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0" r:id="rId1"/>
  </p:sldMasterIdLst>
  <p:notesMasterIdLst>
    <p:notesMasterId r:id="rId13"/>
  </p:notesMasterIdLst>
  <p:handoutMasterIdLst>
    <p:handoutMasterId r:id="rId14"/>
  </p:handoutMasterIdLst>
  <p:sldIdLst>
    <p:sldId id="260" r:id="rId2"/>
    <p:sldId id="289" r:id="rId3"/>
    <p:sldId id="257" r:id="rId4"/>
    <p:sldId id="283" r:id="rId5"/>
    <p:sldId id="285" r:id="rId6"/>
    <p:sldId id="291" r:id="rId7"/>
    <p:sldId id="288" r:id="rId8"/>
    <p:sldId id="293" r:id="rId9"/>
    <p:sldId id="295" r:id="rId10"/>
    <p:sldId id="296" r:id="rId11"/>
    <p:sldId id="269" r:id="rId12"/>
  </p:sldIdLst>
  <p:sldSz cx="9144000" cy="6858000" type="screen4x3"/>
  <p:notesSz cx="6858000" cy="100155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716" autoAdjust="0"/>
  </p:normalViewPr>
  <p:slideViewPr>
    <p:cSldViewPr>
      <p:cViewPr varScale="1">
        <p:scale>
          <a:sx n="68" d="100"/>
          <a:sy n="68" d="100"/>
        </p:scale>
        <p:origin x="-7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136" y="-96"/>
      </p:cViewPr>
      <p:guideLst>
        <p:guide orient="horz" pos="3155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25F32A-A58D-4F44-BD2B-44B21D26026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EF27723B-A825-410C-852F-29987732E98B}">
      <dgm:prSet phldrT="[Text]" custT="1"/>
      <dgm:spPr/>
      <dgm:t>
        <a:bodyPr/>
        <a:lstStyle/>
        <a:p>
          <a:r>
            <a:rPr lang="en-US" sz="3600" noProof="0" dirty="0" smtClean="0"/>
            <a:t>Taxes</a:t>
          </a:r>
          <a:endParaRPr lang="en-US" sz="2400" noProof="0" dirty="0"/>
        </a:p>
      </dgm:t>
    </dgm:pt>
    <dgm:pt modelId="{2250C6C3-7323-418F-A2DC-74816F9CCB14}" type="parTrans" cxnId="{5E59D29A-C45E-4EA0-BBFE-520B45EB2297}">
      <dgm:prSet/>
      <dgm:spPr/>
      <dgm:t>
        <a:bodyPr/>
        <a:lstStyle/>
        <a:p>
          <a:endParaRPr lang="cs-CZ"/>
        </a:p>
      </dgm:t>
    </dgm:pt>
    <dgm:pt modelId="{6C81A135-6373-4307-AAC7-BF073AEB6DB6}" type="sibTrans" cxnId="{5E59D29A-C45E-4EA0-BBFE-520B45EB2297}">
      <dgm:prSet/>
      <dgm:spPr/>
      <dgm:t>
        <a:bodyPr/>
        <a:lstStyle/>
        <a:p>
          <a:endParaRPr lang="cs-CZ"/>
        </a:p>
      </dgm:t>
    </dgm:pt>
    <dgm:pt modelId="{9A191B9F-66BF-49C9-9073-9A3994D5834F}">
      <dgm:prSet phldrT="[Text]" custT="1"/>
      <dgm:spPr/>
      <dgm:t>
        <a:bodyPr/>
        <a:lstStyle/>
        <a:p>
          <a:r>
            <a:rPr lang="en-US" sz="3600" noProof="0" dirty="0" smtClean="0"/>
            <a:t>Charges</a:t>
          </a:r>
          <a:endParaRPr lang="en-US" sz="2400" noProof="0" dirty="0"/>
        </a:p>
      </dgm:t>
    </dgm:pt>
    <dgm:pt modelId="{37F99626-5FDE-4197-A56E-2C355AF54677}" type="parTrans" cxnId="{93BFAF2F-92F5-441F-9B84-7034A5677FD8}">
      <dgm:prSet/>
      <dgm:spPr/>
      <dgm:t>
        <a:bodyPr/>
        <a:lstStyle/>
        <a:p>
          <a:endParaRPr lang="cs-CZ"/>
        </a:p>
      </dgm:t>
    </dgm:pt>
    <dgm:pt modelId="{BB898586-8724-43B9-93A8-BE18941C0516}" type="sibTrans" cxnId="{93BFAF2F-92F5-441F-9B84-7034A5677FD8}">
      <dgm:prSet/>
      <dgm:spPr/>
      <dgm:t>
        <a:bodyPr/>
        <a:lstStyle/>
        <a:p>
          <a:endParaRPr lang="cs-CZ"/>
        </a:p>
      </dgm:t>
    </dgm:pt>
    <dgm:pt modelId="{4CF3DD81-3B9F-4C92-AC69-3DFBF45A349E}">
      <dgm:prSet phldrT="[Text]"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2400" noProof="0" dirty="0" smtClean="0"/>
            <a:t>Other similar financial considerations</a:t>
          </a:r>
          <a:endParaRPr lang="en-US" sz="2400" noProof="0" dirty="0"/>
        </a:p>
      </dgm:t>
    </dgm:pt>
    <dgm:pt modelId="{5D309A89-B132-45EA-84A1-E5DFE05E05A4}" type="parTrans" cxnId="{1F74C3EE-74E1-4E2B-8C32-280B2A1A8755}">
      <dgm:prSet/>
      <dgm:spPr/>
      <dgm:t>
        <a:bodyPr/>
        <a:lstStyle/>
        <a:p>
          <a:endParaRPr lang="cs-CZ"/>
        </a:p>
      </dgm:t>
    </dgm:pt>
    <dgm:pt modelId="{3B27215A-CA35-4569-B3AE-31C2068A2191}" type="sibTrans" cxnId="{1F74C3EE-74E1-4E2B-8C32-280B2A1A8755}">
      <dgm:prSet/>
      <dgm:spPr/>
      <dgm:t>
        <a:bodyPr/>
        <a:lstStyle/>
        <a:p>
          <a:endParaRPr lang="cs-CZ"/>
        </a:p>
      </dgm:t>
    </dgm:pt>
    <dgm:pt modelId="{7989CB9D-2C5C-4B8F-906B-0A35FE2581C1}">
      <dgm:prSet phldrT="[Text]" custT="1"/>
      <dgm:spPr/>
      <dgm:t>
        <a:bodyPr/>
        <a:lstStyle/>
        <a:p>
          <a:pPr algn="ctr">
            <a:spcAft>
              <a:spcPct val="15000"/>
            </a:spcAft>
          </a:pPr>
          <a:r>
            <a:rPr lang="en-US" sz="1600" noProof="0" dirty="0" smtClean="0"/>
            <a:t>customs duty, levy, payment, contribution etc.</a:t>
          </a:r>
          <a:endParaRPr lang="en-US" sz="1600" noProof="0" dirty="0"/>
        </a:p>
      </dgm:t>
    </dgm:pt>
    <dgm:pt modelId="{8E034C3B-0DF8-4568-8F28-48DEC781E812}" type="parTrans" cxnId="{A4A7AD73-A869-4E96-80F0-AF343869006E}">
      <dgm:prSet/>
      <dgm:spPr/>
      <dgm:t>
        <a:bodyPr/>
        <a:lstStyle/>
        <a:p>
          <a:endParaRPr lang="cs-CZ"/>
        </a:p>
      </dgm:t>
    </dgm:pt>
    <dgm:pt modelId="{D0BB2DA9-C278-4067-8FAA-3602CBC31DD5}" type="sibTrans" cxnId="{A4A7AD73-A869-4E96-80F0-AF343869006E}">
      <dgm:prSet/>
      <dgm:spPr/>
      <dgm:t>
        <a:bodyPr/>
        <a:lstStyle/>
        <a:p>
          <a:endParaRPr lang="cs-CZ"/>
        </a:p>
      </dgm:t>
    </dgm:pt>
    <dgm:pt modelId="{4FA4DF2F-DE1F-42AB-A621-DB24BF3BF5C0}" type="pres">
      <dgm:prSet presAssocID="{1D25F32A-A58D-4F44-BD2B-44B21D260265}" presName="compositeShape" presStyleCnt="0">
        <dgm:presLayoutVars>
          <dgm:dir/>
          <dgm:resizeHandles/>
        </dgm:presLayoutVars>
      </dgm:prSet>
      <dgm:spPr/>
    </dgm:pt>
    <dgm:pt modelId="{3C81C57E-0B6F-45E9-9A80-70BEDA0894D1}" type="pres">
      <dgm:prSet presAssocID="{1D25F32A-A58D-4F44-BD2B-44B21D260265}" presName="pyramid" presStyleLbl="node1" presStyleIdx="0" presStyleCnt="1"/>
      <dgm:spPr/>
    </dgm:pt>
    <dgm:pt modelId="{B221342C-CA6C-45DF-87E9-58D5F66A187F}" type="pres">
      <dgm:prSet presAssocID="{1D25F32A-A58D-4F44-BD2B-44B21D260265}" presName="theList" presStyleCnt="0"/>
      <dgm:spPr/>
    </dgm:pt>
    <dgm:pt modelId="{1476BA28-F3E5-4BE5-941D-1FA11962165D}" type="pres">
      <dgm:prSet presAssocID="{EF27723B-A825-410C-852F-29987732E98B}" presName="aNode" presStyleLbl="fgAcc1" presStyleIdx="0" presStyleCnt="3" custScaleX="61829" custLinFactNeighborX="-50333" custLinFactNeighborY="-1298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FE5B53-B56D-4040-9604-028FA54D779A}" type="pres">
      <dgm:prSet presAssocID="{EF27723B-A825-410C-852F-29987732E98B}" presName="aSpace" presStyleCnt="0"/>
      <dgm:spPr/>
    </dgm:pt>
    <dgm:pt modelId="{DEC7E8F0-2A76-48F3-8B48-71BB45E7BAFA}" type="pres">
      <dgm:prSet presAssocID="{9A191B9F-66BF-49C9-9073-9A3994D5834F}" presName="aNode" presStyleLbl="fgAcc1" presStyleIdx="1" presStyleCnt="3" custScaleX="102571" custLinFactNeighborX="-50714" custLinFactNeighborY="298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9851FA-1672-44F8-B2CE-EC8C115F8099}" type="pres">
      <dgm:prSet presAssocID="{9A191B9F-66BF-49C9-9073-9A3994D5834F}" presName="aSpace" presStyleCnt="0"/>
      <dgm:spPr/>
    </dgm:pt>
    <dgm:pt modelId="{25AF7464-05A4-4706-90CA-326E56E330C0}" type="pres">
      <dgm:prSet presAssocID="{4CF3DD81-3B9F-4C92-AC69-3DFBF45A349E}" presName="aNode" presStyleLbl="fgAcc1" presStyleIdx="2" presStyleCnt="3" custScaleX="174566" custScaleY="118547" custLinFactNeighborX="-49521" custLinFactNeighborY="932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AFA90A-FB88-40B2-8A64-A48F83BE0B12}" type="pres">
      <dgm:prSet presAssocID="{4CF3DD81-3B9F-4C92-AC69-3DFBF45A349E}" presName="aSpace" presStyleCnt="0"/>
      <dgm:spPr/>
    </dgm:pt>
  </dgm:ptLst>
  <dgm:cxnLst>
    <dgm:cxn modelId="{A4A7AD73-A869-4E96-80F0-AF343869006E}" srcId="{4CF3DD81-3B9F-4C92-AC69-3DFBF45A349E}" destId="{7989CB9D-2C5C-4B8F-906B-0A35FE2581C1}" srcOrd="0" destOrd="0" parTransId="{8E034C3B-0DF8-4568-8F28-48DEC781E812}" sibTransId="{D0BB2DA9-C278-4067-8FAA-3602CBC31DD5}"/>
    <dgm:cxn modelId="{88F0713F-D2C1-4531-8823-9024F3D1756C}" type="presOf" srcId="{1D25F32A-A58D-4F44-BD2B-44B21D260265}" destId="{4FA4DF2F-DE1F-42AB-A621-DB24BF3BF5C0}" srcOrd="0" destOrd="0" presId="urn:microsoft.com/office/officeart/2005/8/layout/pyramid2"/>
    <dgm:cxn modelId="{93BFAF2F-92F5-441F-9B84-7034A5677FD8}" srcId="{1D25F32A-A58D-4F44-BD2B-44B21D260265}" destId="{9A191B9F-66BF-49C9-9073-9A3994D5834F}" srcOrd="1" destOrd="0" parTransId="{37F99626-5FDE-4197-A56E-2C355AF54677}" sibTransId="{BB898586-8724-43B9-93A8-BE18941C0516}"/>
    <dgm:cxn modelId="{5D4B7091-7623-4610-B3F3-A9F78AB7DC71}" type="presOf" srcId="{7989CB9D-2C5C-4B8F-906B-0A35FE2581C1}" destId="{25AF7464-05A4-4706-90CA-326E56E330C0}" srcOrd="0" destOrd="1" presId="urn:microsoft.com/office/officeart/2005/8/layout/pyramid2"/>
    <dgm:cxn modelId="{5E59D29A-C45E-4EA0-BBFE-520B45EB2297}" srcId="{1D25F32A-A58D-4F44-BD2B-44B21D260265}" destId="{EF27723B-A825-410C-852F-29987732E98B}" srcOrd="0" destOrd="0" parTransId="{2250C6C3-7323-418F-A2DC-74816F9CCB14}" sibTransId="{6C81A135-6373-4307-AAC7-BF073AEB6DB6}"/>
    <dgm:cxn modelId="{6C0810CD-CD49-411C-B022-A537EBCAA3E7}" type="presOf" srcId="{EF27723B-A825-410C-852F-29987732E98B}" destId="{1476BA28-F3E5-4BE5-941D-1FA11962165D}" srcOrd="0" destOrd="0" presId="urn:microsoft.com/office/officeart/2005/8/layout/pyramid2"/>
    <dgm:cxn modelId="{2D04009B-9940-4BC2-81D1-1C587D589F2E}" type="presOf" srcId="{4CF3DD81-3B9F-4C92-AC69-3DFBF45A349E}" destId="{25AF7464-05A4-4706-90CA-326E56E330C0}" srcOrd="0" destOrd="0" presId="urn:microsoft.com/office/officeart/2005/8/layout/pyramid2"/>
    <dgm:cxn modelId="{1F74C3EE-74E1-4E2B-8C32-280B2A1A8755}" srcId="{1D25F32A-A58D-4F44-BD2B-44B21D260265}" destId="{4CF3DD81-3B9F-4C92-AC69-3DFBF45A349E}" srcOrd="2" destOrd="0" parTransId="{5D309A89-B132-45EA-84A1-E5DFE05E05A4}" sibTransId="{3B27215A-CA35-4569-B3AE-31C2068A2191}"/>
    <dgm:cxn modelId="{87EE7D41-1818-4A68-8726-4EF122B5FE2C}" type="presOf" srcId="{9A191B9F-66BF-49C9-9073-9A3994D5834F}" destId="{DEC7E8F0-2A76-48F3-8B48-71BB45E7BAFA}" srcOrd="0" destOrd="0" presId="urn:microsoft.com/office/officeart/2005/8/layout/pyramid2"/>
    <dgm:cxn modelId="{87A01B48-84B2-43CA-911C-8EC76CEB13F0}" type="presParOf" srcId="{4FA4DF2F-DE1F-42AB-A621-DB24BF3BF5C0}" destId="{3C81C57E-0B6F-45E9-9A80-70BEDA0894D1}" srcOrd="0" destOrd="0" presId="urn:microsoft.com/office/officeart/2005/8/layout/pyramid2"/>
    <dgm:cxn modelId="{C28A4E5C-BE04-44CB-AD42-185563FF2A4E}" type="presParOf" srcId="{4FA4DF2F-DE1F-42AB-A621-DB24BF3BF5C0}" destId="{B221342C-CA6C-45DF-87E9-58D5F66A187F}" srcOrd="1" destOrd="0" presId="urn:microsoft.com/office/officeart/2005/8/layout/pyramid2"/>
    <dgm:cxn modelId="{AA383DE6-5499-42A0-8453-CA86315148B4}" type="presParOf" srcId="{B221342C-CA6C-45DF-87E9-58D5F66A187F}" destId="{1476BA28-F3E5-4BE5-941D-1FA11962165D}" srcOrd="0" destOrd="0" presId="urn:microsoft.com/office/officeart/2005/8/layout/pyramid2"/>
    <dgm:cxn modelId="{A85CE695-E5D5-420B-A6B6-AFC8B7616C22}" type="presParOf" srcId="{B221342C-CA6C-45DF-87E9-58D5F66A187F}" destId="{14FE5B53-B56D-4040-9604-028FA54D779A}" srcOrd="1" destOrd="0" presId="urn:microsoft.com/office/officeart/2005/8/layout/pyramid2"/>
    <dgm:cxn modelId="{974BA2E9-08A0-489D-A318-8EC30418A065}" type="presParOf" srcId="{B221342C-CA6C-45DF-87E9-58D5F66A187F}" destId="{DEC7E8F0-2A76-48F3-8B48-71BB45E7BAFA}" srcOrd="2" destOrd="0" presId="urn:microsoft.com/office/officeart/2005/8/layout/pyramid2"/>
    <dgm:cxn modelId="{7400A5A9-6C31-40CA-837D-9731E7D783ED}" type="presParOf" srcId="{B221342C-CA6C-45DF-87E9-58D5F66A187F}" destId="{4C9851FA-1672-44F8-B2CE-EC8C115F8099}" srcOrd="3" destOrd="0" presId="urn:microsoft.com/office/officeart/2005/8/layout/pyramid2"/>
    <dgm:cxn modelId="{69CF36B0-4E22-4A99-AC4C-3F5B5AFBB47F}" type="presParOf" srcId="{B221342C-CA6C-45DF-87E9-58D5F66A187F}" destId="{25AF7464-05A4-4706-90CA-326E56E330C0}" srcOrd="4" destOrd="0" presId="urn:microsoft.com/office/officeart/2005/8/layout/pyramid2"/>
    <dgm:cxn modelId="{EC65455E-8543-4C08-9B5C-98FB007AE664}" type="presParOf" srcId="{B221342C-CA6C-45DF-87E9-58D5F66A187F}" destId="{F7AFA90A-FB88-40B2-8A64-A48F83BE0B12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BC72C2-12E8-4F1A-BB73-8456C71A22D9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972FC98-B8DD-4D73-86B2-E8DB96885020}">
      <dgm:prSet phldrT="[Text]" custT="1"/>
      <dgm:spPr/>
      <dgm:t>
        <a:bodyPr/>
        <a:lstStyle/>
        <a:p>
          <a:pPr algn="r" rtl="0" eaLnBrk="1" fontAlgn="base" hangingPunct="1">
            <a:spcBef>
              <a:spcPct val="0"/>
            </a:spcBef>
            <a:spcAft>
              <a:spcPct val="0"/>
            </a:spcAft>
          </a:pPr>
          <a:r>
            <a:rPr lang="en-US" sz="4400" b="1" i="1" kern="1200" noProof="0" dirty="0" smtClean="0">
              <a:solidFill>
                <a:schemeClr val="tx2"/>
              </a:solidFill>
              <a:latin typeface="+mj-lt"/>
              <a:ea typeface="+mj-ea"/>
              <a:cs typeface="+mj-cs"/>
            </a:rPr>
            <a:t>Taxes and</a:t>
          </a:r>
          <a:endParaRPr lang="en-US" sz="4400" b="1" i="1" kern="1200" noProof="0" dirty="0">
            <a:solidFill>
              <a:schemeClr val="tx2"/>
            </a:solidFill>
            <a:latin typeface="+mj-lt"/>
            <a:ea typeface="+mj-ea"/>
            <a:cs typeface="+mj-cs"/>
          </a:endParaRPr>
        </a:p>
      </dgm:t>
    </dgm:pt>
    <dgm:pt modelId="{2C38694B-4E91-4706-AD5C-F1C419054E9C}" type="parTrans" cxnId="{1EDBA54C-631D-466D-9233-DD249401F2CA}">
      <dgm:prSet/>
      <dgm:spPr/>
      <dgm:t>
        <a:bodyPr/>
        <a:lstStyle/>
        <a:p>
          <a:pPr algn="ctr"/>
          <a:endParaRPr lang="cs-CZ"/>
        </a:p>
      </dgm:t>
    </dgm:pt>
    <dgm:pt modelId="{E4869CEA-3F56-4B83-94C7-FA05BBADD74A}" type="sibTrans" cxnId="{1EDBA54C-631D-466D-9233-DD249401F2CA}">
      <dgm:prSet/>
      <dgm:spPr/>
      <dgm:t>
        <a:bodyPr/>
        <a:lstStyle/>
        <a:p>
          <a:pPr algn="ctr"/>
          <a:endParaRPr lang="cs-CZ"/>
        </a:p>
      </dgm:t>
    </dgm:pt>
    <dgm:pt modelId="{90D8F85A-CA42-4783-B9FF-B0A09CED8215}">
      <dgm:prSet phldrT="[Text]" custT="1"/>
      <dgm:spPr/>
      <dgm:t>
        <a:bodyPr/>
        <a:lstStyle/>
        <a:p>
          <a:pPr algn="ctr"/>
          <a:r>
            <a:rPr lang="en-US" sz="1800" noProof="0" dirty="0" smtClean="0"/>
            <a:t>financial considerations</a:t>
          </a:r>
          <a:endParaRPr lang="en-US" sz="1800" noProof="0" dirty="0"/>
        </a:p>
      </dgm:t>
    </dgm:pt>
    <dgm:pt modelId="{5FEBE002-D2AB-4F8F-B1CC-205BA6F10420}" type="parTrans" cxnId="{F0E3FD4B-B863-4CA9-B133-56CDC6022A1D}">
      <dgm:prSet/>
      <dgm:spPr/>
      <dgm:t>
        <a:bodyPr/>
        <a:lstStyle/>
        <a:p>
          <a:pPr algn="ctr"/>
          <a:endParaRPr lang="cs-CZ"/>
        </a:p>
      </dgm:t>
    </dgm:pt>
    <dgm:pt modelId="{FCB74875-4FD5-413D-A557-462084B1C6BD}" type="sibTrans" cxnId="{F0E3FD4B-B863-4CA9-B133-56CDC6022A1D}">
      <dgm:prSet/>
      <dgm:spPr/>
      <dgm:t>
        <a:bodyPr/>
        <a:lstStyle/>
        <a:p>
          <a:pPr algn="ctr"/>
          <a:endParaRPr lang="cs-CZ"/>
        </a:p>
      </dgm:t>
    </dgm:pt>
    <dgm:pt modelId="{586BFA02-CA6E-42BE-96F9-464B197E84E7}">
      <dgm:prSet phldrT="[Text]" custT="1"/>
      <dgm:spPr/>
      <dgm:t>
        <a:bodyPr/>
        <a:lstStyle/>
        <a:p>
          <a:pPr algn="l" rtl="0" eaLnBrk="1" fontAlgn="base" hangingPunct="1">
            <a:spcBef>
              <a:spcPct val="0"/>
            </a:spcBef>
            <a:spcAft>
              <a:spcPct val="0"/>
            </a:spcAft>
          </a:pPr>
          <a:r>
            <a:rPr lang="en-US" sz="4400" b="1" i="1" kern="1200" noProof="0" dirty="0" smtClean="0">
              <a:solidFill>
                <a:schemeClr val="tx2"/>
              </a:solidFill>
              <a:latin typeface="+mj-lt"/>
              <a:ea typeface="+mj-ea"/>
              <a:cs typeface="+mj-cs"/>
            </a:rPr>
            <a:t>charges</a:t>
          </a:r>
          <a:endParaRPr lang="en-US" sz="5000" b="1" i="1" kern="1200" noProof="0" dirty="0">
            <a:solidFill>
              <a:schemeClr val="tx2"/>
            </a:solidFill>
            <a:latin typeface="+mj-lt"/>
            <a:ea typeface="+mj-ea"/>
            <a:cs typeface="+mj-cs"/>
          </a:endParaRPr>
        </a:p>
      </dgm:t>
    </dgm:pt>
    <dgm:pt modelId="{840A7709-6A52-45F9-AF6B-444FDC179005}" type="parTrans" cxnId="{81E8C271-5EB7-4759-94DC-16F01AEF332B}">
      <dgm:prSet/>
      <dgm:spPr/>
      <dgm:t>
        <a:bodyPr/>
        <a:lstStyle/>
        <a:p>
          <a:pPr algn="ctr"/>
          <a:endParaRPr lang="cs-CZ"/>
        </a:p>
      </dgm:t>
    </dgm:pt>
    <dgm:pt modelId="{80B1BF2F-BA65-438E-AA62-B01D2DFF2F18}" type="sibTrans" cxnId="{81E8C271-5EB7-4759-94DC-16F01AEF332B}">
      <dgm:prSet/>
      <dgm:spPr/>
      <dgm:t>
        <a:bodyPr/>
        <a:lstStyle/>
        <a:p>
          <a:pPr algn="ctr"/>
          <a:endParaRPr lang="cs-CZ"/>
        </a:p>
      </dgm:t>
    </dgm:pt>
    <dgm:pt modelId="{1466FDD3-96B8-4E99-8539-050EF0237388}">
      <dgm:prSet custT="1"/>
      <dgm:spPr/>
      <dgm:t>
        <a:bodyPr/>
        <a:lstStyle/>
        <a:p>
          <a:pPr algn="ctr"/>
          <a:r>
            <a:rPr lang="en-US" sz="1800" noProof="0" dirty="0" smtClean="0"/>
            <a:t>legal</a:t>
          </a:r>
          <a:endParaRPr lang="en-US" sz="1800" noProof="0" dirty="0"/>
        </a:p>
      </dgm:t>
    </dgm:pt>
    <dgm:pt modelId="{80A8124C-DD06-49F1-A2CE-BAD025833718}" type="parTrans" cxnId="{801039F0-BBB5-4EA0-853D-A93A91F5C52D}">
      <dgm:prSet/>
      <dgm:spPr/>
      <dgm:t>
        <a:bodyPr/>
        <a:lstStyle/>
        <a:p>
          <a:pPr algn="ctr"/>
          <a:endParaRPr lang="cs-CZ"/>
        </a:p>
      </dgm:t>
    </dgm:pt>
    <dgm:pt modelId="{5E504C13-FEB8-4016-B948-3E8FEAE4E461}" type="sibTrans" cxnId="{801039F0-BBB5-4EA0-853D-A93A91F5C52D}">
      <dgm:prSet/>
      <dgm:spPr/>
      <dgm:t>
        <a:bodyPr/>
        <a:lstStyle/>
        <a:p>
          <a:pPr algn="ctr"/>
          <a:endParaRPr lang="cs-CZ"/>
        </a:p>
      </dgm:t>
    </dgm:pt>
    <dgm:pt modelId="{FEF8724C-4F62-40F2-BB28-225C595839E5}">
      <dgm:prSet custT="1"/>
      <dgm:spPr/>
      <dgm:t>
        <a:bodyPr/>
        <a:lstStyle/>
        <a:p>
          <a:pPr algn="ctr"/>
          <a:r>
            <a:rPr lang="en-US" sz="1800" noProof="0" dirty="0" smtClean="0"/>
            <a:t>involuntary</a:t>
          </a:r>
          <a:endParaRPr lang="en-US" sz="1800" noProof="0" dirty="0"/>
        </a:p>
      </dgm:t>
    </dgm:pt>
    <dgm:pt modelId="{5732208B-55E2-4B18-9DBE-B6CD9FCF565D}" type="parTrans" cxnId="{3EF1DB0C-7493-41CD-A174-E15DF10CE82D}">
      <dgm:prSet/>
      <dgm:spPr/>
      <dgm:t>
        <a:bodyPr/>
        <a:lstStyle/>
        <a:p>
          <a:pPr algn="ctr"/>
          <a:endParaRPr lang="cs-CZ"/>
        </a:p>
      </dgm:t>
    </dgm:pt>
    <dgm:pt modelId="{431C3E31-CAD9-468C-B3FC-1B57E42255DA}" type="sibTrans" cxnId="{3EF1DB0C-7493-41CD-A174-E15DF10CE82D}">
      <dgm:prSet/>
      <dgm:spPr/>
      <dgm:t>
        <a:bodyPr/>
        <a:lstStyle/>
        <a:p>
          <a:pPr algn="ctr"/>
          <a:endParaRPr lang="cs-CZ"/>
        </a:p>
      </dgm:t>
    </dgm:pt>
    <dgm:pt modelId="{AA3D62E2-77CC-47AE-912E-8786D9276390}">
      <dgm:prSet custT="1"/>
      <dgm:spPr/>
      <dgm:t>
        <a:bodyPr/>
        <a:lstStyle/>
        <a:p>
          <a:pPr algn="ctr"/>
          <a:r>
            <a:rPr lang="en-US" sz="1800" noProof="0" dirty="0" smtClean="0"/>
            <a:t>non-refundable</a:t>
          </a:r>
          <a:endParaRPr lang="en-US" sz="1800" noProof="0" dirty="0"/>
        </a:p>
      </dgm:t>
    </dgm:pt>
    <dgm:pt modelId="{40F593E0-4FE1-43A2-9896-D183FBC8B1CB}" type="parTrans" cxnId="{797F209E-9475-4630-B16C-752D1171C5EC}">
      <dgm:prSet/>
      <dgm:spPr/>
      <dgm:t>
        <a:bodyPr/>
        <a:lstStyle/>
        <a:p>
          <a:pPr algn="ctr"/>
          <a:endParaRPr lang="cs-CZ"/>
        </a:p>
      </dgm:t>
    </dgm:pt>
    <dgm:pt modelId="{1226CDA0-A380-45EF-A1D6-138D2B9D56F4}" type="sibTrans" cxnId="{797F209E-9475-4630-B16C-752D1171C5EC}">
      <dgm:prSet/>
      <dgm:spPr/>
      <dgm:t>
        <a:bodyPr/>
        <a:lstStyle/>
        <a:p>
          <a:pPr algn="ctr"/>
          <a:endParaRPr lang="cs-CZ"/>
        </a:p>
      </dgm:t>
    </dgm:pt>
    <dgm:pt modelId="{EBD5C2E5-4477-498E-9422-F0BEF066F02C}">
      <dgm:prSet custT="1"/>
      <dgm:spPr/>
      <dgm:t>
        <a:bodyPr/>
        <a:lstStyle/>
        <a:p>
          <a:pPr algn="ctr"/>
          <a:r>
            <a:rPr lang="en-US" sz="1800" noProof="0" dirty="0" smtClean="0"/>
            <a:t>non-specific</a:t>
          </a:r>
          <a:endParaRPr lang="en-US" sz="1400" noProof="0" dirty="0"/>
        </a:p>
      </dgm:t>
    </dgm:pt>
    <dgm:pt modelId="{98AB73DB-3A4D-4E1B-B0A6-7A4E4B8C8270}" type="parTrans" cxnId="{A75851D5-006D-479D-ABDC-28BB30013C59}">
      <dgm:prSet/>
      <dgm:spPr/>
      <dgm:t>
        <a:bodyPr/>
        <a:lstStyle/>
        <a:p>
          <a:pPr algn="ctr"/>
          <a:endParaRPr lang="cs-CZ"/>
        </a:p>
      </dgm:t>
    </dgm:pt>
    <dgm:pt modelId="{C7AEF700-04A3-4285-B7AD-52542B293336}" type="sibTrans" cxnId="{A75851D5-006D-479D-ABDC-28BB30013C59}">
      <dgm:prSet/>
      <dgm:spPr/>
      <dgm:t>
        <a:bodyPr/>
        <a:lstStyle/>
        <a:p>
          <a:pPr algn="ctr"/>
          <a:endParaRPr lang="cs-CZ"/>
        </a:p>
      </dgm:t>
    </dgm:pt>
    <dgm:pt modelId="{0BE7FB16-22E5-4AA9-B44D-236476AA469A}">
      <dgm:prSet custT="1"/>
      <dgm:spPr/>
      <dgm:t>
        <a:bodyPr/>
        <a:lstStyle/>
        <a:p>
          <a:pPr algn="ctr"/>
          <a:r>
            <a:rPr lang="en-US" sz="1800" noProof="0" dirty="0" smtClean="0"/>
            <a:t>non-equivalent</a:t>
          </a:r>
          <a:endParaRPr lang="en-US" sz="1400" noProof="0" dirty="0" smtClean="0"/>
        </a:p>
      </dgm:t>
    </dgm:pt>
    <dgm:pt modelId="{601BEF41-366C-4CCD-93EB-B79DD1C0A162}" type="parTrans" cxnId="{845D864E-3911-4FCC-BC10-860D022EE1AD}">
      <dgm:prSet/>
      <dgm:spPr/>
      <dgm:t>
        <a:bodyPr/>
        <a:lstStyle/>
        <a:p>
          <a:pPr algn="ctr"/>
          <a:endParaRPr lang="cs-CZ"/>
        </a:p>
      </dgm:t>
    </dgm:pt>
    <dgm:pt modelId="{49186B2F-B5A0-44C0-841D-10EE19FAA320}" type="sibTrans" cxnId="{845D864E-3911-4FCC-BC10-860D022EE1AD}">
      <dgm:prSet/>
      <dgm:spPr/>
      <dgm:t>
        <a:bodyPr/>
        <a:lstStyle/>
        <a:p>
          <a:pPr algn="ctr"/>
          <a:endParaRPr lang="cs-CZ"/>
        </a:p>
      </dgm:t>
    </dgm:pt>
    <dgm:pt modelId="{787D9309-D367-49D7-B496-9079C566F07C}">
      <dgm:prSet custT="1"/>
      <dgm:spPr/>
      <dgm:t>
        <a:bodyPr/>
        <a:lstStyle/>
        <a:p>
          <a:pPr algn="ctr"/>
          <a:r>
            <a:rPr lang="en-US" sz="1800" noProof="0" dirty="0" smtClean="0"/>
            <a:t>non-sanction</a:t>
          </a:r>
          <a:endParaRPr lang="en-US" sz="1800" noProof="0" dirty="0"/>
        </a:p>
      </dgm:t>
    </dgm:pt>
    <dgm:pt modelId="{9CE8C33D-546E-424D-84AE-D424D1EBB2CD}" type="parTrans" cxnId="{35C953AF-0758-49BA-A1CE-59D2AF9A9248}">
      <dgm:prSet/>
      <dgm:spPr/>
      <dgm:t>
        <a:bodyPr/>
        <a:lstStyle/>
        <a:p>
          <a:pPr algn="ctr"/>
          <a:endParaRPr lang="cs-CZ"/>
        </a:p>
      </dgm:t>
    </dgm:pt>
    <dgm:pt modelId="{318D260B-FA31-456A-8FA0-E63EE080E669}" type="sibTrans" cxnId="{35C953AF-0758-49BA-A1CE-59D2AF9A9248}">
      <dgm:prSet/>
      <dgm:spPr/>
      <dgm:t>
        <a:bodyPr/>
        <a:lstStyle/>
        <a:p>
          <a:pPr algn="ctr"/>
          <a:endParaRPr lang="cs-CZ"/>
        </a:p>
      </dgm:t>
    </dgm:pt>
    <dgm:pt modelId="{B398CF7A-3E26-414F-9DC2-570D092D697B}">
      <dgm:prSet custT="1"/>
      <dgm:spPr/>
      <dgm:t>
        <a:bodyPr/>
        <a:lstStyle/>
        <a:p>
          <a:pPr algn="ctr"/>
          <a:r>
            <a:rPr lang="en-US" sz="1600" noProof="0" dirty="0" smtClean="0"/>
            <a:t>administrated by the state or by other public law entities</a:t>
          </a:r>
          <a:endParaRPr lang="en-US" sz="1600" noProof="0" dirty="0"/>
        </a:p>
      </dgm:t>
    </dgm:pt>
    <dgm:pt modelId="{D8AFDA5D-6201-41C5-81CB-9ADC11A40621}" type="parTrans" cxnId="{EC9B0E6D-D1E7-45E9-A4BF-B70CF7A2E74E}">
      <dgm:prSet/>
      <dgm:spPr/>
      <dgm:t>
        <a:bodyPr/>
        <a:lstStyle/>
        <a:p>
          <a:pPr algn="ctr"/>
          <a:endParaRPr lang="cs-CZ"/>
        </a:p>
      </dgm:t>
    </dgm:pt>
    <dgm:pt modelId="{7495FF0B-BD09-4492-A206-1EEDA463F2B0}" type="sibTrans" cxnId="{EC9B0E6D-D1E7-45E9-A4BF-B70CF7A2E74E}">
      <dgm:prSet/>
      <dgm:spPr/>
      <dgm:t>
        <a:bodyPr/>
        <a:lstStyle/>
        <a:p>
          <a:pPr algn="ctr"/>
          <a:endParaRPr lang="cs-CZ"/>
        </a:p>
      </dgm:t>
    </dgm:pt>
    <dgm:pt modelId="{FCFC1A63-DD4F-4E1E-8E7C-091BC6B95619}">
      <dgm:prSet custT="1"/>
      <dgm:spPr/>
      <dgm:t>
        <a:bodyPr/>
        <a:lstStyle/>
        <a:p>
          <a:pPr algn="ctr"/>
          <a:r>
            <a:rPr lang="en-US" sz="1800" noProof="0" dirty="0" smtClean="0"/>
            <a:t>revenue of public budgets</a:t>
          </a:r>
          <a:endParaRPr lang="en-US" sz="1800" noProof="0" dirty="0"/>
        </a:p>
      </dgm:t>
    </dgm:pt>
    <dgm:pt modelId="{C3B4FC6D-5F63-4DFB-87F6-90442B1F82FF}" type="parTrans" cxnId="{425572C9-A60C-423F-A058-B549A5170E18}">
      <dgm:prSet/>
      <dgm:spPr/>
      <dgm:t>
        <a:bodyPr/>
        <a:lstStyle/>
        <a:p>
          <a:pPr algn="ctr"/>
          <a:endParaRPr lang="cs-CZ"/>
        </a:p>
      </dgm:t>
    </dgm:pt>
    <dgm:pt modelId="{557285FE-1BF0-48DE-99A9-6CB4989BFDB3}" type="sibTrans" cxnId="{425572C9-A60C-423F-A058-B549A5170E18}">
      <dgm:prSet/>
      <dgm:spPr/>
      <dgm:t>
        <a:bodyPr/>
        <a:lstStyle/>
        <a:p>
          <a:pPr algn="ctr"/>
          <a:endParaRPr lang="cs-CZ"/>
        </a:p>
      </dgm:t>
    </dgm:pt>
    <dgm:pt modelId="{78B16F14-9773-4893-8D5F-131A1043B009}">
      <dgm:prSet custT="1"/>
      <dgm:spPr/>
      <dgm:t>
        <a:bodyPr/>
        <a:lstStyle/>
        <a:p>
          <a:pPr algn="ctr"/>
          <a:endParaRPr lang="en-US" sz="1400" noProof="0"/>
        </a:p>
      </dgm:t>
    </dgm:pt>
    <dgm:pt modelId="{8D58D7B3-4765-429F-944F-B8F0B10E5B0F}" type="parTrans" cxnId="{21CFFBC0-66A1-4ECE-8888-15039F8EC980}">
      <dgm:prSet/>
      <dgm:spPr/>
      <dgm:t>
        <a:bodyPr/>
        <a:lstStyle/>
        <a:p>
          <a:pPr algn="ctr"/>
          <a:endParaRPr lang="cs-CZ"/>
        </a:p>
      </dgm:t>
    </dgm:pt>
    <dgm:pt modelId="{457B6F7D-C348-417E-94DC-6B769A4FAF41}" type="sibTrans" cxnId="{21CFFBC0-66A1-4ECE-8888-15039F8EC980}">
      <dgm:prSet/>
      <dgm:spPr/>
      <dgm:t>
        <a:bodyPr/>
        <a:lstStyle/>
        <a:p>
          <a:pPr algn="ctr"/>
          <a:endParaRPr lang="cs-CZ"/>
        </a:p>
      </dgm:t>
    </dgm:pt>
    <dgm:pt modelId="{68A1C1A4-6F77-4481-9FFA-D33B7D532D63}">
      <dgm:prSet custT="1"/>
      <dgm:spPr/>
      <dgm:t>
        <a:bodyPr/>
        <a:lstStyle/>
        <a:p>
          <a:pPr algn="ctr"/>
          <a:endParaRPr lang="en-US" sz="1400" noProof="0"/>
        </a:p>
      </dgm:t>
    </dgm:pt>
    <dgm:pt modelId="{EBB508F9-CF13-4F9B-A89D-1D8510AD765B}" type="parTrans" cxnId="{7704D5DF-B436-4576-918B-7F7AEDD6D42B}">
      <dgm:prSet/>
      <dgm:spPr/>
      <dgm:t>
        <a:bodyPr/>
        <a:lstStyle/>
        <a:p>
          <a:pPr algn="ctr"/>
          <a:endParaRPr lang="cs-CZ"/>
        </a:p>
      </dgm:t>
    </dgm:pt>
    <dgm:pt modelId="{51E5F534-D179-45F9-88A1-0AC8F5C1EFE7}" type="sibTrans" cxnId="{7704D5DF-B436-4576-918B-7F7AEDD6D42B}">
      <dgm:prSet/>
      <dgm:spPr/>
      <dgm:t>
        <a:bodyPr/>
        <a:lstStyle/>
        <a:p>
          <a:pPr algn="ctr"/>
          <a:endParaRPr lang="cs-CZ"/>
        </a:p>
      </dgm:t>
    </dgm:pt>
    <dgm:pt modelId="{43214A9B-A35A-47C4-A2AA-B8CD2D20E7E9}">
      <dgm:prSet custT="1"/>
      <dgm:spPr/>
      <dgm:t>
        <a:bodyPr/>
        <a:lstStyle/>
        <a:p>
          <a:pPr algn="ctr"/>
          <a:endParaRPr lang="en-US" sz="1400" noProof="0"/>
        </a:p>
      </dgm:t>
    </dgm:pt>
    <dgm:pt modelId="{85D35DEA-9470-49EF-BEFE-B7C8B7F5595A}" type="parTrans" cxnId="{7EEEDC05-A0E5-40B1-A7C0-A229A7B4F7A5}">
      <dgm:prSet/>
      <dgm:spPr/>
      <dgm:t>
        <a:bodyPr/>
        <a:lstStyle/>
        <a:p>
          <a:pPr algn="ctr"/>
          <a:endParaRPr lang="cs-CZ"/>
        </a:p>
      </dgm:t>
    </dgm:pt>
    <dgm:pt modelId="{B97F141D-C9E9-437E-A28A-188FAEC71EC0}" type="sibTrans" cxnId="{7EEEDC05-A0E5-40B1-A7C0-A229A7B4F7A5}">
      <dgm:prSet/>
      <dgm:spPr/>
      <dgm:t>
        <a:bodyPr/>
        <a:lstStyle/>
        <a:p>
          <a:pPr algn="ctr"/>
          <a:endParaRPr lang="cs-CZ"/>
        </a:p>
      </dgm:t>
    </dgm:pt>
    <dgm:pt modelId="{B1BA34B2-6D3D-4900-80C1-1A6AC1FE1189}">
      <dgm:prSet custT="1"/>
      <dgm:spPr/>
      <dgm:t>
        <a:bodyPr/>
        <a:lstStyle/>
        <a:p>
          <a:pPr algn="ctr"/>
          <a:r>
            <a:rPr lang="en-US" sz="1800" noProof="0" dirty="0" smtClean="0"/>
            <a:t>specific</a:t>
          </a:r>
          <a:endParaRPr lang="en-US" sz="1400" noProof="0" dirty="0"/>
        </a:p>
      </dgm:t>
    </dgm:pt>
    <dgm:pt modelId="{074EA586-8AC7-463C-96AC-5FA037A60C0F}" type="parTrans" cxnId="{5D1A17F4-4F81-4A7F-AED2-C733623B1264}">
      <dgm:prSet/>
      <dgm:spPr/>
      <dgm:t>
        <a:bodyPr/>
        <a:lstStyle/>
        <a:p>
          <a:pPr algn="ctr"/>
          <a:endParaRPr lang="cs-CZ"/>
        </a:p>
      </dgm:t>
    </dgm:pt>
    <dgm:pt modelId="{98B9235C-C3EF-4352-B821-5221295CA547}" type="sibTrans" cxnId="{5D1A17F4-4F81-4A7F-AED2-C733623B1264}">
      <dgm:prSet/>
      <dgm:spPr/>
      <dgm:t>
        <a:bodyPr/>
        <a:lstStyle/>
        <a:p>
          <a:pPr algn="ctr"/>
          <a:endParaRPr lang="cs-CZ"/>
        </a:p>
      </dgm:t>
    </dgm:pt>
    <dgm:pt modelId="{EF31B57D-FCA4-4103-9072-9C2D7A6C7987}">
      <dgm:prSet custT="1"/>
      <dgm:spPr/>
      <dgm:t>
        <a:bodyPr/>
        <a:lstStyle/>
        <a:p>
          <a:pPr algn="ctr"/>
          <a:r>
            <a:rPr lang="en-US" sz="1800" noProof="0" dirty="0" smtClean="0"/>
            <a:t>e</a:t>
          </a:r>
          <a:r>
            <a:rPr lang="cs-CZ" sz="1800" noProof="0" dirty="0" err="1" smtClean="0"/>
            <a:t>qu</a:t>
          </a:r>
          <a:r>
            <a:rPr lang="en-US" sz="1800" noProof="0" dirty="0" err="1" smtClean="0"/>
            <a:t>ivalent</a:t>
          </a:r>
          <a:endParaRPr lang="en-US" sz="1400" noProof="0" dirty="0" smtClean="0"/>
        </a:p>
      </dgm:t>
    </dgm:pt>
    <dgm:pt modelId="{97CDE554-1F1D-4947-BD7C-E76862420B72}" type="parTrans" cxnId="{604EED9A-AB44-4123-92DD-10814E1ADFF2}">
      <dgm:prSet/>
      <dgm:spPr/>
      <dgm:t>
        <a:bodyPr/>
        <a:lstStyle/>
        <a:p>
          <a:pPr algn="ctr"/>
          <a:endParaRPr lang="cs-CZ"/>
        </a:p>
      </dgm:t>
    </dgm:pt>
    <dgm:pt modelId="{1C8D1C59-DE1A-40D2-B4A3-365C2B058866}" type="sibTrans" cxnId="{604EED9A-AB44-4123-92DD-10814E1ADFF2}">
      <dgm:prSet/>
      <dgm:spPr/>
      <dgm:t>
        <a:bodyPr/>
        <a:lstStyle/>
        <a:p>
          <a:pPr algn="ctr"/>
          <a:endParaRPr lang="cs-CZ"/>
        </a:p>
      </dgm:t>
    </dgm:pt>
    <dgm:pt modelId="{D870F12E-46D1-4B4C-8244-26A8EBA9DE93}">
      <dgm:prSet custT="1"/>
      <dgm:spPr/>
      <dgm:t>
        <a:bodyPr/>
        <a:lstStyle/>
        <a:p>
          <a:pPr algn="ctr"/>
          <a:endParaRPr lang="en-US" sz="1400" noProof="0" dirty="0"/>
        </a:p>
      </dgm:t>
    </dgm:pt>
    <dgm:pt modelId="{45374071-069A-4966-AB82-CC81645ECCC1}" type="parTrans" cxnId="{23B5C0B8-FED1-423B-97B1-C9F2F5282D2C}">
      <dgm:prSet/>
      <dgm:spPr/>
      <dgm:t>
        <a:bodyPr/>
        <a:lstStyle/>
        <a:p>
          <a:pPr algn="ctr"/>
          <a:endParaRPr lang="cs-CZ"/>
        </a:p>
      </dgm:t>
    </dgm:pt>
    <dgm:pt modelId="{D413B359-F0E2-4070-BDC5-80AB6F3F75A4}" type="sibTrans" cxnId="{23B5C0B8-FED1-423B-97B1-C9F2F5282D2C}">
      <dgm:prSet/>
      <dgm:spPr/>
      <dgm:t>
        <a:bodyPr/>
        <a:lstStyle/>
        <a:p>
          <a:pPr algn="ctr"/>
          <a:endParaRPr lang="cs-CZ"/>
        </a:p>
      </dgm:t>
    </dgm:pt>
    <dgm:pt modelId="{5EB9EFB3-5FEE-4E8B-86B7-61AF217A2180}">
      <dgm:prSet custT="1"/>
      <dgm:spPr/>
      <dgm:t>
        <a:bodyPr/>
        <a:lstStyle/>
        <a:p>
          <a:pPr algn="ctr"/>
          <a:endParaRPr lang="en-US" sz="1400" noProof="0"/>
        </a:p>
      </dgm:t>
    </dgm:pt>
    <dgm:pt modelId="{A6EE82F7-9D06-4153-B111-F6BA9B803E00}" type="parTrans" cxnId="{62F26F83-5162-48E9-85DB-B3F31A90D957}">
      <dgm:prSet/>
      <dgm:spPr/>
      <dgm:t>
        <a:bodyPr/>
        <a:lstStyle/>
        <a:p>
          <a:pPr algn="ctr"/>
          <a:endParaRPr lang="cs-CZ"/>
        </a:p>
      </dgm:t>
    </dgm:pt>
    <dgm:pt modelId="{C4A1EB87-6B2E-47B6-BCB9-CC3EC0622958}" type="sibTrans" cxnId="{62F26F83-5162-48E9-85DB-B3F31A90D957}">
      <dgm:prSet/>
      <dgm:spPr/>
      <dgm:t>
        <a:bodyPr/>
        <a:lstStyle/>
        <a:p>
          <a:pPr algn="ctr"/>
          <a:endParaRPr lang="cs-CZ"/>
        </a:p>
      </dgm:t>
    </dgm:pt>
    <dgm:pt modelId="{208AB81B-ABDB-4C5E-B1BF-5B6E3D25C116}">
      <dgm:prSet custT="1"/>
      <dgm:spPr/>
      <dgm:t>
        <a:bodyPr/>
        <a:lstStyle/>
        <a:p>
          <a:pPr algn="ctr"/>
          <a:endParaRPr lang="en-US" sz="1400" noProof="0" dirty="0"/>
        </a:p>
      </dgm:t>
    </dgm:pt>
    <dgm:pt modelId="{DC82C25E-8F3F-4B23-AF2B-731018F430B3}" type="parTrans" cxnId="{68A7D4DA-6891-4BB5-85D2-F31685A6EFB0}">
      <dgm:prSet/>
      <dgm:spPr/>
      <dgm:t>
        <a:bodyPr/>
        <a:lstStyle/>
        <a:p>
          <a:pPr algn="ctr"/>
          <a:endParaRPr lang="cs-CZ"/>
        </a:p>
      </dgm:t>
    </dgm:pt>
    <dgm:pt modelId="{AF05BA82-2573-4D2C-84B9-00731EFCA85C}" type="sibTrans" cxnId="{68A7D4DA-6891-4BB5-85D2-F31685A6EFB0}">
      <dgm:prSet/>
      <dgm:spPr/>
      <dgm:t>
        <a:bodyPr/>
        <a:lstStyle/>
        <a:p>
          <a:pPr algn="ctr"/>
          <a:endParaRPr lang="cs-CZ"/>
        </a:p>
      </dgm:t>
    </dgm:pt>
    <dgm:pt modelId="{61882046-253D-44AA-91DD-93BB2B069C63}">
      <dgm:prSet phldrT="[Text]" custT="1"/>
      <dgm:spPr/>
      <dgm:t>
        <a:bodyPr/>
        <a:lstStyle/>
        <a:p>
          <a:pPr algn="ctr"/>
          <a:endParaRPr lang="en-US" sz="1400" noProof="0"/>
        </a:p>
      </dgm:t>
    </dgm:pt>
    <dgm:pt modelId="{297D2FD5-F2DB-48FE-8A0C-36FD6E9C66C4}" type="sibTrans" cxnId="{4AE7855A-642F-4E5B-9290-470F2AA6E4A7}">
      <dgm:prSet/>
      <dgm:spPr/>
      <dgm:t>
        <a:bodyPr/>
        <a:lstStyle/>
        <a:p>
          <a:pPr algn="ctr"/>
          <a:endParaRPr lang="cs-CZ"/>
        </a:p>
      </dgm:t>
    </dgm:pt>
    <dgm:pt modelId="{9CFC04FA-7D59-4FA4-860A-6704D6065EE5}" type="parTrans" cxnId="{4AE7855A-642F-4E5B-9290-470F2AA6E4A7}">
      <dgm:prSet/>
      <dgm:spPr/>
      <dgm:t>
        <a:bodyPr/>
        <a:lstStyle/>
        <a:p>
          <a:pPr algn="ctr"/>
          <a:endParaRPr lang="cs-CZ"/>
        </a:p>
      </dgm:t>
    </dgm:pt>
    <dgm:pt modelId="{C4DC1E0A-D374-4F56-B840-99D109AB4618}" type="pres">
      <dgm:prSet presAssocID="{00BC72C2-12E8-4F1A-BB73-8456C71A22D9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50811580-FFD2-4C24-ACCF-410924FAC154}" type="pres">
      <dgm:prSet presAssocID="{6972FC98-B8DD-4D73-86B2-E8DB96885020}" presName="root" presStyleCnt="0">
        <dgm:presLayoutVars>
          <dgm:chMax/>
          <dgm:chPref/>
        </dgm:presLayoutVars>
      </dgm:prSet>
      <dgm:spPr/>
    </dgm:pt>
    <dgm:pt modelId="{8F60C251-55E9-4D95-97C9-4A23E1CCEED6}" type="pres">
      <dgm:prSet presAssocID="{6972FC98-B8DD-4D73-86B2-E8DB96885020}" presName="rootComposite" presStyleCnt="0">
        <dgm:presLayoutVars/>
      </dgm:prSet>
      <dgm:spPr/>
    </dgm:pt>
    <dgm:pt modelId="{5385511C-C264-4275-B5B5-FA01A47C4ADE}" type="pres">
      <dgm:prSet presAssocID="{6972FC98-B8DD-4D73-86B2-E8DB96885020}" presName="ParentAccent" presStyleLbl="alignNode1" presStyleIdx="0" presStyleCnt="2"/>
      <dgm:spPr/>
    </dgm:pt>
    <dgm:pt modelId="{D80650F8-ED74-4596-A963-DEE768321CCE}" type="pres">
      <dgm:prSet presAssocID="{6972FC98-B8DD-4D73-86B2-E8DB96885020}" presName="ParentSmallAccent" presStyleLbl="fgAcc1" presStyleIdx="0" presStyleCnt="2"/>
      <dgm:spPr/>
    </dgm:pt>
    <dgm:pt modelId="{F64E7104-38F3-4C29-A6F6-D84FE280D925}" type="pres">
      <dgm:prSet presAssocID="{6972FC98-B8DD-4D73-86B2-E8DB96885020}" presName="Parent" presStyleLbl="revTx" presStyleIdx="0" presStyleCnt="2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7A1866-4051-41A8-957B-B72A2230B1E1}" type="pres">
      <dgm:prSet presAssocID="{6972FC98-B8DD-4D73-86B2-E8DB96885020}" presName="childShape" presStyleCnt="0">
        <dgm:presLayoutVars>
          <dgm:chMax val="0"/>
          <dgm:chPref val="0"/>
        </dgm:presLayoutVars>
      </dgm:prSet>
      <dgm:spPr/>
    </dgm:pt>
    <dgm:pt modelId="{39EC839E-A7CA-4D46-AD24-19E8DCCA8016}" type="pres">
      <dgm:prSet presAssocID="{90D8F85A-CA42-4783-B9FF-B0A09CED8215}" presName="childComposite" presStyleCnt="0">
        <dgm:presLayoutVars>
          <dgm:chMax val="0"/>
          <dgm:chPref val="0"/>
        </dgm:presLayoutVars>
      </dgm:prSet>
      <dgm:spPr/>
    </dgm:pt>
    <dgm:pt modelId="{6C5D4BD0-E515-4A97-BDB8-9BECF1F82905}" type="pres">
      <dgm:prSet presAssocID="{90D8F85A-CA42-4783-B9FF-B0A09CED8215}" presName="ChildAccent" presStyleLbl="solidFgAcc1" presStyleIdx="0" presStyleCnt="18"/>
      <dgm:spPr/>
    </dgm:pt>
    <dgm:pt modelId="{889D532C-9372-469B-89F1-FC800C59E316}" type="pres">
      <dgm:prSet presAssocID="{90D8F85A-CA42-4783-B9FF-B0A09CED8215}" presName="Child" presStyleLbl="revTx" presStyleIdx="1" presStyleCnt="20" custLinFactNeighborX="55375" custLinFactNeighborY="3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929005-23E8-44FF-9C21-47707204B3E7}" type="pres">
      <dgm:prSet presAssocID="{1466FDD3-96B8-4E99-8539-050EF0237388}" presName="childComposite" presStyleCnt="0">
        <dgm:presLayoutVars>
          <dgm:chMax val="0"/>
          <dgm:chPref val="0"/>
        </dgm:presLayoutVars>
      </dgm:prSet>
      <dgm:spPr/>
    </dgm:pt>
    <dgm:pt modelId="{E8B0B1C9-1063-4DBB-ABF2-427521DD90F0}" type="pres">
      <dgm:prSet presAssocID="{1466FDD3-96B8-4E99-8539-050EF0237388}" presName="ChildAccent" presStyleLbl="solidFgAcc1" presStyleIdx="1" presStyleCnt="18"/>
      <dgm:spPr/>
    </dgm:pt>
    <dgm:pt modelId="{5EB32894-AE4C-4A5A-9C65-11BEC5D62A6D}" type="pres">
      <dgm:prSet presAssocID="{1466FDD3-96B8-4E99-8539-050EF0237388}" presName="Child" presStyleLbl="revTx" presStyleIdx="2" presStyleCnt="20" custLinFactNeighborX="55375" custLinFactNeighborY="-40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914037-9976-4010-AA41-5143864B236D}" type="pres">
      <dgm:prSet presAssocID="{FEF8724C-4F62-40F2-BB28-225C595839E5}" presName="childComposite" presStyleCnt="0">
        <dgm:presLayoutVars>
          <dgm:chMax val="0"/>
          <dgm:chPref val="0"/>
        </dgm:presLayoutVars>
      </dgm:prSet>
      <dgm:spPr/>
    </dgm:pt>
    <dgm:pt modelId="{38BB31E2-B523-463A-B680-78D1F515B080}" type="pres">
      <dgm:prSet presAssocID="{FEF8724C-4F62-40F2-BB28-225C595839E5}" presName="ChildAccent" presStyleLbl="solidFgAcc1" presStyleIdx="2" presStyleCnt="18"/>
      <dgm:spPr/>
    </dgm:pt>
    <dgm:pt modelId="{5C560BFC-44F2-40FE-8BEA-D2444FA5B862}" type="pres">
      <dgm:prSet presAssocID="{FEF8724C-4F62-40F2-BB28-225C595839E5}" presName="Child" presStyleLbl="revTx" presStyleIdx="3" presStyleCnt="20" custLinFactNeighborX="55375" custLinFactNeighborY="32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54AD5D-4186-4DFF-B615-5FA8D66BCC1F}" type="pres">
      <dgm:prSet presAssocID="{AA3D62E2-77CC-47AE-912E-8786D9276390}" presName="childComposite" presStyleCnt="0">
        <dgm:presLayoutVars>
          <dgm:chMax val="0"/>
          <dgm:chPref val="0"/>
        </dgm:presLayoutVars>
      </dgm:prSet>
      <dgm:spPr/>
    </dgm:pt>
    <dgm:pt modelId="{558CD694-A1FA-4781-9DFA-021FC165B639}" type="pres">
      <dgm:prSet presAssocID="{AA3D62E2-77CC-47AE-912E-8786D9276390}" presName="ChildAccent" presStyleLbl="solidFgAcc1" presStyleIdx="3" presStyleCnt="18"/>
      <dgm:spPr/>
    </dgm:pt>
    <dgm:pt modelId="{E6743F9C-64D1-400A-B65D-8C47655D10C8}" type="pres">
      <dgm:prSet presAssocID="{AA3D62E2-77CC-47AE-912E-8786D9276390}" presName="Child" presStyleLbl="revTx" presStyleIdx="4" presStyleCnt="20" custLinFactNeighborX="55375" custLinFactNeighborY="-29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636431-B4B0-4574-B7C2-958643E709A5}" type="pres">
      <dgm:prSet presAssocID="{EBD5C2E5-4477-498E-9422-F0BEF066F02C}" presName="childComposite" presStyleCnt="0">
        <dgm:presLayoutVars>
          <dgm:chMax val="0"/>
          <dgm:chPref val="0"/>
        </dgm:presLayoutVars>
      </dgm:prSet>
      <dgm:spPr/>
    </dgm:pt>
    <dgm:pt modelId="{8690C803-7466-436D-80B3-946C51221DFD}" type="pres">
      <dgm:prSet presAssocID="{EBD5C2E5-4477-498E-9422-F0BEF066F02C}" presName="ChildAccent" presStyleLbl="solidFgAcc1" presStyleIdx="4" presStyleCnt="18"/>
      <dgm:spPr/>
    </dgm:pt>
    <dgm:pt modelId="{EF96E36D-A8CA-4147-90C6-07DBBA656E44}" type="pres">
      <dgm:prSet presAssocID="{EBD5C2E5-4477-498E-9422-F0BEF066F02C}" presName="Child" presStyleLbl="revTx" presStyleIdx="5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7EF292-F178-42B3-A1D5-1968E8D744F5}" type="pres">
      <dgm:prSet presAssocID="{0BE7FB16-22E5-4AA9-B44D-236476AA469A}" presName="childComposite" presStyleCnt="0">
        <dgm:presLayoutVars>
          <dgm:chMax val="0"/>
          <dgm:chPref val="0"/>
        </dgm:presLayoutVars>
      </dgm:prSet>
      <dgm:spPr/>
    </dgm:pt>
    <dgm:pt modelId="{1FC1121C-D04F-4656-94A5-EFF6A78CBE94}" type="pres">
      <dgm:prSet presAssocID="{0BE7FB16-22E5-4AA9-B44D-236476AA469A}" presName="ChildAccent" presStyleLbl="solidFgAcc1" presStyleIdx="5" presStyleCnt="18"/>
      <dgm:spPr/>
    </dgm:pt>
    <dgm:pt modelId="{BD4C1410-7125-4239-8A57-D033697958C9}" type="pres">
      <dgm:prSet presAssocID="{0BE7FB16-22E5-4AA9-B44D-236476AA469A}" presName="Child" presStyleLbl="revTx" presStyleIdx="6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AA2917-A25E-42E9-B410-EA625F40C6C3}" type="pres">
      <dgm:prSet presAssocID="{787D9309-D367-49D7-B496-9079C566F07C}" presName="childComposite" presStyleCnt="0">
        <dgm:presLayoutVars>
          <dgm:chMax val="0"/>
          <dgm:chPref val="0"/>
        </dgm:presLayoutVars>
      </dgm:prSet>
      <dgm:spPr/>
    </dgm:pt>
    <dgm:pt modelId="{4EAC659D-AC77-4BB5-804F-6A3C652F7953}" type="pres">
      <dgm:prSet presAssocID="{787D9309-D367-49D7-B496-9079C566F07C}" presName="ChildAccent" presStyleLbl="solidFgAcc1" presStyleIdx="6" presStyleCnt="18"/>
      <dgm:spPr/>
    </dgm:pt>
    <dgm:pt modelId="{069E7D0C-E563-42E3-94CD-D4AEFBD47D9E}" type="pres">
      <dgm:prSet presAssocID="{787D9309-D367-49D7-B496-9079C566F07C}" presName="Child" presStyleLbl="revTx" presStyleIdx="7" presStyleCnt="20" custLinFactNeighborX="55375" custLinFactNeighborY="53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2060DB-D159-44FE-BF98-1D2B3298B17E}" type="pres">
      <dgm:prSet presAssocID="{B398CF7A-3E26-414F-9DC2-570D092D697B}" presName="childComposite" presStyleCnt="0">
        <dgm:presLayoutVars>
          <dgm:chMax val="0"/>
          <dgm:chPref val="0"/>
        </dgm:presLayoutVars>
      </dgm:prSet>
      <dgm:spPr/>
    </dgm:pt>
    <dgm:pt modelId="{10909210-EB64-44E3-995C-2159BD427501}" type="pres">
      <dgm:prSet presAssocID="{B398CF7A-3E26-414F-9DC2-570D092D697B}" presName="ChildAccent" presStyleLbl="solidFgAcc1" presStyleIdx="7" presStyleCnt="18"/>
      <dgm:spPr/>
    </dgm:pt>
    <dgm:pt modelId="{CE6C9C1E-3A7B-4E12-A609-A066455E81F0}" type="pres">
      <dgm:prSet presAssocID="{B398CF7A-3E26-414F-9DC2-570D092D697B}" presName="Child" presStyleLbl="revTx" presStyleIdx="8" presStyleCnt="20" custLinFactNeighborX="55375" custLinFactNeighborY="-76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5CEBC9-83C3-4B31-A5CA-7193738E8E0D}" type="pres">
      <dgm:prSet presAssocID="{FCFC1A63-DD4F-4E1E-8E7C-091BC6B95619}" presName="childComposite" presStyleCnt="0">
        <dgm:presLayoutVars>
          <dgm:chMax val="0"/>
          <dgm:chPref val="0"/>
        </dgm:presLayoutVars>
      </dgm:prSet>
      <dgm:spPr/>
    </dgm:pt>
    <dgm:pt modelId="{68962BCB-C958-42AB-9B20-495F87FD4842}" type="pres">
      <dgm:prSet presAssocID="{FCFC1A63-DD4F-4E1E-8E7C-091BC6B95619}" presName="ChildAccent" presStyleLbl="solidFgAcc1" presStyleIdx="8" presStyleCnt="18"/>
      <dgm:spPr/>
    </dgm:pt>
    <dgm:pt modelId="{75B99089-3EE0-4996-97C9-812065F4B528}" type="pres">
      <dgm:prSet presAssocID="{FCFC1A63-DD4F-4E1E-8E7C-091BC6B95619}" presName="Child" presStyleLbl="revTx" presStyleIdx="9" presStyleCnt="20" custLinFactNeighborX="55375" custLinFactNeighborY="3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D0D86A-033E-47C6-A8B6-9490D25CBA1A}" type="pres">
      <dgm:prSet presAssocID="{586BFA02-CA6E-42BE-96F9-464B197E84E7}" presName="root" presStyleCnt="0">
        <dgm:presLayoutVars>
          <dgm:chMax/>
          <dgm:chPref/>
        </dgm:presLayoutVars>
      </dgm:prSet>
      <dgm:spPr/>
    </dgm:pt>
    <dgm:pt modelId="{21127A69-5893-45A6-94EF-AA4F0CBE0507}" type="pres">
      <dgm:prSet presAssocID="{586BFA02-CA6E-42BE-96F9-464B197E84E7}" presName="rootComposite" presStyleCnt="0">
        <dgm:presLayoutVars/>
      </dgm:prSet>
      <dgm:spPr/>
    </dgm:pt>
    <dgm:pt modelId="{8B88CF2F-241D-432B-9CDC-9544671901C3}" type="pres">
      <dgm:prSet presAssocID="{586BFA02-CA6E-42BE-96F9-464B197E84E7}" presName="ParentAccent" presStyleLbl="alignNode1" presStyleIdx="1" presStyleCnt="2"/>
      <dgm:spPr/>
    </dgm:pt>
    <dgm:pt modelId="{3B8734F6-A841-4F46-A9AB-2E796556DAE0}" type="pres">
      <dgm:prSet presAssocID="{586BFA02-CA6E-42BE-96F9-464B197E84E7}" presName="ParentSmallAccent" presStyleLbl="fgAcc1" presStyleIdx="1" presStyleCnt="2" custLinFactX="600000" custLinFactNeighborX="677275" custLinFactNeighborY="2483"/>
      <dgm:spPr/>
    </dgm:pt>
    <dgm:pt modelId="{1D3AC9B5-4667-4AC5-8297-8C9F66422D0C}" type="pres">
      <dgm:prSet presAssocID="{586BFA02-CA6E-42BE-96F9-464B197E84E7}" presName="Parent" presStyleLbl="revTx" presStyleIdx="10" presStyleCnt="2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19C68B-2C92-484B-8D79-C4A3C007AD5F}" type="pres">
      <dgm:prSet presAssocID="{586BFA02-CA6E-42BE-96F9-464B197E84E7}" presName="childShape" presStyleCnt="0">
        <dgm:presLayoutVars>
          <dgm:chMax val="0"/>
          <dgm:chPref val="0"/>
        </dgm:presLayoutVars>
      </dgm:prSet>
      <dgm:spPr/>
    </dgm:pt>
    <dgm:pt modelId="{706124AB-AC81-4358-B701-70F5CD271898}" type="pres">
      <dgm:prSet presAssocID="{61882046-253D-44AA-91DD-93BB2B069C63}" presName="childComposite" presStyleCnt="0">
        <dgm:presLayoutVars>
          <dgm:chMax val="0"/>
          <dgm:chPref val="0"/>
        </dgm:presLayoutVars>
      </dgm:prSet>
      <dgm:spPr/>
    </dgm:pt>
    <dgm:pt modelId="{0558CEEC-2A0E-4CDD-975B-53048BF1988F}" type="pres">
      <dgm:prSet presAssocID="{61882046-253D-44AA-91DD-93BB2B069C63}" presName="ChildAccent" presStyleLbl="solidFgAcc1" presStyleIdx="9" presStyleCnt="18" custLinFactX="600000" custLinFactNeighborX="677309" custLinFactNeighborY="294"/>
      <dgm:spPr/>
    </dgm:pt>
    <dgm:pt modelId="{7920E2FE-3706-4B43-8815-BC843AA38882}" type="pres">
      <dgm:prSet presAssocID="{61882046-253D-44AA-91DD-93BB2B069C63}" presName="Child" presStyleLbl="revTx" presStyleIdx="11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AE5027-E509-4410-9C99-48DF9B9E287A}" type="pres">
      <dgm:prSet presAssocID="{78B16F14-9773-4893-8D5F-131A1043B009}" presName="childComposite" presStyleCnt="0">
        <dgm:presLayoutVars>
          <dgm:chMax val="0"/>
          <dgm:chPref val="0"/>
        </dgm:presLayoutVars>
      </dgm:prSet>
      <dgm:spPr/>
    </dgm:pt>
    <dgm:pt modelId="{5B275E4A-5162-4667-8EF2-E721E38B1D12}" type="pres">
      <dgm:prSet presAssocID="{78B16F14-9773-4893-8D5F-131A1043B009}" presName="ChildAccent" presStyleLbl="solidFgAcc1" presStyleIdx="10" presStyleCnt="18" custLinFactX="600000" custLinFactNeighborX="677309" custLinFactNeighborY="-93"/>
      <dgm:spPr/>
    </dgm:pt>
    <dgm:pt modelId="{7B29E4C8-9462-4959-A521-ECFCFA68317E}" type="pres">
      <dgm:prSet presAssocID="{78B16F14-9773-4893-8D5F-131A1043B009}" presName="Child" presStyleLbl="revTx" presStyleIdx="12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C594EC-B05D-4B81-9667-DD317AEF65F2}" type="pres">
      <dgm:prSet presAssocID="{68A1C1A4-6F77-4481-9FFA-D33B7D532D63}" presName="childComposite" presStyleCnt="0">
        <dgm:presLayoutVars>
          <dgm:chMax val="0"/>
          <dgm:chPref val="0"/>
        </dgm:presLayoutVars>
      </dgm:prSet>
      <dgm:spPr/>
    </dgm:pt>
    <dgm:pt modelId="{15715168-23D7-48E5-85EA-B61DEF3F8F19}" type="pres">
      <dgm:prSet presAssocID="{68A1C1A4-6F77-4481-9FFA-D33B7D532D63}" presName="ChildAccent" presStyleLbl="solidFgAcc1" presStyleIdx="11" presStyleCnt="18" custLinFactX="600000" custLinFactNeighborX="677309" custLinFactNeighborY="-414"/>
      <dgm:spPr/>
    </dgm:pt>
    <dgm:pt modelId="{1F7FE80E-3FC8-4177-A888-A695A8EE13E3}" type="pres">
      <dgm:prSet presAssocID="{68A1C1A4-6F77-4481-9FFA-D33B7D532D63}" presName="Child" presStyleLbl="revTx" presStyleIdx="13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424455-D9D9-4C40-AF4F-C4CE174D06A8}" type="pres">
      <dgm:prSet presAssocID="{43214A9B-A35A-47C4-A2AA-B8CD2D20E7E9}" presName="childComposite" presStyleCnt="0">
        <dgm:presLayoutVars>
          <dgm:chMax val="0"/>
          <dgm:chPref val="0"/>
        </dgm:presLayoutVars>
      </dgm:prSet>
      <dgm:spPr/>
    </dgm:pt>
    <dgm:pt modelId="{72510EBE-CCB1-4535-96A3-220C84D4DCEE}" type="pres">
      <dgm:prSet presAssocID="{43214A9B-A35A-47C4-A2AA-B8CD2D20E7E9}" presName="ChildAccent" presStyleLbl="solidFgAcc1" presStyleIdx="12" presStyleCnt="18" custLinFactX="600000" custLinFactNeighborX="677663" custLinFactNeighborY="827"/>
      <dgm:spPr/>
    </dgm:pt>
    <dgm:pt modelId="{529D8596-DD15-4372-9A3A-2A3264C44BB9}" type="pres">
      <dgm:prSet presAssocID="{43214A9B-A35A-47C4-A2AA-B8CD2D20E7E9}" presName="Child" presStyleLbl="revTx" presStyleIdx="14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AFDEE3-EF0E-4A55-9BB5-B8D5A5696AA6}" type="pres">
      <dgm:prSet presAssocID="{B1BA34B2-6D3D-4900-80C1-1A6AC1FE1189}" presName="childComposite" presStyleCnt="0">
        <dgm:presLayoutVars>
          <dgm:chMax val="0"/>
          <dgm:chPref val="0"/>
        </dgm:presLayoutVars>
      </dgm:prSet>
      <dgm:spPr/>
    </dgm:pt>
    <dgm:pt modelId="{C617A614-B96E-4890-A816-9E645B1D42DC}" type="pres">
      <dgm:prSet presAssocID="{B1BA34B2-6D3D-4900-80C1-1A6AC1FE1189}" presName="ChildAccent" presStyleLbl="solidFgAcc1" presStyleIdx="13" presStyleCnt="18" custLinFactX="600000" custLinFactNeighborX="677663" custLinFactNeighborY="506"/>
      <dgm:spPr/>
    </dgm:pt>
    <dgm:pt modelId="{F916F5EB-B4E8-420C-AAF5-2B2F457618B3}" type="pres">
      <dgm:prSet presAssocID="{B1BA34B2-6D3D-4900-80C1-1A6AC1FE1189}" presName="Child" presStyleLbl="revTx" presStyleIdx="15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A3E736-5FA4-4E22-93C7-7C071C1B24F2}" type="pres">
      <dgm:prSet presAssocID="{EF31B57D-FCA4-4103-9072-9C2D7A6C7987}" presName="childComposite" presStyleCnt="0">
        <dgm:presLayoutVars>
          <dgm:chMax val="0"/>
          <dgm:chPref val="0"/>
        </dgm:presLayoutVars>
      </dgm:prSet>
      <dgm:spPr/>
    </dgm:pt>
    <dgm:pt modelId="{C8E20718-51D5-41C3-BC6D-82192D9B8030}" type="pres">
      <dgm:prSet presAssocID="{EF31B57D-FCA4-4103-9072-9C2D7A6C7987}" presName="ChildAccent" presStyleLbl="solidFgAcc1" presStyleIdx="14" presStyleCnt="18" custLinFactX="600000" custLinFactNeighborX="677663" custLinFactNeighborY="185"/>
      <dgm:spPr/>
    </dgm:pt>
    <dgm:pt modelId="{4905E223-90CA-44CE-811D-C2650B8D5C65}" type="pres">
      <dgm:prSet presAssocID="{EF31B57D-FCA4-4103-9072-9C2D7A6C7987}" presName="Child" presStyleLbl="revTx" presStyleIdx="16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B1C3E6-0998-4144-B2A0-CD0E4F83CBAC}" type="pres">
      <dgm:prSet presAssocID="{D870F12E-46D1-4B4C-8244-26A8EBA9DE93}" presName="childComposite" presStyleCnt="0">
        <dgm:presLayoutVars>
          <dgm:chMax val="0"/>
          <dgm:chPref val="0"/>
        </dgm:presLayoutVars>
      </dgm:prSet>
      <dgm:spPr/>
    </dgm:pt>
    <dgm:pt modelId="{1B70F4C4-358E-44B8-B46C-82C2AB7786E9}" type="pres">
      <dgm:prSet presAssocID="{D870F12E-46D1-4B4C-8244-26A8EBA9DE93}" presName="ChildAccent" presStyleLbl="solidFgAcc1" presStyleIdx="15" presStyleCnt="18" custLinFactX="600000" custLinFactNeighborX="677663" custLinFactNeighborY="-136"/>
      <dgm:spPr/>
    </dgm:pt>
    <dgm:pt modelId="{DC390874-7BDB-420F-B255-EA30D09B1FFD}" type="pres">
      <dgm:prSet presAssocID="{D870F12E-46D1-4B4C-8244-26A8EBA9DE93}" presName="Child" presStyleLbl="revTx" presStyleIdx="17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553AD1-0D3F-43D0-AB3A-1C58FB58BF96}" type="pres">
      <dgm:prSet presAssocID="{5EB9EFB3-5FEE-4E8B-86B7-61AF217A2180}" presName="childComposite" presStyleCnt="0">
        <dgm:presLayoutVars>
          <dgm:chMax val="0"/>
          <dgm:chPref val="0"/>
        </dgm:presLayoutVars>
      </dgm:prSet>
      <dgm:spPr/>
    </dgm:pt>
    <dgm:pt modelId="{8C420317-5213-4D54-AEEC-08DA8D6B0EED}" type="pres">
      <dgm:prSet presAssocID="{5EB9EFB3-5FEE-4E8B-86B7-61AF217A2180}" presName="ChildAccent" presStyleLbl="solidFgAcc1" presStyleIdx="16" presStyleCnt="18" custLinFactX="600000" custLinFactNeighborX="677663" custLinFactNeighborY="-457"/>
      <dgm:spPr/>
    </dgm:pt>
    <dgm:pt modelId="{E16A80F6-7AF2-4D9F-8176-03476C56614B}" type="pres">
      <dgm:prSet presAssocID="{5EB9EFB3-5FEE-4E8B-86B7-61AF217A2180}" presName="Child" presStyleLbl="revTx" presStyleIdx="18" presStyleCnt="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51D04E8-846D-48E6-B33B-83813AB1EAEE}" type="pres">
      <dgm:prSet presAssocID="{208AB81B-ABDB-4C5E-B1BF-5B6E3D25C116}" presName="childComposite" presStyleCnt="0">
        <dgm:presLayoutVars>
          <dgm:chMax val="0"/>
          <dgm:chPref val="0"/>
        </dgm:presLayoutVars>
      </dgm:prSet>
      <dgm:spPr/>
    </dgm:pt>
    <dgm:pt modelId="{4F14F717-10D1-44E7-8E13-92474FA40B2E}" type="pres">
      <dgm:prSet presAssocID="{208AB81B-ABDB-4C5E-B1BF-5B6E3D25C116}" presName="ChildAccent" presStyleLbl="solidFgAcc1" presStyleIdx="17" presStyleCnt="18" custLinFactX="600000" custLinFactNeighborX="677663" custLinFactNeighborY="784"/>
      <dgm:spPr/>
    </dgm:pt>
    <dgm:pt modelId="{A7516865-350E-40F6-B806-75D50DD6C832}" type="pres">
      <dgm:prSet presAssocID="{208AB81B-ABDB-4C5E-B1BF-5B6E3D25C116}" presName="Child" presStyleLbl="revTx" presStyleIdx="19" presStyleCnt="20" custLinFactNeighborY="288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1E8C271-5EB7-4759-94DC-16F01AEF332B}" srcId="{00BC72C2-12E8-4F1A-BB73-8456C71A22D9}" destId="{586BFA02-CA6E-42BE-96F9-464B197E84E7}" srcOrd="1" destOrd="0" parTransId="{840A7709-6A52-45F9-AF6B-444FDC179005}" sibTransId="{80B1BF2F-BA65-438E-AA62-B01D2DFF2F18}"/>
    <dgm:cxn modelId="{E78DD2DC-B861-49AF-95D1-7B67C6E06E00}" type="presOf" srcId="{6972FC98-B8DD-4D73-86B2-E8DB96885020}" destId="{F64E7104-38F3-4C29-A6F6-D84FE280D925}" srcOrd="0" destOrd="0" presId="urn:microsoft.com/office/officeart/2008/layout/SquareAccentList"/>
    <dgm:cxn modelId="{F0E3FD4B-B863-4CA9-B133-56CDC6022A1D}" srcId="{6972FC98-B8DD-4D73-86B2-E8DB96885020}" destId="{90D8F85A-CA42-4783-B9FF-B0A09CED8215}" srcOrd="0" destOrd="0" parTransId="{5FEBE002-D2AB-4F8F-B1CC-205BA6F10420}" sibTransId="{FCB74875-4FD5-413D-A557-462084B1C6BD}"/>
    <dgm:cxn modelId="{801039F0-BBB5-4EA0-853D-A93A91F5C52D}" srcId="{6972FC98-B8DD-4D73-86B2-E8DB96885020}" destId="{1466FDD3-96B8-4E99-8539-050EF0237388}" srcOrd="1" destOrd="0" parTransId="{80A8124C-DD06-49F1-A2CE-BAD025833718}" sibTransId="{5E504C13-FEB8-4016-B948-3E8FEAE4E461}"/>
    <dgm:cxn modelId="{6C10588F-F2EC-443C-971F-4C706689DFF5}" type="presOf" srcId="{B1BA34B2-6D3D-4900-80C1-1A6AC1FE1189}" destId="{F916F5EB-B4E8-420C-AAF5-2B2F457618B3}" srcOrd="0" destOrd="0" presId="urn:microsoft.com/office/officeart/2008/layout/SquareAccentList"/>
    <dgm:cxn modelId="{425572C9-A60C-423F-A058-B549A5170E18}" srcId="{6972FC98-B8DD-4D73-86B2-E8DB96885020}" destId="{FCFC1A63-DD4F-4E1E-8E7C-091BC6B95619}" srcOrd="8" destOrd="0" parTransId="{C3B4FC6D-5F63-4DFB-87F6-90442B1F82FF}" sibTransId="{557285FE-1BF0-48DE-99A9-6CB4989BFDB3}"/>
    <dgm:cxn modelId="{497F6B25-167C-4B97-ADE4-6EDE8121833E}" type="presOf" srcId="{61882046-253D-44AA-91DD-93BB2B069C63}" destId="{7920E2FE-3706-4B43-8815-BC843AA38882}" srcOrd="0" destOrd="0" presId="urn:microsoft.com/office/officeart/2008/layout/SquareAccentList"/>
    <dgm:cxn modelId="{DAF6FB99-4581-4F24-9BCC-D9AE966D514C}" type="presOf" srcId="{586BFA02-CA6E-42BE-96F9-464B197E84E7}" destId="{1D3AC9B5-4667-4AC5-8297-8C9F66422D0C}" srcOrd="0" destOrd="0" presId="urn:microsoft.com/office/officeart/2008/layout/SquareAccentList"/>
    <dgm:cxn modelId="{343896B4-D8BA-4A33-9C34-6C483ADF6103}" type="presOf" srcId="{AA3D62E2-77CC-47AE-912E-8786D9276390}" destId="{E6743F9C-64D1-400A-B65D-8C47655D10C8}" srcOrd="0" destOrd="0" presId="urn:microsoft.com/office/officeart/2008/layout/SquareAccentList"/>
    <dgm:cxn modelId="{1819344F-FCE1-43A4-8BBF-09AFB8A5C4E3}" type="presOf" srcId="{78B16F14-9773-4893-8D5F-131A1043B009}" destId="{7B29E4C8-9462-4959-A521-ECFCFA68317E}" srcOrd="0" destOrd="0" presId="urn:microsoft.com/office/officeart/2008/layout/SquareAccentList"/>
    <dgm:cxn modelId="{68A7D4DA-6891-4BB5-85D2-F31685A6EFB0}" srcId="{586BFA02-CA6E-42BE-96F9-464B197E84E7}" destId="{208AB81B-ABDB-4C5E-B1BF-5B6E3D25C116}" srcOrd="8" destOrd="0" parTransId="{DC82C25E-8F3F-4B23-AF2B-731018F430B3}" sibTransId="{AF05BA82-2573-4D2C-84B9-00731EFCA85C}"/>
    <dgm:cxn modelId="{5D1A17F4-4F81-4A7F-AED2-C733623B1264}" srcId="{586BFA02-CA6E-42BE-96F9-464B197E84E7}" destId="{B1BA34B2-6D3D-4900-80C1-1A6AC1FE1189}" srcOrd="4" destOrd="0" parTransId="{074EA586-8AC7-463C-96AC-5FA037A60C0F}" sibTransId="{98B9235C-C3EF-4352-B821-5221295CA547}"/>
    <dgm:cxn modelId="{51F8697B-9474-431C-B782-69E3276D8576}" type="presOf" srcId="{43214A9B-A35A-47C4-A2AA-B8CD2D20E7E9}" destId="{529D8596-DD15-4372-9A3A-2A3264C44BB9}" srcOrd="0" destOrd="0" presId="urn:microsoft.com/office/officeart/2008/layout/SquareAccentList"/>
    <dgm:cxn modelId="{A75851D5-006D-479D-ABDC-28BB30013C59}" srcId="{6972FC98-B8DD-4D73-86B2-E8DB96885020}" destId="{EBD5C2E5-4477-498E-9422-F0BEF066F02C}" srcOrd="4" destOrd="0" parTransId="{98AB73DB-3A4D-4E1B-B0A6-7A4E4B8C8270}" sibTransId="{C7AEF700-04A3-4285-B7AD-52542B293336}"/>
    <dgm:cxn modelId="{1EDBA54C-631D-466D-9233-DD249401F2CA}" srcId="{00BC72C2-12E8-4F1A-BB73-8456C71A22D9}" destId="{6972FC98-B8DD-4D73-86B2-E8DB96885020}" srcOrd="0" destOrd="0" parTransId="{2C38694B-4E91-4706-AD5C-F1C419054E9C}" sibTransId="{E4869CEA-3F56-4B83-94C7-FA05BBADD74A}"/>
    <dgm:cxn modelId="{483ED787-080B-4887-B4D6-E445882ADCAB}" type="presOf" srcId="{B398CF7A-3E26-414F-9DC2-570D092D697B}" destId="{CE6C9C1E-3A7B-4E12-A609-A066455E81F0}" srcOrd="0" destOrd="0" presId="urn:microsoft.com/office/officeart/2008/layout/SquareAccentList"/>
    <dgm:cxn modelId="{30CE4E66-6549-4D12-A81B-421420A61C86}" type="presOf" srcId="{68A1C1A4-6F77-4481-9FFA-D33B7D532D63}" destId="{1F7FE80E-3FC8-4177-A888-A695A8EE13E3}" srcOrd="0" destOrd="0" presId="urn:microsoft.com/office/officeart/2008/layout/SquareAccentList"/>
    <dgm:cxn modelId="{23B5C0B8-FED1-423B-97B1-C9F2F5282D2C}" srcId="{586BFA02-CA6E-42BE-96F9-464B197E84E7}" destId="{D870F12E-46D1-4B4C-8244-26A8EBA9DE93}" srcOrd="6" destOrd="0" parTransId="{45374071-069A-4966-AB82-CC81645ECCC1}" sibTransId="{D413B359-F0E2-4070-BDC5-80AB6F3F75A4}"/>
    <dgm:cxn modelId="{47759A68-7935-43C5-9023-D5CC0441CA76}" type="presOf" srcId="{FEF8724C-4F62-40F2-BB28-225C595839E5}" destId="{5C560BFC-44F2-40FE-8BEA-D2444FA5B862}" srcOrd="0" destOrd="0" presId="urn:microsoft.com/office/officeart/2008/layout/SquareAccentList"/>
    <dgm:cxn modelId="{21CFFBC0-66A1-4ECE-8888-15039F8EC980}" srcId="{586BFA02-CA6E-42BE-96F9-464B197E84E7}" destId="{78B16F14-9773-4893-8D5F-131A1043B009}" srcOrd="1" destOrd="0" parTransId="{8D58D7B3-4765-429F-944F-B8F0B10E5B0F}" sibTransId="{457B6F7D-C348-417E-94DC-6B769A4FAF41}"/>
    <dgm:cxn modelId="{2FDA4EAD-E4A1-4682-AF95-0586BD04403F}" type="presOf" srcId="{EF31B57D-FCA4-4103-9072-9C2D7A6C7987}" destId="{4905E223-90CA-44CE-811D-C2650B8D5C65}" srcOrd="0" destOrd="0" presId="urn:microsoft.com/office/officeart/2008/layout/SquareAccentList"/>
    <dgm:cxn modelId="{797F209E-9475-4630-B16C-752D1171C5EC}" srcId="{6972FC98-B8DD-4D73-86B2-E8DB96885020}" destId="{AA3D62E2-77CC-47AE-912E-8786D9276390}" srcOrd="3" destOrd="0" parTransId="{40F593E0-4FE1-43A2-9896-D183FBC8B1CB}" sibTransId="{1226CDA0-A380-45EF-A1D6-138D2B9D56F4}"/>
    <dgm:cxn modelId="{C5B639B7-7FD2-4D31-8F3E-6DEC0B137B6A}" type="presOf" srcId="{FCFC1A63-DD4F-4E1E-8E7C-091BC6B95619}" destId="{75B99089-3EE0-4996-97C9-812065F4B528}" srcOrd="0" destOrd="0" presId="urn:microsoft.com/office/officeart/2008/layout/SquareAccentList"/>
    <dgm:cxn modelId="{7704D5DF-B436-4576-918B-7F7AEDD6D42B}" srcId="{586BFA02-CA6E-42BE-96F9-464B197E84E7}" destId="{68A1C1A4-6F77-4481-9FFA-D33B7D532D63}" srcOrd="2" destOrd="0" parTransId="{EBB508F9-CF13-4F9B-A89D-1D8510AD765B}" sibTransId="{51E5F534-D179-45F9-88A1-0AC8F5C1EFE7}"/>
    <dgm:cxn modelId="{CDDCBA97-1595-412B-BEAF-7D3A58C6E767}" type="presOf" srcId="{208AB81B-ABDB-4C5E-B1BF-5B6E3D25C116}" destId="{A7516865-350E-40F6-B806-75D50DD6C832}" srcOrd="0" destOrd="0" presId="urn:microsoft.com/office/officeart/2008/layout/SquareAccentList"/>
    <dgm:cxn modelId="{F96BAD94-EBAE-4E33-BFBB-717B9EF72B8D}" type="presOf" srcId="{EBD5C2E5-4477-498E-9422-F0BEF066F02C}" destId="{EF96E36D-A8CA-4147-90C6-07DBBA656E44}" srcOrd="0" destOrd="0" presId="urn:microsoft.com/office/officeart/2008/layout/SquareAccentList"/>
    <dgm:cxn modelId="{3F535C8E-F020-46B5-BC94-9C0DF3EAD3E7}" type="presOf" srcId="{787D9309-D367-49D7-B496-9079C566F07C}" destId="{069E7D0C-E563-42E3-94CD-D4AEFBD47D9E}" srcOrd="0" destOrd="0" presId="urn:microsoft.com/office/officeart/2008/layout/SquareAccentList"/>
    <dgm:cxn modelId="{35C953AF-0758-49BA-A1CE-59D2AF9A9248}" srcId="{6972FC98-B8DD-4D73-86B2-E8DB96885020}" destId="{787D9309-D367-49D7-B496-9079C566F07C}" srcOrd="6" destOrd="0" parTransId="{9CE8C33D-546E-424D-84AE-D424D1EBB2CD}" sibTransId="{318D260B-FA31-456A-8FA0-E63EE080E669}"/>
    <dgm:cxn modelId="{3EF1DB0C-7493-41CD-A174-E15DF10CE82D}" srcId="{6972FC98-B8DD-4D73-86B2-E8DB96885020}" destId="{FEF8724C-4F62-40F2-BB28-225C595839E5}" srcOrd="2" destOrd="0" parTransId="{5732208B-55E2-4B18-9DBE-B6CD9FCF565D}" sibTransId="{431C3E31-CAD9-468C-B3FC-1B57E42255DA}"/>
    <dgm:cxn modelId="{62F26F83-5162-48E9-85DB-B3F31A90D957}" srcId="{586BFA02-CA6E-42BE-96F9-464B197E84E7}" destId="{5EB9EFB3-5FEE-4E8B-86B7-61AF217A2180}" srcOrd="7" destOrd="0" parTransId="{A6EE82F7-9D06-4153-B111-F6BA9B803E00}" sibTransId="{C4A1EB87-6B2E-47B6-BCB9-CC3EC0622958}"/>
    <dgm:cxn modelId="{4AE7855A-642F-4E5B-9290-470F2AA6E4A7}" srcId="{586BFA02-CA6E-42BE-96F9-464B197E84E7}" destId="{61882046-253D-44AA-91DD-93BB2B069C63}" srcOrd="0" destOrd="0" parTransId="{9CFC04FA-7D59-4FA4-860A-6704D6065EE5}" sibTransId="{297D2FD5-F2DB-48FE-8A0C-36FD6E9C66C4}"/>
    <dgm:cxn modelId="{7880EA24-DD60-476D-929D-9F0C3FC52B62}" type="presOf" srcId="{D870F12E-46D1-4B4C-8244-26A8EBA9DE93}" destId="{DC390874-7BDB-420F-B255-EA30D09B1FFD}" srcOrd="0" destOrd="0" presId="urn:microsoft.com/office/officeart/2008/layout/SquareAccentList"/>
    <dgm:cxn modelId="{96134B2C-8F5F-4CA4-BC07-8FACFF13F675}" type="presOf" srcId="{5EB9EFB3-5FEE-4E8B-86B7-61AF217A2180}" destId="{E16A80F6-7AF2-4D9F-8176-03476C56614B}" srcOrd="0" destOrd="0" presId="urn:microsoft.com/office/officeart/2008/layout/SquareAccentList"/>
    <dgm:cxn modelId="{40AB4E4F-D997-402F-A250-CA6188D61A3F}" type="presOf" srcId="{1466FDD3-96B8-4E99-8539-050EF0237388}" destId="{5EB32894-AE4C-4A5A-9C65-11BEC5D62A6D}" srcOrd="0" destOrd="0" presId="urn:microsoft.com/office/officeart/2008/layout/SquareAccentList"/>
    <dgm:cxn modelId="{3852BFD0-2569-48D3-8C67-073FEA614A20}" type="presOf" srcId="{00BC72C2-12E8-4F1A-BB73-8456C71A22D9}" destId="{C4DC1E0A-D374-4F56-B840-99D109AB4618}" srcOrd="0" destOrd="0" presId="urn:microsoft.com/office/officeart/2008/layout/SquareAccentList"/>
    <dgm:cxn modelId="{845D864E-3911-4FCC-BC10-860D022EE1AD}" srcId="{6972FC98-B8DD-4D73-86B2-E8DB96885020}" destId="{0BE7FB16-22E5-4AA9-B44D-236476AA469A}" srcOrd="5" destOrd="0" parTransId="{601BEF41-366C-4CCD-93EB-B79DD1C0A162}" sibTransId="{49186B2F-B5A0-44C0-841D-10EE19FAA320}"/>
    <dgm:cxn modelId="{3027CE1D-7248-4FEB-8472-CCAB2A3816EC}" type="presOf" srcId="{90D8F85A-CA42-4783-B9FF-B0A09CED8215}" destId="{889D532C-9372-469B-89F1-FC800C59E316}" srcOrd="0" destOrd="0" presId="urn:microsoft.com/office/officeart/2008/layout/SquareAccentList"/>
    <dgm:cxn modelId="{604EED9A-AB44-4123-92DD-10814E1ADFF2}" srcId="{586BFA02-CA6E-42BE-96F9-464B197E84E7}" destId="{EF31B57D-FCA4-4103-9072-9C2D7A6C7987}" srcOrd="5" destOrd="0" parTransId="{97CDE554-1F1D-4947-BD7C-E76862420B72}" sibTransId="{1C8D1C59-DE1A-40D2-B4A3-365C2B058866}"/>
    <dgm:cxn modelId="{7EEEDC05-A0E5-40B1-A7C0-A229A7B4F7A5}" srcId="{586BFA02-CA6E-42BE-96F9-464B197E84E7}" destId="{43214A9B-A35A-47C4-A2AA-B8CD2D20E7E9}" srcOrd="3" destOrd="0" parTransId="{85D35DEA-9470-49EF-BEFE-B7C8B7F5595A}" sibTransId="{B97F141D-C9E9-437E-A28A-188FAEC71EC0}"/>
    <dgm:cxn modelId="{EC9B0E6D-D1E7-45E9-A4BF-B70CF7A2E74E}" srcId="{6972FC98-B8DD-4D73-86B2-E8DB96885020}" destId="{B398CF7A-3E26-414F-9DC2-570D092D697B}" srcOrd="7" destOrd="0" parTransId="{D8AFDA5D-6201-41C5-81CB-9ADC11A40621}" sibTransId="{7495FF0B-BD09-4492-A206-1EEDA463F2B0}"/>
    <dgm:cxn modelId="{4EA0C480-5FBD-4F56-892A-D56F5420FA30}" type="presOf" srcId="{0BE7FB16-22E5-4AA9-B44D-236476AA469A}" destId="{BD4C1410-7125-4239-8A57-D033697958C9}" srcOrd="0" destOrd="0" presId="urn:microsoft.com/office/officeart/2008/layout/SquareAccentList"/>
    <dgm:cxn modelId="{2C4A51C3-13DA-4874-A2B7-32AEE63D7C2B}" type="presParOf" srcId="{C4DC1E0A-D374-4F56-B840-99D109AB4618}" destId="{50811580-FFD2-4C24-ACCF-410924FAC154}" srcOrd="0" destOrd="0" presId="urn:microsoft.com/office/officeart/2008/layout/SquareAccentList"/>
    <dgm:cxn modelId="{C8B94401-0476-41EE-8F2C-39A9585CF845}" type="presParOf" srcId="{50811580-FFD2-4C24-ACCF-410924FAC154}" destId="{8F60C251-55E9-4D95-97C9-4A23E1CCEED6}" srcOrd="0" destOrd="0" presId="urn:microsoft.com/office/officeart/2008/layout/SquareAccentList"/>
    <dgm:cxn modelId="{F5AEF1D4-547C-464C-9F5A-27F03971861A}" type="presParOf" srcId="{8F60C251-55E9-4D95-97C9-4A23E1CCEED6}" destId="{5385511C-C264-4275-B5B5-FA01A47C4ADE}" srcOrd="0" destOrd="0" presId="urn:microsoft.com/office/officeart/2008/layout/SquareAccentList"/>
    <dgm:cxn modelId="{C4872BFA-43E3-4355-B97B-A607B2F22C23}" type="presParOf" srcId="{8F60C251-55E9-4D95-97C9-4A23E1CCEED6}" destId="{D80650F8-ED74-4596-A963-DEE768321CCE}" srcOrd="1" destOrd="0" presId="urn:microsoft.com/office/officeart/2008/layout/SquareAccentList"/>
    <dgm:cxn modelId="{4363DA7A-CFA1-4546-B8B1-C0C508A0AB9B}" type="presParOf" srcId="{8F60C251-55E9-4D95-97C9-4A23E1CCEED6}" destId="{F64E7104-38F3-4C29-A6F6-D84FE280D925}" srcOrd="2" destOrd="0" presId="urn:microsoft.com/office/officeart/2008/layout/SquareAccentList"/>
    <dgm:cxn modelId="{ED566F04-8C40-4822-B78D-D71BD13708D1}" type="presParOf" srcId="{50811580-FFD2-4C24-ACCF-410924FAC154}" destId="{327A1866-4051-41A8-957B-B72A2230B1E1}" srcOrd="1" destOrd="0" presId="urn:microsoft.com/office/officeart/2008/layout/SquareAccentList"/>
    <dgm:cxn modelId="{6EF8A347-029E-4326-A5B1-B5861D16517C}" type="presParOf" srcId="{327A1866-4051-41A8-957B-B72A2230B1E1}" destId="{39EC839E-A7CA-4D46-AD24-19E8DCCA8016}" srcOrd="0" destOrd="0" presId="urn:microsoft.com/office/officeart/2008/layout/SquareAccentList"/>
    <dgm:cxn modelId="{DFD1390A-6A7E-43B1-8DD9-B0FC6C0A1D58}" type="presParOf" srcId="{39EC839E-A7CA-4D46-AD24-19E8DCCA8016}" destId="{6C5D4BD0-E515-4A97-BDB8-9BECF1F82905}" srcOrd="0" destOrd="0" presId="urn:microsoft.com/office/officeart/2008/layout/SquareAccentList"/>
    <dgm:cxn modelId="{72C2FA2A-65CD-48FA-9963-2334D437C24C}" type="presParOf" srcId="{39EC839E-A7CA-4D46-AD24-19E8DCCA8016}" destId="{889D532C-9372-469B-89F1-FC800C59E316}" srcOrd="1" destOrd="0" presId="urn:microsoft.com/office/officeart/2008/layout/SquareAccentList"/>
    <dgm:cxn modelId="{0A9CA637-3BAB-45EE-9B94-617CB5E7EE19}" type="presParOf" srcId="{327A1866-4051-41A8-957B-B72A2230B1E1}" destId="{D1929005-23E8-44FF-9C21-47707204B3E7}" srcOrd="1" destOrd="0" presId="urn:microsoft.com/office/officeart/2008/layout/SquareAccentList"/>
    <dgm:cxn modelId="{763E408D-ADB5-4DFE-A55D-B911C3CFA634}" type="presParOf" srcId="{D1929005-23E8-44FF-9C21-47707204B3E7}" destId="{E8B0B1C9-1063-4DBB-ABF2-427521DD90F0}" srcOrd="0" destOrd="0" presId="urn:microsoft.com/office/officeart/2008/layout/SquareAccentList"/>
    <dgm:cxn modelId="{7E87352C-3B28-4057-959D-890494050B06}" type="presParOf" srcId="{D1929005-23E8-44FF-9C21-47707204B3E7}" destId="{5EB32894-AE4C-4A5A-9C65-11BEC5D62A6D}" srcOrd="1" destOrd="0" presId="urn:microsoft.com/office/officeart/2008/layout/SquareAccentList"/>
    <dgm:cxn modelId="{E34DD621-13DE-401A-A1E6-7A4F90CC8C37}" type="presParOf" srcId="{327A1866-4051-41A8-957B-B72A2230B1E1}" destId="{B6914037-9976-4010-AA41-5143864B236D}" srcOrd="2" destOrd="0" presId="urn:microsoft.com/office/officeart/2008/layout/SquareAccentList"/>
    <dgm:cxn modelId="{285B294A-3124-4914-9DE3-25E1FAA4453F}" type="presParOf" srcId="{B6914037-9976-4010-AA41-5143864B236D}" destId="{38BB31E2-B523-463A-B680-78D1F515B080}" srcOrd="0" destOrd="0" presId="urn:microsoft.com/office/officeart/2008/layout/SquareAccentList"/>
    <dgm:cxn modelId="{69130ADE-EA40-4DDE-8E54-14CB2E9E86E6}" type="presParOf" srcId="{B6914037-9976-4010-AA41-5143864B236D}" destId="{5C560BFC-44F2-40FE-8BEA-D2444FA5B862}" srcOrd="1" destOrd="0" presId="urn:microsoft.com/office/officeart/2008/layout/SquareAccentList"/>
    <dgm:cxn modelId="{52C69CE0-73DF-4E8E-BFFB-0D4E5D6ED63A}" type="presParOf" srcId="{327A1866-4051-41A8-957B-B72A2230B1E1}" destId="{3654AD5D-4186-4DFF-B615-5FA8D66BCC1F}" srcOrd="3" destOrd="0" presId="urn:microsoft.com/office/officeart/2008/layout/SquareAccentList"/>
    <dgm:cxn modelId="{0DE79322-2138-4C5A-91FB-49344D6BDBD7}" type="presParOf" srcId="{3654AD5D-4186-4DFF-B615-5FA8D66BCC1F}" destId="{558CD694-A1FA-4781-9DFA-021FC165B639}" srcOrd="0" destOrd="0" presId="urn:microsoft.com/office/officeart/2008/layout/SquareAccentList"/>
    <dgm:cxn modelId="{CA22D19E-D795-420E-A695-22880A1DD5E8}" type="presParOf" srcId="{3654AD5D-4186-4DFF-B615-5FA8D66BCC1F}" destId="{E6743F9C-64D1-400A-B65D-8C47655D10C8}" srcOrd="1" destOrd="0" presId="urn:microsoft.com/office/officeart/2008/layout/SquareAccentList"/>
    <dgm:cxn modelId="{5CC9FEEC-71E2-46BD-B55F-08FA3946A818}" type="presParOf" srcId="{327A1866-4051-41A8-957B-B72A2230B1E1}" destId="{7B636431-B4B0-4574-B7C2-958643E709A5}" srcOrd="4" destOrd="0" presId="urn:microsoft.com/office/officeart/2008/layout/SquareAccentList"/>
    <dgm:cxn modelId="{A033DDF2-F5C7-450A-A9C7-85C9895697D0}" type="presParOf" srcId="{7B636431-B4B0-4574-B7C2-958643E709A5}" destId="{8690C803-7466-436D-80B3-946C51221DFD}" srcOrd="0" destOrd="0" presId="urn:microsoft.com/office/officeart/2008/layout/SquareAccentList"/>
    <dgm:cxn modelId="{733F3843-ACD6-4D70-8D6E-E1350CD598A1}" type="presParOf" srcId="{7B636431-B4B0-4574-B7C2-958643E709A5}" destId="{EF96E36D-A8CA-4147-90C6-07DBBA656E44}" srcOrd="1" destOrd="0" presId="urn:microsoft.com/office/officeart/2008/layout/SquareAccentList"/>
    <dgm:cxn modelId="{347663A6-0F82-4D66-974F-D9A756414C34}" type="presParOf" srcId="{327A1866-4051-41A8-957B-B72A2230B1E1}" destId="{EC7EF292-F178-42B3-A1D5-1968E8D744F5}" srcOrd="5" destOrd="0" presId="urn:microsoft.com/office/officeart/2008/layout/SquareAccentList"/>
    <dgm:cxn modelId="{2079742E-4490-4CFE-8CC3-BCC0B1A0F008}" type="presParOf" srcId="{EC7EF292-F178-42B3-A1D5-1968E8D744F5}" destId="{1FC1121C-D04F-4656-94A5-EFF6A78CBE94}" srcOrd="0" destOrd="0" presId="urn:microsoft.com/office/officeart/2008/layout/SquareAccentList"/>
    <dgm:cxn modelId="{0365A881-7325-4638-A463-A2AF090A7735}" type="presParOf" srcId="{EC7EF292-F178-42B3-A1D5-1968E8D744F5}" destId="{BD4C1410-7125-4239-8A57-D033697958C9}" srcOrd="1" destOrd="0" presId="urn:microsoft.com/office/officeart/2008/layout/SquareAccentList"/>
    <dgm:cxn modelId="{87949E2E-7C63-4FFB-87BF-05E544F31725}" type="presParOf" srcId="{327A1866-4051-41A8-957B-B72A2230B1E1}" destId="{8CAA2917-A25E-42E9-B410-EA625F40C6C3}" srcOrd="6" destOrd="0" presId="urn:microsoft.com/office/officeart/2008/layout/SquareAccentList"/>
    <dgm:cxn modelId="{CB01D52E-23A8-49BC-A62A-A49206E30AFA}" type="presParOf" srcId="{8CAA2917-A25E-42E9-B410-EA625F40C6C3}" destId="{4EAC659D-AC77-4BB5-804F-6A3C652F7953}" srcOrd="0" destOrd="0" presId="urn:microsoft.com/office/officeart/2008/layout/SquareAccentList"/>
    <dgm:cxn modelId="{6B8FC895-29DD-4229-AC8A-71E8F64E13D2}" type="presParOf" srcId="{8CAA2917-A25E-42E9-B410-EA625F40C6C3}" destId="{069E7D0C-E563-42E3-94CD-D4AEFBD47D9E}" srcOrd="1" destOrd="0" presId="urn:microsoft.com/office/officeart/2008/layout/SquareAccentList"/>
    <dgm:cxn modelId="{79F110BF-3854-486C-89FE-AA2A1FC2E6C8}" type="presParOf" srcId="{327A1866-4051-41A8-957B-B72A2230B1E1}" destId="{C62060DB-D159-44FE-BF98-1D2B3298B17E}" srcOrd="7" destOrd="0" presId="urn:microsoft.com/office/officeart/2008/layout/SquareAccentList"/>
    <dgm:cxn modelId="{D89F97E0-4E7E-40B1-B5B5-9823C145CCDB}" type="presParOf" srcId="{C62060DB-D159-44FE-BF98-1D2B3298B17E}" destId="{10909210-EB64-44E3-995C-2159BD427501}" srcOrd="0" destOrd="0" presId="urn:microsoft.com/office/officeart/2008/layout/SquareAccentList"/>
    <dgm:cxn modelId="{DD15FEE8-FA58-43B0-80DE-0E758042ACC6}" type="presParOf" srcId="{C62060DB-D159-44FE-BF98-1D2B3298B17E}" destId="{CE6C9C1E-3A7B-4E12-A609-A066455E81F0}" srcOrd="1" destOrd="0" presId="urn:microsoft.com/office/officeart/2008/layout/SquareAccentList"/>
    <dgm:cxn modelId="{7747E429-DF5D-4CB3-8754-186B5F560D14}" type="presParOf" srcId="{327A1866-4051-41A8-957B-B72A2230B1E1}" destId="{245CEBC9-83C3-4B31-A5CA-7193738E8E0D}" srcOrd="8" destOrd="0" presId="urn:microsoft.com/office/officeart/2008/layout/SquareAccentList"/>
    <dgm:cxn modelId="{10DEF105-383D-4158-8026-B43C287BE2A2}" type="presParOf" srcId="{245CEBC9-83C3-4B31-A5CA-7193738E8E0D}" destId="{68962BCB-C958-42AB-9B20-495F87FD4842}" srcOrd="0" destOrd="0" presId="urn:microsoft.com/office/officeart/2008/layout/SquareAccentList"/>
    <dgm:cxn modelId="{AA055C21-88D1-4373-9F89-AF87835CEFE5}" type="presParOf" srcId="{245CEBC9-83C3-4B31-A5CA-7193738E8E0D}" destId="{75B99089-3EE0-4996-97C9-812065F4B528}" srcOrd="1" destOrd="0" presId="urn:microsoft.com/office/officeart/2008/layout/SquareAccentList"/>
    <dgm:cxn modelId="{DF80ACC9-620B-4535-8FA4-39795152ACBA}" type="presParOf" srcId="{C4DC1E0A-D374-4F56-B840-99D109AB4618}" destId="{ECD0D86A-033E-47C6-A8B6-9490D25CBA1A}" srcOrd="1" destOrd="0" presId="urn:microsoft.com/office/officeart/2008/layout/SquareAccentList"/>
    <dgm:cxn modelId="{8F6ED0AF-AFD5-48C0-9E36-A2EC7999AC37}" type="presParOf" srcId="{ECD0D86A-033E-47C6-A8B6-9490D25CBA1A}" destId="{21127A69-5893-45A6-94EF-AA4F0CBE0507}" srcOrd="0" destOrd="0" presId="urn:microsoft.com/office/officeart/2008/layout/SquareAccentList"/>
    <dgm:cxn modelId="{03CD3B54-DC49-45E6-B9BE-D76D2EAD604A}" type="presParOf" srcId="{21127A69-5893-45A6-94EF-AA4F0CBE0507}" destId="{8B88CF2F-241D-432B-9CDC-9544671901C3}" srcOrd="0" destOrd="0" presId="urn:microsoft.com/office/officeart/2008/layout/SquareAccentList"/>
    <dgm:cxn modelId="{21C47330-4D76-41AF-B0FF-E8A3F9A5DC0A}" type="presParOf" srcId="{21127A69-5893-45A6-94EF-AA4F0CBE0507}" destId="{3B8734F6-A841-4F46-A9AB-2E796556DAE0}" srcOrd="1" destOrd="0" presId="urn:microsoft.com/office/officeart/2008/layout/SquareAccentList"/>
    <dgm:cxn modelId="{56A98D65-9DF2-4F9C-91DE-F03D596960EC}" type="presParOf" srcId="{21127A69-5893-45A6-94EF-AA4F0CBE0507}" destId="{1D3AC9B5-4667-4AC5-8297-8C9F66422D0C}" srcOrd="2" destOrd="0" presId="urn:microsoft.com/office/officeart/2008/layout/SquareAccentList"/>
    <dgm:cxn modelId="{BE3FD102-07FD-44BF-9F4C-B82DA878556D}" type="presParOf" srcId="{ECD0D86A-033E-47C6-A8B6-9490D25CBA1A}" destId="{4019C68B-2C92-484B-8D79-C4A3C007AD5F}" srcOrd="1" destOrd="0" presId="urn:microsoft.com/office/officeart/2008/layout/SquareAccentList"/>
    <dgm:cxn modelId="{521EA28C-851C-4CA3-AD77-0FACB1C7060E}" type="presParOf" srcId="{4019C68B-2C92-484B-8D79-C4A3C007AD5F}" destId="{706124AB-AC81-4358-B701-70F5CD271898}" srcOrd="0" destOrd="0" presId="urn:microsoft.com/office/officeart/2008/layout/SquareAccentList"/>
    <dgm:cxn modelId="{E4317AC2-0818-4EFE-BB4E-F07635177139}" type="presParOf" srcId="{706124AB-AC81-4358-B701-70F5CD271898}" destId="{0558CEEC-2A0E-4CDD-975B-53048BF1988F}" srcOrd="0" destOrd="0" presId="urn:microsoft.com/office/officeart/2008/layout/SquareAccentList"/>
    <dgm:cxn modelId="{3B868C99-783B-46A4-BE5D-43EEC98162E8}" type="presParOf" srcId="{706124AB-AC81-4358-B701-70F5CD271898}" destId="{7920E2FE-3706-4B43-8815-BC843AA38882}" srcOrd="1" destOrd="0" presId="urn:microsoft.com/office/officeart/2008/layout/SquareAccentList"/>
    <dgm:cxn modelId="{A96E8960-E965-4CC1-862F-55B29067A8B2}" type="presParOf" srcId="{4019C68B-2C92-484B-8D79-C4A3C007AD5F}" destId="{C9AE5027-E509-4410-9C99-48DF9B9E287A}" srcOrd="1" destOrd="0" presId="urn:microsoft.com/office/officeart/2008/layout/SquareAccentList"/>
    <dgm:cxn modelId="{F3E4158A-B21F-42A4-80DB-62D5BECB103C}" type="presParOf" srcId="{C9AE5027-E509-4410-9C99-48DF9B9E287A}" destId="{5B275E4A-5162-4667-8EF2-E721E38B1D12}" srcOrd="0" destOrd="0" presId="urn:microsoft.com/office/officeart/2008/layout/SquareAccentList"/>
    <dgm:cxn modelId="{FAAB01CC-4B86-4E19-ABA7-2A9390AFA7C7}" type="presParOf" srcId="{C9AE5027-E509-4410-9C99-48DF9B9E287A}" destId="{7B29E4C8-9462-4959-A521-ECFCFA68317E}" srcOrd="1" destOrd="0" presId="urn:microsoft.com/office/officeart/2008/layout/SquareAccentList"/>
    <dgm:cxn modelId="{DD149CB6-351E-4309-ACBE-F1B6D1F681F8}" type="presParOf" srcId="{4019C68B-2C92-484B-8D79-C4A3C007AD5F}" destId="{9DC594EC-B05D-4B81-9667-DD317AEF65F2}" srcOrd="2" destOrd="0" presId="urn:microsoft.com/office/officeart/2008/layout/SquareAccentList"/>
    <dgm:cxn modelId="{6131EADC-9AAB-466F-9376-376F8A8B75C5}" type="presParOf" srcId="{9DC594EC-B05D-4B81-9667-DD317AEF65F2}" destId="{15715168-23D7-48E5-85EA-B61DEF3F8F19}" srcOrd="0" destOrd="0" presId="urn:microsoft.com/office/officeart/2008/layout/SquareAccentList"/>
    <dgm:cxn modelId="{BF3E5519-3E84-4A4D-80F5-15E96A6BE220}" type="presParOf" srcId="{9DC594EC-B05D-4B81-9667-DD317AEF65F2}" destId="{1F7FE80E-3FC8-4177-A888-A695A8EE13E3}" srcOrd="1" destOrd="0" presId="urn:microsoft.com/office/officeart/2008/layout/SquareAccentList"/>
    <dgm:cxn modelId="{31D27A3D-EA81-4F45-9747-8418809B54DE}" type="presParOf" srcId="{4019C68B-2C92-484B-8D79-C4A3C007AD5F}" destId="{C3424455-D9D9-4C40-AF4F-C4CE174D06A8}" srcOrd="3" destOrd="0" presId="urn:microsoft.com/office/officeart/2008/layout/SquareAccentList"/>
    <dgm:cxn modelId="{EA8C5A8D-EC5F-4841-910B-95F5A9B5D062}" type="presParOf" srcId="{C3424455-D9D9-4C40-AF4F-C4CE174D06A8}" destId="{72510EBE-CCB1-4535-96A3-220C84D4DCEE}" srcOrd="0" destOrd="0" presId="urn:microsoft.com/office/officeart/2008/layout/SquareAccentList"/>
    <dgm:cxn modelId="{7DFA9586-9C9D-4A4B-8363-9A08F39340DB}" type="presParOf" srcId="{C3424455-D9D9-4C40-AF4F-C4CE174D06A8}" destId="{529D8596-DD15-4372-9A3A-2A3264C44BB9}" srcOrd="1" destOrd="0" presId="urn:microsoft.com/office/officeart/2008/layout/SquareAccentList"/>
    <dgm:cxn modelId="{5917E9F6-C00F-4090-B110-24F66C462821}" type="presParOf" srcId="{4019C68B-2C92-484B-8D79-C4A3C007AD5F}" destId="{ACAFDEE3-EF0E-4A55-9BB5-B8D5A5696AA6}" srcOrd="4" destOrd="0" presId="urn:microsoft.com/office/officeart/2008/layout/SquareAccentList"/>
    <dgm:cxn modelId="{806BDC47-8A9F-431F-9BE5-594F780E3D9F}" type="presParOf" srcId="{ACAFDEE3-EF0E-4A55-9BB5-B8D5A5696AA6}" destId="{C617A614-B96E-4890-A816-9E645B1D42DC}" srcOrd="0" destOrd="0" presId="urn:microsoft.com/office/officeart/2008/layout/SquareAccentList"/>
    <dgm:cxn modelId="{B7B8B456-C362-40F3-9DCE-F373E3F9491B}" type="presParOf" srcId="{ACAFDEE3-EF0E-4A55-9BB5-B8D5A5696AA6}" destId="{F916F5EB-B4E8-420C-AAF5-2B2F457618B3}" srcOrd="1" destOrd="0" presId="urn:microsoft.com/office/officeart/2008/layout/SquareAccentList"/>
    <dgm:cxn modelId="{244A2CED-208D-4E9C-88BC-452FFA037F64}" type="presParOf" srcId="{4019C68B-2C92-484B-8D79-C4A3C007AD5F}" destId="{04A3E736-5FA4-4E22-93C7-7C071C1B24F2}" srcOrd="5" destOrd="0" presId="urn:microsoft.com/office/officeart/2008/layout/SquareAccentList"/>
    <dgm:cxn modelId="{B3AE61DB-1EA4-4B8F-B805-E4B9586B70B5}" type="presParOf" srcId="{04A3E736-5FA4-4E22-93C7-7C071C1B24F2}" destId="{C8E20718-51D5-41C3-BC6D-82192D9B8030}" srcOrd="0" destOrd="0" presId="urn:microsoft.com/office/officeart/2008/layout/SquareAccentList"/>
    <dgm:cxn modelId="{4B987545-1C49-40CD-8011-73DD0CE6AF23}" type="presParOf" srcId="{04A3E736-5FA4-4E22-93C7-7C071C1B24F2}" destId="{4905E223-90CA-44CE-811D-C2650B8D5C65}" srcOrd="1" destOrd="0" presId="urn:microsoft.com/office/officeart/2008/layout/SquareAccentList"/>
    <dgm:cxn modelId="{DCEB392B-8FA6-40A8-AFE2-D1D740BFD009}" type="presParOf" srcId="{4019C68B-2C92-484B-8D79-C4A3C007AD5F}" destId="{22B1C3E6-0998-4144-B2A0-CD0E4F83CBAC}" srcOrd="6" destOrd="0" presId="urn:microsoft.com/office/officeart/2008/layout/SquareAccentList"/>
    <dgm:cxn modelId="{0D419798-BE89-4781-84FB-434C125D8373}" type="presParOf" srcId="{22B1C3E6-0998-4144-B2A0-CD0E4F83CBAC}" destId="{1B70F4C4-358E-44B8-B46C-82C2AB7786E9}" srcOrd="0" destOrd="0" presId="urn:microsoft.com/office/officeart/2008/layout/SquareAccentList"/>
    <dgm:cxn modelId="{F4E65C80-652A-47CA-A73A-329F119BDC27}" type="presParOf" srcId="{22B1C3E6-0998-4144-B2A0-CD0E4F83CBAC}" destId="{DC390874-7BDB-420F-B255-EA30D09B1FFD}" srcOrd="1" destOrd="0" presId="urn:microsoft.com/office/officeart/2008/layout/SquareAccentList"/>
    <dgm:cxn modelId="{7FCA7591-93DF-41C2-BF51-5390927BFC27}" type="presParOf" srcId="{4019C68B-2C92-484B-8D79-C4A3C007AD5F}" destId="{29553AD1-0D3F-43D0-AB3A-1C58FB58BF96}" srcOrd="7" destOrd="0" presId="urn:microsoft.com/office/officeart/2008/layout/SquareAccentList"/>
    <dgm:cxn modelId="{0E1D4C45-6588-41EF-A293-2100F645644A}" type="presParOf" srcId="{29553AD1-0D3F-43D0-AB3A-1C58FB58BF96}" destId="{8C420317-5213-4D54-AEEC-08DA8D6B0EED}" srcOrd="0" destOrd="0" presId="urn:microsoft.com/office/officeart/2008/layout/SquareAccentList"/>
    <dgm:cxn modelId="{93AD657A-1086-4E06-B7C3-ABA0C813C855}" type="presParOf" srcId="{29553AD1-0D3F-43D0-AB3A-1C58FB58BF96}" destId="{E16A80F6-7AF2-4D9F-8176-03476C56614B}" srcOrd="1" destOrd="0" presId="urn:microsoft.com/office/officeart/2008/layout/SquareAccentList"/>
    <dgm:cxn modelId="{E484FFC6-2C09-4348-A491-B5EC5D7D1A23}" type="presParOf" srcId="{4019C68B-2C92-484B-8D79-C4A3C007AD5F}" destId="{851D04E8-846D-48E6-B33B-83813AB1EAEE}" srcOrd="8" destOrd="0" presId="urn:microsoft.com/office/officeart/2008/layout/SquareAccentList"/>
    <dgm:cxn modelId="{38BF813D-604B-4EC7-AE47-B7E9BA915FB5}" type="presParOf" srcId="{851D04E8-846D-48E6-B33B-83813AB1EAEE}" destId="{4F14F717-10D1-44E7-8E13-92474FA40B2E}" srcOrd="0" destOrd="0" presId="urn:microsoft.com/office/officeart/2008/layout/SquareAccentList"/>
    <dgm:cxn modelId="{BE008AE1-8499-4297-B497-219C10369F3E}" type="presParOf" srcId="{851D04E8-846D-48E6-B33B-83813AB1EAEE}" destId="{A7516865-350E-40F6-B806-75D50DD6C832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6A9A93-6873-4986-8E00-D509DA5773E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0AE531C-DDC5-4A4C-8866-DCE0F41EED26}">
      <dgm:prSet phldrT="[Text]"/>
      <dgm:spPr/>
      <dgm:t>
        <a:bodyPr/>
        <a:lstStyle/>
        <a:p>
          <a:r>
            <a:rPr lang="cs-CZ" dirty="0" smtClean="0"/>
            <a:t>Model C</a:t>
          </a:r>
          <a:endParaRPr lang="cs-CZ" dirty="0"/>
        </a:p>
      </dgm:t>
    </dgm:pt>
    <dgm:pt modelId="{D89534E4-ADB1-4B0B-85E2-F7D3B0FE8149}" type="parTrans" cxnId="{1B65B1B5-2007-48D6-89DB-F196EF8CA09F}">
      <dgm:prSet/>
      <dgm:spPr/>
      <dgm:t>
        <a:bodyPr/>
        <a:lstStyle/>
        <a:p>
          <a:endParaRPr lang="cs-CZ"/>
        </a:p>
      </dgm:t>
    </dgm:pt>
    <dgm:pt modelId="{D48D01DA-44D6-407D-B9AC-A17EDAB40DC1}" type="sibTrans" cxnId="{1B65B1B5-2007-48D6-89DB-F196EF8CA09F}">
      <dgm:prSet/>
      <dgm:spPr/>
      <dgm:t>
        <a:bodyPr/>
        <a:lstStyle/>
        <a:p>
          <a:endParaRPr lang="cs-CZ"/>
        </a:p>
      </dgm:t>
    </dgm:pt>
    <dgm:pt modelId="{2DF27A85-6075-4795-8462-B63CDCFA737D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noProof="0" smtClean="0"/>
            <a:t>general rule</a:t>
          </a:r>
          <a:endParaRPr lang="en-US" noProof="0"/>
        </a:p>
      </dgm:t>
    </dgm:pt>
    <dgm:pt modelId="{24BECD05-5C9E-48DB-AF8C-9628F27F8844}" type="parTrans" cxnId="{3627BF9F-F21B-4C43-87F8-B95D796CB5B2}">
      <dgm:prSet/>
      <dgm:spPr/>
      <dgm:t>
        <a:bodyPr/>
        <a:lstStyle/>
        <a:p>
          <a:endParaRPr lang="cs-CZ"/>
        </a:p>
      </dgm:t>
    </dgm:pt>
    <dgm:pt modelId="{5C6AA9F1-D5E7-48CD-A082-0D75BB865FD6}" type="sibTrans" cxnId="{3627BF9F-F21B-4C43-87F8-B95D796CB5B2}">
      <dgm:prSet/>
      <dgm:spPr/>
      <dgm:t>
        <a:bodyPr/>
        <a:lstStyle/>
        <a:p>
          <a:endParaRPr lang="cs-CZ"/>
        </a:p>
      </dgm:t>
    </dgm:pt>
    <dgm:pt modelId="{A0220453-5477-4551-9C40-7EFD2A08A21F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noProof="0" smtClean="0"/>
            <a:t>special rule</a:t>
          </a:r>
          <a:endParaRPr lang="en-US" noProof="0"/>
        </a:p>
      </dgm:t>
    </dgm:pt>
    <dgm:pt modelId="{C45A41B6-0616-417B-8D93-F47ED21C659A}" type="parTrans" cxnId="{AB6DF036-BF8A-46EB-BFB7-4116BA5F7CB3}">
      <dgm:prSet/>
      <dgm:spPr/>
      <dgm:t>
        <a:bodyPr/>
        <a:lstStyle/>
        <a:p>
          <a:endParaRPr lang="cs-CZ"/>
        </a:p>
      </dgm:t>
    </dgm:pt>
    <dgm:pt modelId="{545D8F73-E48C-4BED-999C-F0BEF0F5106E}" type="sibTrans" cxnId="{AB6DF036-BF8A-46EB-BFB7-4116BA5F7CB3}">
      <dgm:prSet/>
      <dgm:spPr/>
      <dgm:t>
        <a:bodyPr/>
        <a:lstStyle/>
        <a:p>
          <a:endParaRPr lang="cs-CZ"/>
        </a:p>
      </dgm:t>
    </dgm:pt>
    <dgm:pt modelId="{9520AA5C-05B8-44FF-BDCB-5F4A5E846AB9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noProof="0" dirty="0" smtClean="0"/>
            <a:t>budgetary determination of taxes is regulated with other essential elements of each tax </a:t>
          </a:r>
          <a:endParaRPr lang="en-US" noProof="0" dirty="0"/>
        </a:p>
      </dgm:t>
    </dgm:pt>
    <dgm:pt modelId="{ED82904A-964A-404A-B618-5B93C30EAE43}" type="parTrans" cxnId="{1EE536A0-0D74-4139-B287-384C6435997C}">
      <dgm:prSet/>
      <dgm:spPr/>
      <dgm:t>
        <a:bodyPr/>
        <a:lstStyle/>
        <a:p>
          <a:endParaRPr lang="cs-CZ"/>
        </a:p>
      </dgm:t>
    </dgm:pt>
    <dgm:pt modelId="{41B1831E-3633-40EC-943D-EFAD0E99E324}" type="sibTrans" cxnId="{1EE536A0-0D74-4139-B287-384C6435997C}">
      <dgm:prSet/>
      <dgm:spPr/>
      <dgm:t>
        <a:bodyPr/>
        <a:lstStyle/>
        <a:p>
          <a:endParaRPr lang="cs-CZ"/>
        </a:p>
      </dgm:t>
    </dgm:pt>
    <dgm:pt modelId="{F5AEA0EF-8061-4A7A-A058-8B5D121A419F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n-US" noProof="0" dirty="0" smtClean="0"/>
            <a:t>budgetary determination of shared taxes is regulated in one special legal regulation (Act on Budgetary Determination</a:t>
          </a:r>
          <a:r>
            <a:rPr lang="en-US" dirty="0" smtClean="0"/>
            <a:t> of Shared Taxes</a:t>
          </a:r>
          <a:r>
            <a:rPr lang="cs-CZ" dirty="0" smtClean="0"/>
            <a:t>)</a:t>
          </a:r>
          <a:endParaRPr lang="cs-CZ" dirty="0"/>
        </a:p>
      </dgm:t>
    </dgm:pt>
    <dgm:pt modelId="{83D1CDEA-45EC-449A-BA53-E121F518A0A2}" type="parTrans" cxnId="{9AE04AC5-8C31-4C14-98EF-EF673B262A21}">
      <dgm:prSet/>
      <dgm:spPr/>
      <dgm:t>
        <a:bodyPr/>
        <a:lstStyle/>
        <a:p>
          <a:endParaRPr lang="cs-CZ"/>
        </a:p>
      </dgm:t>
    </dgm:pt>
    <dgm:pt modelId="{1C5F5F39-77E1-414F-96B3-45250183D0A3}" type="sibTrans" cxnId="{9AE04AC5-8C31-4C14-98EF-EF673B262A21}">
      <dgm:prSet/>
      <dgm:spPr/>
      <dgm:t>
        <a:bodyPr/>
        <a:lstStyle/>
        <a:p>
          <a:endParaRPr lang="cs-CZ"/>
        </a:p>
      </dgm:t>
    </dgm:pt>
    <dgm:pt modelId="{D404EFCB-A5ED-426F-B7EE-653D0FD42A55}" type="pres">
      <dgm:prSet presAssocID="{D36A9A93-6873-4986-8E00-D509DA5773E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0A12730-1D2E-4BA4-816B-2E65B2CAA618}" type="pres">
      <dgm:prSet presAssocID="{00AE531C-DDC5-4A4C-8866-DCE0F41EED26}" presName="roof" presStyleLbl="dkBgShp" presStyleIdx="0" presStyleCnt="2"/>
      <dgm:spPr/>
      <dgm:t>
        <a:bodyPr/>
        <a:lstStyle/>
        <a:p>
          <a:endParaRPr lang="cs-CZ"/>
        </a:p>
      </dgm:t>
    </dgm:pt>
    <dgm:pt modelId="{4032A8A9-1F7C-4BB4-A058-15C9CA089B52}" type="pres">
      <dgm:prSet presAssocID="{00AE531C-DDC5-4A4C-8866-DCE0F41EED26}" presName="pillars" presStyleCnt="0"/>
      <dgm:spPr/>
    </dgm:pt>
    <dgm:pt modelId="{C03D6D67-C223-444C-B114-3B71D289833D}" type="pres">
      <dgm:prSet presAssocID="{00AE531C-DDC5-4A4C-8866-DCE0F41EED26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3D321C-1F0C-4DF4-9D1B-0CA05ABBD5B0}" type="pres">
      <dgm:prSet presAssocID="{A0220453-5477-4551-9C40-7EFD2A08A21F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1356FE-0E76-482F-A689-EEBAA596FADE}" type="pres">
      <dgm:prSet presAssocID="{00AE531C-DDC5-4A4C-8866-DCE0F41EED26}" presName="base" presStyleLbl="dkBgShp" presStyleIdx="1" presStyleCnt="2"/>
      <dgm:spPr/>
    </dgm:pt>
  </dgm:ptLst>
  <dgm:cxnLst>
    <dgm:cxn modelId="{261D2027-D945-40AF-8D7E-D31B7D411DBC}" type="presOf" srcId="{F5AEA0EF-8061-4A7A-A058-8B5D121A419F}" destId="{053D321C-1F0C-4DF4-9D1B-0CA05ABBD5B0}" srcOrd="0" destOrd="1" presId="urn:microsoft.com/office/officeart/2005/8/layout/hList3"/>
    <dgm:cxn modelId="{79B844E1-61E8-4313-8115-DC55D080B0FA}" type="presOf" srcId="{A0220453-5477-4551-9C40-7EFD2A08A21F}" destId="{053D321C-1F0C-4DF4-9D1B-0CA05ABBD5B0}" srcOrd="0" destOrd="0" presId="urn:microsoft.com/office/officeart/2005/8/layout/hList3"/>
    <dgm:cxn modelId="{C6BB4498-86C9-49B1-8259-444B7C647B07}" type="presOf" srcId="{D36A9A93-6873-4986-8E00-D509DA5773E0}" destId="{D404EFCB-A5ED-426F-B7EE-653D0FD42A55}" srcOrd="0" destOrd="0" presId="urn:microsoft.com/office/officeart/2005/8/layout/hList3"/>
    <dgm:cxn modelId="{1EE536A0-0D74-4139-B287-384C6435997C}" srcId="{2DF27A85-6075-4795-8462-B63CDCFA737D}" destId="{9520AA5C-05B8-44FF-BDCB-5F4A5E846AB9}" srcOrd="0" destOrd="0" parTransId="{ED82904A-964A-404A-B618-5B93C30EAE43}" sibTransId="{41B1831E-3633-40EC-943D-EFAD0E99E324}"/>
    <dgm:cxn modelId="{9AE04AC5-8C31-4C14-98EF-EF673B262A21}" srcId="{A0220453-5477-4551-9C40-7EFD2A08A21F}" destId="{F5AEA0EF-8061-4A7A-A058-8B5D121A419F}" srcOrd="0" destOrd="0" parTransId="{83D1CDEA-45EC-449A-BA53-E121F518A0A2}" sibTransId="{1C5F5F39-77E1-414F-96B3-45250183D0A3}"/>
    <dgm:cxn modelId="{AB6DF036-BF8A-46EB-BFB7-4116BA5F7CB3}" srcId="{00AE531C-DDC5-4A4C-8866-DCE0F41EED26}" destId="{A0220453-5477-4551-9C40-7EFD2A08A21F}" srcOrd="1" destOrd="0" parTransId="{C45A41B6-0616-417B-8D93-F47ED21C659A}" sibTransId="{545D8F73-E48C-4BED-999C-F0BEF0F5106E}"/>
    <dgm:cxn modelId="{1B65B1B5-2007-48D6-89DB-F196EF8CA09F}" srcId="{D36A9A93-6873-4986-8E00-D509DA5773E0}" destId="{00AE531C-DDC5-4A4C-8866-DCE0F41EED26}" srcOrd="0" destOrd="0" parTransId="{D89534E4-ADB1-4B0B-85E2-F7D3B0FE8149}" sibTransId="{D48D01DA-44D6-407D-B9AC-A17EDAB40DC1}"/>
    <dgm:cxn modelId="{3627BF9F-F21B-4C43-87F8-B95D796CB5B2}" srcId="{00AE531C-DDC5-4A4C-8866-DCE0F41EED26}" destId="{2DF27A85-6075-4795-8462-B63CDCFA737D}" srcOrd="0" destOrd="0" parTransId="{24BECD05-5C9E-48DB-AF8C-9628F27F8844}" sibTransId="{5C6AA9F1-D5E7-48CD-A082-0D75BB865FD6}"/>
    <dgm:cxn modelId="{4CFAF75C-54C5-4CA8-94FE-37BFAF43DBB4}" type="presOf" srcId="{9520AA5C-05B8-44FF-BDCB-5F4A5E846AB9}" destId="{C03D6D67-C223-444C-B114-3B71D289833D}" srcOrd="0" destOrd="1" presId="urn:microsoft.com/office/officeart/2005/8/layout/hList3"/>
    <dgm:cxn modelId="{F8E4B371-461F-49DF-BD35-49AF89110E25}" type="presOf" srcId="{00AE531C-DDC5-4A4C-8866-DCE0F41EED26}" destId="{F0A12730-1D2E-4BA4-816B-2E65B2CAA618}" srcOrd="0" destOrd="0" presId="urn:microsoft.com/office/officeart/2005/8/layout/hList3"/>
    <dgm:cxn modelId="{240D0877-D99C-4DEC-9508-BBC690D5688F}" type="presOf" srcId="{2DF27A85-6075-4795-8462-B63CDCFA737D}" destId="{C03D6D67-C223-444C-B114-3B71D289833D}" srcOrd="0" destOrd="0" presId="urn:microsoft.com/office/officeart/2005/8/layout/hList3"/>
    <dgm:cxn modelId="{43AC34E3-F779-49FB-B495-EEA4314B443C}" type="presParOf" srcId="{D404EFCB-A5ED-426F-B7EE-653D0FD42A55}" destId="{F0A12730-1D2E-4BA4-816B-2E65B2CAA618}" srcOrd="0" destOrd="0" presId="urn:microsoft.com/office/officeart/2005/8/layout/hList3"/>
    <dgm:cxn modelId="{40CD2677-DCAD-4036-9191-D180D0577EAB}" type="presParOf" srcId="{D404EFCB-A5ED-426F-B7EE-653D0FD42A55}" destId="{4032A8A9-1F7C-4BB4-A058-15C9CA089B52}" srcOrd="1" destOrd="0" presId="urn:microsoft.com/office/officeart/2005/8/layout/hList3"/>
    <dgm:cxn modelId="{636FF764-88F7-41E0-939E-D86F24CC4BAE}" type="presParOf" srcId="{4032A8A9-1F7C-4BB4-A058-15C9CA089B52}" destId="{C03D6D67-C223-444C-B114-3B71D289833D}" srcOrd="0" destOrd="0" presId="urn:microsoft.com/office/officeart/2005/8/layout/hList3"/>
    <dgm:cxn modelId="{018AF072-D0E7-469A-999D-C7A633A74503}" type="presParOf" srcId="{4032A8A9-1F7C-4BB4-A058-15C9CA089B52}" destId="{053D321C-1F0C-4DF4-9D1B-0CA05ABBD5B0}" srcOrd="1" destOrd="0" presId="urn:microsoft.com/office/officeart/2005/8/layout/hList3"/>
    <dgm:cxn modelId="{EF052DCE-1F9A-4FEE-AF64-F8D734B6B2B9}" type="presParOf" srcId="{D404EFCB-A5ED-426F-B7EE-653D0FD42A55}" destId="{161356FE-0E76-482F-A689-EEBAA596FAD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6A9A93-6873-4986-8E00-D509DA5773E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0AE531C-DDC5-4A4C-8866-DCE0F41EED26}">
      <dgm:prSet phldrT="[Text]"/>
      <dgm:spPr/>
      <dgm:t>
        <a:bodyPr/>
        <a:lstStyle/>
        <a:p>
          <a:r>
            <a:rPr lang="cs-CZ" dirty="0" smtClean="0"/>
            <a:t>Model A</a:t>
          </a:r>
          <a:endParaRPr lang="cs-CZ" dirty="0"/>
        </a:p>
      </dgm:t>
    </dgm:pt>
    <dgm:pt modelId="{D89534E4-ADB1-4B0B-85E2-F7D3B0FE8149}" type="parTrans" cxnId="{1B65B1B5-2007-48D6-89DB-F196EF8CA09F}">
      <dgm:prSet/>
      <dgm:spPr/>
      <dgm:t>
        <a:bodyPr/>
        <a:lstStyle/>
        <a:p>
          <a:endParaRPr lang="cs-CZ"/>
        </a:p>
      </dgm:t>
    </dgm:pt>
    <dgm:pt modelId="{D48D01DA-44D6-407D-B9AC-A17EDAB40DC1}" type="sibTrans" cxnId="{1B65B1B5-2007-48D6-89DB-F196EF8CA09F}">
      <dgm:prSet/>
      <dgm:spPr/>
      <dgm:t>
        <a:bodyPr/>
        <a:lstStyle/>
        <a:p>
          <a:endParaRPr lang="cs-CZ"/>
        </a:p>
      </dgm:t>
    </dgm:pt>
    <dgm:pt modelId="{9520AA5C-05B8-44FF-BDCB-5F4A5E846AB9}">
      <dgm:prSet phldrT="[Text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en-US" dirty="0" smtClean="0"/>
            <a:t>budgetary determination is regulated</a:t>
          </a:r>
          <a:r>
            <a:rPr lang="cs-CZ" dirty="0" smtClean="0"/>
            <a:t> </a:t>
          </a:r>
          <a:r>
            <a:rPr lang="en-US" dirty="0" smtClean="0"/>
            <a:t>with other essential elements of each charge or other similar financial consideration</a:t>
          </a:r>
          <a:r>
            <a:rPr lang="cs-CZ" dirty="0" smtClean="0"/>
            <a:t> </a:t>
          </a:r>
          <a:endParaRPr lang="en-US" noProof="0" dirty="0"/>
        </a:p>
      </dgm:t>
    </dgm:pt>
    <dgm:pt modelId="{41B1831E-3633-40EC-943D-EFAD0E99E324}" type="sibTrans" cxnId="{1EE536A0-0D74-4139-B287-384C6435997C}">
      <dgm:prSet/>
      <dgm:spPr/>
      <dgm:t>
        <a:bodyPr/>
        <a:lstStyle/>
        <a:p>
          <a:endParaRPr lang="cs-CZ"/>
        </a:p>
      </dgm:t>
    </dgm:pt>
    <dgm:pt modelId="{ED82904A-964A-404A-B618-5B93C30EAE43}" type="parTrans" cxnId="{1EE536A0-0D74-4139-B287-384C6435997C}">
      <dgm:prSet/>
      <dgm:spPr/>
      <dgm:t>
        <a:bodyPr/>
        <a:lstStyle/>
        <a:p>
          <a:endParaRPr lang="cs-CZ"/>
        </a:p>
      </dgm:t>
    </dgm:pt>
    <dgm:pt modelId="{D404EFCB-A5ED-426F-B7EE-653D0FD42A55}" type="pres">
      <dgm:prSet presAssocID="{D36A9A93-6873-4986-8E00-D509DA5773E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0A12730-1D2E-4BA4-816B-2E65B2CAA618}" type="pres">
      <dgm:prSet presAssocID="{00AE531C-DDC5-4A4C-8866-DCE0F41EED26}" presName="roof" presStyleLbl="dkBgShp" presStyleIdx="0" presStyleCnt="2"/>
      <dgm:spPr/>
      <dgm:t>
        <a:bodyPr/>
        <a:lstStyle/>
        <a:p>
          <a:endParaRPr lang="cs-CZ"/>
        </a:p>
      </dgm:t>
    </dgm:pt>
    <dgm:pt modelId="{4032A8A9-1F7C-4BB4-A058-15C9CA089B52}" type="pres">
      <dgm:prSet presAssocID="{00AE531C-DDC5-4A4C-8866-DCE0F41EED26}" presName="pillars" presStyleCnt="0"/>
      <dgm:spPr/>
    </dgm:pt>
    <dgm:pt modelId="{C03D6D67-C223-444C-B114-3B71D289833D}" type="pres">
      <dgm:prSet presAssocID="{00AE531C-DDC5-4A4C-8866-DCE0F41EED26}" presName="pillar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1356FE-0E76-482F-A689-EEBAA596FADE}" type="pres">
      <dgm:prSet presAssocID="{00AE531C-DDC5-4A4C-8866-DCE0F41EED26}" presName="base" presStyleLbl="dkBgShp" presStyleIdx="1" presStyleCnt="2"/>
      <dgm:spPr/>
    </dgm:pt>
  </dgm:ptLst>
  <dgm:cxnLst>
    <dgm:cxn modelId="{D4204F97-B034-49EA-B8A7-68C97FBB9E85}" type="presOf" srcId="{00AE531C-DDC5-4A4C-8866-DCE0F41EED26}" destId="{F0A12730-1D2E-4BA4-816B-2E65B2CAA618}" srcOrd="0" destOrd="0" presId="urn:microsoft.com/office/officeart/2005/8/layout/hList3"/>
    <dgm:cxn modelId="{1EE536A0-0D74-4139-B287-384C6435997C}" srcId="{00AE531C-DDC5-4A4C-8866-DCE0F41EED26}" destId="{9520AA5C-05B8-44FF-BDCB-5F4A5E846AB9}" srcOrd="0" destOrd="0" parTransId="{ED82904A-964A-404A-B618-5B93C30EAE43}" sibTransId="{41B1831E-3633-40EC-943D-EFAD0E99E324}"/>
    <dgm:cxn modelId="{1B65B1B5-2007-48D6-89DB-F196EF8CA09F}" srcId="{D36A9A93-6873-4986-8E00-D509DA5773E0}" destId="{00AE531C-DDC5-4A4C-8866-DCE0F41EED26}" srcOrd="0" destOrd="0" parTransId="{D89534E4-ADB1-4B0B-85E2-F7D3B0FE8149}" sibTransId="{D48D01DA-44D6-407D-B9AC-A17EDAB40DC1}"/>
    <dgm:cxn modelId="{4980E576-2178-4A92-9598-E4631901F6A0}" type="presOf" srcId="{D36A9A93-6873-4986-8E00-D509DA5773E0}" destId="{D404EFCB-A5ED-426F-B7EE-653D0FD42A55}" srcOrd="0" destOrd="0" presId="urn:microsoft.com/office/officeart/2005/8/layout/hList3"/>
    <dgm:cxn modelId="{A2207CAD-D9D2-4932-800D-67D816D842FE}" type="presOf" srcId="{9520AA5C-05B8-44FF-BDCB-5F4A5E846AB9}" destId="{C03D6D67-C223-444C-B114-3B71D289833D}" srcOrd="0" destOrd="0" presId="urn:microsoft.com/office/officeart/2005/8/layout/hList3"/>
    <dgm:cxn modelId="{87D0DC4E-706D-452F-A2B7-A90BB6A9DD04}" type="presParOf" srcId="{D404EFCB-A5ED-426F-B7EE-653D0FD42A55}" destId="{F0A12730-1D2E-4BA4-816B-2E65B2CAA618}" srcOrd="0" destOrd="0" presId="urn:microsoft.com/office/officeart/2005/8/layout/hList3"/>
    <dgm:cxn modelId="{23E61DD6-24D0-44E7-A015-8FF7C99FBF1F}" type="presParOf" srcId="{D404EFCB-A5ED-426F-B7EE-653D0FD42A55}" destId="{4032A8A9-1F7C-4BB4-A058-15C9CA089B52}" srcOrd="1" destOrd="0" presId="urn:microsoft.com/office/officeart/2005/8/layout/hList3"/>
    <dgm:cxn modelId="{DE8F23F9-9DE3-4F27-A502-CA111B581FDE}" type="presParOf" srcId="{4032A8A9-1F7C-4BB4-A058-15C9CA089B52}" destId="{C03D6D67-C223-444C-B114-3B71D289833D}" srcOrd="0" destOrd="0" presId="urn:microsoft.com/office/officeart/2005/8/layout/hList3"/>
    <dgm:cxn modelId="{667FFC4B-1885-4FA3-B017-1AEEA97147C8}" type="presParOf" srcId="{D404EFCB-A5ED-426F-B7EE-653D0FD42A55}" destId="{161356FE-0E76-482F-A689-EEBAA596FAD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1C57E-0B6F-45E9-9A80-70BEDA0894D1}">
      <dsp:nvSpPr>
        <dsp:cNvPr id="0" name=""/>
        <dsp:cNvSpPr/>
      </dsp:nvSpPr>
      <dsp:spPr>
        <a:xfrm>
          <a:off x="237786" y="0"/>
          <a:ext cx="4468142" cy="4468142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76BA28-F3E5-4BE5-941D-1FA11962165D}">
      <dsp:nvSpPr>
        <dsp:cNvPr id="0" name=""/>
        <dsp:cNvSpPr/>
      </dsp:nvSpPr>
      <dsp:spPr>
        <a:xfrm>
          <a:off x="1564338" y="431162"/>
          <a:ext cx="1795694" cy="10035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noProof="0" dirty="0" smtClean="0"/>
            <a:t>Taxes</a:t>
          </a:r>
          <a:endParaRPr lang="en-US" sz="2400" kern="1200" noProof="0" dirty="0"/>
        </a:p>
      </dsp:txBody>
      <dsp:txXfrm>
        <a:off x="1613329" y="480153"/>
        <a:ext cx="1697712" cy="905604"/>
      </dsp:txXfrm>
    </dsp:sp>
    <dsp:sp modelId="{DEC7E8F0-2A76-48F3-8B48-71BB45E7BAFA}">
      <dsp:nvSpPr>
        <dsp:cNvPr id="0" name=""/>
        <dsp:cNvSpPr/>
      </dsp:nvSpPr>
      <dsp:spPr>
        <a:xfrm>
          <a:off x="961640" y="1613959"/>
          <a:ext cx="2978961" cy="100358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noProof="0" dirty="0" smtClean="0"/>
            <a:t>Charges</a:t>
          </a:r>
          <a:endParaRPr lang="en-US" sz="2400" kern="1200" noProof="0" dirty="0"/>
        </a:p>
      </dsp:txBody>
      <dsp:txXfrm>
        <a:off x="1010631" y="1662950"/>
        <a:ext cx="2880979" cy="905604"/>
      </dsp:txXfrm>
    </dsp:sp>
    <dsp:sp modelId="{25AF7464-05A4-4706-90CA-326E56E330C0}">
      <dsp:nvSpPr>
        <dsp:cNvPr id="0" name=""/>
        <dsp:cNvSpPr/>
      </dsp:nvSpPr>
      <dsp:spPr>
        <a:xfrm>
          <a:off x="0" y="2822517"/>
          <a:ext cx="5069906" cy="118972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400" kern="1200" noProof="0" dirty="0" smtClean="0"/>
            <a:t>Other similar financial considerations</a:t>
          </a:r>
          <a:endParaRPr lang="en-US" sz="2400" kern="1200" noProof="0" dirty="0"/>
        </a:p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customs duty, levy, payment, contribution etc.</a:t>
          </a:r>
          <a:endParaRPr lang="en-US" sz="1600" kern="1200" noProof="0" dirty="0"/>
        </a:p>
      </dsp:txBody>
      <dsp:txXfrm>
        <a:off x="58077" y="2880594"/>
        <a:ext cx="4953752" cy="1073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5511C-C264-4275-B5B5-FA01A47C4ADE}">
      <dsp:nvSpPr>
        <dsp:cNvPr id="0" name=""/>
        <dsp:cNvSpPr/>
      </dsp:nvSpPr>
      <dsp:spPr>
        <a:xfrm>
          <a:off x="325032" y="662936"/>
          <a:ext cx="3136772" cy="3690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0650F8-ED74-4596-A963-DEE768321CCE}">
      <dsp:nvSpPr>
        <dsp:cNvPr id="0" name=""/>
        <dsp:cNvSpPr/>
      </dsp:nvSpPr>
      <dsp:spPr>
        <a:xfrm>
          <a:off x="325032" y="801530"/>
          <a:ext cx="230438" cy="230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4E7104-38F3-4C29-A6F6-D84FE280D925}">
      <dsp:nvSpPr>
        <dsp:cNvPr id="0" name=""/>
        <dsp:cNvSpPr/>
      </dsp:nvSpPr>
      <dsp:spPr>
        <a:xfrm>
          <a:off x="325032" y="0"/>
          <a:ext cx="3136772" cy="662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r" defTabSz="1955800" rtl="0" eaLnBrk="1" fontAlgn="base" hangingPunct="1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r>
            <a:rPr lang="en-US" sz="4400" b="1" i="1" kern="1200" noProof="0" dirty="0" smtClean="0">
              <a:solidFill>
                <a:schemeClr val="tx2"/>
              </a:solidFill>
              <a:latin typeface="+mj-lt"/>
              <a:ea typeface="+mj-ea"/>
              <a:cs typeface="+mj-cs"/>
            </a:rPr>
            <a:t>Taxes and</a:t>
          </a:r>
          <a:endParaRPr lang="en-US" sz="4400" b="1" i="1" kern="1200" noProof="0" dirty="0">
            <a:solidFill>
              <a:schemeClr val="tx2"/>
            </a:solidFill>
            <a:latin typeface="+mj-lt"/>
            <a:ea typeface="+mj-ea"/>
            <a:cs typeface="+mj-cs"/>
          </a:endParaRPr>
        </a:p>
      </dsp:txBody>
      <dsp:txXfrm>
        <a:off x="325032" y="0"/>
        <a:ext cx="3136772" cy="662936"/>
      </dsp:txXfrm>
    </dsp:sp>
    <dsp:sp modelId="{6C5D4BD0-E515-4A97-BDB8-9BECF1F82905}">
      <dsp:nvSpPr>
        <dsp:cNvPr id="0" name=""/>
        <dsp:cNvSpPr/>
      </dsp:nvSpPr>
      <dsp:spPr>
        <a:xfrm>
          <a:off x="325032" y="1338675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9D532C-9372-469B-89F1-FC800C59E316}">
      <dsp:nvSpPr>
        <dsp:cNvPr id="0" name=""/>
        <dsp:cNvSpPr/>
      </dsp:nvSpPr>
      <dsp:spPr>
        <a:xfrm>
          <a:off x="2160004" y="1187325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financial considerations</a:t>
          </a:r>
          <a:endParaRPr lang="en-US" sz="1800" kern="1200" noProof="0" dirty="0"/>
        </a:p>
      </dsp:txBody>
      <dsp:txXfrm>
        <a:off x="2160004" y="1187325"/>
        <a:ext cx="2917198" cy="537139"/>
      </dsp:txXfrm>
    </dsp:sp>
    <dsp:sp modelId="{E8B0B1C9-1063-4DBB-ABF2-427521DD90F0}">
      <dsp:nvSpPr>
        <dsp:cNvPr id="0" name=""/>
        <dsp:cNvSpPr/>
      </dsp:nvSpPr>
      <dsp:spPr>
        <a:xfrm>
          <a:off x="325032" y="1875815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B32894-AE4C-4A5A-9C65-11BEC5D62A6D}">
      <dsp:nvSpPr>
        <dsp:cNvPr id="0" name=""/>
        <dsp:cNvSpPr/>
      </dsp:nvSpPr>
      <dsp:spPr>
        <a:xfrm>
          <a:off x="2160004" y="1700809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legal</a:t>
          </a:r>
          <a:endParaRPr lang="en-US" sz="1800" kern="1200" noProof="0" dirty="0"/>
        </a:p>
      </dsp:txBody>
      <dsp:txXfrm>
        <a:off x="2160004" y="1700809"/>
        <a:ext cx="2917198" cy="537139"/>
      </dsp:txXfrm>
    </dsp:sp>
    <dsp:sp modelId="{38BB31E2-B523-463A-B680-78D1F515B080}">
      <dsp:nvSpPr>
        <dsp:cNvPr id="0" name=""/>
        <dsp:cNvSpPr/>
      </dsp:nvSpPr>
      <dsp:spPr>
        <a:xfrm>
          <a:off x="325032" y="2412955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560BFC-44F2-40FE-8BEA-D2444FA5B862}">
      <dsp:nvSpPr>
        <dsp:cNvPr id="0" name=""/>
        <dsp:cNvSpPr/>
      </dsp:nvSpPr>
      <dsp:spPr>
        <a:xfrm>
          <a:off x="2160004" y="2276870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involuntary</a:t>
          </a:r>
          <a:endParaRPr lang="en-US" sz="1800" kern="1200" noProof="0" dirty="0"/>
        </a:p>
      </dsp:txBody>
      <dsp:txXfrm>
        <a:off x="2160004" y="2276870"/>
        <a:ext cx="2917198" cy="537139"/>
      </dsp:txXfrm>
    </dsp:sp>
    <dsp:sp modelId="{558CD694-A1FA-4781-9DFA-021FC165B639}">
      <dsp:nvSpPr>
        <dsp:cNvPr id="0" name=""/>
        <dsp:cNvSpPr/>
      </dsp:nvSpPr>
      <dsp:spPr>
        <a:xfrm>
          <a:off x="325032" y="2950094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743F9C-64D1-400A-B65D-8C47655D10C8}">
      <dsp:nvSpPr>
        <dsp:cNvPr id="0" name=""/>
        <dsp:cNvSpPr/>
      </dsp:nvSpPr>
      <dsp:spPr>
        <a:xfrm>
          <a:off x="2160004" y="2780928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non-refundable</a:t>
          </a:r>
          <a:endParaRPr lang="en-US" sz="1800" kern="1200" noProof="0" dirty="0"/>
        </a:p>
      </dsp:txBody>
      <dsp:txXfrm>
        <a:off x="2160004" y="2780928"/>
        <a:ext cx="2917198" cy="537139"/>
      </dsp:txXfrm>
    </dsp:sp>
    <dsp:sp modelId="{8690C803-7466-436D-80B3-946C51221DFD}">
      <dsp:nvSpPr>
        <dsp:cNvPr id="0" name=""/>
        <dsp:cNvSpPr/>
      </dsp:nvSpPr>
      <dsp:spPr>
        <a:xfrm>
          <a:off x="325032" y="3487234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96E36D-A8CA-4147-90C6-07DBBA656E44}">
      <dsp:nvSpPr>
        <dsp:cNvPr id="0" name=""/>
        <dsp:cNvSpPr/>
      </dsp:nvSpPr>
      <dsp:spPr>
        <a:xfrm>
          <a:off x="544606" y="3333881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non-specific</a:t>
          </a:r>
          <a:endParaRPr lang="en-US" sz="1400" kern="1200" noProof="0" dirty="0"/>
        </a:p>
      </dsp:txBody>
      <dsp:txXfrm>
        <a:off x="544606" y="3333881"/>
        <a:ext cx="2917198" cy="537139"/>
      </dsp:txXfrm>
    </dsp:sp>
    <dsp:sp modelId="{1FC1121C-D04F-4656-94A5-EFF6A78CBE94}">
      <dsp:nvSpPr>
        <dsp:cNvPr id="0" name=""/>
        <dsp:cNvSpPr/>
      </dsp:nvSpPr>
      <dsp:spPr>
        <a:xfrm>
          <a:off x="325032" y="4024374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4C1410-7125-4239-8A57-D033697958C9}">
      <dsp:nvSpPr>
        <dsp:cNvPr id="0" name=""/>
        <dsp:cNvSpPr/>
      </dsp:nvSpPr>
      <dsp:spPr>
        <a:xfrm>
          <a:off x="544606" y="3871020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non-equivalent</a:t>
          </a:r>
          <a:endParaRPr lang="en-US" sz="1400" kern="1200" noProof="0" dirty="0" smtClean="0"/>
        </a:p>
      </dsp:txBody>
      <dsp:txXfrm>
        <a:off x="544606" y="3871020"/>
        <a:ext cx="2917198" cy="537139"/>
      </dsp:txXfrm>
    </dsp:sp>
    <dsp:sp modelId="{4EAC659D-AC77-4BB5-804F-6A3C652F7953}">
      <dsp:nvSpPr>
        <dsp:cNvPr id="0" name=""/>
        <dsp:cNvSpPr/>
      </dsp:nvSpPr>
      <dsp:spPr>
        <a:xfrm>
          <a:off x="325032" y="4561514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9E7D0C-E563-42E3-94CD-D4AEFBD47D9E}">
      <dsp:nvSpPr>
        <dsp:cNvPr id="0" name=""/>
        <dsp:cNvSpPr/>
      </dsp:nvSpPr>
      <dsp:spPr>
        <a:xfrm>
          <a:off x="2160004" y="4437112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non-sanction</a:t>
          </a:r>
          <a:endParaRPr lang="en-US" sz="1800" kern="1200" noProof="0" dirty="0"/>
        </a:p>
      </dsp:txBody>
      <dsp:txXfrm>
        <a:off x="2160004" y="4437112"/>
        <a:ext cx="2917198" cy="537139"/>
      </dsp:txXfrm>
    </dsp:sp>
    <dsp:sp modelId="{10909210-EB64-44E3-995C-2159BD427501}">
      <dsp:nvSpPr>
        <dsp:cNvPr id="0" name=""/>
        <dsp:cNvSpPr/>
      </dsp:nvSpPr>
      <dsp:spPr>
        <a:xfrm>
          <a:off x="325032" y="5098653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6C9C1E-3A7B-4E12-A609-A066455E81F0}">
      <dsp:nvSpPr>
        <dsp:cNvPr id="0" name=""/>
        <dsp:cNvSpPr/>
      </dsp:nvSpPr>
      <dsp:spPr>
        <a:xfrm>
          <a:off x="2160004" y="4941169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/>
            <a:t>administrated by the state or by other public law entities</a:t>
          </a:r>
          <a:endParaRPr lang="en-US" sz="1600" kern="1200" noProof="0" dirty="0"/>
        </a:p>
      </dsp:txBody>
      <dsp:txXfrm>
        <a:off x="2160004" y="4941169"/>
        <a:ext cx="2917198" cy="537139"/>
      </dsp:txXfrm>
    </dsp:sp>
    <dsp:sp modelId="{68962BCB-C958-42AB-9B20-495F87FD4842}">
      <dsp:nvSpPr>
        <dsp:cNvPr id="0" name=""/>
        <dsp:cNvSpPr/>
      </dsp:nvSpPr>
      <dsp:spPr>
        <a:xfrm>
          <a:off x="325032" y="5635793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B99089-3EE0-4996-97C9-812065F4B528}">
      <dsp:nvSpPr>
        <dsp:cNvPr id="0" name=""/>
        <dsp:cNvSpPr/>
      </dsp:nvSpPr>
      <dsp:spPr>
        <a:xfrm>
          <a:off x="2160004" y="5484148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revenue of public budgets</a:t>
          </a:r>
          <a:endParaRPr lang="en-US" sz="1800" kern="1200" noProof="0" dirty="0"/>
        </a:p>
      </dsp:txBody>
      <dsp:txXfrm>
        <a:off x="2160004" y="5484148"/>
        <a:ext cx="2917198" cy="537139"/>
      </dsp:txXfrm>
    </dsp:sp>
    <dsp:sp modelId="{8B88CF2F-241D-432B-9CDC-9544671901C3}">
      <dsp:nvSpPr>
        <dsp:cNvPr id="0" name=""/>
        <dsp:cNvSpPr/>
      </dsp:nvSpPr>
      <dsp:spPr>
        <a:xfrm>
          <a:off x="3618643" y="662936"/>
          <a:ext cx="3136772" cy="3690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8734F6-A841-4F46-A9AB-2E796556DAE0}">
      <dsp:nvSpPr>
        <dsp:cNvPr id="0" name=""/>
        <dsp:cNvSpPr/>
      </dsp:nvSpPr>
      <dsp:spPr>
        <a:xfrm>
          <a:off x="6561978" y="807251"/>
          <a:ext cx="230438" cy="230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3AC9B5-4667-4AC5-8297-8C9F66422D0C}">
      <dsp:nvSpPr>
        <dsp:cNvPr id="0" name=""/>
        <dsp:cNvSpPr/>
      </dsp:nvSpPr>
      <dsp:spPr>
        <a:xfrm>
          <a:off x="3618643" y="0"/>
          <a:ext cx="3136772" cy="662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l" defTabSz="1955800" rtl="0" eaLnBrk="1" fontAlgn="base" hangingPunct="1">
            <a:lnSpc>
              <a:spcPct val="90000"/>
            </a:lnSpc>
            <a:spcBef>
              <a:spcPct val="0"/>
            </a:spcBef>
            <a:spcAft>
              <a:spcPct val="0"/>
            </a:spcAft>
          </a:pPr>
          <a:r>
            <a:rPr lang="en-US" sz="4400" b="1" i="1" kern="1200" noProof="0" dirty="0" smtClean="0">
              <a:solidFill>
                <a:schemeClr val="tx2"/>
              </a:solidFill>
              <a:latin typeface="+mj-lt"/>
              <a:ea typeface="+mj-ea"/>
              <a:cs typeface="+mj-cs"/>
            </a:rPr>
            <a:t>charges</a:t>
          </a:r>
          <a:endParaRPr lang="en-US" sz="5000" b="1" i="1" kern="1200" noProof="0" dirty="0">
            <a:solidFill>
              <a:schemeClr val="tx2"/>
            </a:solidFill>
            <a:latin typeface="+mj-lt"/>
            <a:ea typeface="+mj-ea"/>
            <a:cs typeface="+mj-cs"/>
          </a:endParaRPr>
        </a:p>
      </dsp:txBody>
      <dsp:txXfrm>
        <a:off x="3618643" y="0"/>
        <a:ext cx="3136772" cy="662936"/>
      </dsp:txXfrm>
    </dsp:sp>
    <dsp:sp modelId="{0558CEEC-2A0E-4CDD-975B-53048BF1988F}">
      <dsp:nvSpPr>
        <dsp:cNvPr id="0" name=""/>
        <dsp:cNvSpPr/>
      </dsp:nvSpPr>
      <dsp:spPr>
        <a:xfrm>
          <a:off x="6561984" y="1339353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20E2FE-3706-4B43-8815-BC843AA38882}">
      <dsp:nvSpPr>
        <dsp:cNvPr id="0" name=""/>
        <dsp:cNvSpPr/>
      </dsp:nvSpPr>
      <dsp:spPr>
        <a:xfrm>
          <a:off x="3838217" y="1185322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noProof="0"/>
        </a:p>
      </dsp:txBody>
      <dsp:txXfrm>
        <a:off x="3838217" y="1185322"/>
        <a:ext cx="2917198" cy="537139"/>
      </dsp:txXfrm>
    </dsp:sp>
    <dsp:sp modelId="{5B275E4A-5162-4667-8EF2-E721E38B1D12}">
      <dsp:nvSpPr>
        <dsp:cNvPr id="0" name=""/>
        <dsp:cNvSpPr/>
      </dsp:nvSpPr>
      <dsp:spPr>
        <a:xfrm>
          <a:off x="6561984" y="1875601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29E4C8-9462-4959-A521-ECFCFA68317E}">
      <dsp:nvSpPr>
        <dsp:cNvPr id="0" name=""/>
        <dsp:cNvSpPr/>
      </dsp:nvSpPr>
      <dsp:spPr>
        <a:xfrm>
          <a:off x="3838217" y="1722461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noProof="0"/>
        </a:p>
      </dsp:txBody>
      <dsp:txXfrm>
        <a:off x="3838217" y="1722461"/>
        <a:ext cx="2917198" cy="537139"/>
      </dsp:txXfrm>
    </dsp:sp>
    <dsp:sp modelId="{15715168-23D7-48E5-85EA-B61DEF3F8F19}">
      <dsp:nvSpPr>
        <dsp:cNvPr id="0" name=""/>
        <dsp:cNvSpPr/>
      </dsp:nvSpPr>
      <dsp:spPr>
        <a:xfrm>
          <a:off x="6561984" y="2412001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7FE80E-3FC8-4177-A888-A695A8EE13E3}">
      <dsp:nvSpPr>
        <dsp:cNvPr id="0" name=""/>
        <dsp:cNvSpPr/>
      </dsp:nvSpPr>
      <dsp:spPr>
        <a:xfrm>
          <a:off x="3838217" y="2259601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noProof="0"/>
        </a:p>
      </dsp:txBody>
      <dsp:txXfrm>
        <a:off x="3838217" y="2259601"/>
        <a:ext cx="2917198" cy="537139"/>
      </dsp:txXfrm>
    </dsp:sp>
    <dsp:sp modelId="{72510EBE-CCB1-4535-96A3-220C84D4DCEE}">
      <dsp:nvSpPr>
        <dsp:cNvPr id="0" name=""/>
        <dsp:cNvSpPr/>
      </dsp:nvSpPr>
      <dsp:spPr>
        <a:xfrm>
          <a:off x="6562799" y="2952000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9D8596-DD15-4372-9A3A-2A3264C44BB9}">
      <dsp:nvSpPr>
        <dsp:cNvPr id="0" name=""/>
        <dsp:cNvSpPr/>
      </dsp:nvSpPr>
      <dsp:spPr>
        <a:xfrm>
          <a:off x="3838217" y="2796741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noProof="0"/>
        </a:p>
      </dsp:txBody>
      <dsp:txXfrm>
        <a:off x="3838217" y="2796741"/>
        <a:ext cx="2917198" cy="537139"/>
      </dsp:txXfrm>
    </dsp:sp>
    <dsp:sp modelId="{C617A614-B96E-4890-A816-9E645B1D42DC}">
      <dsp:nvSpPr>
        <dsp:cNvPr id="0" name=""/>
        <dsp:cNvSpPr/>
      </dsp:nvSpPr>
      <dsp:spPr>
        <a:xfrm>
          <a:off x="6562799" y="3488400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16F5EB-B4E8-420C-AAF5-2B2F457618B3}">
      <dsp:nvSpPr>
        <dsp:cNvPr id="0" name=""/>
        <dsp:cNvSpPr/>
      </dsp:nvSpPr>
      <dsp:spPr>
        <a:xfrm>
          <a:off x="3838217" y="3333881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specific</a:t>
          </a:r>
          <a:endParaRPr lang="en-US" sz="1400" kern="1200" noProof="0" dirty="0"/>
        </a:p>
      </dsp:txBody>
      <dsp:txXfrm>
        <a:off x="3838217" y="3333881"/>
        <a:ext cx="2917198" cy="537139"/>
      </dsp:txXfrm>
    </dsp:sp>
    <dsp:sp modelId="{C8E20718-51D5-41C3-BC6D-82192D9B8030}">
      <dsp:nvSpPr>
        <dsp:cNvPr id="0" name=""/>
        <dsp:cNvSpPr/>
      </dsp:nvSpPr>
      <dsp:spPr>
        <a:xfrm>
          <a:off x="6562799" y="4024800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05E223-90CA-44CE-811D-C2650B8D5C65}">
      <dsp:nvSpPr>
        <dsp:cNvPr id="0" name=""/>
        <dsp:cNvSpPr/>
      </dsp:nvSpPr>
      <dsp:spPr>
        <a:xfrm>
          <a:off x="3838217" y="3871020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e</a:t>
          </a:r>
          <a:r>
            <a:rPr lang="cs-CZ" sz="1800" kern="1200" noProof="0" dirty="0" err="1" smtClean="0"/>
            <a:t>qu</a:t>
          </a:r>
          <a:r>
            <a:rPr lang="en-US" sz="1800" kern="1200" noProof="0" dirty="0" err="1" smtClean="0"/>
            <a:t>ivalent</a:t>
          </a:r>
          <a:endParaRPr lang="en-US" sz="1400" kern="1200" noProof="0" dirty="0" smtClean="0"/>
        </a:p>
      </dsp:txBody>
      <dsp:txXfrm>
        <a:off x="3838217" y="3871020"/>
        <a:ext cx="2917198" cy="537139"/>
      </dsp:txXfrm>
    </dsp:sp>
    <dsp:sp modelId="{1B70F4C4-358E-44B8-B46C-82C2AB7786E9}">
      <dsp:nvSpPr>
        <dsp:cNvPr id="0" name=""/>
        <dsp:cNvSpPr/>
      </dsp:nvSpPr>
      <dsp:spPr>
        <a:xfrm>
          <a:off x="6562799" y="4561200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390874-7BDB-420F-B255-EA30D09B1FFD}">
      <dsp:nvSpPr>
        <dsp:cNvPr id="0" name=""/>
        <dsp:cNvSpPr/>
      </dsp:nvSpPr>
      <dsp:spPr>
        <a:xfrm>
          <a:off x="3838217" y="4408160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noProof="0" dirty="0"/>
        </a:p>
      </dsp:txBody>
      <dsp:txXfrm>
        <a:off x="3838217" y="4408160"/>
        <a:ext cx="2917198" cy="537139"/>
      </dsp:txXfrm>
    </dsp:sp>
    <dsp:sp modelId="{8C420317-5213-4D54-AEEC-08DA8D6B0EED}">
      <dsp:nvSpPr>
        <dsp:cNvPr id="0" name=""/>
        <dsp:cNvSpPr/>
      </dsp:nvSpPr>
      <dsp:spPr>
        <a:xfrm>
          <a:off x="6562799" y="5097600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6A80F6-7AF2-4D9F-8176-03476C56614B}">
      <dsp:nvSpPr>
        <dsp:cNvPr id="0" name=""/>
        <dsp:cNvSpPr/>
      </dsp:nvSpPr>
      <dsp:spPr>
        <a:xfrm>
          <a:off x="3838217" y="4945300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noProof="0"/>
        </a:p>
      </dsp:txBody>
      <dsp:txXfrm>
        <a:off x="3838217" y="4945300"/>
        <a:ext cx="2917198" cy="537139"/>
      </dsp:txXfrm>
    </dsp:sp>
    <dsp:sp modelId="{4F14F717-10D1-44E7-8E13-92474FA40B2E}">
      <dsp:nvSpPr>
        <dsp:cNvPr id="0" name=""/>
        <dsp:cNvSpPr/>
      </dsp:nvSpPr>
      <dsp:spPr>
        <a:xfrm>
          <a:off x="6562799" y="5637600"/>
          <a:ext cx="230432" cy="23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516865-350E-40F6-B806-75D50DD6C832}">
      <dsp:nvSpPr>
        <dsp:cNvPr id="0" name=""/>
        <dsp:cNvSpPr/>
      </dsp:nvSpPr>
      <dsp:spPr>
        <a:xfrm>
          <a:off x="3838217" y="5484148"/>
          <a:ext cx="2917198" cy="537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noProof="0" dirty="0"/>
        </a:p>
      </dsp:txBody>
      <dsp:txXfrm>
        <a:off x="3838217" y="5484148"/>
        <a:ext cx="2917198" cy="537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12730-1D2E-4BA4-816B-2E65B2CAA618}">
      <dsp:nvSpPr>
        <dsp:cNvPr id="0" name=""/>
        <dsp:cNvSpPr/>
      </dsp:nvSpPr>
      <dsp:spPr>
        <a:xfrm>
          <a:off x="0" y="0"/>
          <a:ext cx="8280920" cy="125293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800" kern="1200" dirty="0" smtClean="0"/>
            <a:t>Model C</a:t>
          </a:r>
          <a:endParaRPr lang="cs-CZ" sz="5800" kern="1200" dirty="0"/>
        </a:p>
      </dsp:txBody>
      <dsp:txXfrm>
        <a:off x="0" y="0"/>
        <a:ext cx="8280920" cy="1252939"/>
      </dsp:txXfrm>
    </dsp:sp>
    <dsp:sp modelId="{C03D6D67-C223-444C-B114-3B71D289833D}">
      <dsp:nvSpPr>
        <dsp:cNvPr id="0" name=""/>
        <dsp:cNvSpPr/>
      </dsp:nvSpPr>
      <dsp:spPr>
        <a:xfrm>
          <a:off x="0" y="1252939"/>
          <a:ext cx="4140459" cy="263117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smtClean="0"/>
            <a:t>general rule</a:t>
          </a:r>
          <a:endParaRPr lang="en-US" sz="2800" kern="1200" noProof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noProof="0" dirty="0" smtClean="0"/>
            <a:t>budgetary determination of taxes is regulated with other essential elements of each tax </a:t>
          </a:r>
          <a:endParaRPr lang="en-US" sz="2200" kern="1200" noProof="0" dirty="0"/>
        </a:p>
      </dsp:txBody>
      <dsp:txXfrm>
        <a:off x="0" y="1252939"/>
        <a:ext cx="4140459" cy="2631172"/>
      </dsp:txXfrm>
    </dsp:sp>
    <dsp:sp modelId="{053D321C-1F0C-4DF4-9D1B-0CA05ABBD5B0}">
      <dsp:nvSpPr>
        <dsp:cNvPr id="0" name=""/>
        <dsp:cNvSpPr/>
      </dsp:nvSpPr>
      <dsp:spPr>
        <a:xfrm>
          <a:off x="4140460" y="1252939"/>
          <a:ext cx="4140459" cy="263117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noProof="0" smtClean="0"/>
            <a:t>special rule</a:t>
          </a:r>
          <a:endParaRPr lang="en-US" sz="2800" kern="1200" noProof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noProof="0" dirty="0" smtClean="0"/>
            <a:t>budgetary determination of shared taxes is regulated in one special legal regulation (Act on Budgetary Determination</a:t>
          </a:r>
          <a:r>
            <a:rPr lang="en-US" sz="2200" kern="1200" dirty="0" smtClean="0"/>
            <a:t> of Shared Taxes</a:t>
          </a:r>
          <a:r>
            <a:rPr lang="cs-CZ" sz="2200" kern="1200" dirty="0" smtClean="0"/>
            <a:t>)</a:t>
          </a:r>
          <a:endParaRPr lang="cs-CZ" sz="2200" kern="1200" dirty="0"/>
        </a:p>
      </dsp:txBody>
      <dsp:txXfrm>
        <a:off x="4140460" y="1252939"/>
        <a:ext cx="4140459" cy="2631172"/>
      </dsp:txXfrm>
    </dsp:sp>
    <dsp:sp modelId="{161356FE-0E76-482F-A689-EEBAA596FADE}">
      <dsp:nvSpPr>
        <dsp:cNvPr id="0" name=""/>
        <dsp:cNvSpPr/>
      </dsp:nvSpPr>
      <dsp:spPr>
        <a:xfrm>
          <a:off x="0" y="3884111"/>
          <a:ext cx="8280920" cy="29235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A12730-1D2E-4BA4-816B-2E65B2CAA618}">
      <dsp:nvSpPr>
        <dsp:cNvPr id="0" name=""/>
        <dsp:cNvSpPr/>
      </dsp:nvSpPr>
      <dsp:spPr>
        <a:xfrm>
          <a:off x="0" y="0"/>
          <a:ext cx="8280920" cy="1252939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800" kern="1200" dirty="0" smtClean="0"/>
            <a:t>Model A</a:t>
          </a:r>
          <a:endParaRPr lang="cs-CZ" sz="5800" kern="1200" dirty="0"/>
        </a:p>
      </dsp:txBody>
      <dsp:txXfrm>
        <a:off x="0" y="0"/>
        <a:ext cx="8280920" cy="1252939"/>
      </dsp:txXfrm>
    </dsp:sp>
    <dsp:sp modelId="{C03D6D67-C223-444C-B114-3B71D289833D}">
      <dsp:nvSpPr>
        <dsp:cNvPr id="0" name=""/>
        <dsp:cNvSpPr/>
      </dsp:nvSpPr>
      <dsp:spPr>
        <a:xfrm>
          <a:off x="0" y="1252939"/>
          <a:ext cx="8280920" cy="263117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budgetary determination is regulated</a:t>
          </a:r>
          <a:r>
            <a:rPr lang="cs-CZ" sz="4100" kern="1200" dirty="0" smtClean="0"/>
            <a:t> </a:t>
          </a:r>
          <a:r>
            <a:rPr lang="en-US" sz="4100" kern="1200" dirty="0" smtClean="0"/>
            <a:t>with other essential elements of each charge or other similar financial consideration</a:t>
          </a:r>
          <a:r>
            <a:rPr lang="cs-CZ" sz="4100" kern="1200" dirty="0" smtClean="0"/>
            <a:t> </a:t>
          </a:r>
          <a:endParaRPr lang="en-US" sz="4100" kern="1200" noProof="0" dirty="0"/>
        </a:p>
      </dsp:txBody>
      <dsp:txXfrm>
        <a:off x="0" y="1252939"/>
        <a:ext cx="8280920" cy="2631172"/>
      </dsp:txXfrm>
    </dsp:sp>
    <dsp:sp modelId="{161356FE-0E76-482F-A689-EEBAA596FADE}">
      <dsp:nvSpPr>
        <dsp:cNvPr id="0" name=""/>
        <dsp:cNvSpPr/>
      </dsp:nvSpPr>
      <dsp:spPr>
        <a:xfrm>
          <a:off x="0" y="3884111"/>
          <a:ext cx="8280920" cy="29235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F8395F-0EDF-48F3-9CB6-951E1E0372CA}" type="datetimeFigureOut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2300"/>
            <a:ext cx="29718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512300"/>
            <a:ext cx="29718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A14AE6-797F-4B72-B58F-345FAC200C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2842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7F2151-C8FB-4096-8310-2212203501AA}" type="datetimeFigureOut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57738"/>
            <a:ext cx="5486400" cy="4506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2300"/>
            <a:ext cx="29718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512300"/>
            <a:ext cx="29718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3AD421-0476-42E8-B5B8-EF3D85D6B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9484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noProof="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A1C9D-FE9F-4D5A-B143-35AF4DFE39BA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</a:t>
            </a:r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9EC2B-3809-4275-91F3-4AF62D2384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B2428-53A2-4CC1-AF45-4E83187048B8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</a:t>
            </a: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3A4BF-F080-4D9C-864C-6B4782A4F1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311CF-5A37-4F27-A5A7-CBE0854F1759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</a:t>
            </a: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D8EE1-0505-4ABA-A9B7-66FD010DC0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241B9-23DF-4364-8D28-48E8C272406F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</a:t>
            </a:r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168E8-2D9A-4664-A76A-6296A3E647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19458-E0FD-4864-BB94-4B65DB10DD03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69B7C-A50B-49AB-B6EA-48B6EFEE4C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AD235-FA5C-4B78-B6F5-3AC5C90D7D45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</a:t>
            </a: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55972-72B8-4EE4-912A-2A6F73FFFD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3B73A-4CF1-4E77-9A04-403D75A472C3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</a:t>
            </a:r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FFB8-2DB4-4271-B69E-8B7DBB982E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58427-9CE0-4B2B-8BA7-229C59972719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</a:t>
            </a:r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43A74-F3DA-44EA-A994-34260634B5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15CA1-8DA9-42C3-BB78-66157C1765A1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</a:t>
            </a:r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9BDA7-C0FF-4D4E-88EC-3A35AD54F0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D75D5-7A9C-4716-91AF-5A538D99E6DB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</a:t>
            </a:r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DA588-2439-41FA-97E4-E26910FD23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3BBD4-8520-4EA3-A62B-5CBCB6C68187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1</a:t>
            </a:r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5CB10-FEDE-401C-B421-8CE2F585B7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F588804-C917-4749-B458-9715BB1D012B}" type="datetime1">
              <a:rPr lang="cs-CZ"/>
              <a:pPr>
                <a:defRPr/>
              </a:pPr>
              <a:t>25.9.2012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1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8828E3C-ECB1-4785-A261-BF5E5CB226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19" r:id="rId2"/>
    <p:sldLayoutId id="2147484128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9" r:id="rId9"/>
    <p:sldLayoutId id="2147484125" r:id="rId10"/>
    <p:sldLayoutId id="2147484126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500" y="2357438"/>
            <a:ext cx="8229600" cy="11430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5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Possible changes of legal regulation of budgetary determination of taxes, charges and other similar financial considerations in the Czech Republic</a:t>
            </a:r>
            <a:endParaRPr lang="cs-CZ" sz="4500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86188"/>
            <a:ext cx="8229600" cy="2538412"/>
          </a:xfrm>
        </p:spPr>
        <p:txBody>
          <a:bodyPr/>
          <a:lstStyle/>
          <a:p>
            <a:pPr algn="r" eaLnBrk="1" hangingPunct="1">
              <a:buFont typeface="Wingdings 2" pitchFamily="18" charset="2"/>
              <a:buNone/>
            </a:pPr>
            <a:r>
              <a:rPr lang="en-US" dirty="0" smtClean="0">
                <a:cs typeface="Tahoma" pitchFamily="34" charset="0"/>
              </a:rPr>
              <a:t>JUDr. Radim Boháč, Ph.D.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en-US" sz="2000" dirty="0" smtClean="0">
                <a:cs typeface="Tahoma" pitchFamily="34" charset="0"/>
              </a:rPr>
              <a:t>Department of Financial Law and Financial Science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en-US" sz="2000" dirty="0" smtClean="0">
                <a:cs typeface="Tahoma" pitchFamily="34" charset="0"/>
              </a:rPr>
              <a:t>School of Law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en-US" sz="2000" dirty="0" smtClean="0">
                <a:cs typeface="Tahoma" pitchFamily="34" charset="0"/>
              </a:rPr>
              <a:t>Charles University in Prague</a:t>
            </a:r>
          </a:p>
          <a:p>
            <a:pPr algn="r" eaLnBrk="1" hangingPunct="1">
              <a:buFont typeface="Wingdings 2" pitchFamily="18" charset="2"/>
              <a:buNone/>
            </a:pPr>
            <a:r>
              <a:rPr lang="en-US" sz="2000" dirty="0" smtClean="0">
                <a:cs typeface="Tahoma" pitchFamily="34" charset="0"/>
              </a:rPr>
              <a:t>Czech Republic</a:t>
            </a:r>
          </a:p>
          <a:p>
            <a:pPr algn="r" eaLnBrk="1" hangingPunct="1">
              <a:buFont typeface="Wingdings 2" pitchFamily="18" charset="2"/>
              <a:buNone/>
            </a:pPr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/>
          <a:lstStyle/>
          <a:p>
            <a:pPr algn="ctr" eaLnBrk="1" hangingPunct="1"/>
            <a:r>
              <a:rPr lang="en-US" sz="3600" b="1" i="1" dirty="0" smtClean="0"/>
              <a:t>V</a:t>
            </a:r>
            <a:r>
              <a:rPr lang="cs-CZ" sz="3600" b="1" i="1" dirty="0" smtClean="0"/>
              <a:t>II</a:t>
            </a:r>
            <a:r>
              <a:rPr lang="en-US" sz="3600" b="1" i="1" dirty="0" smtClean="0"/>
              <a:t>. Ideal legal regulation of budgetary determination of charges and other similar financial considerations</a:t>
            </a:r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B0A20D3-13CD-4488-93D1-6CDCEB6EC5ED}" type="slidenum">
              <a:rPr lang="cs-CZ" sz="2000" b="1">
                <a:solidFill>
                  <a:schemeClr val="accent3"/>
                </a:solidFill>
                <a:latin typeface="Lucida Sans Unicode" pitchFamily="34" charset="0"/>
              </a:rPr>
              <a:pPr/>
              <a:t>10</a:t>
            </a:fld>
            <a:endParaRPr lang="cs-CZ" sz="2800" dirty="0">
              <a:solidFill>
                <a:schemeClr val="accent3"/>
              </a:solidFill>
              <a:latin typeface="Lucida Sans Unicode" pitchFamily="34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395536" y="1988840"/>
          <a:ext cx="828092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500" y="2357438"/>
            <a:ext cx="8229600" cy="114300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5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Thank you for your attention.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86188"/>
            <a:ext cx="8229600" cy="2538412"/>
          </a:xfrm>
        </p:spPr>
        <p:txBody>
          <a:bodyPr/>
          <a:lstStyle/>
          <a:p>
            <a:pPr algn="r" eaLnBrk="1" hangingPunct="1">
              <a:buNone/>
            </a:pPr>
            <a:r>
              <a:rPr lang="en-US" dirty="0" smtClean="0">
                <a:cs typeface="Tahoma" pitchFamily="34" charset="0"/>
              </a:rPr>
              <a:t>JUDr. Radim Boháč, Ph.D.</a:t>
            </a:r>
          </a:p>
          <a:p>
            <a:pPr algn="r" eaLnBrk="1" hangingPunct="1">
              <a:buNone/>
            </a:pPr>
            <a:r>
              <a:rPr lang="en-US" sz="2000" dirty="0" smtClean="0">
                <a:cs typeface="Tahoma" pitchFamily="34" charset="0"/>
              </a:rPr>
              <a:t>Department of Financial Law and Financial Science</a:t>
            </a:r>
          </a:p>
          <a:p>
            <a:pPr algn="r" eaLnBrk="1" hangingPunct="1">
              <a:buNone/>
            </a:pPr>
            <a:r>
              <a:rPr lang="en-US" sz="2000" dirty="0" smtClean="0">
                <a:cs typeface="Tahoma" pitchFamily="34" charset="0"/>
              </a:rPr>
              <a:t>School of Law</a:t>
            </a:r>
          </a:p>
          <a:p>
            <a:pPr algn="r" eaLnBrk="1" hangingPunct="1">
              <a:buNone/>
            </a:pPr>
            <a:r>
              <a:rPr lang="en-US" sz="2000" dirty="0" smtClean="0">
                <a:cs typeface="Tahoma" pitchFamily="34" charset="0"/>
              </a:rPr>
              <a:t>Charles University in Prague</a:t>
            </a:r>
          </a:p>
          <a:p>
            <a:pPr algn="r" eaLnBrk="1" hangingPunct="1">
              <a:buNone/>
            </a:pPr>
            <a:r>
              <a:rPr lang="en-US" sz="2000" dirty="0" smtClean="0">
                <a:cs typeface="Tahoma" pitchFamily="34" charset="0"/>
              </a:rPr>
              <a:t>Czech Republic</a:t>
            </a:r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B0A20D3-13CD-4488-93D1-6CDCEB6EC5ED}" type="slidenum">
              <a:rPr lang="cs-CZ" sz="2000" b="1">
                <a:solidFill>
                  <a:schemeClr val="accent3"/>
                </a:solidFill>
                <a:latin typeface="Lucida Sans Unicode" pitchFamily="34" charset="0"/>
              </a:rPr>
              <a:pPr/>
              <a:t>11</a:t>
            </a:fld>
            <a:endParaRPr lang="cs-CZ" sz="2800" dirty="0">
              <a:solidFill>
                <a:schemeClr val="accent3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7544" y="341784"/>
            <a:ext cx="8229600" cy="1143000"/>
          </a:xfrm>
        </p:spPr>
        <p:txBody>
          <a:bodyPr/>
          <a:lstStyle/>
          <a:p>
            <a:pPr eaLnBrk="1" hangingPunct="1"/>
            <a:r>
              <a:rPr lang="en-US" b="1" i="1" dirty="0" smtClean="0"/>
              <a:t>Content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767808"/>
          </a:xfrm>
        </p:spPr>
        <p:txBody>
          <a:bodyPr>
            <a:normAutofit fontScale="92500" lnSpcReduction="20000"/>
          </a:bodyPr>
          <a:lstStyle/>
          <a:p>
            <a:pPr marL="571500" indent="-571500" eaLnBrk="1" hangingPunct="1">
              <a:buFont typeface="Calibri" pitchFamily="34" charset="0"/>
              <a:buAutoNum type="romanUcPeriod"/>
            </a:pPr>
            <a:r>
              <a:rPr lang="en-US" dirty="0" smtClean="0"/>
              <a:t>Taxes, charges and other similar financial considerations</a:t>
            </a:r>
          </a:p>
          <a:p>
            <a:pPr marL="571500" indent="-571500" eaLnBrk="1" hangingPunct="1">
              <a:buFont typeface="Calibri" pitchFamily="34" charset="0"/>
              <a:buAutoNum type="romanUcPeriod"/>
            </a:pPr>
            <a:r>
              <a:rPr lang="en-US" dirty="0" smtClean="0"/>
              <a:t>Essential elements of taxes, charges and other similar financial considerations</a:t>
            </a:r>
            <a:endParaRPr lang="cs-CZ" dirty="0" smtClean="0"/>
          </a:p>
          <a:p>
            <a:pPr marL="571500" indent="-571500" eaLnBrk="1" hangingPunct="1">
              <a:buFont typeface="Calibri" pitchFamily="34" charset="0"/>
              <a:buAutoNum type="romanUcPeriod"/>
            </a:pPr>
            <a:r>
              <a:rPr lang="en-US" dirty="0" smtClean="0"/>
              <a:t>Theoretical point of view on legal regulation of budgetary determination</a:t>
            </a:r>
            <a:endParaRPr lang="cs-CZ" dirty="0" smtClean="0"/>
          </a:p>
          <a:p>
            <a:pPr marL="571500" indent="-571500" eaLnBrk="1" hangingPunct="1">
              <a:buFont typeface="Calibri" pitchFamily="34" charset="0"/>
              <a:buAutoNum type="romanUcPeriod"/>
            </a:pPr>
            <a:r>
              <a:rPr lang="en-US" dirty="0" smtClean="0"/>
              <a:t>Current legal regulation of budgetary determination of taxes</a:t>
            </a:r>
            <a:endParaRPr lang="cs-CZ" dirty="0" smtClean="0"/>
          </a:p>
          <a:p>
            <a:pPr marL="571500" indent="-571500" eaLnBrk="1" hangingPunct="1">
              <a:buFont typeface="Calibri" pitchFamily="34" charset="0"/>
              <a:buAutoNum type="romanUcPeriod"/>
            </a:pPr>
            <a:r>
              <a:rPr lang="en-US" dirty="0" smtClean="0"/>
              <a:t>Ideal legal regulation of budgetary determination of taxes</a:t>
            </a:r>
          </a:p>
          <a:p>
            <a:pPr marL="571500" indent="-571500" eaLnBrk="1" hangingPunct="1">
              <a:buFont typeface="Calibri" pitchFamily="34" charset="0"/>
              <a:buAutoNum type="romanUcPeriod"/>
            </a:pPr>
            <a:r>
              <a:rPr lang="en-US" dirty="0" smtClean="0"/>
              <a:t>Current legal regulation of budgetary determination of charges and other similar financial considerations</a:t>
            </a:r>
          </a:p>
          <a:p>
            <a:pPr marL="571500" indent="-571500" eaLnBrk="1" hangingPunct="1">
              <a:buFont typeface="Calibri" pitchFamily="34" charset="0"/>
              <a:buAutoNum type="romanUcPeriod"/>
            </a:pPr>
            <a:r>
              <a:rPr lang="en-US" dirty="0" smtClean="0"/>
              <a:t>Ideal legal regulation of budgetary determination of charges and other similar financial considerations</a:t>
            </a:r>
            <a:endParaRPr lang="cs-CZ" dirty="0" smtClean="0"/>
          </a:p>
          <a:p>
            <a:pPr marL="571500" indent="-571500" eaLnBrk="1" hangingPunct="1">
              <a:buFont typeface="Calibri" pitchFamily="34" charset="0"/>
              <a:buAutoNum type="romanUcPeriod"/>
            </a:pPr>
            <a:endParaRPr lang="cs-CZ" dirty="0" smtClean="0"/>
          </a:p>
          <a:p>
            <a:pPr marL="571500" indent="-571500" eaLnBrk="1" hangingPunct="1">
              <a:buFont typeface="Calibri" pitchFamily="34" charset="0"/>
              <a:buAutoNum type="romanUcPeriod"/>
            </a:pPr>
            <a:endParaRPr lang="cs-CZ" dirty="0" smtClean="0"/>
          </a:p>
          <a:p>
            <a:pPr marL="571500" indent="-571500" eaLnBrk="1" hangingPunct="1">
              <a:buFont typeface="Calibri" pitchFamily="34" charset="0"/>
              <a:buAutoNum type="romanUcPeriod"/>
            </a:pPr>
            <a:endParaRPr lang="cs-CZ" dirty="0" smtClean="0"/>
          </a:p>
        </p:txBody>
      </p:sp>
      <p:sp>
        <p:nvSpPr>
          <p:cNvPr id="6148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B0A20D3-13CD-4488-93D1-6CDCEB6EC5ED}" type="slidenum">
              <a:rPr lang="cs-CZ" sz="2000" b="1">
                <a:solidFill>
                  <a:schemeClr val="accent3"/>
                </a:solidFill>
                <a:latin typeface="Lucida Sans Unicode" pitchFamily="34" charset="0"/>
              </a:rPr>
              <a:pPr/>
              <a:t>2</a:t>
            </a:fld>
            <a:endParaRPr lang="cs-CZ" sz="2800" dirty="0">
              <a:solidFill>
                <a:schemeClr val="accent3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856" y="1133401"/>
            <a:ext cx="8229600" cy="783431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500" b="1" i="1" dirty="0" smtClean="0">
                <a:cs typeface="Tahoma" pitchFamily="34" charset="0"/>
              </a:rPr>
              <a:t>I. Taxes, charges and other similar financial considerations</a:t>
            </a:r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B0A20D3-13CD-4488-93D1-6CDCEB6EC5ED}" type="slidenum">
              <a:rPr lang="en-US" sz="2000" b="1" smtClean="0">
                <a:solidFill>
                  <a:schemeClr val="accent3"/>
                </a:solidFill>
                <a:latin typeface="Lucida Sans Unicode" pitchFamily="34" charset="0"/>
              </a:rPr>
              <a:pPr/>
              <a:t>3</a:t>
            </a:fld>
            <a:endParaRPr lang="en-US" sz="2800">
              <a:solidFill>
                <a:schemeClr val="accent3"/>
              </a:solidFill>
              <a:latin typeface="Lucida Sans Unicode" pitchFamily="34" charset="0"/>
            </a:endParaRPr>
          </a:p>
        </p:txBody>
      </p:sp>
      <p:graphicFrame>
        <p:nvGraphicFramePr>
          <p:cNvPr id="6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9741704"/>
              </p:ext>
            </p:extLst>
          </p:nvPr>
        </p:nvGraphicFramePr>
        <p:xfrm>
          <a:off x="2195736" y="1841178"/>
          <a:ext cx="6696744" cy="4468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B0A20D3-13CD-4488-93D1-6CDCEB6EC5ED}" type="slidenum">
              <a:rPr lang="cs-CZ" sz="2000" b="1">
                <a:solidFill>
                  <a:schemeClr val="accent3"/>
                </a:solidFill>
                <a:latin typeface="Lucida Sans Unicode" pitchFamily="34" charset="0"/>
              </a:rPr>
              <a:pPr/>
              <a:t>4</a:t>
            </a:fld>
            <a:endParaRPr lang="cs-CZ" sz="2800" dirty="0">
              <a:solidFill>
                <a:schemeClr val="accent3"/>
              </a:solidFill>
              <a:latin typeface="Lucida Sans Unicode" pitchFamily="34" charset="0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82010023"/>
              </p:ext>
            </p:extLst>
          </p:nvPr>
        </p:nvGraphicFramePr>
        <p:xfrm>
          <a:off x="1043608" y="648072"/>
          <a:ext cx="7080448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b="1" i="1" dirty="0" smtClean="0"/>
              <a:t>II. Essential elements of taxes, charges and other similar financial considerations</a:t>
            </a:r>
          </a:p>
        </p:txBody>
      </p:sp>
      <p:sp>
        <p:nvSpPr>
          <p:cNvPr id="6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B0A20D3-13CD-4488-93D1-6CDCEB6EC5ED}" type="slidenum">
              <a:rPr lang="en-US" sz="2000" b="1" smtClean="0">
                <a:solidFill>
                  <a:schemeClr val="accent3"/>
                </a:solidFill>
                <a:latin typeface="Lucida Sans Unicode" pitchFamily="34" charset="0"/>
              </a:rPr>
              <a:pPr/>
              <a:t>5</a:t>
            </a:fld>
            <a:endParaRPr lang="en-US" sz="2800">
              <a:solidFill>
                <a:schemeClr val="accent3"/>
              </a:solidFill>
              <a:latin typeface="Lucida Sans Unicode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subject</a:t>
            </a:r>
          </a:p>
          <a:p>
            <a:pPr eaLnBrk="1" hangingPunct="1">
              <a:defRPr/>
            </a:pPr>
            <a:r>
              <a:rPr lang="en-US" dirty="0" smtClean="0"/>
              <a:t>object</a:t>
            </a:r>
          </a:p>
          <a:p>
            <a:pPr eaLnBrk="1" hangingPunct="1">
              <a:defRPr/>
            </a:pPr>
            <a:r>
              <a:rPr lang="en-US" dirty="0" smtClean="0"/>
              <a:t>base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rate</a:t>
            </a:r>
          </a:p>
          <a:p>
            <a:pPr eaLnBrk="1" hangingPunct="1">
              <a:defRPr/>
            </a:pPr>
            <a:r>
              <a:rPr lang="en-US" dirty="0" smtClean="0"/>
              <a:t>calculation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period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budgetary determination</a:t>
            </a:r>
          </a:p>
          <a:p>
            <a:pPr lvl="1" eaLnBrk="1" hangingPunct="1">
              <a:defRPr/>
            </a:pPr>
            <a:r>
              <a:rPr lang="en-US" dirty="0" smtClean="0"/>
              <a:t>determination of public budget that receives the revenue of tax, charge or other similar financial consideration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i="1" dirty="0" smtClean="0"/>
              <a:t>I</a:t>
            </a:r>
            <a:r>
              <a:rPr lang="cs-CZ" sz="4000" b="1" i="1" dirty="0" smtClean="0"/>
              <a:t>II</a:t>
            </a:r>
            <a:r>
              <a:rPr lang="en-US" sz="4000" b="1" i="1" dirty="0" smtClean="0"/>
              <a:t>. Theoretical point of view on legal regulation of budgetary determination</a:t>
            </a:r>
            <a:endParaRPr lang="en-US" sz="4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/>
              <a:t>Budgetary determination is regulated: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with other essential elements of each tax, charge or other similar financial consideration</a:t>
            </a:r>
            <a:r>
              <a:rPr lang="cs-CZ" dirty="0" smtClean="0"/>
              <a:t> (</a:t>
            </a:r>
            <a:r>
              <a:rPr lang="cs-CZ" b="1" dirty="0" smtClean="0"/>
              <a:t>model A</a:t>
            </a:r>
            <a:r>
              <a:rPr lang="cs-CZ" dirty="0" smtClean="0"/>
              <a:t>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one legal regulation governing determination of all taxes, charges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en-US" dirty="0" smtClean="0"/>
              <a:t>other </a:t>
            </a:r>
            <a:r>
              <a:rPr lang="en-US" dirty="0" smtClean="0"/>
              <a:t>similar financial consideration</a:t>
            </a:r>
            <a:r>
              <a:rPr lang="cs-CZ" dirty="0" smtClean="0"/>
              <a:t> (</a:t>
            </a:r>
            <a:r>
              <a:rPr lang="cs-CZ" b="1" dirty="0" smtClean="0"/>
              <a:t>model B</a:t>
            </a:r>
            <a:r>
              <a:rPr lang="cs-CZ" dirty="0" smtClean="0"/>
              <a:t>)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with other essential elements (</a:t>
            </a:r>
            <a:r>
              <a:rPr lang="en-US" sz="2000" dirty="0" smtClean="0"/>
              <a:t>taxes, charges and other similar financial consideration which are revenues of one public budget</a:t>
            </a:r>
            <a:r>
              <a:rPr lang="en-US" dirty="0" smtClean="0"/>
              <a:t>) and in one special legal regulation (</a:t>
            </a:r>
            <a:r>
              <a:rPr lang="en-US" sz="2000" dirty="0" smtClean="0"/>
              <a:t>shared taxes, charges or other similar financial consideration</a:t>
            </a:r>
            <a:r>
              <a:rPr lang="en-US" sz="2800" dirty="0" smtClean="0"/>
              <a:t>)</a:t>
            </a:r>
            <a:r>
              <a:rPr lang="cs-CZ" sz="2800" dirty="0" smtClean="0"/>
              <a:t> (</a:t>
            </a:r>
            <a:r>
              <a:rPr lang="cs-CZ" sz="2800" b="1" dirty="0" smtClean="0"/>
              <a:t>model C</a:t>
            </a:r>
            <a:r>
              <a:rPr lang="cs-CZ" sz="2800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/>
          <a:lstStyle/>
          <a:p>
            <a:pPr algn="ctr" eaLnBrk="1" hangingPunct="1"/>
            <a:r>
              <a:rPr lang="en-US" sz="3600" b="1" i="1" dirty="0" smtClean="0"/>
              <a:t>IV. Current legal regulation of budgetary determination of taxes</a:t>
            </a:r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B0A20D3-13CD-4488-93D1-6CDCEB6EC5ED}" type="slidenum">
              <a:rPr lang="cs-CZ" sz="2000" b="1">
                <a:solidFill>
                  <a:schemeClr val="accent3"/>
                </a:solidFill>
                <a:latin typeface="Lucida Sans Unicode" pitchFamily="34" charset="0"/>
              </a:rPr>
              <a:pPr/>
              <a:t>7</a:t>
            </a:fld>
            <a:endParaRPr lang="cs-CZ" sz="2800" dirty="0">
              <a:solidFill>
                <a:schemeClr val="accent3"/>
              </a:solidFill>
              <a:latin typeface="Lucida Sans Unicode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55178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general legal regulation</a:t>
            </a:r>
          </a:p>
          <a:p>
            <a:pPr lvl="1" eaLnBrk="1" hangingPunct="1">
              <a:defRPr/>
            </a:pPr>
            <a:r>
              <a:rPr lang="en-US" dirty="0" smtClean="0"/>
              <a:t>Act on Budgetary Rules</a:t>
            </a:r>
          </a:p>
          <a:p>
            <a:pPr lvl="1" eaLnBrk="1" hangingPunct="1">
              <a:defRPr/>
            </a:pPr>
            <a:r>
              <a:rPr lang="en-US" dirty="0" smtClean="0"/>
              <a:t>taxes are revenue of state budget</a:t>
            </a:r>
          </a:p>
          <a:p>
            <a:pPr eaLnBrk="1" hangingPunct="1">
              <a:defRPr/>
            </a:pPr>
            <a:r>
              <a:rPr lang="en-US" dirty="0" smtClean="0"/>
              <a:t>special legal regulation</a:t>
            </a:r>
          </a:p>
          <a:p>
            <a:pPr lvl="1" eaLnBrk="1" hangingPunct="1">
              <a:defRPr/>
            </a:pPr>
            <a:r>
              <a:rPr lang="en-US" dirty="0" smtClean="0"/>
              <a:t>Act on Budgetary Determination of Taxes</a:t>
            </a:r>
          </a:p>
          <a:p>
            <a:pPr lvl="1" eaLnBrk="1" hangingPunct="1">
              <a:defRPr/>
            </a:pPr>
            <a:r>
              <a:rPr lang="en-US" dirty="0" smtClean="0"/>
              <a:t>taxes are revenue of other public budgets then state budget</a:t>
            </a:r>
          </a:p>
          <a:p>
            <a:pPr lvl="2" eaLnBrk="1" hangingPunct="1">
              <a:defRPr/>
            </a:pPr>
            <a:r>
              <a:rPr lang="en-US" dirty="0" smtClean="0"/>
              <a:t>real estate tax, road tax</a:t>
            </a:r>
          </a:p>
          <a:p>
            <a:pPr lvl="1" eaLnBrk="1" hangingPunct="1">
              <a:defRPr/>
            </a:pPr>
            <a:r>
              <a:rPr lang="en-US" dirty="0" smtClean="0"/>
              <a:t> certain part of revenue of tax is revenue of other public budgets then state budget</a:t>
            </a:r>
          </a:p>
          <a:p>
            <a:pPr lvl="2" eaLnBrk="1" hangingPunct="1">
              <a:defRPr/>
            </a:pPr>
            <a:r>
              <a:rPr lang="en-US" dirty="0" smtClean="0"/>
              <a:t>income taxes, value added tax, mineral oil tax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52128"/>
          </a:xfrm>
        </p:spPr>
        <p:txBody>
          <a:bodyPr/>
          <a:lstStyle/>
          <a:p>
            <a:pPr algn="ctr" eaLnBrk="1" hangingPunct="1"/>
            <a:r>
              <a:rPr lang="en-US" sz="3600" b="1" i="1" dirty="0" smtClean="0"/>
              <a:t>V. Ideal</a:t>
            </a:r>
            <a:r>
              <a:rPr lang="cs-CZ" sz="3600" b="1" i="1" dirty="0" smtClean="0"/>
              <a:t> </a:t>
            </a:r>
            <a:r>
              <a:rPr lang="en-US" sz="3600" b="1" i="1" dirty="0" smtClean="0"/>
              <a:t>legal regulation of budgetary determination of taxes</a:t>
            </a:r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B0A20D3-13CD-4488-93D1-6CDCEB6EC5ED}" type="slidenum">
              <a:rPr lang="cs-CZ" sz="2000" b="1">
                <a:solidFill>
                  <a:schemeClr val="accent3"/>
                </a:solidFill>
                <a:latin typeface="Lucida Sans Unicode" pitchFamily="34" charset="0"/>
              </a:rPr>
              <a:pPr/>
              <a:t>8</a:t>
            </a:fld>
            <a:endParaRPr lang="cs-CZ" sz="2800" dirty="0">
              <a:solidFill>
                <a:schemeClr val="accent3"/>
              </a:solidFill>
              <a:latin typeface="Lucida Sans Unicode" pitchFamily="34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395536" y="1988840"/>
          <a:ext cx="828092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52128"/>
          </a:xfrm>
        </p:spPr>
        <p:txBody>
          <a:bodyPr/>
          <a:lstStyle/>
          <a:p>
            <a:pPr algn="ctr" eaLnBrk="1" hangingPunct="1"/>
            <a:r>
              <a:rPr lang="en-US" sz="3600" b="1" i="1" dirty="0" smtClean="0"/>
              <a:t>V</a:t>
            </a:r>
            <a:r>
              <a:rPr lang="cs-CZ" sz="3600" b="1" i="1" dirty="0" smtClean="0"/>
              <a:t>I</a:t>
            </a:r>
            <a:r>
              <a:rPr lang="en-US" sz="3600" b="1" i="1" dirty="0" smtClean="0"/>
              <a:t>. Current legal regulation of budgetary determination of charges and other similar financial considerations</a:t>
            </a:r>
          </a:p>
        </p:txBody>
      </p:sp>
      <p:sp>
        <p:nvSpPr>
          <p:cNvPr id="5" name="TextovéPole 3"/>
          <p:cNvSpPr txBox="1">
            <a:spLocks noChangeArrowheads="1"/>
          </p:cNvSpPr>
          <p:nvPr/>
        </p:nvSpPr>
        <p:spPr bwMode="auto">
          <a:xfrm>
            <a:off x="357188" y="6286500"/>
            <a:ext cx="1357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B0A20D3-13CD-4488-93D1-6CDCEB6EC5ED}" type="slidenum">
              <a:rPr lang="cs-CZ" sz="2000" b="1">
                <a:solidFill>
                  <a:schemeClr val="accent3"/>
                </a:solidFill>
                <a:latin typeface="Lucida Sans Unicode" pitchFamily="34" charset="0"/>
              </a:rPr>
              <a:pPr/>
              <a:t>9</a:t>
            </a:fld>
            <a:endParaRPr lang="cs-CZ" sz="2800" dirty="0">
              <a:solidFill>
                <a:schemeClr val="accent3"/>
              </a:solidFill>
              <a:latin typeface="Lucida Sans Unicode" pitchFamily="34" charset="0"/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2189583"/>
            <a:ext cx="8229600" cy="4551785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b="1" dirty="0" smtClean="0"/>
              <a:t>court charges</a:t>
            </a:r>
          </a:p>
          <a:p>
            <a:pPr lvl="1" eaLnBrk="1" hangingPunct="1">
              <a:defRPr/>
            </a:pPr>
            <a:r>
              <a:rPr lang="en-US" dirty="0" smtClean="0"/>
              <a:t>Act on Budgetary Rules = revenue of state budget</a:t>
            </a:r>
          </a:p>
          <a:p>
            <a:pPr eaLnBrk="1" hangingPunct="1">
              <a:defRPr/>
            </a:pPr>
            <a:r>
              <a:rPr lang="en-US" b="1" dirty="0" smtClean="0"/>
              <a:t>administrative charges</a:t>
            </a:r>
          </a:p>
          <a:p>
            <a:pPr lvl="1" eaLnBrk="1" hangingPunct="1">
              <a:defRPr/>
            </a:pPr>
            <a:r>
              <a:rPr lang="en-US" dirty="0" smtClean="0"/>
              <a:t>general rule = Act on Budgetary Rules = revenue of state budget</a:t>
            </a:r>
          </a:p>
          <a:p>
            <a:pPr lvl="1" eaLnBrk="1" hangingPunct="1">
              <a:defRPr/>
            </a:pPr>
            <a:r>
              <a:rPr lang="en-US" dirty="0" smtClean="0"/>
              <a:t>special rules </a:t>
            </a:r>
          </a:p>
          <a:p>
            <a:pPr lvl="2" eaLnBrk="1" hangingPunct="1">
              <a:defRPr/>
            </a:pPr>
            <a:r>
              <a:rPr lang="en-US" dirty="0" smtClean="0"/>
              <a:t>Act on the Budgetary Rules of Local Budgets = revenue of local budgets</a:t>
            </a:r>
          </a:p>
          <a:p>
            <a:pPr lvl="2" eaLnBrk="1" hangingPunct="1">
              <a:defRPr/>
            </a:pPr>
            <a:r>
              <a:rPr lang="en-US" dirty="0" smtClean="0"/>
              <a:t>Act on the Czech National Bank = revenue of the Czech National Bank</a:t>
            </a:r>
          </a:p>
          <a:p>
            <a:pPr eaLnBrk="1" hangingPunct="1">
              <a:defRPr/>
            </a:pPr>
            <a:r>
              <a:rPr lang="en-US" b="1" dirty="0" smtClean="0"/>
              <a:t>local charges</a:t>
            </a:r>
          </a:p>
          <a:p>
            <a:pPr lvl="1" eaLnBrk="1" hangingPunct="1">
              <a:defRPr/>
            </a:pPr>
            <a:r>
              <a:rPr lang="en-US" dirty="0" smtClean="0"/>
              <a:t>Act on </a:t>
            </a:r>
            <a:r>
              <a:rPr lang="en-US" dirty="0"/>
              <a:t>Budgetary Rules of Local Budgets = </a:t>
            </a:r>
            <a:r>
              <a:rPr lang="en-US" dirty="0" smtClean="0"/>
              <a:t>revenue of municipal budgets</a:t>
            </a:r>
          </a:p>
          <a:p>
            <a:pPr eaLnBrk="1" hangingPunct="1">
              <a:defRPr/>
            </a:pPr>
            <a:r>
              <a:rPr lang="en-US" b="1" dirty="0" smtClean="0"/>
              <a:t>other charges and other similar financial considerations</a:t>
            </a:r>
          </a:p>
          <a:p>
            <a:pPr lvl="1" eaLnBrk="1" hangingPunct="1">
              <a:defRPr/>
            </a:pPr>
            <a:r>
              <a:rPr lang="en-US" dirty="0" smtClean="0"/>
              <a:t>budgetary determination is regulated with other essential elements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1573</TotalTime>
  <Words>601</Words>
  <Application>Microsoft Office PowerPoint</Application>
  <PresentationFormat>Předvádění na obrazovce (4:3)</PresentationFormat>
  <Paragraphs>93</Paragraphs>
  <Slides>11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Possible changes of legal regulation of budgetary determination of taxes, charges and other similar financial considerations in the Czech Republic</vt:lpstr>
      <vt:lpstr>Content</vt:lpstr>
      <vt:lpstr>I. Taxes, charges and other similar financial considerations</vt:lpstr>
      <vt:lpstr>Prezentace aplikace PowerPoint</vt:lpstr>
      <vt:lpstr>II. Essential elements of taxes, charges and other similar financial considerations</vt:lpstr>
      <vt:lpstr>III. Theoretical point of view on legal regulation of budgetary determination</vt:lpstr>
      <vt:lpstr>IV. Current legal regulation of budgetary determination of taxes</vt:lpstr>
      <vt:lpstr>V. Ideal legal regulation of budgetary determination of taxes</vt:lpstr>
      <vt:lpstr>VI. Current legal regulation of budgetary determination of charges and other similar financial considerations</vt:lpstr>
      <vt:lpstr>VII. Ideal legal regulation of budgetary determination of charges and other similar financial considerations</vt:lpstr>
      <vt:lpstr>Thank you for your attention.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Radim Boháč</dc:creator>
  <cp:lastModifiedBy>Radim Boháč</cp:lastModifiedBy>
  <cp:revision>151</cp:revision>
  <dcterms:created xsi:type="dcterms:W3CDTF">2008-04-17T07:00:35Z</dcterms:created>
  <dcterms:modified xsi:type="dcterms:W3CDTF">2012-09-25T07:20:56Z</dcterms:modified>
</cp:coreProperties>
</file>