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40"/>
  </p:notesMasterIdLst>
  <p:sldIdLst>
    <p:sldId id="256" r:id="rId2"/>
    <p:sldId id="607" r:id="rId3"/>
    <p:sldId id="699" r:id="rId4"/>
    <p:sldId id="700" r:id="rId5"/>
    <p:sldId id="701" r:id="rId6"/>
    <p:sldId id="702" r:id="rId7"/>
    <p:sldId id="703" r:id="rId8"/>
    <p:sldId id="704" r:id="rId9"/>
    <p:sldId id="705" r:id="rId10"/>
    <p:sldId id="706" r:id="rId11"/>
    <p:sldId id="652" r:id="rId12"/>
    <p:sldId id="644" r:id="rId13"/>
    <p:sldId id="645" r:id="rId14"/>
    <p:sldId id="646" r:id="rId15"/>
    <p:sldId id="653" r:id="rId16"/>
    <p:sldId id="654" r:id="rId17"/>
    <p:sldId id="710" r:id="rId18"/>
    <p:sldId id="655" r:id="rId19"/>
    <p:sldId id="656" r:id="rId20"/>
    <p:sldId id="657" r:id="rId21"/>
    <p:sldId id="658" r:id="rId22"/>
    <p:sldId id="721" r:id="rId23"/>
    <p:sldId id="660" r:id="rId24"/>
    <p:sldId id="661" r:id="rId25"/>
    <p:sldId id="662" r:id="rId26"/>
    <p:sldId id="663" r:id="rId27"/>
    <p:sldId id="664" r:id="rId28"/>
    <p:sldId id="665" r:id="rId29"/>
    <p:sldId id="622" r:id="rId30"/>
    <p:sldId id="623" r:id="rId31"/>
    <p:sldId id="624" r:id="rId32"/>
    <p:sldId id="625" r:id="rId33"/>
    <p:sldId id="727" r:id="rId34"/>
    <p:sldId id="729" r:id="rId35"/>
    <p:sldId id="731" r:id="rId36"/>
    <p:sldId id="732" r:id="rId37"/>
    <p:sldId id="720" r:id="rId38"/>
    <p:sldId id="730" r:id="rId39"/>
  </p:sldIdLst>
  <p:sldSz cx="9144000" cy="6858000" type="screen4x3"/>
  <p:notesSz cx="6794500" cy="99314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FD4443E-F989-4FC4-A0C8-D5A2AF1F390B}" styleName="Tmavý styl 1 – zvýraznění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696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29830-6F3B-4596-AB28-71CAD306AF00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3861A1D-14E2-46B2-BB69-5F7B3CE770FA}">
      <dgm:prSet phldrT="[Text]"/>
      <dgm:spPr/>
      <dgm:t>
        <a:bodyPr/>
        <a:lstStyle/>
        <a:p>
          <a:r>
            <a:rPr lang="cs-CZ" dirty="0" smtClean="0"/>
            <a:t>A. Zákony přijaté v roce 2012</a:t>
          </a:r>
          <a:endParaRPr lang="cs-CZ" dirty="0"/>
        </a:p>
      </dgm:t>
    </dgm:pt>
    <dgm:pt modelId="{C791C08E-99AC-42B1-8815-E2BDA3129D8C}" type="parTrans" cxnId="{3EE2352D-9A2A-45D0-B6B8-6E0B9AA4F9C2}">
      <dgm:prSet/>
      <dgm:spPr/>
      <dgm:t>
        <a:bodyPr/>
        <a:lstStyle/>
        <a:p>
          <a:endParaRPr lang="cs-CZ"/>
        </a:p>
      </dgm:t>
    </dgm:pt>
    <dgm:pt modelId="{DFCB20A8-C31F-4C80-A89A-8125CCFEE861}" type="sibTrans" cxnId="{3EE2352D-9A2A-45D0-B6B8-6E0B9AA4F9C2}">
      <dgm:prSet/>
      <dgm:spPr/>
      <dgm:t>
        <a:bodyPr/>
        <a:lstStyle/>
        <a:p>
          <a:endParaRPr lang="cs-CZ"/>
        </a:p>
      </dgm:t>
    </dgm:pt>
    <dgm:pt modelId="{3B2091B5-BC6A-4140-9AFE-5FC789E3B42E}">
      <dgm:prSet phldrT="[Text]"/>
      <dgm:spPr/>
      <dgm:t>
        <a:bodyPr/>
        <a:lstStyle/>
        <a:p>
          <a:r>
            <a:rPr lang="cs-CZ" dirty="0" smtClean="0"/>
            <a:t>B. Zákony přijaté v roce 2013</a:t>
          </a:r>
          <a:endParaRPr lang="cs-CZ" dirty="0"/>
        </a:p>
      </dgm:t>
    </dgm:pt>
    <dgm:pt modelId="{8D6C0BCD-AF2D-4189-80F2-4F7710B92679}" type="parTrans" cxnId="{6A3A8B5C-0D57-4B81-A752-20A495342FC9}">
      <dgm:prSet/>
      <dgm:spPr/>
      <dgm:t>
        <a:bodyPr/>
        <a:lstStyle/>
        <a:p>
          <a:endParaRPr lang="cs-CZ"/>
        </a:p>
      </dgm:t>
    </dgm:pt>
    <dgm:pt modelId="{8DCF6654-0EA3-41A0-AEB4-294BD03695DF}" type="sibTrans" cxnId="{6A3A8B5C-0D57-4B81-A752-20A495342FC9}">
      <dgm:prSet/>
      <dgm:spPr/>
      <dgm:t>
        <a:bodyPr/>
        <a:lstStyle/>
        <a:p>
          <a:endParaRPr lang="cs-CZ"/>
        </a:p>
      </dgm:t>
    </dgm:pt>
    <dgm:pt modelId="{D7B890D4-01E6-47A0-8BFF-02765956D188}">
      <dgm:prSet phldrT="[Text]"/>
      <dgm:spPr/>
      <dgm:t>
        <a:bodyPr/>
        <a:lstStyle/>
        <a:p>
          <a:r>
            <a:rPr lang="cs-CZ" dirty="0" smtClean="0"/>
            <a:t>C. Nepřijaté zákony</a:t>
          </a:r>
          <a:endParaRPr lang="cs-CZ" dirty="0"/>
        </a:p>
      </dgm:t>
    </dgm:pt>
    <dgm:pt modelId="{067830E2-EB13-414B-B042-32A2445C0BE6}" type="parTrans" cxnId="{29FC5A26-7781-48BD-988D-745B5ABB2191}">
      <dgm:prSet/>
      <dgm:spPr/>
      <dgm:t>
        <a:bodyPr/>
        <a:lstStyle/>
        <a:p>
          <a:endParaRPr lang="cs-CZ"/>
        </a:p>
      </dgm:t>
    </dgm:pt>
    <dgm:pt modelId="{3BC7D8E7-1E6B-4703-A4EB-AC15919B62DE}" type="sibTrans" cxnId="{29FC5A26-7781-48BD-988D-745B5ABB2191}">
      <dgm:prSet/>
      <dgm:spPr/>
      <dgm:t>
        <a:bodyPr/>
        <a:lstStyle/>
        <a:p>
          <a:endParaRPr lang="cs-CZ"/>
        </a:p>
      </dgm:t>
    </dgm:pt>
    <dgm:pt modelId="{328A8ED1-77BF-4A94-90E7-224868B70B4F}">
      <dgm:prSet phldrT="[Text]"/>
      <dgm:spPr/>
      <dgm:t>
        <a:bodyPr/>
        <a:lstStyle/>
        <a:p>
          <a:r>
            <a:rPr lang="cs-CZ" dirty="0" smtClean="0"/>
            <a:t>D. Přijatá zákonná opatření Senátu </a:t>
          </a:r>
          <a:br>
            <a:rPr lang="cs-CZ" dirty="0" smtClean="0"/>
          </a:br>
          <a:r>
            <a:rPr lang="cs-CZ" dirty="0" smtClean="0"/>
            <a:t>v daňové oblasti</a:t>
          </a:r>
          <a:endParaRPr lang="cs-CZ" dirty="0"/>
        </a:p>
      </dgm:t>
    </dgm:pt>
    <dgm:pt modelId="{476E8712-35A3-4B74-9879-C20FB1071EEF}" type="parTrans" cxnId="{602666B4-76A1-4C3C-B4D1-A3C43C1F263C}">
      <dgm:prSet/>
      <dgm:spPr/>
      <dgm:t>
        <a:bodyPr/>
        <a:lstStyle/>
        <a:p>
          <a:endParaRPr lang="cs-CZ"/>
        </a:p>
      </dgm:t>
    </dgm:pt>
    <dgm:pt modelId="{F7B0FF28-0C66-4980-AD10-6FD06D4E9AAF}" type="sibTrans" cxnId="{602666B4-76A1-4C3C-B4D1-A3C43C1F263C}">
      <dgm:prSet/>
      <dgm:spPr/>
      <dgm:t>
        <a:bodyPr/>
        <a:lstStyle/>
        <a:p>
          <a:endParaRPr lang="cs-CZ"/>
        </a:p>
      </dgm:t>
    </dgm:pt>
    <dgm:pt modelId="{006E991F-1263-43D4-AE0B-531B5620FD7E}" type="pres">
      <dgm:prSet presAssocID="{F8C29830-6F3B-4596-AB28-71CAD306AF0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DCF873E6-8C8E-42B8-84C0-E1FDB8633B5A}" type="pres">
      <dgm:prSet presAssocID="{73861A1D-14E2-46B2-BB69-5F7B3CE770FA}" presName="vertOne" presStyleCnt="0"/>
      <dgm:spPr/>
    </dgm:pt>
    <dgm:pt modelId="{71F5451A-DF15-4513-95A0-B52C9276CEAB}" type="pres">
      <dgm:prSet presAssocID="{73861A1D-14E2-46B2-BB69-5F7B3CE770FA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CDE071C-4B73-42FC-9DB6-32A1E971D0C1}" type="pres">
      <dgm:prSet presAssocID="{73861A1D-14E2-46B2-BB69-5F7B3CE770FA}" presName="horzOne" presStyleCnt="0"/>
      <dgm:spPr/>
    </dgm:pt>
    <dgm:pt modelId="{24A9D277-9746-4603-AE09-EAB680C35EF9}" type="pres">
      <dgm:prSet presAssocID="{DFCB20A8-C31F-4C80-A89A-8125CCFEE861}" presName="sibSpaceOne" presStyleCnt="0"/>
      <dgm:spPr/>
    </dgm:pt>
    <dgm:pt modelId="{4A9A04CF-AB0A-4414-97E0-FB10939B6BC1}" type="pres">
      <dgm:prSet presAssocID="{3B2091B5-BC6A-4140-9AFE-5FC789E3B42E}" presName="vertOne" presStyleCnt="0"/>
      <dgm:spPr/>
    </dgm:pt>
    <dgm:pt modelId="{19A82A64-7D44-43EB-92A9-989D51A1C14D}" type="pres">
      <dgm:prSet presAssocID="{3B2091B5-BC6A-4140-9AFE-5FC789E3B42E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658D0CF-73F5-4679-93A9-2B1556DA007F}" type="pres">
      <dgm:prSet presAssocID="{3B2091B5-BC6A-4140-9AFE-5FC789E3B42E}" presName="horzOne" presStyleCnt="0"/>
      <dgm:spPr/>
    </dgm:pt>
    <dgm:pt modelId="{2A07A0F3-46A5-436C-84A0-3CADB7309B36}" type="pres">
      <dgm:prSet presAssocID="{8DCF6654-0EA3-41A0-AEB4-294BD03695DF}" presName="sibSpaceOne" presStyleCnt="0"/>
      <dgm:spPr/>
    </dgm:pt>
    <dgm:pt modelId="{AD0CB1E7-16C2-4CCE-8C69-C0BB6D748B6C}" type="pres">
      <dgm:prSet presAssocID="{D7B890D4-01E6-47A0-8BFF-02765956D188}" presName="vertOne" presStyleCnt="0"/>
      <dgm:spPr/>
    </dgm:pt>
    <dgm:pt modelId="{B6015363-A0EF-4A00-BF29-DF5CC3585F16}" type="pres">
      <dgm:prSet presAssocID="{D7B890D4-01E6-47A0-8BFF-02765956D188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67B7812-D9CE-46F0-A860-D596BF5F22B6}" type="pres">
      <dgm:prSet presAssocID="{D7B890D4-01E6-47A0-8BFF-02765956D188}" presName="horzOne" presStyleCnt="0"/>
      <dgm:spPr/>
    </dgm:pt>
    <dgm:pt modelId="{CB3FCA39-9032-471B-B209-A0EF3F7530CF}" type="pres">
      <dgm:prSet presAssocID="{3BC7D8E7-1E6B-4703-A4EB-AC15919B62DE}" presName="sibSpaceOne" presStyleCnt="0"/>
      <dgm:spPr/>
    </dgm:pt>
    <dgm:pt modelId="{286806CF-937F-4A81-AD24-3B586292B23E}" type="pres">
      <dgm:prSet presAssocID="{328A8ED1-77BF-4A94-90E7-224868B70B4F}" presName="vertOne" presStyleCnt="0"/>
      <dgm:spPr/>
    </dgm:pt>
    <dgm:pt modelId="{14CBE080-4D2F-441A-A6C9-95C5F17CC5BA}" type="pres">
      <dgm:prSet presAssocID="{328A8ED1-77BF-4A94-90E7-224868B70B4F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D3488C4-CF79-4838-9CFF-4C4B42EC5FA8}" type="pres">
      <dgm:prSet presAssocID="{328A8ED1-77BF-4A94-90E7-224868B70B4F}" presName="horzOne" presStyleCnt="0"/>
      <dgm:spPr/>
    </dgm:pt>
  </dgm:ptLst>
  <dgm:cxnLst>
    <dgm:cxn modelId="{3EE2352D-9A2A-45D0-B6B8-6E0B9AA4F9C2}" srcId="{F8C29830-6F3B-4596-AB28-71CAD306AF00}" destId="{73861A1D-14E2-46B2-BB69-5F7B3CE770FA}" srcOrd="0" destOrd="0" parTransId="{C791C08E-99AC-42B1-8815-E2BDA3129D8C}" sibTransId="{DFCB20A8-C31F-4C80-A89A-8125CCFEE861}"/>
    <dgm:cxn modelId="{29FC5A26-7781-48BD-988D-745B5ABB2191}" srcId="{F8C29830-6F3B-4596-AB28-71CAD306AF00}" destId="{D7B890D4-01E6-47A0-8BFF-02765956D188}" srcOrd="2" destOrd="0" parTransId="{067830E2-EB13-414B-B042-32A2445C0BE6}" sibTransId="{3BC7D8E7-1E6B-4703-A4EB-AC15919B62DE}"/>
    <dgm:cxn modelId="{6A3A8B5C-0D57-4B81-A752-20A495342FC9}" srcId="{F8C29830-6F3B-4596-AB28-71CAD306AF00}" destId="{3B2091B5-BC6A-4140-9AFE-5FC789E3B42E}" srcOrd="1" destOrd="0" parTransId="{8D6C0BCD-AF2D-4189-80F2-4F7710B92679}" sibTransId="{8DCF6654-0EA3-41A0-AEB4-294BD03695DF}"/>
    <dgm:cxn modelId="{8C555063-C775-4B38-A606-564D241D8560}" type="presOf" srcId="{73861A1D-14E2-46B2-BB69-5F7B3CE770FA}" destId="{71F5451A-DF15-4513-95A0-B52C9276CEAB}" srcOrd="0" destOrd="0" presId="urn:microsoft.com/office/officeart/2005/8/layout/hierarchy4"/>
    <dgm:cxn modelId="{9B71FAAF-C86E-49BA-9909-5D57EB4DBDD0}" type="presOf" srcId="{3B2091B5-BC6A-4140-9AFE-5FC789E3B42E}" destId="{19A82A64-7D44-43EB-92A9-989D51A1C14D}" srcOrd="0" destOrd="0" presId="urn:microsoft.com/office/officeart/2005/8/layout/hierarchy4"/>
    <dgm:cxn modelId="{602666B4-76A1-4C3C-B4D1-A3C43C1F263C}" srcId="{F8C29830-6F3B-4596-AB28-71CAD306AF00}" destId="{328A8ED1-77BF-4A94-90E7-224868B70B4F}" srcOrd="3" destOrd="0" parTransId="{476E8712-35A3-4B74-9879-C20FB1071EEF}" sibTransId="{F7B0FF28-0C66-4980-AD10-6FD06D4E9AAF}"/>
    <dgm:cxn modelId="{82026A3A-E4A1-433B-A810-7A8B3FA8D1BD}" type="presOf" srcId="{D7B890D4-01E6-47A0-8BFF-02765956D188}" destId="{B6015363-A0EF-4A00-BF29-DF5CC3585F16}" srcOrd="0" destOrd="0" presId="urn:microsoft.com/office/officeart/2005/8/layout/hierarchy4"/>
    <dgm:cxn modelId="{4202D3CE-2FC7-46D4-91AE-5D25B2225969}" type="presOf" srcId="{328A8ED1-77BF-4A94-90E7-224868B70B4F}" destId="{14CBE080-4D2F-441A-A6C9-95C5F17CC5BA}" srcOrd="0" destOrd="0" presId="urn:microsoft.com/office/officeart/2005/8/layout/hierarchy4"/>
    <dgm:cxn modelId="{0711EFB2-B273-49E4-9981-BF21AA74CEA1}" type="presOf" srcId="{F8C29830-6F3B-4596-AB28-71CAD306AF00}" destId="{006E991F-1263-43D4-AE0B-531B5620FD7E}" srcOrd="0" destOrd="0" presId="urn:microsoft.com/office/officeart/2005/8/layout/hierarchy4"/>
    <dgm:cxn modelId="{611D1AB6-9CA7-41B7-8DE6-25905626DE78}" type="presParOf" srcId="{006E991F-1263-43D4-AE0B-531B5620FD7E}" destId="{DCF873E6-8C8E-42B8-84C0-E1FDB8633B5A}" srcOrd="0" destOrd="0" presId="urn:microsoft.com/office/officeart/2005/8/layout/hierarchy4"/>
    <dgm:cxn modelId="{64D5E368-CEB1-4CB4-8DC7-FCDF90EE30A7}" type="presParOf" srcId="{DCF873E6-8C8E-42B8-84C0-E1FDB8633B5A}" destId="{71F5451A-DF15-4513-95A0-B52C9276CEAB}" srcOrd="0" destOrd="0" presId="urn:microsoft.com/office/officeart/2005/8/layout/hierarchy4"/>
    <dgm:cxn modelId="{857A8ACC-6593-4690-B3FB-515A1BE2931F}" type="presParOf" srcId="{DCF873E6-8C8E-42B8-84C0-E1FDB8633B5A}" destId="{8CDE071C-4B73-42FC-9DB6-32A1E971D0C1}" srcOrd="1" destOrd="0" presId="urn:microsoft.com/office/officeart/2005/8/layout/hierarchy4"/>
    <dgm:cxn modelId="{C4789BD6-61BE-4C9A-9D39-11E4AE77CFE0}" type="presParOf" srcId="{006E991F-1263-43D4-AE0B-531B5620FD7E}" destId="{24A9D277-9746-4603-AE09-EAB680C35EF9}" srcOrd="1" destOrd="0" presId="urn:microsoft.com/office/officeart/2005/8/layout/hierarchy4"/>
    <dgm:cxn modelId="{6E835ACF-E94A-4B55-832B-6A12F182A22F}" type="presParOf" srcId="{006E991F-1263-43D4-AE0B-531B5620FD7E}" destId="{4A9A04CF-AB0A-4414-97E0-FB10939B6BC1}" srcOrd="2" destOrd="0" presId="urn:microsoft.com/office/officeart/2005/8/layout/hierarchy4"/>
    <dgm:cxn modelId="{208FE09D-18C3-454B-AF57-3B8BE9F2523A}" type="presParOf" srcId="{4A9A04CF-AB0A-4414-97E0-FB10939B6BC1}" destId="{19A82A64-7D44-43EB-92A9-989D51A1C14D}" srcOrd="0" destOrd="0" presId="urn:microsoft.com/office/officeart/2005/8/layout/hierarchy4"/>
    <dgm:cxn modelId="{6018001A-A414-48C7-937A-5C5FF75D0A0D}" type="presParOf" srcId="{4A9A04CF-AB0A-4414-97E0-FB10939B6BC1}" destId="{F658D0CF-73F5-4679-93A9-2B1556DA007F}" srcOrd="1" destOrd="0" presId="urn:microsoft.com/office/officeart/2005/8/layout/hierarchy4"/>
    <dgm:cxn modelId="{1C815F94-03C8-448F-B259-34FCD4D7D34E}" type="presParOf" srcId="{006E991F-1263-43D4-AE0B-531B5620FD7E}" destId="{2A07A0F3-46A5-436C-84A0-3CADB7309B36}" srcOrd="3" destOrd="0" presId="urn:microsoft.com/office/officeart/2005/8/layout/hierarchy4"/>
    <dgm:cxn modelId="{0CA82A67-0B65-4E22-A8E7-0BC418FB0AB4}" type="presParOf" srcId="{006E991F-1263-43D4-AE0B-531B5620FD7E}" destId="{AD0CB1E7-16C2-4CCE-8C69-C0BB6D748B6C}" srcOrd="4" destOrd="0" presId="urn:microsoft.com/office/officeart/2005/8/layout/hierarchy4"/>
    <dgm:cxn modelId="{026E4633-DBBE-482D-A5AB-008714A0446F}" type="presParOf" srcId="{AD0CB1E7-16C2-4CCE-8C69-C0BB6D748B6C}" destId="{B6015363-A0EF-4A00-BF29-DF5CC3585F16}" srcOrd="0" destOrd="0" presId="urn:microsoft.com/office/officeart/2005/8/layout/hierarchy4"/>
    <dgm:cxn modelId="{DF487CBD-5F78-401E-AACC-4B1D6630288B}" type="presParOf" srcId="{AD0CB1E7-16C2-4CCE-8C69-C0BB6D748B6C}" destId="{667B7812-D9CE-46F0-A860-D596BF5F22B6}" srcOrd="1" destOrd="0" presId="urn:microsoft.com/office/officeart/2005/8/layout/hierarchy4"/>
    <dgm:cxn modelId="{4829F7E3-BE9E-46D8-B82C-14ADFF8D7786}" type="presParOf" srcId="{006E991F-1263-43D4-AE0B-531B5620FD7E}" destId="{CB3FCA39-9032-471B-B209-A0EF3F7530CF}" srcOrd="5" destOrd="0" presId="urn:microsoft.com/office/officeart/2005/8/layout/hierarchy4"/>
    <dgm:cxn modelId="{4EB6EA14-D9F1-4FBC-BD2F-A2847317B428}" type="presParOf" srcId="{006E991F-1263-43D4-AE0B-531B5620FD7E}" destId="{286806CF-937F-4A81-AD24-3B586292B23E}" srcOrd="6" destOrd="0" presId="urn:microsoft.com/office/officeart/2005/8/layout/hierarchy4"/>
    <dgm:cxn modelId="{2711047B-2B64-426B-9536-9DCC3AC6E0EC}" type="presParOf" srcId="{286806CF-937F-4A81-AD24-3B586292B23E}" destId="{14CBE080-4D2F-441A-A6C9-95C5F17CC5BA}" srcOrd="0" destOrd="0" presId="urn:microsoft.com/office/officeart/2005/8/layout/hierarchy4"/>
    <dgm:cxn modelId="{286FC759-7EBB-404E-A933-4205B557346D}" type="presParOf" srcId="{286806CF-937F-4A81-AD24-3B586292B23E}" destId="{2D3488C4-CF79-4838-9CFF-4C4B42EC5FA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2362BC-8194-4C26-B944-410B23E40957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865B560F-AEB6-4C45-B5EF-3A8C372F47DF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zákonné opatření Senátu o změně daňových zákonů  v souvislosti </a:t>
          </a:r>
          <a:br>
            <a:rPr lang="cs-CZ" dirty="0" smtClean="0">
              <a:solidFill>
                <a:schemeClr val="bg1"/>
              </a:solidFill>
            </a:rPr>
          </a:br>
          <a:r>
            <a:rPr lang="cs-CZ" dirty="0" smtClean="0">
              <a:solidFill>
                <a:schemeClr val="bg1"/>
              </a:solidFill>
            </a:rPr>
            <a:t>s rekodifikací soukromého práva</a:t>
          </a:r>
        </a:p>
        <a:p>
          <a:r>
            <a:rPr lang="cs-CZ" dirty="0" smtClean="0">
              <a:solidFill>
                <a:schemeClr val="bg1"/>
              </a:solidFill>
            </a:rPr>
            <a:t>(ZOS REK)</a:t>
          </a:r>
          <a:endParaRPr lang="cs-CZ" dirty="0">
            <a:solidFill>
              <a:schemeClr val="bg1"/>
            </a:solidFill>
          </a:endParaRPr>
        </a:p>
      </dgm:t>
    </dgm:pt>
    <dgm:pt modelId="{2C8BF4A8-FB4A-4A02-A210-0B83E012BB26}" type="parTrans" cxnId="{860459A8-4897-49B1-BF70-BD6C2180DDD0}">
      <dgm:prSet/>
      <dgm:spPr/>
      <dgm:t>
        <a:bodyPr/>
        <a:lstStyle/>
        <a:p>
          <a:endParaRPr lang="cs-CZ"/>
        </a:p>
      </dgm:t>
    </dgm:pt>
    <dgm:pt modelId="{B4DBFF40-EF0E-4EF7-8556-A961A60F0682}" type="sibTrans" cxnId="{860459A8-4897-49B1-BF70-BD6C2180DDD0}">
      <dgm:prSet/>
      <dgm:spPr/>
      <dgm:t>
        <a:bodyPr/>
        <a:lstStyle/>
        <a:p>
          <a:endParaRPr lang="cs-CZ"/>
        </a:p>
      </dgm:t>
    </dgm:pt>
    <dgm:pt modelId="{75DB416E-DBC6-4818-AEFA-1547D8069E29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zákonné opatření Senátu  </a:t>
          </a:r>
          <a:br>
            <a:rPr lang="cs-CZ" dirty="0" smtClean="0">
              <a:solidFill>
                <a:schemeClr val="bg1"/>
              </a:solidFill>
            </a:rPr>
          </a:br>
          <a:r>
            <a:rPr lang="cs-CZ" dirty="0" smtClean="0">
              <a:solidFill>
                <a:schemeClr val="bg1"/>
              </a:solidFill>
            </a:rPr>
            <a:t>o dani z nabytí nemovitých věcí</a:t>
          </a:r>
        </a:p>
        <a:p>
          <a:r>
            <a:rPr lang="cs-CZ" dirty="0" smtClean="0">
              <a:solidFill>
                <a:schemeClr val="bg1"/>
              </a:solidFill>
            </a:rPr>
            <a:t>(ZOS DNNV)</a:t>
          </a:r>
          <a:endParaRPr lang="cs-CZ" dirty="0">
            <a:solidFill>
              <a:schemeClr val="bg1"/>
            </a:solidFill>
          </a:endParaRPr>
        </a:p>
      </dgm:t>
    </dgm:pt>
    <dgm:pt modelId="{DF08FFB6-29BC-4522-B260-689C6197CE4F}" type="parTrans" cxnId="{A044B7BE-6B2E-4A20-86E2-E3D255A7BBFB}">
      <dgm:prSet/>
      <dgm:spPr/>
      <dgm:t>
        <a:bodyPr/>
        <a:lstStyle/>
        <a:p>
          <a:endParaRPr lang="cs-CZ"/>
        </a:p>
      </dgm:t>
    </dgm:pt>
    <dgm:pt modelId="{027C24EE-AEB1-4B1B-A54E-374CFF3AA62D}" type="sibTrans" cxnId="{A044B7BE-6B2E-4A20-86E2-E3D255A7BBFB}">
      <dgm:prSet/>
      <dgm:spPr/>
      <dgm:t>
        <a:bodyPr/>
        <a:lstStyle/>
        <a:p>
          <a:endParaRPr lang="cs-CZ"/>
        </a:p>
      </dgm:t>
    </dgm:pt>
    <dgm:pt modelId="{B2796447-A5E9-4D74-A2AC-D9E5EFF65192}" type="pres">
      <dgm:prSet presAssocID="{A42362BC-8194-4C26-B944-410B23E409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2D385F7-2290-4119-A862-D06F8F8CA152}" type="pres">
      <dgm:prSet presAssocID="{75DB416E-DBC6-4818-AEFA-1547D8069E29}" presName="vertOne" presStyleCnt="0"/>
      <dgm:spPr/>
    </dgm:pt>
    <dgm:pt modelId="{109DEE4E-CECC-4F88-87C9-99B0412FA407}" type="pres">
      <dgm:prSet presAssocID="{75DB416E-DBC6-4818-AEFA-1547D8069E29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D343923-BB77-4024-A91E-EFE6987AAA75}" type="pres">
      <dgm:prSet presAssocID="{75DB416E-DBC6-4818-AEFA-1547D8069E29}" presName="horzOne" presStyleCnt="0"/>
      <dgm:spPr/>
    </dgm:pt>
    <dgm:pt modelId="{6F007809-DCB8-43F4-A45B-31068B6B6C6E}" type="pres">
      <dgm:prSet presAssocID="{027C24EE-AEB1-4B1B-A54E-374CFF3AA62D}" presName="sibSpaceOne" presStyleCnt="0"/>
      <dgm:spPr/>
    </dgm:pt>
    <dgm:pt modelId="{60F04F32-D229-4C67-BC0D-6C49432182ED}" type="pres">
      <dgm:prSet presAssocID="{865B560F-AEB6-4C45-B5EF-3A8C372F47DF}" presName="vertOne" presStyleCnt="0"/>
      <dgm:spPr/>
    </dgm:pt>
    <dgm:pt modelId="{00F2C3CB-A623-4265-8F7C-CCD9082D5C04}" type="pres">
      <dgm:prSet presAssocID="{865B560F-AEB6-4C45-B5EF-3A8C372F47DF}" presName="txOne" presStyleLbl="node0" presStyleIdx="1" presStyleCnt="2" custLinFactNeighborX="243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3A292B4-C738-466B-B557-A3D873F168FC}" type="pres">
      <dgm:prSet presAssocID="{865B560F-AEB6-4C45-B5EF-3A8C372F47DF}" presName="horzOne" presStyleCnt="0"/>
      <dgm:spPr/>
    </dgm:pt>
  </dgm:ptLst>
  <dgm:cxnLst>
    <dgm:cxn modelId="{CED9FF7F-4C00-4E59-A3DC-8C06736C8BD2}" type="presOf" srcId="{75DB416E-DBC6-4818-AEFA-1547D8069E29}" destId="{109DEE4E-CECC-4F88-87C9-99B0412FA407}" srcOrd="0" destOrd="0" presId="urn:microsoft.com/office/officeart/2005/8/layout/hierarchy4"/>
    <dgm:cxn modelId="{A044B7BE-6B2E-4A20-86E2-E3D255A7BBFB}" srcId="{A42362BC-8194-4C26-B944-410B23E40957}" destId="{75DB416E-DBC6-4818-AEFA-1547D8069E29}" srcOrd="0" destOrd="0" parTransId="{DF08FFB6-29BC-4522-B260-689C6197CE4F}" sibTransId="{027C24EE-AEB1-4B1B-A54E-374CFF3AA62D}"/>
    <dgm:cxn modelId="{860459A8-4897-49B1-BF70-BD6C2180DDD0}" srcId="{A42362BC-8194-4C26-B944-410B23E40957}" destId="{865B560F-AEB6-4C45-B5EF-3A8C372F47DF}" srcOrd="1" destOrd="0" parTransId="{2C8BF4A8-FB4A-4A02-A210-0B83E012BB26}" sibTransId="{B4DBFF40-EF0E-4EF7-8556-A961A60F0682}"/>
    <dgm:cxn modelId="{99C62403-593A-4314-BB35-6FC2AB86F1F6}" type="presOf" srcId="{A42362BC-8194-4C26-B944-410B23E40957}" destId="{B2796447-A5E9-4D74-A2AC-D9E5EFF65192}" srcOrd="0" destOrd="0" presId="urn:microsoft.com/office/officeart/2005/8/layout/hierarchy4"/>
    <dgm:cxn modelId="{E30D6561-8F7F-40D6-ABB5-707C78567A76}" type="presOf" srcId="{865B560F-AEB6-4C45-B5EF-3A8C372F47DF}" destId="{00F2C3CB-A623-4265-8F7C-CCD9082D5C04}" srcOrd="0" destOrd="0" presId="urn:microsoft.com/office/officeart/2005/8/layout/hierarchy4"/>
    <dgm:cxn modelId="{D07A709C-1ECE-4AD6-ABED-576BCAE5AD50}" type="presParOf" srcId="{B2796447-A5E9-4D74-A2AC-D9E5EFF65192}" destId="{E2D385F7-2290-4119-A862-D06F8F8CA152}" srcOrd="0" destOrd="0" presId="urn:microsoft.com/office/officeart/2005/8/layout/hierarchy4"/>
    <dgm:cxn modelId="{4F202D51-CF49-406A-A915-B146E6F09AEB}" type="presParOf" srcId="{E2D385F7-2290-4119-A862-D06F8F8CA152}" destId="{109DEE4E-CECC-4F88-87C9-99B0412FA407}" srcOrd="0" destOrd="0" presId="urn:microsoft.com/office/officeart/2005/8/layout/hierarchy4"/>
    <dgm:cxn modelId="{98FF1184-6004-4F02-AEAB-146A4E05C0A1}" type="presParOf" srcId="{E2D385F7-2290-4119-A862-D06F8F8CA152}" destId="{2D343923-BB77-4024-A91E-EFE6987AAA75}" srcOrd="1" destOrd="0" presId="urn:microsoft.com/office/officeart/2005/8/layout/hierarchy4"/>
    <dgm:cxn modelId="{317405EB-E040-4A14-B023-B5413484ED95}" type="presParOf" srcId="{B2796447-A5E9-4D74-A2AC-D9E5EFF65192}" destId="{6F007809-DCB8-43F4-A45B-31068B6B6C6E}" srcOrd="1" destOrd="0" presId="urn:microsoft.com/office/officeart/2005/8/layout/hierarchy4"/>
    <dgm:cxn modelId="{CC4A80C0-3B90-485E-8A50-5DF9B862F68D}" type="presParOf" srcId="{B2796447-A5E9-4D74-A2AC-D9E5EFF65192}" destId="{60F04F32-D229-4C67-BC0D-6C49432182ED}" srcOrd="2" destOrd="0" presId="urn:microsoft.com/office/officeart/2005/8/layout/hierarchy4"/>
    <dgm:cxn modelId="{E5B38577-3124-42C1-BE6E-6DDCDD2CD0A9}" type="presParOf" srcId="{60F04F32-D229-4C67-BC0D-6C49432182ED}" destId="{00F2C3CB-A623-4265-8F7C-CCD9082D5C04}" srcOrd="0" destOrd="0" presId="urn:microsoft.com/office/officeart/2005/8/layout/hierarchy4"/>
    <dgm:cxn modelId="{1E28B729-8B5A-47B9-896C-DDD521132BFF}" type="presParOf" srcId="{60F04F32-D229-4C67-BC0D-6C49432182ED}" destId="{E3A292B4-C738-466B-B557-A3D873F168FC}" srcOrd="1" destOrd="0" presId="urn:microsoft.com/office/officeart/2005/8/layout/hierarchy4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2362BC-8194-4C26-B944-410B23E40957}" type="doc">
      <dgm:prSet loTypeId="urn:microsoft.com/office/officeart/2005/8/layout/hierarchy4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865B560F-AEB6-4C45-B5EF-3A8C372F47DF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změny související </a:t>
          </a:r>
          <a:br>
            <a:rPr lang="cs-CZ" dirty="0" smtClean="0">
              <a:solidFill>
                <a:schemeClr val="bg1"/>
              </a:solidFill>
            </a:rPr>
          </a:br>
          <a:r>
            <a:rPr lang="cs-CZ" dirty="0" smtClean="0">
              <a:solidFill>
                <a:schemeClr val="bg1"/>
              </a:solidFill>
            </a:rPr>
            <a:t>s rekodifikací soukromého </a:t>
          </a:r>
          <a:r>
            <a:rPr lang="cs-CZ" dirty="0" smtClean="0">
              <a:solidFill>
                <a:schemeClr val="bg1"/>
              </a:solidFill>
            </a:rPr>
            <a:t>práva</a:t>
          </a:r>
          <a:endParaRPr lang="cs-CZ" dirty="0">
            <a:solidFill>
              <a:schemeClr val="bg1"/>
            </a:solidFill>
          </a:endParaRPr>
        </a:p>
      </dgm:t>
    </dgm:pt>
    <dgm:pt modelId="{2C8BF4A8-FB4A-4A02-A210-0B83E012BB26}" type="parTrans" cxnId="{860459A8-4897-49B1-BF70-BD6C2180DDD0}">
      <dgm:prSet/>
      <dgm:spPr/>
      <dgm:t>
        <a:bodyPr/>
        <a:lstStyle/>
        <a:p>
          <a:endParaRPr lang="cs-CZ"/>
        </a:p>
      </dgm:t>
    </dgm:pt>
    <dgm:pt modelId="{B4DBFF40-EF0E-4EF7-8556-A961A60F0682}" type="sibTrans" cxnId="{860459A8-4897-49B1-BF70-BD6C2180DDD0}">
      <dgm:prSet/>
      <dgm:spPr/>
      <dgm:t>
        <a:bodyPr/>
        <a:lstStyle/>
        <a:p>
          <a:endParaRPr lang="cs-CZ"/>
        </a:p>
      </dgm:t>
    </dgm:pt>
    <dgm:pt modelId="{8D5EA5D6-4125-4130-9589-97ED38BF9017}">
      <dgm:prSet phldrT="[Text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dirty="0" smtClean="0">
              <a:solidFill>
                <a:schemeClr val="bg1"/>
              </a:solidFill>
            </a:rPr>
            <a:t>ostatní změny</a:t>
          </a:r>
          <a:endParaRPr lang="cs-CZ" dirty="0">
            <a:solidFill>
              <a:schemeClr val="bg1"/>
            </a:solidFill>
          </a:endParaRPr>
        </a:p>
      </dgm:t>
    </dgm:pt>
    <dgm:pt modelId="{7314FAB5-E0B9-4D3B-9BB8-391686C6691E}" type="parTrans" cxnId="{E45DBD61-CE4F-4B2F-9D66-21887F223F58}">
      <dgm:prSet/>
      <dgm:spPr/>
      <dgm:t>
        <a:bodyPr/>
        <a:lstStyle/>
        <a:p>
          <a:endParaRPr lang="cs-CZ"/>
        </a:p>
      </dgm:t>
    </dgm:pt>
    <dgm:pt modelId="{E0CA701C-3F3C-4602-A108-D6574C8FCB40}" type="sibTrans" cxnId="{E45DBD61-CE4F-4B2F-9D66-21887F223F58}">
      <dgm:prSet/>
      <dgm:spPr/>
      <dgm:t>
        <a:bodyPr/>
        <a:lstStyle/>
        <a:p>
          <a:endParaRPr lang="cs-CZ"/>
        </a:p>
      </dgm:t>
    </dgm:pt>
    <dgm:pt modelId="{B2796447-A5E9-4D74-A2AC-D9E5EFF65192}" type="pres">
      <dgm:prSet presAssocID="{A42362BC-8194-4C26-B944-410B23E409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60F04F32-D229-4C67-BC0D-6C49432182ED}" type="pres">
      <dgm:prSet presAssocID="{865B560F-AEB6-4C45-B5EF-3A8C372F47DF}" presName="vertOne" presStyleCnt="0"/>
      <dgm:spPr/>
    </dgm:pt>
    <dgm:pt modelId="{00F2C3CB-A623-4265-8F7C-CCD9082D5C04}" type="pres">
      <dgm:prSet presAssocID="{865B560F-AEB6-4C45-B5EF-3A8C372F47DF}" presName="txOne" presStyleLbl="node0" presStyleIdx="0" presStyleCnt="2" custLinFactNeighborX="243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3A292B4-C738-466B-B557-A3D873F168FC}" type="pres">
      <dgm:prSet presAssocID="{865B560F-AEB6-4C45-B5EF-3A8C372F47DF}" presName="horzOne" presStyleCnt="0"/>
      <dgm:spPr/>
    </dgm:pt>
    <dgm:pt modelId="{51089B25-D7B5-4F1E-B8BD-F0DE57367906}" type="pres">
      <dgm:prSet presAssocID="{B4DBFF40-EF0E-4EF7-8556-A961A60F0682}" presName="sibSpaceOne" presStyleCnt="0"/>
      <dgm:spPr/>
    </dgm:pt>
    <dgm:pt modelId="{54A6D370-6461-4980-BBE7-766E4A496E8B}" type="pres">
      <dgm:prSet presAssocID="{8D5EA5D6-4125-4130-9589-97ED38BF9017}" presName="vertOne" presStyleCnt="0"/>
      <dgm:spPr/>
    </dgm:pt>
    <dgm:pt modelId="{292310C7-5168-4D33-9E4E-8B50791E7348}" type="pres">
      <dgm:prSet presAssocID="{8D5EA5D6-4125-4130-9589-97ED38BF9017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CA3B23C-025B-45FD-B683-41A096BB08AF}" type="pres">
      <dgm:prSet presAssocID="{8D5EA5D6-4125-4130-9589-97ED38BF9017}" presName="horzOne" presStyleCnt="0"/>
      <dgm:spPr/>
    </dgm:pt>
  </dgm:ptLst>
  <dgm:cxnLst>
    <dgm:cxn modelId="{E5FE74B3-8C57-4D52-83DC-FF93940ED7C1}" type="presOf" srcId="{A42362BC-8194-4C26-B944-410B23E40957}" destId="{B2796447-A5E9-4D74-A2AC-D9E5EFF65192}" srcOrd="0" destOrd="0" presId="urn:microsoft.com/office/officeart/2005/8/layout/hierarchy4"/>
    <dgm:cxn modelId="{CDDF24E2-C232-49AE-86BE-55FFC5C5F84C}" type="presOf" srcId="{8D5EA5D6-4125-4130-9589-97ED38BF9017}" destId="{292310C7-5168-4D33-9E4E-8B50791E7348}" srcOrd="0" destOrd="0" presId="urn:microsoft.com/office/officeart/2005/8/layout/hierarchy4"/>
    <dgm:cxn modelId="{860459A8-4897-49B1-BF70-BD6C2180DDD0}" srcId="{A42362BC-8194-4C26-B944-410B23E40957}" destId="{865B560F-AEB6-4C45-B5EF-3A8C372F47DF}" srcOrd="0" destOrd="0" parTransId="{2C8BF4A8-FB4A-4A02-A210-0B83E012BB26}" sibTransId="{B4DBFF40-EF0E-4EF7-8556-A961A60F0682}"/>
    <dgm:cxn modelId="{44BA8A33-E3CC-4506-A985-D679DE15C42C}" type="presOf" srcId="{865B560F-AEB6-4C45-B5EF-3A8C372F47DF}" destId="{00F2C3CB-A623-4265-8F7C-CCD9082D5C04}" srcOrd="0" destOrd="0" presId="urn:microsoft.com/office/officeart/2005/8/layout/hierarchy4"/>
    <dgm:cxn modelId="{E45DBD61-CE4F-4B2F-9D66-21887F223F58}" srcId="{A42362BC-8194-4C26-B944-410B23E40957}" destId="{8D5EA5D6-4125-4130-9589-97ED38BF9017}" srcOrd="1" destOrd="0" parTransId="{7314FAB5-E0B9-4D3B-9BB8-391686C6691E}" sibTransId="{E0CA701C-3F3C-4602-A108-D6574C8FCB40}"/>
    <dgm:cxn modelId="{761E357F-2C78-410B-B456-358C052B06B7}" type="presParOf" srcId="{B2796447-A5E9-4D74-A2AC-D9E5EFF65192}" destId="{60F04F32-D229-4C67-BC0D-6C49432182ED}" srcOrd="0" destOrd="0" presId="urn:microsoft.com/office/officeart/2005/8/layout/hierarchy4"/>
    <dgm:cxn modelId="{7B21E01B-53D8-4BF3-BAE9-94A8FB8CCB0E}" type="presParOf" srcId="{60F04F32-D229-4C67-BC0D-6C49432182ED}" destId="{00F2C3CB-A623-4265-8F7C-CCD9082D5C04}" srcOrd="0" destOrd="0" presId="urn:microsoft.com/office/officeart/2005/8/layout/hierarchy4"/>
    <dgm:cxn modelId="{C0421E20-C962-4A1A-B445-EC65DAA15FE8}" type="presParOf" srcId="{60F04F32-D229-4C67-BC0D-6C49432182ED}" destId="{E3A292B4-C738-466B-B557-A3D873F168FC}" srcOrd="1" destOrd="0" presId="urn:microsoft.com/office/officeart/2005/8/layout/hierarchy4"/>
    <dgm:cxn modelId="{478A0467-F8A2-4C03-BAAE-D7983C3576F7}" type="presParOf" srcId="{B2796447-A5E9-4D74-A2AC-D9E5EFF65192}" destId="{51089B25-D7B5-4F1E-B8BD-F0DE57367906}" srcOrd="1" destOrd="0" presId="urn:microsoft.com/office/officeart/2005/8/layout/hierarchy4"/>
    <dgm:cxn modelId="{EB0699CB-C6FD-4694-BA4B-A9769154A6D0}" type="presParOf" srcId="{B2796447-A5E9-4D74-A2AC-D9E5EFF65192}" destId="{54A6D370-6461-4980-BBE7-766E4A496E8B}" srcOrd="2" destOrd="0" presId="urn:microsoft.com/office/officeart/2005/8/layout/hierarchy4"/>
    <dgm:cxn modelId="{B8AB5A3A-0572-4514-BFE4-3C27A1450FA6}" type="presParOf" srcId="{54A6D370-6461-4980-BBE7-766E4A496E8B}" destId="{292310C7-5168-4D33-9E4E-8B50791E7348}" srcOrd="0" destOrd="0" presId="urn:microsoft.com/office/officeart/2005/8/layout/hierarchy4"/>
    <dgm:cxn modelId="{7D277256-87DC-4F80-AC9C-F07925C537CD}" type="presParOf" srcId="{54A6D370-6461-4980-BBE7-766E4A496E8B}" destId="{7CA3B23C-025B-45FD-B683-41A096BB08AF}" srcOrd="1" destOrd="0" presId="urn:microsoft.com/office/officeart/2005/8/layout/hierarchy4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483E0B-DB38-4183-AD9E-926E6D3590D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CD92171-17AE-4318-89EC-D6B8E86DB70E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400" dirty="0" smtClean="0"/>
            <a:t>Část první </a:t>
          </a:r>
          <a:br>
            <a:rPr lang="cs-CZ" sz="1400" dirty="0" smtClean="0"/>
          </a:br>
          <a:r>
            <a:rPr lang="cs-CZ" sz="1400" dirty="0" smtClean="0"/>
            <a:t>Daň</a:t>
          </a:r>
          <a:endParaRPr lang="cs-CZ" sz="1400" dirty="0"/>
        </a:p>
      </dgm:t>
    </dgm:pt>
    <dgm:pt modelId="{90527986-A902-4A93-BE16-6E62D3DE155D}" type="parTrans" cxnId="{8AA390CF-CEBF-4F36-A509-3501DE84905E}">
      <dgm:prSet/>
      <dgm:spPr/>
      <dgm:t>
        <a:bodyPr/>
        <a:lstStyle/>
        <a:p>
          <a:endParaRPr lang="cs-CZ"/>
        </a:p>
      </dgm:t>
    </dgm:pt>
    <dgm:pt modelId="{AD190F5D-1206-4000-92C8-1134291C9F69}" type="sibTrans" cxnId="{8AA390CF-CEBF-4F36-A509-3501DE84905E}">
      <dgm:prSet/>
      <dgm:spPr/>
      <dgm:t>
        <a:bodyPr/>
        <a:lstStyle/>
        <a:p>
          <a:endParaRPr lang="cs-CZ"/>
        </a:p>
      </dgm:t>
    </dgm:pt>
    <dgm:pt modelId="{623D3115-D5CF-4AB7-BAE3-EC5D1D23FB84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Subjekt daně</a:t>
          </a:r>
          <a:endParaRPr lang="cs-CZ" sz="1400" dirty="0"/>
        </a:p>
      </dgm:t>
    </dgm:pt>
    <dgm:pt modelId="{24C51D20-19E4-4994-9D6C-672F8ED34DE8}" type="parTrans" cxnId="{F3A0FAC1-B343-4FAB-B719-E17E025D3AEC}">
      <dgm:prSet/>
      <dgm:spPr/>
      <dgm:t>
        <a:bodyPr/>
        <a:lstStyle/>
        <a:p>
          <a:endParaRPr lang="cs-CZ"/>
        </a:p>
      </dgm:t>
    </dgm:pt>
    <dgm:pt modelId="{704AD106-1160-4970-A234-1CFA9646168D}" type="sibTrans" cxnId="{F3A0FAC1-B343-4FAB-B719-E17E025D3AEC}">
      <dgm:prSet/>
      <dgm:spPr/>
      <dgm:t>
        <a:bodyPr/>
        <a:lstStyle/>
        <a:p>
          <a:endParaRPr lang="cs-CZ"/>
        </a:p>
      </dgm:t>
    </dgm:pt>
    <dgm:pt modelId="{485E3A93-E7D7-427D-A0FB-97431160014B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Sazba, výpočet a rozpočtové určení daně</a:t>
          </a:r>
          <a:endParaRPr lang="cs-CZ" sz="1400" dirty="0"/>
        </a:p>
      </dgm:t>
    </dgm:pt>
    <dgm:pt modelId="{68A2F796-EBB1-4F0F-8CAC-E808251054BF}" type="parTrans" cxnId="{01A354CB-6A66-44C5-A69C-A422CB6F3E6C}">
      <dgm:prSet/>
      <dgm:spPr/>
      <dgm:t>
        <a:bodyPr/>
        <a:lstStyle/>
        <a:p>
          <a:endParaRPr lang="cs-CZ"/>
        </a:p>
      </dgm:t>
    </dgm:pt>
    <dgm:pt modelId="{E7E191E7-7580-45C6-8298-C266B83CFD4F}" type="sibTrans" cxnId="{01A354CB-6A66-44C5-A69C-A422CB6F3E6C}">
      <dgm:prSet/>
      <dgm:spPr/>
      <dgm:t>
        <a:bodyPr/>
        <a:lstStyle/>
        <a:p>
          <a:endParaRPr lang="cs-CZ"/>
        </a:p>
      </dgm:t>
    </dgm:pt>
    <dgm:pt modelId="{28A870F7-C154-4C81-B364-2BAC00D73C89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400" dirty="0" smtClean="0"/>
            <a:t>Část druhá Správa daně</a:t>
          </a:r>
          <a:endParaRPr lang="cs-CZ" sz="1400" dirty="0"/>
        </a:p>
      </dgm:t>
    </dgm:pt>
    <dgm:pt modelId="{426DF653-9DAF-4835-99D5-8F6F9C75778B}" type="parTrans" cxnId="{DFB347A9-8AC4-4463-9D6E-3CAF6139CBE1}">
      <dgm:prSet/>
      <dgm:spPr/>
      <dgm:t>
        <a:bodyPr/>
        <a:lstStyle/>
        <a:p>
          <a:endParaRPr lang="cs-CZ"/>
        </a:p>
      </dgm:t>
    </dgm:pt>
    <dgm:pt modelId="{9566E36C-C758-49FE-9C74-1669D3618936}" type="sibTrans" cxnId="{DFB347A9-8AC4-4463-9D6E-3CAF6139CBE1}">
      <dgm:prSet/>
      <dgm:spPr/>
      <dgm:t>
        <a:bodyPr/>
        <a:lstStyle/>
        <a:p>
          <a:endParaRPr lang="cs-CZ"/>
        </a:p>
      </dgm:t>
    </dgm:pt>
    <dgm:pt modelId="{BB7E7536-E142-4936-AA24-A3599925C904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Obecná ustanovení</a:t>
          </a:r>
          <a:endParaRPr lang="cs-CZ" sz="1400" dirty="0"/>
        </a:p>
      </dgm:t>
    </dgm:pt>
    <dgm:pt modelId="{3BB3D635-D212-4AAA-93DC-1971077A60E3}" type="parTrans" cxnId="{00F0398F-64F1-4269-A4A1-3EC3C4B5CB94}">
      <dgm:prSet/>
      <dgm:spPr/>
      <dgm:t>
        <a:bodyPr/>
        <a:lstStyle/>
        <a:p>
          <a:endParaRPr lang="cs-CZ"/>
        </a:p>
      </dgm:t>
    </dgm:pt>
    <dgm:pt modelId="{8405C162-3E5E-459E-AF05-0467AB8FAEB7}" type="sibTrans" cxnId="{00F0398F-64F1-4269-A4A1-3EC3C4B5CB94}">
      <dgm:prSet/>
      <dgm:spPr/>
      <dgm:t>
        <a:bodyPr/>
        <a:lstStyle/>
        <a:p>
          <a:endParaRPr lang="cs-CZ"/>
        </a:p>
      </dgm:t>
    </dgm:pt>
    <dgm:pt modelId="{89E3B34F-3C4F-4520-9A74-FE8BB4E8168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Základní ustanovení</a:t>
          </a:r>
          <a:endParaRPr lang="cs-CZ" sz="1400" dirty="0"/>
        </a:p>
      </dgm:t>
    </dgm:pt>
    <dgm:pt modelId="{6D527805-AF5B-4591-835F-E79387021A99}" type="parTrans" cxnId="{79A01B20-D4B7-46DE-824E-4DEC4C4E8BFA}">
      <dgm:prSet/>
      <dgm:spPr/>
      <dgm:t>
        <a:bodyPr/>
        <a:lstStyle/>
        <a:p>
          <a:endParaRPr lang="cs-CZ"/>
        </a:p>
      </dgm:t>
    </dgm:pt>
    <dgm:pt modelId="{9D1014B0-A51D-493D-A3A6-DAC425765EB7}" type="sibTrans" cxnId="{79A01B20-D4B7-46DE-824E-4DEC4C4E8BFA}">
      <dgm:prSet/>
      <dgm:spPr/>
      <dgm:t>
        <a:bodyPr/>
        <a:lstStyle/>
        <a:p>
          <a:endParaRPr lang="cs-CZ"/>
        </a:p>
      </dgm:t>
    </dgm:pt>
    <dgm:pt modelId="{3D44985B-09C1-4D91-8915-7F76260C9BDC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400" dirty="0" smtClean="0"/>
            <a:t>Část třetí Společná ustanovení</a:t>
          </a:r>
          <a:endParaRPr lang="cs-CZ" sz="1400" dirty="0"/>
        </a:p>
      </dgm:t>
    </dgm:pt>
    <dgm:pt modelId="{5AE517F1-5205-4B2F-B38B-E7C048879AAF}" type="parTrans" cxnId="{8F898727-CE27-4610-A052-9A3094285655}">
      <dgm:prSet/>
      <dgm:spPr/>
      <dgm:t>
        <a:bodyPr/>
        <a:lstStyle/>
        <a:p>
          <a:endParaRPr lang="cs-CZ"/>
        </a:p>
      </dgm:t>
    </dgm:pt>
    <dgm:pt modelId="{FD6282DD-F567-442F-A7F7-AE6CD6F6F6C0}" type="sibTrans" cxnId="{8F898727-CE27-4610-A052-9A3094285655}">
      <dgm:prSet/>
      <dgm:spPr/>
      <dgm:t>
        <a:bodyPr/>
        <a:lstStyle/>
        <a:p>
          <a:endParaRPr lang="cs-CZ"/>
        </a:p>
      </dgm:t>
    </dgm:pt>
    <dgm:pt modelId="{61BE206B-F9B7-4615-B194-D60B06AE9C02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Vzájemné darování</a:t>
          </a:r>
          <a:endParaRPr lang="cs-CZ" sz="1400" dirty="0"/>
        </a:p>
      </dgm:t>
    </dgm:pt>
    <dgm:pt modelId="{30E97735-69A4-460E-80F9-8A26FDD52B61}" type="parTrans" cxnId="{B89801B3-4DDA-49CE-8949-6A4964880705}">
      <dgm:prSet/>
      <dgm:spPr/>
      <dgm:t>
        <a:bodyPr/>
        <a:lstStyle/>
        <a:p>
          <a:endParaRPr lang="cs-CZ"/>
        </a:p>
      </dgm:t>
    </dgm:pt>
    <dgm:pt modelId="{C2B87AB6-C622-4C0B-8BA0-1AB71C2E4EE5}" type="sibTrans" cxnId="{B89801B3-4DDA-49CE-8949-6A4964880705}">
      <dgm:prSet/>
      <dgm:spPr/>
      <dgm:t>
        <a:bodyPr/>
        <a:lstStyle/>
        <a:p>
          <a:endParaRPr lang="cs-CZ"/>
        </a:p>
      </dgm:t>
    </dgm:pt>
    <dgm:pt modelId="{A5B47BE3-6B65-4F4E-8FAD-927F31ECCC63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Odstoupení od smlouvy</a:t>
          </a:r>
          <a:endParaRPr lang="cs-CZ" sz="1400" dirty="0"/>
        </a:p>
      </dgm:t>
    </dgm:pt>
    <dgm:pt modelId="{E34E536A-D108-423E-89D3-616BDAF5F66E}" type="parTrans" cxnId="{6B223B17-3B82-433D-A7DE-98C2C222C0E6}">
      <dgm:prSet/>
      <dgm:spPr/>
      <dgm:t>
        <a:bodyPr/>
        <a:lstStyle/>
        <a:p>
          <a:endParaRPr lang="cs-CZ"/>
        </a:p>
      </dgm:t>
    </dgm:pt>
    <dgm:pt modelId="{4FB9613D-8D8A-439A-A270-CABA6EDD92D8}" type="sibTrans" cxnId="{6B223B17-3B82-433D-A7DE-98C2C222C0E6}">
      <dgm:prSet/>
      <dgm:spPr/>
      <dgm:t>
        <a:bodyPr/>
        <a:lstStyle/>
        <a:p>
          <a:endParaRPr lang="cs-CZ"/>
        </a:p>
      </dgm:t>
    </dgm:pt>
    <dgm:pt modelId="{C2F2BC4D-49FE-4344-B0CE-48DAAAC33ACE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400" dirty="0" smtClean="0"/>
            <a:t>Část čtvrtá Přechodná a zrušovací ustanovení</a:t>
          </a:r>
          <a:endParaRPr lang="cs-CZ" sz="1400" dirty="0"/>
        </a:p>
      </dgm:t>
    </dgm:pt>
    <dgm:pt modelId="{D578E4B3-813B-4619-94CE-7831AB8A5E3E}" type="parTrans" cxnId="{F6D53275-72B3-4289-9EB1-F70669FE4192}">
      <dgm:prSet/>
      <dgm:spPr/>
      <dgm:t>
        <a:bodyPr/>
        <a:lstStyle/>
        <a:p>
          <a:endParaRPr lang="cs-CZ"/>
        </a:p>
      </dgm:t>
    </dgm:pt>
    <dgm:pt modelId="{F3B30978-2020-4867-B42A-E4E2629A6CED}" type="sibTrans" cxnId="{F6D53275-72B3-4289-9EB1-F70669FE4192}">
      <dgm:prSet/>
      <dgm:spPr/>
      <dgm:t>
        <a:bodyPr/>
        <a:lstStyle/>
        <a:p>
          <a:endParaRPr lang="cs-CZ"/>
        </a:p>
      </dgm:t>
    </dgm:pt>
    <dgm:pt modelId="{E6A1A45F-5E56-4DFE-837A-33C7E15A5910}">
      <dgm:prSet phldrT="[Text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400" dirty="0" smtClean="0"/>
            <a:t>Část pátá Účinnost</a:t>
          </a:r>
          <a:endParaRPr lang="cs-CZ" sz="1400" dirty="0"/>
        </a:p>
      </dgm:t>
    </dgm:pt>
    <dgm:pt modelId="{2DF49664-B9E4-4BA2-94DD-55788F2FBD58}" type="parTrans" cxnId="{46679764-97B1-4B8F-9AD0-F7C3F43ECBC3}">
      <dgm:prSet/>
      <dgm:spPr/>
      <dgm:t>
        <a:bodyPr/>
        <a:lstStyle/>
        <a:p>
          <a:endParaRPr lang="cs-CZ"/>
        </a:p>
      </dgm:t>
    </dgm:pt>
    <dgm:pt modelId="{89CE36DD-C688-4316-8F43-0A95EC51ADA5}" type="sibTrans" cxnId="{46679764-97B1-4B8F-9AD0-F7C3F43ECBC3}">
      <dgm:prSet/>
      <dgm:spPr/>
      <dgm:t>
        <a:bodyPr/>
        <a:lstStyle/>
        <a:p>
          <a:endParaRPr lang="cs-CZ"/>
        </a:p>
      </dgm:t>
    </dgm:pt>
    <dgm:pt modelId="{1A1B43CC-5E0A-44F0-AD56-1D9D02087A80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Předmět daně</a:t>
          </a:r>
          <a:endParaRPr lang="cs-CZ" sz="1400" dirty="0"/>
        </a:p>
      </dgm:t>
    </dgm:pt>
    <dgm:pt modelId="{0DB796F8-2483-4D8B-A63E-3490C3EE934D}" type="parTrans" cxnId="{702129D3-AF58-4C69-B93D-24F72601CE61}">
      <dgm:prSet/>
      <dgm:spPr/>
      <dgm:t>
        <a:bodyPr/>
        <a:lstStyle/>
        <a:p>
          <a:endParaRPr lang="cs-CZ"/>
        </a:p>
      </dgm:t>
    </dgm:pt>
    <dgm:pt modelId="{82F693EC-EF3E-4DBD-8223-C308DCAF5EAA}" type="sibTrans" cxnId="{702129D3-AF58-4C69-B93D-24F72601CE61}">
      <dgm:prSet/>
      <dgm:spPr/>
      <dgm:t>
        <a:bodyPr/>
        <a:lstStyle/>
        <a:p>
          <a:endParaRPr lang="cs-CZ"/>
        </a:p>
      </dgm:t>
    </dgm:pt>
    <dgm:pt modelId="{0C013F18-A691-4D27-95FC-9963404E849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Osvobození od daně</a:t>
          </a:r>
          <a:endParaRPr lang="cs-CZ" sz="1400" dirty="0"/>
        </a:p>
      </dgm:t>
    </dgm:pt>
    <dgm:pt modelId="{9AB6B43E-6306-43EA-BB34-437FAC4A92F7}" type="parTrans" cxnId="{11A90599-B391-41BD-B780-9242DC297B87}">
      <dgm:prSet/>
      <dgm:spPr/>
      <dgm:t>
        <a:bodyPr/>
        <a:lstStyle/>
        <a:p>
          <a:endParaRPr lang="cs-CZ"/>
        </a:p>
      </dgm:t>
    </dgm:pt>
    <dgm:pt modelId="{57DB2F01-A90F-4DBD-8A08-CAAC0C05F791}" type="sibTrans" cxnId="{11A90599-B391-41BD-B780-9242DC297B87}">
      <dgm:prSet/>
      <dgm:spPr/>
      <dgm:t>
        <a:bodyPr/>
        <a:lstStyle/>
        <a:p>
          <a:endParaRPr lang="cs-CZ"/>
        </a:p>
      </dgm:t>
    </dgm:pt>
    <dgm:pt modelId="{5EE671BD-FE0A-40B1-8868-A280D4F0E9F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Základ daně</a:t>
          </a:r>
          <a:endParaRPr lang="cs-CZ" sz="1400" dirty="0"/>
        </a:p>
      </dgm:t>
    </dgm:pt>
    <dgm:pt modelId="{07492DC3-9504-4A61-BB66-708D51818042}" type="parTrans" cxnId="{73181C7D-7137-4AE3-849F-B22EF571004E}">
      <dgm:prSet/>
      <dgm:spPr/>
      <dgm:t>
        <a:bodyPr/>
        <a:lstStyle/>
        <a:p>
          <a:endParaRPr lang="cs-CZ"/>
        </a:p>
      </dgm:t>
    </dgm:pt>
    <dgm:pt modelId="{9D406189-3E00-4177-9E12-F105E2898373}" type="sibTrans" cxnId="{73181C7D-7137-4AE3-849F-B22EF571004E}">
      <dgm:prSet/>
      <dgm:spPr/>
      <dgm:t>
        <a:bodyPr/>
        <a:lstStyle/>
        <a:p>
          <a:endParaRPr lang="cs-CZ"/>
        </a:p>
      </dgm:t>
    </dgm:pt>
    <dgm:pt modelId="{B59D734B-6624-4239-8471-43D7384BEFAC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Daňové přiznání</a:t>
          </a:r>
          <a:endParaRPr lang="cs-CZ" sz="1400" dirty="0"/>
        </a:p>
      </dgm:t>
    </dgm:pt>
    <dgm:pt modelId="{B4FC8D74-F092-4FAA-8D64-C163ECCECFEF}" type="parTrans" cxnId="{51235FA3-7431-462C-8F04-059A4A855B75}">
      <dgm:prSet/>
      <dgm:spPr/>
      <dgm:t>
        <a:bodyPr/>
        <a:lstStyle/>
        <a:p>
          <a:endParaRPr lang="cs-CZ"/>
        </a:p>
      </dgm:t>
    </dgm:pt>
    <dgm:pt modelId="{F42B0F80-16CC-4568-9F8D-BC937EFD6526}" type="sibTrans" cxnId="{51235FA3-7431-462C-8F04-059A4A855B75}">
      <dgm:prSet/>
      <dgm:spPr/>
      <dgm:t>
        <a:bodyPr/>
        <a:lstStyle/>
        <a:p>
          <a:endParaRPr lang="cs-CZ"/>
        </a:p>
      </dgm:t>
    </dgm:pt>
    <dgm:pt modelId="{1062FB1E-73D4-48E9-82ED-CDB7906688ED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Stanovení a placení daně</a:t>
          </a:r>
          <a:endParaRPr lang="cs-CZ" sz="1400" dirty="0"/>
        </a:p>
      </dgm:t>
    </dgm:pt>
    <dgm:pt modelId="{CE69E271-36BA-4FE7-BE09-727A58C08B3A}" type="parTrans" cxnId="{E0BB14BE-2916-4C6B-9CD8-31A2DB0F1A70}">
      <dgm:prSet/>
      <dgm:spPr/>
      <dgm:t>
        <a:bodyPr/>
        <a:lstStyle/>
        <a:p>
          <a:endParaRPr lang="cs-CZ"/>
        </a:p>
      </dgm:t>
    </dgm:pt>
    <dgm:pt modelId="{20A045DA-9173-4F9F-86F1-6D7B2CF91E28}" type="sibTrans" cxnId="{E0BB14BE-2916-4C6B-9CD8-31A2DB0F1A70}">
      <dgm:prSet/>
      <dgm:spPr/>
      <dgm:t>
        <a:bodyPr/>
        <a:lstStyle/>
        <a:p>
          <a:endParaRPr lang="cs-CZ"/>
        </a:p>
      </dgm:t>
    </dgm:pt>
    <dgm:pt modelId="{0DABCAF3-062F-4969-8744-89D7C373708B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Zvláštní ustanovení pro tvrzení, stanovení a placení daně</a:t>
          </a:r>
          <a:endParaRPr lang="cs-CZ" sz="1400" dirty="0"/>
        </a:p>
      </dgm:t>
    </dgm:pt>
    <dgm:pt modelId="{59E8B16C-ABB6-46FB-A959-3097BED09D2F}" type="parTrans" cxnId="{4569D2EF-9104-4DC0-82C1-6FE9808F52E5}">
      <dgm:prSet/>
      <dgm:spPr/>
      <dgm:t>
        <a:bodyPr/>
        <a:lstStyle/>
        <a:p>
          <a:endParaRPr lang="cs-CZ"/>
        </a:p>
      </dgm:t>
    </dgm:pt>
    <dgm:pt modelId="{8DE53099-9FD0-495C-B47B-DDB2EF25AB66}" type="sibTrans" cxnId="{4569D2EF-9104-4DC0-82C1-6FE9808F52E5}">
      <dgm:prSet/>
      <dgm:spPr/>
      <dgm:t>
        <a:bodyPr/>
        <a:lstStyle/>
        <a:p>
          <a:endParaRPr lang="cs-CZ"/>
        </a:p>
      </dgm:t>
    </dgm:pt>
    <dgm:pt modelId="{AC060FA9-090C-491F-9664-323D68412278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Neplatnost právního jednání</a:t>
          </a:r>
          <a:endParaRPr lang="cs-CZ" sz="1400" dirty="0"/>
        </a:p>
      </dgm:t>
    </dgm:pt>
    <dgm:pt modelId="{302C4890-13CC-4221-B110-0940AC417805}" type="parTrans" cxnId="{824FBF52-34A4-4633-8900-5E10E4684282}">
      <dgm:prSet/>
      <dgm:spPr/>
      <dgm:t>
        <a:bodyPr/>
        <a:lstStyle/>
        <a:p>
          <a:endParaRPr lang="cs-CZ"/>
        </a:p>
      </dgm:t>
    </dgm:pt>
    <dgm:pt modelId="{C932B278-6635-42B8-8488-CD2F37AE56EE}" type="sibTrans" cxnId="{824FBF52-34A4-4633-8900-5E10E4684282}">
      <dgm:prSet/>
      <dgm:spPr/>
      <dgm:t>
        <a:bodyPr/>
        <a:lstStyle/>
        <a:p>
          <a:endParaRPr lang="cs-CZ"/>
        </a:p>
      </dgm:t>
    </dgm:pt>
    <dgm:pt modelId="{5C5DD1BE-C3AD-4941-B631-6B74D2ECF244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Zánik daňové povinnosti</a:t>
          </a:r>
          <a:endParaRPr lang="cs-CZ" sz="1400" dirty="0"/>
        </a:p>
      </dgm:t>
    </dgm:pt>
    <dgm:pt modelId="{F45B46B9-2966-426C-AAE6-2A5F36566C05}" type="parTrans" cxnId="{CDC22438-9858-41DF-A5A7-99E06A3B711B}">
      <dgm:prSet/>
      <dgm:spPr/>
      <dgm:t>
        <a:bodyPr/>
        <a:lstStyle/>
        <a:p>
          <a:endParaRPr lang="cs-CZ"/>
        </a:p>
      </dgm:t>
    </dgm:pt>
    <dgm:pt modelId="{D12C9643-5F38-46B3-82E1-3A9BCA8C1170}" type="sibTrans" cxnId="{CDC22438-9858-41DF-A5A7-99E06A3B711B}">
      <dgm:prSet/>
      <dgm:spPr/>
      <dgm:t>
        <a:bodyPr/>
        <a:lstStyle/>
        <a:p>
          <a:endParaRPr lang="cs-CZ"/>
        </a:p>
      </dgm:t>
    </dgm:pt>
    <dgm:pt modelId="{A480307D-3AD6-4100-8A04-02C04278FC1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400" dirty="0" smtClean="0"/>
            <a:t>Jednotky</a:t>
          </a:r>
          <a:endParaRPr lang="cs-CZ" sz="1400" dirty="0"/>
        </a:p>
      </dgm:t>
    </dgm:pt>
    <dgm:pt modelId="{B9B76B4E-5761-4606-A3A5-F74814731769}" type="parTrans" cxnId="{B6AE3A22-0617-4525-8DA3-F2D03108C3C2}">
      <dgm:prSet/>
      <dgm:spPr/>
      <dgm:t>
        <a:bodyPr/>
        <a:lstStyle/>
        <a:p>
          <a:endParaRPr lang="cs-CZ"/>
        </a:p>
      </dgm:t>
    </dgm:pt>
    <dgm:pt modelId="{F043220F-79C8-4FB7-AA88-5692883CFE0D}" type="sibTrans" cxnId="{B6AE3A22-0617-4525-8DA3-F2D03108C3C2}">
      <dgm:prSet/>
      <dgm:spPr/>
      <dgm:t>
        <a:bodyPr/>
        <a:lstStyle/>
        <a:p>
          <a:endParaRPr lang="cs-CZ"/>
        </a:p>
      </dgm:t>
    </dgm:pt>
    <dgm:pt modelId="{C2F56092-5A46-4270-9614-F9AA1A98A59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cs-CZ" sz="1400" dirty="0" smtClean="0"/>
            <a:t>Přechodná ustanovení</a:t>
          </a:r>
          <a:endParaRPr lang="cs-CZ" sz="1400" dirty="0"/>
        </a:p>
      </dgm:t>
    </dgm:pt>
    <dgm:pt modelId="{E788B7DF-C571-4B39-A500-15DA11E5EFFB}" type="parTrans" cxnId="{EFD1C092-E855-40E4-9FF0-92D44CF39196}">
      <dgm:prSet/>
      <dgm:spPr/>
      <dgm:t>
        <a:bodyPr/>
        <a:lstStyle/>
        <a:p>
          <a:endParaRPr lang="cs-CZ"/>
        </a:p>
      </dgm:t>
    </dgm:pt>
    <dgm:pt modelId="{E429670B-62F7-4577-B300-60F61F30F38D}" type="sibTrans" cxnId="{EFD1C092-E855-40E4-9FF0-92D44CF39196}">
      <dgm:prSet/>
      <dgm:spPr/>
      <dgm:t>
        <a:bodyPr/>
        <a:lstStyle/>
        <a:p>
          <a:endParaRPr lang="cs-CZ"/>
        </a:p>
      </dgm:t>
    </dgm:pt>
    <dgm:pt modelId="{A6014A40-D0D3-4F6B-9C6D-3F476065CCCB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cs-CZ" sz="1400" dirty="0" smtClean="0"/>
            <a:t>Zrušovací ustanovení</a:t>
          </a:r>
          <a:endParaRPr lang="cs-CZ" sz="1400" dirty="0"/>
        </a:p>
      </dgm:t>
    </dgm:pt>
    <dgm:pt modelId="{407DFED8-56DA-4337-9EA1-193FE6605051}" type="parTrans" cxnId="{29ABDD14-544B-4AE1-B377-A170AFF5330F}">
      <dgm:prSet/>
      <dgm:spPr/>
      <dgm:t>
        <a:bodyPr/>
        <a:lstStyle/>
        <a:p>
          <a:endParaRPr lang="cs-CZ"/>
        </a:p>
      </dgm:t>
    </dgm:pt>
    <dgm:pt modelId="{8E882FF5-7162-4DB5-AE22-B3A7A4FA86FD}" type="sibTrans" cxnId="{29ABDD14-544B-4AE1-B377-A170AFF5330F}">
      <dgm:prSet/>
      <dgm:spPr/>
      <dgm:t>
        <a:bodyPr/>
        <a:lstStyle/>
        <a:p>
          <a:endParaRPr lang="cs-CZ"/>
        </a:p>
      </dgm:t>
    </dgm:pt>
    <dgm:pt modelId="{9F51E631-A3D1-4588-949F-43D3B0B08D9E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cs-CZ" sz="1400" dirty="0" smtClean="0"/>
            <a:t>1. ledna 2014</a:t>
          </a:r>
          <a:endParaRPr lang="cs-CZ" sz="1400" dirty="0"/>
        </a:p>
      </dgm:t>
    </dgm:pt>
    <dgm:pt modelId="{71B4C0D6-DAE9-41BF-A3AB-08A5762AF176}" type="parTrans" cxnId="{05C6EC95-570E-4040-BA1A-03F0BDE0CCE1}">
      <dgm:prSet/>
      <dgm:spPr/>
      <dgm:t>
        <a:bodyPr/>
        <a:lstStyle/>
        <a:p>
          <a:endParaRPr lang="cs-CZ"/>
        </a:p>
      </dgm:t>
    </dgm:pt>
    <dgm:pt modelId="{4B26FA02-C45F-4132-AF5C-53BC06AD39B1}" type="sibTrans" cxnId="{05C6EC95-570E-4040-BA1A-03F0BDE0CCE1}">
      <dgm:prSet/>
      <dgm:spPr/>
      <dgm:t>
        <a:bodyPr/>
        <a:lstStyle/>
        <a:p>
          <a:endParaRPr lang="cs-CZ"/>
        </a:p>
      </dgm:t>
    </dgm:pt>
    <dgm:pt modelId="{A692F14B-CB34-4004-9294-BC22ECEEF218}" type="pres">
      <dgm:prSet presAssocID="{F8483E0B-DB38-4183-AD9E-926E6D3590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BBFA546-6876-4F0D-94C8-4829CC6927C2}" type="pres">
      <dgm:prSet presAssocID="{5CD92171-17AE-4318-89EC-D6B8E86DB70E}" presName="composite" presStyleCnt="0"/>
      <dgm:spPr/>
    </dgm:pt>
    <dgm:pt modelId="{4E8D6B72-7753-4440-8821-20AAA8D9B5C5}" type="pres">
      <dgm:prSet presAssocID="{5CD92171-17AE-4318-89EC-D6B8E86DB70E}" presName="parTx" presStyleLbl="alignNode1" presStyleIdx="0" presStyleCnt="5" custLinFactNeighborY="391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3CA83D0-8E6C-4C42-805D-7C7F5C15F6AA}" type="pres">
      <dgm:prSet presAssocID="{5CD92171-17AE-4318-89EC-D6B8E86DB70E}" presName="desTx" presStyleLbl="alignAccFollowNode1" presStyleIdx="0" presStyleCnt="5" custLinFactNeighborY="161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85D1C3D-BD0D-4620-8F2C-2B3A7EEEBBB2}" type="pres">
      <dgm:prSet presAssocID="{AD190F5D-1206-4000-92C8-1134291C9F69}" presName="space" presStyleCnt="0"/>
      <dgm:spPr/>
    </dgm:pt>
    <dgm:pt modelId="{C44BC03C-BED1-4DF0-B2F0-F6FD6A2262BE}" type="pres">
      <dgm:prSet presAssocID="{28A870F7-C154-4C81-B364-2BAC00D73C89}" presName="composite" presStyleCnt="0"/>
      <dgm:spPr/>
    </dgm:pt>
    <dgm:pt modelId="{F3D41EAA-B4F4-410E-824E-5806FCE846FB}" type="pres">
      <dgm:prSet presAssocID="{28A870F7-C154-4C81-B364-2BAC00D73C89}" presName="parTx" presStyleLbl="alignNode1" presStyleIdx="1" presStyleCnt="5" custLinFactNeighborY="3903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C8E7E4-10C3-45E5-B5C0-C51169AACDD5}" type="pres">
      <dgm:prSet presAssocID="{28A870F7-C154-4C81-B364-2BAC00D73C89}" presName="desTx" presStyleLbl="alignAccFollowNode1" presStyleIdx="1" presStyleCnt="5" custScaleX="114958" custLinFactNeighborY="161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92C1E3-554E-4229-B039-315F667E8269}" type="pres">
      <dgm:prSet presAssocID="{9566E36C-C758-49FE-9C74-1669D3618936}" presName="space" presStyleCnt="0"/>
      <dgm:spPr/>
    </dgm:pt>
    <dgm:pt modelId="{69937471-4B0A-4F77-98C6-B2A74D261AE3}" type="pres">
      <dgm:prSet presAssocID="{3D44985B-09C1-4D91-8915-7F76260C9BDC}" presName="composite" presStyleCnt="0"/>
      <dgm:spPr/>
    </dgm:pt>
    <dgm:pt modelId="{ED14FA44-C2BA-4CBD-86A7-0FF5E1DAFD8B}" type="pres">
      <dgm:prSet presAssocID="{3D44985B-09C1-4D91-8915-7F76260C9BDC}" presName="parTx" presStyleLbl="alignNode1" presStyleIdx="2" presStyleCnt="5" custScaleY="149813" custLinFactNeighborY="35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2676DEB-EE93-4D47-B0CF-8EFFD3C481BA}" type="pres">
      <dgm:prSet presAssocID="{3D44985B-09C1-4D91-8915-7F76260C9BDC}" presName="desTx" presStyleLbl="alignAccFollowNode1" presStyleIdx="2" presStyleCnt="5" custScaleY="90036" custLinFactNeighborY="161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F3D9C4A-8ACE-47AF-9F0B-3B1D71948B2E}" type="pres">
      <dgm:prSet presAssocID="{FD6282DD-F567-442F-A7F7-AE6CD6F6F6C0}" presName="space" presStyleCnt="0"/>
      <dgm:spPr/>
    </dgm:pt>
    <dgm:pt modelId="{C053F1D5-91AB-492F-B6D8-C5F452736D59}" type="pres">
      <dgm:prSet presAssocID="{C2F2BC4D-49FE-4344-B0CE-48DAAAC33ACE}" presName="composite" presStyleCnt="0"/>
      <dgm:spPr/>
    </dgm:pt>
    <dgm:pt modelId="{2F80EF13-50AB-4534-83A7-C7D0E7EA8CE5}" type="pres">
      <dgm:prSet presAssocID="{C2F2BC4D-49FE-4344-B0CE-48DAAAC33ACE}" presName="parTx" presStyleLbl="alignNode1" presStyleIdx="3" presStyleCnt="5" custScaleY="242881" custLinFactNeighborY="3349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4AC91F4-BF01-47F8-A2B8-116DDD086D3F}" type="pres">
      <dgm:prSet presAssocID="{C2F2BC4D-49FE-4344-B0CE-48DAAAC33ACE}" presName="desTx" presStyleLbl="alignAccFollowNode1" presStyleIdx="3" presStyleCnt="5" custScaleY="73520" custLinFactNeighborX="1606" custLinFactNeighborY="14786">
        <dgm:presLayoutVars>
          <dgm:bulletEnabled val="1"/>
        </dgm:presLayoutVars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cs-CZ"/>
        </a:p>
      </dgm:t>
    </dgm:pt>
    <dgm:pt modelId="{D347FB54-E1B5-49A3-87CA-04B24B68F8DC}" type="pres">
      <dgm:prSet presAssocID="{F3B30978-2020-4867-B42A-E4E2629A6CED}" presName="space" presStyleCnt="0"/>
      <dgm:spPr/>
    </dgm:pt>
    <dgm:pt modelId="{876B8C36-9248-440A-949A-A04A9C8E7F69}" type="pres">
      <dgm:prSet presAssocID="{E6A1A45F-5E56-4DFE-837A-33C7E15A5910}" presName="composite" presStyleCnt="0"/>
      <dgm:spPr/>
    </dgm:pt>
    <dgm:pt modelId="{6BB9B5C9-55EE-41D8-9F9F-47570CBF8D2B}" type="pres">
      <dgm:prSet presAssocID="{E6A1A45F-5E56-4DFE-837A-33C7E15A5910}" presName="parTx" presStyleLbl="alignNode1" presStyleIdx="4" presStyleCnt="5" custLinFactNeighborY="313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711FE7-A188-4B2F-95FC-B7742A66F9BF}" type="pres">
      <dgm:prSet presAssocID="{E6A1A45F-5E56-4DFE-837A-33C7E15A5910}" presName="desTx" presStyleLbl="alignAccFollowNode1" presStyleIdx="4" presStyleCnt="5" custScaleY="95051" custLinFactNeighborY="15688">
        <dgm:presLayoutVars>
          <dgm:bulletEnabled val="1"/>
        </dgm:presLayoutVars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cs-CZ"/>
        </a:p>
      </dgm:t>
    </dgm:pt>
  </dgm:ptLst>
  <dgm:cxnLst>
    <dgm:cxn modelId="{CDC22438-9858-41DF-A5A7-99E06A3B711B}" srcId="{3D44985B-09C1-4D91-8915-7F76260C9BDC}" destId="{5C5DD1BE-C3AD-4941-B631-6B74D2ECF244}" srcOrd="3" destOrd="0" parTransId="{F45B46B9-2966-426C-AAE6-2A5F36566C05}" sibTransId="{D12C9643-5F38-46B3-82E1-3A9BCA8C1170}"/>
    <dgm:cxn modelId="{4569D2EF-9104-4DC0-82C1-6FE9808F52E5}" srcId="{28A870F7-C154-4C81-B364-2BAC00D73C89}" destId="{0DABCAF3-062F-4969-8744-89D7C373708B}" srcOrd="1" destOrd="0" parTransId="{59E8B16C-ABB6-46FB-A959-3097BED09D2F}" sibTransId="{8DE53099-9FD0-495C-B47B-DDB2EF25AB66}"/>
    <dgm:cxn modelId="{B89801B3-4DDA-49CE-8949-6A4964880705}" srcId="{3D44985B-09C1-4D91-8915-7F76260C9BDC}" destId="{61BE206B-F9B7-4615-B194-D60B06AE9C02}" srcOrd="0" destOrd="0" parTransId="{30E97735-69A4-460E-80F9-8A26FDD52B61}" sibTransId="{C2B87AB6-C622-4C0B-8BA0-1AB71C2E4EE5}"/>
    <dgm:cxn modelId="{8F898727-CE27-4610-A052-9A3094285655}" srcId="{F8483E0B-DB38-4183-AD9E-926E6D3590D6}" destId="{3D44985B-09C1-4D91-8915-7F76260C9BDC}" srcOrd="2" destOrd="0" parTransId="{5AE517F1-5205-4B2F-B38B-E7C048879AAF}" sibTransId="{FD6282DD-F567-442F-A7F7-AE6CD6F6F6C0}"/>
    <dgm:cxn modelId="{C6EDD613-B67B-4CA3-B2C3-227DD838C573}" type="presOf" srcId="{0C013F18-A691-4D27-95FC-9963404E849D}" destId="{F3CA83D0-8E6C-4C42-805D-7C7F5C15F6AA}" srcOrd="0" destOrd="2" presId="urn:microsoft.com/office/officeart/2005/8/layout/hList1"/>
    <dgm:cxn modelId="{11A90599-B391-41BD-B780-9242DC297B87}" srcId="{5CD92171-17AE-4318-89EC-D6B8E86DB70E}" destId="{0C013F18-A691-4D27-95FC-9963404E849D}" srcOrd="2" destOrd="0" parTransId="{9AB6B43E-6306-43EA-BB34-437FAC4A92F7}" sibTransId="{57DB2F01-A90F-4DBD-8A08-CAAC0C05F791}"/>
    <dgm:cxn modelId="{D036A142-A362-4392-8F1A-F01B8576FF27}" type="presOf" srcId="{A480307D-3AD6-4100-8A04-02C04278FC15}" destId="{82676DEB-EE93-4D47-B0CF-8EFFD3C481BA}" srcOrd="0" destOrd="4" presId="urn:microsoft.com/office/officeart/2005/8/layout/hList1"/>
    <dgm:cxn modelId="{19FCF781-D3D8-434F-845B-BD6904F28DE4}" type="presOf" srcId="{E6A1A45F-5E56-4DFE-837A-33C7E15A5910}" destId="{6BB9B5C9-55EE-41D8-9F9F-47570CBF8D2B}" srcOrd="0" destOrd="0" presId="urn:microsoft.com/office/officeart/2005/8/layout/hList1"/>
    <dgm:cxn modelId="{94DE44FD-F641-4F12-887F-E5ADFA1CB824}" type="presOf" srcId="{C2F56092-5A46-4270-9614-F9AA1A98A59A}" destId="{64AC91F4-BF01-47F8-A2B8-116DDD086D3F}" srcOrd="0" destOrd="0" presId="urn:microsoft.com/office/officeart/2005/8/layout/hList1"/>
    <dgm:cxn modelId="{79A01B20-D4B7-46DE-824E-4DEC4C4E8BFA}" srcId="{BB7E7536-E142-4936-AA24-A3599925C904}" destId="{89E3B34F-3C4F-4520-9A74-FE8BB4E8168A}" srcOrd="0" destOrd="0" parTransId="{6D527805-AF5B-4591-835F-E79387021A99}" sibTransId="{9D1014B0-A51D-493D-A3A6-DAC425765EB7}"/>
    <dgm:cxn modelId="{8AA390CF-CEBF-4F36-A509-3501DE84905E}" srcId="{F8483E0B-DB38-4183-AD9E-926E6D3590D6}" destId="{5CD92171-17AE-4318-89EC-D6B8E86DB70E}" srcOrd="0" destOrd="0" parTransId="{90527986-A902-4A93-BE16-6E62D3DE155D}" sibTransId="{AD190F5D-1206-4000-92C8-1134291C9F69}"/>
    <dgm:cxn modelId="{EFD1C092-E855-40E4-9FF0-92D44CF39196}" srcId="{C2F2BC4D-49FE-4344-B0CE-48DAAAC33ACE}" destId="{C2F56092-5A46-4270-9614-F9AA1A98A59A}" srcOrd="0" destOrd="0" parTransId="{E788B7DF-C571-4B39-A500-15DA11E5EFFB}" sibTransId="{E429670B-62F7-4577-B300-60F61F30F38D}"/>
    <dgm:cxn modelId="{81EBA85E-DCA7-4766-BBEC-56AFF9CCD92A}" type="presOf" srcId="{AC060FA9-090C-491F-9664-323D68412278}" destId="{82676DEB-EE93-4D47-B0CF-8EFFD3C481BA}" srcOrd="0" destOrd="2" presId="urn:microsoft.com/office/officeart/2005/8/layout/hList1"/>
    <dgm:cxn modelId="{1BA65D89-C5E8-46BC-8B94-249D389A9325}" type="presOf" srcId="{485E3A93-E7D7-427D-A0FB-97431160014B}" destId="{F3CA83D0-8E6C-4C42-805D-7C7F5C15F6AA}" srcOrd="0" destOrd="4" presId="urn:microsoft.com/office/officeart/2005/8/layout/hList1"/>
    <dgm:cxn modelId="{51235FA3-7431-462C-8F04-059A4A855B75}" srcId="{BB7E7536-E142-4936-AA24-A3599925C904}" destId="{B59D734B-6624-4239-8471-43D7384BEFAC}" srcOrd="1" destOrd="0" parTransId="{B4FC8D74-F092-4FAA-8D64-C163ECCECFEF}" sibTransId="{F42B0F80-16CC-4568-9F8D-BC937EFD6526}"/>
    <dgm:cxn modelId="{8E4BFCBB-8560-459E-95D6-38AF829747A2}" type="presOf" srcId="{28A870F7-C154-4C81-B364-2BAC00D73C89}" destId="{F3D41EAA-B4F4-410E-824E-5806FCE846FB}" srcOrd="0" destOrd="0" presId="urn:microsoft.com/office/officeart/2005/8/layout/hList1"/>
    <dgm:cxn modelId="{6BA86F0F-93C1-4BFA-A6E9-6CCFE38F57C1}" type="presOf" srcId="{A6014A40-D0D3-4F6B-9C6D-3F476065CCCB}" destId="{64AC91F4-BF01-47F8-A2B8-116DDD086D3F}" srcOrd="0" destOrd="1" presId="urn:microsoft.com/office/officeart/2005/8/layout/hList1"/>
    <dgm:cxn modelId="{E1509DFD-4F42-42CA-B0B6-9E3DE2AEE431}" type="presOf" srcId="{A5B47BE3-6B65-4F4E-8FAD-927F31ECCC63}" destId="{82676DEB-EE93-4D47-B0CF-8EFFD3C481BA}" srcOrd="0" destOrd="1" presId="urn:microsoft.com/office/officeart/2005/8/layout/hList1"/>
    <dgm:cxn modelId="{21670143-70D9-420B-B701-D3435E31D508}" type="presOf" srcId="{1062FB1E-73D4-48E9-82ED-CDB7906688ED}" destId="{F2C8E7E4-10C3-45E5-B5C0-C51169AACDD5}" srcOrd="0" destOrd="3" presId="urn:microsoft.com/office/officeart/2005/8/layout/hList1"/>
    <dgm:cxn modelId="{6B223B17-3B82-433D-A7DE-98C2C222C0E6}" srcId="{3D44985B-09C1-4D91-8915-7F76260C9BDC}" destId="{A5B47BE3-6B65-4F4E-8FAD-927F31ECCC63}" srcOrd="1" destOrd="0" parTransId="{E34E536A-D108-423E-89D3-616BDAF5F66E}" sibTransId="{4FB9613D-8D8A-439A-A270-CABA6EDD92D8}"/>
    <dgm:cxn modelId="{426A01C3-5EB4-49C2-9B3E-E0DD5D776A0B}" type="presOf" srcId="{89E3B34F-3C4F-4520-9A74-FE8BB4E8168A}" destId="{F2C8E7E4-10C3-45E5-B5C0-C51169AACDD5}" srcOrd="0" destOrd="1" presId="urn:microsoft.com/office/officeart/2005/8/layout/hList1"/>
    <dgm:cxn modelId="{F2E53901-5D9B-4644-BDF4-BCB0142B9219}" type="presOf" srcId="{3D44985B-09C1-4D91-8915-7F76260C9BDC}" destId="{ED14FA44-C2BA-4CBD-86A7-0FF5E1DAFD8B}" srcOrd="0" destOrd="0" presId="urn:microsoft.com/office/officeart/2005/8/layout/hList1"/>
    <dgm:cxn modelId="{73181C7D-7137-4AE3-849F-B22EF571004E}" srcId="{5CD92171-17AE-4318-89EC-D6B8E86DB70E}" destId="{5EE671BD-FE0A-40B1-8868-A280D4F0E9FA}" srcOrd="3" destOrd="0" parTransId="{07492DC3-9504-4A61-BB66-708D51818042}" sibTransId="{9D406189-3E00-4177-9E12-F105E2898373}"/>
    <dgm:cxn modelId="{07BC8106-3A4F-4D5D-AA1C-4BC6C6863223}" type="presOf" srcId="{B59D734B-6624-4239-8471-43D7384BEFAC}" destId="{F2C8E7E4-10C3-45E5-B5C0-C51169AACDD5}" srcOrd="0" destOrd="2" presId="urn:microsoft.com/office/officeart/2005/8/layout/hList1"/>
    <dgm:cxn modelId="{48308601-F4D2-4F49-A071-3C11525BD68F}" type="presOf" srcId="{5EE671BD-FE0A-40B1-8868-A280D4F0E9FA}" destId="{F3CA83D0-8E6C-4C42-805D-7C7F5C15F6AA}" srcOrd="0" destOrd="3" presId="urn:microsoft.com/office/officeart/2005/8/layout/hList1"/>
    <dgm:cxn modelId="{01A354CB-6A66-44C5-A69C-A422CB6F3E6C}" srcId="{5CD92171-17AE-4318-89EC-D6B8E86DB70E}" destId="{485E3A93-E7D7-427D-A0FB-97431160014B}" srcOrd="4" destOrd="0" parTransId="{68A2F796-EBB1-4F0F-8CAC-E808251054BF}" sibTransId="{E7E191E7-7580-45C6-8298-C266B83CFD4F}"/>
    <dgm:cxn modelId="{7DDC4222-0000-43C5-B79E-7D4D9E4E4D16}" type="presOf" srcId="{BB7E7536-E142-4936-AA24-A3599925C904}" destId="{F2C8E7E4-10C3-45E5-B5C0-C51169AACDD5}" srcOrd="0" destOrd="0" presId="urn:microsoft.com/office/officeart/2005/8/layout/hList1"/>
    <dgm:cxn modelId="{702129D3-AF58-4C69-B93D-24F72601CE61}" srcId="{5CD92171-17AE-4318-89EC-D6B8E86DB70E}" destId="{1A1B43CC-5E0A-44F0-AD56-1D9D02087A80}" srcOrd="1" destOrd="0" parTransId="{0DB796F8-2483-4D8B-A63E-3490C3EE934D}" sibTransId="{82F693EC-EF3E-4DBD-8223-C308DCAF5EAA}"/>
    <dgm:cxn modelId="{E0BB14BE-2916-4C6B-9CD8-31A2DB0F1A70}" srcId="{BB7E7536-E142-4936-AA24-A3599925C904}" destId="{1062FB1E-73D4-48E9-82ED-CDB7906688ED}" srcOrd="2" destOrd="0" parTransId="{CE69E271-36BA-4FE7-BE09-727A58C08B3A}" sibTransId="{20A045DA-9173-4F9F-86F1-6D7B2CF91E28}"/>
    <dgm:cxn modelId="{FA1BA12D-5E2A-451C-84F7-2912594450D4}" type="presOf" srcId="{F8483E0B-DB38-4183-AD9E-926E6D3590D6}" destId="{A692F14B-CB34-4004-9294-BC22ECEEF218}" srcOrd="0" destOrd="0" presId="urn:microsoft.com/office/officeart/2005/8/layout/hList1"/>
    <dgm:cxn modelId="{46679764-97B1-4B8F-9AD0-F7C3F43ECBC3}" srcId="{F8483E0B-DB38-4183-AD9E-926E6D3590D6}" destId="{E6A1A45F-5E56-4DFE-837A-33C7E15A5910}" srcOrd="4" destOrd="0" parTransId="{2DF49664-B9E4-4BA2-94DD-55788F2FBD58}" sibTransId="{89CE36DD-C688-4316-8F43-0A95EC51ADA5}"/>
    <dgm:cxn modelId="{9C062EAD-A218-4973-ACF3-8F3634CCA5F2}" type="presOf" srcId="{1A1B43CC-5E0A-44F0-AD56-1D9D02087A80}" destId="{F3CA83D0-8E6C-4C42-805D-7C7F5C15F6AA}" srcOrd="0" destOrd="1" presId="urn:microsoft.com/office/officeart/2005/8/layout/hList1"/>
    <dgm:cxn modelId="{995EC111-2914-4493-8D20-7457357E7522}" type="presOf" srcId="{C2F2BC4D-49FE-4344-B0CE-48DAAAC33ACE}" destId="{2F80EF13-50AB-4534-83A7-C7D0E7EA8CE5}" srcOrd="0" destOrd="0" presId="urn:microsoft.com/office/officeart/2005/8/layout/hList1"/>
    <dgm:cxn modelId="{DFB347A9-8AC4-4463-9D6E-3CAF6139CBE1}" srcId="{F8483E0B-DB38-4183-AD9E-926E6D3590D6}" destId="{28A870F7-C154-4C81-B364-2BAC00D73C89}" srcOrd="1" destOrd="0" parTransId="{426DF653-9DAF-4835-99D5-8F6F9C75778B}" sibTransId="{9566E36C-C758-49FE-9C74-1669D3618936}"/>
    <dgm:cxn modelId="{484CF3CD-1F1E-4531-A0B6-125476778728}" type="presOf" srcId="{9F51E631-A3D1-4588-949F-43D3B0B08D9E}" destId="{59711FE7-A188-4B2F-95FC-B7742A66F9BF}" srcOrd="0" destOrd="0" presId="urn:microsoft.com/office/officeart/2005/8/layout/hList1"/>
    <dgm:cxn modelId="{A38D6488-5314-4A7E-B489-DE7593053EA9}" type="presOf" srcId="{5C5DD1BE-C3AD-4941-B631-6B74D2ECF244}" destId="{82676DEB-EE93-4D47-B0CF-8EFFD3C481BA}" srcOrd="0" destOrd="3" presId="urn:microsoft.com/office/officeart/2005/8/layout/hList1"/>
    <dgm:cxn modelId="{824FBF52-34A4-4633-8900-5E10E4684282}" srcId="{3D44985B-09C1-4D91-8915-7F76260C9BDC}" destId="{AC060FA9-090C-491F-9664-323D68412278}" srcOrd="2" destOrd="0" parTransId="{302C4890-13CC-4221-B110-0940AC417805}" sibTransId="{C932B278-6635-42B8-8488-CD2F37AE56EE}"/>
    <dgm:cxn modelId="{05C6EC95-570E-4040-BA1A-03F0BDE0CCE1}" srcId="{E6A1A45F-5E56-4DFE-837A-33C7E15A5910}" destId="{9F51E631-A3D1-4588-949F-43D3B0B08D9E}" srcOrd="0" destOrd="0" parTransId="{71B4C0D6-DAE9-41BF-A3AB-08A5762AF176}" sibTransId="{4B26FA02-C45F-4132-AF5C-53BC06AD39B1}"/>
    <dgm:cxn modelId="{C6B4990C-6C65-40B5-BCC4-C78944B636BF}" type="presOf" srcId="{61BE206B-F9B7-4615-B194-D60B06AE9C02}" destId="{82676DEB-EE93-4D47-B0CF-8EFFD3C481BA}" srcOrd="0" destOrd="0" presId="urn:microsoft.com/office/officeart/2005/8/layout/hList1"/>
    <dgm:cxn modelId="{00F0398F-64F1-4269-A4A1-3EC3C4B5CB94}" srcId="{28A870F7-C154-4C81-B364-2BAC00D73C89}" destId="{BB7E7536-E142-4936-AA24-A3599925C904}" srcOrd="0" destOrd="0" parTransId="{3BB3D635-D212-4AAA-93DC-1971077A60E3}" sibTransId="{8405C162-3E5E-459E-AF05-0467AB8FAEB7}"/>
    <dgm:cxn modelId="{B6AE3A22-0617-4525-8DA3-F2D03108C3C2}" srcId="{3D44985B-09C1-4D91-8915-7F76260C9BDC}" destId="{A480307D-3AD6-4100-8A04-02C04278FC15}" srcOrd="4" destOrd="0" parTransId="{B9B76B4E-5761-4606-A3A5-F74814731769}" sibTransId="{F043220F-79C8-4FB7-AA88-5692883CFE0D}"/>
    <dgm:cxn modelId="{3C1D1B95-0F01-4940-872C-49C41308FA4C}" type="presOf" srcId="{5CD92171-17AE-4318-89EC-D6B8E86DB70E}" destId="{4E8D6B72-7753-4440-8821-20AAA8D9B5C5}" srcOrd="0" destOrd="0" presId="urn:microsoft.com/office/officeart/2005/8/layout/hList1"/>
    <dgm:cxn modelId="{C3CFD387-3FE4-49FD-AB19-59BF37A9BAC3}" type="presOf" srcId="{623D3115-D5CF-4AB7-BAE3-EC5D1D23FB84}" destId="{F3CA83D0-8E6C-4C42-805D-7C7F5C15F6AA}" srcOrd="0" destOrd="0" presId="urn:microsoft.com/office/officeart/2005/8/layout/hList1"/>
    <dgm:cxn modelId="{29ABDD14-544B-4AE1-B377-A170AFF5330F}" srcId="{C2F2BC4D-49FE-4344-B0CE-48DAAAC33ACE}" destId="{A6014A40-D0D3-4F6B-9C6D-3F476065CCCB}" srcOrd="1" destOrd="0" parTransId="{407DFED8-56DA-4337-9EA1-193FE6605051}" sibTransId="{8E882FF5-7162-4DB5-AE22-B3A7A4FA86FD}"/>
    <dgm:cxn modelId="{F3A0FAC1-B343-4FAB-B719-E17E025D3AEC}" srcId="{5CD92171-17AE-4318-89EC-D6B8E86DB70E}" destId="{623D3115-D5CF-4AB7-BAE3-EC5D1D23FB84}" srcOrd="0" destOrd="0" parTransId="{24C51D20-19E4-4994-9D6C-672F8ED34DE8}" sibTransId="{704AD106-1160-4970-A234-1CFA9646168D}"/>
    <dgm:cxn modelId="{F6D53275-72B3-4289-9EB1-F70669FE4192}" srcId="{F8483E0B-DB38-4183-AD9E-926E6D3590D6}" destId="{C2F2BC4D-49FE-4344-B0CE-48DAAAC33ACE}" srcOrd="3" destOrd="0" parTransId="{D578E4B3-813B-4619-94CE-7831AB8A5E3E}" sibTransId="{F3B30978-2020-4867-B42A-E4E2629A6CED}"/>
    <dgm:cxn modelId="{ECBCB32B-290E-49F5-A39E-13564ABF7D8F}" type="presOf" srcId="{0DABCAF3-062F-4969-8744-89D7C373708B}" destId="{F2C8E7E4-10C3-45E5-B5C0-C51169AACDD5}" srcOrd="0" destOrd="4" presId="urn:microsoft.com/office/officeart/2005/8/layout/hList1"/>
    <dgm:cxn modelId="{1C993CED-7B57-4664-92FF-77148CFD7331}" type="presParOf" srcId="{A692F14B-CB34-4004-9294-BC22ECEEF218}" destId="{4BBFA546-6876-4F0D-94C8-4829CC6927C2}" srcOrd="0" destOrd="0" presId="urn:microsoft.com/office/officeart/2005/8/layout/hList1"/>
    <dgm:cxn modelId="{2DBC63C7-50FF-4A7B-BDFA-C6B11AD87175}" type="presParOf" srcId="{4BBFA546-6876-4F0D-94C8-4829CC6927C2}" destId="{4E8D6B72-7753-4440-8821-20AAA8D9B5C5}" srcOrd="0" destOrd="0" presId="urn:microsoft.com/office/officeart/2005/8/layout/hList1"/>
    <dgm:cxn modelId="{E5498213-B9A3-4466-AE59-0BEB4EB1EBF2}" type="presParOf" srcId="{4BBFA546-6876-4F0D-94C8-4829CC6927C2}" destId="{F3CA83D0-8E6C-4C42-805D-7C7F5C15F6AA}" srcOrd="1" destOrd="0" presId="urn:microsoft.com/office/officeart/2005/8/layout/hList1"/>
    <dgm:cxn modelId="{6A61C7D7-BE06-4635-8DDA-F05BEF851A0D}" type="presParOf" srcId="{A692F14B-CB34-4004-9294-BC22ECEEF218}" destId="{385D1C3D-BD0D-4620-8F2C-2B3A7EEEBBB2}" srcOrd="1" destOrd="0" presId="urn:microsoft.com/office/officeart/2005/8/layout/hList1"/>
    <dgm:cxn modelId="{33380390-2FEA-43C7-AA14-8FF3ED548BC9}" type="presParOf" srcId="{A692F14B-CB34-4004-9294-BC22ECEEF218}" destId="{C44BC03C-BED1-4DF0-B2F0-F6FD6A2262BE}" srcOrd="2" destOrd="0" presId="urn:microsoft.com/office/officeart/2005/8/layout/hList1"/>
    <dgm:cxn modelId="{33B4B117-93A6-4583-87C8-9A107D17DFB4}" type="presParOf" srcId="{C44BC03C-BED1-4DF0-B2F0-F6FD6A2262BE}" destId="{F3D41EAA-B4F4-410E-824E-5806FCE846FB}" srcOrd="0" destOrd="0" presId="urn:microsoft.com/office/officeart/2005/8/layout/hList1"/>
    <dgm:cxn modelId="{C2BD910C-DF6B-447E-B4A9-F47D45A952F3}" type="presParOf" srcId="{C44BC03C-BED1-4DF0-B2F0-F6FD6A2262BE}" destId="{F2C8E7E4-10C3-45E5-B5C0-C51169AACDD5}" srcOrd="1" destOrd="0" presId="urn:microsoft.com/office/officeart/2005/8/layout/hList1"/>
    <dgm:cxn modelId="{EC02DB2F-47C2-45C6-8127-D2F1D6F45E79}" type="presParOf" srcId="{A692F14B-CB34-4004-9294-BC22ECEEF218}" destId="{3792C1E3-554E-4229-B039-315F667E8269}" srcOrd="3" destOrd="0" presId="urn:microsoft.com/office/officeart/2005/8/layout/hList1"/>
    <dgm:cxn modelId="{1A27D0BF-D342-47A1-A30B-3ED58B8BD42E}" type="presParOf" srcId="{A692F14B-CB34-4004-9294-BC22ECEEF218}" destId="{69937471-4B0A-4F77-98C6-B2A74D261AE3}" srcOrd="4" destOrd="0" presId="urn:microsoft.com/office/officeart/2005/8/layout/hList1"/>
    <dgm:cxn modelId="{A9833011-0FFC-4578-BB02-9045494DC374}" type="presParOf" srcId="{69937471-4B0A-4F77-98C6-B2A74D261AE3}" destId="{ED14FA44-C2BA-4CBD-86A7-0FF5E1DAFD8B}" srcOrd="0" destOrd="0" presId="urn:microsoft.com/office/officeart/2005/8/layout/hList1"/>
    <dgm:cxn modelId="{597CBCA9-5907-48D7-91CD-3579A6186DA5}" type="presParOf" srcId="{69937471-4B0A-4F77-98C6-B2A74D261AE3}" destId="{82676DEB-EE93-4D47-B0CF-8EFFD3C481BA}" srcOrd="1" destOrd="0" presId="urn:microsoft.com/office/officeart/2005/8/layout/hList1"/>
    <dgm:cxn modelId="{677495A2-E51A-44DD-9968-741F4C648508}" type="presParOf" srcId="{A692F14B-CB34-4004-9294-BC22ECEEF218}" destId="{BF3D9C4A-8ACE-47AF-9F0B-3B1D71948B2E}" srcOrd="5" destOrd="0" presId="urn:microsoft.com/office/officeart/2005/8/layout/hList1"/>
    <dgm:cxn modelId="{B67F9A8A-5720-4557-B885-A65313C7D9E0}" type="presParOf" srcId="{A692F14B-CB34-4004-9294-BC22ECEEF218}" destId="{C053F1D5-91AB-492F-B6D8-C5F452736D59}" srcOrd="6" destOrd="0" presId="urn:microsoft.com/office/officeart/2005/8/layout/hList1"/>
    <dgm:cxn modelId="{FB7A6A78-E30D-4D38-BCAE-FFC039BE8F90}" type="presParOf" srcId="{C053F1D5-91AB-492F-B6D8-C5F452736D59}" destId="{2F80EF13-50AB-4534-83A7-C7D0E7EA8CE5}" srcOrd="0" destOrd="0" presId="urn:microsoft.com/office/officeart/2005/8/layout/hList1"/>
    <dgm:cxn modelId="{523A50BA-9192-4576-8AC5-39D62A03039C}" type="presParOf" srcId="{C053F1D5-91AB-492F-B6D8-C5F452736D59}" destId="{64AC91F4-BF01-47F8-A2B8-116DDD086D3F}" srcOrd="1" destOrd="0" presId="urn:microsoft.com/office/officeart/2005/8/layout/hList1"/>
    <dgm:cxn modelId="{1286660B-F77D-4249-940A-7D6D9C533826}" type="presParOf" srcId="{A692F14B-CB34-4004-9294-BC22ECEEF218}" destId="{D347FB54-E1B5-49A3-87CA-04B24B68F8DC}" srcOrd="7" destOrd="0" presId="urn:microsoft.com/office/officeart/2005/8/layout/hList1"/>
    <dgm:cxn modelId="{439CAA84-5BAD-45D8-8D10-4159CE4D8E04}" type="presParOf" srcId="{A692F14B-CB34-4004-9294-BC22ECEEF218}" destId="{876B8C36-9248-440A-949A-A04A9C8E7F69}" srcOrd="8" destOrd="0" presId="urn:microsoft.com/office/officeart/2005/8/layout/hList1"/>
    <dgm:cxn modelId="{BE38A261-1DF3-4112-B976-8F3BFAAAF405}" type="presParOf" srcId="{876B8C36-9248-440A-949A-A04A9C8E7F69}" destId="{6BB9B5C9-55EE-41D8-9F9F-47570CBF8D2B}" srcOrd="0" destOrd="0" presId="urn:microsoft.com/office/officeart/2005/8/layout/hList1"/>
    <dgm:cxn modelId="{EE75A386-F623-4C88-B508-E8D7E3A839A1}" type="presParOf" srcId="{876B8C36-9248-440A-949A-A04A9C8E7F69}" destId="{59711FE7-A188-4B2F-95FC-B7742A66F9B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3AA74C-4F85-4578-8319-16367D856EF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8512280-BED7-4E29-9F8A-C33BA6F81833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200" dirty="0" smtClean="0"/>
            <a:t>zvláštní cena</a:t>
          </a:r>
          <a:endParaRPr lang="cs-CZ" sz="1200" dirty="0"/>
        </a:p>
      </dgm:t>
    </dgm:pt>
    <dgm:pt modelId="{48210A78-69E2-4FB8-B1BC-4BFA56C371EF}" type="parTrans" cxnId="{3D439A4A-8318-4E3C-BBB3-267FCA1DCBA2}">
      <dgm:prSet/>
      <dgm:spPr/>
      <dgm:t>
        <a:bodyPr/>
        <a:lstStyle/>
        <a:p>
          <a:endParaRPr lang="cs-CZ"/>
        </a:p>
      </dgm:t>
    </dgm:pt>
    <dgm:pt modelId="{CAEA0234-4ED3-40E7-B0FF-2AE8E9E1F384}" type="sibTrans" cxnId="{3D439A4A-8318-4E3C-BBB3-267FCA1DCBA2}">
      <dgm:prSet/>
      <dgm:spPr/>
      <dgm:t>
        <a:bodyPr/>
        <a:lstStyle/>
        <a:p>
          <a:endParaRPr lang="cs-CZ"/>
        </a:p>
      </dgm:t>
    </dgm:pt>
    <dgm:pt modelId="{83D9979C-E333-49FD-A56E-B4477D5391B9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 smtClean="0"/>
            <a:t>taxativně stanovené případy (exekuce prodejem nemovité věci, vklad nemovité věci do obchodní korporace atd.)</a:t>
          </a:r>
          <a:endParaRPr lang="cs-CZ" sz="1600" dirty="0"/>
        </a:p>
      </dgm:t>
    </dgm:pt>
    <dgm:pt modelId="{BB906ABE-E76E-4A52-8E79-84ED0E626EF5}" type="parTrans" cxnId="{7DB4C191-47DD-47E6-ACB5-41A11B568517}">
      <dgm:prSet/>
      <dgm:spPr/>
      <dgm:t>
        <a:bodyPr/>
        <a:lstStyle/>
        <a:p>
          <a:endParaRPr lang="cs-CZ"/>
        </a:p>
      </dgm:t>
    </dgm:pt>
    <dgm:pt modelId="{9B3936C9-97D1-432E-874B-A063A578CBFB}" type="sibTrans" cxnId="{7DB4C191-47DD-47E6-ACB5-41A11B568517}">
      <dgm:prSet/>
      <dgm:spPr/>
      <dgm:t>
        <a:bodyPr/>
        <a:lstStyle/>
        <a:p>
          <a:endParaRPr lang="cs-CZ"/>
        </a:p>
      </dgm:t>
    </dgm:pt>
    <dgm:pt modelId="{273D4DBF-8077-4A70-A266-0A3C6ED62B0E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200" dirty="0" smtClean="0"/>
            <a:t>sjednaná cena</a:t>
          </a:r>
          <a:endParaRPr lang="cs-CZ" sz="1200" dirty="0"/>
        </a:p>
      </dgm:t>
    </dgm:pt>
    <dgm:pt modelId="{0B81A9FB-B3E2-403D-9BB5-286EE03065BB}" type="parTrans" cxnId="{9D106CA5-FC05-46D6-B772-5F3ED0660DCC}">
      <dgm:prSet/>
      <dgm:spPr/>
      <dgm:t>
        <a:bodyPr/>
        <a:lstStyle/>
        <a:p>
          <a:endParaRPr lang="cs-CZ"/>
        </a:p>
      </dgm:t>
    </dgm:pt>
    <dgm:pt modelId="{7D6D8EFE-DF02-43E7-9E24-28AEECCD7581}" type="sibTrans" cxnId="{9D106CA5-FC05-46D6-B772-5F3ED0660DCC}">
      <dgm:prSet/>
      <dgm:spPr/>
      <dgm:t>
        <a:bodyPr/>
        <a:lstStyle/>
        <a:p>
          <a:endParaRPr lang="cs-CZ"/>
        </a:p>
      </dgm:t>
    </dgm:pt>
    <dgm:pt modelId="{6FFB9B7A-EFB4-406A-B414-41325C52A8DC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 smtClean="0"/>
            <a:t>vyšší nebo rovna srovnávací daňové hodnotě</a:t>
          </a:r>
          <a:endParaRPr lang="cs-CZ" sz="1600" dirty="0"/>
        </a:p>
      </dgm:t>
    </dgm:pt>
    <dgm:pt modelId="{52A2DF28-F8B9-42F9-B393-FB15863A55D8}" type="parTrans" cxnId="{7FADD1E3-4E0C-419F-B9A4-2E11011A6902}">
      <dgm:prSet/>
      <dgm:spPr/>
      <dgm:t>
        <a:bodyPr/>
        <a:lstStyle/>
        <a:p>
          <a:endParaRPr lang="cs-CZ"/>
        </a:p>
      </dgm:t>
    </dgm:pt>
    <dgm:pt modelId="{21AFA6B9-20FB-472F-B586-7FD9C2684BC5}" type="sibTrans" cxnId="{7FADD1E3-4E0C-419F-B9A4-2E11011A6902}">
      <dgm:prSet/>
      <dgm:spPr/>
      <dgm:t>
        <a:bodyPr/>
        <a:lstStyle/>
        <a:p>
          <a:endParaRPr lang="cs-CZ"/>
        </a:p>
      </dgm:t>
    </dgm:pt>
    <dgm:pt modelId="{0D67336F-BA01-4E0F-9F4E-682F83F55241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 smtClean="0"/>
            <a:t>výlučnost sjednané ceny</a:t>
          </a:r>
          <a:endParaRPr lang="cs-CZ" sz="1600" dirty="0"/>
        </a:p>
      </dgm:t>
    </dgm:pt>
    <dgm:pt modelId="{C3E2A0D4-D23B-4051-B131-0412CB69D87E}" type="parTrans" cxnId="{06F3A06A-942A-4521-B0BF-9A2AD3B392BE}">
      <dgm:prSet/>
      <dgm:spPr/>
      <dgm:t>
        <a:bodyPr/>
        <a:lstStyle/>
        <a:p>
          <a:endParaRPr lang="cs-CZ"/>
        </a:p>
      </dgm:t>
    </dgm:pt>
    <dgm:pt modelId="{DE9C0C97-0BAD-4CCC-842A-FA8A02FF4377}" type="sibTrans" cxnId="{06F3A06A-942A-4521-B0BF-9A2AD3B392BE}">
      <dgm:prSet/>
      <dgm:spPr/>
      <dgm:t>
        <a:bodyPr/>
        <a:lstStyle/>
        <a:p>
          <a:endParaRPr lang="cs-CZ"/>
        </a:p>
      </dgm:t>
    </dgm:pt>
    <dgm:pt modelId="{204714B2-4195-4927-A6DF-B06D1D7C517B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200" dirty="0" smtClean="0"/>
            <a:t>srovnávací daňová hodnota</a:t>
          </a:r>
          <a:endParaRPr lang="cs-CZ" sz="1200" dirty="0"/>
        </a:p>
      </dgm:t>
    </dgm:pt>
    <dgm:pt modelId="{30B9C5DB-3D33-410B-BC04-332895E3C219}" type="parTrans" cxnId="{0137F60A-07D4-42FB-AA83-F96A9EEFB8D7}">
      <dgm:prSet/>
      <dgm:spPr/>
      <dgm:t>
        <a:bodyPr/>
        <a:lstStyle/>
        <a:p>
          <a:endParaRPr lang="cs-CZ"/>
        </a:p>
      </dgm:t>
    </dgm:pt>
    <dgm:pt modelId="{DE538F9E-B504-40BC-99DB-EF7173BF5635}" type="sibTrans" cxnId="{0137F60A-07D4-42FB-AA83-F96A9EEFB8D7}">
      <dgm:prSet/>
      <dgm:spPr/>
      <dgm:t>
        <a:bodyPr/>
        <a:lstStyle/>
        <a:p>
          <a:endParaRPr lang="cs-CZ"/>
        </a:p>
      </dgm:t>
    </dgm:pt>
    <dgm:pt modelId="{1CDE7941-5450-4794-A854-93479706EF6A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 smtClean="0"/>
            <a:t>vyšší než sjednaná cena</a:t>
          </a:r>
          <a:endParaRPr lang="cs-CZ" sz="1600" dirty="0"/>
        </a:p>
      </dgm:t>
    </dgm:pt>
    <dgm:pt modelId="{503E8E20-C74E-4DAB-9B5A-9CBF1B5ACA41}" type="parTrans" cxnId="{F029674D-56A0-4FC8-9635-379FA87651D3}">
      <dgm:prSet/>
      <dgm:spPr/>
      <dgm:t>
        <a:bodyPr/>
        <a:lstStyle/>
        <a:p>
          <a:endParaRPr lang="cs-CZ"/>
        </a:p>
      </dgm:t>
    </dgm:pt>
    <dgm:pt modelId="{B2BD3967-FEE8-4339-AEBB-BD0E14467359}" type="sibTrans" cxnId="{F029674D-56A0-4FC8-9635-379FA87651D3}">
      <dgm:prSet/>
      <dgm:spPr/>
      <dgm:t>
        <a:bodyPr/>
        <a:lstStyle/>
        <a:p>
          <a:endParaRPr lang="cs-CZ"/>
        </a:p>
      </dgm:t>
    </dgm:pt>
    <dgm:pt modelId="{3C95C609-EDBE-4C6E-993B-C9EF27910F35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1600" dirty="0" smtClean="0"/>
            <a:t>srovnávací daňová hodnota = 75 % zjištěné ceny nebo směrné hodnoty</a:t>
          </a:r>
          <a:endParaRPr lang="cs-CZ" sz="1600" dirty="0"/>
        </a:p>
      </dgm:t>
    </dgm:pt>
    <dgm:pt modelId="{0A5DC540-7045-443F-8ACC-1EFA7CABEA11}" type="parTrans" cxnId="{91A8E8EE-AECF-421D-B4DE-033487BF24A8}">
      <dgm:prSet/>
      <dgm:spPr/>
      <dgm:t>
        <a:bodyPr/>
        <a:lstStyle/>
        <a:p>
          <a:endParaRPr lang="cs-CZ"/>
        </a:p>
      </dgm:t>
    </dgm:pt>
    <dgm:pt modelId="{72A54596-A34B-46C0-B83D-F2969AA96100}" type="sibTrans" cxnId="{91A8E8EE-AECF-421D-B4DE-033487BF24A8}">
      <dgm:prSet/>
      <dgm:spPr/>
      <dgm:t>
        <a:bodyPr/>
        <a:lstStyle/>
        <a:p>
          <a:endParaRPr lang="cs-CZ"/>
        </a:p>
      </dgm:t>
    </dgm:pt>
    <dgm:pt modelId="{DE91FA57-F5A2-499D-8E9F-EFB3C6BAE3C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1200" dirty="0" smtClean="0"/>
            <a:t>zjištěná cena</a:t>
          </a:r>
          <a:endParaRPr lang="cs-CZ" sz="1200" dirty="0"/>
        </a:p>
      </dgm:t>
    </dgm:pt>
    <dgm:pt modelId="{37E46308-479F-4D1D-8298-AF865C3DFA4D}" type="parTrans" cxnId="{E776048D-7D76-463F-94A7-947AC0B1C6DB}">
      <dgm:prSet/>
      <dgm:spPr/>
      <dgm:t>
        <a:bodyPr/>
        <a:lstStyle/>
        <a:p>
          <a:endParaRPr lang="cs-CZ"/>
        </a:p>
      </dgm:t>
    </dgm:pt>
    <dgm:pt modelId="{85A838B9-6426-47F8-ADF3-706B331B17BF}" type="sibTrans" cxnId="{E776048D-7D76-463F-94A7-947AC0B1C6DB}">
      <dgm:prSet/>
      <dgm:spPr/>
      <dgm:t>
        <a:bodyPr/>
        <a:lstStyle/>
        <a:p>
          <a:endParaRPr lang="cs-CZ"/>
        </a:p>
      </dgm:t>
    </dgm:pt>
    <dgm:pt modelId="{2AAA4A53-15F8-4927-860E-BADDCF6C6587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cs-CZ" sz="1600" dirty="0" smtClean="0"/>
            <a:t>není-li nabývací hodnotou sjednaná cena nebo srovnávací daňová hodnota</a:t>
          </a:r>
          <a:endParaRPr lang="cs-CZ" sz="1600" dirty="0"/>
        </a:p>
      </dgm:t>
    </dgm:pt>
    <dgm:pt modelId="{D1E780DC-2BB9-434F-87C3-A79FCF7F0DC8}" type="parTrans" cxnId="{32D23CA3-6F2F-4DC6-8C50-43FC8A8E7B42}">
      <dgm:prSet/>
      <dgm:spPr/>
      <dgm:t>
        <a:bodyPr/>
        <a:lstStyle/>
        <a:p>
          <a:endParaRPr lang="cs-CZ"/>
        </a:p>
      </dgm:t>
    </dgm:pt>
    <dgm:pt modelId="{342C80CD-5E52-49C6-9FC6-26EC58503C6F}" type="sibTrans" cxnId="{32D23CA3-6F2F-4DC6-8C50-43FC8A8E7B42}">
      <dgm:prSet/>
      <dgm:spPr/>
      <dgm:t>
        <a:bodyPr/>
        <a:lstStyle/>
        <a:p>
          <a:endParaRPr lang="cs-CZ"/>
        </a:p>
      </dgm:t>
    </dgm:pt>
    <dgm:pt modelId="{CA01265F-92C9-42E0-9156-2CA2D2F31F48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cs-CZ" sz="1600" dirty="0" smtClean="0"/>
            <a:t>výlučnost zjištěné ceny</a:t>
          </a:r>
          <a:endParaRPr lang="cs-CZ" sz="1600" dirty="0"/>
        </a:p>
      </dgm:t>
    </dgm:pt>
    <dgm:pt modelId="{B934B11D-4695-446F-9CE6-04E2D0AA414C}" type="parTrans" cxnId="{FA2D4266-8C36-4013-99BF-95E2797FB7A8}">
      <dgm:prSet/>
      <dgm:spPr/>
      <dgm:t>
        <a:bodyPr/>
        <a:lstStyle/>
        <a:p>
          <a:endParaRPr lang="cs-CZ"/>
        </a:p>
      </dgm:t>
    </dgm:pt>
    <dgm:pt modelId="{6386C278-CC82-4B28-B085-0F318F5F5322}" type="sibTrans" cxnId="{FA2D4266-8C36-4013-99BF-95E2797FB7A8}">
      <dgm:prSet/>
      <dgm:spPr/>
      <dgm:t>
        <a:bodyPr/>
        <a:lstStyle/>
        <a:p>
          <a:endParaRPr lang="cs-CZ"/>
        </a:p>
      </dgm:t>
    </dgm:pt>
    <dgm:pt modelId="{6147861E-E1C4-41AE-A775-B6B0E5839D5E}" type="pres">
      <dgm:prSet presAssocID="{0A3AA74C-4F85-4578-8319-16367D856EF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B2C75B5-C364-4BB3-8228-61B807378ACB}" type="pres">
      <dgm:prSet presAssocID="{98512280-BED7-4E29-9F8A-C33BA6F81833}" presName="composite" presStyleCnt="0"/>
      <dgm:spPr/>
    </dgm:pt>
    <dgm:pt modelId="{57442B4A-CF08-4EBA-9157-18A893852F1E}" type="pres">
      <dgm:prSet presAssocID="{98512280-BED7-4E29-9F8A-C33BA6F8183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A8828D-E9AA-432A-B1C0-EC385C64445C}" type="pres">
      <dgm:prSet presAssocID="{98512280-BED7-4E29-9F8A-C33BA6F81833}" presName="descendantText" presStyleLbl="alignAcc1" presStyleIdx="0" presStyleCnt="4" custLinFactNeighborX="1338" custLinFactNeighborY="-5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FBC60B-6998-4854-8918-E2941C0B82EF}" type="pres">
      <dgm:prSet presAssocID="{CAEA0234-4ED3-40E7-B0FF-2AE8E9E1F384}" presName="sp" presStyleCnt="0"/>
      <dgm:spPr/>
    </dgm:pt>
    <dgm:pt modelId="{4F2C043D-0D9F-4721-8DE6-119B11ABCF8C}" type="pres">
      <dgm:prSet presAssocID="{273D4DBF-8077-4A70-A266-0A3C6ED62B0E}" presName="composite" presStyleCnt="0"/>
      <dgm:spPr/>
    </dgm:pt>
    <dgm:pt modelId="{20D18367-B806-4EBF-9DA7-C46C0709AC2F}" type="pres">
      <dgm:prSet presAssocID="{273D4DBF-8077-4A70-A266-0A3C6ED62B0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4B557D-D767-46D8-8847-DFCE0A54973E}" type="pres">
      <dgm:prSet presAssocID="{273D4DBF-8077-4A70-A266-0A3C6ED62B0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4033192-F274-42E5-8AD0-00987A24CB7E}" type="pres">
      <dgm:prSet presAssocID="{7D6D8EFE-DF02-43E7-9E24-28AEECCD7581}" presName="sp" presStyleCnt="0"/>
      <dgm:spPr/>
    </dgm:pt>
    <dgm:pt modelId="{CE96CF3F-3527-4C3F-8CFA-3F9F2ED649C9}" type="pres">
      <dgm:prSet presAssocID="{204714B2-4195-4927-A6DF-B06D1D7C517B}" presName="composite" presStyleCnt="0"/>
      <dgm:spPr/>
    </dgm:pt>
    <dgm:pt modelId="{4CDC2BC0-5619-4B41-B0DB-14C86028E70E}" type="pres">
      <dgm:prSet presAssocID="{204714B2-4195-4927-A6DF-B06D1D7C517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54EEBB-46CA-4E61-A1BF-FB93C0A5DBC4}" type="pres">
      <dgm:prSet presAssocID="{204714B2-4195-4927-A6DF-B06D1D7C517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C458441-4072-4706-9BA7-BE517103BB18}" type="pres">
      <dgm:prSet presAssocID="{DE538F9E-B504-40BC-99DB-EF7173BF5635}" presName="sp" presStyleCnt="0"/>
      <dgm:spPr/>
    </dgm:pt>
    <dgm:pt modelId="{C0309AE5-F2C0-40EA-9010-6EC32C448D39}" type="pres">
      <dgm:prSet presAssocID="{DE91FA57-F5A2-499D-8E9F-EFB3C6BAE3C0}" presName="composite" presStyleCnt="0"/>
      <dgm:spPr/>
    </dgm:pt>
    <dgm:pt modelId="{4E3EBCD4-6553-43F4-9FCA-5CE6AB4F4D45}" type="pres">
      <dgm:prSet presAssocID="{DE91FA57-F5A2-499D-8E9F-EFB3C6BAE3C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2D41592-A74D-4D15-95F0-375941ADB171}" type="pres">
      <dgm:prSet presAssocID="{DE91FA57-F5A2-499D-8E9F-EFB3C6BAE3C0}" presName="descendantText" presStyleLbl="alignAcc1" presStyleIdx="3" presStyleCnt="4">
        <dgm:presLayoutVars>
          <dgm:bulletEnabled val="1"/>
        </dgm:presLayoutVars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cs-CZ"/>
        </a:p>
      </dgm:t>
    </dgm:pt>
  </dgm:ptLst>
  <dgm:cxnLst>
    <dgm:cxn modelId="{7FADD1E3-4E0C-419F-B9A4-2E11011A6902}" srcId="{273D4DBF-8077-4A70-A266-0A3C6ED62B0E}" destId="{6FFB9B7A-EFB4-406A-B414-41325C52A8DC}" srcOrd="0" destOrd="0" parTransId="{52A2DF28-F8B9-42F9-B393-FB15863A55D8}" sibTransId="{21AFA6B9-20FB-472F-B586-7FD9C2684BC5}"/>
    <dgm:cxn modelId="{AC28F5BD-67C5-48F6-8E25-CCD29B52AF90}" type="presOf" srcId="{1CDE7941-5450-4794-A854-93479706EF6A}" destId="{8F54EEBB-46CA-4E61-A1BF-FB93C0A5DBC4}" srcOrd="0" destOrd="0" presId="urn:microsoft.com/office/officeart/2005/8/layout/chevron2"/>
    <dgm:cxn modelId="{7E7DFAFE-098D-4D88-83D8-FF24E62CCE7C}" type="presOf" srcId="{3C95C609-EDBE-4C6E-993B-C9EF27910F35}" destId="{8F54EEBB-46CA-4E61-A1BF-FB93C0A5DBC4}" srcOrd="0" destOrd="1" presId="urn:microsoft.com/office/officeart/2005/8/layout/chevron2"/>
    <dgm:cxn modelId="{32D23CA3-6F2F-4DC6-8C50-43FC8A8E7B42}" srcId="{DE91FA57-F5A2-499D-8E9F-EFB3C6BAE3C0}" destId="{2AAA4A53-15F8-4927-860E-BADDCF6C6587}" srcOrd="0" destOrd="0" parTransId="{D1E780DC-2BB9-434F-87C3-A79FCF7F0DC8}" sibTransId="{342C80CD-5E52-49C6-9FC6-26EC58503C6F}"/>
    <dgm:cxn modelId="{E776048D-7D76-463F-94A7-947AC0B1C6DB}" srcId="{0A3AA74C-4F85-4578-8319-16367D856EF1}" destId="{DE91FA57-F5A2-499D-8E9F-EFB3C6BAE3C0}" srcOrd="3" destOrd="0" parTransId="{37E46308-479F-4D1D-8298-AF865C3DFA4D}" sibTransId="{85A838B9-6426-47F8-ADF3-706B331B17BF}"/>
    <dgm:cxn modelId="{7DB4C191-47DD-47E6-ACB5-41A11B568517}" srcId="{98512280-BED7-4E29-9F8A-C33BA6F81833}" destId="{83D9979C-E333-49FD-A56E-B4477D5391B9}" srcOrd="0" destOrd="0" parTransId="{BB906ABE-E76E-4A52-8E79-84ED0E626EF5}" sibTransId="{9B3936C9-97D1-432E-874B-A063A578CBFB}"/>
    <dgm:cxn modelId="{4F328985-51F9-4FDA-8F79-8923E06625D5}" type="presOf" srcId="{98512280-BED7-4E29-9F8A-C33BA6F81833}" destId="{57442B4A-CF08-4EBA-9157-18A893852F1E}" srcOrd="0" destOrd="0" presId="urn:microsoft.com/office/officeart/2005/8/layout/chevron2"/>
    <dgm:cxn modelId="{DB89DC0C-72DA-4E59-BDE5-D5F771816109}" type="presOf" srcId="{204714B2-4195-4927-A6DF-B06D1D7C517B}" destId="{4CDC2BC0-5619-4B41-B0DB-14C86028E70E}" srcOrd="0" destOrd="0" presId="urn:microsoft.com/office/officeart/2005/8/layout/chevron2"/>
    <dgm:cxn modelId="{3D439A4A-8318-4E3C-BBB3-267FCA1DCBA2}" srcId="{0A3AA74C-4F85-4578-8319-16367D856EF1}" destId="{98512280-BED7-4E29-9F8A-C33BA6F81833}" srcOrd="0" destOrd="0" parTransId="{48210A78-69E2-4FB8-B1BC-4BFA56C371EF}" sibTransId="{CAEA0234-4ED3-40E7-B0FF-2AE8E9E1F384}"/>
    <dgm:cxn modelId="{4A1BDA98-B0D6-43DC-BEF2-72B3629F9051}" type="presOf" srcId="{2AAA4A53-15F8-4927-860E-BADDCF6C6587}" destId="{A2D41592-A74D-4D15-95F0-375941ADB171}" srcOrd="0" destOrd="0" presId="urn:microsoft.com/office/officeart/2005/8/layout/chevron2"/>
    <dgm:cxn modelId="{06F3A06A-942A-4521-B0BF-9A2AD3B392BE}" srcId="{273D4DBF-8077-4A70-A266-0A3C6ED62B0E}" destId="{0D67336F-BA01-4E0F-9F4E-682F83F55241}" srcOrd="1" destOrd="0" parTransId="{C3E2A0D4-D23B-4051-B131-0412CB69D87E}" sibTransId="{DE9C0C97-0BAD-4CCC-842A-FA8A02FF4377}"/>
    <dgm:cxn modelId="{F029674D-56A0-4FC8-9635-379FA87651D3}" srcId="{204714B2-4195-4927-A6DF-B06D1D7C517B}" destId="{1CDE7941-5450-4794-A854-93479706EF6A}" srcOrd="0" destOrd="0" parTransId="{503E8E20-C74E-4DAB-9B5A-9CBF1B5ACA41}" sibTransId="{B2BD3967-FEE8-4339-AEBB-BD0E14467359}"/>
    <dgm:cxn modelId="{9D106CA5-FC05-46D6-B772-5F3ED0660DCC}" srcId="{0A3AA74C-4F85-4578-8319-16367D856EF1}" destId="{273D4DBF-8077-4A70-A266-0A3C6ED62B0E}" srcOrd="1" destOrd="0" parTransId="{0B81A9FB-B3E2-403D-9BB5-286EE03065BB}" sibTransId="{7D6D8EFE-DF02-43E7-9E24-28AEECCD7581}"/>
    <dgm:cxn modelId="{48D12617-6270-4E04-8BA2-1EE5EA540CDF}" type="presOf" srcId="{83D9979C-E333-49FD-A56E-B4477D5391B9}" destId="{BAA8828D-E9AA-432A-B1C0-EC385C64445C}" srcOrd="0" destOrd="0" presId="urn:microsoft.com/office/officeart/2005/8/layout/chevron2"/>
    <dgm:cxn modelId="{F3668F0A-7960-4322-95C4-A180E49A35F4}" type="presOf" srcId="{CA01265F-92C9-42E0-9156-2CA2D2F31F48}" destId="{A2D41592-A74D-4D15-95F0-375941ADB171}" srcOrd="0" destOrd="1" presId="urn:microsoft.com/office/officeart/2005/8/layout/chevron2"/>
    <dgm:cxn modelId="{91A8E8EE-AECF-421D-B4DE-033487BF24A8}" srcId="{204714B2-4195-4927-A6DF-B06D1D7C517B}" destId="{3C95C609-EDBE-4C6E-993B-C9EF27910F35}" srcOrd="1" destOrd="0" parTransId="{0A5DC540-7045-443F-8ACC-1EFA7CABEA11}" sibTransId="{72A54596-A34B-46C0-B83D-F2969AA96100}"/>
    <dgm:cxn modelId="{D5D16DDA-AD7C-4AD4-AE81-D4FC0A29B4D6}" type="presOf" srcId="{0D67336F-BA01-4E0F-9F4E-682F83F55241}" destId="{7B4B557D-D767-46D8-8847-DFCE0A54973E}" srcOrd="0" destOrd="1" presId="urn:microsoft.com/office/officeart/2005/8/layout/chevron2"/>
    <dgm:cxn modelId="{0137F60A-07D4-42FB-AA83-F96A9EEFB8D7}" srcId="{0A3AA74C-4F85-4578-8319-16367D856EF1}" destId="{204714B2-4195-4927-A6DF-B06D1D7C517B}" srcOrd="2" destOrd="0" parTransId="{30B9C5DB-3D33-410B-BC04-332895E3C219}" sibTransId="{DE538F9E-B504-40BC-99DB-EF7173BF5635}"/>
    <dgm:cxn modelId="{9BAF7A9C-088F-44CC-AECB-4C420140816B}" type="presOf" srcId="{0A3AA74C-4F85-4578-8319-16367D856EF1}" destId="{6147861E-E1C4-41AE-A775-B6B0E5839D5E}" srcOrd="0" destOrd="0" presId="urn:microsoft.com/office/officeart/2005/8/layout/chevron2"/>
    <dgm:cxn modelId="{29333941-CD14-43DB-B55E-0D1B346356DE}" type="presOf" srcId="{DE91FA57-F5A2-499D-8E9F-EFB3C6BAE3C0}" destId="{4E3EBCD4-6553-43F4-9FCA-5CE6AB4F4D45}" srcOrd="0" destOrd="0" presId="urn:microsoft.com/office/officeart/2005/8/layout/chevron2"/>
    <dgm:cxn modelId="{FA2D4266-8C36-4013-99BF-95E2797FB7A8}" srcId="{DE91FA57-F5A2-499D-8E9F-EFB3C6BAE3C0}" destId="{CA01265F-92C9-42E0-9156-2CA2D2F31F48}" srcOrd="1" destOrd="0" parTransId="{B934B11D-4695-446F-9CE6-04E2D0AA414C}" sibTransId="{6386C278-CC82-4B28-B085-0F318F5F5322}"/>
    <dgm:cxn modelId="{2F4529DB-D502-4A84-9A1B-B1CCB7404BA7}" type="presOf" srcId="{6FFB9B7A-EFB4-406A-B414-41325C52A8DC}" destId="{7B4B557D-D767-46D8-8847-DFCE0A54973E}" srcOrd="0" destOrd="0" presId="urn:microsoft.com/office/officeart/2005/8/layout/chevron2"/>
    <dgm:cxn modelId="{2B9A7F94-6C81-4521-AC2F-CBF2B844CCE9}" type="presOf" srcId="{273D4DBF-8077-4A70-A266-0A3C6ED62B0E}" destId="{20D18367-B806-4EBF-9DA7-C46C0709AC2F}" srcOrd="0" destOrd="0" presId="urn:microsoft.com/office/officeart/2005/8/layout/chevron2"/>
    <dgm:cxn modelId="{60F5B5F3-8AF8-4C93-844E-B24ECB4EC0F0}" type="presParOf" srcId="{6147861E-E1C4-41AE-A775-B6B0E5839D5E}" destId="{EB2C75B5-C364-4BB3-8228-61B807378ACB}" srcOrd="0" destOrd="0" presId="urn:microsoft.com/office/officeart/2005/8/layout/chevron2"/>
    <dgm:cxn modelId="{ED059368-BD55-44F7-9F5F-8B5F9A6EB433}" type="presParOf" srcId="{EB2C75B5-C364-4BB3-8228-61B807378ACB}" destId="{57442B4A-CF08-4EBA-9157-18A893852F1E}" srcOrd="0" destOrd="0" presId="urn:microsoft.com/office/officeart/2005/8/layout/chevron2"/>
    <dgm:cxn modelId="{9AB9CA8E-F515-4C5F-86CF-44CEC6A5BD24}" type="presParOf" srcId="{EB2C75B5-C364-4BB3-8228-61B807378ACB}" destId="{BAA8828D-E9AA-432A-B1C0-EC385C64445C}" srcOrd="1" destOrd="0" presId="urn:microsoft.com/office/officeart/2005/8/layout/chevron2"/>
    <dgm:cxn modelId="{416FC1FD-9DC2-481F-BE65-280370D20F79}" type="presParOf" srcId="{6147861E-E1C4-41AE-A775-B6B0E5839D5E}" destId="{B4FBC60B-6998-4854-8918-E2941C0B82EF}" srcOrd="1" destOrd="0" presId="urn:microsoft.com/office/officeart/2005/8/layout/chevron2"/>
    <dgm:cxn modelId="{8BE10420-AFAE-4FE5-A4C5-5A0A3C93C786}" type="presParOf" srcId="{6147861E-E1C4-41AE-A775-B6B0E5839D5E}" destId="{4F2C043D-0D9F-4721-8DE6-119B11ABCF8C}" srcOrd="2" destOrd="0" presId="urn:microsoft.com/office/officeart/2005/8/layout/chevron2"/>
    <dgm:cxn modelId="{1F6ADC31-563E-4742-8E95-C02609CF8D1F}" type="presParOf" srcId="{4F2C043D-0D9F-4721-8DE6-119B11ABCF8C}" destId="{20D18367-B806-4EBF-9DA7-C46C0709AC2F}" srcOrd="0" destOrd="0" presId="urn:microsoft.com/office/officeart/2005/8/layout/chevron2"/>
    <dgm:cxn modelId="{134013D5-C1CC-428E-94BF-21A69EAD55DE}" type="presParOf" srcId="{4F2C043D-0D9F-4721-8DE6-119B11ABCF8C}" destId="{7B4B557D-D767-46D8-8847-DFCE0A54973E}" srcOrd="1" destOrd="0" presId="urn:microsoft.com/office/officeart/2005/8/layout/chevron2"/>
    <dgm:cxn modelId="{F460E286-16A3-44B7-9387-A96B57BB1C05}" type="presParOf" srcId="{6147861E-E1C4-41AE-A775-B6B0E5839D5E}" destId="{84033192-F274-42E5-8AD0-00987A24CB7E}" srcOrd="3" destOrd="0" presId="urn:microsoft.com/office/officeart/2005/8/layout/chevron2"/>
    <dgm:cxn modelId="{2276D0AC-2CC3-462C-B05B-6BBAEC3369C3}" type="presParOf" srcId="{6147861E-E1C4-41AE-A775-B6B0E5839D5E}" destId="{CE96CF3F-3527-4C3F-8CFA-3F9F2ED649C9}" srcOrd="4" destOrd="0" presId="urn:microsoft.com/office/officeart/2005/8/layout/chevron2"/>
    <dgm:cxn modelId="{48699576-2200-443A-99A3-C52372038802}" type="presParOf" srcId="{CE96CF3F-3527-4C3F-8CFA-3F9F2ED649C9}" destId="{4CDC2BC0-5619-4B41-B0DB-14C86028E70E}" srcOrd="0" destOrd="0" presId="urn:microsoft.com/office/officeart/2005/8/layout/chevron2"/>
    <dgm:cxn modelId="{486819DB-F531-403D-9383-8B95C4842C5D}" type="presParOf" srcId="{CE96CF3F-3527-4C3F-8CFA-3F9F2ED649C9}" destId="{8F54EEBB-46CA-4E61-A1BF-FB93C0A5DBC4}" srcOrd="1" destOrd="0" presId="urn:microsoft.com/office/officeart/2005/8/layout/chevron2"/>
    <dgm:cxn modelId="{23FD1DFC-2961-4B47-8B54-6C86356D4B11}" type="presParOf" srcId="{6147861E-E1C4-41AE-A775-B6B0E5839D5E}" destId="{7C458441-4072-4706-9BA7-BE517103BB18}" srcOrd="5" destOrd="0" presId="urn:microsoft.com/office/officeart/2005/8/layout/chevron2"/>
    <dgm:cxn modelId="{653326CB-77B8-4213-AC87-97603FD8D60E}" type="presParOf" srcId="{6147861E-E1C4-41AE-A775-B6B0E5839D5E}" destId="{C0309AE5-F2C0-40EA-9010-6EC32C448D39}" srcOrd="6" destOrd="0" presId="urn:microsoft.com/office/officeart/2005/8/layout/chevron2"/>
    <dgm:cxn modelId="{48D9972C-67D6-4979-A145-001233FCE97D}" type="presParOf" srcId="{C0309AE5-F2C0-40EA-9010-6EC32C448D39}" destId="{4E3EBCD4-6553-43F4-9FCA-5CE6AB4F4D45}" srcOrd="0" destOrd="0" presId="urn:microsoft.com/office/officeart/2005/8/layout/chevron2"/>
    <dgm:cxn modelId="{C31C8AEC-1A65-458C-95B5-3056340A54C6}" type="presParOf" srcId="{C0309AE5-F2C0-40EA-9010-6EC32C448D39}" destId="{A2D41592-A74D-4D15-95F0-375941ADB17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226BD1-D4E8-4350-8048-76D63A518B81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F51934B-F16D-4160-8EBF-FB2EF1B90FF4}">
      <dgm:prSet phldrT="[Text]"/>
      <dgm:spPr/>
      <dgm:t>
        <a:bodyPr/>
        <a:lstStyle/>
        <a:p>
          <a:r>
            <a:rPr lang="cs-CZ" dirty="0" smtClean="0"/>
            <a:t>Terminologické rekodifikační změny</a:t>
          </a:r>
          <a:endParaRPr lang="cs-CZ" dirty="0"/>
        </a:p>
      </dgm:t>
    </dgm:pt>
    <dgm:pt modelId="{494844CF-0B0A-4A3D-ACD2-02D91FFB12A5}" type="parTrans" cxnId="{554619B9-14AD-42D6-8071-E7CCBA26B8DA}">
      <dgm:prSet/>
      <dgm:spPr/>
      <dgm:t>
        <a:bodyPr/>
        <a:lstStyle/>
        <a:p>
          <a:endParaRPr lang="cs-CZ"/>
        </a:p>
      </dgm:t>
    </dgm:pt>
    <dgm:pt modelId="{C78CEBBA-C92B-45CA-8E4E-E73FC548C1B7}" type="sibTrans" cxnId="{554619B9-14AD-42D6-8071-E7CCBA26B8DA}">
      <dgm:prSet/>
      <dgm:spPr/>
      <dgm:t>
        <a:bodyPr/>
        <a:lstStyle/>
        <a:p>
          <a:endParaRPr lang="cs-CZ"/>
        </a:p>
      </dgm:t>
    </dgm:pt>
    <dgm:pt modelId="{7A7E06C4-C243-4BFC-BDD8-3044B3E44E11}">
      <dgm:prSet phldrT="[Text]"/>
      <dgm:spPr/>
      <dgm:t>
        <a:bodyPr/>
        <a:lstStyle/>
        <a:p>
          <a:r>
            <a:rPr lang="cs-CZ" dirty="0" smtClean="0"/>
            <a:t>Integrace daně dědické a daně darovací do daní z příjmů</a:t>
          </a:r>
          <a:endParaRPr lang="cs-CZ" dirty="0"/>
        </a:p>
      </dgm:t>
    </dgm:pt>
    <dgm:pt modelId="{AD2C368C-28D5-4E26-B862-A0740CF9A85E}" type="parTrans" cxnId="{D296A1C7-8ECD-43EB-B77A-D5DBA9A85BBB}">
      <dgm:prSet/>
      <dgm:spPr/>
      <dgm:t>
        <a:bodyPr/>
        <a:lstStyle/>
        <a:p>
          <a:endParaRPr lang="cs-CZ"/>
        </a:p>
      </dgm:t>
    </dgm:pt>
    <dgm:pt modelId="{08FE83E6-D04D-46D2-B5BE-722FA04DADBD}" type="sibTrans" cxnId="{D296A1C7-8ECD-43EB-B77A-D5DBA9A85BBB}">
      <dgm:prSet/>
      <dgm:spPr/>
      <dgm:t>
        <a:bodyPr/>
        <a:lstStyle/>
        <a:p>
          <a:endParaRPr lang="cs-CZ"/>
        </a:p>
      </dgm:t>
    </dgm:pt>
    <dgm:pt modelId="{2838C1E8-F617-43FE-85D3-7068CD3A26D0}">
      <dgm:prSet phldrT="[Text]"/>
      <dgm:spPr/>
      <dgm:t>
        <a:bodyPr/>
        <a:lstStyle/>
        <a:p>
          <a:r>
            <a:rPr lang="cs-CZ" dirty="0" smtClean="0"/>
            <a:t>Věcné rekodifikační změny</a:t>
          </a:r>
          <a:endParaRPr lang="cs-CZ" dirty="0"/>
        </a:p>
      </dgm:t>
    </dgm:pt>
    <dgm:pt modelId="{FACAD3F6-B700-4953-9C4D-2CF586376B18}" type="parTrans" cxnId="{16BEA7D3-E27E-4334-9954-A6F9F5A547EF}">
      <dgm:prSet/>
      <dgm:spPr/>
      <dgm:t>
        <a:bodyPr/>
        <a:lstStyle/>
        <a:p>
          <a:endParaRPr lang="cs-CZ"/>
        </a:p>
      </dgm:t>
    </dgm:pt>
    <dgm:pt modelId="{324FF22B-A208-4A5E-AF4A-00D46377596F}" type="sibTrans" cxnId="{16BEA7D3-E27E-4334-9954-A6F9F5A547EF}">
      <dgm:prSet/>
      <dgm:spPr/>
      <dgm:t>
        <a:bodyPr/>
        <a:lstStyle/>
        <a:p>
          <a:endParaRPr lang="cs-CZ"/>
        </a:p>
      </dgm:t>
    </dgm:pt>
    <dgm:pt modelId="{C19C9A0B-1FBC-40F2-A6C8-132B0CA4F948}">
      <dgm:prSet phldrT="[Text]"/>
      <dgm:spPr/>
      <dgm:t>
        <a:bodyPr/>
        <a:lstStyle/>
        <a:p>
          <a:r>
            <a:rPr lang="cs-CZ" dirty="0" smtClean="0"/>
            <a:t>Ostatní změny (zejména I. fáze JIM)</a:t>
          </a:r>
          <a:endParaRPr lang="cs-CZ" dirty="0"/>
        </a:p>
      </dgm:t>
    </dgm:pt>
    <dgm:pt modelId="{87AF7348-6AC8-4431-87F1-DFF59D3713E6}" type="parTrans" cxnId="{B4199055-6B45-49F6-A23C-EC4335360DBD}">
      <dgm:prSet/>
      <dgm:spPr/>
      <dgm:t>
        <a:bodyPr/>
        <a:lstStyle/>
        <a:p>
          <a:endParaRPr lang="cs-CZ"/>
        </a:p>
      </dgm:t>
    </dgm:pt>
    <dgm:pt modelId="{8DA60A72-F629-4AD3-9AE9-8E5A5110251B}" type="sibTrans" cxnId="{B4199055-6B45-49F6-A23C-EC4335360DBD}">
      <dgm:prSet/>
      <dgm:spPr/>
      <dgm:t>
        <a:bodyPr/>
        <a:lstStyle/>
        <a:p>
          <a:endParaRPr lang="cs-CZ"/>
        </a:p>
      </dgm:t>
    </dgm:pt>
    <dgm:pt modelId="{22264FFD-36ED-4931-A7A8-CE8CE265A5F4}" type="pres">
      <dgm:prSet presAssocID="{0E226BD1-D4E8-4350-8048-76D63A518B8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26A02BC3-FA17-4F60-A5AF-D740D1988E32}" type="pres">
      <dgm:prSet presAssocID="{DF51934B-F16D-4160-8EBF-FB2EF1B90FF4}" presName="vertOne" presStyleCnt="0"/>
      <dgm:spPr/>
    </dgm:pt>
    <dgm:pt modelId="{66E85744-AFA9-436F-9FCF-5B36EAB79006}" type="pres">
      <dgm:prSet presAssocID="{DF51934B-F16D-4160-8EBF-FB2EF1B90FF4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0E1AC00-16B0-40C6-B7ED-653CC9995634}" type="pres">
      <dgm:prSet presAssocID="{DF51934B-F16D-4160-8EBF-FB2EF1B90FF4}" presName="parTransOne" presStyleCnt="0"/>
      <dgm:spPr/>
    </dgm:pt>
    <dgm:pt modelId="{E76E6CF7-426E-4152-B9A8-7B6B9FB07388}" type="pres">
      <dgm:prSet presAssocID="{DF51934B-F16D-4160-8EBF-FB2EF1B90FF4}" presName="horzOne" presStyleCnt="0"/>
      <dgm:spPr/>
    </dgm:pt>
    <dgm:pt modelId="{6049AA36-57AF-4662-B84B-03A88ADA5BE2}" type="pres">
      <dgm:prSet presAssocID="{7A7E06C4-C243-4BFC-BDD8-3044B3E44E11}" presName="vertTwo" presStyleCnt="0"/>
      <dgm:spPr/>
    </dgm:pt>
    <dgm:pt modelId="{07D0B10B-27C6-4675-9D56-33E8D0565EF0}" type="pres">
      <dgm:prSet presAssocID="{7A7E06C4-C243-4BFC-BDD8-3044B3E44E1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754B1BF-360A-4AAA-968D-C78F98F9F19B}" type="pres">
      <dgm:prSet presAssocID="{7A7E06C4-C243-4BFC-BDD8-3044B3E44E11}" presName="horzTwo" presStyleCnt="0"/>
      <dgm:spPr/>
    </dgm:pt>
    <dgm:pt modelId="{7452600B-317E-4D7E-A3F0-3EF1A2D87B08}" type="pres">
      <dgm:prSet presAssocID="{C78CEBBA-C92B-45CA-8E4E-E73FC548C1B7}" presName="sibSpaceOne" presStyleCnt="0"/>
      <dgm:spPr/>
    </dgm:pt>
    <dgm:pt modelId="{C7D5C56A-E3C1-4BDB-BCD7-4303D26DDAFB}" type="pres">
      <dgm:prSet presAssocID="{2838C1E8-F617-43FE-85D3-7068CD3A26D0}" presName="vertOne" presStyleCnt="0"/>
      <dgm:spPr/>
    </dgm:pt>
    <dgm:pt modelId="{23CE5DE2-B83C-44A7-ABD6-A8F533F8B55B}" type="pres">
      <dgm:prSet presAssocID="{2838C1E8-F617-43FE-85D3-7068CD3A26D0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0483181-D61F-45DA-989A-13D7EED972A1}" type="pres">
      <dgm:prSet presAssocID="{2838C1E8-F617-43FE-85D3-7068CD3A26D0}" presName="parTransOne" presStyleCnt="0"/>
      <dgm:spPr/>
    </dgm:pt>
    <dgm:pt modelId="{6F655879-B1EA-44AB-AC04-F5A6894DCB1F}" type="pres">
      <dgm:prSet presAssocID="{2838C1E8-F617-43FE-85D3-7068CD3A26D0}" presName="horzOne" presStyleCnt="0"/>
      <dgm:spPr/>
    </dgm:pt>
    <dgm:pt modelId="{63D2FCA9-5C9B-4AAB-B3D7-59558666314D}" type="pres">
      <dgm:prSet presAssocID="{C19C9A0B-1FBC-40F2-A6C8-132B0CA4F948}" presName="vertTwo" presStyleCnt="0"/>
      <dgm:spPr/>
    </dgm:pt>
    <dgm:pt modelId="{75974AA3-C3BD-4B1A-B285-0CB1F9C2E788}" type="pres">
      <dgm:prSet presAssocID="{C19C9A0B-1FBC-40F2-A6C8-132B0CA4F948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1CF0C87-C7AF-4B1C-A997-97AAE34077E4}" type="pres">
      <dgm:prSet presAssocID="{C19C9A0B-1FBC-40F2-A6C8-132B0CA4F948}" presName="horzTwo" presStyleCnt="0"/>
      <dgm:spPr/>
    </dgm:pt>
  </dgm:ptLst>
  <dgm:cxnLst>
    <dgm:cxn modelId="{0B086962-763C-4102-8CE2-94DDCB482E52}" type="presOf" srcId="{0E226BD1-D4E8-4350-8048-76D63A518B81}" destId="{22264FFD-36ED-4931-A7A8-CE8CE265A5F4}" srcOrd="0" destOrd="0" presId="urn:microsoft.com/office/officeart/2005/8/layout/hierarchy4"/>
    <dgm:cxn modelId="{C628BE61-1A9D-453D-A742-F53A5B18C848}" type="presOf" srcId="{2838C1E8-F617-43FE-85D3-7068CD3A26D0}" destId="{23CE5DE2-B83C-44A7-ABD6-A8F533F8B55B}" srcOrd="0" destOrd="0" presId="urn:microsoft.com/office/officeart/2005/8/layout/hierarchy4"/>
    <dgm:cxn modelId="{16BEA7D3-E27E-4334-9954-A6F9F5A547EF}" srcId="{0E226BD1-D4E8-4350-8048-76D63A518B81}" destId="{2838C1E8-F617-43FE-85D3-7068CD3A26D0}" srcOrd="1" destOrd="0" parTransId="{FACAD3F6-B700-4953-9C4D-2CF586376B18}" sibTransId="{324FF22B-A208-4A5E-AF4A-00D46377596F}"/>
    <dgm:cxn modelId="{81EFB960-D030-4E35-B0EB-E726B51E0A4C}" type="presOf" srcId="{C19C9A0B-1FBC-40F2-A6C8-132B0CA4F948}" destId="{75974AA3-C3BD-4B1A-B285-0CB1F9C2E788}" srcOrd="0" destOrd="0" presId="urn:microsoft.com/office/officeart/2005/8/layout/hierarchy4"/>
    <dgm:cxn modelId="{94C9C4AD-1943-4017-8739-CA22B165A91C}" type="presOf" srcId="{7A7E06C4-C243-4BFC-BDD8-3044B3E44E11}" destId="{07D0B10B-27C6-4675-9D56-33E8D0565EF0}" srcOrd="0" destOrd="0" presId="urn:microsoft.com/office/officeart/2005/8/layout/hierarchy4"/>
    <dgm:cxn modelId="{554619B9-14AD-42D6-8071-E7CCBA26B8DA}" srcId="{0E226BD1-D4E8-4350-8048-76D63A518B81}" destId="{DF51934B-F16D-4160-8EBF-FB2EF1B90FF4}" srcOrd="0" destOrd="0" parTransId="{494844CF-0B0A-4A3D-ACD2-02D91FFB12A5}" sibTransId="{C78CEBBA-C92B-45CA-8E4E-E73FC548C1B7}"/>
    <dgm:cxn modelId="{B4199055-6B45-49F6-A23C-EC4335360DBD}" srcId="{2838C1E8-F617-43FE-85D3-7068CD3A26D0}" destId="{C19C9A0B-1FBC-40F2-A6C8-132B0CA4F948}" srcOrd="0" destOrd="0" parTransId="{87AF7348-6AC8-4431-87F1-DFF59D3713E6}" sibTransId="{8DA60A72-F629-4AD3-9AE9-8E5A5110251B}"/>
    <dgm:cxn modelId="{6670E08B-5DC3-466E-85C8-7B663D614833}" type="presOf" srcId="{DF51934B-F16D-4160-8EBF-FB2EF1B90FF4}" destId="{66E85744-AFA9-436F-9FCF-5B36EAB79006}" srcOrd="0" destOrd="0" presId="urn:microsoft.com/office/officeart/2005/8/layout/hierarchy4"/>
    <dgm:cxn modelId="{D296A1C7-8ECD-43EB-B77A-D5DBA9A85BBB}" srcId="{DF51934B-F16D-4160-8EBF-FB2EF1B90FF4}" destId="{7A7E06C4-C243-4BFC-BDD8-3044B3E44E11}" srcOrd="0" destOrd="0" parTransId="{AD2C368C-28D5-4E26-B862-A0740CF9A85E}" sibTransId="{08FE83E6-D04D-46D2-B5BE-722FA04DADBD}"/>
    <dgm:cxn modelId="{08D21401-E6DB-4D31-86B1-3215D7755942}" type="presParOf" srcId="{22264FFD-36ED-4931-A7A8-CE8CE265A5F4}" destId="{26A02BC3-FA17-4F60-A5AF-D740D1988E32}" srcOrd="0" destOrd="0" presId="urn:microsoft.com/office/officeart/2005/8/layout/hierarchy4"/>
    <dgm:cxn modelId="{D42DC89B-3765-461C-9204-F05191E7B68C}" type="presParOf" srcId="{26A02BC3-FA17-4F60-A5AF-D740D1988E32}" destId="{66E85744-AFA9-436F-9FCF-5B36EAB79006}" srcOrd="0" destOrd="0" presId="urn:microsoft.com/office/officeart/2005/8/layout/hierarchy4"/>
    <dgm:cxn modelId="{D5D26EC3-D02F-4136-B177-790D4A31A731}" type="presParOf" srcId="{26A02BC3-FA17-4F60-A5AF-D740D1988E32}" destId="{30E1AC00-16B0-40C6-B7ED-653CC9995634}" srcOrd="1" destOrd="0" presId="urn:microsoft.com/office/officeart/2005/8/layout/hierarchy4"/>
    <dgm:cxn modelId="{4E5BBF75-ECA9-4D2B-A4F7-140B7E33DA69}" type="presParOf" srcId="{26A02BC3-FA17-4F60-A5AF-D740D1988E32}" destId="{E76E6CF7-426E-4152-B9A8-7B6B9FB07388}" srcOrd="2" destOrd="0" presId="urn:microsoft.com/office/officeart/2005/8/layout/hierarchy4"/>
    <dgm:cxn modelId="{C6071740-2377-4B83-B345-9AE783061C07}" type="presParOf" srcId="{E76E6CF7-426E-4152-B9A8-7B6B9FB07388}" destId="{6049AA36-57AF-4662-B84B-03A88ADA5BE2}" srcOrd="0" destOrd="0" presId="urn:microsoft.com/office/officeart/2005/8/layout/hierarchy4"/>
    <dgm:cxn modelId="{668529B7-7061-4E7C-A395-5862DAB0D776}" type="presParOf" srcId="{6049AA36-57AF-4662-B84B-03A88ADA5BE2}" destId="{07D0B10B-27C6-4675-9D56-33E8D0565EF0}" srcOrd="0" destOrd="0" presId="urn:microsoft.com/office/officeart/2005/8/layout/hierarchy4"/>
    <dgm:cxn modelId="{C243B8D0-3039-4197-AE3F-A2D923C9504C}" type="presParOf" srcId="{6049AA36-57AF-4662-B84B-03A88ADA5BE2}" destId="{C754B1BF-360A-4AAA-968D-C78F98F9F19B}" srcOrd="1" destOrd="0" presId="urn:microsoft.com/office/officeart/2005/8/layout/hierarchy4"/>
    <dgm:cxn modelId="{E3B51EE5-F26F-4928-B0C3-64015EB33E56}" type="presParOf" srcId="{22264FFD-36ED-4931-A7A8-CE8CE265A5F4}" destId="{7452600B-317E-4D7E-A3F0-3EF1A2D87B08}" srcOrd="1" destOrd="0" presId="urn:microsoft.com/office/officeart/2005/8/layout/hierarchy4"/>
    <dgm:cxn modelId="{6D967AB9-4E0C-4198-8A34-E8E9908E567B}" type="presParOf" srcId="{22264FFD-36ED-4931-A7A8-CE8CE265A5F4}" destId="{C7D5C56A-E3C1-4BDB-BCD7-4303D26DDAFB}" srcOrd="2" destOrd="0" presId="urn:microsoft.com/office/officeart/2005/8/layout/hierarchy4"/>
    <dgm:cxn modelId="{1A1EA5F9-1A04-4642-97C1-39BDABF0408F}" type="presParOf" srcId="{C7D5C56A-E3C1-4BDB-BCD7-4303D26DDAFB}" destId="{23CE5DE2-B83C-44A7-ABD6-A8F533F8B55B}" srcOrd="0" destOrd="0" presId="urn:microsoft.com/office/officeart/2005/8/layout/hierarchy4"/>
    <dgm:cxn modelId="{25B22E1D-A4DE-4933-9110-9AEB5BB154A3}" type="presParOf" srcId="{C7D5C56A-E3C1-4BDB-BCD7-4303D26DDAFB}" destId="{C0483181-D61F-45DA-989A-13D7EED972A1}" srcOrd="1" destOrd="0" presId="urn:microsoft.com/office/officeart/2005/8/layout/hierarchy4"/>
    <dgm:cxn modelId="{222E6414-E6EE-4AEC-9295-7A34A4406398}" type="presParOf" srcId="{C7D5C56A-E3C1-4BDB-BCD7-4303D26DDAFB}" destId="{6F655879-B1EA-44AB-AC04-F5A6894DCB1F}" srcOrd="2" destOrd="0" presId="urn:microsoft.com/office/officeart/2005/8/layout/hierarchy4"/>
    <dgm:cxn modelId="{CA9370CE-8AF6-47A1-95BB-BA73BC91D70A}" type="presParOf" srcId="{6F655879-B1EA-44AB-AC04-F5A6894DCB1F}" destId="{63D2FCA9-5C9B-4AAB-B3D7-59558666314D}" srcOrd="0" destOrd="0" presId="urn:microsoft.com/office/officeart/2005/8/layout/hierarchy4"/>
    <dgm:cxn modelId="{4FE81681-7345-42BD-98F8-3241F61618CC}" type="presParOf" srcId="{63D2FCA9-5C9B-4AAB-B3D7-59558666314D}" destId="{75974AA3-C3BD-4B1A-B285-0CB1F9C2E788}" srcOrd="0" destOrd="0" presId="urn:microsoft.com/office/officeart/2005/8/layout/hierarchy4"/>
    <dgm:cxn modelId="{4974B132-FB53-41B1-AEA5-C9A22996C56E}" type="presParOf" srcId="{63D2FCA9-5C9B-4AAB-B3D7-59558666314D}" destId="{61CF0C87-C7AF-4B1C-A997-97AAE34077E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C29830-6F3B-4596-AB28-71CAD306AF00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F621D7D-C714-4ED9-8DAC-BECC3CA8BB43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400" dirty="0" smtClean="0">
              <a:solidFill>
                <a:schemeClr val="tx1"/>
              </a:solidFill>
            </a:rPr>
            <a:t>I. nepřijetí </a:t>
          </a:r>
          <a:r>
            <a:rPr lang="cs-CZ" sz="2400" dirty="0" err="1" smtClean="0">
              <a:solidFill>
                <a:schemeClr val="tx1"/>
              </a:solidFill>
            </a:rPr>
            <a:t>ZOSů</a:t>
          </a:r>
          <a:r>
            <a:rPr lang="cs-CZ" sz="2400" dirty="0" smtClean="0">
              <a:solidFill>
                <a:schemeClr val="tx1"/>
              </a:solidFill>
            </a:rPr>
            <a:t> Senátem</a:t>
          </a:r>
        </a:p>
      </dgm:t>
    </dgm:pt>
    <dgm:pt modelId="{6D001F55-2F7E-4267-BDCD-2B67BA43D194}" type="parTrans" cxnId="{D560EA69-85C7-40DD-984B-00C3B9B166B8}">
      <dgm:prSet/>
      <dgm:spPr/>
      <dgm:t>
        <a:bodyPr/>
        <a:lstStyle/>
        <a:p>
          <a:endParaRPr lang="cs-CZ"/>
        </a:p>
      </dgm:t>
    </dgm:pt>
    <dgm:pt modelId="{49A70CD6-6969-4532-B9FC-5DC256DF8C37}" type="sibTrans" cxnId="{D560EA69-85C7-40DD-984B-00C3B9B166B8}">
      <dgm:prSet/>
      <dgm:spPr/>
      <dgm:t>
        <a:bodyPr/>
        <a:lstStyle/>
        <a:p>
          <a:endParaRPr lang="cs-CZ"/>
        </a:p>
      </dgm:t>
    </dgm:pt>
    <dgm:pt modelId="{6B82D8CC-6E8B-46D6-9B41-F48FD46C795C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cs-CZ" sz="2400" dirty="0" smtClean="0">
              <a:solidFill>
                <a:schemeClr val="tx1"/>
              </a:solidFill>
            </a:rPr>
            <a:t>II. „vetování“ </a:t>
          </a:r>
          <a:r>
            <a:rPr lang="cs-CZ" sz="2400" dirty="0" err="1" smtClean="0">
              <a:solidFill>
                <a:schemeClr val="tx1"/>
              </a:solidFill>
            </a:rPr>
            <a:t>ZOSů</a:t>
          </a:r>
          <a:r>
            <a:rPr lang="cs-CZ" sz="2400" dirty="0" smtClean="0">
              <a:solidFill>
                <a:schemeClr val="tx1"/>
              </a:solidFill>
            </a:rPr>
            <a:t> prezidentem</a:t>
          </a:r>
          <a:endParaRPr lang="cs-CZ" sz="2800" dirty="0" smtClean="0">
            <a:solidFill>
              <a:schemeClr val="tx1"/>
            </a:solidFill>
          </a:endParaRPr>
        </a:p>
      </dgm:t>
    </dgm:pt>
    <dgm:pt modelId="{D8172D37-396E-438A-BEAD-F31232BF4F13}" type="parTrans" cxnId="{A4182109-6479-4BB0-BDC7-5D9601E06DD2}">
      <dgm:prSet/>
      <dgm:spPr/>
      <dgm:t>
        <a:bodyPr/>
        <a:lstStyle/>
        <a:p>
          <a:endParaRPr lang="cs-CZ"/>
        </a:p>
      </dgm:t>
    </dgm:pt>
    <dgm:pt modelId="{ADCC577C-CE9D-4405-8B8B-5B1A38BD0E47}" type="sibTrans" cxnId="{A4182109-6479-4BB0-BDC7-5D9601E06DD2}">
      <dgm:prSet/>
      <dgm:spPr/>
      <dgm:t>
        <a:bodyPr/>
        <a:lstStyle/>
        <a:p>
          <a:endParaRPr lang="cs-CZ"/>
        </a:p>
      </dgm:t>
    </dgm:pt>
    <dgm:pt modelId="{0E9B0061-D20A-4CC1-AD20-0B22CE3584CF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5050"/>
        </a:solidFill>
      </dgm:spPr>
      <dgm:t>
        <a:bodyPr/>
        <a:lstStyle/>
        <a:p>
          <a:r>
            <a:rPr lang="cs-CZ" sz="2400" dirty="0" smtClean="0">
              <a:solidFill>
                <a:schemeClr val="tx1"/>
              </a:solidFill>
            </a:rPr>
            <a:t>III. </a:t>
          </a:r>
          <a:r>
            <a:rPr lang="cs-CZ" sz="2400" dirty="0" err="1" smtClean="0">
              <a:solidFill>
                <a:schemeClr val="tx1"/>
              </a:solidFill>
            </a:rPr>
            <a:t>neratihabice</a:t>
          </a:r>
          <a:r>
            <a:rPr lang="cs-CZ" sz="2400" dirty="0" smtClean="0">
              <a:solidFill>
                <a:schemeClr val="tx1"/>
              </a:solidFill>
            </a:rPr>
            <a:t> </a:t>
          </a:r>
          <a:r>
            <a:rPr lang="cs-CZ" sz="2400" dirty="0" err="1" smtClean="0">
              <a:solidFill>
                <a:schemeClr val="tx1"/>
              </a:solidFill>
            </a:rPr>
            <a:t>ZOSů</a:t>
          </a:r>
          <a:r>
            <a:rPr lang="cs-CZ" sz="2400" dirty="0" smtClean="0">
              <a:solidFill>
                <a:schemeClr val="tx1"/>
              </a:solidFill>
            </a:rPr>
            <a:t> novou PS</a:t>
          </a:r>
        </a:p>
      </dgm:t>
    </dgm:pt>
    <dgm:pt modelId="{4735699D-3366-4DF7-BE69-A20DC71DF5E8}" type="parTrans" cxnId="{0FA8BB16-ADD3-44B9-883B-3697150B2BBA}">
      <dgm:prSet/>
      <dgm:spPr/>
      <dgm:t>
        <a:bodyPr/>
        <a:lstStyle/>
        <a:p>
          <a:endParaRPr lang="cs-CZ"/>
        </a:p>
      </dgm:t>
    </dgm:pt>
    <dgm:pt modelId="{7960E13C-5C71-4F63-BB9B-EDAAE50806F4}" type="sibTrans" cxnId="{0FA8BB16-ADD3-44B9-883B-3697150B2BBA}">
      <dgm:prSet/>
      <dgm:spPr/>
      <dgm:t>
        <a:bodyPr/>
        <a:lstStyle/>
        <a:p>
          <a:endParaRPr lang="cs-CZ"/>
        </a:p>
      </dgm:t>
    </dgm:pt>
    <dgm:pt modelId="{FBE5208A-9E33-46AD-80AA-531735356CCC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>
        <a:solidFill>
          <a:srgbClr val="FF5050"/>
        </a:solidFill>
      </dgm:spPr>
      <dgm:t>
        <a:bodyPr/>
        <a:lstStyle/>
        <a:p>
          <a:r>
            <a:rPr lang="cs-CZ" sz="2400" dirty="0" smtClean="0">
              <a:solidFill>
                <a:schemeClr val="tx1"/>
              </a:solidFill>
            </a:rPr>
            <a:t>IV. napadení </a:t>
          </a:r>
          <a:r>
            <a:rPr lang="cs-CZ" sz="2400" dirty="0" err="1" smtClean="0">
              <a:solidFill>
                <a:schemeClr val="tx1"/>
              </a:solidFill>
            </a:rPr>
            <a:t>ZOSů</a:t>
          </a:r>
          <a:r>
            <a:rPr lang="cs-CZ" sz="2400" dirty="0" smtClean="0">
              <a:solidFill>
                <a:schemeClr val="tx1"/>
              </a:solidFill>
            </a:rPr>
            <a:t> u Ústavního soudu</a:t>
          </a:r>
          <a:endParaRPr lang="cs-CZ" sz="2400" dirty="0">
            <a:solidFill>
              <a:schemeClr val="tx1"/>
            </a:solidFill>
          </a:endParaRPr>
        </a:p>
      </dgm:t>
    </dgm:pt>
    <dgm:pt modelId="{F3E7C98C-96BD-4F81-A283-5E28890C1B51}" type="parTrans" cxnId="{06357E38-7982-4A91-A14F-AC4AEFF32F3C}">
      <dgm:prSet/>
      <dgm:spPr/>
      <dgm:t>
        <a:bodyPr/>
        <a:lstStyle/>
        <a:p>
          <a:endParaRPr lang="cs-CZ"/>
        </a:p>
      </dgm:t>
    </dgm:pt>
    <dgm:pt modelId="{3227CA7C-0775-47D9-B0AF-320F081FFA53}" type="sibTrans" cxnId="{06357E38-7982-4A91-A14F-AC4AEFF32F3C}">
      <dgm:prSet/>
      <dgm:spPr/>
      <dgm:t>
        <a:bodyPr/>
        <a:lstStyle/>
        <a:p>
          <a:endParaRPr lang="cs-CZ"/>
        </a:p>
      </dgm:t>
    </dgm:pt>
    <dgm:pt modelId="{006E991F-1263-43D4-AE0B-531B5620FD7E}" type="pres">
      <dgm:prSet presAssocID="{F8C29830-6F3B-4596-AB28-71CAD306AF0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ACB0641D-A4D8-436D-A778-678DB7368DE6}" type="pres">
      <dgm:prSet presAssocID="{9F621D7D-C714-4ED9-8DAC-BECC3CA8BB43}" presName="vertOne" presStyleCnt="0"/>
      <dgm:spPr/>
    </dgm:pt>
    <dgm:pt modelId="{39B6E530-ABD3-4D60-954D-FC00552C54C8}" type="pres">
      <dgm:prSet presAssocID="{9F621D7D-C714-4ED9-8DAC-BECC3CA8BB43}" presName="txOne" presStyleLbl="node0" presStyleIdx="0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7462D8F-23DE-4919-9248-9898160F34C0}" type="pres">
      <dgm:prSet presAssocID="{9F621D7D-C714-4ED9-8DAC-BECC3CA8BB43}" presName="horzOne" presStyleCnt="0"/>
      <dgm:spPr/>
    </dgm:pt>
    <dgm:pt modelId="{7CCA0A20-AFFB-4943-AC4B-8BA83284F4EF}" type="pres">
      <dgm:prSet presAssocID="{49A70CD6-6969-4532-B9FC-5DC256DF8C37}" presName="sibSpaceOne" presStyleCnt="0"/>
      <dgm:spPr/>
    </dgm:pt>
    <dgm:pt modelId="{8C3C1006-F664-4F5E-98BE-6A85F862EDAB}" type="pres">
      <dgm:prSet presAssocID="{6B82D8CC-6E8B-46D6-9B41-F48FD46C795C}" presName="vertOne" presStyleCnt="0"/>
      <dgm:spPr/>
    </dgm:pt>
    <dgm:pt modelId="{5EE27DB2-42DE-4418-9A88-526E10346098}" type="pres">
      <dgm:prSet presAssocID="{6B82D8CC-6E8B-46D6-9B41-F48FD46C795C}" presName="txOne" presStyleLbl="node0" presStyleIdx="1" presStyleCnt="4" custScaleX="12847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17564EE-A04A-42A4-AD9E-8D9F1D777033}" type="pres">
      <dgm:prSet presAssocID="{6B82D8CC-6E8B-46D6-9B41-F48FD46C795C}" presName="horzOne" presStyleCnt="0"/>
      <dgm:spPr/>
    </dgm:pt>
    <dgm:pt modelId="{3F0DF8C6-F05C-4B78-AD85-7A42294B68D2}" type="pres">
      <dgm:prSet presAssocID="{ADCC577C-CE9D-4405-8B8B-5B1A38BD0E47}" presName="sibSpaceOne" presStyleCnt="0"/>
      <dgm:spPr/>
    </dgm:pt>
    <dgm:pt modelId="{60E6402A-28BC-4D97-8E2D-D354E671B3F5}" type="pres">
      <dgm:prSet presAssocID="{0E9B0061-D20A-4CC1-AD20-0B22CE3584CF}" presName="vertOne" presStyleCnt="0"/>
      <dgm:spPr/>
    </dgm:pt>
    <dgm:pt modelId="{644A1ECF-CD90-4D79-B6E8-B680CE5AC5AE}" type="pres">
      <dgm:prSet presAssocID="{0E9B0061-D20A-4CC1-AD20-0B22CE3584CF}" presName="txOne" presStyleLbl="node0" presStyleIdx="2" presStyleCnt="4" custScaleX="12246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DF4882B-C2A0-4292-83A2-53349C6609F2}" type="pres">
      <dgm:prSet presAssocID="{0E9B0061-D20A-4CC1-AD20-0B22CE3584CF}" presName="horzOne" presStyleCnt="0"/>
      <dgm:spPr/>
    </dgm:pt>
    <dgm:pt modelId="{DFD5D6A6-B939-4680-AB50-785CF0320EAC}" type="pres">
      <dgm:prSet presAssocID="{7960E13C-5C71-4F63-BB9B-EDAAE50806F4}" presName="sibSpaceOne" presStyleCnt="0"/>
      <dgm:spPr/>
    </dgm:pt>
    <dgm:pt modelId="{CBA58E26-4C5A-4525-BEA7-B34B8584CAF2}" type="pres">
      <dgm:prSet presAssocID="{FBE5208A-9E33-46AD-80AA-531735356CCC}" presName="vertOne" presStyleCnt="0"/>
      <dgm:spPr/>
    </dgm:pt>
    <dgm:pt modelId="{15995478-581F-4626-BB88-AA5B0CA836E5}" type="pres">
      <dgm:prSet presAssocID="{FBE5208A-9E33-46AD-80AA-531735356CCC}" presName="txOne" presStyleLbl="node0" presStyleIdx="3" presStyleCnt="4" custScaleX="10635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F1278EA-959B-4FC6-9CCE-BCCF904F1BFD}" type="pres">
      <dgm:prSet presAssocID="{FBE5208A-9E33-46AD-80AA-531735356CCC}" presName="horzOne" presStyleCnt="0"/>
      <dgm:spPr/>
    </dgm:pt>
  </dgm:ptLst>
  <dgm:cxnLst>
    <dgm:cxn modelId="{0D7567E9-5BB5-49D9-AD46-A4A65CC3B6CA}" type="presOf" srcId="{6B82D8CC-6E8B-46D6-9B41-F48FD46C795C}" destId="{5EE27DB2-42DE-4418-9A88-526E10346098}" srcOrd="0" destOrd="0" presId="urn:microsoft.com/office/officeart/2005/8/layout/hierarchy4"/>
    <dgm:cxn modelId="{B4DF2743-F6CC-4D4C-9159-DCF5D2FC05AE}" type="presOf" srcId="{FBE5208A-9E33-46AD-80AA-531735356CCC}" destId="{15995478-581F-4626-BB88-AA5B0CA836E5}" srcOrd="0" destOrd="0" presId="urn:microsoft.com/office/officeart/2005/8/layout/hierarchy4"/>
    <dgm:cxn modelId="{A59E6D2E-F59D-4384-92D3-625C6764E0E3}" type="presOf" srcId="{9F621D7D-C714-4ED9-8DAC-BECC3CA8BB43}" destId="{39B6E530-ABD3-4D60-954D-FC00552C54C8}" srcOrd="0" destOrd="0" presId="urn:microsoft.com/office/officeart/2005/8/layout/hierarchy4"/>
    <dgm:cxn modelId="{6E42D263-4F5F-4C2B-BAE4-8361C915A715}" type="presOf" srcId="{F8C29830-6F3B-4596-AB28-71CAD306AF00}" destId="{006E991F-1263-43D4-AE0B-531B5620FD7E}" srcOrd="0" destOrd="0" presId="urn:microsoft.com/office/officeart/2005/8/layout/hierarchy4"/>
    <dgm:cxn modelId="{06357E38-7982-4A91-A14F-AC4AEFF32F3C}" srcId="{F8C29830-6F3B-4596-AB28-71CAD306AF00}" destId="{FBE5208A-9E33-46AD-80AA-531735356CCC}" srcOrd="3" destOrd="0" parTransId="{F3E7C98C-96BD-4F81-A283-5E28890C1B51}" sibTransId="{3227CA7C-0775-47D9-B0AF-320F081FFA53}"/>
    <dgm:cxn modelId="{212E7795-C36E-4E42-9614-AE7E5E3C09B4}" type="presOf" srcId="{0E9B0061-D20A-4CC1-AD20-0B22CE3584CF}" destId="{644A1ECF-CD90-4D79-B6E8-B680CE5AC5AE}" srcOrd="0" destOrd="0" presId="urn:microsoft.com/office/officeart/2005/8/layout/hierarchy4"/>
    <dgm:cxn modelId="{0FA8BB16-ADD3-44B9-883B-3697150B2BBA}" srcId="{F8C29830-6F3B-4596-AB28-71CAD306AF00}" destId="{0E9B0061-D20A-4CC1-AD20-0B22CE3584CF}" srcOrd="2" destOrd="0" parTransId="{4735699D-3366-4DF7-BE69-A20DC71DF5E8}" sibTransId="{7960E13C-5C71-4F63-BB9B-EDAAE50806F4}"/>
    <dgm:cxn modelId="{A4182109-6479-4BB0-BDC7-5D9601E06DD2}" srcId="{F8C29830-6F3B-4596-AB28-71CAD306AF00}" destId="{6B82D8CC-6E8B-46D6-9B41-F48FD46C795C}" srcOrd="1" destOrd="0" parTransId="{D8172D37-396E-438A-BEAD-F31232BF4F13}" sibTransId="{ADCC577C-CE9D-4405-8B8B-5B1A38BD0E47}"/>
    <dgm:cxn modelId="{D560EA69-85C7-40DD-984B-00C3B9B166B8}" srcId="{F8C29830-6F3B-4596-AB28-71CAD306AF00}" destId="{9F621D7D-C714-4ED9-8DAC-BECC3CA8BB43}" srcOrd="0" destOrd="0" parTransId="{6D001F55-2F7E-4267-BDCD-2B67BA43D194}" sibTransId="{49A70CD6-6969-4532-B9FC-5DC256DF8C37}"/>
    <dgm:cxn modelId="{A36A7D23-5B4C-4230-9D09-151C6862E765}" type="presParOf" srcId="{006E991F-1263-43D4-AE0B-531B5620FD7E}" destId="{ACB0641D-A4D8-436D-A778-678DB7368DE6}" srcOrd="0" destOrd="0" presId="urn:microsoft.com/office/officeart/2005/8/layout/hierarchy4"/>
    <dgm:cxn modelId="{1A11B992-87E9-4F50-AEDC-5581CDFE50DC}" type="presParOf" srcId="{ACB0641D-A4D8-436D-A778-678DB7368DE6}" destId="{39B6E530-ABD3-4D60-954D-FC00552C54C8}" srcOrd="0" destOrd="0" presId="urn:microsoft.com/office/officeart/2005/8/layout/hierarchy4"/>
    <dgm:cxn modelId="{902769A4-126B-4179-8412-56DDBB246C86}" type="presParOf" srcId="{ACB0641D-A4D8-436D-A778-678DB7368DE6}" destId="{17462D8F-23DE-4919-9248-9898160F34C0}" srcOrd="1" destOrd="0" presId="urn:microsoft.com/office/officeart/2005/8/layout/hierarchy4"/>
    <dgm:cxn modelId="{4F62698F-31BB-4FD0-8CC1-B2F105188986}" type="presParOf" srcId="{006E991F-1263-43D4-AE0B-531B5620FD7E}" destId="{7CCA0A20-AFFB-4943-AC4B-8BA83284F4EF}" srcOrd="1" destOrd="0" presId="urn:microsoft.com/office/officeart/2005/8/layout/hierarchy4"/>
    <dgm:cxn modelId="{30DA9686-4D4B-4ACA-9758-4F97F6E8F764}" type="presParOf" srcId="{006E991F-1263-43D4-AE0B-531B5620FD7E}" destId="{8C3C1006-F664-4F5E-98BE-6A85F862EDAB}" srcOrd="2" destOrd="0" presId="urn:microsoft.com/office/officeart/2005/8/layout/hierarchy4"/>
    <dgm:cxn modelId="{58B3ABBB-2763-435B-9060-A88C65340088}" type="presParOf" srcId="{8C3C1006-F664-4F5E-98BE-6A85F862EDAB}" destId="{5EE27DB2-42DE-4418-9A88-526E10346098}" srcOrd="0" destOrd="0" presId="urn:microsoft.com/office/officeart/2005/8/layout/hierarchy4"/>
    <dgm:cxn modelId="{27483D13-5532-4655-A9EA-C170CC100A75}" type="presParOf" srcId="{8C3C1006-F664-4F5E-98BE-6A85F862EDAB}" destId="{217564EE-A04A-42A4-AD9E-8D9F1D777033}" srcOrd="1" destOrd="0" presId="urn:microsoft.com/office/officeart/2005/8/layout/hierarchy4"/>
    <dgm:cxn modelId="{3829C72B-D7E8-429C-BE24-C7332B75C3CF}" type="presParOf" srcId="{006E991F-1263-43D4-AE0B-531B5620FD7E}" destId="{3F0DF8C6-F05C-4B78-AD85-7A42294B68D2}" srcOrd="3" destOrd="0" presId="urn:microsoft.com/office/officeart/2005/8/layout/hierarchy4"/>
    <dgm:cxn modelId="{02327894-D944-4577-AA84-FB1014F13408}" type="presParOf" srcId="{006E991F-1263-43D4-AE0B-531B5620FD7E}" destId="{60E6402A-28BC-4D97-8E2D-D354E671B3F5}" srcOrd="4" destOrd="0" presId="urn:microsoft.com/office/officeart/2005/8/layout/hierarchy4"/>
    <dgm:cxn modelId="{50E1B5FA-6981-4C7C-AFC1-72688A3C46C9}" type="presParOf" srcId="{60E6402A-28BC-4D97-8E2D-D354E671B3F5}" destId="{644A1ECF-CD90-4D79-B6E8-B680CE5AC5AE}" srcOrd="0" destOrd="0" presId="urn:microsoft.com/office/officeart/2005/8/layout/hierarchy4"/>
    <dgm:cxn modelId="{387944ED-EE2C-447F-AFBF-FF4CB3EB8E18}" type="presParOf" srcId="{60E6402A-28BC-4D97-8E2D-D354E671B3F5}" destId="{BDF4882B-C2A0-4292-83A2-53349C6609F2}" srcOrd="1" destOrd="0" presId="urn:microsoft.com/office/officeart/2005/8/layout/hierarchy4"/>
    <dgm:cxn modelId="{8E7742CB-85D1-4BFD-BD48-37B645F13602}" type="presParOf" srcId="{006E991F-1263-43D4-AE0B-531B5620FD7E}" destId="{DFD5D6A6-B939-4680-AB50-785CF0320EAC}" srcOrd="5" destOrd="0" presId="urn:microsoft.com/office/officeart/2005/8/layout/hierarchy4"/>
    <dgm:cxn modelId="{0F7DBC01-B7F4-4CB8-96BF-874F6826E3A3}" type="presParOf" srcId="{006E991F-1263-43D4-AE0B-531B5620FD7E}" destId="{CBA58E26-4C5A-4525-BEA7-B34B8584CAF2}" srcOrd="6" destOrd="0" presId="urn:microsoft.com/office/officeart/2005/8/layout/hierarchy4"/>
    <dgm:cxn modelId="{54DE7B20-A08E-4209-AB98-F912DBE83B73}" type="presParOf" srcId="{CBA58E26-4C5A-4525-BEA7-B34B8584CAF2}" destId="{15995478-581F-4626-BB88-AA5B0CA836E5}" srcOrd="0" destOrd="0" presId="urn:microsoft.com/office/officeart/2005/8/layout/hierarchy4"/>
    <dgm:cxn modelId="{AA685714-FF26-420E-A4BD-FCB85A35D1DA}" type="presParOf" srcId="{CBA58E26-4C5A-4525-BEA7-B34B8584CAF2}" destId="{FF1278EA-959B-4FC6-9CCE-BCCF904F1BF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F5451A-DF15-4513-95A0-B52C9276CEAB}">
      <dsp:nvSpPr>
        <dsp:cNvPr id="0" name=""/>
        <dsp:cNvSpPr/>
      </dsp:nvSpPr>
      <dsp:spPr>
        <a:xfrm>
          <a:off x="1687" y="0"/>
          <a:ext cx="1645969" cy="4176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A. Zákony přijaté v roce 2012</a:t>
          </a:r>
          <a:endParaRPr lang="cs-CZ" sz="2700" kern="1200" dirty="0"/>
        </a:p>
      </dsp:txBody>
      <dsp:txXfrm>
        <a:off x="1687" y="0"/>
        <a:ext cx="1645969" cy="4176464"/>
      </dsp:txXfrm>
    </dsp:sp>
    <dsp:sp modelId="{19A82A64-7D44-43EB-92A9-989D51A1C14D}">
      <dsp:nvSpPr>
        <dsp:cNvPr id="0" name=""/>
        <dsp:cNvSpPr/>
      </dsp:nvSpPr>
      <dsp:spPr>
        <a:xfrm>
          <a:off x="1924180" y="0"/>
          <a:ext cx="1645969" cy="4176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B. Zákony přijaté v roce 2013</a:t>
          </a:r>
          <a:endParaRPr lang="cs-CZ" sz="2700" kern="1200" dirty="0"/>
        </a:p>
      </dsp:txBody>
      <dsp:txXfrm>
        <a:off x="1924180" y="0"/>
        <a:ext cx="1645969" cy="4176464"/>
      </dsp:txXfrm>
    </dsp:sp>
    <dsp:sp modelId="{B6015363-A0EF-4A00-BF29-DF5CC3585F16}">
      <dsp:nvSpPr>
        <dsp:cNvPr id="0" name=""/>
        <dsp:cNvSpPr/>
      </dsp:nvSpPr>
      <dsp:spPr>
        <a:xfrm>
          <a:off x="3846673" y="0"/>
          <a:ext cx="1645969" cy="4176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C. Nepřijaté zákony</a:t>
          </a:r>
          <a:endParaRPr lang="cs-CZ" sz="2700" kern="1200" dirty="0"/>
        </a:p>
      </dsp:txBody>
      <dsp:txXfrm>
        <a:off x="3846673" y="0"/>
        <a:ext cx="1645969" cy="4176464"/>
      </dsp:txXfrm>
    </dsp:sp>
    <dsp:sp modelId="{14CBE080-4D2F-441A-A6C9-95C5F17CC5BA}">
      <dsp:nvSpPr>
        <dsp:cNvPr id="0" name=""/>
        <dsp:cNvSpPr/>
      </dsp:nvSpPr>
      <dsp:spPr>
        <a:xfrm>
          <a:off x="5769166" y="0"/>
          <a:ext cx="1645969" cy="4176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 smtClean="0"/>
            <a:t>D. Přijatá zákonná opatření Senátu </a:t>
          </a:r>
          <a:br>
            <a:rPr lang="cs-CZ" sz="2700" kern="1200" dirty="0" smtClean="0"/>
          </a:br>
          <a:r>
            <a:rPr lang="cs-CZ" sz="2700" kern="1200" dirty="0" smtClean="0"/>
            <a:t>v daňové oblasti</a:t>
          </a:r>
          <a:endParaRPr lang="cs-CZ" sz="2700" kern="1200" dirty="0"/>
        </a:p>
      </dsp:txBody>
      <dsp:txXfrm>
        <a:off x="5769166" y="0"/>
        <a:ext cx="1645969" cy="41764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9DEE4E-CECC-4F88-87C9-99B0412FA407}">
      <dsp:nvSpPr>
        <dsp:cNvPr id="0" name=""/>
        <dsp:cNvSpPr/>
      </dsp:nvSpPr>
      <dsp:spPr>
        <a:xfrm>
          <a:off x="2609" y="0"/>
          <a:ext cx="3499172" cy="424847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bg1"/>
              </a:solidFill>
            </a:rPr>
            <a:t>zákonné opatření Senátu  </a:t>
          </a:r>
          <a:br>
            <a:rPr lang="cs-CZ" sz="3400" kern="1200" dirty="0" smtClean="0">
              <a:solidFill>
                <a:schemeClr val="bg1"/>
              </a:solidFill>
            </a:rPr>
          </a:br>
          <a:r>
            <a:rPr lang="cs-CZ" sz="3400" kern="1200" dirty="0" smtClean="0">
              <a:solidFill>
                <a:schemeClr val="bg1"/>
              </a:solidFill>
            </a:rPr>
            <a:t>o dani z nabytí nemovitých věcí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bg1"/>
              </a:solidFill>
            </a:rPr>
            <a:t>(ZOS DNNV)</a:t>
          </a:r>
          <a:endParaRPr lang="cs-CZ" sz="3400" kern="1200" dirty="0">
            <a:solidFill>
              <a:schemeClr val="bg1"/>
            </a:solidFill>
          </a:endParaRPr>
        </a:p>
      </dsp:txBody>
      <dsp:txXfrm>
        <a:off x="2609" y="0"/>
        <a:ext cx="3499172" cy="4248472"/>
      </dsp:txXfrm>
    </dsp:sp>
    <dsp:sp modelId="{00F2C3CB-A623-4265-8F7C-CCD9082D5C04}">
      <dsp:nvSpPr>
        <dsp:cNvPr id="0" name=""/>
        <dsp:cNvSpPr/>
      </dsp:nvSpPr>
      <dsp:spPr>
        <a:xfrm>
          <a:off x="4092252" y="0"/>
          <a:ext cx="3499172" cy="4248472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bg1"/>
              </a:solidFill>
            </a:rPr>
            <a:t>zákonné opatření Senátu o změně daňových zákonů  v souvislosti </a:t>
          </a:r>
          <a:br>
            <a:rPr lang="cs-CZ" sz="3400" kern="1200" dirty="0" smtClean="0">
              <a:solidFill>
                <a:schemeClr val="bg1"/>
              </a:solidFill>
            </a:rPr>
          </a:br>
          <a:r>
            <a:rPr lang="cs-CZ" sz="3400" kern="1200" dirty="0" smtClean="0">
              <a:solidFill>
                <a:schemeClr val="bg1"/>
              </a:solidFill>
            </a:rPr>
            <a:t>s rekodifikací soukromého práva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400" kern="1200" dirty="0" smtClean="0">
              <a:solidFill>
                <a:schemeClr val="bg1"/>
              </a:solidFill>
            </a:rPr>
            <a:t>(ZOS REK)</a:t>
          </a:r>
          <a:endParaRPr lang="cs-CZ" sz="3400" kern="1200" dirty="0">
            <a:solidFill>
              <a:schemeClr val="bg1"/>
            </a:solidFill>
          </a:endParaRPr>
        </a:p>
      </dsp:txBody>
      <dsp:txXfrm>
        <a:off x="4092252" y="0"/>
        <a:ext cx="3499172" cy="424847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F2C3CB-A623-4265-8F7C-CCD9082D5C04}">
      <dsp:nvSpPr>
        <dsp:cNvPr id="0" name=""/>
        <dsp:cNvSpPr/>
      </dsp:nvSpPr>
      <dsp:spPr>
        <a:xfrm>
          <a:off x="86079" y="0"/>
          <a:ext cx="3432789" cy="3744416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300" kern="1200" dirty="0" smtClean="0">
              <a:solidFill>
                <a:schemeClr val="bg1"/>
              </a:solidFill>
            </a:rPr>
            <a:t>změny související </a:t>
          </a:r>
          <a:br>
            <a:rPr lang="cs-CZ" sz="4300" kern="1200" dirty="0" smtClean="0">
              <a:solidFill>
                <a:schemeClr val="bg1"/>
              </a:solidFill>
            </a:rPr>
          </a:br>
          <a:r>
            <a:rPr lang="cs-CZ" sz="4300" kern="1200" dirty="0" smtClean="0">
              <a:solidFill>
                <a:schemeClr val="bg1"/>
              </a:solidFill>
            </a:rPr>
            <a:t>s rekodifikací soukromého </a:t>
          </a:r>
          <a:r>
            <a:rPr lang="cs-CZ" sz="4300" kern="1200" dirty="0" smtClean="0">
              <a:solidFill>
                <a:schemeClr val="bg1"/>
              </a:solidFill>
            </a:rPr>
            <a:t>práva</a:t>
          </a:r>
          <a:endParaRPr lang="cs-CZ" sz="4300" kern="1200" dirty="0">
            <a:solidFill>
              <a:schemeClr val="bg1"/>
            </a:solidFill>
          </a:endParaRPr>
        </a:p>
      </dsp:txBody>
      <dsp:txXfrm>
        <a:off x="86079" y="0"/>
        <a:ext cx="3432789" cy="3744416"/>
      </dsp:txXfrm>
    </dsp:sp>
    <dsp:sp modelId="{292310C7-5168-4D33-9E4E-8B50791E7348}">
      <dsp:nvSpPr>
        <dsp:cNvPr id="0" name=""/>
        <dsp:cNvSpPr/>
      </dsp:nvSpPr>
      <dsp:spPr>
        <a:xfrm>
          <a:off x="4012058" y="0"/>
          <a:ext cx="3432789" cy="3744416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300" kern="1200" dirty="0" smtClean="0">
              <a:solidFill>
                <a:schemeClr val="bg1"/>
              </a:solidFill>
            </a:rPr>
            <a:t>ostatní změny</a:t>
          </a:r>
          <a:endParaRPr lang="cs-CZ" sz="4300" kern="1200" dirty="0">
            <a:solidFill>
              <a:schemeClr val="bg1"/>
            </a:solidFill>
          </a:endParaRPr>
        </a:p>
      </dsp:txBody>
      <dsp:txXfrm>
        <a:off x="4012058" y="0"/>
        <a:ext cx="3432789" cy="374441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8D6B72-7753-4440-8821-20AAA8D9B5C5}">
      <dsp:nvSpPr>
        <dsp:cNvPr id="0" name=""/>
        <dsp:cNvSpPr/>
      </dsp:nvSpPr>
      <dsp:spPr>
        <a:xfrm>
          <a:off x="2137" y="911316"/>
          <a:ext cx="1373935" cy="549574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Část první </a:t>
          </a:r>
          <a:br>
            <a:rPr lang="cs-CZ" sz="1400" kern="1200" dirty="0" smtClean="0"/>
          </a:br>
          <a:r>
            <a:rPr lang="cs-CZ" sz="1400" kern="1200" dirty="0" smtClean="0"/>
            <a:t>Daň</a:t>
          </a:r>
          <a:endParaRPr lang="cs-CZ" sz="1400" kern="1200" dirty="0"/>
        </a:p>
      </dsp:txBody>
      <dsp:txXfrm>
        <a:off x="2137" y="911316"/>
        <a:ext cx="1373935" cy="549574"/>
      </dsp:txXfrm>
    </dsp:sp>
    <dsp:sp modelId="{F3CA83D0-8E6C-4C42-805D-7C7F5C15F6AA}">
      <dsp:nvSpPr>
        <dsp:cNvPr id="0" name=""/>
        <dsp:cNvSpPr/>
      </dsp:nvSpPr>
      <dsp:spPr>
        <a:xfrm>
          <a:off x="2137" y="1699118"/>
          <a:ext cx="1373935" cy="281088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Subjekt daně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Předmět daně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Osvobození od daně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Základ daně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Sazba, výpočet a rozpočtové určení daně</a:t>
          </a:r>
          <a:endParaRPr lang="cs-CZ" sz="1400" kern="1200" dirty="0"/>
        </a:p>
      </dsp:txBody>
      <dsp:txXfrm>
        <a:off x="2137" y="1699118"/>
        <a:ext cx="1373935" cy="2810880"/>
      </dsp:txXfrm>
    </dsp:sp>
    <dsp:sp modelId="{F3D41EAA-B4F4-410E-824E-5806FCE846FB}">
      <dsp:nvSpPr>
        <dsp:cNvPr id="0" name=""/>
        <dsp:cNvSpPr/>
      </dsp:nvSpPr>
      <dsp:spPr>
        <a:xfrm>
          <a:off x="1671181" y="910557"/>
          <a:ext cx="1373935" cy="549574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Část druhá Správa daně</a:t>
          </a:r>
          <a:endParaRPr lang="cs-CZ" sz="1400" kern="1200" dirty="0"/>
        </a:p>
      </dsp:txBody>
      <dsp:txXfrm>
        <a:off x="1671181" y="910557"/>
        <a:ext cx="1373935" cy="549574"/>
      </dsp:txXfrm>
    </dsp:sp>
    <dsp:sp modelId="{F2C8E7E4-10C3-45E5-B5C0-C51169AACDD5}">
      <dsp:nvSpPr>
        <dsp:cNvPr id="0" name=""/>
        <dsp:cNvSpPr/>
      </dsp:nvSpPr>
      <dsp:spPr>
        <a:xfrm>
          <a:off x="1568424" y="1699118"/>
          <a:ext cx="1579449" cy="281088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Obecná ustanovení</a:t>
          </a:r>
          <a:endParaRPr lang="cs-CZ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Základní ustanovení</a:t>
          </a:r>
          <a:endParaRPr lang="cs-CZ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Daňové přiznání</a:t>
          </a:r>
          <a:endParaRPr lang="cs-CZ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Stanovení a placení daně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Zvláštní ustanovení pro tvrzení, stanovení a placení daně</a:t>
          </a:r>
          <a:endParaRPr lang="cs-CZ" sz="1400" kern="1200" dirty="0"/>
        </a:p>
      </dsp:txBody>
      <dsp:txXfrm>
        <a:off x="1568424" y="1699118"/>
        <a:ext cx="1579449" cy="2810880"/>
      </dsp:txXfrm>
    </dsp:sp>
    <dsp:sp modelId="{ED14FA44-C2BA-4CBD-86A7-0FF5E1DAFD8B}">
      <dsp:nvSpPr>
        <dsp:cNvPr id="0" name=""/>
        <dsp:cNvSpPr/>
      </dsp:nvSpPr>
      <dsp:spPr>
        <a:xfrm>
          <a:off x="3340224" y="895253"/>
          <a:ext cx="1373935" cy="823333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Část třetí Společná ustanovení</a:t>
          </a:r>
          <a:endParaRPr lang="cs-CZ" sz="1400" kern="1200" dirty="0"/>
        </a:p>
      </dsp:txBody>
      <dsp:txXfrm>
        <a:off x="3340224" y="895253"/>
        <a:ext cx="1373935" cy="823333"/>
      </dsp:txXfrm>
    </dsp:sp>
    <dsp:sp modelId="{82676DEB-EE93-4D47-B0CF-8EFFD3C481BA}">
      <dsp:nvSpPr>
        <dsp:cNvPr id="0" name=""/>
        <dsp:cNvSpPr/>
      </dsp:nvSpPr>
      <dsp:spPr>
        <a:xfrm>
          <a:off x="3340224" y="1977615"/>
          <a:ext cx="1373935" cy="253080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Vzájemné darování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Odstoupení od smlouvy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Neplatnost právního jednání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Zánik daňové povinnosti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Jednotky</a:t>
          </a:r>
          <a:endParaRPr lang="cs-CZ" sz="1400" kern="1200" dirty="0"/>
        </a:p>
      </dsp:txBody>
      <dsp:txXfrm>
        <a:off x="3340224" y="1977615"/>
        <a:ext cx="1373935" cy="2530803"/>
      </dsp:txXfrm>
    </dsp:sp>
    <dsp:sp modelId="{2F80EF13-50AB-4534-83A7-C7D0E7EA8CE5}">
      <dsp:nvSpPr>
        <dsp:cNvPr id="0" name=""/>
        <dsp:cNvSpPr/>
      </dsp:nvSpPr>
      <dsp:spPr>
        <a:xfrm>
          <a:off x="4906511" y="869898"/>
          <a:ext cx="1373935" cy="1334811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Část čtvrtá Přechodná a zrušovací ustanovení</a:t>
          </a:r>
          <a:endParaRPr lang="cs-CZ" sz="1400" kern="1200" dirty="0"/>
        </a:p>
      </dsp:txBody>
      <dsp:txXfrm>
        <a:off x="4906511" y="869898"/>
        <a:ext cx="1373935" cy="1334811"/>
      </dsp:txXfrm>
    </dsp:sp>
    <dsp:sp modelId="{64AC91F4-BF01-47F8-A2B8-116DDD086D3F}">
      <dsp:nvSpPr>
        <dsp:cNvPr id="0" name=""/>
        <dsp:cNvSpPr/>
      </dsp:nvSpPr>
      <dsp:spPr>
        <a:xfrm>
          <a:off x="4928577" y="2415777"/>
          <a:ext cx="1373935" cy="2066558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Přechodná ustanovení</a:t>
          </a:r>
          <a:endParaRPr lang="cs-CZ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Zrušovací ustanovení</a:t>
          </a:r>
          <a:endParaRPr lang="cs-CZ" sz="1400" kern="1200" dirty="0"/>
        </a:p>
      </dsp:txBody>
      <dsp:txXfrm>
        <a:off x="4928577" y="2415777"/>
        <a:ext cx="1373935" cy="2066558"/>
      </dsp:txXfrm>
    </dsp:sp>
    <dsp:sp modelId="{6BB9B5C9-55EE-41D8-9F9F-47570CBF8D2B}">
      <dsp:nvSpPr>
        <dsp:cNvPr id="0" name=""/>
        <dsp:cNvSpPr/>
      </dsp:nvSpPr>
      <dsp:spPr>
        <a:xfrm>
          <a:off x="6472798" y="902957"/>
          <a:ext cx="1373935" cy="549574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Část pátá Účinnost</a:t>
          </a:r>
          <a:endParaRPr lang="cs-CZ" sz="1400" kern="1200" dirty="0"/>
        </a:p>
      </dsp:txBody>
      <dsp:txXfrm>
        <a:off x="6472798" y="902957"/>
        <a:ext cx="1373935" cy="549574"/>
      </dsp:txXfrm>
    </dsp:sp>
    <dsp:sp modelId="{59711FE7-A188-4B2F-95FC-B7742A66F9BF}">
      <dsp:nvSpPr>
        <dsp:cNvPr id="0" name=""/>
        <dsp:cNvSpPr/>
      </dsp:nvSpPr>
      <dsp:spPr>
        <a:xfrm>
          <a:off x="6472798" y="1790914"/>
          <a:ext cx="1373935" cy="2671769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1. ledna 2014</a:t>
          </a:r>
          <a:endParaRPr lang="cs-CZ" sz="1400" kern="1200" dirty="0"/>
        </a:p>
      </dsp:txBody>
      <dsp:txXfrm>
        <a:off x="6472798" y="1790914"/>
        <a:ext cx="1373935" cy="267176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442B4A-CF08-4EBA-9157-18A893852F1E}">
      <dsp:nvSpPr>
        <dsp:cNvPr id="0" name=""/>
        <dsp:cNvSpPr/>
      </dsp:nvSpPr>
      <dsp:spPr>
        <a:xfrm rot="5400000">
          <a:off x="-178298" y="182288"/>
          <a:ext cx="1188657" cy="832060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zvláštní cena</a:t>
          </a:r>
          <a:endParaRPr lang="cs-CZ" sz="1200" kern="1200" dirty="0"/>
        </a:p>
      </dsp:txBody>
      <dsp:txXfrm rot="5400000">
        <a:off x="-178298" y="182288"/>
        <a:ext cx="1188657" cy="832060"/>
      </dsp:txXfrm>
    </dsp:sp>
    <dsp:sp modelId="{BAA8828D-E9AA-432A-B1C0-EC385C64445C}">
      <dsp:nvSpPr>
        <dsp:cNvPr id="0" name=""/>
        <dsp:cNvSpPr/>
      </dsp:nvSpPr>
      <dsp:spPr>
        <a:xfrm rot="5400000">
          <a:off x="3918148" y="-3086014"/>
          <a:ext cx="772627" cy="6944803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taxativně stanovené případy (exekuce prodejem nemovité věci, vklad nemovité věci do obchodní korporace atd.)</a:t>
          </a:r>
          <a:endParaRPr lang="cs-CZ" sz="1600" kern="1200" dirty="0"/>
        </a:p>
      </dsp:txBody>
      <dsp:txXfrm rot="5400000">
        <a:off x="3918148" y="-3086014"/>
        <a:ext cx="772627" cy="6944803"/>
      </dsp:txXfrm>
    </dsp:sp>
    <dsp:sp modelId="{20D18367-B806-4EBF-9DA7-C46C0709AC2F}">
      <dsp:nvSpPr>
        <dsp:cNvPr id="0" name=""/>
        <dsp:cNvSpPr/>
      </dsp:nvSpPr>
      <dsp:spPr>
        <a:xfrm rot="5400000">
          <a:off x="-178298" y="1223569"/>
          <a:ext cx="1188657" cy="832060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sjednaná cena</a:t>
          </a:r>
          <a:endParaRPr lang="cs-CZ" sz="1200" kern="1200" dirty="0"/>
        </a:p>
      </dsp:txBody>
      <dsp:txXfrm rot="5400000">
        <a:off x="-178298" y="1223569"/>
        <a:ext cx="1188657" cy="832060"/>
      </dsp:txXfrm>
    </dsp:sp>
    <dsp:sp modelId="{7B4B557D-D767-46D8-8847-DFCE0A54973E}">
      <dsp:nvSpPr>
        <dsp:cNvPr id="0" name=""/>
        <dsp:cNvSpPr/>
      </dsp:nvSpPr>
      <dsp:spPr>
        <a:xfrm rot="5400000">
          <a:off x="3918148" y="-2040817"/>
          <a:ext cx="772627" cy="6944803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vyšší nebo rovna srovnávací daňové hodnotě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výlučnost sjednané ceny</a:t>
          </a:r>
          <a:endParaRPr lang="cs-CZ" sz="1600" kern="1200" dirty="0"/>
        </a:p>
      </dsp:txBody>
      <dsp:txXfrm rot="5400000">
        <a:off x="3918148" y="-2040817"/>
        <a:ext cx="772627" cy="6944803"/>
      </dsp:txXfrm>
    </dsp:sp>
    <dsp:sp modelId="{4CDC2BC0-5619-4B41-B0DB-14C86028E70E}">
      <dsp:nvSpPr>
        <dsp:cNvPr id="0" name=""/>
        <dsp:cNvSpPr/>
      </dsp:nvSpPr>
      <dsp:spPr>
        <a:xfrm rot="5400000">
          <a:off x="-178298" y="2264850"/>
          <a:ext cx="1188657" cy="832060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srovnávací daňová hodnota</a:t>
          </a:r>
          <a:endParaRPr lang="cs-CZ" sz="1200" kern="1200" dirty="0"/>
        </a:p>
      </dsp:txBody>
      <dsp:txXfrm rot="5400000">
        <a:off x="-178298" y="2264850"/>
        <a:ext cx="1188657" cy="832060"/>
      </dsp:txXfrm>
    </dsp:sp>
    <dsp:sp modelId="{8F54EEBB-46CA-4E61-A1BF-FB93C0A5DBC4}">
      <dsp:nvSpPr>
        <dsp:cNvPr id="0" name=""/>
        <dsp:cNvSpPr/>
      </dsp:nvSpPr>
      <dsp:spPr>
        <a:xfrm rot="5400000">
          <a:off x="3917945" y="-999333"/>
          <a:ext cx="773033" cy="6944803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vyšší než sjednaná cena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srovnávací daňová hodnota = 75 % zjištěné ceny nebo směrné hodnoty</a:t>
          </a:r>
          <a:endParaRPr lang="cs-CZ" sz="1600" kern="1200" dirty="0"/>
        </a:p>
      </dsp:txBody>
      <dsp:txXfrm rot="5400000">
        <a:off x="3917945" y="-999333"/>
        <a:ext cx="773033" cy="6944803"/>
      </dsp:txXfrm>
    </dsp:sp>
    <dsp:sp modelId="{4E3EBCD4-6553-43F4-9FCA-5CE6AB4F4D45}">
      <dsp:nvSpPr>
        <dsp:cNvPr id="0" name=""/>
        <dsp:cNvSpPr/>
      </dsp:nvSpPr>
      <dsp:spPr>
        <a:xfrm rot="5400000">
          <a:off x="-178298" y="3306130"/>
          <a:ext cx="1188657" cy="832060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zjištěná cena</a:t>
          </a:r>
          <a:endParaRPr lang="cs-CZ" sz="1200" kern="1200" dirty="0"/>
        </a:p>
      </dsp:txBody>
      <dsp:txXfrm rot="5400000">
        <a:off x="-178298" y="3306130"/>
        <a:ext cx="1188657" cy="832060"/>
      </dsp:txXfrm>
    </dsp:sp>
    <dsp:sp modelId="{A2D41592-A74D-4D15-95F0-375941ADB171}">
      <dsp:nvSpPr>
        <dsp:cNvPr id="0" name=""/>
        <dsp:cNvSpPr/>
      </dsp:nvSpPr>
      <dsp:spPr>
        <a:xfrm rot="5400000">
          <a:off x="3918148" y="41743"/>
          <a:ext cx="772627" cy="6944803"/>
        </a:xfrm>
        <a:prstGeom prst="round2SameRect">
          <a:avLst/>
        </a:prstGeom>
        <a:solidFill>
          <a:schemeClr val="bg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není-li nabývací hodnotou sjednaná cena nebo srovnávací daňová hodnota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výlučnost zjištěné ceny</a:t>
          </a:r>
          <a:endParaRPr lang="cs-CZ" sz="1600" kern="1200" dirty="0"/>
        </a:p>
      </dsp:txBody>
      <dsp:txXfrm rot="5400000">
        <a:off x="3918148" y="41743"/>
        <a:ext cx="772627" cy="6944803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E85744-AFA9-436F-9FCF-5B36EAB79006}">
      <dsp:nvSpPr>
        <dsp:cNvPr id="0" name=""/>
        <dsp:cNvSpPr/>
      </dsp:nvSpPr>
      <dsp:spPr>
        <a:xfrm>
          <a:off x="2095" y="1500"/>
          <a:ext cx="2809874" cy="1948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Terminologické rekodifikační změny</a:t>
          </a:r>
          <a:endParaRPr lang="cs-CZ" sz="3000" kern="1200" dirty="0"/>
        </a:p>
      </dsp:txBody>
      <dsp:txXfrm>
        <a:off x="2095" y="1500"/>
        <a:ext cx="2809874" cy="1948656"/>
      </dsp:txXfrm>
    </dsp:sp>
    <dsp:sp modelId="{07D0B10B-27C6-4675-9D56-33E8D0565EF0}">
      <dsp:nvSpPr>
        <dsp:cNvPr id="0" name=""/>
        <dsp:cNvSpPr/>
      </dsp:nvSpPr>
      <dsp:spPr>
        <a:xfrm>
          <a:off x="2095" y="2113843"/>
          <a:ext cx="2809874" cy="1948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Integrace daně dědické a daně darovací do daní z příjmů</a:t>
          </a:r>
          <a:endParaRPr lang="cs-CZ" sz="3000" kern="1200" dirty="0"/>
        </a:p>
      </dsp:txBody>
      <dsp:txXfrm>
        <a:off x="2095" y="2113843"/>
        <a:ext cx="2809874" cy="1948656"/>
      </dsp:txXfrm>
    </dsp:sp>
    <dsp:sp modelId="{23CE5DE2-B83C-44A7-ABD6-A8F533F8B55B}">
      <dsp:nvSpPr>
        <dsp:cNvPr id="0" name=""/>
        <dsp:cNvSpPr/>
      </dsp:nvSpPr>
      <dsp:spPr>
        <a:xfrm>
          <a:off x="3284029" y="1500"/>
          <a:ext cx="2809874" cy="1948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Věcné rekodifikační změny</a:t>
          </a:r>
          <a:endParaRPr lang="cs-CZ" sz="3000" kern="1200" dirty="0"/>
        </a:p>
      </dsp:txBody>
      <dsp:txXfrm>
        <a:off x="3284029" y="1500"/>
        <a:ext cx="2809874" cy="1948656"/>
      </dsp:txXfrm>
    </dsp:sp>
    <dsp:sp modelId="{75974AA3-C3BD-4B1A-B285-0CB1F9C2E788}">
      <dsp:nvSpPr>
        <dsp:cNvPr id="0" name=""/>
        <dsp:cNvSpPr/>
      </dsp:nvSpPr>
      <dsp:spPr>
        <a:xfrm>
          <a:off x="3284029" y="2113843"/>
          <a:ext cx="2809874" cy="19486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000" kern="1200" dirty="0" smtClean="0"/>
            <a:t>Ostatní změny (zejména I. fáze JIM)</a:t>
          </a:r>
          <a:endParaRPr lang="cs-CZ" sz="3000" kern="1200" dirty="0"/>
        </a:p>
      </dsp:txBody>
      <dsp:txXfrm>
        <a:off x="3284029" y="2113843"/>
        <a:ext cx="2809874" cy="194865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B6E530-ABD3-4D60-954D-FC00552C54C8}">
      <dsp:nvSpPr>
        <dsp:cNvPr id="0" name=""/>
        <dsp:cNvSpPr/>
      </dsp:nvSpPr>
      <dsp:spPr>
        <a:xfrm>
          <a:off x="3741" y="0"/>
          <a:ext cx="1516141" cy="4536504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chemeClr val="tx1"/>
              </a:solidFill>
            </a:rPr>
            <a:t>I. nepřijetí </a:t>
          </a:r>
          <a:r>
            <a:rPr lang="cs-CZ" sz="2400" kern="1200" dirty="0" err="1" smtClean="0">
              <a:solidFill>
                <a:schemeClr val="tx1"/>
              </a:solidFill>
            </a:rPr>
            <a:t>ZOSů</a:t>
          </a:r>
          <a:r>
            <a:rPr lang="cs-CZ" sz="2400" kern="1200" dirty="0" smtClean="0">
              <a:solidFill>
                <a:schemeClr val="tx1"/>
              </a:solidFill>
            </a:rPr>
            <a:t> Senátem</a:t>
          </a:r>
        </a:p>
      </dsp:txBody>
      <dsp:txXfrm>
        <a:off x="3741" y="0"/>
        <a:ext cx="1516141" cy="4536504"/>
      </dsp:txXfrm>
    </dsp:sp>
    <dsp:sp modelId="{5EE27DB2-42DE-4418-9A88-526E10346098}">
      <dsp:nvSpPr>
        <dsp:cNvPr id="0" name=""/>
        <dsp:cNvSpPr/>
      </dsp:nvSpPr>
      <dsp:spPr>
        <a:xfrm>
          <a:off x="1774594" y="0"/>
          <a:ext cx="1947862" cy="4536504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chemeClr val="tx1"/>
              </a:solidFill>
            </a:rPr>
            <a:t>II. „vetování“ </a:t>
          </a:r>
          <a:r>
            <a:rPr lang="cs-CZ" sz="2400" kern="1200" dirty="0" err="1" smtClean="0">
              <a:solidFill>
                <a:schemeClr val="tx1"/>
              </a:solidFill>
            </a:rPr>
            <a:t>ZOSů</a:t>
          </a:r>
          <a:r>
            <a:rPr lang="cs-CZ" sz="2400" kern="1200" dirty="0" smtClean="0">
              <a:solidFill>
                <a:schemeClr val="tx1"/>
              </a:solidFill>
            </a:rPr>
            <a:t> prezidentem</a:t>
          </a:r>
          <a:endParaRPr lang="cs-CZ" sz="2800" kern="1200" dirty="0" smtClean="0">
            <a:solidFill>
              <a:schemeClr val="tx1"/>
            </a:solidFill>
          </a:endParaRPr>
        </a:p>
      </dsp:txBody>
      <dsp:txXfrm>
        <a:off x="1774594" y="0"/>
        <a:ext cx="1947862" cy="4536504"/>
      </dsp:txXfrm>
    </dsp:sp>
    <dsp:sp modelId="{644A1ECF-CD90-4D79-B6E8-B680CE5AC5AE}">
      <dsp:nvSpPr>
        <dsp:cNvPr id="0" name=""/>
        <dsp:cNvSpPr/>
      </dsp:nvSpPr>
      <dsp:spPr>
        <a:xfrm>
          <a:off x="3977168" y="0"/>
          <a:ext cx="1856711" cy="4536504"/>
        </a:xfrm>
        <a:prstGeom prst="roundRect">
          <a:avLst>
            <a:gd name="adj" fmla="val 10000"/>
          </a:avLst>
        </a:prstGeom>
        <a:solidFill>
          <a:srgbClr val="FF5050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chemeClr val="tx1"/>
              </a:solidFill>
            </a:rPr>
            <a:t>III. </a:t>
          </a:r>
          <a:r>
            <a:rPr lang="cs-CZ" sz="2400" kern="1200" dirty="0" err="1" smtClean="0">
              <a:solidFill>
                <a:schemeClr val="tx1"/>
              </a:solidFill>
            </a:rPr>
            <a:t>neratihabice</a:t>
          </a:r>
          <a:r>
            <a:rPr lang="cs-CZ" sz="2400" kern="1200" dirty="0" smtClean="0">
              <a:solidFill>
                <a:schemeClr val="tx1"/>
              </a:solidFill>
            </a:rPr>
            <a:t> </a:t>
          </a:r>
          <a:r>
            <a:rPr lang="cs-CZ" sz="2400" kern="1200" dirty="0" err="1" smtClean="0">
              <a:solidFill>
                <a:schemeClr val="tx1"/>
              </a:solidFill>
            </a:rPr>
            <a:t>ZOSů</a:t>
          </a:r>
          <a:r>
            <a:rPr lang="cs-CZ" sz="2400" kern="1200" dirty="0" smtClean="0">
              <a:solidFill>
                <a:schemeClr val="tx1"/>
              </a:solidFill>
            </a:rPr>
            <a:t> novou PS</a:t>
          </a:r>
        </a:p>
      </dsp:txBody>
      <dsp:txXfrm>
        <a:off x="3977168" y="0"/>
        <a:ext cx="1856711" cy="4536504"/>
      </dsp:txXfrm>
    </dsp:sp>
    <dsp:sp modelId="{15995478-581F-4626-BB88-AA5B0CA836E5}">
      <dsp:nvSpPr>
        <dsp:cNvPr id="0" name=""/>
        <dsp:cNvSpPr/>
      </dsp:nvSpPr>
      <dsp:spPr>
        <a:xfrm>
          <a:off x="6088592" y="0"/>
          <a:ext cx="1612522" cy="4536504"/>
        </a:xfrm>
        <a:prstGeom prst="roundRect">
          <a:avLst>
            <a:gd name="adj" fmla="val 10000"/>
          </a:avLst>
        </a:prstGeom>
        <a:solidFill>
          <a:srgbClr val="FF5050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>
              <a:solidFill>
                <a:schemeClr val="tx1"/>
              </a:solidFill>
            </a:rPr>
            <a:t>IV. napadení </a:t>
          </a:r>
          <a:r>
            <a:rPr lang="cs-CZ" sz="2400" kern="1200" dirty="0" err="1" smtClean="0">
              <a:solidFill>
                <a:schemeClr val="tx1"/>
              </a:solidFill>
            </a:rPr>
            <a:t>ZOSů</a:t>
          </a:r>
          <a:r>
            <a:rPr lang="cs-CZ" sz="2400" kern="1200" dirty="0" smtClean="0">
              <a:solidFill>
                <a:schemeClr val="tx1"/>
              </a:solidFill>
            </a:rPr>
            <a:t> u Ústavního soudu</a:t>
          </a:r>
          <a:endParaRPr lang="cs-CZ" sz="2400" kern="1200" dirty="0">
            <a:solidFill>
              <a:schemeClr val="tx1"/>
            </a:solidFill>
          </a:endParaRPr>
        </a:p>
      </dsp:txBody>
      <dsp:txXfrm>
        <a:off x="6088592" y="0"/>
        <a:ext cx="1612522" cy="4536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47594-A350-4484-B0A1-8A0798B45D89}" type="datetimeFigureOut">
              <a:rPr lang="cs-CZ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8CFD6F-C5EE-4F2C-8F0A-EFC9B13138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55474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60BFC5-15FD-46E4-8454-54278359D68B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4E4BFC-5092-442E-BCF1-4805584DC7E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FC4393-F5F1-4DF6-8B79-D44F6C06348B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6324761-EFAF-4FBE-906B-7F24CC3E6B2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63803FA-178C-426A-A1AF-B8111F8C75F5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36022E-E527-4CF9-A71D-77FEC8CD3F8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A999DE2-D861-43D4-9FCB-D02978C1B02C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A29F9B1-4AE0-464B-990F-8A5682A4977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6A51B73-622A-4C40-9CDF-8DB92FE4EF9B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0C18E8-F14E-44B4-9EDC-D7601FF744D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EFE2F3-600E-4046-88EB-36C24C06DAE8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4B66FB-F0DF-489C-90BB-D26B2107AE3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50975D9-B63A-46F0-A566-312B0582A44C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7DAE20B-2B2C-4B8C-9ABF-66522BC54F9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626CDFD-7C9C-4B0F-9BC2-8BC2B9BDD27E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81F0BC1-40D5-4866-8A54-17CEFD091D1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F6DD1A5-0A63-4B98-A370-03B97153205B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AE7A2A-5BFB-447F-A3A3-8CA2CB5345C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571DB67-6FCD-4B0C-9B69-43C571D6C96E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16C4AFE-D5D6-48CE-BF54-2EC141960B5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09E80A-9817-43EC-B205-7446FFF45AB5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9F6915B-880E-4143-8F38-15587650331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7D4136CD-3E88-4CB2-ABE6-42D3CE15BF73}" type="datetimeFigureOut">
              <a:rPr lang="cs-CZ" smtClean="0"/>
              <a:pPr>
                <a:defRPr/>
              </a:pPr>
              <a:t>20.11.2013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C293FD4-158D-4897-9621-85055E5B0D0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dimbohac.cz/" TargetMode="External"/><Relationship Id="rId2" Type="http://schemas.openxmlformats.org/officeDocument/2006/relationships/hyperlink" Target="mailto:bohac@prf.cuni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31640" y="692696"/>
            <a:ext cx="7124328" cy="3312368"/>
          </a:xfrm>
        </p:spPr>
        <p:txBody>
          <a:bodyPr>
            <a:normAutofit fontScale="90000"/>
          </a:bodyPr>
          <a:lstStyle/>
          <a:p>
            <a:r>
              <a:rPr lang="cs-CZ" sz="6000" b="0" dirty="0"/>
              <a:t/>
            </a:r>
            <a:br>
              <a:rPr lang="cs-CZ" sz="6000" b="0" dirty="0"/>
            </a:br>
            <a:r>
              <a:rPr lang="cs-CZ" sz="5300" b="1" dirty="0" smtClean="0"/>
              <a:t>Zákonná opatření Senátu v daňové oblasti</a:t>
            </a:r>
            <a:r>
              <a:rPr lang="cs-CZ" sz="5300" b="0" dirty="0" smtClean="0"/>
              <a:t/>
            </a:r>
            <a:br>
              <a:rPr lang="cs-CZ" sz="5300" b="0" dirty="0" smtClean="0"/>
            </a:br>
            <a:r>
              <a:rPr lang="cs-CZ" sz="5300" b="0" dirty="0" smtClean="0"/>
              <a:t/>
            </a:r>
            <a:br>
              <a:rPr lang="cs-CZ" sz="5300" b="0" dirty="0" smtClean="0"/>
            </a:br>
            <a:r>
              <a:rPr lang="cs-CZ" sz="3100" b="0" dirty="0" smtClean="0"/>
              <a:t>Rizika spojená se způsobem jejich přijetí</a:t>
            </a:r>
            <a:endParaRPr lang="cs-CZ" sz="6000" b="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71600" y="4725144"/>
            <a:ext cx="7601198" cy="63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Lucida Sans Unicode" pitchFamily="34" charset="0"/>
              </a:rPr>
              <a:t>JUDr. Radim Boháč, Ph.D.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87624" y="5949280"/>
            <a:ext cx="7200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sz="2800" dirty="0" smtClean="0">
                <a:latin typeface="+mn-lt"/>
              </a:rPr>
              <a:t>20. listopadu 2013</a:t>
            </a:r>
            <a:endParaRPr lang="cs-CZ" sz="2800" dirty="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4000" b="1" dirty="0" smtClean="0"/>
              <a:t>5. Zákonná opatření Senátu </a:t>
            </a:r>
            <a:br>
              <a:rPr lang="cs-CZ" sz="4000" b="1" dirty="0" smtClean="0"/>
            </a:br>
            <a:r>
              <a:rPr lang="cs-CZ" sz="4000" b="1" dirty="0" smtClean="0"/>
              <a:t>v daňové oblasti</a:t>
            </a:r>
            <a:endParaRPr lang="cs-CZ" sz="4000" b="1" dirty="0"/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10</a:t>
            </a:fld>
            <a:endParaRPr lang="cs-CZ" sz="2800">
              <a:latin typeface="Lucida Sans Unicode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3505959072"/>
              </p:ext>
            </p:extLst>
          </p:nvPr>
        </p:nvGraphicFramePr>
        <p:xfrm>
          <a:off x="1259632" y="1844824"/>
          <a:ext cx="7591424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96671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66408" y="413792"/>
            <a:ext cx="7498080" cy="1143000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6. Zákonné opatření Senátu </a:t>
            </a:r>
            <a:br>
              <a:rPr lang="cs-CZ" sz="4000" b="1" dirty="0" smtClean="0"/>
            </a:br>
            <a:r>
              <a:rPr lang="cs-CZ" sz="4000" b="1" dirty="0" smtClean="0"/>
              <a:t>o dani z nabytí nemovitých věcí (ZOS DNNV)</a:t>
            </a:r>
            <a:endParaRPr lang="cs-CZ" sz="40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435608" y="1940768"/>
            <a:ext cx="7498080" cy="4800600"/>
          </a:xfrm>
        </p:spPr>
        <p:txBody>
          <a:bodyPr>
            <a:normAutofit lnSpcReduction="10000"/>
          </a:bodyPr>
          <a:lstStyle/>
          <a:p>
            <a:pPr marL="681037" indent="-571500">
              <a:buFont typeface="+mj-lt"/>
              <a:buAutoNum type="romanUcPeriod"/>
            </a:pPr>
            <a:r>
              <a:rPr lang="cs-CZ" dirty="0"/>
              <a:t>Základní informace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 smtClean="0"/>
              <a:t>Obsah ZOS DNNV</a:t>
            </a:r>
            <a:endParaRPr lang="cs-CZ" dirty="0"/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Struktura </a:t>
            </a:r>
            <a:r>
              <a:rPr lang="cs-CZ" dirty="0" smtClean="0"/>
              <a:t>ZOS DNNV</a:t>
            </a:r>
            <a:endParaRPr lang="cs-CZ" dirty="0"/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Hlavní změny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 smtClean="0"/>
              <a:t>Osoba poplatníka</a:t>
            </a:r>
            <a:endParaRPr lang="cs-CZ" dirty="0"/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Základ daně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Změny snižující administrativní náročnost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Zvláštní procesní ustanovení</a:t>
            </a:r>
          </a:p>
          <a:p>
            <a:pPr marL="681037" indent="-571500">
              <a:buFont typeface="+mj-lt"/>
              <a:buAutoNum type="romanUcPeriod"/>
            </a:pPr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11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399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cs-CZ" sz="3600" b="1" dirty="0" smtClean="0"/>
              <a:t>I. Základní informace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daň z nabytí nemovitých věcí nahradí daň </a:t>
            </a:r>
            <a:br>
              <a:rPr lang="cs-CZ" dirty="0"/>
            </a:br>
            <a:r>
              <a:rPr lang="cs-CZ" dirty="0"/>
              <a:t>z převodu nemovitostí</a:t>
            </a:r>
          </a:p>
          <a:p>
            <a:pPr lvl="1"/>
            <a:r>
              <a:rPr lang="cs-CZ" dirty="0"/>
              <a:t>daň dědická a daň darovací – integrace do daní </a:t>
            </a:r>
            <a:br>
              <a:rPr lang="cs-CZ" dirty="0"/>
            </a:br>
            <a:r>
              <a:rPr lang="cs-CZ" dirty="0"/>
              <a:t>z příjmů</a:t>
            </a:r>
          </a:p>
          <a:p>
            <a:pPr>
              <a:defRPr/>
            </a:pPr>
            <a:r>
              <a:rPr lang="cs-CZ" altLang="cs-CZ" dirty="0" smtClean="0"/>
              <a:t>zákonné opatření Senátu</a:t>
            </a:r>
          </a:p>
          <a:p>
            <a:pPr lvl="1">
              <a:defRPr/>
            </a:pPr>
            <a:r>
              <a:rPr lang="cs-CZ" altLang="cs-CZ" dirty="0" smtClean="0"/>
              <a:t>z </a:t>
            </a:r>
            <a:r>
              <a:rPr lang="cs-CZ" altLang="cs-CZ" dirty="0"/>
              <a:t>obsahového hlediska vychází ze </a:t>
            </a:r>
            <a:r>
              <a:rPr lang="cs-CZ" altLang="cs-CZ" dirty="0" smtClean="0"/>
              <a:t>zamítnutého návrhu zákona - senátního </a:t>
            </a:r>
            <a:r>
              <a:rPr lang="cs-CZ" altLang="cs-CZ" dirty="0"/>
              <a:t>tisku 170 </a:t>
            </a:r>
            <a:r>
              <a:rPr lang="cs-CZ" altLang="cs-CZ" sz="1400" dirty="0"/>
              <a:t>(tj. včetně pozměňovacího návrhu přijatého PS)</a:t>
            </a:r>
            <a:endParaRPr lang="cs-CZ" altLang="cs-CZ" sz="2000" dirty="0"/>
          </a:p>
          <a:p>
            <a:pPr lvl="1">
              <a:defRPr/>
            </a:pPr>
            <a:r>
              <a:rPr lang="cs-CZ" altLang="cs-CZ" dirty="0" smtClean="0"/>
              <a:t>v Senátu byl přijat vládní návrh bez pozměňovacích návrhů</a:t>
            </a:r>
          </a:p>
          <a:p>
            <a:pPr lvl="1">
              <a:defRPr/>
            </a:pPr>
            <a:r>
              <a:rPr lang="cs-CZ" altLang="cs-CZ" dirty="0" smtClean="0"/>
              <a:t>po </a:t>
            </a:r>
            <a:r>
              <a:rPr lang="cs-CZ" altLang="cs-CZ" dirty="0"/>
              <a:t>formální stránce došlo k přizpůsobení textu formě zákonného opatření Senátu</a:t>
            </a:r>
          </a:p>
          <a:p>
            <a:pPr lvl="1">
              <a:defRPr/>
            </a:pPr>
            <a:r>
              <a:rPr lang="cs-CZ" dirty="0" smtClean="0"/>
              <a:t>k</a:t>
            </a:r>
            <a:r>
              <a:rPr lang="cs-CZ" dirty="0"/>
              <a:t> věcné změně došlo pouze v otázce poplatníka </a:t>
            </a:r>
            <a:r>
              <a:rPr lang="cs-CZ" dirty="0" smtClean="0"/>
              <a:t>daně</a:t>
            </a:r>
            <a:endParaRPr lang="cs-CZ" dirty="0"/>
          </a:p>
          <a:p>
            <a:endParaRPr lang="cs-CZ" dirty="0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12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3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cs-CZ" sz="3600" b="1" dirty="0" smtClean="0"/>
              <a:t>II. Obsah ZOS DNNV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628287357"/>
              </p:ext>
            </p:extLst>
          </p:nvPr>
        </p:nvGraphicFramePr>
        <p:xfrm>
          <a:off x="1373064" y="1628800"/>
          <a:ext cx="744740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13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3997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485800"/>
            <a:ext cx="7149480" cy="1143000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 smtClean="0"/>
              <a:t>III. Struktura ZOS DNNV</a:t>
            </a:r>
            <a:endParaRPr lang="cs-CZ" sz="36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208423887"/>
              </p:ext>
            </p:extLst>
          </p:nvPr>
        </p:nvGraphicFramePr>
        <p:xfrm>
          <a:off x="1187624" y="1052736"/>
          <a:ext cx="7848872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14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067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IV. Hlavní změny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vymezení předmětu daně dle nového pojetí nemovitých věcí v novém občanském zákoníku</a:t>
            </a:r>
          </a:p>
          <a:p>
            <a:r>
              <a:rPr lang="cs-CZ" dirty="0" smtClean="0"/>
              <a:t>změna v osobě </a:t>
            </a:r>
            <a:r>
              <a:rPr lang="cs-CZ" dirty="0"/>
              <a:t>poplatníka </a:t>
            </a:r>
            <a:r>
              <a:rPr lang="cs-CZ" dirty="0" smtClean="0"/>
              <a:t>daně</a:t>
            </a:r>
            <a:endParaRPr lang="cs-CZ" dirty="0"/>
          </a:p>
          <a:p>
            <a:r>
              <a:rPr lang="cs-CZ" dirty="0" smtClean="0"/>
              <a:t>redukce </a:t>
            </a:r>
            <a:r>
              <a:rPr lang="cs-CZ" dirty="0"/>
              <a:t>případů povinného předkládání znaleckých posudků</a:t>
            </a:r>
          </a:p>
          <a:p>
            <a:r>
              <a:rPr lang="cs-CZ" dirty="0"/>
              <a:t>možnost uplatnit odměnu a náklady zaplacené znalci jako uznatelný výdaj</a:t>
            </a:r>
          </a:p>
          <a:p>
            <a:r>
              <a:rPr lang="cs-CZ" dirty="0"/>
              <a:t>změny snižující administrativní náročnost </a:t>
            </a:r>
            <a:r>
              <a:rPr lang="cs-CZ" dirty="0" smtClean="0"/>
              <a:t>daně</a:t>
            </a:r>
            <a:endParaRPr lang="cs-CZ" dirty="0"/>
          </a:p>
          <a:p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15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2107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V. Změna v osobě poplatníka daně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návrh zákona</a:t>
            </a:r>
          </a:p>
          <a:p>
            <a:pPr lvl="1"/>
            <a:r>
              <a:rPr lang="cs-CZ" dirty="0" smtClean="0"/>
              <a:t>sjednocení osoby poplatníka na nabyvatele</a:t>
            </a:r>
          </a:p>
          <a:p>
            <a:pPr lvl="2"/>
            <a:r>
              <a:rPr lang="cs-CZ" dirty="0" smtClean="0"/>
              <a:t>zjednodušení pro správce i daňové subjekty</a:t>
            </a:r>
          </a:p>
          <a:p>
            <a:pPr lvl="2"/>
            <a:r>
              <a:rPr lang="cs-CZ" dirty="0" smtClean="0"/>
              <a:t>možnost </a:t>
            </a:r>
            <a:r>
              <a:rPr lang="cs-CZ" dirty="0"/>
              <a:t>zrušení institutu ručitele daně</a:t>
            </a:r>
          </a:p>
          <a:p>
            <a:pPr lvl="2"/>
            <a:r>
              <a:rPr lang="cs-CZ" dirty="0" smtClean="0"/>
              <a:t>soulad </a:t>
            </a:r>
            <a:r>
              <a:rPr lang="cs-CZ" dirty="0"/>
              <a:t>právní úpravy s úpravou platnou ve většině zemí EU</a:t>
            </a:r>
          </a:p>
          <a:p>
            <a:r>
              <a:rPr lang="cs-CZ" dirty="0" smtClean="0"/>
              <a:t>ZOS DNNV</a:t>
            </a:r>
          </a:p>
          <a:p>
            <a:pPr lvl="1"/>
            <a:r>
              <a:rPr lang="cs-CZ" dirty="0"/>
              <a:t>nabytí vlastnického práva koupí nebo směnou</a:t>
            </a:r>
          </a:p>
          <a:p>
            <a:pPr lvl="2"/>
            <a:r>
              <a:rPr lang="cs-CZ" dirty="0"/>
              <a:t>poplatníkem je převodce, nabyvatel je ručitelem</a:t>
            </a:r>
          </a:p>
          <a:p>
            <a:pPr lvl="2"/>
            <a:r>
              <a:rPr lang="cs-CZ" dirty="0"/>
              <a:t>smluvní strany se mohou dohodnout, že poplatníkem je nabyvatel</a:t>
            </a:r>
          </a:p>
          <a:p>
            <a:pPr lvl="1"/>
            <a:r>
              <a:rPr lang="cs-CZ" dirty="0" smtClean="0"/>
              <a:t>nabytí </a:t>
            </a:r>
            <a:r>
              <a:rPr lang="cs-CZ" dirty="0"/>
              <a:t>vlastnického práva jiným způsobem</a:t>
            </a:r>
          </a:p>
          <a:p>
            <a:pPr lvl="2"/>
            <a:r>
              <a:rPr lang="cs-CZ" dirty="0"/>
              <a:t>poplatníkem je nabyvatel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16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493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17</a:t>
            </a:fld>
            <a:endParaRPr lang="cs-CZ" sz="2800" dirty="0">
              <a:latin typeface="Lucida Sans Unicode" pitchFamily="34" charset="0"/>
            </a:endParaRPr>
          </a:p>
        </p:txBody>
      </p:sp>
      <p:pic>
        <p:nvPicPr>
          <p:cNvPr id="1026" name="Picture 2" descr="S:\Odbor32\01 PROJEKTY\02 DANĚ A POJISTNÁ\04 DNNV\01 Zákon\07 ZOS\03 Senát\03 Plénum\Podpalečník\Tabulka - poplatník nová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0832" y="37147"/>
            <a:ext cx="7913656" cy="6820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5602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VI. Základ daně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1268760"/>
            <a:ext cx="7427168" cy="4525962"/>
          </a:xfrm>
        </p:spPr>
        <p:txBody>
          <a:bodyPr>
            <a:normAutofit/>
          </a:bodyPr>
          <a:lstStyle/>
          <a:p>
            <a:r>
              <a:rPr lang="cs-CZ" sz="2800" dirty="0"/>
              <a:t>nabývací hodnota snížená o uznatelné </a:t>
            </a:r>
            <a:r>
              <a:rPr lang="cs-CZ" sz="2800" dirty="0" smtClean="0"/>
              <a:t>výdaje</a:t>
            </a:r>
            <a:endParaRPr lang="cs-CZ" sz="28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211167102"/>
              </p:ext>
            </p:extLst>
          </p:nvPr>
        </p:nvGraphicFramePr>
        <p:xfrm>
          <a:off x="1187624" y="1988840"/>
          <a:ext cx="777686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18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454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VII. Změny snižující administrativní náročnost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zjednodušení postupu při stanovení základu </a:t>
            </a:r>
            <a:r>
              <a:rPr lang="cs-CZ" dirty="0" smtClean="0"/>
              <a:t>daně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nejčastěji převáděných nemovitých věcí (platba zálohy na daň)</a:t>
            </a:r>
          </a:p>
          <a:p>
            <a:r>
              <a:rPr lang="cs-CZ" dirty="0" smtClean="0"/>
              <a:t>redukce </a:t>
            </a:r>
            <a:r>
              <a:rPr lang="cs-CZ" dirty="0"/>
              <a:t>počtu povinných příloh daňového přiznání</a:t>
            </a:r>
          </a:p>
          <a:p>
            <a:r>
              <a:rPr lang="cs-CZ" dirty="0"/>
              <a:t>přílohy daňového přiznání postačí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prostých kopiích</a:t>
            </a:r>
          </a:p>
          <a:p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19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9134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Osnova</a:t>
            </a:r>
            <a:endParaRPr lang="cs-CZ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1037" indent="-571500">
              <a:buFont typeface="+mj-lt"/>
              <a:buAutoNum type="arabicPeriod"/>
            </a:pPr>
            <a:r>
              <a:rPr lang="cs-CZ" dirty="0"/>
              <a:t>Stav legislativního procesu rekodifikace soukromého práva </a:t>
            </a:r>
            <a:endParaRPr lang="cs-CZ" dirty="0" smtClean="0"/>
          </a:p>
          <a:p>
            <a:pPr marL="681037" indent="-571500">
              <a:buFont typeface="+mj-lt"/>
              <a:buAutoNum type="arabicPeriod"/>
            </a:pPr>
            <a:r>
              <a:rPr lang="cs-CZ" dirty="0" smtClean="0"/>
              <a:t>Důsledky nepřijetí daňových zákonů</a:t>
            </a:r>
          </a:p>
          <a:p>
            <a:pPr marL="681037" indent="-571500">
              <a:buFont typeface="+mj-lt"/>
              <a:buAutoNum type="arabicPeriod"/>
            </a:pPr>
            <a:r>
              <a:rPr lang="cs-CZ" dirty="0" smtClean="0"/>
              <a:t>Možné varianty řešení</a:t>
            </a:r>
          </a:p>
          <a:p>
            <a:pPr marL="681037" indent="-571500">
              <a:buFont typeface="+mj-lt"/>
              <a:buAutoNum type="arabicPeriod"/>
            </a:pPr>
            <a:r>
              <a:rPr lang="cs-CZ" dirty="0" smtClean="0"/>
              <a:t>Obecně k zákonným opatřením Senátu</a:t>
            </a:r>
          </a:p>
          <a:p>
            <a:pPr marL="681037" indent="-571500">
              <a:buFont typeface="+mj-lt"/>
              <a:buAutoNum type="arabicPeriod"/>
            </a:pPr>
            <a:r>
              <a:rPr lang="cs-CZ" dirty="0"/>
              <a:t>Zákonná opatření </a:t>
            </a:r>
            <a:r>
              <a:rPr lang="cs-CZ" dirty="0" smtClean="0"/>
              <a:t>Senátu v </a:t>
            </a:r>
            <a:r>
              <a:rPr lang="cs-CZ" dirty="0"/>
              <a:t>daňové </a:t>
            </a:r>
            <a:r>
              <a:rPr lang="cs-CZ" dirty="0" smtClean="0"/>
              <a:t>oblasti</a:t>
            </a:r>
          </a:p>
          <a:p>
            <a:pPr marL="681037" indent="-571500">
              <a:buFont typeface="+mj-lt"/>
              <a:buAutoNum type="arabicPeriod"/>
            </a:pPr>
            <a:r>
              <a:rPr lang="cs-CZ" sz="3000" dirty="0"/>
              <a:t>Zákonné opatření Senátu o dani z nabytí nemovitých věcí (ZOS DNNV</a:t>
            </a:r>
            <a:r>
              <a:rPr lang="cs-CZ" sz="3000" dirty="0" smtClean="0"/>
              <a:t>)</a:t>
            </a:r>
          </a:p>
          <a:p>
            <a:pPr marL="681037" indent="-571500">
              <a:buFont typeface="+mj-lt"/>
              <a:buAutoNum type="arabicPeriod"/>
            </a:pPr>
            <a:r>
              <a:rPr lang="cs-CZ" sz="3000" dirty="0"/>
              <a:t>Zákonné opatření Senátu o změně daňových zákonů v souvislosti s rekodifikací soukromého práva (ZOS REK</a:t>
            </a:r>
            <a:r>
              <a:rPr lang="cs-CZ" sz="3000" dirty="0" smtClean="0"/>
              <a:t>)</a:t>
            </a:r>
          </a:p>
          <a:p>
            <a:pPr marL="681037" indent="-571500">
              <a:buFont typeface="+mj-lt"/>
              <a:buAutoNum type="arabicPeriod"/>
            </a:pPr>
            <a:r>
              <a:rPr lang="cs-CZ" sz="3000" dirty="0" smtClean="0"/>
              <a:t>Rizika </a:t>
            </a:r>
            <a:r>
              <a:rPr lang="cs-CZ" sz="3000" dirty="0" err="1" smtClean="0"/>
              <a:t>ZOSů</a:t>
            </a:r>
            <a:endParaRPr lang="cs-CZ" sz="3000" dirty="0" smtClean="0"/>
          </a:p>
          <a:p>
            <a:pPr marL="681037" indent="-571500">
              <a:buFont typeface="+mj-lt"/>
              <a:buAutoNum type="arabicPeriod"/>
            </a:pPr>
            <a:endParaRPr lang="cs-CZ" dirty="0" smtClean="0"/>
          </a:p>
          <a:p>
            <a:pPr marL="681037" indent="-571500">
              <a:buFont typeface="+mj-lt"/>
              <a:buAutoNum type="arabicPeriod"/>
            </a:pPr>
            <a:endParaRPr lang="cs-CZ" dirty="0" smtClean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</a:t>
            </a:fld>
            <a:endParaRPr lang="cs-CZ" sz="280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118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427168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VIII. Zvláštní procesní ustanovení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87624" y="1124744"/>
            <a:ext cx="7416824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Podání daňového přiznání a platba zálohy ve výši 4 % sjednané ceny</a:t>
            </a:r>
            <a:endParaRPr lang="cs-CZ" sz="1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1706254"/>
            <a:ext cx="331236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Sjednaná cena ≥ srovnávací daňová hodnota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289392" y="1706254"/>
            <a:ext cx="331236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Srovnávací daňová hodnota &gt; sjednaná cena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187624" y="2519828"/>
            <a:ext cx="3312368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Platební výměr na daň i zálohu </a:t>
            </a:r>
            <a:endParaRPr lang="cs-CZ" sz="1600" dirty="0"/>
          </a:p>
        </p:txBody>
      </p:sp>
      <p:cxnSp>
        <p:nvCxnSpPr>
          <p:cNvPr id="9" name="Přímá spojnice se šipkou 8"/>
          <p:cNvCxnSpPr>
            <a:stCxn id="5" idx="2"/>
            <a:endCxn id="6" idx="0"/>
          </p:cNvCxnSpPr>
          <p:nvPr/>
        </p:nvCxnSpPr>
        <p:spPr>
          <a:xfrm flipH="1">
            <a:off x="2843808" y="1463298"/>
            <a:ext cx="2052228" cy="242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>
            <a:stCxn id="5" idx="2"/>
            <a:endCxn id="7" idx="0"/>
          </p:cNvCxnSpPr>
          <p:nvPr/>
        </p:nvCxnSpPr>
        <p:spPr>
          <a:xfrm>
            <a:off x="4896036" y="1463298"/>
            <a:ext cx="2049540" cy="242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5289392" y="2519828"/>
            <a:ext cx="3312368" cy="338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Platební výměr na daň i zálohu</a:t>
            </a:r>
            <a:endParaRPr lang="cs-CZ" sz="1600" dirty="0"/>
          </a:p>
        </p:txBody>
      </p:sp>
      <p:cxnSp>
        <p:nvCxnSpPr>
          <p:cNvPr id="12" name="Přímá spojnice se šipkou 11"/>
          <p:cNvCxnSpPr>
            <a:stCxn id="6" idx="2"/>
            <a:endCxn id="8" idx="0"/>
          </p:cNvCxnSpPr>
          <p:nvPr/>
        </p:nvCxnSpPr>
        <p:spPr>
          <a:xfrm>
            <a:off x="2843808" y="2291029"/>
            <a:ext cx="0" cy="228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>
            <a:stCxn id="7" idx="2"/>
            <a:endCxn id="11" idx="0"/>
          </p:cNvCxnSpPr>
          <p:nvPr/>
        </p:nvCxnSpPr>
        <p:spPr>
          <a:xfrm>
            <a:off x="6945576" y="2291029"/>
            <a:ext cx="0" cy="2287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1187624" y="3002398"/>
            <a:ext cx="15121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1"/>
                </a:solidFill>
              </a:rPr>
              <a:t>Vyměřená záloha = tvrzená záloha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2987824" y="3002398"/>
            <a:ext cx="15121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1"/>
                </a:solidFill>
              </a:rPr>
              <a:t>Vyměřená záloha </a:t>
            </a:r>
            <a:r>
              <a:rPr lang="cs-CZ" sz="1200" dirty="0" smtClean="0">
                <a:solidFill>
                  <a:schemeClr val="tx1"/>
                </a:solidFill>
                <a:sym typeface="Symbol"/>
              </a:rPr>
              <a:t></a:t>
            </a:r>
            <a:r>
              <a:rPr lang="cs-CZ" sz="1200" dirty="0" smtClean="0">
                <a:solidFill>
                  <a:schemeClr val="tx1"/>
                </a:solidFill>
              </a:rPr>
              <a:t> tvrzená záloha</a:t>
            </a:r>
            <a:endParaRPr lang="cs-CZ" sz="1200" dirty="0">
              <a:solidFill>
                <a:schemeClr val="tx1"/>
              </a:solidFill>
            </a:endParaRPr>
          </a:p>
        </p:txBody>
      </p:sp>
      <p:cxnSp>
        <p:nvCxnSpPr>
          <p:cNvPr id="16" name="Přímá spojnice se šipkou 15"/>
          <p:cNvCxnSpPr>
            <a:stCxn id="8" idx="2"/>
            <a:endCxn id="14" idx="0"/>
          </p:cNvCxnSpPr>
          <p:nvPr/>
        </p:nvCxnSpPr>
        <p:spPr>
          <a:xfrm flipH="1">
            <a:off x="1943708" y="2858382"/>
            <a:ext cx="900100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8" idx="2"/>
            <a:endCxn id="15" idx="0"/>
          </p:cNvCxnSpPr>
          <p:nvPr/>
        </p:nvCxnSpPr>
        <p:spPr>
          <a:xfrm>
            <a:off x="2843808" y="2858382"/>
            <a:ext cx="900100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1187624" y="3717032"/>
            <a:ext cx="1512168" cy="20313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Platební výměr se založí do spisu (možnost</a:t>
            </a:r>
          </a:p>
          <a:p>
            <a:pPr algn="ctr"/>
            <a:r>
              <a:rPr lang="cs-CZ" dirty="0" smtClean="0"/>
              <a:t> doručení na žádost) </a:t>
            </a:r>
            <a:endParaRPr lang="cs-CZ" dirty="0"/>
          </a:p>
        </p:txBody>
      </p:sp>
      <p:cxnSp>
        <p:nvCxnSpPr>
          <p:cNvPr id="19" name="Přímá spojnice se šipkou 18"/>
          <p:cNvCxnSpPr>
            <a:stCxn id="14" idx="2"/>
            <a:endCxn id="18" idx="0"/>
          </p:cNvCxnSpPr>
          <p:nvPr/>
        </p:nvCxnSpPr>
        <p:spPr>
          <a:xfrm>
            <a:off x="1943708" y="3464063"/>
            <a:ext cx="0" cy="2529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2987824" y="3717032"/>
            <a:ext cx="1512168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Platební výměr  se doručí</a:t>
            </a:r>
            <a:endParaRPr lang="cs-CZ" sz="1600" dirty="0"/>
          </a:p>
        </p:txBody>
      </p:sp>
      <p:cxnSp>
        <p:nvCxnSpPr>
          <p:cNvPr id="21" name="Přímá spojnice se šipkou 20"/>
          <p:cNvCxnSpPr>
            <a:stCxn id="15" idx="2"/>
            <a:endCxn id="20" idx="0"/>
          </p:cNvCxnSpPr>
          <p:nvPr/>
        </p:nvCxnSpPr>
        <p:spPr>
          <a:xfrm>
            <a:off x="3743908" y="3464063"/>
            <a:ext cx="0" cy="2529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2987824" y="4816604"/>
            <a:ext cx="1512168" cy="14927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300" dirty="0" smtClean="0"/>
              <a:t>Platba rozdílu záloh v </a:t>
            </a:r>
            <a:r>
              <a:rPr lang="cs-CZ" sz="1300" u="sng" dirty="0" smtClean="0"/>
              <a:t>náhradní lhůtě </a:t>
            </a:r>
            <a:r>
              <a:rPr lang="cs-CZ" sz="1300" dirty="0" smtClean="0"/>
              <a:t>30 dnů od doručení platebního výměru</a:t>
            </a:r>
            <a:endParaRPr lang="cs-CZ" sz="1300" dirty="0"/>
          </a:p>
        </p:txBody>
      </p:sp>
      <p:cxnSp>
        <p:nvCxnSpPr>
          <p:cNvPr id="23" name="Přímá spojnice se šipkou 22"/>
          <p:cNvCxnSpPr>
            <a:stCxn id="20" idx="2"/>
            <a:endCxn id="22" idx="0"/>
          </p:cNvCxnSpPr>
          <p:nvPr/>
        </p:nvCxnSpPr>
        <p:spPr>
          <a:xfrm>
            <a:off x="3743908" y="4548029"/>
            <a:ext cx="0" cy="268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5292080" y="3002398"/>
            <a:ext cx="15121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1"/>
                </a:solidFill>
              </a:rPr>
              <a:t>Vyměřená záloha = tvrzená záloha</a:t>
            </a: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7092280" y="3002398"/>
            <a:ext cx="15121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1"/>
                </a:solidFill>
              </a:rPr>
              <a:t>Vyměřená záloha </a:t>
            </a:r>
            <a:r>
              <a:rPr lang="cs-CZ" sz="1200" dirty="0">
                <a:solidFill>
                  <a:schemeClr val="tx1"/>
                </a:solidFill>
                <a:sym typeface="Symbol"/>
              </a:rPr>
              <a:t></a:t>
            </a:r>
            <a:r>
              <a:rPr lang="cs-CZ" sz="1200" dirty="0" smtClean="0">
                <a:solidFill>
                  <a:schemeClr val="tx1"/>
                </a:solidFill>
              </a:rPr>
              <a:t> tvrzená záloha</a:t>
            </a:r>
            <a:endParaRPr lang="cs-CZ" sz="1200" dirty="0">
              <a:solidFill>
                <a:schemeClr val="tx1"/>
              </a:solidFill>
            </a:endParaRPr>
          </a:p>
        </p:txBody>
      </p:sp>
      <p:cxnSp>
        <p:nvCxnSpPr>
          <p:cNvPr id="26" name="Přímá spojnice se šipkou 25"/>
          <p:cNvCxnSpPr>
            <a:stCxn id="11" idx="2"/>
            <a:endCxn id="24" idx="0"/>
          </p:cNvCxnSpPr>
          <p:nvPr/>
        </p:nvCxnSpPr>
        <p:spPr>
          <a:xfrm flipH="1">
            <a:off x="6048164" y="2858382"/>
            <a:ext cx="897412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>
            <a:stCxn id="11" idx="2"/>
            <a:endCxn id="25" idx="0"/>
          </p:cNvCxnSpPr>
          <p:nvPr/>
        </p:nvCxnSpPr>
        <p:spPr>
          <a:xfrm>
            <a:off x="6945576" y="2858382"/>
            <a:ext cx="902788" cy="1440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/>
          <p:cNvSpPr txBox="1"/>
          <p:nvPr/>
        </p:nvSpPr>
        <p:spPr>
          <a:xfrm>
            <a:off x="5292080" y="3719354"/>
            <a:ext cx="1512168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Platební výměr  se</a:t>
            </a:r>
          </a:p>
          <a:p>
            <a:pPr algn="ctr"/>
            <a:r>
              <a:rPr lang="cs-CZ" sz="1600" dirty="0" smtClean="0"/>
              <a:t> doručí</a:t>
            </a:r>
            <a:endParaRPr lang="cs-CZ" sz="1600" dirty="0"/>
          </a:p>
        </p:txBody>
      </p:sp>
      <p:cxnSp>
        <p:nvCxnSpPr>
          <p:cNvPr id="29" name="Přímá spojnice se šipkou 28"/>
          <p:cNvCxnSpPr>
            <a:stCxn id="24" idx="2"/>
            <a:endCxn id="28" idx="0"/>
          </p:cNvCxnSpPr>
          <p:nvPr/>
        </p:nvCxnSpPr>
        <p:spPr>
          <a:xfrm>
            <a:off x="6048164" y="3464063"/>
            <a:ext cx="0" cy="2552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ovéPole 29"/>
          <p:cNvSpPr txBox="1"/>
          <p:nvPr/>
        </p:nvSpPr>
        <p:spPr>
          <a:xfrm>
            <a:off x="7089592" y="3719354"/>
            <a:ext cx="1512168" cy="86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600" dirty="0" smtClean="0"/>
              <a:t>Platební výměr  se</a:t>
            </a:r>
          </a:p>
          <a:p>
            <a:pPr algn="ctr"/>
            <a:r>
              <a:rPr lang="cs-CZ" sz="1600" dirty="0" smtClean="0"/>
              <a:t> doručí</a:t>
            </a:r>
            <a:endParaRPr lang="cs-CZ" sz="1600" dirty="0"/>
          </a:p>
        </p:txBody>
      </p:sp>
      <p:cxnSp>
        <p:nvCxnSpPr>
          <p:cNvPr id="31" name="Přímá spojnice se šipkou 30"/>
          <p:cNvCxnSpPr>
            <a:stCxn id="25" idx="2"/>
            <a:endCxn id="30" idx="0"/>
          </p:cNvCxnSpPr>
          <p:nvPr/>
        </p:nvCxnSpPr>
        <p:spPr>
          <a:xfrm flipH="1">
            <a:off x="7845676" y="3464063"/>
            <a:ext cx="2688" cy="2552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5292080" y="4816604"/>
            <a:ext cx="1653496" cy="14927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300" dirty="0" smtClean="0"/>
              <a:t>Platba rozdílu mezi daní a zálohou ve </a:t>
            </a:r>
            <a:r>
              <a:rPr lang="cs-CZ" sz="1300" u="sng" dirty="0" smtClean="0"/>
              <a:t>lhůtě</a:t>
            </a:r>
            <a:r>
              <a:rPr lang="cs-CZ" sz="1300" dirty="0" smtClean="0"/>
              <a:t> 30 dnů od doručení platebního výměru</a:t>
            </a:r>
            <a:endParaRPr lang="cs-CZ" sz="1300" dirty="0"/>
          </a:p>
        </p:txBody>
      </p:sp>
      <p:cxnSp>
        <p:nvCxnSpPr>
          <p:cNvPr id="33" name="Přímá spojnice se šipkou 32"/>
          <p:cNvCxnSpPr>
            <a:stCxn id="28" idx="2"/>
            <a:endCxn id="32" idx="0"/>
          </p:cNvCxnSpPr>
          <p:nvPr/>
        </p:nvCxnSpPr>
        <p:spPr>
          <a:xfrm>
            <a:off x="6048164" y="4581128"/>
            <a:ext cx="70664" cy="235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/>
          <p:cNvCxnSpPr>
            <a:stCxn id="30" idx="2"/>
          </p:cNvCxnSpPr>
          <p:nvPr/>
        </p:nvCxnSpPr>
        <p:spPr>
          <a:xfrm flipH="1">
            <a:off x="6945576" y="4581128"/>
            <a:ext cx="900100" cy="235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7462881" y="4816604"/>
            <a:ext cx="1141567" cy="169277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300" dirty="0" smtClean="0"/>
              <a:t>Platba rozdílu záloh v </a:t>
            </a:r>
            <a:r>
              <a:rPr lang="cs-CZ" sz="1300" u="sng" dirty="0" smtClean="0"/>
              <a:t>náhradní lhůtě </a:t>
            </a:r>
            <a:r>
              <a:rPr lang="cs-CZ" sz="1300" dirty="0" smtClean="0"/>
              <a:t>30 dnů od doručení platebního výměru</a:t>
            </a:r>
          </a:p>
          <a:p>
            <a:pPr algn="ctr"/>
            <a:endParaRPr lang="cs-CZ" sz="1300" dirty="0"/>
          </a:p>
        </p:txBody>
      </p:sp>
      <p:cxnSp>
        <p:nvCxnSpPr>
          <p:cNvPr id="36" name="Přímá spojnice se šipkou 35"/>
          <p:cNvCxnSpPr>
            <a:stCxn id="30" idx="2"/>
            <a:endCxn id="35" idx="0"/>
          </p:cNvCxnSpPr>
          <p:nvPr/>
        </p:nvCxnSpPr>
        <p:spPr>
          <a:xfrm>
            <a:off x="7845676" y="4581128"/>
            <a:ext cx="187989" cy="2354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20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876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259632" y="917848"/>
            <a:ext cx="7427168" cy="1143000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7. Zákonné opatření Senátu </a:t>
            </a:r>
            <a:br>
              <a:rPr lang="cs-CZ" sz="4000" b="1" dirty="0" smtClean="0"/>
            </a:br>
            <a:r>
              <a:rPr lang="cs-CZ" sz="4000" b="1" dirty="0" smtClean="0"/>
              <a:t>o změně daňových zákonů </a:t>
            </a:r>
            <a:br>
              <a:rPr lang="cs-CZ" sz="4000" b="1" dirty="0" smtClean="0"/>
            </a:br>
            <a:r>
              <a:rPr lang="cs-CZ" sz="4000" b="1" dirty="0" smtClean="0"/>
              <a:t>v souvislosti s rekodifikací soukromého práva (ZOS REK)</a:t>
            </a:r>
            <a:endParaRPr lang="cs-CZ" sz="40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403648" y="3083148"/>
            <a:ext cx="7283152" cy="3586212"/>
          </a:xfrm>
        </p:spPr>
        <p:txBody>
          <a:bodyPr>
            <a:normAutofit lnSpcReduction="10000"/>
          </a:bodyPr>
          <a:lstStyle/>
          <a:p>
            <a:pPr marL="681037" indent="-571500">
              <a:buFont typeface="+mj-lt"/>
              <a:buAutoNum type="romanUcPeriod"/>
            </a:pPr>
            <a:r>
              <a:rPr lang="cs-CZ" dirty="0"/>
              <a:t>Základní informace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 smtClean="0"/>
              <a:t>Východiska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 smtClean="0"/>
              <a:t>Obsah ZOS REK</a:t>
            </a:r>
            <a:endParaRPr lang="cs-CZ" dirty="0"/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Legislativní pojetí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Hlavní změny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 smtClean="0"/>
              <a:t>Legislativně technické změny ZOS REK</a:t>
            </a:r>
          </a:p>
          <a:p>
            <a:pPr marL="681037" indent="-571500">
              <a:buFont typeface="+mj-lt"/>
              <a:buAutoNum type="romanUcPeriod"/>
            </a:pPr>
            <a:endParaRPr lang="cs-CZ" dirty="0"/>
          </a:p>
          <a:p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21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0067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I. Základní informace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cs-CZ" altLang="cs-CZ" sz="2800" dirty="0"/>
              <a:t>z obsahového hlediska </a:t>
            </a:r>
            <a:r>
              <a:rPr lang="cs-CZ" altLang="cs-CZ" sz="2800" dirty="0" smtClean="0"/>
              <a:t>ZOS vychází </a:t>
            </a:r>
            <a:r>
              <a:rPr lang="cs-CZ" altLang="cs-CZ" sz="2800" dirty="0"/>
              <a:t>ze senátního tisku </a:t>
            </a:r>
            <a:r>
              <a:rPr lang="cs-CZ" altLang="cs-CZ" sz="2800" dirty="0" smtClean="0"/>
              <a:t>176 </a:t>
            </a:r>
            <a:r>
              <a:rPr lang="cs-CZ" altLang="cs-CZ" sz="2000" dirty="0"/>
              <a:t>(tj. včetně </a:t>
            </a:r>
            <a:r>
              <a:rPr lang="cs-CZ" altLang="cs-CZ" sz="2000" dirty="0" smtClean="0"/>
              <a:t>pozměňovacích návrhů přijatých </a:t>
            </a:r>
            <a:r>
              <a:rPr lang="cs-CZ" altLang="cs-CZ" sz="2000" dirty="0"/>
              <a:t>PS)</a:t>
            </a:r>
            <a:endParaRPr lang="cs-CZ" altLang="cs-CZ" sz="2800" dirty="0"/>
          </a:p>
          <a:p>
            <a:pPr>
              <a:defRPr/>
            </a:pPr>
            <a:r>
              <a:rPr lang="cs-CZ" altLang="cs-CZ" sz="2800" dirty="0" smtClean="0"/>
              <a:t>po </a:t>
            </a:r>
            <a:r>
              <a:rPr lang="cs-CZ" altLang="cs-CZ" sz="2800" dirty="0"/>
              <a:t>formální stránce došlo k přizpůsobení textu formě zákonného opatření Senátu</a:t>
            </a:r>
          </a:p>
          <a:p>
            <a:pPr>
              <a:defRPr/>
            </a:pPr>
            <a:r>
              <a:rPr lang="cs-CZ" sz="2800" dirty="0"/>
              <a:t>k </a:t>
            </a:r>
            <a:r>
              <a:rPr lang="cs-CZ" sz="2800" dirty="0" smtClean="0"/>
              <a:t>věcným změnám </a:t>
            </a:r>
            <a:r>
              <a:rPr lang="cs-CZ" sz="2800" dirty="0"/>
              <a:t>došlo pouze </a:t>
            </a:r>
            <a:r>
              <a:rPr lang="cs-CZ" sz="2800" dirty="0" smtClean="0"/>
              <a:t>ve věci</a:t>
            </a:r>
          </a:p>
          <a:p>
            <a:pPr lvl="1">
              <a:defRPr/>
            </a:pPr>
            <a:r>
              <a:rPr lang="cs-CZ" sz="2400" dirty="0"/>
              <a:t>právní úpravy zdanění investičních </a:t>
            </a:r>
            <a:r>
              <a:rPr lang="cs-CZ" sz="2400" dirty="0" smtClean="0"/>
              <a:t>fondů (změna pozměňovacím návrhem v Senátu)</a:t>
            </a:r>
            <a:endParaRPr lang="cs-CZ" sz="2400" dirty="0"/>
          </a:p>
          <a:p>
            <a:pPr lvl="1"/>
            <a:r>
              <a:rPr lang="cs-CZ" sz="2400" dirty="0"/>
              <a:t>osvobození podílů na zisku od </a:t>
            </a:r>
            <a:r>
              <a:rPr lang="cs-CZ" sz="2400" dirty="0" smtClean="0"/>
              <a:t>daní </a:t>
            </a:r>
            <a:r>
              <a:rPr lang="cs-CZ" sz="2400" dirty="0"/>
              <a:t>z </a:t>
            </a:r>
            <a:r>
              <a:rPr lang="cs-CZ" sz="2400" dirty="0" smtClean="0"/>
              <a:t>příjmů</a:t>
            </a:r>
            <a:endParaRPr lang="cs-CZ" sz="2400" dirty="0"/>
          </a:p>
          <a:p>
            <a:pPr lvl="1"/>
            <a:r>
              <a:rPr lang="cs-CZ" sz="2400" dirty="0"/>
              <a:t>reakce na nepřijetí návrhu zákona o statusu veřejné </a:t>
            </a:r>
            <a:r>
              <a:rPr lang="cs-CZ" sz="2400" dirty="0" smtClean="0"/>
              <a:t>prospěšnosti</a:t>
            </a:r>
          </a:p>
          <a:p>
            <a:pPr lvl="1"/>
            <a:r>
              <a:rPr lang="cs-CZ" sz="2400" dirty="0" smtClean="0"/>
              <a:t>tzv. mimořádných odpisů (až pozměňovacím návrhem </a:t>
            </a:r>
            <a:br>
              <a:rPr lang="cs-CZ" sz="2400" dirty="0" smtClean="0"/>
            </a:br>
            <a:r>
              <a:rPr lang="cs-CZ" sz="2400" dirty="0" smtClean="0"/>
              <a:t>v Senátu)</a:t>
            </a:r>
          </a:p>
          <a:p>
            <a:pPr lvl="1"/>
            <a:r>
              <a:rPr lang="cs-CZ" sz="2400" dirty="0" smtClean="0"/>
              <a:t>změna zákona o požární ochraně (až pozměňovacím návrhem v Senátu)</a:t>
            </a:r>
            <a:endParaRPr lang="cs-CZ" dirty="0" smtClean="0"/>
          </a:p>
          <a:p>
            <a:pPr marL="630238" lvl="2" indent="0">
              <a:buNone/>
            </a:pPr>
            <a:endParaRPr lang="cs-CZ" sz="2500" dirty="0"/>
          </a:p>
          <a:p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22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8937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II. Východiska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přizpůsobit daňové zákony rekodifikaci soukromého </a:t>
            </a:r>
            <a:r>
              <a:rPr lang="cs-CZ" dirty="0" smtClean="0"/>
              <a:t>práva</a:t>
            </a:r>
            <a:endParaRPr lang="cs-CZ" dirty="0" smtClean="0"/>
          </a:p>
          <a:p>
            <a:r>
              <a:rPr lang="cs-CZ" dirty="0" smtClean="0"/>
              <a:t>realizovat I. fázi jednoho inkasního místa</a:t>
            </a:r>
          </a:p>
          <a:p>
            <a:r>
              <a:rPr lang="cs-CZ" dirty="0" smtClean="0"/>
              <a:t>realizovat další změny daňových zákonů</a:t>
            </a:r>
          </a:p>
          <a:p>
            <a:endParaRPr lang="cs-CZ" dirty="0"/>
          </a:p>
          <a:p>
            <a:r>
              <a:rPr lang="cs-CZ" dirty="0" smtClean="0"/>
              <a:t>platný, ale neúčinný zákon č. 458/2011 Sb.</a:t>
            </a:r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23</a:t>
            </a:fld>
            <a:endParaRPr lang="cs-CZ" sz="280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5592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III. Obsah ZOS REK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soubor novel </a:t>
            </a:r>
            <a:r>
              <a:rPr lang="cs-CZ" dirty="0"/>
              <a:t>všech daňových zákonů</a:t>
            </a:r>
          </a:p>
          <a:p>
            <a:pPr lvl="1"/>
            <a:r>
              <a:rPr lang="cs-CZ" dirty="0" smtClean="0"/>
              <a:t>výjimka </a:t>
            </a:r>
            <a:r>
              <a:rPr lang="cs-CZ" dirty="0"/>
              <a:t>– zrušení zákona č. 357/1992 Sb.</a:t>
            </a:r>
          </a:p>
          <a:p>
            <a:endParaRPr lang="cs-CZ" dirty="0" smtClean="0"/>
          </a:p>
          <a:p>
            <a:r>
              <a:rPr lang="cs-CZ" dirty="0" smtClean="0"/>
              <a:t>novely ostatních zákonů z důvodů změn činěných v daňových zákonech</a:t>
            </a:r>
            <a:endParaRPr lang="cs-CZ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24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735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IV. Legislativní pojetí		1/2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možnosti</a:t>
            </a:r>
          </a:p>
          <a:p>
            <a:pPr lvl="1"/>
            <a:r>
              <a:rPr lang="cs-CZ" sz="2800" dirty="0"/>
              <a:t>striktně věcně rekodifikační  pojetí</a:t>
            </a:r>
          </a:p>
          <a:p>
            <a:pPr lvl="1"/>
            <a:r>
              <a:rPr lang="cs-CZ" sz="2800" dirty="0"/>
              <a:t>věcné a terminologicky rekodifikační pojetí</a:t>
            </a:r>
          </a:p>
          <a:p>
            <a:pPr lvl="1"/>
            <a:r>
              <a:rPr lang="cs-CZ" sz="2800" b="1" dirty="0"/>
              <a:t>věcné a terminologicky rekodifikační pojetí a navazující věcné a terminologické změny</a:t>
            </a:r>
          </a:p>
          <a:p>
            <a:pPr lvl="2"/>
            <a:r>
              <a:rPr lang="cs-CZ" sz="2800" dirty="0"/>
              <a:t>terminologická příprava na změny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>od </a:t>
            </a:r>
            <a:r>
              <a:rPr lang="cs-CZ" sz="2800" dirty="0"/>
              <a:t>1. ledna 2015</a:t>
            </a:r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6931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25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3391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IV. Legislativní pojetí		2/2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novelizační body</a:t>
            </a:r>
          </a:p>
          <a:p>
            <a:pPr lvl="1"/>
            <a:r>
              <a:rPr lang="cs-CZ" dirty="0"/>
              <a:t>vysoký počet</a:t>
            </a:r>
          </a:p>
          <a:p>
            <a:pPr lvl="2"/>
            <a:r>
              <a:rPr lang="cs-CZ" dirty="0"/>
              <a:t>586/1992 Sb. – </a:t>
            </a:r>
            <a:r>
              <a:rPr lang="cs-CZ" dirty="0" smtClean="0"/>
              <a:t>cca 850 bodů</a:t>
            </a:r>
            <a:endParaRPr lang="cs-CZ" dirty="0"/>
          </a:p>
          <a:p>
            <a:pPr lvl="2"/>
            <a:r>
              <a:rPr lang="cs-CZ" dirty="0" smtClean="0"/>
              <a:t>338/1992 Sb. – cca 140 bodů</a:t>
            </a:r>
          </a:p>
          <a:p>
            <a:pPr lvl="2"/>
            <a:r>
              <a:rPr lang="cs-CZ" dirty="0" smtClean="0"/>
              <a:t>235/2004 </a:t>
            </a:r>
            <a:r>
              <a:rPr lang="cs-CZ" dirty="0"/>
              <a:t>Sb. – </a:t>
            </a:r>
            <a:r>
              <a:rPr lang="cs-CZ" dirty="0" smtClean="0"/>
              <a:t>cca 300 </a:t>
            </a:r>
            <a:r>
              <a:rPr lang="cs-CZ" dirty="0"/>
              <a:t>bodů</a:t>
            </a:r>
          </a:p>
          <a:p>
            <a:pPr lvl="2"/>
            <a:r>
              <a:rPr lang="cs-CZ" dirty="0"/>
              <a:t>353/2003 Sb. – </a:t>
            </a:r>
            <a:r>
              <a:rPr lang="cs-CZ" dirty="0" smtClean="0"/>
              <a:t>cca 130 </a:t>
            </a:r>
            <a:r>
              <a:rPr lang="cs-CZ" dirty="0"/>
              <a:t>bodů</a:t>
            </a:r>
          </a:p>
          <a:p>
            <a:pPr lvl="2"/>
            <a:r>
              <a:rPr lang="cs-CZ" dirty="0"/>
              <a:t>280/2009 Sb. – </a:t>
            </a:r>
            <a:r>
              <a:rPr lang="cs-CZ" dirty="0" smtClean="0"/>
              <a:t>cca 110 </a:t>
            </a:r>
            <a:r>
              <a:rPr lang="cs-CZ" dirty="0"/>
              <a:t>bodů</a:t>
            </a:r>
          </a:p>
          <a:p>
            <a:pPr lvl="1"/>
            <a:r>
              <a:rPr lang="cs-CZ" dirty="0"/>
              <a:t>přehlednost a posloupnost</a:t>
            </a:r>
          </a:p>
          <a:p>
            <a:r>
              <a:rPr lang="cs-CZ" dirty="0"/>
              <a:t>rušení poznámek pod čarou</a:t>
            </a:r>
          </a:p>
          <a:p>
            <a:pPr lvl="1"/>
            <a:r>
              <a:rPr lang="cs-CZ" dirty="0"/>
              <a:t>závěrečné body jednotlivých částí</a:t>
            </a:r>
          </a:p>
          <a:p>
            <a:r>
              <a:rPr lang="cs-CZ" dirty="0"/>
              <a:t>obecné přechodné ustanovení</a:t>
            </a:r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26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091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Obecné přechodné ustanovení</a:t>
            </a:r>
            <a:endParaRPr lang="cs-CZ" sz="36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1447800"/>
            <a:ext cx="7498080" cy="4800600"/>
          </a:xfrm>
        </p:spPr>
        <p:txBody>
          <a:bodyPr>
            <a:normAutofit/>
          </a:bodyPr>
          <a:lstStyle/>
          <a:p>
            <a:pPr marL="109537" indent="0" algn="just">
              <a:buNone/>
            </a:pPr>
            <a:r>
              <a:rPr lang="cs-CZ" sz="2400" dirty="0" smtClean="0"/>
              <a:t>Není-li </a:t>
            </a:r>
            <a:r>
              <a:rPr lang="cs-CZ" sz="2400" dirty="0"/>
              <a:t>stanoveno jinak, </a:t>
            </a:r>
            <a:r>
              <a:rPr lang="cs-CZ" sz="2400" b="1" dirty="0"/>
              <a:t>vztahují se </a:t>
            </a:r>
            <a:r>
              <a:rPr lang="cs-CZ" sz="2400" dirty="0"/>
              <a:t>na skutečnosti, poměry, vztahy, subjekty, předměty, práva a povinnosti soukromého práva podle právních předpisů účinných přede dnem nabytí účinnosti tohoto zákonného opatření Senátu ode dne nabytí účinnosti tohoto zákonného opatření Senátu </a:t>
            </a:r>
            <a:r>
              <a:rPr lang="cs-CZ" sz="2400" b="1" dirty="0"/>
              <a:t>stejná ustanovení </a:t>
            </a:r>
            <a:r>
              <a:rPr lang="cs-CZ" sz="2400" dirty="0"/>
              <a:t>zákona č. 586/1992 Sb., ve znění účinném ode dne nabytí účinnosti tohoto zákonného opatření Senátu, </a:t>
            </a:r>
            <a:r>
              <a:rPr lang="cs-CZ" sz="2400" b="1" dirty="0"/>
              <a:t>jako</a:t>
            </a:r>
            <a:r>
              <a:rPr lang="cs-CZ" sz="2400" dirty="0"/>
              <a:t> na skutečnosti, poměry, vztahy, subjekty, předměty, práva a povinnosti soukromého práva podle právních předpisů účinných ode dne nabytí účinnosti tohoto zákonného opatření Senátu, </a:t>
            </a:r>
            <a:r>
              <a:rPr lang="cs-CZ" sz="2400" b="1" dirty="0"/>
              <a:t>které jsou jim svou povahou a účelem </a:t>
            </a:r>
            <a:r>
              <a:rPr lang="cs-CZ" sz="2400" b="1" dirty="0" smtClean="0"/>
              <a:t>nejbližší</a:t>
            </a:r>
            <a:r>
              <a:rPr lang="cs-CZ" sz="2400" dirty="0" smtClean="0"/>
              <a:t>.</a:t>
            </a:r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4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27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9363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V. Hlavní změny</a:t>
            </a:r>
            <a:endParaRPr lang="cs-CZ" sz="36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624194992"/>
              </p:ext>
            </p:extLst>
          </p:nvPr>
        </p:nvGraphicFramePr>
        <p:xfrm>
          <a:off x="1788368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28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4967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600" b="1" dirty="0" smtClean="0"/>
              <a:t>1) Terminologické rekodifikační změny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cs-CZ" dirty="0"/>
              <a:t>obchodní společnost a družstvo </a:t>
            </a:r>
            <a:r>
              <a:rPr lang="cs-CZ" dirty="0">
                <a:sym typeface="Symbol"/>
              </a:rPr>
              <a:t> </a:t>
            </a:r>
            <a:r>
              <a:rPr lang="cs-CZ" dirty="0"/>
              <a:t>obchodní</a:t>
            </a:r>
            <a:r>
              <a:rPr lang="cs-CZ" sz="3600" dirty="0"/>
              <a:t> </a:t>
            </a:r>
            <a:r>
              <a:rPr lang="cs-CZ" dirty="0"/>
              <a:t>korporace</a:t>
            </a:r>
            <a:endParaRPr lang="cs-CZ" sz="3600" dirty="0"/>
          </a:p>
          <a:p>
            <a:pPr lvl="0"/>
            <a:r>
              <a:rPr lang="cs-CZ" dirty="0" smtClean="0"/>
              <a:t>sdružení bez právní subjektivity </a:t>
            </a:r>
            <a:r>
              <a:rPr lang="cs-CZ" dirty="0">
                <a:sym typeface="Symbol"/>
              </a:rPr>
              <a:t> </a:t>
            </a:r>
            <a:r>
              <a:rPr lang="cs-CZ" dirty="0"/>
              <a:t>společnost</a:t>
            </a:r>
          </a:p>
          <a:p>
            <a:pPr lvl="0"/>
            <a:r>
              <a:rPr lang="cs-CZ" dirty="0"/>
              <a:t>závazek </a:t>
            </a:r>
            <a:r>
              <a:rPr lang="cs-CZ" dirty="0">
                <a:sym typeface="Symbol"/>
              </a:rPr>
              <a:t> </a:t>
            </a:r>
            <a:r>
              <a:rPr lang="cs-CZ" dirty="0"/>
              <a:t>dluh</a:t>
            </a:r>
          </a:p>
          <a:p>
            <a:pPr lvl="0"/>
            <a:r>
              <a:rPr lang="cs-CZ" dirty="0"/>
              <a:t>půjčka </a:t>
            </a:r>
            <a:r>
              <a:rPr lang="cs-CZ" dirty="0">
                <a:sym typeface="Symbol"/>
              </a:rPr>
              <a:t> </a:t>
            </a:r>
            <a:r>
              <a:rPr lang="cs-CZ" dirty="0"/>
              <a:t>zápůjčka</a:t>
            </a:r>
          </a:p>
          <a:p>
            <a:pPr lvl="0"/>
            <a:r>
              <a:rPr lang="cs-CZ" dirty="0"/>
              <a:t>byt </a:t>
            </a:r>
            <a:r>
              <a:rPr lang="cs-CZ" dirty="0">
                <a:sym typeface="Symbol"/>
              </a:rPr>
              <a:t> </a:t>
            </a:r>
            <a:r>
              <a:rPr lang="cs-CZ" dirty="0"/>
              <a:t>jednotka</a:t>
            </a:r>
          </a:p>
          <a:p>
            <a:pPr lvl="0"/>
            <a:r>
              <a:rPr lang="cs-CZ" dirty="0"/>
              <a:t>podnik </a:t>
            </a:r>
            <a:r>
              <a:rPr lang="cs-CZ" dirty="0">
                <a:sym typeface="Symbol"/>
              </a:rPr>
              <a:t> obchodní závod</a:t>
            </a:r>
            <a:endParaRPr lang="cs-CZ" dirty="0"/>
          </a:p>
          <a:p>
            <a:pPr lvl="0"/>
            <a:r>
              <a:rPr lang="cs-CZ" dirty="0"/>
              <a:t>nemovitost </a:t>
            </a:r>
            <a:r>
              <a:rPr lang="cs-CZ" dirty="0">
                <a:sym typeface="Symbol"/>
              </a:rPr>
              <a:t> nemovitá věc</a:t>
            </a:r>
            <a:endParaRPr lang="cs-CZ" dirty="0"/>
          </a:p>
          <a:p>
            <a:pPr lvl="0"/>
            <a:r>
              <a:rPr lang="cs-CZ" dirty="0"/>
              <a:t>domácnost </a:t>
            </a:r>
            <a:r>
              <a:rPr lang="cs-CZ" dirty="0">
                <a:sym typeface="Symbol"/>
              </a:rPr>
              <a:t> společně hospodařící domácnost</a:t>
            </a:r>
            <a:endParaRPr lang="cs-CZ" dirty="0"/>
          </a:p>
          <a:p>
            <a:pPr lvl="0"/>
            <a:r>
              <a:rPr lang="cs-CZ" dirty="0"/>
              <a:t>jméno a příjmení </a:t>
            </a:r>
            <a:r>
              <a:rPr lang="cs-CZ" dirty="0">
                <a:sym typeface="Symbol"/>
              </a:rPr>
              <a:t> </a:t>
            </a:r>
            <a:r>
              <a:rPr lang="cs-CZ" dirty="0" smtClean="0">
                <a:sym typeface="Symbol"/>
              </a:rPr>
              <a:t>jméno</a:t>
            </a:r>
          </a:p>
          <a:p>
            <a:pPr lvl="0"/>
            <a:r>
              <a:rPr lang="cs-CZ" dirty="0" smtClean="0">
                <a:sym typeface="Symbol"/>
              </a:rPr>
              <a:t>atd.</a:t>
            </a:r>
            <a:endParaRPr lang="cs-CZ" dirty="0"/>
          </a:p>
          <a:p>
            <a:endParaRPr lang="cs-CZ" dirty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29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2719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435608" y="413792"/>
            <a:ext cx="7498080" cy="1143000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1. Stav legislativního procesu rekodifikace </a:t>
            </a:r>
            <a:r>
              <a:rPr lang="cs-CZ" sz="4000" b="1" dirty="0"/>
              <a:t>soukromého </a:t>
            </a:r>
            <a:r>
              <a:rPr lang="cs-CZ" sz="4000" b="1" dirty="0" smtClean="0"/>
              <a:t>práva</a:t>
            </a:r>
            <a:endParaRPr lang="cs-CZ" sz="4000" b="1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</a:t>
            </a:fld>
            <a:endParaRPr lang="cs-CZ" sz="2800" dirty="0">
              <a:latin typeface="Lucida Sans Unicode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1311325858"/>
              </p:ext>
            </p:extLst>
          </p:nvPr>
        </p:nvGraphicFramePr>
        <p:xfrm>
          <a:off x="1403648" y="2060848"/>
          <a:ext cx="7416824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663666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2) Věcné rekodifikační změny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nový institut svěřenského fondu</a:t>
            </a:r>
            <a:endParaRPr lang="cs-CZ" dirty="0"/>
          </a:p>
          <a:p>
            <a:pPr lvl="0"/>
            <a:r>
              <a:rPr lang="cs-CZ" dirty="0"/>
              <a:t>nové vymezení pojmu nemovitá </a:t>
            </a:r>
            <a:r>
              <a:rPr lang="cs-CZ" dirty="0" smtClean="0"/>
              <a:t>věc</a:t>
            </a:r>
          </a:p>
          <a:p>
            <a:pPr lvl="1"/>
            <a:r>
              <a:rPr lang="cs-CZ" dirty="0" smtClean="0"/>
              <a:t>stavba </a:t>
            </a:r>
            <a:r>
              <a:rPr lang="cs-CZ" dirty="0"/>
              <a:t>se stává součástí </a:t>
            </a:r>
            <a:r>
              <a:rPr lang="cs-CZ" dirty="0" smtClean="0"/>
              <a:t>pozemku</a:t>
            </a:r>
          </a:p>
          <a:p>
            <a:pPr lvl="1"/>
            <a:r>
              <a:rPr lang="cs-CZ" dirty="0" smtClean="0"/>
              <a:t>zavedení </a:t>
            </a:r>
            <a:r>
              <a:rPr lang="cs-CZ" dirty="0"/>
              <a:t>institutu práva </a:t>
            </a:r>
            <a:r>
              <a:rPr lang="cs-CZ" dirty="0" smtClean="0"/>
              <a:t>stavby</a:t>
            </a:r>
          </a:p>
          <a:p>
            <a:pPr lvl="1"/>
            <a:r>
              <a:rPr lang="cs-CZ" dirty="0" smtClean="0"/>
              <a:t>nové </a:t>
            </a:r>
            <a:r>
              <a:rPr lang="cs-CZ" dirty="0"/>
              <a:t>pojetí </a:t>
            </a:r>
            <a:r>
              <a:rPr lang="cs-CZ" dirty="0" smtClean="0"/>
              <a:t>jednotek, atd.</a:t>
            </a:r>
            <a:endParaRPr lang="cs-CZ" dirty="0"/>
          </a:p>
          <a:p>
            <a:pPr lvl="0"/>
            <a:r>
              <a:rPr lang="cs-CZ" dirty="0"/>
              <a:t>věc v právním </a:t>
            </a:r>
            <a:r>
              <a:rPr lang="cs-CZ" dirty="0" smtClean="0"/>
              <a:t>smyslu</a:t>
            </a:r>
            <a:endParaRPr lang="cs-CZ" dirty="0"/>
          </a:p>
          <a:p>
            <a:pPr lvl="0"/>
            <a:r>
              <a:rPr lang="cs-CZ" dirty="0"/>
              <a:t>vzájemné </a:t>
            </a:r>
            <a:r>
              <a:rPr lang="cs-CZ" dirty="0" smtClean="0"/>
              <a:t>darování</a:t>
            </a:r>
          </a:p>
          <a:p>
            <a:pPr lvl="0"/>
            <a:r>
              <a:rPr lang="cs-CZ" dirty="0" smtClean="0"/>
              <a:t>atd.</a:t>
            </a:r>
            <a:endParaRPr lang="cs-CZ" dirty="0"/>
          </a:p>
          <a:p>
            <a:pPr lvl="0"/>
            <a:endParaRPr lang="cs-CZ" dirty="0" smtClean="0"/>
          </a:p>
          <a:p>
            <a:endParaRPr lang="cs-CZ" dirty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30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9748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/>
          </a:bodyPr>
          <a:lstStyle/>
          <a:p>
            <a:pPr algn="l"/>
            <a:r>
              <a:rPr lang="cs-CZ" sz="3600" b="1" dirty="0" smtClean="0"/>
              <a:t>3) Ostatní změny			1/2</a:t>
            </a:r>
            <a:endParaRPr lang="cs-CZ" sz="36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31640" y="1412776"/>
            <a:ext cx="7426598" cy="5083275"/>
          </a:xfrm>
        </p:spPr>
        <p:txBody>
          <a:bodyPr>
            <a:normAutofit/>
          </a:bodyPr>
          <a:lstStyle/>
          <a:p>
            <a:r>
              <a:rPr lang="cs-CZ" dirty="0" smtClean="0"/>
              <a:t>předsunutí účinnosti již platných bodů ze zákona č. 458/2011 Sb.</a:t>
            </a:r>
          </a:p>
          <a:p>
            <a:r>
              <a:rPr lang="cs-CZ" dirty="0" smtClean="0"/>
              <a:t>sjednocení </a:t>
            </a:r>
            <a:r>
              <a:rPr lang="cs-CZ" dirty="0"/>
              <a:t>rozhodné částky pro srážkovou </a:t>
            </a:r>
            <a:r>
              <a:rPr lang="cs-CZ" dirty="0" smtClean="0"/>
              <a:t>daň</a:t>
            </a:r>
          </a:p>
          <a:p>
            <a:r>
              <a:rPr lang="cs-CZ" dirty="0" smtClean="0"/>
              <a:t>rušení </a:t>
            </a:r>
            <a:r>
              <a:rPr lang="cs-CZ" dirty="0"/>
              <a:t>legislativních zkratek „daň“</a:t>
            </a:r>
          </a:p>
          <a:p>
            <a:r>
              <a:rPr lang="cs-CZ" dirty="0"/>
              <a:t>cena zjištěná x cena </a:t>
            </a:r>
            <a:r>
              <a:rPr lang="cs-CZ" dirty="0" smtClean="0"/>
              <a:t>určená</a:t>
            </a:r>
          </a:p>
          <a:p>
            <a:r>
              <a:rPr lang="cs-CZ" dirty="0" smtClean="0"/>
              <a:t>atd.</a:t>
            </a:r>
          </a:p>
          <a:p>
            <a:endParaRPr lang="cs-CZ" dirty="0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31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40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 smtClean="0"/>
              <a:t>3) Ostatní změny			2/2</a:t>
            </a:r>
            <a:endParaRPr lang="cs-CZ" sz="36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31640" y="1514078"/>
            <a:ext cx="7426598" cy="486725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související </a:t>
            </a:r>
            <a:r>
              <a:rPr lang="cs-CZ" dirty="0"/>
              <a:t>terminologické </a:t>
            </a:r>
            <a:r>
              <a:rPr lang="cs-CZ" dirty="0" smtClean="0"/>
              <a:t>změny</a:t>
            </a:r>
          </a:p>
          <a:p>
            <a:pPr lvl="1"/>
            <a:r>
              <a:rPr lang="cs-CZ" dirty="0" smtClean="0"/>
              <a:t>zákon </a:t>
            </a:r>
            <a:r>
              <a:rPr lang="cs-CZ" dirty="0"/>
              <a:t>o daních z </a:t>
            </a:r>
            <a:r>
              <a:rPr lang="cs-CZ" dirty="0" smtClean="0"/>
              <a:t>příjmů (příprava na 2015)</a:t>
            </a:r>
          </a:p>
          <a:p>
            <a:pPr lvl="2"/>
            <a:r>
              <a:rPr lang="cs-CZ" dirty="0" smtClean="0"/>
              <a:t>příjmy ze závislé činnosti</a:t>
            </a:r>
          </a:p>
          <a:p>
            <a:pPr lvl="2"/>
            <a:r>
              <a:rPr lang="cs-CZ" dirty="0" smtClean="0"/>
              <a:t>příjmy ze samostatné činnosti</a:t>
            </a:r>
          </a:p>
          <a:p>
            <a:pPr lvl="2"/>
            <a:r>
              <a:rPr lang="cs-CZ" dirty="0" smtClean="0"/>
              <a:t>daňový rezident České republiky a daňový nerezident</a:t>
            </a:r>
          </a:p>
          <a:p>
            <a:pPr lvl="2"/>
            <a:r>
              <a:rPr lang="cs-CZ" dirty="0" smtClean="0"/>
              <a:t>pojmenování slev na dani fyzických osob</a:t>
            </a:r>
            <a:endParaRPr lang="cs-CZ" dirty="0"/>
          </a:p>
          <a:p>
            <a:pPr lvl="1"/>
            <a:r>
              <a:rPr lang="cs-CZ" dirty="0" smtClean="0"/>
              <a:t>nepřímé daně</a:t>
            </a:r>
          </a:p>
          <a:p>
            <a:pPr lvl="2"/>
            <a:r>
              <a:rPr lang="cs-CZ" dirty="0" smtClean="0"/>
              <a:t>Evropské společenství </a:t>
            </a:r>
            <a:r>
              <a:rPr lang="cs-CZ" dirty="0">
                <a:sym typeface="Symbol"/>
              </a:rPr>
              <a:t> </a:t>
            </a:r>
            <a:r>
              <a:rPr lang="cs-CZ" dirty="0" smtClean="0">
                <a:sym typeface="Symbol"/>
              </a:rPr>
              <a:t>Evropská unie</a:t>
            </a:r>
          </a:p>
          <a:p>
            <a:pPr lvl="2"/>
            <a:r>
              <a:rPr lang="cs-CZ" dirty="0" smtClean="0">
                <a:sym typeface="Symbol"/>
              </a:rPr>
              <a:t>celní úřad  správce daně</a:t>
            </a:r>
          </a:p>
          <a:p>
            <a:pPr lvl="2"/>
            <a:r>
              <a:rPr lang="cs-CZ" dirty="0" smtClean="0">
                <a:sym typeface="Symbol"/>
              </a:rPr>
              <a:t>rušení odkazů v zákoně o spotřebních daních</a:t>
            </a:r>
            <a:endParaRPr lang="cs-CZ" dirty="0"/>
          </a:p>
        </p:txBody>
      </p:sp>
      <p:sp>
        <p:nvSpPr>
          <p:cNvPr id="6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32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0536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8. Rizika </a:t>
            </a:r>
            <a:r>
              <a:rPr lang="cs-CZ" b="1" dirty="0" err="1" smtClean="0"/>
              <a:t>ZOSů</a:t>
            </a:r>
            <a:endParaRPr lang="cs-CZ" b="1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33</a:t>
            </a:fld>
            <a:endParaRPr lang="cs-CZ" sz="2800" dirty="0">
              <a:latin typeface="Lucida Sans Unicode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703657066"/>
              </p:ext>
            </p:extLst>
          </p:nvPr>
        </p:nvGraphicFramePr>
        <p:xfrm>
          <a:off x="1187624" y="1412776"/>
          <a:ext cx="770485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48081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b="1" dirty="0" smtClean="0"/>
              <a:t>III. </a:t>
            </a:r>
            <a:r>
              <a:rPr lang="cs-CZ" sz="3600" b="1" dirty="0" err="1" smtClean="0"/>
              <a:t>Neratihabice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ZOSů</a:t>
            </a:r>
            <a:r>
              <a:rPr lang="cs-CZ" sz="3600" b="1" dirty="0" smtClean="0"/>
              <a:t> novou Poslaneckou sněmovnou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čl. 33 odst. 5 Ústavy:</a:t>
            </a:r>
          </a:p>
          <a:p>
            <a:pPr>
              <a:buNone/>
            </a:pPr>
            <a:r>
              <a:rPr lang="cs-CZ" dirty="0" smtClean="0"/>
              <a:t>	„</a:t>
            </a:r>
            <a:r>
              <a:rPr lang="cs-CZ" i="1" dirty="0" smtClean="0"/>
              <a:t>Zákonné opatření Senátu musí být schváleno Poslaneckou sněmovnou na její první schůzi. Neschválí-li je Poslanecká sněmovna, pozbývá další platnosti.</a:t>
            </a:r>
            <a:r>
              <a:rPr lang="cs-CZ" dirty="0" smtClean="0"/>
              <a:t>“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absence právní úpravy v jednacím řádu Poslanecké sněmovny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34</a:t>
            </a:fld>
            <a:endParaRPr lang="cs-CZ" sz="2800" dirty="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Důsledky </a:t>
            </a:r>
            <a:r>
              <a:rPr lang="cs-CZ" sz="3600" b="1" dirty="0" err="1" smtClean="0"/>
              <a:t>neratihabice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ZOSů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pozbytí platnosti ex </a:t>
            </a:r>
            <a:r>
              <a:rPr lang="cs-CZ" dirty="0" err="1" smtClean="0"/>
              <a:t>nunc</a:t>
            </a:r>
            <a:endParaRPr lang="cs-CZ" dirty="0" smtClean="0"/>
          </a:p>
          <a:p>
            <a:pPr lvl="1"/>
            <a:r>
              <a:rPr lang="cs-CZ" dirty="0" smtClean="0"/>
              <a:t>před nabytím účinnosti / po nabytí účinnosti</a:t>
            </a:r>
          </a:p>
          <a:p>
            <a:pPr lvl="1"/>
            <a:r>
              <a:rPr lang="cs-CZ" dirty="0" smtClean="0"/>
              <a:t>specifika ustanovení novelizujících (rušících či měnících) jiná ustanovení</a:t>
            </a:r>
          </a:p>
          <a:p>
            <a:pPr lvl="2"/>
            <a:r>
              <a:rPr lang="cs-CZ" dirty="0" err="1" smtClean="0"/>
              <a:t>obžívání</a:t>
            </a:r>
            <a:r>
              <a:rPr lang="cs-CZ" dirty="0" smtClean="0"/>
              <a:t> či </a:t>
            </a:r>
            <a:r>
              <a:rPr lang="cs-CZ" dirty="0" err="1" smtClean="0"/>
              <a:t>neobžívání</a:t>
            </a:r>
            <a:r>
              <a:rPr lang="cs-CZ" dirty="0" smtClean="0"/>
              <a:t> původních ustanovení </a:t>
            </a:r>
          </a:p>
          <a:p>
            <a:pPr lvl="2">
              <a:buNone/>
            </a:pPr>
            <a:endParaRPr lang="cs-CZ" dirty="0" smtClean="0"/>
          </a:p>
          <a:p>
            <a:pPr lvl="2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35</a:t>
            </a:fld>
            <a:endParaRPr lang="cs-CZ" sz="2800" dirty="0"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IV. Napadení </a:t>
            </a:r>
            <a:r>
              <a:rPr lang="cs-CZ" sz="3600" b="1" dirty="0" err="1" smtClean="0"/>
              <a:t>ZOSů</a:t>
            </a:r>
            <a:r>
              <a:rPr lang="cs-CZ" sz="3600" b="1" dirty="0" smtClean="0"/>
              <a:t> u Ústavního soudu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66737" lvl="0" indent="-457200">
              <a:buFont typeface="+mj-lt"/>
              <a:buAutoNum type="alphaLcPeriod"/>
            </a:pPr>
            <a:r>
              <a:rPr lang="cs-CZ" sz="2400" dirty="0" err="1" smtClean="0">
                <a:solidFill>
                  <a:srgbClr val="00B050"/>
                </a:solidFill>
              </a:rPr>
              <a:t>rozpuštěnost</a:t>
            </a:r>
            <a:r>
              <a:rPr lang="cs-CZ" sz="2400" dirty="0" smtClean="0">
                <a:solidFill>
                  <a:srgbClr val="00B050"/>
                </a:solidFill>
              </a:rPr>
              <a:t> Poslanecké sněmovny</a:t>
            </a:r>
          </a:p>
          <a:p>
            <a:pPr lvl="1"/>
            <a:r>
              <a:rPr lang="cs-CZ" sz="2000" dirty="0" smtClean="0">
                <a:solidFill>
                  <a:srgbClr val="00B050"/>
                </a:solidFill>
              </a:rPr>
              <a:t>ZOS lze přijmout pouze, pokud byla PS rozpuštěna </a:t>
            </a:r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>
                <a:solidFill>
                  <a:srgbClr val="FF0000"/>
                </a:solidFill>
              </a:rPr>
              <a:t>neodkladnost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ZOS lze přijmout pouze ve věcech, které nesnesou odkladu</a:t>
            </a:r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>
                <a:solidFill>
                  <a:srgbClr val="00B050"/>
                </a:solidFill>
              </a:rPr>
              <a:t>výhrada zákona</a:t>
            </a:r>
          </a:p>
          <a:p>
            <a:pPr lvl="1"/>
            <a:r>
              <a:rPr lang="cs-CZ" sz="2000" dirty="0" smtClean="0">
                <a:solidFill>
                  <a:srgbClr val="00B050"/>
                </a:solidFill>
              </a:rPr>
              <a:t>ZOS lze přijímat ve věcech, které by vyžadovaly jinak přijetí zákona</a:t>
            </a:r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>
                <a:solidFill>
                  <a:srgbClr val="FF0000"/>
                </a:solidFill>
              </a:rPr>
              <a:t>zákaz přijímat ZOS v určitých věcech</a:t>
            </a: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ZOS nelze přijímat ve věcech Ústavy, státního rozpočtu, státního závěrečného účtu, volebního zákona a mezinárodních smluv podle čl. 10 Ústavy</a:t>
            </a:r>
          </a:p>
          <a:p>
            <a:pPr marL="593725" indent="-457200">
              <a:buFont typeface="+mj-lt"/>
              <a:buAutoNum type="alphaLcPeriod"/>
            </a:pPr>
            <a:r>
              <a:rPr lang="cs-CZ" sz="2400" dirty="0" smtClean="0">
                <a:solidFill>
                  <a:srgbClr val="00B050"/>
                </a:solidFill>
              </a:rPr>
              <a:t>navrhovatel</a:t>
            </a:r>
          </a:p>
          <a:p>
            <a:pPr lvl="1"/>
            <a:r>
              <a:rPr lang="cs-CZ" sz="2000" dirty="0" smtClean="0">
                <a:solidFill>
                  <a:srgbClr val="00B050"/>
                </a:solidFill>
              </a:rPr>
              <a:t>ZOS může Senátu navrhnout jen vláda</a:t>
            </a:r>
          </a:p>
          <a:p>
            <a:pPr marL="623887" indent="-514350">
              <a:buFont typeface="+mj-lt"/>
              <a:buAutoNum type="alphaLcPeriod"/>
            </a:pPr>
            <a:r>
              <a:rPr lang="cs-CZ" sz="2400" dirty="0" err="1" smtClean="0">
                <a:solidFill>
                  <a:srgbClr val="FF0000"/>
                </a:solidFill>
              </a:rPr>
              <a:t>ratihabice</a:t>
            </a:r>
            <a:endParaRPr lang="cs-CZ" sz="2400" dirty="0" smtClean="0">
              <a:solidFill>
                <a:srgbClr val="FF0000"/>
              </a:solidFill>
            </a:endParaRPr>
          </a:p>
          <a:p>
            <a:pPr lvl="1"/>
            <a:r>
              <a:rPr lang="cs-CZ" sz="2000" dirty="0" smtClean="0">
                <a:solidFill>
                  <a:srgbClr val="FF0000"/>
                </a:solidFill>
              </a:rPr>
              <a:t>ZOS musí být schváleno na ustavující schůzi nové PS</a:t>
            </a:r>
            <a:endParaRPr lang="cs-CZ" dirty="0" smtClean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36</a:t>
            </a:fld>
            <a:endParaRPr lang="cs-CZ" sz="2800" dirty="0"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Daňové právo od 1. ledna 2014</a:t>
            </a:r>
            <a:endParaRPr lang="cs-CZ" b="1" dirty="0"/>
          </a:p>
        </p:txBody>
      </p:sp>
      <p:pic>
        <p:nvPicPr>
          <p:cNvPr id="2057" name="Picture 9" descr="C:\Users\13915\AppData\Local\Microsoft\Windows\Temporary Internet Files\Content.IE5\4TWWXX4W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219113" y="1700808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13915\AppData\Local\Microsoft\Windows\Temporary Internet Files\Content.IE5\382PLE7X\MC90044193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1807" y="2363787"/>
            <a:ext cx="1978025" cy="190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13915\AppData\Local\Microsoft\Windows\Temporary Internet Files\Content.IE5\4TWWXX4W\MC9004419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1615" y="2329507"/>
            <a:ext cx="1520825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155404" y="5589240"/>
            <a:ext cx="56569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+mn-lt"/>
              </a:rPr>
              <a:t>(BOHUŽEL…)</a:t>
            </a:r>
            <a:endParaRPr lang="cs-CZ" sz="4000" dirty="0">
              <a:latin typeface="+mn-lt"/>
            </a:endParaRPr>
          </a:p>
        </p:txBody>
      </p:sp>
      <p:sp>
        <p:nvSpPr>
          <p:cNvPr id="7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37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17992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/>
          </p:cNvSpPr>
          <p:nvPr>
            <p:ph type="title"/>
          </p:nvPr>
        </p:nvSpPr>
        <p:spPr bwMode="auto">
          <a:xfrm>
            <a:off x="1421908" y="1357298"/>
            <a:ext cx="7398564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Děkuji za pozornost !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1435608" y="2636912"/>
            <a:ext cx="7498080" cy="3611488"/>
          </a:xfrm>
        </p:spPr>
        <p:txBody>
          <a:bodyPr>
            <a:normAutofit/>
          </a:bodyPr>
          <a:lstStyle/>
          <a:p>
            <a:pPr eaLnBrk="1" hangingPunct="1">
              <a:buFont typeface="Wingdings 3" pitchFamily="18" charset="2"/>
              <a:buNone/>
            </a:pPr>
            <a:endParaRPr lang="cs-CZ" sz="2800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endParaRPr lang="cs-CZ" sz="2800" dirty="0" smtClean="0">
              <a:latin typeface="Arial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cs-CZ" sz="2800" dirty="0" smtClean="0">
                <a:latin typeface="Arial" charset="0"/>
              </a:rPr>
              <a:t>	</a:t>
            </a:r>
            <a:r>
              <a:rPr lang="cs-CZ" sz="1800" dirty="0" smtClean="0"/>
              <a:t>JUDr. Radim Boháč, Ph.D.</a:t>
            </a:r>
            <a:br>
              <a:rPr lang="cs-CZ" sz="1800" dirty="0" smtClean="0"/>
            </a:br>
            <a:r>
              <a:rPr lang="cs-CZ" sz="1800" dirty="0" smtClean="0"/>
              <a:t>odborný asistent katedry finančního práva a finanční vědy PF UK</a:t>
            </a:r>
            <a:br>
              <a:rPr lang="cs-CZ" sz="1800" dirty="0" smtClean="0"/>
            </a:br>
            <a:r>
              <a:rPr lang="cs-CZ" sz="1800" dirty="0" smtClean="0"/>
              <a:t>nám. Curieových 7</a:t>
            </a:r>
            <a:br>
              <a:rPr lang="cs-CZ" sz="1800" dirty="0" smtClean="0"/>
            </a:br>
            <a:r>
              <a:rPr lang="cs-CZ" sz="1800" dirty="0" smtClean="0"/>
              <a:t>116 40 Praha 1</a:t>
            </a:r>
            <a:br>
              <a:rPr lang="cs-CZ" sz="1800" dirty="0" smtClean="0"/>
            </a:br>
            <a:r>
              <a:rPr lang="cs-CZ" sz="1800" dirty="0" smtClean="0"/>
              <a:t>email: </a:t>
            </a:r>
            <a:r>
              <a:rPr lang="cs-CZ" sz="1800" dirty="0" smtClean="0">
                <a:hlinkClick r:id="rId2"/>
              </a:rPr>
              <a:t>bohac@</a:t>
            </a:r>
            <a:r>
              <a:rPr lang="cs-CZ" sz="1800" dirty="0" err="1" smtClean="0">
                <a:hlinkClick r:id="rId2"/>
              </a:rPr>
              <a:t>prf.cuni.cz</a:t>
            </a:r>
            <a:endParaRPr lang="cs-CZ" sz="1800" dirty="0" smtClean="0"/>
          </a:p>
          <a:p>
            <a:pPr eaLnBrk="1" hangingPunct="1">
              <a:buFont typeface="Wingdings 3" pitchFamily="18" charset="2"/>
              <a:buNone/>
            </a:pPr>
            <a:r>
              <a:rPr lang="cs-CZ" sz="1800" dirty="0" smtClean="0"/>
              <a:t>	</a:t>
            </a:r>
            <a:r>
              <a:rPr lang="cs-CZ" sz="1800" dirty="0" smtClean="0">
                <a:hlinkClick r:id="rId3"/>
              </a:rPr>
              <a:t>www.</a:t>
            </a:r>
            <a:r>
              <a:rPr lang="cs-CZ" sz="1800" dirty="0" err="1" smtClean="0">
                <a:hlinkClick r:id="rId3"/>
              </a:rPr>
              <a:t>radimbohac.cz</a:t>
            </a:r>
            <a:r>
              <a:rPr lang="cs-CZ" sz="1800" dirty="0" smtClean="0"/>
              <a:t> </a:t>
            </a:r>
            <a:br>
              <a:rPr lang="cs-CZ" sz="1800" dirty="0" smtClean="0"/>
            </a:br>
            <a:r>
              <a:rPr lang="cs-CZ" sz="1800" dirty="0" smtClean="0"/>
              <a:t>tel.: +420221005530</a:t>
            </a:r>
          </a:p>
          <a:p>
            <a:pPr eaLnBrk="1" hangingPunct="1">
              <a:buFont typeface="Wingdings 3" pitchFamily="18" charset="2"/>
              <a:buNone/>
            </a:pPr>
            <a:endParaRPr lang="cs-CZ" sz="1800" dirty="0" smtClean="0">
              <a:latin typeface="Arial" charset="0"/>
            </a:endParaRPr>
          </a:p>
        </p:txBody>
      </p:sp>
      <p:sp>
        <p:nvSpPr>
          <p:cNvPr id="16387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5574EB95-A671-488A-805A-A3FC4EB8DC30}" type="slidenum">
              <a:rPr lang="cs-CZ" sz="2000" b="1">
                <a:latin typeface="Lucida Sans Unicode" pitchFamily="34" charset="0"/>
              </a:rPr>
              <a:pPr/>
              <a:t>38</a:t>
            </a:fld>
            <a:endParaRPr lang="cs-CZ" sz="2800" dirty="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 Zákony přijaté v roce 2012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nový občanský zákoník </a:t>
            </a:r>
          </a:p>
          <a:p>
            <a:pPr lvl="1"/>
            <a:r>
              <a:rPr lang="cs-CZ" dirty="0" smtClean="0"/>
              <a:t>zákon č. 89/2012 Sb.</a:t>
            </a:r>
          </a:p>
          <a:p>
            <a:r>
              <a:rPr lang="cs-CZ" dirty="0" smtClean="0"/>
              <a:t>zákon o obchodních korporacích</a:t>
            </a:r>
          </a:p>
          <a:p>
            <a:pPr lvl="1"/>
            <a:r>
              <a:rPr lang="cs-CZ" dirty="0" smtClean="0"/>
              <a:t>zákon </a:t>
            </a:r>
            <a:r>
              <a:rPr lang="cs-CZ" dirty="0"/>
              <a:t>č. 90/2012 Sb</a:t>
            </a:r>
            <a:r>
              <a:rPr lang="cs-CZ" dirty="0" smtClean="0"/>
              <a:t>.	</a:t>
            </a:r>
          </a:p>
          <a:p>
            <a:r>
              <a:rPr lang="cs-CZ" dirty="0" smtClean="0"/>
              <a:t>zákon o mezinárodním právu soukromém</a:t>
            </a:r>
          </a:p>
          <a:p>
            <a:pPr lvl="1"/>
            <a:r>
              <a:rPr lang="cs-CZ" dirty="0" smtClean="0"/>
              <a:t>zákon </a:t>
            </a:r>
            <a:r>
              <a:rPr lang="cs-CZ" dirty="0"/>
              <a:t>č. 91/2012 Sb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  <a:p>
            <a:r>
              <a:rPr lang="cs-CZ" dirty="0" smtClean="0"/>
              <a:t>účinnost od 1</a:t>
            </a:r>
            <a:r>
              <a:rPr lang="cs-CZ" dirty="0"/>
              <a:t>. ledna 2014</a:t>
            </a:r>
          </a:p>
          <a:p>
            <a:endParaRPr lang="cs-CZ" dirty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4</a:t>
            </a:fld>
            <a:endParaRPr lang="cs-CZ" sz="280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537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cs-CZ" sz="3600" b="1" dirty="0" smtClean="0"/>
              <a:t>B) Zákony přijaté v roce 2013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259632" y="1196752"/>
            <a:ext cx="7427168" cy="566124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katastrální zákon a jeho změnový zákon </a:t>
            </a:r>
            <a:r>
              <a:rPr lang="cs-CZ" sz="2300" dirty="0" smtClean="0"/>
              <a:t>(zákony </a:t>
            </a:r>
            <a:br>
              <a:rPr lang="cs-CZ" sz="2300" dirty="0" smtClean="0"/>
            </a:br>
            <a:r>
              <a:rPr lang="cs-CZ" sz="2300" dirty="0" smtClean="0"/>
              <a:t>č. 256/2013 Sb. a č. 257/2013 Sb.)</a:t>
            </a:r>
            <a:endParaRPr lang="cs-CZ" dirty="0" smtClean="0"/>
          </a:p>
          <a:p>
            <a:pPr>
              <a:lnSpc>
                <a:spcPct val="120000"/>
              </a:lnSpc>
            </a:pPr>
            <a:r>
              <a:rPr lang="cs-CZ" dirty="0" smtClean="0"/>
              <a:t>zákon </a:t>
            </a:r>
            <a:r>
              <a:rPr lang="cs-CZ" dirty="0"/>
              <a:t>o </a:t>
            </a:r>
            <a:r>
              <a:rPr lang="cs-CZ" dirty="0" smtClean="0"/>
              <a:t>zvláštních řízeních soudních </a:t>
            </a:r>
            <a:r>
              <a:rPr lang="cs-CZ" sz="2300" dirty="0" smtClean="0"/>
              <a:t>(zákon č. 292/2013 Sb.)</a:t>
            </a:r>
            <a:endParaRPr lang="cs-CZ" dirty="0"/>
          </a:p>
          <a:p>
            <a:pPr>
              <a:lnSpc>
                <a:spcPct val="120000"/>
              </a:lnSpc>
            </a:pPr>
            <a:r>
              <a:rPr lang="cs-CZ" dirty="0" smtClean="0"/>
              <a:t>novela občanského soudního řádu </a:t>
            </a:r>
            <a:r>
              <a:rPr lang="cs-CZ" sz="2300" dirty="0" smtClean="0"/>
              <a:t>(zákon č. 293/2013 Sb.)</a:t>
            </a:r>
            <a:endParaRPr lang="cs-CZ" dirty="0" smtClean="0"/>
          </a:p>
          <a:p>
            <a:pPr>
              <a:lnSpc>
                <a:spcPct val="120000"/>
              </a:lnSpc>
            </a:pPr>
            <a:r>
              <a:rPr lang="cs-CZ" dirty="0" smtClean="0"/>
              <a:t>novela </a:t>
            </a:r>
            <a:r>
              <a:rPr lang="cs-CZ" dirty="0"/>
              <a:t>insolvenčního </a:t>
            </a:r>
            <a:r>
              <a:rPr lang="cs-CZ" dirty="0" smtClean="0"/>
              <a:t>zákona </a:t>
            </a:r>
            <a:r>
              <a:rPr lang="cs-CZ" sz="2300" dirty="0" smtClean="0"/>
              <a:t>(zákon č. 294/2013 Sb.)</a:t>
            </a:r>
            <a:endParaRPr lang="cs-CZ" dirty="0"/>
          </a:p>
          <a:p>
            <a:pPr>
              <a:lnSpc>
                <a:spcPct val="120000"/>
              </a:lnSpc>
            </a:pPr>
            <a:r>
              <a:rPr lang="cs-CZ" dirty="0"/>
              <a:t>doprovodný zákon k rekodifikaci soukromého práva </a:t>
            </a:r>
            <a:r>
              <a:rPr lang="cs-CZ" sz="2300" dirty="0" smtClean="0"/>
              <a:t>(</a:t>
            </a:r>
            <a:r>
              <a:rPr lang="cs-CZ" sz="2300" dirty="0" smtClean="0"/>
              <a:t>zákon č. 303/2013 Sb.)</a:t>
            </a:r>
            <a:endParaRPr lang="cs-CZ" dirty="0"/>
          </a:p>
          <a:p>
            <a:pPr>
              <a:lnSpc>
                <a:spcPct val="120000"/>
              </a:lnSpc>
            </a:pPr>
            <a:r>
              <a:rPr lang="cs-CZ" dirty="0" smtClean="0"/>
              <a:t>zákon </a:t>
            </a:r>
            <a:r>
              <a:rPr lang="cs-CZ" dirty="0"/>
              <a:t>o veřejných </a:t>
            </a:r>
            <a:r>
              <a:rPr lang="cs-CZ" dirty="0" smtClean="0"/>
              <a:t>rejstřících právnických a fyzických osob </a:t>
            </a:r>
            <a:r>
              <a:rPr lang="cs-CZ" sz="2300" dirty="0" smtClean="0"/>
              <a:t>(zákon č. 304/2013 Sb.)</a:t>
            </a:r>
            <a:endParaRPr lang="cs-CZ" dirty="0" smtClean="0"/>
          </a:p>
          <a:p>
            <a:pPr>
              <a:lnSpc>
                <a:spcPct val="120000"/>
              </a:lnSpc>
            </a:pPr>
            <a:r>
              <a:rPr lang="cs-CZ" dirty="0" smtClean="0"/>
              <a:t>zákon </a:t>
            </a:r>
            <a:r>
              <a:rPr lang="cs-CZ" dirty="0"/>
              <a:t>o převodu vlastnického práva k </a:t>
            </a:r>
            <a:r>
              <a:rPr lang="cs-CZ" dirty="0" smtClean="0"/>
              <a:t>jednotkám </a:t>
            </a:r>
            <a:r>
              <a:rPr lang="cs-CZ" sz="2300" dirty="0" smtClean="0"/>
              <a:t>(zákon č. 311/2013 Sb.)</a:t>
            </a:r>
            <a:endParaRPr lang="cs-CZ" dirty="0" smtClean="0"/>
          </a:p>
          <a:p>
            <a:pPr>
              <a:lnSpc>
                <a:spcPct val="120000"/>
              </a:lnSpc>
            </a:pPr>
            <a:r>
              <a:rPr lang="cs-CZ" dirty="0" smtClean="0"/>
              <a:t>novela zákona o matrikách </a:t>
            </a:r>
            <a:r>
              <a:rPr lang="cs-CZ" sz="2300" dirty="0" smtClean="0"/>
              <a:t>(zákon č. 312/2013 Sb.)</a:t>
            </a:r>
            <a:endParaRPr lang="cs-CZ" dirty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5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5014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cs-CZ" sz="3600" b="1" dirty="0" smtClean="0"/>
              <a:t>C) Nepřijaté zákony 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331640" y="1412776"/>
            <a:ext cx="7355160" cy="4873724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zákon o dani z nabytí nemovitých věcí 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ST 1003, SenT 170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zákon o změně daňových zákonů </a:t>
            </a:r>
            <a:br>
              <a:rPr lang="cs-CZ" dirty="0" smtClean="0"/>
            </a:br>
            <a:r>
              <a:rPr lang="cs-CZ" dirty="0" smtClean="0"/>
              <a:t>v souvislosti s rekodifikací soukromého práva a o změně některých zákonů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ST 1004, SenT 176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zákon o statusu veřejné prospěšnosti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ST 989, SenT 167</a:t>
            </a:r>
            <a:endParaRPr lang="cs-CZ" dirty="0"/>
          </a:p>
        </p:txBody>
      </p:sp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6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7997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Důsledky nepřijetí daňových zákonů</a:t>
            </a:r>
            <a:endParaRPr lang="cs-CZ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1403648" y="1412776"/>
            <a:ext cx="7283152" cy="487372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cs-CZ" dirty="0" smtClean="0"/>
              <a:t>nedojde k přijetí věcných a terminologických změn daňových zákonů přizpůsobujících je rekodifikaci soukromého práva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propad inkasa veřejných rozpočtů (miliardy Kč)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rozsáhlá právní nejistota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nerovnost daňových subjektů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v určitých případech zvýšení </a:t>
            </a:r>
            <a:r>
              <a:rPr lang="cs-CZ" dirty="0" smtClean="0"/>
              <a:t>daňové </a:t>
            </a:r>
            <a:r>
              <a:rPr lang="cs-CZ" dirty="0"/>
              <a:t>zátěže </a:t>
            </a:r>
            <a:endParaRPr lang="cs-CZ" dirty="0" smtClean="0"/>
          </a:p>
          <a:p>
            <a:pPr lvl="1">
              <a:lnSpc>
                <a:spcPct val="120000"/>
              </a:lnSpc>
            </a:pPr>
            <a:r>
              <a:rPr lang="cs-CZ" dirty="0" err="1" smtClean="0"/>
              <a:t>nespravovatelnost</a:t>
            </a:r>
            <a:endParaRPr lang="cs-CZ" dirty="0" smtClean="0"/>
          </a:p>
          <a:p>
            <a:pPr lvl="1">
              <a:lnSpc>
                <a:spcPct val="120000"/>
              </a:lnSpc>
            </a:pPr>
            <a:endParaRPr lang="cs-CZ" dirty="0" smtClean="0"/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7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0141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458032" cy="1143000"/>
          </a:xfrm>
        </p:spPr>
        <p:txBody>
          <a:bodyPr>
            <a:normAutofit/>
          </a:bodyPr>
          <a:lstStyle/>
          <a:p>
            <a:pPr algn="l"/>
            <a:r>
              <a:rPr lang="cs-CZ" sz="4000" b="1" dirty="0" smtClean="0"/>
              <a:t>3. Možné varianty řešení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403647" y="1340769"/>
            <a:ext cx="7354591" cy="4968552"/>
          </a:xfrm>
        </p:spPr>
        <p:txBody>
          <a:bodyPr>
            <a:normAutofit/>
          </a:bodyPr>
          <a:lstStyle/>
          <a:p>
            <a:pPr marL="109537" indent="0">
              <a:lnSpc>
                <a:spcPct val="110000"/>
              </a:lnSpc>
              <a:buNone/>
            </a:pPr>
            <a:r>
              <a:rPr lang="cs-CZ" sz="2600" dirty="0" smtClean="0"/>
              <a:t>Z hlediska obsahu:</a:t>
            </a:r>
            <a:endParaRPr lang="cs-CZ" sz="2600" dirty="0"/>
          </a:p>
          <a:p>
            <a:pPr marL="623887" indent="-514350">
              <a:lnSpc>
                <a:spcPct val="110000"/>
              </a:lnSpc>
              <a:buFont typeface="+mj-lt"/>
              <a:buAutoNum type="alphaLcPeriod"/>
            </a:pPr>
            <a:r>
              <a:rPr lang="cs-CZ" sz="2600" dirty="0" smtClean="0"/>
              <a:t>změny daňových zákonů, nebo</a:t>
            </a:r>
          </a:p>
          <a:p>
            <a:pPr marL="623887" indent="-514350">
              <a:lnSpc>
                <a:spcPct val="110000"/>
              </a:lnSpc>
              <a:buFont typeface="+mj-lt"/>
              <a:buAutoNum type="alphaLcPeriod"/>
            </a:pPr>
            <a:r>
              <a:rPr lang="cs-CZ" sz="2600" dirty="0" smtClean="0"/>
              <a:t>odložení účinnosti rekodifikace </a:t>
            </a:r>
            <a:r>
              <a:rPr lang="cs-CZ" sz="2600" dirty="0"/>
              <a:t>soukromého </a:t>
            </a:r>
            <a:r>
              <a:rPr lang="cs-CZ" sz="2600" dirty="0" smtClean="0"/>
              <a:t>práva</a:t>
            </a:r>
          </a:p>
          <a:p>
            <a:pPr marL="109537" indent="0">
              <a:lnSpc>
                <a:spcPct val="110000"/>
              </a:lnSpc>
              <a:buNone/>
            </a:pPr>
            <a:endParaRPr lang="cs-CZ" sz="2600" dirty="0"/>
          </a:p>
          <a:p>
            <a:pPr marL="109537" indent="0">
              <a:lnSpc>
                <a:spcPct val="110000"/>
              </a:lnSpc>
              <a:buNone/>
            </a:pPr>
            <a:r>
              <a:rPr lang="cs-CZ" sz="2600" dirty="0" smtClean="0"/>
              <a:t>Z hlediska formy:</a:t>
            </a:r>
            <a:endParaRPr lang="cs-CZ" sz="2600" dirty="0"/>
          </a:p>
          <a:p>
            <a:pPr marL="623887" indent="-514350">
              <a:lnSpc>
                <a:spcPct val="110000"/>
              </a:lnSpc>
              <a:buFont typeface="+mj-lt"/>
              <a:buAutoNum type="alphaLcPeriod"/>
            </a:pPr>
            <a:r>
              <a:rPr lang="cs-CZ" sz="2600" dirty="0"/>
              <a:t>zákonná opatření Senátu, nebo</a:t>
            </a:r>
          </a:p>
          <a:p>
            <a:pPr marL="623887" indent="-514350">
              <a:lnSpc>
                <a:spcPct val="110000"/>
              </a:lnSpc>
              <a:buFont typeface="+mj-lt"/>
              <a:buAutoNum type="alphaLcPeriod"/>
            </a:pPr>
            <a:r>
              <a:rPr lang="cs-CZ" sz="2600" dirty="0"/>
              <a:t>novely přijaté ve stavu legislativní nouze novou Poslaneckou </a:t>
            </a:r>
            <a:r>
              <a:rPr lang="cs-CZ" sz="2600" dirty="0" smtClean="0"/>
              <a:t>sněmovnou</a:t>
            </a:r>
            <a:endParaRPr lang="cs-CZ" sz="2600" dirty="0"/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8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5082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4000" b="1" dirty="0" smtClean="0"/>
              <a:t>4. Obecně k zákonným opatřením Senátu</a:t>
            </a:r>
            <a:endParaRPr lang="cs-CZ" sz="4000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331640" y="1556792"/>
            <a:ext cx="7560841" cy="4968552"/>
          </a:xfrm>
        </p:spPr>
        <p:txBody>
          <a:bodyPr>
            <a:normAutofit fontScale="92500" lnSpcReduction="10000"/>
          </a:bodyPr>
          <a:lstStyle/>
          <a:p>
            <a:pPr marL="566737" lvl="0" indent="-457200">
              <a:buFont typeface="+mj-lt"/>
              <a:buAutoNum type="alphaLcPeriod"/>
            </a:pPr>
            <a:r>
              <a:rPr lang="cs-CZ" sz="2400" dirty="0" err="1"/>
              <a:t>rozpuštěnost</a:t>
            </a:r>
            <a:r>
              <a:rPr lang="cs-CZ" sz="2400" dirty="0"/>
              <a:t> Poslanecké sněmovny</a:t>
            </a:r>
          </a:p>
          <a:p>
            <a:pPr lvl="1"/>
            <a:r>
              <a:rPr lang="cs-CZ" sz="2000" dirty="0"/>
              <a:t>ZOS lze přijmout pouze, pokud byla PS rozpuštěna </a:t>
            </a:r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/>
              <a:t>neodkladnost</a:t>
            </a:r>
          </a:p>
          <a:p>
            <a:pPr lvl="1"/>
            <a:r>
              <a:rPr lang="cs-CZ" sz="2000" dirty="0" smtClean="0"/>
              <a:t>ZOS lze </a:t>
            </a:r>
            <a:r>
              <a:rPr lang="cs-CZ" sz="2000" dirty="0"/>
              <a:t>přijmout pouze ve věcech, které nesnesou </a:t>
            </a:r>
            <a:r>
              <a:rPr lang="cs-CZ" sz="2000" dirty="0" smtClean="0"/>
              <a:t>odkladu</a:t>
            </a:r>
            <a:endParaRPr lang="cs-CZ" sz="2000" dirty="0"/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/>
              <a:t>výhrada zákona</a:t>
            </a:r>
          </a:p>
          <a:p>
            <a:pPr lvl="1"/>
            <a:r>
              <a:rPr lang="cs-CZ" sz="2000" dirty="0" smtClean="0"/>
              <a:t>ZOS </a:t>
            </a:r>
            <a:r>
              <a:rPr lang="cs-CZ" sz="2000" dirty="0"/>
              <a:t>lze přijímat ve věcech, které by vyžadovaly jinak přijetí </a:t>
            </a:r>
            <a:r>
              <a:rPr lang="cs-CZ" sz="2000" dirty="0" smtClean="0"/>
              <a:t>zákona</a:t>
            </a:r>
            <a:endParaRPr lang="cs-CZ" sz="2000" dirty="0"/>
          </a:p>
          <a:p>
            <a:pPr marL="566737" lvl="0" indent="-457200">
              <a:buFont typeface="+mj-lt"/>
              <a:buAutoNum type="alphaLcPeriod"/>
            </a:pPr>
            <a:r>
              <a:rPr lang="cs-CZ" sz="2400" dirty="0" smtClean="0"/>
              <a:t>zákaz přijímat ZOS v určitých věcech</a:t>
            </a:r>
          </a:p>
          <a:p>
            <a:pPr lvl="1"/>
            <a:r>
              <a:rPr lang="cs-CZ" sz="2000" dirty="0" smtClean="0"/>
              <a:t>ZOS </a:t>
            </a:r>
            <a:r>
              <a:rPr lang="cs-CZ" sz="2000" dirty="0"/>
              <a:t>nelze přijímat ve věcech Ústavy, státního rozpočtu, státního závěrečného účtu, volebního zákona a mezinárodních smluv podle čl. 10 </a:t>
            </a:r>
            <a:r>
              <a:rPr lang="cs-CZ" sz="2000" dirty="0" smtClean="0"/>
              <a:t>Ústavy</a:t>
            </a:r>
          </a:p>
          <a:p>
            <a:pPr marL="593725" indent="-457200">
              <a:buFont typeface="+mj-lt"/>
              <a:buAutoNum type="alphaLcPeriod"/>
            </a:pPr>
            <a:r>
              <a:rPr lang="cs-CZ" sz="2400" dirty="0" smtClean="0"/>
              <a:t>navrhovatel</a:t>
            </a:r>
            <a:endParaRPr lang="cs-CZ" sz="2400" dirty="0"/>
          </a:p>
          <a:p>
            <a:pPr lvl="1"/>
            <a:r>
              <a:rPr lang="cs-CZ" sz="2000" dirty="0" smtClean="0"/>
              <a:t>ZOS může </a:t>
            </a:r>
            <a:r>
              <a:rPr lang="cs-CZ" sz="2000" dirty="0"/>
              <a:t>Senátu navrhnout jen vláda</a:t>
            </a:r>
            <a:r>
              <a:rPr lang="cs-CZ" sz="2000" dirty="0" smtClean="0"/>
              <a:t>.</a:t>
            </a:r>
          </a:p>
          <a:p>
            <a:pPr marL="623887" indent="-514350">
              <a:buFont typeface="+mj-lt"/>
              <a:buAutoNum type="alphaLcPeriod"/>
            </a:pPr>
            <a:r>
              <a:rPr lang="cs-CZ" sz="2400" dirty="0" smtClean="0"/>
              <a:t>ratihabice</a:t>
            </a:r>
          </a:p>
          <a:p>
            <a:pPr lvl="1"/>
            <a:r>
              <a:rPr lang="cs-CZ" sz="2000" dirty="0" smtClean="0"/>
              <a:t>ZOS musí být schváleno na ustavující schůzi nové PS</a:t>
            </a:r>
            <a:endParaRPr lang="cs-CZ" sz="2000" dirty="0"/>
          </a:p>
          <a:p>
            <a:pPr marL="109537" indent="0">
              <a:buNone/>
            </a:pPr>
            <a:endParaRPr lang="cs-CZ" sz="2600" dirty="0" smtClean="0"/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357188" y="6286500"/>
            <a:ext cx="13573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883B730-51D4-415E-83FC-6D01CC800B1E}" type="slidenum">
              <a:rPr lang="cs-CZ" sz="2000" b="1">
                <a:latin typeface="Lucida Sans Unicode" pitchFamily="34" charset="0"/>
              </a:rPr>
              <a:pPr/>
              <a:t>9</a:t>
            </a:fld>
            <a:endParaRPr lang="cs-CZ" sz="2800" dirty="0">
              <a:latin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4794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2660</TotalTime>
  <Words>1478</Words>
  <Application>Microsoft Office PowerPoint</Application>
  <PresentationFormat>Předvádění na obrazovce (4:3)</PresentationFormat>
  <Paragraphs>338</Paragraphs>
  <Slides>38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39" baseType="lpstr">
      <vt:lpstr>Slunovrat</vt:lpstr>
      <vt:lpstr> Zákonná opatření Senátu v daňové oblasti  Rizika spojená se způsobem jejich přijetí</vt:lpstr>
      <vt:lpstr>Osnova</vt:lpstr>
      <vt:lpstr>1. Stav legislativního procesu rekodifikace soukromého práva</vt:lpstr>
      <vt:lpstr>A) Zákony přijaté v roce 2012</vt:lpstr>
      <vt:lpstr>B) Zákony přijaté v roce 2013</vt:lpstr>
      <vt:lpstr>C) Nepřijaté zákony </vt:lpstr>
      <vt:lpstr>2. Důsledky nepřijetí daňových zákonů</vt:lpstr>
      <vt:lpstr>3. Možné varianty řešení</vt:lpstr>
      <vt:lpstr>4. Obecně k zákonným opatřením Senátu</vt:lpstr>
      <vt:lpstr>5. Zákonná opatření Senátu  v daňové oblasti</vt:lpstr>
      <vt:lpstr>6. Zákonné opatření Senátu  o dani z nabytí nemovitých věcí (ZOS DNNV)</vt:lpstr>
      <vt:lpstr>I. Základní informace</vt:lpstr>
      <vt:lpstr>II. Obsah ZOS DNNV</vt:lpstr>
      <vt:lpstr>III. Struktura ZOS DNNV</vt:lpstr>
      <vt:lpstr>IV. Hlavní změny</vt:lpstr>
      <vt:lpstr>V. Změna v osobě poplatníka daně</vt:lpstr>
      <vt:lpstr>Snímek 17</vt:lpstr>
      <vt:lpstr>VI. Základ daně</vt:lpstr>
      <vt:lpstr>VII. Změny snižující administrativní náročnost</vt:lpstr>
      <vt:lpstr>VIII. Zvláštní procesní ustanovení</vt:lpstr>
      <vt:lpstr>7. Zákonné opatření Senátu  o změně daňových zákonů  v souvislosti s rekodifikací soukromého práva (ZOS REK)</vt:lpstr>
      <vt:lpstr>I. Základní informace</vt:lpstr>
      <vt:lpstr>II. Východiska</vt:lpstr>
      <vt:lpstr>III. Obsah ZOS REK</vt:lpstr>
      <vt:lpstr>IV. Legislativní pojetí  1/2</vt:lpstr>
      <vt:lpstr>IV. Legislativní pojetí  2/2</vt:lpstr>
      <vt:lpstr>Obecné přechodné ustanovení</vt:lpstr>
      <vt:lpstr>V. Hlavní změny</vt:lpstr>
      <vt:lpstr>1) Terminologické rekodifikační změny</vt:lpstr>
      <vt:lpstr>2) Věcné rekodifikační změny</vt:lpstr>
      <vt:lpstr>3) Ostatní změny   1/2</vt:lpstr>
      <vt:lpstr>3) Ostatní změny   2/2</vt:lpstr>
      <vt:lpstr>8. Rizika ZOSů</vt:lpstr>
      <vt:lpstr>III. Neratihabice ZOSů novou Poslaneckou sněmovnou</vt:lpstr>
      <vt:lpstr>Důsledky neratihabice ZOSů</vt:lpstr>
      <vt:lpstr>IV. Napadení ZOSů u Ústavního soudu</vt:lpstr>
      <vt:lpstr>Daňové právo od 1. ledna 2014</vt:lpstr>
      <vt:lpstr>Děkuji za pozornost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Boháčovi</dc:creator>
  <cp:lastModifiedBy>Boháčovi</cp:lastModifiedBy>
  <cp:revision>337</cp:revision>
  <cp:lastPrinted>2013-11-20T13:32:30Z</cp:lastPrinted>
  <dcterms:created xsi:type="dcterms:W3CDTF">2010-01-10T10:53:02Z</dcterms:created>
  <dcterms:modified xsi:type="dcterms:W3CDTF">2013-11-20T17:58:48Z</dcterms:modified>
</cp:coreProperties>
</file>