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68" r:id="rId2"/>
    <p:sldId id="256" r:id="rId3"/>
    <p:sldId id="257" r:id="rId4"/>
    <p:sldId id="479" r:id="rId5"/>
    <p:sldId id="480" r:id="rId6"/>
    <p:sldId id="481" r:id="rId7"/>
    <p:sldId id="482" r:id="rId8"/>
    <p:sldId id="568" r:id="rId9"/>
    <p:sldId id="483" r:id="rId10"/>
    <p:sldId id="311" r:id="rId11"/>
    <p:sldId id="484" r:id="rId12"/>
    <p:sldId id="485" r:id="rId13"/>
    <p:sldId id="525" r:id="rId14"/>
    <p:sldId id="506" r:id="rId15"/>
    <p:sldId id="507" r:id="rId16"/>
    <p:sldId id="508" r:id="rId17"/>
    <p:sldId id="509" r:id="rId18"/>
    <p:sldId id="486" r:id="rId19"/>
    <p:sldId id="487" r:id="rId20"/>
    <p:sldId id="492" r:id="rId21"/>
    <p:sldId id="571" r:id="rId22"/>
    <p:sldId id="494" r:id="rId23"/>
    <p:sldId id="501" r:id="rId24"/>
    <p:sldId id="565" r:id="rId25"/>
    <p:sldId id="570" r:id="rId26"/>
    <p:sldId id="502" r:id="rId27"/>
    <p:sldId id="523" r:id="rId28"/>
    <p:sldId id="566" r:id="rId29"/>
    <p:sldId id="524" r:id="rId30"/>
    <p:sldId id="503" r:id="rId31"/>
    <p:sldId id="528" r:id="rId32"/>
    <p:sldId id="569" r:id="rId33"/>
    <p:sldId id="530" r:id="rId34"/>
    <p:sldId id="367" r:id="rId35"/>
    <p:sldId id="536" r:id="rId36"/>
    <p:sldId id="537" r:id="rId37"/>
    <p:sldId id="545" r:id="rId38"/>
    <p:sldId id="546" r:id="rId39"/>
    <p:sldId id="547" r:id="rId40"/>
    <p:sldId id="564" r:id="rId41"/>
    <p:sldId id="548" r:id="rId42"/>
    <p:sldId id="558" r:id="rId43"/>
    <p:sldId id="561" r:id="rId44"/>
    <p:sldId id="562" r:id="rId45"/>
    <p:sldId id="366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372BC-4BD4-4618-82A2-035A4979A8AE}" v="6" dt="2022-04-17T07:52:04.23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5265" autoAdjust="0"/>
  </p:normalViewPr>
  <p:slideViewPr>
    <p:cSldViewPr snapToGrid="0" showGuides="1">
      <p:cViewPr varScale="1">
        <p:scale>
          <a:sx n="48" d="100"/>
          <a:sy n="48" d="100"/>
        </p:scale>
        <p:origin x="67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EEE372BC-4BD4-4618-82A2-035A4979A8AE}"/>
    <pc:docChg chg="undo custSel addSld delSld modSld">
      <pc:chgData name="Radim Boháč" userId="e5098a9a-6a28-40ce-ac6e-47e9b8c9add8" providerId="ADAL" clId="{EEE372BC-4BD4-4618-82A2-035A4979A8AE}" dt="2022-04-17T12:04:48.553" v="66" actId="20577"/>
      <pc:docMkLst>
        <pc:docMk/>
      </pc:docMkLst>
      <pc:sldChg chg="modSp mod">
        <pc:chgData name="Radim Boháč" userId="e5098a9a-6a28-40ce-ac6e-47e9b8c9add8" providerId="ADAL" clId="{EEE372BC-4BD4-4618-82A2-035A4979A8AE}" dt="2022-04-17T07:26:35.427" v="2" actId="20577"/>
        <pc:sldMkLst>
          <pc:docMk/>
          <pc:sldMk cId="4086439368" sldId="256"/>
        </pc:sldMkLst>
        <pc:spChg chg="mod">
          <ac:chgData name="Radim Boháč" userId="e5098a9a-6a28-40ce-ac6e-47e9b8c9add8" providerId="ADAL" clId="{EEE372BC-4BD4-4618-82A2-035A4979A8AE}" dt="2022-04-17T07:26:35.427" v="2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EEE372BC-4BD4-4618-82A2-035A4979A8AE}" dt="2022-04-17T12:04:48.553" v="66" actId="20577"/>
        <pc:sldMkLst>
          <pc:docMk/>
          <pc:sldMk cId="956894553" sldId="366"/>
        </pc:sldMkLst>
        <pc:spChg chg="mod">
          <ac:chgData name="Radim Boháč" userId="e5098a9a-6a28-40ce-ac6e-47e9b8c9add8" providerId="ADAL" clId="{EEE372BC-4BD4-4618-82A2-035A4979A8AE}" dt="2022-04-17T12:04:48.553" v="66" actId="20577"/>
          <ac:spMkLst>
            <pc:docMk/>
            <pc:sldMk cId="956894553" sldId="366"/>
            <ac:spMk id="3" creationId="{F24301BC-71E4-4A67-97E7-DA74E975611B}"/>
          </ac:spMkLst>
        </pc:spChg>
      </pc:sldChg>
      <pc:sldChg chg="add">
        <pc:chgData name="Radim Boháč" userId="e5098a9a-6a28-40ce-ac6e-47e9b8c9add8" providerId="ADAL" clId="{EEE372BC-4BD4-4618-82A2-035A4979A8AE}" dt="2022-04-17T07:27:02.214" v="3"/>
        <pc:sldMkLst>
          <pc:docMk/>
          <pc:sldMk cId="3349152542" sldId="368"/>
        </pc:sldMkLst>
      </pc:sldChg>
      <pc:sldChg chg="modSp mod">
        <pc:chgData name="Radim Boháč" userId="e5098a9a-6a28-40ce-ac6e-47e9b8c9add8" providerId="ADAL" clId="{EEE372BC-4BD4-4618-82A2-035A4979A8AE}" dt="2022-04-17T07:29:59.097" v="11" actId="400"/>
        <pc:sldMkLst>
          <pc:docMk/>
          <pc:sldMk cId="2042449973" sldId="482"/>
        </pc:sldMkLst>
        <pc:spChg chg="mod">
          <ac:chgData name="Radim Boháč" userId="e5098a9a-6a28-40ce-ac6e-47e9b8c9add8" providerId="ADAL" clId="{EEE372BC-4BD4-4618-82A2-035A4979A8AE}" dt="2022-04-17T07:29:59.097" v="11" actId="400"/>
          <ac:spMkLst>
            <pc:docMk/>
            <pc:sldMk cId="2042449973" sldId="482"/>
            <ac:spMk id="67" creationId="{55CEEE10-79FB-495E-AF36-E2EA6CE0C08C}"/>
          </ac:spMkLst>
        </pc:spChg>
      </pc:sldChg>
      <pc:sldChg chg="addSp delSp mod">
        <pc:chgData name="Radim Boháč" userId="e5098a9a-6a28-40ce-ac6e-47e9b8c9add8" providerId="ADAL" clId="{EEE372BC-4BD4-4618-82A2-035A4979A8AE}" dt="2022-04-17T07:52:10.225" v="51" actId="478"/>
        <pc:sldMkLst>
          <pc:docMk/>
          <pc:sldMk cId="917647426" sldId="492"/>
        </pc:sldMkLst>
        <pc:picChg chg="add del">
          <ac:chgData name="Radim Boháč" userId="e5098a9a-6a28-40ce-ac6e-47e9b8c9add8" providerId="ADAL" clId="{EEE372BC-4BD4-4618-82A2-035A4979A8AE}" dt="2022-04-17T07:52:10.225" v="51" actId="478"/>
          <ac:picMkLst>
            <pc:docMk/>
            <pc:sldMk cId="917647426" sldId="492"/>
            <ac:picMk id="5" creationId="{C02B1770-98EE-4430-9068-3931330A38F3}"/>
          </ac:picMkLst>
        </pc:picChg>
        <pc:picChg chg="add del">
          <ac:chgData name="Radim Boháč" userId="e5098a9a-6a28-40ce-ac6e-47e9b8c9add8" providerId="ADAL" clId="{EEE372BC-4BD4-4618-82A2-035A4979A8AE}" dt="2022-04-17T07:51:38.951" v="44" actId="22"/>
          <ac:picMkLst>
            <pc:docMk/>
            <pc:sldMk cId="917647426" sldId="492"/>
            <ac:picMk id="8" creationId="{9FC6ABA9-0EAF-4E1E-9DBF-87AE643C68AF}"/>
          </ac:picMkLst>
        </pc:picChg>
      </pc:sldChg>
      <pc:sldChg chg="modSp mod">
        <pc:chgData name="Radim Boháč" userId="e5098a9a-6a28-40ce-ac6e-47e9b8c9add8" providerId="ADAL" clId="{EEE372BC-4BD4-4618-82A2-035A4979A8AE}" dt="2022-04-17T07:34:56.168" v="13" actId="6549"/>
        <pc:sldMkLst>
          <pc:docMk/>
          <pc:sldMk cId="1164125471" sldId="506"/>
        </pc:sldMkLst>
        <pc:spChg chg="mod">
          <ac:chgData name="Radim Boháč" userId="e5098a9a-6a28-40ce-ac6e-47e9b8c9add8" providerId="ADAL" clId="{EEE372BC-4BD4-4618-82A2-035A4979A8AE}" dt="2022-04-17T07:34:56.168" v="13" actId="6549"/>
          <ac:spMkLst>
            <pc:docMk/>
            <pc:sldMk cId="1164125471" sldId="506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EEE372BC-4BD4-4618-82A2-035A4979A8AE}" dt="2022-04-17T07:36:33.836" v="21" actId="6549"/>
        <pc:sldMkLst>
          <pc:docMk/>
          <pc:sldMk cId="2383440091" sldId="508"/>
        </pc:sldMkLst>
        <pc:spChg chg="mod">
          <ac:chgData name="Radim Boháč" userId="e5098a9a-6a28-40ce-ac6e-47e9b8c9add8" providerId="ADAL" clId="{EEE372BC-4BD4-4618-82A2-035A4979A8AE}" dt="2022-04-17T07:36:33.836" v="21" actId="6549"/>
          <ac:spMkLst>
            <pc:docMk/>
            <pc:sldMk cId="2383440091" sldId="508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EEE372BC-4BD4-4618-82A2-035A4979A8AE}" dt="2022-04-17T07:37:22.526" v="27" actId="20577"/>
        <pc:sldMkLst>
          <pc:docMk/>
          <pc:sldMk cId="3267395519" sldId="509"/>
        </pc:sldMkLst>
        <pc:spChg chg="mod">
          <ac:chgData name="Radim Boháč" userId="e5098a9a-6a28-40ce-ac6e-47e9b8c9add8" providerId="ADAL" clId="{EEE372BC-4BD4-4618-82A2-035A4979A8AE}" dt="2022-04-17T07:37:22.526" v="27" actId="20577"/>
          <ac:spMkLst>
            <pc:docMk/>
            <pc:sldMk cId="3267395519" sldId="509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EEE372BC-4BD4-4618-82A2-035A4979A8AE}" dt="2022-04-17T11:59:43.916" v="60" actId="20577"/>
        <pc:sldMkLst>
          <pc:docMk/>
          <pc:sldMk cId="3596218806" sldId="537"/>
        </pc:sldMkLst>
        <pc:spChg chg="mod">
          <ac:chgData name="Radim Boháč" userId="e5098a9a-6a28-40ce-ac6e-47e9b8c9add8" providerId="ADAL" clId="{EEE372BC-4BD4-4618-82A2-035A4979A8AE}" dt="2022-04-17T11:59:43.916" v="60" actId="20577"/>
          <ac:spMkLst>
            <pc:docMk/>
            <pc:sldMk cId="3596218806" sldId="537"/>
            <ac:spMk id="3" creationId="{FA8CC2E3-78C7-401D-8B6F-791D7C471981}"/>
          </ac:spMkLst>
        </pc:spChg>
      </pc:sldChg>
      <pc:sldChg chg="addSp delSp modSp mod">
        <pc:chgData name="Radim Boháč" userId="e5098a9a-6a28-40ce-ac6e-47e9b8c9add8" providerId="ADAL" clId="{EEE372BC-4BD4-4618-82A2-035A4979A8AE}" dt="2022-04-17T07:49:41.788" v="32" actId="1076"/>
        <pc:sldMkLst>
          <pc:docMk/>
          <pc:sldMk cId="140285835" sldId="565"/>
        </pc:sldMkLst>
        <pc:picChg chg="del">
          <ac:chgData name="Radim Boháč" userId="e5098a9a-6a28-40ce-ac6e-47e9b8c9add8" providerId="ADAL" clId="{EEE372BC-4BD4-4618-82A2-035A4979A8AE}" dt="2022-04-17T07:49:27.350" v="28" actId="478"/>
          <ac:picMkLst>
            <pc:docMk/>
            <pc:sldMk cId="140285835" sldId="565"/>
            <ac:picMk id="5" creationId="{B2A2FF87-FFF9-4A29-9D0F-2E7985FE8DCA}"/>
          </ac:picMkLst>
        </pc:picChg>
        <pc:picChg chg="add mod">
          <ac:chgData name="Radim Boháč" userId="e5098a9a-6a28-40ce-ac6e-47e9b8c9add8" providerId="ADAL" clId="{EEE372BC-4BD4-4618-82A2-035A4979A8AE}" dt="2022-04-17T07:49:41.788" v="32" actId="1076"/>
          <ac:picMkLst>
            <pc:docMk/>
            <pc:sldMk cId="140285835" sldId="565"/>
            <ac:picMk id="6" creationId="{F4FE5810-DBC5-4898-8318-CEA086E47AF2}"/>
          </ac:picMkLst>
        </pc:picChg>
      </pc:sldChg>
      <pc:sldChg chg="del">
        <pc:chgData name="Radim Boháč" userId="e5098a9a-6a28-40ce-ac6e-47e9b8c9add8" providerId="ADAL" clId="{EEE372BC-4BD4-4618-82A2-035A4979A8AE}" dt="2022-04-17T07:55:17.789" v="52" actId="47"/>
        <pc:sldMkLst>
          <pc:docMk/>
          <pc:sldMk cId="886254681" sldId="567"/>
        </pc:sldMkLst>
      </pc:sldChg>
      <pc:sldChg chg="addSp delSp modSp add mod setBg">
        <pc:chgData name="Radim Boháč" userId="e5098a9a-6a28-40ce-ac6e-47e9b8c9add8" providerId="ADAL" clId="{EEE372BC-4BD4-4618-82A2-035A4979A8AE}" dt="2022-04-17T07:50:23.900" v="41"/>
        <pc:sldMkLst>
          <pc:docMk/>
          <pc:sldMk cId="1629242514" sldId="570"/>
        </pc:sldMkLst>
        <pc:picChg chg="add mod">
          <ac:chgData name="Radim Boháč" userId="e5098a9a-6a28-40ce-ac6e-47e9b8c9add8" providerId="ADAL" clId="{EEE372BC-4BD4-4618-82A2-035A4979A8AE}" dt="2022-04-17T07:50:14.005" v="40" actId="1076"/>
          <ac:picMkLst>
            <pc:docMk/>
            <pc:sldMk cId="1629242514" sldId="570"/>
            <ac:picMk id="5" creationId="{75C01C83-B2A1-4CA3-BB6C-AE92E050F137}"/>
          </ac:picMkLst>
        </pc:picChg>
        <pc:picChg chg="del">
          <ac:chgData name="Radim Boháč" userId="e5098a9a-6a28-40ce-ac6e-47e9b8c9add8" providerId="ADAL" clId="{EEE372BC-4BD4-4618-82A2-035A4979A8AE}" dt="2022-04-17T07:49:46.932" v="34" actId="478"/>
          <ac:picMkLst>
            <pc:docMk/>
            <pc:sldMk cId="1629242514" sldId="570"/>
            <ac:picMk id="6" creationId="{F4FE5810-DBC5-4898-8318-CEA086E47AF2}"/>
          </ac:picMkLst>
        </pc:picChg>
      </pc:sldChg>
      <pc:sldChg chg="delSp modSp add mod setBg">
        <pc:chgData name="Radim Boháč" userId="e5098a9a-6a28-40ce-ac6e-47e9b8c9add8" providerId="ADAL" clId="{EEE372BC-4BD4-4618-82A2-035A4979A8AE}" dt="2022-04-17T07:52:04.235" v="50"/>
        <pc:sldMkLst>
          <pc:docMk/>
          <pc:sldMk cId="2476357890" sldId="571"/>
        </pc:sldMkLst>
        <pc:picChg chg="mod">
          <ac:chgData name="Radim Boháč" userId="e5098a9a-6a28-40ce-ac6e-47e9b8c9add8" providerId="ADAL" clId="{EEE372BC-4BD4-4618-82A2-035A4979A8AE}" dt="2022-04-17T07:51:56.561" v="49" actId="1076"/>
          <ac:picMkLst>
            <pc:docMk/>
            <pc:sldMk cId="2476357890" sldId="571"/>
            <ac:picMk id="5" creationId="{C02B1770-98EE-4430-9068-3931330A38F3}"/>
          </ac:picMkLst>
        </pc:picChg>
        <pc:picChg chg="del">
          <ac:chgData name="Radim Boháč" userId="e5098a9a-6a28-40ce-ac6e-47e9b8c9add8" providerId="ADAL" clId="{EEE372BC-4BD4-4618-82A2-035A4979A8AE}" dt="2022-04-17T07:51:45.017" v="46" actId="478"/>
          <ac:picMkLst>
            <pc:docMk/>
            <pc:sldMk cId="2476357890" sldId="571"/>
            <ac:picMk id="6" creationId="{124B1A42-2991-41EF-BB04-3930127B0EB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5CE7-4B45-4719-AC94-DA550CEF046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10C2CFA-F400-4847-ABEB-3CD5B73BA51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Modely fiskálního federalismu</a:t>
          </a:r>
        </a:p>
      </dgm:t>
    </dgm:pt>
    <dgm:pt modelId="{9F3097E4-7CCF-4E11-8A94-4E4BDCCEF83E}" type="parTrans" cxnId="{05E8E320-5058-48FB-B971-7A408DAD11C1}">
      <dgm:prSet/>
      <dgm:spPr/>
      <dgm:t>
        <a:bodyPr/>
        <a:lstStyle/>
        <a:p>
          <a:endParaRPr lang="cs-CZ"/>
        </a:p>
      </dgm:t>
    </dgm:pt>
    <dgm:pt modelId="{2F06F316-33F2-470F-AF70-11B2997B4450}" type="sibTrans" cxnId="{05E8E320-5058-48FB-B971-7A408DAD11C1}">
      <dgm:prSet/>
      <dgm:spPr/>
      <dgm:t>
        <a:bodyPr/>
        <a:lstStyle/>
        <a:p>
          <a:endParaRPr lang="cs-CZ"/>
        </a:p>
      </dgm:t>
    </dgm:pt>
    <dgm:pt modelId="{9EE77D44-A710-43D6-ACA5-A229137EA189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horizontální</a:t>
          </a:r>
        </a:p>
      </dgm:t>
    </dgm:pt>
    <dgm:pt modelId="{C5920575-9516-4166-92DE-CEC25BD9C6BB}" type="parTrans" cxnId="{A5DA9D3A-A551-413B-A477-F460E3CC36B7}">
      <dgm:prSet/>
      <dgm:spPr/>
      <dgm:t>
        <a:bodyPr/>
        <a:lstStyle/>
        <a:p>
          <a:endParaRPr lang="cs-CZ"/>
        </a:p>
      </dgm:t>
    </dgm:pt>
    <dgm:pt modelId="{789AC33F-CE73-4493-98FF-333F843A38BD}" type="sibTrans" cxnId="{A5DA9D3A-A551-413B-A477-F460E3CC36B7}">
      <dgm:prSet/>
      <dgm:spPr/>
      <dgm:t>
        <a:bodyPr/>
        <a:lstStyle/>
        <a:p>
          <a:endParaRPr lang="cs-CZ"/>
        </a:p>
      </dgm:t>
    </dgm:pt>
    <dgm:pt modelId="{B4657B92-9DCB-435B-B2E1-CA4DEBB1B528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vertikální</a:t>
          </a:r>
        </a:p>
      </dgm:t>
    </dgm:pt>
    <dgm:pt modelId="{98C8D4F7-E8BA-4CC8-830C-F9B4E0398FEE}" type="parTrans" cxnId="{4E884639-9D85-4C7C-90A4-7C0461E918D3}">
      <dgm:prSet/>
      <dgm:spPr/>
      <dgm:t>
        <a:bodyPr/>
        <a:lstStyle/>
        <a:p>
          <a:endParaRPr lang="cs-CZ"/>
        </a:p>
      </dgm:t>
    </dgm:pt>
    <dgm:pt modelId="{91D03F51-D80E-44FB-BE8F-DE16C0ADC4D3}" type="sibTrans" cxnId="{4E884639-9D85-4C7C-90A4-7C0461E918D3}">
      <dgm:prSet/>
      <dgm:spPr/>
      <dgm:t>
        <a:bodyPr/>
        <a:lstStyle/>
        <a:p>
          <a:endParaRPr lang="cs-CZ"/>
        </a:p>
      </dgm:t>
    </dgm:pt>
    <dgm:pt modelId="{D7D47678-28E8-4CB2-9A0C-ED5EF0E142EA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kombinovaný</a:t>
          </a:r>
        </a:p>
      </dgm:t>
    </dgm:pt>
    <dgm:pt modelId="{072330B2-7B3B-44DC-93C6-476BB9BE3A29}" type="parTrans" cxnId="{A67FF90D-501B-4376-85B2-4E000C841800}">
      <dgm:prSet/>
      <dgm:spPr/>
      <dgm:t>
        <a:bodyPr/>
        <a:lstStyle/>
        <a:p>
          <a:endParaRPr lang="cs-CZ"/>
        </a:p>
      </dgm:t>
    </dgm:pt>
    <dgm:pt modelId="{54CC8CB0-3D1D-4DDC-B2DC-53B3D075FF83}" type="sibTrans" cxnId="{A67FF90D-501B-4376-85B2-4E000C841800}">
      <dgm:prSet/>
      <dgm:spPr/>
      <dgm:t>
        <a:bodyPr/>
        <a:lstStyle/>
        <a:p>
          <a:endParaRPr lang="cs-CZ"/>
        </a:p>
      </dgm:t>
    </dgm:pt>
    <dgm:pt modelId="{EC333052-6839-44C5-90CA-0EC4FA01DD79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centralizovaný</a:t>
          </a:r>
        </a:p>
      </dgm:t>
    </dgm:pt>
    <dgm:pt modelId="{2918E33D-EC46-47A5-8E01-843FADCE07D0}" type="parTrans" cxnId="{62C333DA-597D-40E8-93A0-1CC2FDDD6823}">
      <dgm:prSet/>
      <dgm:spPr/>
      <dgm:t>
        <a:bodyPr/>
        <a:lstStyle/>
        <a:p>
          <a:endParaRPr lang="cs-CZ"/>
        </a:p>
      </dgm:t>
    </dgm:pt>
    <dgm:pt modelId="{0E467148-934F-4E59-970C-E2FB8DA9D1F9}" type="sibTrans" cxnId="{62C333DA-597D-40E8-93A0-1CC2FDDD6823}">
      <dgm:prSet/>
      <dgm:spPr/>
      <dgm:t>
        <a:bodyPr/>
        <a:lstStyle/>
        <a:p>
          <a:endParaRPr lang="cs-CZ"/>
        </a:p>
      </dgm:t>
    </dgm:pt>
    <dgm:pt modelId="{CD4F48B5-3E31-4D58-8BD6-8C6A3919D947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decentralizovaný</a:t>
          </a:r>
        </a:p>
      </dgm:t>
    </dgm:pt>
    <dgm:pt modelId="{DE57A0E1-D25B-4B37-8A1B-60F5DFA8886D}" type="parTrans" cxnId="{D9AB28DF-8FAE-412F-979D-FD54718F0F63}">
      <dgm:prSet/>
      <dgm:spPr/>
      <dgm:t>
        <a:bodyPr/>
        <a:lstStyle/>
        <a:p>
          <a:endParaRPr lang="cs-CZ"/>
        </a:p>
      </dgm:t>
    </dgm:pt>
    <dgm:pt modelId="{60032842-AF11-4B61-BBF5-6354939BD95C}" type="sibTrans" cxnId="{D9AB28DF-8FAE-412F-979D-FD54718F0F63}">
      <dgm:prSet/>
      <dgm:spPr/>
      <dgm:t>
        <a:bodyPr/>
        <a:lstStyle/>
        <a:p>
          <a:endParaRPr lang="cs-CZ"/>
        </a:p>
      </dgm:t>
    </dgm:pt>
    <dgm:pt modelId="{D462B69F-9804-4716-A274-2C8C603D328F}" type="pres">
      <dgm:prSet presAssocID="{E3E95CE7-4B45-4719-AC94-DA550CEF0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4C3FB9-3399-47AE-8986-C6D49BBE34A3}" type="pres">
      <dgm:prSet presAssocID="{D10C2CFA-F400-4847-ABEB-3CD5B73BA511}" presName="hierRoot1" presStyleCnt="0"/>
      <dgm:spPr/>
    </dgm:pt>
    <dgm:pt modelId="{9C2A86B8-8DA8-4AC1-85BC-BAD54E53CE66}" type="pres">
      <dgm:prSet presAssocID="{D10C2CFA-F400-4847-ABEB-3CD5B73BA511}" presName="composite" presStyleCnt="0"/>
      <dgm:spPr/>
    </dgm:pt>
    <dgm:pt modelId="{B147AC9F-90C3-4E8D-8FE0-07CD624F5C89}" type="pres">
      <dgm:prSet presAssocID="{D10C2CFA-F400-4847-ABEB-3CD5B73BA511}" presName="background" presStyleLbl="node0" presStyleIdx="0" presStyleCnt="1"/>
      <dgm:spPr/>
    </dgm:pt>
    <dgm:pt modelId="{DC760378-4B58-4D8C-B033-954B33A5952F}" type="pres">
      <dgm:prSet presAssocID="{D10C2CFA-F400-4847-ABEB-3CD5B73BA511}" presName="text" presStyleLbl="fgAcc0" presStyleIdx="0" presStyleCnt="1">
        <dgm:presLayoutVars>
          <dgm:chPref val="3"/>
        </dgm:presLayoutVars>
      </dgm:prSet>
      <dgm:spPr/>
    </dgm:pt>
    <dgm:pt modelId="{3B99E055-7170-4153-8E70-2A3C94C48275}" type="pres">
      <dgm:prSet presAssocID="{D10C2CFA-F400-4847-ABEB-3CD5B73BA511}" presName="hierChild2" presStyleCnt="0"/>
      <dgm:spPr/>
    </dgm:pt>
    <dgm:pt modelId="{90F75D53-E176-4754-9773-8D7D632B7308}" type="pres">
      <dgm:prSet presAssocID="{C5920575-9516-4166-92DE-CEC25BD9C6BB}" presName="Name10" presStyleLbl="parChTrans1D2" presStyleIdx="0" presStyleCnt="2"/>
      <dgm:spPr/>
    </dgm:pt>
    <dgm:pt modelId="{7F4F1C3A-6FAB-4BE6-8CD5-4C5A73DA3E04}" type="pres">
      <dgm:prSet presAssocID="{9EE77D44-A710-43D6-ACA5-A229137EA189}" presName="hierRoot2" presStyleCnt="0"/>
      <dgm:spPr/>
    </dgm:pt>
    <dgm:pt modelId="{E265D41B-9B24-4A8E-A32F-9F82EF0217F8}" type="pres">
      <dgm:prSet presAssocID="{9EE77D44-A710-43D6-ACA5-A229137EA189}" presName="composite2" presStyleCnt="0"/>
      <dgm:spPr/>
    </dgm:pt>
    <dgm:pt modelId="{F15F6155-A6F8-49D0-932B-AC5B1A9FD230}" type="pres">
      <dgm:prSet presAssocID="{9EE77D44-A710-43D6-ACA5-A229137EA189}" presName="background2" presStyleLbl="node2" presStyleIdx="0" presStyleCnt="2"/>
      <dgm:spPr/>
    </dgm:pt>
    <dgm:pt modelId="{1F92CA3C-1BE4-42BB-8CD0-2162343067D1}" type="pres">
      <dgm:prSet presAssocID="{9EE77D44-A710-43D6-ACA5-A229137EA189}" presName="text2" presStyleLbl="fgAcc2" presStyleIdx="0" presStyleCnt="2">
        <dgm:presLayoutVars>
          <dgm:chPref val="3"/>
        </dgm:presLayoutVars>
      </dgm:prSet>
      <dgm:spPr/>
    </dgm:pt>
    <dgm:pt modelId="{423F6CEA-65FF-4D34-B103-84719D411451}" type="pres">
      <dgm:prSet presAssocID="{9EE77D44-A710-43D6-ACA5-A229137EA189}" presName="hierChild3" presStyleCnt="0"/>
      <dgm:spPr/>
    </dgm:pt>
    <dgm:pt modelId="{47FAAF5B-B756-4846-BA38-187CE3D9312C}" type="pres">
      <dgm:prSet presAssocID="{98C8D4F7-E8BA-4CC8-830C-F9B4E0398FEE}" presName="Name10" presStyleLbl="parChTrans1D2" presStyleIdx="1" presStyleCnt="2"/>
      <dgm:spPr/>
    </dgm:pt>
    <dgm:pt modelId="{5C3D8C7A-DA36-4B21-A4AE-FBAAE698A087}" type="pres">
      <dgm:prSet presAssocID="{B4657B92-9DCB-435B-B2E1-CA4DEBB1B528}" presName="hierRoot2" presStyleCnt="0"/>
      <dgm:spPr/>
    </dgm:pt>
    <dgm:pt modelId="{2DD66854-26CF-4EA3-AC97-FE7D16F3433C}" type="pres">
      <dgm:prSet presAssocID="{B4657B92-9DCB-435B-B2E1-CA4DEBB1B528}" presName="composite2" presStyleCnt="0"/>
      <dgm:spPr/>
    </dgm:pt>
    <dgm:pt modelId="{C1AC106C-5A50-4C20-98B9-3D87B073A69A}" type="pres">
      <dgm:prSet presAssocID="{B4657B92-9DCB-435B-B2E1-CA4DEBB1B528}" presName="background2" presStyleLbl="node2" presStyleIdx="1" presStyleCnt="2"/>
      <dgm:spPr/>
    </dgm:pt>
    <dgm:pt modelId="{D0B2B9EE-E4FB-4FC0-A8E5-A794BA492803}" type="pres">
      <dgm:prSet presAssocID="{B4657B92-9DCB-435B-B2E1-CA4DEBB1B528}" presName="text2" presStyleLbl="fgAcc2" presStyleIdx="1" presStyleCnt="2">
        <dgm:presLayoutVars>
          <dgm:chPref val="3"/>
        </dgm:presLayoutVars>
      </dgm:prSet>
      <dgm:spPr/>
    </dgm:pt>
    <dgm:pt modelId="{D5411DE3-D85E-465A-83D8-9C7E32427BD7}" type="pres">
      <dgm:prSet presAssocID="{B4657B92-9DCB-435B-B2E1-CA4DEBB1B528}" presName="hierChild3" presStyleCnt="0"/>
      <dgm:spPr/>
    </dgm:pt>
    <dgm:pt modelId="{64DE6314-B0B0-4E73-8E0E-51057362F3DF}" type="pres">
      <dgm:prSet presAssocID="{2918E33D-EC46-47A5-8E01-843FADCE07D0}" presName="Name17" presStyleLbl="parChTrans1D3" presStyleIdx="0" presStyleCnt="3"/>
      <dgm:spPr/>
    </dgm:pt>
    <dgm:pt modelId="{960381FF-1EA5-4378-ACF2-A2E93040BD16}" type="pres">
      <dgm:prSet presAssocID="{EC333052-6839-44C5-90CA-0EC4FA01DD79}" presName="hierRoot3" presStyleCnt="0"/>
      <dgm:spPr/>
    </dgm:pt>
    <dgm:pt modelId="{5B01ACD8-E559-4CA3-8BC6-5B0339016D43}" type="pres">
      <dgm:prSet presAssocID="{EC333052-6839-44C5-90CA-0EC4FA01DD79}" presName="composite3" presStyleCnt="0"/>
      <dgm:spPr/>
    </dgm:pt>
    <dgm:pt modelId="{42C5FE12-DC22-4512-914A-BFAB66CE70E6}" type="pres">
      <dgm:prSet presAssocID="{EC333052-6839-44C5-90CA-0EC4FA01DD79}" presName="background3" presStyleLbl="node3" presStyleIdx="0" presStyleCnt="3"/>
      <dgm:spPr/>
    </dgm:pt>
    <dgm:pt modelId="{30FB2D7F-983E-4EB2-87FE-9ADA840258E7}" type="pres">
      <dgm:prSet presAssocID="{EC333052-6839-44C5-90CA-0EC4FA01DD79}" presName="text3" presStyleLbl="fgAcc3" presStyleIdx="0" presStyleCnt="3">
        <dgm:presLayoutVars>
          <dgm:chPref val="3"/>
        </dgm:presLayoutVars>
      </dgm:prSet>
      <dgm:spPr/>
    </dgm:pt>
    <dgm:pt modelId="{812B8CB8-6BA4-4A47-B10B-4DE1B5A4F183}" type="pres">
      <dgm:prSet presAssocID="{EC333052-6839-44C5-90CA-0EC4FA01DD79}" presName="hierChild4" presStyleCnt="0"/>
      <dgm:spPr/>
    </dgm:pt>
    <dgm:pt modelId="{6BB93C60-CF03-46E4-99AF-7AAE4D316EAE}" type="pres">
      <dgm:prSet presAssocID="{DE57A0E1-D25B-4B37-8A1B-60F5DFA8886D}" presName="Name17" presStyleLbl="parChTrans1D3" presStyleIdx="1" presStyleCnt="3"/>
      <dgm:spPr/>
    </dgm:pt>
    <dgm:pt modelId="{61A31853-A9A9-4A0C-B8FA-7D0E0F930A94}" type="pres">
      <dgm:prSet presAssocID="{CD4F48B5-3E31-4D58-8BD6-8C6A3919D947}" presName="hierRoot3" presStyleCnt="0"/>
      <dgm:spPr/>
    </dgm:pt>
    <dgm:pt modelId="{E5DC9294-0665-4818-8260-FC2D5A0EEB22}" type="pres">
      <dgm:prSet presAssocID="{CD4F48B5-3E31-4D58-8BD6-8C6A3919D947}" presName="composite3" presStyleCnt="0"/>
      <dgm:spPr/>
    </dgm:pt>
    <dgm:pt modelId="{F6897E44-B6DA-466E-B4F5-F7CAD13EAD41}" type="pres">
      <dgm:prSet presAssocID="{CD4F48B5-3E31-4D58-8BD6-8C6A3919D947}" presName="background3" presStyleLbl="node3" presStyleIdx="1" presStyleCnt="3"/>
      <dgm:spPr/>
    </dgm:pt>
    <dgm:pt modelId="{08E7FA09-98BA-4D2C-B676-6F701F5FFC0E}" type="pres">
      <dgm:prSet presAssocID="{CD4F48B5-3E31-4D58-8BD6-8C6A3919D947}" presName="text3" presStyleLbl="fgAcc3" presStyleIdx="1" presStyleCnt="3">
        <dgm:presLayoutVars>
          <dgm:chPref val="3"/>
        </dgm:presLayoutVars>
      </dgm:prSet>
      <dgm:spPr/>
    </dgm:pt>
    <dgm:pt modelId="{0B72F8FB-6670-4335-A891-3B2150423D3D}" type="pres">
      <dgm:prSet presAssocID="{CD4F48B5-3E31-4D58-8BD6-8C6A3919D947}" presName="hierChild4" presStyleCnt="0"/>
      <dgm:spPr/>
    </dgm:pt>
    <dgm:pt modelId="{E143CDE8-7A1E-41DA-AE84-9B27A38D9430}" type="pres">
      <dgm:prSet presAssocID="{072330B2-7B3B-44DC-93C6-476BB9BE3A29}" presName="Name17" presStyleLbl="parChTrans1D3" presStyleIdx="2" presStyleCnt="3"/>
      <dgm:spPr/>
    </dgm:pt>
    <dgm:pt modelId="{892891B3-201A-4C79-A927-BFD2C5CFC965}" type="pres">
      <dgm:prSet presAssocID="{D7D47678-28E8-4CB2-9A0C-ED5EF0E142EA}" presName="hierRoot3" presStyleCnt="0"/>
      <dgm:spPr/>
    </dgm:pt>
    <dgm:pt modelId="{11CA0AA4-6BC5-402B-8466-D478C2E07566}" type="pres">
      <dgm:prSet presAssocID="{D7D47678-28E8-4CB2-9A0C-ED5EF0E142EA}" presName="composite3" presStyleCnt="0"/>
      <dgm:spPr/>
    </dgm:pt>
    <dgm:pt modelId="{CC4ACBAC-240A-411C-912A-5B4E23BE7798}" type="pres">
      <dgm:prSet presAssocID="{D7D47678-28E8-4CB2-9A0C-ED5EF0E142EA}" presName="background3" presStyleLbl="node3" presStyleIdx="2" presStyleCnt="3"/>
      <dgm:spPr/>
    </dgm:pt>
    <dgm:pt modelId="{8631B817-B0DD-41BC-8368-D4713949739F}" type="pres">
      <dgm:prSet presAssocID="{D7D47678-28E8-4CB2-9A0C-ED5EF0E142EA}" presName="text3" presStyleLbl="fgAcc3" presStyleIdx="2" presStyleCnt="3">
        <dgm:presLayoutVars>
          <dgm:chPref val="3"/>
        </dgm:presLayoutVars>
      </dgm:prSet>
      <dgm:spPr/>
    </dgm:pt>
    <dgm:pt modelId="{3C17AD71-1971-495F-892D-0C1EF5F595B5}" type="pres">
      <dgm:prSet presAssocID="{D7D47678-28E8-4CB2-9A0C-ED5EF0E142EA}" presName="hierChild4" presStyleCnt="0"/>
      <dgm:spPr/>
    </dgm:pt>
  </dgm:ptLst>
  <dgm:cxnLst>
    <dgm:cxn modelId="{A67FF90D-501B-4376-85B2-4E000C841800}" srcId="{B4657B92-9DCB-435B-B2E1-CA4DEBB1B528}" destId="{D7D47678-28E8-4CB2-9A0C-ED5EF0E142EA}" srcOrd="2" destOrd="0" parTransId="{072330B2-7B3B-44DC-93C6-476BB9BE3A29}" sibTransId="{54CC8CB0-3D1D-4DDC-B2DC-53B3D075FF83}"/>
    <dgm:cxn modelId="{05E8E320-5058-48FB-B971-7A408DAD11C1}" srcId="{E3E95CE7-4B45-4719-AC94-DA550CEF046F}" destId="{D10C2CFA-F400-4847-ABEB-3CD5B73BA511}" srcOrd="0" destOrd="0" parTransId="{9F3097E4-7CCF-4E11-8A94-4E4BDCCEF83E}" sibTransId="{2F06F316-33F2-470F-AF70-11B2997B4450}"/>
    <dgm:cxn modelId="{4E884639-9D85-4C7C-90A4-7C0461E918D3}" srcId="{D10C2CFA-F400-4847-ABEB-3CD5B73BA511}" destId="{B4657B92-9DCB-435B-B2E1-CA4DEBB1B528}" srcOrd="1" destOrd="0" parTransId="{98C8D4F7-E8BA-4CC8-830C-F9B4E0398FEE}" sibTransId="{91D03F51-D80E-44FB-BE8F-DE16C0ADC4D3}"/>
    <dgm:cxn modelId="{A5DA9D3A-A551-413B-A477-F460E3CC36B7}" srcId="{D10C2CFA-F400-4847-ABEB-3CD5B73BA511}" destId="{9EE77D44-A710-43D6-ACA5-A229137EA189}" srcOrd="0" destOrd="0" parTransId="{C5920575-9516-4166-92DE-CEC25BD9C6BB}" sibTransId="{789AC33F-CE73-4493-98FF-333F843A38BD}"/>
    <dgm:cxn modelId="{CAFCCC3E-602F-49F2-8B0A-9C5D8A31DE78}" type="presOf" srcId="{D10C2CFA-F400-4847-ABEB-3CD5B73BA511}" destId="{DC760378-4B58-4D8C-B033-954B33A5952F}" srcOrd="0" destOrd="0" presId="urn:microsoft.com/office/officeart/2005/8/layout/hierarchy1"/>
    <dgm:cxn modelId="{74D35640-91D9-4BFC-BF29-16646DB24855}" type="presOf" srcId="{98C8D4F7-E8BA-4CC8-830C-F9B4E0398FEE}" destId="{47FAAF5B-B756-4846-BA38-187CE3D9312C}" srcOrd="0" destOrd="0" presId="urn:microsoft.com/office/officeart/2005/8/layout/hierarchy1"/>
    <dgm:cxn modelId="{388CD15B-E4E3-40BD-AA19-889394EF5995}" type="presOf" srcId="{9EE77D44-A710-43D6-ACA5-A229137EA189}" destId="{1F92CA3C-1BE4-42BB-8CD0-2162343067D1}" srcOrd="0" destOrd="0" presId="urn:microsoft.com/office/officeart/2005/8/layout/hierarchy1"/>
    <dgm:cxn modelId="{0D33A261-C18B-410E-B9C9-F7FC6DBB251A}" type="presOf" srcId="{D7D47678-28E8-4CB2-9A0C-ED5EF0E142EA}" destId="{8631B817-B0DD-41BC-8368-D4713949739F}" srcOrd="0" destOrd="0" presId="urn:microsoft.com/office/officeart/2005/8/layout/hierarchy1"/>
    <dgm:cxn modelId="{3C096B51-7833-4F1B-B09A-34B1DC791907}" type="presOf" srcId="{EC333052-6839-44C5-90CA-0EC4FA01DD79}" destId="{30FB2D7F-983E-4EB2-87FE-9ADA840258E7}" srcOrd="0" destOrd="0" presId="urn:microsoft.com/office/officeart/2005/8/layout/hierarchy1"/>
    <dgm:cxn modelId="{26F3D47D-A544-44A7-8965-CE8DEBAD1BF1}" type="presOf" srcId="{072330B2-7B3B-44DC-93C6-476BB9BE3A29}" destId="{E143CDE8-7A1E-41DA-AE84-9B27A38D9430}" srcOrd="0" destOrd="0" presId="urn:microsoft.com/office/officeart/2005/8/layout/hierarchy1"/>
    <dgm:cxn modelId="{A890729D-903C-4D81-920C-6273C78E9226}" type="presOf" srcId="{C5920575-9516-4166-92DE-CEC25BD9C6BB}" destId="{90F75D53-E176-4754-9773-8D7D632B7308}" srcOrd="0" destOrd="0" presId="urn:microsoft.com/office/officeart/2005/8/layout/hierarchy1"/>
    <dgm:cxn modelId="{C402A4A7-E3B5-4A02-9637-F4A7B1C5FAC8}" type="presOf" srcId="{DE57A0E1-D25B-4B37-8A1B-60F5DFA8886D}" destId="{6BB93C60-CF03-46E4-99AF-7AAE4D316EAE}" srcOrd="0" destOrd="0" presId="urn:microsoft.com/office/officeart/2005/8/layout/hierarchy1"/>
    <dgm:cxn modelId="{46593AB0-27E6-42F4-BD50-489347C8A5BA}" type="presOf" srcId="{B4657B92-9DCB-435B-B2E1-CA4DEBB1B528}" destId="{D0B2B9EE-E4FB-4FC0-A8E5-A794BA492803}" srcOrd="0" destOrd="0" presId="urn:microsoft.com/office/officeart/2005/8/layout/hierarchy1"/>
    <dgm:cxn modelId="{D7DEE9B1-2BCC-4168-85C8-0A47C7101BAB}" type="presOf" srcId="{2918E33D-EC46-47A5-8E01-843FADCE07D0}" destId="{64DE6314-B0B0-4E73-8E0E-51057362F3DF}" srcOrd="0" destOrd="0" presId="urn:microsoft.com/office/officeart/2005/8/layout/hierarchy1"/>
    <dgm:cxn modelId="{62C333DA-597D-40E8-93A0-1CC2FDDD6823}" srcId="{B4657B92-9DCB-435B-B2E1-CA4DEBB1B528}" destId="{EC333052-6839-44C5-90CA-0EC4FA01DD79}" srcOrd="0" destOrd="0" parTransId="{2918E33D-EC46-47A5-8E01-843FADCE07D0}" sibTransId="{0E467148-934F-4E59-970C-E2FB8DA9D1F9}"/>
    <dgm:cxn modelId="{D9AB28DF-8FAE-412F-979D-FD54718F0F63}" srcId="{B4657B92-9DCB-435B-B2E1-CA4DEBB1B528}" destId="{CD4F48B5-3E31-4D58-8BD6-8C6A3919D947}" srcOrd="1" destOrd="0" parTransId="{DE57A0E1-D25B-4B37-8A1B-60F5DFA8886D}" sibTransId="{60032842-AF11-4B61-BBF5-6354939BD95C}"/>
    <dgm:cxn modelId="{FB9120E3-E93D-4282-A2B1-108B24147A23}" type="presOf" srcId="{CD4F48B5-3E31-4D58-8BD6-8C6A3919D947}" destId="{08E7FA09-98BA-4D2C-B676-6F701F5FFC0E}" srcOrd="0" destOrd="0" presId="urn:microsoft.com/office/officeart/2005/8/layout/hierarchy1"/>
    <dgm:cxn modelId="{64C551F6-4E9F-47B0-BF95-6584FED0107C}" type="presOf" srcId="{E3E95CE7-4B45-4719-AC94-DA550CEF046F}" destId="{D462B69F-9804-4716-A274-2C8C603D328F}" srcOrd="0" destOrd="0" presId="urn:microsoft.com/office/officeart/2005/8/layout/hierarchy1"/>
    <dgm:cxn modelId="{085B78EA-62EC-4012-8654-2FEDD8ECB59D}" type="presParOf" srcId="{D462B69F-9804-4716-A274-2C8C603D328F}" destId="{BA4C3FB9-3399-47AE-8986-C6D49BBE34A3}" srcOrd="0" destOrd="0" presId="urn:microsoft.com/office/officeart/2005/8/layout/hierarchy1"/>
    <dgm:cxn modelId="{59323100-074B-46C5-8E53-178352BA870D}" type="presParOf" srcId="{BA4C3FB9-3399-47AE-8986-C6D49BBE34A3}" destId="{9C2A86B8-8DA8-4AC1-85BC-BAD54E53CE66}" srcOrd="0" destOrd="0" presId="urn:microsoft.com/office/officeart/2005/8/layout/hierarchy1"/>
    <dgm:cxn modelId="{9FAD267C-24FB-455B-A806-77FEED3DAD40}" type="presParOf" srcId="{9C2A86B8-8DA8-4AC1-85BC-BAD54E53CE66}" destId="{B147AC9F-90C3-4E8D-8FE0-07CD624F5C89}" srcOrd="0" destOrd="0" presId="urn:microsoft.com/office/officeart/2005/8/layout/hierarchy1"/>
    <dgm:cxn modelId="{5F681B51-B0FA-40E8-A875-55057CE943BD}" type="presParOf" srcId="{9C2A86B8-8DA8-4AC1-85BC-BAD54E53CE66}" destId="{DC760378-4B58-4D8C-B033-954B33A5952F}" srcOrd="1" destOrd="0" presId="urn:microsoft.com/office/officeart/2005/8/layout/hierarchy1"/>
    <dgm:cxn modelId="{D3FED839-B9DE-4EB9-87AB-BAC0AFCA687C}" type="presParOf" srcId="{BA4C3FB9-3399-47AE-8986-C6D49BBE34A3}" destId="{3B99E055-7170-4153-8E70-2A3C94C48275}" srcOrd="1" destOrd="0" presId="urn:microsoft.com/office/officeart/2005/8/layout/hierarchy1"/>
    <dgm:cxn modelId="{64AF6792-2F9A-408E-9014-8F0727C3E170}" type="presParOf" srcId="{3B99E055-7170-4153-8E70-2A3C94C48275}" destId="{90F75D53-E176-4754-9773-8D7D632B7308}" srcOrd="0" destOrd="0" presId="urn:microsoft.com/office/officeart/2005/8/layout/hierarchy1"/>
    <dgm:cxn modelId="{7E20389A-66B0-45E6-A273-F5151566DD34}" type="presParOf" srcId="{3B99E055-7170-4153-8E70-2A3C94C48275}" destId="{7F4F1C3A-6FAB-4BE6-8CD5-4C5A73DA3E04}" srcOrd="1" destOrd="0" presId="urn:microsoft.com/office/officeart/2005/8/layout/hierarchy1"/>
    <dgm:cxn modelId="{A4094A3B-B655-469B-BD41-EEFBA2BEC73F}" type="presParOf" srcId="{7F4F1C3A-6FAB-4BE6-8CD5-4C5A73DA3E04}" destId="{E265D41B-9B24-4A8E-A32F-9F82EF0217F8}" srcOrd="0" destOrd="0" presId="urn:microsoft.com/office/officeart/2005/8/layout/hierarchy1"/>
    <dgm:cxn modelId="{A6564030-DF73-46B6-B386-F2E795FC8BDF}" type="presParOf" srcId="{E265D41B-9B24-4A8E-A32F-9F82EF0217F8}" destId="{F15F6155-A6F8-49D0-932B-AC5B1A9FD230}" srcOrd="0" destOrd="0" presId="urn:microsoft.com/office/officeart/2005/8/layout/hierarchy1"/>
    <dgm:cxn modelId="{E840EDF2-56F9-4F40-8166-779E58B56A18}" type="presParOf" srcId="{E265D41B-9B24-4A8E-A32F-9F82EF0217F8}" destId="{1F92CA3C-1BE4-42BB-8CD0-2162343067D1}" srcOrd="1" destOrd="0" presId="urn:microsoft.com/office/officeart/2005/8/layout/hierarchy1"/>
    <dgm:cxn modelId="{EDC93246-90F2-4AD5-AEDE-47C8D65BFA4F}" type="presParOf" srcId="{7F4F1C3A-6FAB-4BE6-8CD5-4C5A73DA3E04}" destId="{423F6CEA-65FF-4D34-B103-84719D411451}" srcOrd="1" destOrd="0" presId="urn:microsoft.com/office/officeart/2005/8/layout/hierarchy1"/>
    <dgm:cxn modelId="{50AD9245-D1C5-4148-A48C-07F789DBA2A9}" type="presParOf" srcId="{3B99E055-7170-4153-8E70-2A3C94C48275}" destId="{47FAAF5B-B756-4846-BA38-187CE3D9312C}" srcOrd="2" destOrd="0" presId="urn:microsoft.com/office/officeart/2005/8/layout/hierarchy1"/>
    <dgm:cxn modelId="{5A818DBF-5E17-4B04-80E1-27ED3C07AD65}" type="presParOf" srcId="{3B99E055-7170-4153-8E70-2A3C94C48275}" destId="{5C3D8C7A-DA36-4B21-A4AE-FBAAE698A087}" srcOrd="3" destOrd="0" presId="urn:microsoft.com/office/officeart/2005/8/layout/hierarchy1"/>
    <dgm:cxn modelId="{15B309B4-E073-43A5-8E89-B0E4291DCF43}" type="presParOf" srcId="{5C3D8C7A-DA36-4B21-A4AE-FBAAE698A087}" destId="{2DD66854-26CF-4EA3-AC97-FE7D16F3433C}" srcOrd="0" destOrd="0" presId="urn:microsoft.com/office/officeart/2005/8/layout/hierarchy1"/>
    <dgm:cxn modelId="{FDC462A8-9D2E-4C27-8896-ABA473923782}" type="presParOf" srcId="{2DD66854-26CF-4EA3-AC97-FE7D16F3433C}" destId="{C1AC106C-5A50-4C20-98B9-3D87B073A69A}" srcOrd="0" destOrd="0" presId="urn:microsoft.com/office/officeart/2005/8/layout/hierarchy1"/>
    <dgm:cxn modelId="{E9FC2F38-4488-4B9E-9D4E-2A718F651DD9}" type="presParOf" srcId="{2DD66854-26CF-4EA3-AC97-FE7D16F3433C}" destId="{D0B2B9EE-E4FB-4FC0-A8E5-A794BA492803}" srcOrd="1" destOrd="0" presId="urn:microsoft.com/office/officeart/2005/8/layout/hierarchy1"/>
    <dgm:cxn modelId="{9F13C0EF-0265-4324-AA66-BFAB3514E822}" type="presParOf" srcId="{5C3D8C7A-DA36-4B21-A4AE-FBAAE698A087}" destId="{D5411DE3-D85E-465A-83D8-9C7E32427BD7}" srcOrd="1" destOrd="0" presId="urn:microsoft.com/office/officeart/2005/8/layout/hierarchy1"/>
    <dgm:cxn modelId="{5D0CD5AD-18D5-4528-ABC9-D970F8427A1F}" type="presParOf" srcId="{D5411DE3-D85E-465A-83D8-9C7E32427BD7}" destId="{64DE6314-B0B0-4E73-8E0E-51057362F3DF}" srcOrd="0" destOrd="0" presId="urn:microsoft.com/office/officeart/2005/8/layout/hierarchy1"/>
    <dgm:cxn modelId="{B23A36C5-9291-4E75-ADF2-D97C3B9FC434}" type="presParOf" srcId="{D5411DE3-D85E-465A-83D8-9C7E32427BD7}" destId="{960381FF-1EA5-4378-ACF2-A2E93040BD16}" srcOrd="1" destOrd="0" presId="urn:microsoft.com/office/officeart/2005/8/layout/hierarchy1"/>
    <dgm:cxn modelId="{83588EAF-BD3D-474F-938D-DF3E028121E8}" type="presParOf" srcId="{960381FF-1EA5-4378-ACF2-A2E93040BD16}" destId="{5B01ACD8-E559-4CA3-8BC6-5B0339016D43}" srcOrd="0" destOrd="0" presId="urn:microsoft.com/office/officeart/2005/8/layout/hierarchy1"/>
    <dgm:cxn modelId="{0D1A8DEF-C785-4F49-9880-122BD4AC7EA1}" type="presParOf" srcId="{5B01ACD8-E559-4CA3-8BC6-5B0339016D43}" destId="{42C5FE12-DC22-4512-914A-BFAB66CE70E6}" srcOrd="0" destOrd="0" presId="urn:microsoft.com/office/officeart/2005/8/layout/hierarchy1"/>
    <dgm:cxn modelId="{9BD9998E-B4CE-4B26-A782-0A8B45A3879F}" type="presParOf" srcId="{5B01ACD8-E559-4CA3-8BC6-5B0339016D43}" destId="{30FB2D7F-983E-4EB2-87FE-9ADA840258E7}" srcOrd="1" destOrd="0" presId="urn:microsoft.com/office/officeart/2005/8/layout/hierarchy1"/>
    <dgm:cxn modelId="{E4A0FF14-C443-4991-8FE8-1EF8EFF39AD2}" type="presParOf" srcId="{960381FF-1EA5-4378-ACF2-A2E93040BD16}" destId="{812B8CB8-6BA4-4A47-B10B-4DE1B5A4F183}" srcOrd="1" destOrd="0" presId="urn:microsoft.com/office/officeart/2005/8/layout/hierarchy1"/>
    <dgm:cxn modelId="{C05A074B-DD76-4FEB-B246-2BB7F4CC26C1}" type="presParOf" srcId="{D5411DE3-D85E-465A-83D8-9C7E32427BD7}" destId="{6BB93C60-CF03-46E4-99AF-7AAE4D316EAE}" srcOrd="2" destOrd="0" presId="urn:microsoft.com/office/officeart/2005/8/layout/hierarchy1"/>
    <dgm:cxn modelId="{2948E37F-A2E0-4625-8696-328530B2D073}" type="presParOf" srcId="{D5411DE3-D85E-465A-83D8-9C7E32427BD7}" destId="{61A31853-A9A9-4A0C-B8FA-7D0E0F930A94}" srcOrd="3" destOrd="0" presId="urn:microsoft.com/office/officeart/2005/8/layout/hierarchy1"/>
    <dgm:cxn modelId="{FAC5C5BD-4715-4A46-9B5E-C8725A16883E}" type="presParOf" srcId="{61A31853-A9A9-4A0C-B8FA-7D0E0F930A94}" destId="{E5DC9294-0665-4818-8260-FC2D5A0EEB22}" srcOrd="0" destOrd="0" presId="urn:microsoft.com/office/officeart/2005/8/layout/hierarchy1"/>
    <dgm:cxn modelId="{D9BC142C-4E3C-4483-B224-CF85A6A33010}" type="presParOf" srcId="{E5DC9294-0665-4818-8260-FC2D5A0EEB22}" destId="{F6897E44-B6DA-466E-B4F5-F7CAD13EAD41}" srcOrd="0" destOrd="0" presId="urn:microsoft.com/office/officeart/2005/8/layout/hierarchy1"/>
    <dgm:cxn modelId="{100E6FD0-AE42-4617-98E3-1048A0905C2A}" type="presParOf" srcId="{E5DC9294-0665-4818-8260-FC2D5A0EEB22}" destId="{08E7FA09-98BA-4D2C-B676-6F701F5FFC0E}" srcOrd="1" destOrd="0" presId="urn:microsoft.com/office/officeart/2005/8/layout/hierarchy1"/>
    <dgm:cxn modelId="{9AEAF3A5-2181-4665-BD27-CC557F8574AE}" type="presParOf" srcId="{61A31853-A9A9-4A0C-B8FA-7D0E0F930A94}" destId="{0B72F8FB-6670-4335-A891-3B2150423D3D}" srcOrd="1" destOrd="0" presId="urn:microsoft.com/office/officeart/2005/8/layout/hierarchy1"/>
    <dgm:cxn modelId="{0B5352D0-40D1-4C68-82F6-9BE59B6220DA}" type="presParOf" srcId="{D5411DE3-D85E-465A-83D8-9C7E32427BD7}" destId="{E143CDE8-7A1E-41DA-AE84-9B27A38D9430}" srcOrd="4" destOrd="0" presId="urn:microsoft.com/office/officeart/2005/8/layout/hierarchy1"/>
    <dgm:cxn modelId="{36C9A42F-C367-4D83-854F-A0229F04314D}" type="presParOf" srcId="{D5411DE3-D85E-465A-83D8-9C7E32427BD7}" destId="{892891B3-201A-4C79-A927-BFD2C5CFC965}" srcOrd="5" destOrd="0" presId="urn:microsoft.com/office/officeart/2005/8/layout/hierarchy1"/>
    <dgm:cxn modelId="{34CC9FBE-AB67-4715-815C-948B1BD31DFC}" type="presParOf" srcId="{892891B3-201A-4C79-A927-BFD2C5CFC965}" destId="{11CA0AA4-6BC5-402B-8466-D478C2E07566}" srcOrd="0" destOrd="0" presId="urn:microsoft.com/office/officeart/2005/8/layout/hierarchy1"/>
    <dgm:cxn modelId="{B921A2C1-FBBD-4B13-97C8-4168CC60AB0A}" type="presParOf" srcId="{11CA0AA4-6BC5-402B-8466-D478C2E07566}" destId="{CC4ACBAC-240A-411C-912A-5B4E23BE7798}" srcOrd="0" destOrd="0" presId="urn:microsoft.com/office/officeart/2005/8/layout/hierarchy1"/>
    <dgm:cxn modelId="{E1BAA1D5-3387-45DC-A6E4-39B51CB125F0}" type="presParOf" srcId="{11CA0AA4-6BC5-402B-8466-D478C2E07566}" destId="{8631B817-B0DD-41BC-8368-D4713949739F}" srcOrd="1" destOrd="0" presId="urn:microsoft.com/office/officeart/2005/8/layout/hierarchy1"/>
    <dgm:cxn modelId="{5414AB35-29F1-465F-9370-EF0A6A21FD12}" type="presParOf" srcId="{892891B3-201A-4C79-A927-BFD2C5CFC965}" destId="{3C17AD71-1971-495F-892D-0C1EF5F595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969AD-2838-48D8-A32A-C55118F6C8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7E25B5-22C6-40EC-A9D0-718A93E866B9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Rozpočtové právo </a:t>
          </a:r>
        </a:p>
      </dgm:t>
    </dgm:pt>
    <dgm:pt modelId="{EB625B11-0AD8-40CC-B903-6819C791576B}" type="parTrans" cxnId="{076DF151-BAB3-4E68-AACC-2B4E125071D7}">
      <dgm:prSet/>
      <dgm:spPr/>
      <dgm:t>
        <a:bodyPr/>
        <a:lstStyle/>
        <a:p>
          <a:endParaRPr lang="cs-CZ"/>
        </a:p>
      </dgm:t>
    </dgm:pt>
    <dgm:pt modelId="{201B1D09-2039-4A6F-955F-06855AD26034}" type="sibTrans" cxnId="{076DF151-BAB3-4E68-AACC-2B4E125071D7}">
      <dgm:prSet/>
      <dgm:spPr/>
      <dgm:t>
        <a:bodyPr/>
        <a:lstStyle/>
        <a:p>
          <a:endParaRPr lang="cs-CZ"/>
        </a:p>
      </dgm:t>
    </dgm:pt>
    <dgm:pt modelId="{D475F41C-550B-4549-8BA4-B3438098FAC5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užším smyslu</a:t>
          </a:r>
        </a:p>
      </dgm:t>
    </dgm:pt>
    <dgm:pt modelId="{B1631451-3A67-4347-AD3F-A8ED9D5E6F06}" type="parTrans" cxnId="{8994CC42-D079-43D7-B5DD-B6F5D6DD76AB}">
      <dgm:prSet/>
      <dgm:spPr/>
      <dgm:t>
        <a:bodyPr/>
        <a:lstStyle/>
        <a:p>
          <a:endParaRPr lang="cs-CZ"/>
        </a:p>
      </dgm:t>
    </dgm:pt>
    <dgm:pt modelId="{58B91FB6-7791-46FC-B739-15AE17D00387}" type="sibTrans" cxnId="{8994CC42-D079-43D7-B5DD-B6F5D6DD76AB}">
      <dgm:prSet/>
      <dgm:spPr/>
      <dgm:t>
        <a:bodyPr/>
        <a:lstStyle/>
        <a:p>
          <a:endParaRPr lang="cs-CZ"/>
        </a:p>
      </dgm:t>
    </dgm:pt>
    <dgm:pt modelId="{BBF0D1EE-92CB-477F-A2DA-FD06CCCF6993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Daňové právo</a:t>
          </a:r>
        </a:p>
      </dgm:t>
    </dgm:pt>
    <dgm:pt modelId="{94C4BD7A-1C95-46FA-BE49-ACBED53AD767}" type="parTrans" cxnId="{4B958FAC-19A4-4F8F-8587-AFFBA2BE7C0E}">
      <dgm:prSet/>
      <dgm:spPr/>
      <dgm:t>
        <a:bodyPr/>
        <a:lstStyle/>
        <a:p>
          <a:endParaRPr lang="cs-CZ"/>
        </a:p>
      </dgm:t>
    </dgm:pt>
    <dgm:pt modelId="{63A7694B-8629-4ECA-A62A-7D8E6FB25391}" type="sibTrans" cxnId="{4B958FAC-19A4-4F8F-8587-AFFBA2BE7C0E}">
      <dgm:prSet/>
      <dgm:spPr/>
      <dgm:t>
        <a:bodyPr/>
        <a:lstStyle/>
        <a:p>
          <a:endParaRPr lang="cs-CZ"/>
        </a:p>
      </dgm:t>
    </dgm:pt>
    <dgm:pt modelId="{4C2C42C1-5E13-4591-B937-46AB7DA1AF50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širším smyslu</a:t>
          </a:r>
        </a:p>
      </dgm:t>
    </dgm:pt>
    <dgm:pt modelId="{130045EF-25C7-4359-9BAA-9031685BFBC9}" type="parTrans" cxnId="{A1455348-3E08-47C6-93FA-4488BCC5D2A7}">
      <dgm:prSet/>
      <dgm:spPr/>
      <dgm:t>
        <a:bodyPr/>
        <a:lstStyle/>
        <a:p>
          <a:endParaRPr lang="cs-CZ"/>
        </a:p>
      </dgm:t>
    </dgm:pt>
    <dgm:pt modelId="{1197A01F-813B-4502-B652-403821F177E5}" type="sibTrans" cxnId="{A1455348-3E08-47C6-93FA-4488BCC5D2A7}">
      <dgm:prSet/>
      <dgm:spPr/>
      <dgm:t>
        <a:bodyPr/>
        <a:lstStyle/>
        <a:p>
          <a:endParaRPr lang="cs-CZ"/>
        </a:p>
      </dgm:t>
    </dgm:pt>
    <dgm:pt modelId="{59CE040C-A98B-474C-8BDF-EA59D15F8AD4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Dotační právo</a:t>
          </a:r>
        </a:p>
      </dgm:t>
    </dgm:pt>
    <dgm:pt modelId="{CBCE5F7C-8916-4472-8AAA-6002AAEAF5D1}" type="parTrans" cxnId="{98AAB16F-DEFE-4717-9C15-B433EC3CF140}">
      <dgm:prSet/>
      <dgm:spPr/>
      <dgm:t>
        <a:bodyPr/>
        <a:lstStyle/>
        <a:p>
          <a:endParaRPr lang="cs-CZ"/>
        </a:p>
      </dgm:t>
    </dgm:pt>
    <dgm:pt modelId="{330C0295-5B7C-44CD-BEB1-1FE95A0016FA}" type="sibTrans" cxnId="{98AAB16F-DEFE-4717-9C15-B433EC3CF140}">
      <dgm:prSet/>
      <dgm:spPr/>
      <dgm:t>
        <a:bodyPr/>
        <a:lstStyle/>
        <a:p>
          <a:endParaRPr lang="cs-CZ"/>
        </a:p>
      </dgm:t>
    </dgm:pt>
    <dgm:pt modelId="{EED4D322-DB44-41BC-9558-589288E1B8C7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širším smyslu</a:t>
          </a:r>
        </a:p>
      </dgm:t>
    </dgm:pt>
    <dgm:pt modelId="{9FB3F578-7A84-4563-8639-768C79903192}" type="parTrans" cxnId="{D5772042-6616-4323-B810-3588B8392810}">
      <dgm:prSet/>
      <dgm:spPr/>
      <dgm:t>
        <a:bodyPr/>
        <a:lstStyle/>
        <a:p>
          <a:endParaRPr lang="cs-CZ"/>
        </a:p>
      </dgm:t>
    </dgm:pt>
    <dgm:pt modelId="{3D345B0B-2BA3-4837-82C4-40B2C72D25C1}" type="sibTrans" cxnId="{D5772042-6616-4323-B810-3588B8392810}">
      <dgm:prSet/>
      <dgm:spPr/>
      <dgm:t>
        <a:bodyPr/>
        <a:lstStyle/>
        <a:p>
          <a:endParaRPr lang="cs-CZ"/>
        </a:p>
      </dgm:t>
    </dgm:pt>
    <dgm:pt modelId="{1CAF3467-7367-49B7-BD62-5337E52338CC}" type="pres">
      <dgm:prSet presAssocID="{C1E969AD-2838-48D8-A32A-C55118F6C842}" presName="Name0" presStyleCnt="0">
        <dgm:presLayoutVars>
          <dgm:dir/>
          <dgm:animLvl val="lvl"/>
          <dgm:resizeHandles val="exact"/>
        </dgm:presLayoutVars>
      </dgm:prSet>
      <dgm:spPr/>
    </dgm:pt>
    <dgm:pt modelId="{686D28B9-447D-43C6-8771-BB1BF927D465}" type="pres">
      <dgm:prSet presAssocID="{527E25B5-22C6-40EC-A9D0-718A93E866B9}" presName="composite" presStyleCnt="0"/>
      <dgm:spPr/>
    </dgm:pt>
    <dgm:pt modelId="{400C9D4F-10DC-4540-BD7C-D742F94BF5AB}" type="pres">
      <dgm:prSet presAssocID="{527E25B5-22C6-40EC-A9D0-718A93E866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9D027D-5443-48B2-A9A5-1A73907B3B0E}" type="pres">
      <dgm:prSet presAssocID="{527E25B5-22C6-40EC-A9D0-718A93E866B9}" presName="desTx" presStyleLbl="alignAccFollowNode1" presStyleIdx="0" presStyleCnt="3">
        <dgm:presLayoutVars>
          <dgm:bulletEnabled val="1"/>
        </dgm:presLayoutVars>
      </dgm:prSet>
      <dgm:spPr/>
    </dgm:pt>
    <dgm:pt modelId="{1852A9BE-0765-4035-B7F4-710285A2A977}" type="pres">
      <dgm:prSet presAssocID="{201B1D09-2039-4A6F-955F-06855AD26034}" presName="space" presStyleCnt="0"/>
      <dgm:spPr/>
    </dgm:pt>
    <dgm:pt modelId="{AEC32AFA-68D2-4AD3-B4A9-4B6E8D9AC658}" type="pres">
      <dgm:prSet presAssocID="{BBF0D1EE-92CB-477F-A2DA-FD06CCCF6993}" presName="composite" presStyleCnt="0"/>
      <dgm:spPr/>
    </dgm:pt>
    <dgm:pt modelId="{45C86C11-BB45-4F80-8655-3DB56F51C81D}" type="pres">
      <dgm:prSet presAssocID="{BBF0D1EE-92CB-477F-A2DA-FD06CCCF69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35B620-1A64-414A-A152-CF67E8CF0E2F}" type="pres">
      <dgm:prSet presAssocID="{BBF0D1EE-92CB-477F-A2DA-FD06CCCF6993}" presName="desTx" presStyleLbl="alignAccFollowNode1" presStyleIdx="1" presStyleCnt="3">
        <dgm:presLayoutVars>
          <dgm:bulletEnabled val="1"/>
        </dgm:presLayoutVars>
      </dgm:prSet>
      <dgm:spPr/>
    </dgm:pt>
    <dgm:pt modelId="{39729FE8-8DD4-4AFB-9256-5DB8993FB406}" type="pres">
      <dgm:prSet presAssocID="{63A7694B-8629-4ECA-A62A-7D8E6FB25391}" presName="space" presStyleCnt="0"/>
      <dgm:spPr/>
    </dgm:pt>
    <dgm:pt modelId="{7CB4C0F3-F07B-4C8D-9EEA-5543AD1E811A}" type="pres">
      <dgm:prSet presAssocID="{59CE040C-A98B-474C-8BDF-EA59D15F8AD4}" presName="composite" presStyleCnt="0"/>
      <dgm:spPr/>
    </dgm:pt>
    <dgm:pt modelId="{C3D5DC1A-BCED-425E-A4FE-8FB7CC2E2DA5}" type="pres">
      <dgm:prSet presAssocID="{59CE040C-A98B-474C-8BDF-EA59D15F8A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E4F2444-0B9D-4901-BE84-A9DDAE167879}" type="pres">
      <dgm:prSet presAssocID="{59CE040C-A98B-474C-8BDF-EA59D15F8A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AD640E-C3EB-4223-918D-4D7CD65A87D9}" type="presOf" srcId="{C1E969AD-2838-48D8-A32A-C55118F6C842}" destId="{1CAF3467-7367-49B7-BD62-5337E52338CC}" srcOrd="0" destOrd="0" presId="urn:microsoft.com/office/officeart/2005/8/layout/hList1"/>
    <dgm:cxn modelId="{45058A21-D265-4404-95E8-F28B431C0826}" type="presOf" srcId="{527E25B5-22C6-40EC-A9D0-718A93E866B9}" destId="{400C9D4F-10DC-4540-BD7C-D742F94BF5AB}" srcOrd="0" destOrd="0" presId="urn:microsoft.com/office/officeart/2005/8/layout/hList1"/>
    <dgm:cxn modelId="{D5772042-6616-4323-B810-3588B8392810}" srcId="{59CE040C-A98B-474C-8BDF-EA59D15F8AD4}" destId="{EED4D322-DB44-41BC-9558-589288E1B8C7}" srcOrd="0" destOrd="0" parTransId="{9FB3F578-7A84-4563-8639-768C79903192}" sibTransId="{3D345B0B-2BA3-4837-82C4-40B2C72D25C1}"/>
    <dgm:cxn modelId="{8994CC42-D079-43D7-B5DD-B6F5D6DD76AB}" srcId="{527E25B5-22C6-40EC-A9D0-718A93E866B9}" destId="{D475F41C-550B-4549-8BA4-B3438098FAC5}" srcOrd="0" destOrd="0" parTransId="{B1631451-3A67-4347-AD3F-A8ED9D5E6F06}" sibTransId="{58B91FB6-7791-46FC-B739-15AE17D00387}"/>
    <dgm:cxn modelId="{A1455348-3E08-47C6-93FA-4488BCC5D2A7}" srcId="{BBF0D1EE-92CB-477F-A2DA-FD06CCCF6993}" destId="{4C2C42C1-5E13-4591-B937-46AB7DA1AF50}" srcOrd="0" destOrd="0" parTransId="{130045EF-25C7-4359-9BAA-9031685BFBC9}" sibTransId="{1197A01F-813B-4502-B652-403821F177E5}"/>
    <dgm:cxn modelId="{98AAB16F-DEFE-4717-9C15-B433EC3CF140}" srcId="{C1E969AD-2838-48D8-A32A-C55118F6C842}" destId="{59CE040C-A98B-474C-8BDF-EA59D15F8AD4}" srcOrd="2" destOrd="0" parTransId="{CBCE5F7C-8916-4472-8AAA-6002AAEAF5D1}" sibTransId="{330C0295-5B7C-44CD-BEB1-1FE95A0016FA}"/>
    <dgm:cxn modelId="{076DF151-BAB3-4E68-AACC-2B4E125071D7}" srcId="{C1E969AD-2838-48D8-A32A-C55118F6C842}" destId="{527E25B5-22C6-40EC-A9D0-718A93E866B9}" srcOrd="0" destOrd="0" parTransId="{EB625B11-0AD8-40CC-B903-6819C791576B}" sibTransId="{201B1D09-2039-4A6F-955F-06855AD26034}"/>
    <dgm:cxn modelId="{1A0AEB56-BB26-4B7C-81C0-F15589E1A1F1}" type="presOf" srcId="{BBF0D1EE-92CB-477F-A2DA-FD06CCCF6993}" destId="{45C86C11-BB45-4F80-8655-3DB56F51C81D}" srcOrd="0" destOrd="0" presId="urn:microsoft.com/office/officeart/2005/8/layout/hList1"/>
    <dgm:cxn modelId="{D7841A7D-4A5A-4D16-B981-3ADD26BA223C}" type="presOf" srcId="{EED4D322-DB44-41BC-9558-589288E1B8C7}" destId="{BE4F2444-0B9D-4901-BE84-A9DDAE167879}" srcOrd="0" destOrd="0" presId="urn:microsoft.com/office/officeart/2005/8/layout/hList1"/>
    <dgm:cxn modelId="{CF2DB3A7-114F-4AB8-BEDE-29CD2B53F476}" type="presOf" srcId="{59CE040C-A98B-474C-8BDF-EA59D15F8AD4}" destId="{C3D5DC1A-BCED-425E-A4FE-8FB7CC2E2DA5}" srcOrd="0" destOrd="0" presId="urn:microsoft.com/office/officeart/2005/8/layout/hList1"/>
    <dgm:cxn modelId="{4B958FAC-19A4-4F8F-8587-AFFBA2BE7C0E}" srcId="{C1E969AD-2838-48D8-A32A-C55118F6C842}" destId="{BBF0D1EE-92CB-477F-A2DA-FD06CCCF6993}" srcOrd="1" destOrd="0" parTransId="{94C4BD7A-1C95-46FA-BE49-ACBED53AD767}" sibTransId="{63A7694B-8629-4ECA-A62A-7D8E6FB25391}"/>
    <dgm:cxn modelId="{E92D94B8-3390-4C94-ADD9-D2176D987882}" type="presOf" srcId="{D475F41C-550B-4549-8BA4-B3438098FAC5}" destId="{159D027D-5443-48B2-A9A5-1A73907B3B0E}" srcOrd="0" destOrd="0" presId="urn:microsoft.com/office/officeart/2005/8/layout/hList1"/>
    <dgm:cxn modelId="{FDAEB6CD-C4EB-46EA-AE68-B5FF158AA504}" type="presOf" srcId="{4C2C42C1-5E13-4591-B937-46AB7DA1AF50}" destId="{A435B620-1A64-414A-A152-CF67E8CF0E2F}" srcOrd="0" destOrd="0" presId="urn:microsoft.com/office/officeart/2005/8/layout/hList1"/>
    <dgm:cxn modelId="{73E80DE6-AF5E-49BE-A297-DE8588294F35}" type="presParOf" srcId="{1CAF3467-7367-49B7-BD62-5337E52338CC}" destId="{686D28B9-447D-43C6-8771-BB1BF927D465}" srcOrd="0" destOrd="0" presId="urn:microsoft.com/office/officeart/2005/8/layout/hList1"/>
    <dgm:cxn modelId="{868BE07F-4539-4031-85D9-517FFC69045A}" type="presParOf" srcId="{686D28B9-447D-43C6-8771-BB1BF927D465}" destId="{400C9D4F-10DC-4540-BD7C-D742F94BF5AB}" srcOrd="0" destOrd="0" presId="urn:microsoft.com/office/officeart/2005/8/layout/hList1"/>
    <dgm:cxn modelId="{7CDAA2E1-CD32-4E01-B5E4-019428001928}" type="presParOf" srcId="{686D28B9-447D-43C6-8771-BB1BF927D465}" destId="{159D027D-5443-48B2-A9A5-1A73907B3B0E}" srcOrd="1" destOrd="0" presId="urn:microsoft.com/office/officeart/2005/8/layout/hList1"/>
    <dgm:cxn modelId="{5FEEAFB9-E795-4159-A9C9-6819055AB022}" type="presParOf" srcId="{1CAF3467-7367-49B7-BD62-5337E52338CC}" destId="{1852A9BE-0765-4035-B7F4-710285A2A977}" srcOrd="1" destOrd="0" presId="urn:microsoft.com/office/officeart/2005/8/layout/hList1"/>
    <dgm:cxn modelId="{6D145142-DC38-480E-B078-7E07DE0D5A1C}" type="presParOf" srcId="{1CAF3467-7367-49B7-BD62-5337E52338CC}" destId="{AEC32AFA-68D2-4AD3-B4A9-4B6E8D9AC658}" srcOrd="2" destOrd="0" presId="urn:microsoft.com/office/officeart/2005/8/layout/hList1"/>
    <dgm:cxn modelId="{208658D6-8C88-46AC-B94B-7399BC07CE15}" type="presParOf" srcId="{AEC32AFA-68D2-4AD3-B4A9-4B6E8D9AC658}" destId="{45C86C11-BB45-4F80-8655-3DB56F51C81D}" srcOrd="0" destOrd="0" presId="urn:microsoft.com/office/officeart/2005/8/layout/hList1"/>
    <dgm:cxn modelId="{04FDAFF9-66C3-4254-853B-38747B43BA5E}" type="presParOf" srcId="{AEC32AFA-68D2-4AD3-B4A9-4B6E8D9AC658}" destId="{A435B620-1A64-414A-A152-CF67E8CF0E2F}" srcOrd="1" destOrd="0" presId="urn:microsoft.com/office/officeart/2005/8/layout/hList1"/>
    <dgm:cxn modelId="{76B6733C-17C6-4BAB-9D80-2699CE11130D}" type="presParOf" srcId="{1CAF3467-7367-49B7-BD62-5337E52338CC}" destId="{39729FE8-8DD4-4AFB-9256-5DB8993FB406}" srcOrd="3" destOrd="0" presId="urn:microsoft.com/office/officeart/2005/8/layout/hList1"/>
    <dgm:cxn modelId="{6140AF36-A900-4281-BE2A-F6CCFF2B6E75}" type="presParOf" srcId="{1CAF3467-7367-49B7-BD62-5337E52338CC}" destId="{7CB4C0F3-F07B-4C8D-9EEA-5543AD1E811A}" srcOrd="4" destOrd="0" presId="urn:microsoft.com/office/officeart/2005/8/layout/hList1"/>
    <dgm:cxn modelId="{7AC34A76-B47C-468C-9B82-9312277DBC2F}" type="presParOf" srcId="{7CB4C0F3-F07B-4C8D-9EEA-5543AD1E811A}" destId="{C3D5DC1A-BCED-425E-A4FE-8FB7CC2E2DA5}" srcOrd="0" destOrd="0" presId="urn:microsoft.com/office/officeart/2005/8/layout/hList1"/>
    <dgm:cxn modelId="{51F8E511-0CBB-48AC-B2FE-73CB7029D816}" type="presParOf" srcId="{7CB4C0F3-F07B-4C8D-9EEA-5543AD1E811A}" destId="{BE4F2444-0B9D-4901-BE84-A9DDAE167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E9246-53D2-48BF-96EF-9E7CC4EF2B15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28FDFED-7336-4EAE-9F7C-A48C641A60BD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obecná část </a:t>
          </a:r>
        </a:p>
      </dgm:t>
    </dgm:pt>
    <dgm:pt modelId="{E03CCF61-0889-4BE5-8C0D-3E291DBEF38D}" type="parTrans" cxnId="{AD405968-4402-4538-A1A3-4899DB46F290}">
      <dgm:prSet/>
      <dgm:spPr/>
      <dgm:t>
        <a:bodyPr/>
        <a:lstStyle/>
        <a:p>
          <a:endParaRPr lang="cs-CZ"/>
        </a:p>
      </dgm:t>
    </dgm:pt>
    <dgm:pt modelId="{5A74DAF8-003E-40BD-A85A-C673D1BD3822}" type="sibTrans" cxnId="{AD405968-4402-4538-A1A3-4899DB46F290}">
      <dgm:prSet/>
      <dgm:spPr/>
      <dgm:t>
        <a:bodyPr/>
        <a:lstStyle/>
        <a:p>
          <a:endParaRPr lang="cs-CZ"/>
        </a:p>
      </dgm:t>
    </dgm:pt>
    <dgm:pt modelId="{DD7C1D73-8A62-4110-BB57-D584FFC125AB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vymezení rozpočtového práva</a:t>
          </a:r>
        </a:p>
      </dgm:t>
    </dgm:pt>
    <dgm:pt modelId="{5C3E2F16-903E-447F-8C40-B45B03F81510}" type="parTrans" cxnId="{D3BE9A4A-B663-4415-9842-710DC5ADD3A0}">
      <dgm:prSet/>
      <dgm:spPr/>
      <dgm:t>
        <a:bodyPr/>
        <a:lstStyle/>
        <a:p>
          <a:endParaRPr lang="cs-CZ"/>
        </a:p>
      </dgm:t>
    </dgm:pt>
    <dgm:pt modelId="{AB7B5E00-B789-44C7-B282-3EFC8F4438B6}" type="sibTrans" cxnId="{D3BE9A4A-B663-4415-9842-710DC5ADD3A0}">
      <dgm:prSet/>
      <dgm:spPr/>
      <dgm:t>
        <a:bodyPr/>
        <a:lstStyle/>
        <a:p>
          <a:endParaRPr lang="cs-CZ"/>
        </a:p>
      </dgm:t>
    </dgm:pt>
    <dgm:pt modelId="{6F30BA0B-F045-44C8-8FC2-FBD134D70428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rozpočtová soustava</a:t>
          </a:r>
        </a:p>
      </dgm:t>
    </dgm:pt>
    <dgm:pt modelId="{D129F8CD-EAB1-451E-9562-77E19561CB39}" type="parTrans" cxnId="{51527C84-550C-459A-9646-645CC04FBB4D}">
      <dgm:prSet/>
      <dgm:spPr/>
      <dgm:t>
        <a:bodyPr/>
        <a:lstStyle/>
        <a:p>
          <a:endParaRPr lang="cs-CZ"/>
        </a:p>
      </dgm:t>
    </dgm:pt>
    <dgm:pt modelId="{5639215D-4CE6-482F-B488-7F51C8634B14}" type="sibTrans" cxnId="{51527C84-550C-459A-9646-645CC04FBB4D}">
      <dgm:prSet/>
      <dgm:spPr/>
      <dgm:t>
        <a:bodyPr/>
        <a:lstStyle/>
        <a:p>
          <a:endParaRPr lang="cs-CZ"/>
        </a:p>
      </dgm:t>
    </dgm:pt>
    <dgm:pt modelId="{D41DB869-1AD6-4467-841E-33FF90564D74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principy rozpočtového práva</a:t>
          </a:r>
        </a:p>
      </dgm:t>
    </dgm:pt>
    <dgm:pt modelId="{E0692219-97AA-40C0-9E9D-168676BC9439}" type="parTrans" cxnId="{39DA21BB-8BEB-4337-A055-8EE1F60481A3}">
      <dgm:prSet/>
      <dgm:spPr/>
      <dgm:t>
        <a:bodyPr/>
        <a:lstStyle/>
        <a:p>
          <a:endParaRPr lang="cs-CZ"/>
        </a:p>
      </dgm:t>
    </dgm:pt>
    <dgm:pt modelId="{E1B3C020-3058-498C-A8EC-EA8982619C2B}" type="sibTrans" cxnId="{39DA21BB-8BEB-4337-A055-8EE1F60481A3}">
      <dgm:prSet/>
      <dgm:spPr/>
      <dgm:t>
        <a:bodyPr/>
        <a:lstStyle/>
        <a:p>
          <a:endParaRPr lang="cs-CZ"/>
        </a:p>
      </dgm:t>
    </dgm:pt>
    <dgm:pt modelId="{E49E1021-4930-45AC-9539-DEFE0D3B69FC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předmět, subjekty a obsah rozpočtového práva</a:t>
          </a:r>
        </a:p>
      </dgm:t>
    </dgm:pt>
    <dgm:pt modelId="{F3367C7B-8C0B-495E-86A8-C8BA791F9DE4}" type="parTrans" cxnId="{BBC7BBE6-A903-4BD4-AD19-0990E24D9E9D}">
      <dgm:prSet/>
      <dgm:spPr/>
      <dgm:t>
        <a:bodyPr/>
        <a:lstStyle/>
        <a:p>
          <a:endParaRPr lang="cs-CZ"/>
        </a:p>
      </dgm:t>
    </dgm:pt>
    <dgm:pt modelId="{71D1FECF-7D7A-4D17-87CE-2ACBBB1CAFCE}" type="sibTrans" cxnId="{BBC7BBE6-A903-4BD4-AD19-0990E24D9E9D}">
      <dgm:prSet/>
      <dgm:spPr/>
      <dgm:t>
        <a:bodyPr/>
        <a:lstStyle/>
        <a:p>
          <a:endParaRPr lang="cs-CZ"/>
        </a:p>
      </dgm:t>
    </dgm:pt>
    <dgm:pt modelId="{6BA1C247-3380-4A0F-8685-256A021357E5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postavení rozpočtového práva v systému práva </a:t>
          </a:r>
        </a:p>
      </dgm:t>
    </dgm:pt>
    <dgm:pt modelId="{B7EBECA7-64A3-4154-8EB5-1D40E25BBF6A}" type="parTrans" cxnId="{77E9DF3E-9DBC-479C-A39B-FA5D30FB55DB}">
      <dgm:prSet/>
      <dgm:spPr/>
      <dgm:t>
        <a:bodyPr/>
        <a:lstStyle/>
        <a:p>
          <a:endParaRPr lang="cs-CZ"/>
        </a:p>
      </dgm:t>
    </dgm:pt>
    <dgm:pt modelId="{91EDC40F-F293-42E2-AA63-8EDAB38F470E}" type="sibTrans" cxnId="{77E9DF3E-9DBC-479C-A39B-FA5D30FB55DB}">
      <dgm:prSet/>
      <dgm:spPr/>
      <dgm:t>
        <a:bodyPr/>
        <a:lstStyle/>
        <a:p>
          <a:endParaRPr lang="cs-CZ"/>
        </a:p>
      </dgm:t>
    </dgm:pt>
    <dgm:pt modelId="{7B2BA9A7-F4C6-4ECB-85E6-2EDC808B7F6F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prameny rozpočtového práva</a:t>
          </a:r>
        </a:p>
      </dgm:t>
    </dgm:pt>
    <dgm:pt modelId="{034757BC-296E-456B-93D4-E797A7E491A8}" type="parTrans" cxnId="{189C0166-2333-42CD-9D2A-3DA9F849DD98}">
      <dgm:prSet/>
      <dgm:spPr/>
      <dgm:t>
        <a:bodyPr/>
        <a:lstStyle/>
        <a:p>
          <a:endParaRPr lang="cs-CZ"/>
        </a:p>
      </dgm:t>
    </dgm:pt>
    <dgm:pt modelId="{C5BD9604-1077-471A-B613-C6E8EC32CAE1}" type="sibTrans" cxnId="{189C0166-2333-42CD-9D2A-3DA9F849DD98}">
      <dgm:prSet/>
      <dgm:spPr/>
      <dgm:t>
        <a:bodyPr/>
        <a:lstStyle/>
        <a:p>
          <a:endParaRPr lang="cs-CZ"/>
        </a:p>
      </dgm:t>
    </dgm:pt>
    <dgm:pt modelId="{3268A970-7DAD-4651-B538-C238DCF97E24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zvláštní část</a:t>
          </a:r>
        </a:p>
      </dgm:t>
    </dgm:pt>
    <dgm:pt modelId="{5188DCE3-F77A-4C38-90CF-8DABFCEB01A4}" type="sibTrans" cxnId="{5FEA50E7-CF53-4D34-8798-EBE53F8A891F}">
      <dgm:prSet/>
      <dgm:spPr/>
      <dgm:t>
        <a:bodyPr/>
        <a:lstStyle/>
        <a:p>
          <a:endParaRPr lang="cs-CZ"/>
        </a:p>
      </dgm:t>
    </dgm:pt>
    <dgm:pt modelId="{46ED28A6-6F67-4712-B0DF-7C294E5BB0B5}" type="parTrans" cxnId="{5FEA50E7-CF53-4D34-8798-EBE53F8A891F}">
      <dgm:prSet/>
      <dgm:spPr/>
      <dgm:t>
        <a:bodyPr/>
        <a:lstStyle/>
        <a:p>
          <a:endParaRPr lang="cs-CZ"/>
        </a:p>
      </dgm:t>
    </dgm:pt>
    <dgm:pt modelId="{7BF1B33E-6B9F-45A8-80A8-C3E6B76032AE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obsah veřejných rozpočtů</a:t>
          </a:r>
        </a:p>
      </dgm:t>
    </dgm:pt>
    <dgm:pt modelId="{B88EA9A4-F82F-4F59-8B3D-B1E535B275B2}" type="parTrans" cxnId="{E2D6205B-8A7A-4010-980D-E91C894CF60A}">
      <dgm:prSet/>
      <dgm:spPr/>
      <dgm:t>
        <a:bodyPr/>
        <a:lstStyle/>
        <a:p>
          <a:endParaRPr lang="cs-CZ"/>
        </a:p>
      </dgm:t>
    </dgm:pt>
    <dgm:pt modelId="{BD978F03-0C8D-47D0-953E-21A37634E8A4}" type="sibTrans" cxnId="{E2D6205B-8A7A-4010-980D-E91C894CF60A}">
      <dgm:prSet/>
      <dgm:spPr/>
      <dgm:t>
        <a:bodyPr/>
        <a:lstStyle/>
        <a:p>
          <a:endParaRPr lang="cs-CZ"/>
        </a:p>
      </dgm:t>
    </dgm:pt>
    <dgm:pt modelId="{7D5497B0-5976-408B-8D0D-7C8FCC7D37A3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rozpočtový proces</a:t>
          </a:r>
        </a:p>
      </dgm:t>
    </dgm:pt>
    <dgm:pt modelId="{5734940B-7FCD-4508-91FD-15A9BA7954F1}" type="parTrans" cxnId="{2BAA5755-9655-4784-8BD5-612C83D6210A}">
      <dgm:prSet/>
      <dgm:spPr/>
      <dgm:t>
        <a:bodyPr/>
        <a:lstStyle/>
        <a:p>
          <a:endParaRPr lang="cs-CZ"/>
        </a:p>
      </dgm:t>
    </dgm:pt>
    <dgm:pt modelId="{A959AB80-AA03-42E8-9ABD-B7B4347CF279}" type="sibTrans" cxnId="{2BAA5755-9655-4784-8BD5-612C83D6210A}">
      <dgm:prSet/>
      <dgm:spPr/>
      <dgm:t>
        <a:bodyPr/>
        <a:lstStyle/>
        <a:p>
          <a:endParaRPr lang="cs-CZ"/>
        </a:p>
      </dgm:t>
    </dgm:pt>
    <dgm:pt modelId="{73F5D586-DFAA-47C6-8FBB-5601A225C3A0}" type="pres">
      <dgm:prSet presAssocID="{4CFE9246-53D2-48BF-96EF-9E7CC4EF2B15}" presName="linear" presStyleCnt="0">
        <dgm:presLayoutVars>
          <dgm:dir/>
          <dgm:animLvl val="lvl"/>
          <dgm:resizeHandles val="exact"/>
        </dgm:presLayoutVars>
      </dgm:prSet>
      <dgm:spPr/>
    </dgm:pt>
    <dgm:pt modelId="{2855AE43-3FE4-4429-B8D9-07040E8C549D}" type="pres">
      <dgm:prSet presAssocID="{A28FDFED-7336-4EAE-9F7C-A48C641A60BD}" presName="parentLin" presStyleCnt="0"/>
      <dgm:spPr/>
    </dgm:pt>
    <dgm:pt modelId="{AF553ACF-F5F9-40DC-AE33-0E895A1FCF69}" type="pres">
      <dgm:prSet presAssocID="{A28FDFED-7336-4EAE-9F7C-A48C641A60BD}" presName="parentLeftMargin" presStyleLbl="node1" presStyleIdx="0" presStyleCnt="2"/>
      <dgm:spPr/>
    </dgm:pt>
    <dgm:pt modelId="{68A0CB2E-ACE0-4C97-B63F-25874AB8C7B7}" type="pres">
      <dgm:prSet presAssocID="{A28FDFED-7336-4EAE-9F7C-A48C641A60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DF9A4B-91C0-473C-B87D-F895262DDEC2}" type="pres">
      <dgm:prSet presAssocID="{A28FDFED-7336-4EAE-9F7C-A48C641A60BD}" presName="negativeSpace" presStyleCnt="0"/>
      <dgm:spPr/>
    </dgm:pt>
    <dgm:pt modelId="{E4674887-4E48-4139-89AE-065654E6F3C5}" type="pres">
      <dgm:prSet presAssocID="{A28FDFED-7336-4EAE-9F7C-A48C641A60BD}" presName="childText" presStyleLbl="conFgAcc1" presStyleIdx="0" presStyleCnt="2">
        <dgm:presLayoutVars>
          <dgm:bulletEnabled val="1"/>
        </dgm:presLayoutVars>
      </dgm:prSet>
      <dgm:spPr/>
    </dgm:pt>
    <dgm:pt modelId="{F25A6B70-4352-4A13-905C-2326545815B2}" type="pres">
      <dgm:prSet presAssocID="{5A74DAF8-003E-40BD-A85A-C673D1BD3822}" presName="spaceBetweenRectangles" presStyleCnt="0"/>
      <dgm:spPr/>
    </dgm:pt>
    <dgm:pt modelId="{75F5C031-05D6-4DA2-AEAD-0A21015E021A}" type="pres">
      <dgm:prSet presAssocID="{3268A970-7DAD-4651-B538-C238DCF97E24}" presName="parentLin" presStyleCnt="0"/>
      <dgm:spPr/>
    </dgm:pt>
    <dgm:pt modelId="{85B1DF5A-6281-4E22-8436-216D76981292}" type="pres">
      <dgm:prSet presAssocID="{3268A970-7DAD-4651-B538-C238DCF97E24}" presName="parentLeftMargin" presStyleLbl="node1" presStyleIdx="0" presStyleCnt="2"/>
      <dgm:spPr/>
    </dgm:pt>
    <dgm:pt modelId="{3C046A3A-A373-4918-8B31-722BE69BDAC5}" type="pres">
      <dgm:prSet presAssocID="{3268A970-7DAD-4651-B538-C238DCF97E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351E17-7050-4925-9737-8BF79BDDFFF0}" type="pres">
      <dgm:prSet presAssocID="{3268A970-7DAD-4651-B538-C238DCF97E24}" presName="negativeSpace" presStyleCnt="0"/>
      <dgm:spPr/>
    </dgm:pt>
    <dgm:pt modelId="{25062CA8-69E3-41A1-A5E7-59C90B847C6A}" type="pres">
      <dgm:prSet presAssocID="{3268A970-7DAD-4651-B538-C238DCF97E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98313C-A909-4BB9-AFC4-9EE2CE842D70}" type="presOf" srcId="{7B2BA9A7-F4C6-4ECB-85E6-2EDC808B7F6F}" destId="{E4674887-4E48-4139-89AE-065654E6F3C5}" srcOrd="0" destOrd="4" presId="urn:microsoft.com/office/officeart/2005/8/layout/list1"/>
    <dgm:cxn modelId="{77E9DF3E-9DBC-479C-A39B-FA5D30FB55DB}" srcId="{A28FDFED-7336-4EAE-9F7C-A48C641A60BD}" destId="{6BA1C247-3380-4A0F-8685-256A021357E5}" srcOrd="3" destOrd="0" parTransId="{B7EBECA7-64A3-4154-8EB5-1D40E25BBF6A}" sibTransId="{91EDC40F-F293-42E2-AA63-8EDAB38F470E}"/>
    <dgm:cxn modelId="{E2D6205B-8A7A-4010-980D-E91C894CF60A}" srcId="{3268A970-7DAD-4651-B538-C238DCF97E24}" destId="{7BF1B33E-6B9F-45A8-80A8-C3E6B76032AE}" srcOrd="1" destOrd="0" parTransId="{B88EA9A4-F82F-4F59-8B3D-B1E535B275B2}" sibTransId="{BD978F03-0C8D-47D0-953E-21A37634E8A4}"/>
    <dgm:cxn modelId="{1BAE615B-04FD-475C-8638-205EFBF77B09}" type="presOf" srcId="{3268A970-7DAD-4651-B538-C238DCF97E24}" destId="{85B1DF5A-6281-4E22-8436-216D76981292}" srcOrd="0" destOrd="0" presId="urn:microsoft.com/office/officeart/2005/8/layout/list1"/>
    <dgm:cxn modelId="{ED35ED65-FA54-453C-9827-9CB80EFCC21E}" type="presOf" srcId="{6F30BA0B-F045-44C8-8FC2-FBD134D70428}" destId="{25062CA8-69E3-41A1-A5E7-59C90B847C6A}" srcOrd="0" destOrd="0" presId="urn:microsoft.com/office/officeart/2005/8/layout/list1"/>
    <dgm:cxn modelId="{189C0166-2333-42CD-9D2A-3DA9F849DD98}" srcId="{A28FDFED-7336-4EAE-9F7C-A48C641A60BD}" destId="{7B2BA9A7-F4C6-4ECB-85E6-2EDC808B7F6F}" srcOrd="4" destOrd="0" parTransId="{034757BC-296E-456B-93D4-E797A7E491A8}" sibTransId="{C5BD9604-1077-471A-B613-C6E8EC32CAE1}"/>
    <dgm:cxn modelId="{AD405968-4402-4538-A1A3-4899DB46F290}" srcId="{4CFE9246-53D2-48BF-96EF-9E7CC4EF2B15}" destId="{A28FDFED-7336-4EAE-9F7C-A48C641A60BD}" srcOrd="0" destOrd="0" parTransId="{E03CCF61-0889-4BE5-8C0D-3E291DBEF38D}" sibTransId="{5A74DAF8-003E-40BD-A85A-C673D1BD3822}"/>
    <dgm:cxn modelId="{474AE269-8C29-4C11-B7DA-A4161C4CB3B2}" type="presOf" srcId="{7BF1B33E-6B9F-45A8-80A8-C3E6B76032AE}" destId="{25062CA8-69E3-41A1-A5E7-59C90B847C6A}" srcOrd="0" destOrd="1" presId="urn:microsoft.com/office/officeart/2005/8/layout/list1"/>
    <dgm:cxn modelId="{D3BE9A4A-B663-4415-9842-710DC5ADD3A0}" srcId="{A28FDFED-7336-4EAE-9F7C-A48C641A60BD}" destId="{DD7C1D73-8A62-4110-BB57-D584FFC125AB}" srcOrd="0" destOrd="0" parTransId="{5C3E2F16-903E-447F-8C40-B45B03F81510}" sibTransId="{AB7B5E00-B789-44C7-B282-3EFC8F4438B6}"/>
    <dgm:cxn modelId="{8206574D-C5E0-4F6B-BB46-35528BE8F2F7}" type="presOf" srcId="{DD7C1D73-8A62-4110-BB57-D584FFC125AB}" destId="{E4674887-4E48-4139-89AE-065654E6F3C5}" srcOrd="0" destOrd="0" presId="urn:microsoft.com/office/officeart/2005/8/layout/list1"/>
    <dgm:cxn modelId="{08D8EE4F-E952-4F5F-967E-D0687EB7399D}" type="presOf" srcId="{4CFE9246-53D2-48BF-96EF-9E7CC4EF2B15}" destId="{73F5D586-DFAA-47C6-8FBB-5601A225C3A0}" srcOrd="0" destOrd="0" presId="urn:microsoft.com/office/officeart/2005/8/layout/list1"/>
    <dgm:cxn modelId="{2BAA5755-9655-4784-8BD5-612C83D6210A}" srcId="{3268A970-7DAD-4651-B538-C238DCF97E24}" destId="{7D5497B0-5976-408B-8D0D-7C8FCC7D37A3}" srcOrd="2" destOrd="0" parTransId="{5734940B-7FCD-4508-91FD-15A9BA7954F1}" sibTransId="{A959AB80-AA03-42E8-9ABD-B7B4347CF279}"/>
    <dgm:cxn modelId="{7DE1B181-09B2-4FB3-A3F5-4B71669353CF}" type="presOf" srcId="{D41DB869-1AD6-4467-841E-33FF90564D74}" destId="{E4674887-4E48-4139-89AE-065654E6F3C5}" srcOrd="0" destOrd="1" presId="urn:microsoft.com/office/officeart/2005/8/layout/list1"/>
    <dgm:cxn modelId="{51527C84-550C-459A-9646-645CC04FBB4D}" srcId="{3268A970-7DAD-4651-B538-C238DCF97E24}" destId="{6F30BA0B-F045-44C8-8FC2-FBD134D70428}" srcOrd="0" destOrd="0" parTransId="{D129F8CD-EAB1-451E-9562-77E19561CB39}" sibTransId="{5639215D-4CE6-482F-B488-7F51C8634B14}"/>
    <dgm:cxn modelId="{1514B688-9A8C-48DD-9972-8E195416EE27}" type="presOf" srcId="{E49E1021-4930-45AC-9539-DEFE0D3B69FC}" destId="{E4674887-4E48-4139-89AE-065654E6F3C5}" srcOrd="0" destOrd="2" presId="urn:microsoft.com/office/officeart/2005/8/layout/list1"/>
    <dgm:cxn modelId="{7D3DCF92-FFC2-40B5-9EEF-2B1E438F51D5}" type="presOf" srcId="{A28FDFED-7336-4EAE-9F7C-A48C641A60BD}" destId="{AF553ACF-F5F9-40DC-AE33-0E895A1FCF69}" srcOrd="0" destOrd="0" presId="urn:microsoft.com/office/officeart/2005/8/layout/list1"/>
    <dgm:cxn modelId="{FC21B09B-C7F9-4840-A3D4-7A3F94DCD79C}" type="presOf" srcId="{A28FDFED-7336-4EAE-9F7C-A48C641A60BD}" destId="{68A0CB2E-ACE0-4C97-B63F-25874AB8C7B7}" srcOrd="1" destOrd="0" presId="urn:microsoft.com/office/officeart/2005/8/layout/list1"/>
    <dgm:cxn modelId="{281E7EAC-A3A0-4F65-AA90-4980BB83CFE9}" type="presOf" srcId="{3268A970-7DAD-4651-B538-C238DCF97E24}" destId="{3C046A3A-A373-4918-8B31-722BE69BDAC5}" srcOrd="1" destOrd="0" presId="urn:microsoft.com/office/officeart/2005/8/layout/list1"/>
    <dgm:cxn modelId="{40511FB2-17A0-4FAC-8824-D9A294BCA5CC}" type="presOf" srcId="{7D5497B0-5976-408B-8D0D-7C8FCC7D37A3}" destId="{25062CA8-69E3-41A1-A5E7-59C90B847C6A}" srcOrd="0" destOrd="2" presId="urn:microsoft.com/office/officeart/2005/8/layout/list1"/>
    <dgm:cxn modelId="{39DA21BB-8BEB-4337-A055-8EE1F60481A3}" srcId="{A28FDFED-7336-4EAE-9F7C-A48C641A60BD}" destId="{D41DB869-1AD6-4467-841E-33FF90564D74}" srcOrd="1" destOrd="0" parTransId="{E0692219-97AA-40C0-9E9D-168676BC9439}" sibTransId="{E1B3C020-3058-498C-A8EC-EA8982619C2B}"/>
    <dgm:cxn modelId="{BBC7BBE6-A903-4BD4-AD19-0990E24D9E9D}" srcId="{A28FDFED-7336-4EAE-9F7C-A48C641A60BD}" destId="{E49E1021-4930-45AC-9539-DEFE0D3B69FC}" srcOrd="2" destOrd="0" parTransId="{F3367C7B-8C0B-495E-86A8-C8BA791F9DE4}" sibTransId="{71D1FECF-7D7A-4D17-87CE-2ACBBB1CAFCE}"/>
    <dgm:cxn modelId="{5FEA50E7-CF53-4D34-8798-EBE53F8A891F}" srcId="{4CFE9246-53D2-48BF-96EF-9E7CC4EF2B15}" destId="{3268A970-7DAD-4651-B538-C238DCF97E24}" srcOrd="1" destOrd="0" parTransId="{46ED28A6-6F67-4712-B0DF-7C294E5BB0B5}" sibTransId="{5188DCE3-F77A-4C38-90CF-8DABFCEB01A4}"/>
    <dgm:cxn modelId="{38EEB1F3-DD2C-4263-B9B4-7C21D7E21525}" type="presOf" srcId="{6BA1C247-3380-4A0F-8685-256A021357E5}" destId="{E4674887-4E48-4139-89AE-065654E6F3C5}" srcOrd="0" destOrd="3" presId="urn:microsoft.com/office/officeart/2005/8/layout/list1"/>
    <dgm:cxn modelId="{1229D6AD-68EE-4E27-A41B-12B4E89112B9}" type="presParOf" srcId="{73F5D586-DFAA-47C6-8FBB-5601A225C3A0}" destId="{2855AE43-3FE4-4429-B8D9-07040E8C549D}" srcOrd="0" destOrd="0" presId="urn:microsoft.com/office/officeart/2005/8/layout/list1"/>
    <dgm:cxn modelId="{9911CCE9-989B-486F-9B96-3BD9DC387C3B}" type="presParOf" srcId="{2855AE43-3FE4-4429-B8D9-07040E8C549D}" destId="{AF553ACF-F5F9-40DC-AE33-0E895A1FCF69}" srcOrd="0" destOrd="0" presId="urn:microsoft.com/office/officeart/2005/8/layout/list1"/>
    <dgm:cxn modelId="{379A86BD-266A-44F0-992A-992B5809B553}" type="presParOf" srcId="{2855AE43-3FE4-4429-B8D9-07040E8C549D}" destId="{68A0CB2E-ACE0-4C97-B63F-25874AB8C7B7}" srcOrd="1" destOrd="0" presId="urn:microsoft.com/office/officeart/2005/8/layout/list1"/>
    <dgm:cxn modelId="{60C8FF38-9181-42FF-BC5C-7EA6E0BC1085}" type="presParOf" srcId="{73F5D586-DFAA-47C6-8FBB-5601A225C3A0}" destId="{9EDF9A4B-91C0-473C-B87D-F895262DDEC2}" srcOrd="1" destOrd="0" presId="urn:microsoft.com/office/officeart/2005/8/layout/list1"/>
    <dgm:cxn modelId="{F5D2C481-D876-49C7-9E50-977BC91CBEC2}" type="presParOf" srcId="{73F5D586-DFAA-47C6-8FBB-5601A225C3A0}" destId="{E4674887-4E48-4139-89AE-065654E6F3C5}" srcOrd="2" destOrd="0" presId="urn:microsoft.com/office/officeart/2005/8/layout/list1"/>
    <dgm:cxn modelId="{4E73727D-81EF-4E17-B76A-F2F3A2CEE182}" type="presParOf" srcId="{73F5D586-DFAA-47C6-8FBB-5601A225C3A0}" destId="{F25A6B70-4352-4A13-905C-2326545815B2}" srcOrd="3" destOrd="0" presId="urn:microsoft.com/office/officeart/2005/8/layout/list1"/>
    <dgm:cxn modelId="{775DDB58-451F-4E4A-ADD4-F91FCDF6D66E}" type="presParOf" srcId="{73F5D586-DFAA-47C6-8FBB-5601A225C3A0}" destId="{75F5C031-05D6-4DA2-AEAD-0A21015E021A}" srcOrd="4" destOrd="0" presId="urn:microsoft.com/office/officeart/2005/8/layout/list1"/>
    <dgm:cxn modelId="{5D0903FC-C766-46B1-A276-5AA13B6ABEA5}" type="presParOf" srcId="{75F5C031-05D6-4DA2-AEAD-0A21015E021A}" destId="{85B1DF5A-6281-4E22-8436-216D76981292}" srcOrd="0" destOrd="0" presId="urn:microsoft.com/office/officeart/2005/8/layout/list1"/>
    <dgm:cxn modelId="{8C0DB03B-DCB2-47C5-98A6-EE84CAE52235}" type="presParOf" srcId="{75F5C031-05D6-4DA2-AEAD-0A21015E021A}" destId="{3C046A3A-A373-4918-8B31-722BE69BDAC5}" srcOrd="1" destOrd="0" presId="urn:microsoft.com/office/officeart/2005/8/layout/list1"/>
    <dgm:cxn modelId="{EDCC487E-851C-4E45-A7CE-032C5161438D}" type="presParOf" srcId="{73F5D586-DFAA-47C6-8FBB-5601A225C3A0}" destId="{C0351E17-7050-4925-9737-8BF79BDDFFF0}" srcOrd="5" destOrd="0" presId="urn:microsoft.com/office/officeart/2005/8/layout/list1"/>
    <dgm:cxn modelId="{5435346B-F10E-402F-AFD3-5A73F2E5F2AB}" type="presParOf" srcId="{73F5D586-DFAA-47C6-8FBB-5601A225C3A0}" destId="{25062CA8-69E3-41A1-A5E7-59C90B847C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FE9246-53D2-48BF-96EF-9E7CC4EF2B15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28FDFED-7336-4EAE-9F7C-A48C641A60BD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hmotné</a:t>
          </a:r>
        </a:p>
      </dgm:t>
    </dgm:pt>
    <dgm:pt modelId="{E03CCF61-0889-4BE5-8C0D-3E291DBEF38D}" type="parTrans" cxnId="{AD405968-4402-4538-A1A3-4899DB46F290}">
      <dgm:prSet/>
      <dgm:spPr/>
      <dgm:t>
        <a:bodyPr/>
        <a:lstStyle/>
        <a:p>
          <a:endParaRPr lang="cs-CZ"/>
        </a:p>
      </dgm:t>
    </dgm:pt>
    <dgm:pt modelId="{5A74DAF8-003E-40BD-A85A-C673D1BD3822}" type="sibTrans" cxnId="{AD405968-4402-4538-A1A3-4899DB46F290}">
      <dgm:prSet/>
      <dgm:spPr/>
      <dgm:t>
        <a:bodyPr/>
        <a:lstStyle/>
        <a:p>
          <a:endParaRPr lang="cs-CZ"/>
        </a:p>
      </dgm:t>
    </dgm:pt>
    <dgm:pt modelId="{DD7C1D73-8A62-4110-BB57-D584FFC125AB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rozpočtová soustava</a:t>
          </a:r>
        </a:p>
      </dgm:t>
    </dgm:pt>
    <dgm:pt modelId="{5C3E2F16-903E-447F-8C40-B45B03F81510}" type="parTrans" cxnId="{D3BE9A4A-B663-4415-9842-710DC5ADD3A0}">
      <dgm:prSet/>
      <dgm:spPr/>
      <dgm:t>
        <a:bodyPr/>
        <a:lstStyle/>
        <a:p>
          <a:endParaRPr lang="cs-CZ"/>
        </a:p>
      </dgm:t>
    </dgm:pt>
    <dgm:pt modelId="{AB7B5E00-B789-44C7-B282-3EFC8F4438B6}" type="sibTrans" cxnId="{D3BE9A4A-B663-4415-9842-710DC5ADD3A0}">
      <dgm:prSet/>
      <dgm:spPr/>
      <dgm:t>
        <a:bodyPr/>
        <a:lstStyle/>
        <a:p>
          <a:endParaRPr lang="cs-CZ"/>
        </a:p>
      </dgm:t>
    </dgm:pt>
    <dgm:pt modelId="{6F30BA0B-F045-44C8-8FC2-FBD134D70428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rozpočtový proces (proces sestavování veřejných rozpočtů, schvalování veřejných rozpočtů, hospodaření podle veřejných rozpočtů, kontrola veřejných rozpočtů a uzavření veřejných rozpočtů)</a:t>
          </a:r>
        </a:p>
      </dgm:t>
    </dgm:pt>
    <dgm:pt modelId="{D129F8CD-EAB1-451E-9562-77E19561CB39}" type="parTrans" cxnId="{51527C84-550C-459A-9646-645CC04FBB4D}">
      <dgm:prSet/>
      <dgm:spPr/>
      <dgm:t>
        <a:bodyPr/>
        <a:lstStyle/>
        <a:p>
          <a:endParaRPr lang="cs-CZ"/>
        </a:p>
      </dgm:t>
    </dgm:pt>
    <dgm:pt modelId="{5639215D-4CE6-482F-B488-7F51C8634B14}" type="sibTrans" cxnId="{51527C84-550C-459A-9646-645CC04FBB4D}">
      <dgm:prSet/>
      <dgm:spPr/>
      <dgm:t>
        <a:bodyPr/>
        <a:lstStyle/>
        <a:p>
          <a:endParaRPr lang="cs-CZ"/>
        </a:p>
      </dgm:t>
    </dgm:pt>
    <dgm:pt modelId="{3268A970-7DAD-4651-B538-C238DCF97E24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procesní</a:t>
          </a:r>
        </a:p>
      </dgm:t>
    </dgm:pt>
    <dgm:pt modelId="{5188DCE3-F77A-4C38-90CF-8DABFCEB01A4}" type="sibTrans" cxnId="{5FEA50E7-CF53-4D34-8798-EBE53F8A891F}">
      <dgm:prSet/>
      <dgm:spPr/>
      <dgm:t>
        <a:bodyPr/>
        <a:lstStyle/>
        <a:p>
          <a:endParaRPr lang="cs-CZ"/>
        </a:p>
      </dgm:t>
    </dgm:pt>
    <dgm:pt modelId="{46ED28A6-6F67-4712-B0DF-7C294E5BB0B5}" type="parTrans" cxnId="{5FEA50E7-CF53-4D34-8798-EBE53F8A891F}">
      <dgm:prSet/>
      <dgm:spPr/>
      <dgm:t>
        <a:bodyPr/>
        <a:lstStyle/>
        <a:p>
          <a:endParaRPr lang="cs-CZ"/>
        </a:p>
      </dgm:t>
    </dgm:pt>
    <dgm:pt modelId="{06305B80-EB84-471F-A439-96368520B9F6}">
      <dgm:prSet/>
      <dgm:spPr/>
      <dgm:t>
        <a:bodyPr/>
        <a:lstStyle/>
        <a:p>
          <a:r>
            <a:rPr lang="cs-CZ">
              <a:latin typeface="Gill Sans MT" panose="020B0502020104020203" pitchFamily="34" charset="-18"/>
            </a:rPr>
            <a:t>veřejné rozpočty</a:t>
          </a:r>
          <a:endParaRPr lang="cs-CZ" dirty="0">
            <a:latin typeface="Gill Sans MT" panose="020B0502020104020203" pitchFamily="34" charset="-18"/>
          </a:endParaRPr>
        </a:p>
      </dgm:t>
    </dgm:pt>
    <dgm:pt modelId="{E0585315-FAA9-459D-872A-DA16A482A722}" type="parTrans" cxnId="{02CD3104-5496-4BCB-A9AD-2C18F7BCF9A5}">
      <dgm:prSet/>
      <dgm:spPr/>
      <dgm:t>
        <a:bodyPr/>
        <a:lstStyle/>
        <a:p>
          <a:endParaRPr lang="cs-CZ"/>
        </a:p>
      </dgm:t>
    </dgm:pt>
    <dgm:pt modelId="{0F523DF2-6D74-4E96-923D-31CACB900DA9}" type="sibTrans" cxnId="{02CD3104-5496-4BCB-A9AD-2C18F7BCF9A5}">
      <dgm:prSet/>
      <dgm:spPr/>
      <dgm:t>
        <a:bodyPr/>
        <a:lstStyle/>
        <a:p>
          <a:endParaRPr lang="cs-CZ"/>
        </a:p>
      </dgm:t>
    </dgm:pt>
    <dgm:pt modelId="{E95A8834-DC8A-4AEC-AFFC-0FF92E4E3D86}">
      <dgm:prSet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obsah veřejných rozpočtů</a:t>
          </a:r>
        </a:p>
      </dgm:t>
    </dgm:pt>
    <dgm:pt modelId="{F1AAEE8A-0655-4717-AA51-C62ADAC1A34F}" type="parTrans" cxnId="{09C52BD0-38FB-4483-AAE4-1FE33A7D7EE6}">
      <dgm:prSet/>
      <dgm:spPr/>
      <dgm:t>
        <a:bodyPr/>
        <a:lstStyle/>
        <a:p>
          <a:endParaRPr lang="cs-CZ"/>
        </a:p>
      </dgm:t>
    </dgm:pt>
    <dgm:pt modelId="{EFC2A77A-C658-471C-8040-63A179945907}" type="sibTrans" cxnId="{09C52BD0-38FB-4483-AAE4-1FE33A7D7EE6}">
      <dgm:prSet/>
      <dgm:spPr/>
      <dgm:t>
        <a:bodyPr/>
        <a:lstStyle/>
        <a:p>
          <a:endParaRPr lang="cs-CZ"/>
        </a:p>
      </dgm:t>
    </dgm:pt>
    <dgm:pt modelId="{73F5D586-DFAA-47C6-8FBB-5601A225C3A0}" type="pres">
      <dgm:prSet presAssocID="{4CFE9246-53D2-48BF-96EF-9E7CC4EF2B15}" presName="linear" presStyleCnt="0">
        <dgm:presLayoutVars>
          <dgm:dir/>
          <dgm:animLvl val="lvl"/>
          <dgm:resizeHandles val="exact"/>
        </dgm:presLayoutVars>
      </dgm:prSet>
      <dgm:spPr/>
    </dgm:pt>
    <dgm:pt modelId="{2855AE43-3FE4-4429-B8D9-07040E8C549D}" type="pres">
      <dgm:prSet presAssocID="{A28FDFED-7336-4EAE-9F7C-A48C641A60BD}" presName="parentLin" presStyleCnt="0"/>
      <dgm:spPr/>
    </dgm:pt>
    <dgm:pt modelId="{AF553ACF-F5F9-40DC-AE33-0E895A1FCF69}" type="pres">
      <dgm:prSet presAssocID="{A28FDFED-7336-4EAE-9F7C-A48C641A60BD}" presName="parentLeftMargin" presStyleLbl="node1" presStyleIdx="0" presStyleCnt="2"/>
      <dgm:spPr/>
    </dgm:pt>
    <dgm:pt modelId="{68A0CB2E-ACE0-4C97-B63F-25874AB8C7B7}" type="pres">
      <dgm:prSet presAssocID="{A28FDFED-7336-4EAE-9F7C-A48C641A60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DF9A4B-91C0-473C-B87D-F895262DDEC2}" type="pres">
      <dgm:prSet presAssocID="{A28FDFED-7336-4EAE-9F7C-A48C641A60BD}" presName="negativeSpace" presStyleCnt="0"/>
      <dgm:spPr/>
    </dgm:pt>
    <dgm:pt modelId="{E4674887-4E48-4139-89AE-065654E6F3C5}" type="pres">
      <dgm:prSet presAssocID="{A28FDFED-7336-4EAE-9F7C-A48C641A60BD}" presName="childText" presStyleLbl="conFgAcc1" presStyleIdx="0" presStyleCnt="2">
        <dgm:presLayoutVars>
          <dgm:bulletEnabled val="1"/>
        </dgm:presLayoutVars>
      </dgm:prSet>
      <dgm:spPr/>
    </dgm:pt>
    <dgm:pt modelId="{F25A6B70-4352-4A13-905C-2326545815B2}" type="pres">
      <dgm:prSet presAssocID="{5A74DAF8-003E-40BD-A85A-C673D1BD3822}" presName="spaceBetweenRectangles" presStyleCnt="0"/>
      <dgm:spPr/>
    </dgm:pt>
    <dgm:pt modelId="{75F5C031-05D6-4DA2-AEAD-0A21015E021A}" type="pres">
      <dgm:prSet presAssocID="{3268A970-7DAD-4651-B538-C238DCF97E24}" presName="parentLin" presStyleCnt="0"/>
      <dgm:spPr/>
    </dgm:pt>
    <dgm:pt modelId="{85B1DF5A-6281-4E22-8436-216D76981292}" type="pres">
      <dgm:prSet presAssocID="{3268A970-7DAD-4651-B538-C238DCF97E24}" presName="parentLeftMargin" presStyleLbl="node1" presStyleIdx="0" presStyleCnt="2"/>
      <dgm:spPr/>
    </dgm:pt>
    <dgm:pt modelId="{3C046A3A-A373-4918-8B31-722BE69BDAC5}" type="pres">
      <dgm:prSet presAssocID="{3268A970-7DAD-4651-B538-C238DCF97E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351E17-7050-4925-9737-8BF79BDDFFF0}" type="pres">
      <dgm:prSet presAssocID="{3268A970-7DAD-4651-B538-C238DCF97E24}" presName="negativeSpace" presStyleCnt="0"/>
      <dgm:spPr/>
    </dgm:pt>
    <dgm:pt modelId="{25062CA8-69E3-41A1-A5E7-59C90B847C6A}" type="pres">
      <dgm:prSet presAssocID="{3268A970-7DAD-4651-B538-C238DCF97E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CD3104-5496-4BCB-A9AD-2C18F7BCF9A5}" srcId="{A28FDFED-7336-4EAE-9F7C-A48C641A60BD}" destId="{06305B80-EB84-471F-A439-96368520B9F6}" srcOrd="1" destOrd="0" parTransId="{E0585315-FAA9-459D-872A-DA16A482A722}" sibTransId="{0F523DF2-6D74-4E96-923D-31CACB900DA9}"/>
    <dgm:cxn modelId="{743E0E17-67D4-4AAF-A851-053981EDB189}" type="presOf" srcId="{3268A970-7DAD-4651-B538-C238DCF97E24}" destId="{85B1DF5A-6281-4E22-8436-216D76981292}" srcOrd="0" destOrd="0" presId="urn:microsoft.com/office/officeart/2005/8/layout/list1"/>
    <dgm:cxn modelId="{87F8B23F-BC93-4F75-B6E3-791E8F901FF9}" type="presOf" srcId="{3268A970-7DAD-4651-B538-C238DCF97E24}" destId="{3C046A3A-A373-4918-8B31-722BE69BDAC5}" srcOrd="1" destOrd="0" presId="urn:microsoft.com/office/officeart/2005/8/layout/list1"/>
    <dgm:cxn modelId="{AD405968-4402-4538-A1A3-4899DB46F290}" srcId="{4CFE9246-53D2-48BF-96EF-9E7CC4EF2B15}" destId="{A28FDFED-7336-4EAE-9F7C-A48C641A60BD}" srcOrd="0" destOrd="0" parTransId="{E03CCF61-0889-4BE5-8C0D-3E291DBEF38D}" sibTransId="{5A74DAF8-003E-40BD-A85A-C673D1BD3822}"/>
    <dgm:cxn modelId="{D3BE9A4A-B663-4415-9842-710DC5ADD3A0}" srcId="{A28FDFED-7336-4EAE-9F7C-A48C641A60BD}" destId="{DD7C1D73-8A62-4110-BB57-D584FFC125AB}" srcOrd="0" destOrd="0" parTransId="{5C3E2F16-903E-447F-8C40-B45B03F81510}" sibTransId="{AB7B5E00-B789-44C7-B282-3EFC8F4438B6}"/>
    <dgm:cxn modelId="{14EE774D-BE7A-48F7-B101-BCD4365F96F1}" type="presOf" srcId="{6F30BA0B-F045-44C8-8FC2-FBD134D70428}" destId="{25062CA8-69E3-41A1-A5E7-59C90B847C6A}" srcOrd="0" destOrd="0" presId="urn:microsoft.com/office/officeart/2005/8/layout/list1"/>
    <dgm:cxn modelId="{9761AF55-F5B5-4D84-92DC-A7BE4E5348A5}" type="presOf" srcId="{E95A8834-DC8A-4AEC-AFFC-0FF92E4E3D86}" destId="{E4674887-4E48-4139-89AE-065654E6F3C5}" srcOrd="0" destOrd="2" presId="urn:microsoft.com/office/officeart/2005/8/layout/list1"/>
    <dgm:cxn modelId="{51527C84-550C-459A-9646-645CC04FBB4D}" srcId="{3268A970-7DAD-4651-B538-C238DCF97E24}" destId="{6F30BA0B-F045-44C8-8FC2-FBD134D70428}" srcOrd="0" destOrd="0" parTransId="{D129F8CD-EAB1-451E-9562-77E19561CB39}" sibTransId="{5639215D-4CE6-482F-B488-7F51C8634B14}"/>
    <dgm:cxn modelId="{77DD7F91-45E5-48AA-9913-98732B3CADFB}" type="presOf" srcId="{4CFE9246-53D2-48BF-96EF-9E7CC4EF2B15}" destId="{73F5D586-DFAA-47C6-8FBB-5601A225C3A0}" srcOrd="0" destOrd="0" presId="urn:microsoft.com/office/officeart/2005/8/layout/list1"/>
    <dgm:cxn modelId="{4D6442B1-9442-4B73-98C0-CD28D89CAB82}" type="presOf" srcId="{06305B80-EB84-471F-A439-96368520B9F6}" destId="{E4674887-4E48-4139-89AE-065654E6F3C5}" srcOrd="0" destOrd="1" presId="urn:microsoft.com/office/officeart/2005/8/layout/list1"/>
    <dgm:cxn modelId="{B917B1B2-0750-4BEF-B61D-AB43D8392501}" type="presOf" srcId="{A28FDFED-7336-4EAE-9F7C-A48C641A60BD}" destId="{AF553ACF-F5F9-40DC-AE33-0E895A1FCF69}" srcOrd="0" destOrd="0" presId="urn:microsoft.com/office/officeart/2005/8/layout/list1"/>
    <dgm:cxn modelId="{5CB09FBE-3F1C-4CC0-9F9D-04CE29E941DD}" type="presOf" srcId="{A28FDFED-7336-4EAE-9F7C-A48C641A60BD}" destId="{68A0CB2E-ACE0-4C97-B63F-25874AB8C7B7}" srcOrd="1" destOrd="0" presId="urn:microsoft.com/office/officeart/2005/8/layout/list1"/>
    <dgm:cxn modelId="{09C52BD0-38FB-4483-AAE4-1FE33A7D7EE6}" srcId="{A28FDFED-7336-4EAE-9F7C-A48C641A60BD}" destId="{E95A8834-DC8A-4AEC-AFFC-0FF92E4E3D86}" srcOrd="2" destOrd="0" parTransId="{F1AAEE8A-0655-4717-AA51-C62ADAC1A34F}" sibTransId="{EFC2A77A-C658-471C-8040-63A179945907}"/>
    <dgm:cxn modelId="{5FEA50E7-CF53-4D34-8798-EBE53F8A891F}" srcId="{4CFE9246-53D2-48BF-96EF-9E7CC4EF2B15}" destId="{3268A970-7DAD-4651-B538-C238DCF97E24}" srcOrd="1" destOrd="0" parTransId="{46ED28A6-6F67-4712-B0DF-7C294E5BB0B5}" sibTransId="{5188DCE3-F77A-4C38-90CF-8DABFCEB01A4}"/>
    <dgm:cxn modelId="{0491A9ED-C850-41F7-BCF2-21A150B093DA}" type="presOf" srcId="{DD7C1D73-8A62-4110-BB57-D584FFC125AB}" destId="{E4674887-4E48-4139-89AE-065654E6F3C5}" srcOrd="0" destOrd="0" presId="urn:microsoft.com/office/officeart/2005/8/layout/list1"/>
    <dgm:cxn modelId="{95A32667-40BF-4D97-98B8-CBE6B2953FA0}" type="presParOf" srcId="{73F5D586-DFAA-47C6-8FBB-5601A225C3A0}" destId="{2855AE43-3FE4-4429-B8D9-07040E8C549D}" srcOrd="0" destOrd="0" presId="urn:microsoft.com/office/officeart/2005/8/layout/list1"/>
    <dgm:cxn modelId="{CEC3EB16-CC6E-4BD5-8654-6115F405ED3E}" type="presParOf" srcId="{2855AE43-3FE4-4429-B8D9-07040E8C549D}" destId="{AF553ACF-F5F9-40DC-AE33-0E895A1FCF69}" srcOrd="0" destOrd="0" presId="urn:microsoft.com/office/officeart/2005/8/layout/list1"/>
    <dgm:cxn modelId="{E0F9A034-9C3D-4CC0-9475-38F88F68BCF7}" type="presParOf" srcId="{2855AE43-3FE4-4429-B8D9-07040E8C549D}" destId="{68A0CB2E-ACE0-4C97-B63F-25874AB8C7B7}" srcOrd="1" destOrd="0" presId="urn:microsoft.com/office/officeart/2005/8/layout/list1"/>
    <dgm:cxn modelId="{D4CD1A7D-3A0F-44A2-B3BB-3D38A7A2F9C9}" type="presParOf" srcId="{73F5D586-DFAA-47C6-8FBB-5601A225C3A0}" destId="{9EDF9A4B-91C0-473C-B87D-F895262DDEC2}" srcOrd="1" destOrd="0" presId="urn:microsoft.com/office/officeart/2005/8/layout/list1"/>
    <dgm:cxn modelId="{E7BCE916-E3B1-4C39-AC3E-5426734A300C}" type="presParOf" srcId="{73F5D586-DFAA-47C6-8FBB-5601A225C3A0}" destId="{E4674887-4E48-4139-89AE-065654E6F3C5}" srcOrd="2" destOrd="0" presId="urn:microsoft.com/office/officeart/2005/8/layout/list1"/>
    <dgm:cxn modelId="{4F09A59E-0AC0-4ADC-9623-A0ADFF1382F4}" type="presParOf" srcId="{73F5D586-DFAA-47C6-8FBB-5601A225C3A0}" destId="{F25A6B70-4352-4A13-905C-2326545815B2}" srcOrd="3" destOrd="0" presId="urn:microsoft.com/office/officeart/2005/8/layout/list1"/>
    <dgm:cxn modelId="{7048DE17-C19B-4A34-8527-070CF2EB9C0F}" type="presParOf" srcId="{73F5D586-DFAA-47C6-8FBB-5601A225C3A0}" destId="{75F5C031-05D6-4DA2-AEAD-0A21015E021A}" srcOrd="4" destOrd="0" presId="urn:microsoft.com/office/officeart/2005/8/layout/list1"/>
    <dgm:cxn modelId="{83BDA076-B3CE-4DCB-A949-ED22867A5A2D}" type="presParOf" srcId="{75F5C031-05D6-4DA2-AEAD-0A21015E021A}" destId="{85B1DF5A-6281-4E22-8436-216D76981292}" srcOrd="0" destOrd="0" presId="urn:microsoft.com/office/officeart/2005/8/layout/list1"/>
    <dgm:cxn modelId="{A7952F42-2428-4270-AD08-614FCDE5B916}" type="presParOf" srcId="{75F5C031-05D6-4DA2-AEAD-0A21015E021A}" destId="{3C046A3A-A373-4918-8B31-722BE69BDAC5}" srcOrd="1" destOrd="0" presId="urn:microsoft.com/office/officeart/2005/8/layout/list1"/>
    <dgm:cxn modelId="{F8CEA8CD-5FA9-481C-B6A5-11105006067F}" type="presParOf" srcId="{73F5D586-DFAA-47C6-8FBB-5601A225C3A0}" destId="{C0351E17-7050-4925-9737-8BF79BDDFFF0}" srcOrd="5" destOrd="0" presId="urn:microsoft.com/office/officeart/2005/8/layout/list1"/>
    <dgm:cxn modelId="{EB1F0B7A-8D98-4101-921B-659EF7102CD7}" type="presParOf" srcId="{73F5D586-DFAA-47C6-8FBB-5601A225C3A0}" destId="{25062CA8-69E3-41A1-A5E7-59C90B847C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A72A11-7831-47D5-A27E-B2CD4B72028C}" type="doc">
      <dgm:prSet loTypeId="urn:microsoft.com/office/officeart/2005/8/layout/pyramid1" loCatId="pyramid" qsTypeId="urn:microsoft.com/office/officeart/2005/8/quickstyle/simple1" qsCatId="simple" csTypeId="urn:microsoft.com/office/officeart/2005/8/colors/accent2_2" csCatId="accent2" phldr="1"/>
      <dgm:spPr/>
    </dgm:pt>
    <dgm:pt modelId="{77AB95B3-4C10-461C-8436-75A72105420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Rozpočet EU</a:t>
          </a:r>
        </a:p>
      </dgm:t>
    </dgm:pt>
    <dgm:pt modelId="{2147CB34-A0C4-494D-A4E9-44F4C77EB920}" type="parTrans" cxnId="{496B1716-98F9-48C7-921F-B61843D9C0B5}">
      <dgm:prSet/>
      <dgm:spPr/>
      <dgm:t>
        <a:bodyPr/>
        <a:lstStyle/>
        <a:p>
          <a:endParaRPr lang="cs-CZ"/>
        </a:p>
      </dgm:t>
    </dgm:pt>
    <dgm:pt modelId="{9813B817-E893-49C2-9FD0-7E77E448F2E0}" type="sibTrans" cxnId="{496B1716-98F9-48C7-921F-B61843D9C0B5}">
      <dgm:prSet/>
      <dgm:spPr/>
      <dgm:t>
        <a:bodyPr/>
        <a:lstStyle/>
        <a:p>
          <a:endParaRPr lang="cs-CZ"/>
        </a:p>
      </dgm:t>
    </dgm:pt>
    <dgm:pt modelId="{A53C291F-7F21-44BC-8781-212DF215421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Státní rozpočet a další</a:t>
          </a:r>
        </a:p>
      </dgm:t>
    </dgm:pt>
    <dgm:pt modelId="{13D4D860-1E41-4307-93D4-9136C9776D95}" type="parTrans" cxnId="{8265DBAC-A1D7-482D-B8AC-5BEE52999676}">
      <dgm:prSet/>
      <dgm:spPr/>
      <dgm:t>
        <a:bodyPr/>
        <a:lstStyle/>
        <a:p>
          <a:endParaRPr lang="cs-CZ"/>
        </a:p>
      </dgm:t>
    </dgm:pt>
    <dgm:pt modelId="{74D64ADD-5496-4D4A-9244-7B2A219988A6}" type="sibTrans" cxnId="{8265DBAC-A1D7-482D-B8AC-5BEE52999676}">
      <dgm:prSet/>
      <dgm:spPr/>
      <dgm:t>
        <a:bodyPr/>
        <a:lstStyle/>
        <a:p>
          <a:endParaRPr lang="cs-CZ"/>
        </a:p>
      </dgm:t>
    </dgm:pt>
    <dgm:pt modelId="{E6ACA373-3604-4E29-B67E-AA28281A6D6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Krajské rozpočty a další</a:t>
          </a:r>
        </a:p>
      </dgm:t>
    </dgm:pt>
    <dgm:pt modelId="{55A72491-4CFE-47D4-8AA0-589D991BFA0A}" type="parTrans" cxnId="{2EA2F832-BF18-4AC5-B8B9-25804C8BA652}">
      <dgm:prSet/>
      <dgm:spPr/>
      <dgm:t>
        <a:bodyPr/>
        <a:lstStyle/>
        <a:p>
          <a:endParaRPr lang="cs-CZ"/>
        </a:p>
      </dgm:t>
    </dgm:pt>
    <dgm:pt modelId="{1DE79A4B-6DA0-4259-8F45-F698E09E76CC}" type="sibTrans" cxnId="{2EA2F832-BF18-4AC5-B8B9-25804C8BA652}">
      <dgm:prSet/>
      <dgm:spPr/>
      <dgm:t>
        <a:bodyPr/>
        <a:lstStyle/>
        <a:p>
          <a:endParaRPr lang="cs-CZ"/>
        </a:p>
      </dgm:t>
    </dgm:pt>
    <dgm:pt modelId="{7ED30682-3660-481D-AE03-84E6CECAA97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Obecní rozpočty a další</a:t>
          </a:r>
        </a:p>
      </dgm:t>
    </dgm:pt>
    <dgm:pt modelId="{56EE95F2-B439-4415-A0E5-7B4AE79B9FC6}" type="parTrans" cxnId="{F7FDC403-761A-461C-95A0-D9D883026748}">
      <dgm:prSet/>
      <dgm:spPr/>
      <dgm:t>
        <a:bodyPr/>
        <a:lstStyle/>
        <a:p>
          <a:endParaRPr lang="cs-CZ"/>
        </a:p>
      </dgm:t>
    </dgm:pt>
    <dgm:pt modelId="{B48A1386-2DAE-4AE7-95CD-6B630750A665}" type="sibTrans" cxnId="{F7FDC403-761A-461C-95A0-D9D883026748}">
      <dgm:prSet/>
      <dgm:spPr/>
      <dgm:t>
        <a:bodyPr/>
        <a:lstStyle/>
        <a:p>
          <a:endParaRPr lang="cs-CZ"/>
        </a:p>
      </dgm:t>
    </dgm:pt>
    <dgm:pt modelId="{D3596988-680D-48BF-8E08-76921FE8370D}" type="pres">
      <dgm:prSet presAssocID="{9CA72A11-7831-47D5-A27E-B2CD4B72028C}" presName="Name0" presStyleCnt="0">
        <dgm:presLayoutVars>
          <dgm:dir/>
          <dgm:animLvl val="lvl"/>
          <dgm:resizeHandles val="exact"/>
        </dgm:presLayoutVars>
      </dgm:prSet>
      <dgm:spPr/>
    </dgm:pt>
    <dgm:pt modelId="{B19CC616-CB7B-4E83-A31E-441E9474E2BD}" type="pres">
      <dgm:prSet presAssocID="{77AB95B3-4C10-461C-8436-75A721054206}" presName="Name8" presStyleCnt="0"/>
      <dgm:spPr/>
    </dgm:pt>
    <dgm:pt modelId="{9A843A27-3CD0-4FF8-BBAE-CAEE50B62064}" type="pres">
      <dgm:prSet presAssocID="{77AB95B3-4C10-461C-8436-75A721054206}" presName="level" presStyleLbl="node1" presStyleIdx="0" presStyleCnt="4">
        <dgm:presLayoutVars>
          <dgm:chMax val="1"/>
          <dgm:bulletEnabled val="1"/>
        </dgm:presLayoutVars>
      </dgm:prSet>
      <dgm:spPr/>
    </dgm:pt>
    <dgm:pt modelId="{C379592F-D1CB-45C3-85DD-2CC73F269B99}" type="pres">
      <dgm:prSet presAssocID="{77AB95B3-4C10-461C-8436-75A7210542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921397-C740-4234-812A-3959E7AD47EA}" type="pres">
      <dgm:prSet presAssocID="{A53C291F-7F21-44BC-8781-212DF215421F}" presName="Name8" presStyleCnt="0"/>
      <dgm:spPr/>
    </dgm:pt>
    <dgm:pt modelId="{3DF7420F-8DA5-4F06-9317-21190CCE7636}" type="pres">
      <dgm:prSet presAssocID="{A53C291F-7F21-44BC-8781-212DF215421F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44E178-D999-4DFF-A8E6-B76403B5D1BF}" type="pres">
      <dgm:prSet presAssocID="{A53C291F-7F21-44BC-8781-212DF21542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9BBE9D-0B80-4CC1-8127-9C7EF3388C74}" type="pres">
      <dgm:prSet presAssocID="{E6ACA373-3604-4E29-B67E-AA28281A6D6E}" presName="Name8" presStyleCnt="0"/>
      <dgm:spPr/>
    </dgm:pt>
    <dgm:pt modelId="{547D5335-7E99-4EF5-BE0D-2266EB27ABD2}" type="pres">
      <dgm:prSet presAssocID="{E6ACA373-3604-4E29-B67E-AA28281A6D6E}" presName="level" presStyleLbl="node1" presStyleIdx="2" presStyleCnt="4">
        <dgm:presLayoutVars>
          <dgm:chMax val="1"/>
          <dgm:bulletEnabled val="1"/>
        </dgm:presLayoutVars>
      </dgm:prSet>
      <dgm:spPr/>
    </dgm:pt>
    <dgm:pt modelId="{7DC6692B-8612-44F0-B6EA-724979396CEF}" type="pres">
      <dgm:prSet presAssocID="{E6ACA373-3604-4E29-B67E-AA28281A6D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3D3FC9-7EF6-4287-A9AB-D52385947DAF}" type="pres">
      <dgm:prSet presAssocID="{7ED30682-3660-481D-AE03-84E6CECAA971}" presName="Name8" presStyleCnt="0"/>
      <dgm:spPr/>
    </dgm:pt>
    <dgm:pt modelId="{76206CD1-C999-416F-9389-E849A535ED50}" type="pres">
      <dgm:prSet presAssocID="{7ED30682-3660-481D-AE03-84E6CECAA971}" presName="level" presStyleLbl="node1" presStyleIdx="3" presStyleCnt="4">
        <dgm:presLayoutVars>
          <dgm:chMax val="1"/>
          <dgm:bulletEnabled val="1"/>
        </dgm:presLayoutVars>
      </dgm:prSet>
      <dgm:spPr/>
    </dgm:pt>
    <dgm:pt modelId="{5309AFEC-5D9A-47B1-8E83-94AD14D62A3C}" type="pres">
      <dgm:prSet presAssocID="{7ED30682-3660-481D-AE03-84E6CECAA97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FDC403-761A-461C-95A0-D9D883026748}" srcId="{9CA72A11-7831-47D5-A27E-B2CD4B72028C}" destId="{7ED30682-3660-481D-AE03-84E6CECAA971}" srcOrd="3" destOrd="0" parTransId="{56EE95F2-B439-4415-A0E5-7B4AE79B9FC6}" sibTransId="{B48A1386-2DAE-4AE7-95CD-6B630750A665}"/>
    <dgm:cxn modelId="{496B1716-98F9-48C7-921F-B61843D9C0B5}" srcId="{9CA72A11-7831-47D5-A27E-B2CD4B72028C}" destId="{77AB95B3-4C10-461C-8436-75A721054206}" srcOrd="0" destOrd="0" parTransId="{2147CB34-A0C4-494D-A4E9-44F4C77EB920}" sibTransId="{9813B817-E893-49C2-9FD0-7E77E448F2E0}"/>
    <dgm:cxn modelId="{60B0B41C-334B-44DE-8B10-93025542B648}" type="presOf" srcId="{77AB95B3-4C10-461C-8436-75A721054206}" destId="{C379592F-D1CB-45C3-85DD-2CC73F269B99}" srcOrd="1" destOrd="0" presId="urn:microsoft.com/office/officeart/2005/8/layout/pyramid1"/>
    <dgm:cxn modelId="{9DB57F1D-FF2C-4FFC-BC54-F403A0AEA25C}" type="presOf" srcId="{A53C291F-7F21-44BC-8781-212DF215421F}" destId="{DC44E178-D999-4DFF-A8E6-B76403B5D1BF}" srcOrd="1" destOrd="0" presId="urn:microsoft.com/office/officeart/2005/8/layout/pyramid1"/>
    <dgm:cxn modelId="{E630BD28-1F6F-458D-9CFD-0F129612A837}" type="presOf" srcId="{7ED30682-3660-481D-AE03-84E6CECAA971}" destId="{5309AFEC-5D9A-47B1-8E83-94AD14D62A3C}" srcOrd="1" destOrd="0" presId="urn:microsoft.com/office/officeart/2005/8/layout/pyramid1"/>
    <dgm:cxn modelId="{2EA2F832-BF18-4AC5-B8B9-25804C8BA652}" srcId="{9CA72A11-7831-47D5-A27E-B2CD4B72028C}" destId="{E6ACA373-3604-4E29-B67E-AA28281A6D6E}" srcOrd="2" destOrd="0" parTransId="{55A72491-4CFE-47D4-8AA0-589D991BFA0A}" sibTransId="{1DE79A4B-6DA0-4259-8F45-F698E09E76CC}"/>
    <dgm:cxn modelId="{0122B066-D1E6-4DC6-9F95-EEF03AC29F69}" type="presOf" srcId="{7ED30682-3660-481D-AE03-84E6CECAA971}" destId="{76206CD1-C999-416F-9389-E849A535ED50}" srcOrd="0" destOrd="0" presId="urn:microsoft.com/office/officeart/2005/8/layout/pyramid1"/>
    <dgm:cxn modelId="{81449171-169F-4FCE-B364-CD6BA13BCBAB}" type="presOf" srcId="{77AB95B3-4C10-461C-8436-75A721054206}" destId="{9A843A27-3CD0-4FF8-BBAE-CAEE50B62064}" srcOrd="0" destOrd="0" presId="urn:microsoft.com/office/officeart/2005/8/layout/pyramid1"/>
    <dgm:cxn modelId="{8737A656-25EE-4732-80F1-D8E1B373D0DA}" type="presOf" srcId="{A53C291F-7F21-44BC-8781-212DF215421F}" destId="{3DF7420F-8DA5-4F06-9317-21190CCE7636}" srcOrd="0" destOrd="0" presId="urn:microsoft.com/office/officeart/2005/8/layout/pyramid1"/>
    <dgm:cxn modelId="{327DA88E-5718-45E5-824E-D2C0ADA1B522}" type="presOf" srcId="{9CA72A11-7831-47D5-A27E-B2CD4B72028C}" destId="{D3596988-680D-48BF-8E08-76921FE8370D}" srcOrd="0" destOrd="0" presId="urn:microsoft.com/office/officeart/2005/8/layout/pyramid1"/>
    <dgm:cxn modelId="{2DAB7E90-2C2E-44C9-BF9A-1380EAE00841}" type="presOf" srcId="{E6ACA373-3604-4E29-B67E-AA28281A6D6E}" destId="{7DC6692B-8612-44F0-B6EA-724979396CEF}" srcOrd="1" destOrd="0" presId="urn:microsoft.com/office/officeart/2005/8/layout/pyramid1"/>
    <dgm:cxn modelId="{8265DBAC-A1D7-482D-B8AC-5BEE52999676}" srcId="{9CA72A11-7831-47D5-A27E-B2CD4B72028C}" destId="{A53C291F-7F21-44BC-8781-212DF215421F}" srcOrd="1" destOrd="0" parTransId="{13D4D860-1E41-4307-93D4-9136C9776D95}" sibTransId="{74D64ADD-5496-4D4A-9244-7B2A219988A6}"/>
    <dgm:cxn modelId="{B125E3B6-B508-4161-8D14-44C01F689DA3}" type="presOf" srcId="{E6ACA373-3604-4E29-B67E-AA28281A6D6E}" destId="{547D5335-7E99-4EF5-BE0D-2266EB27ABD2}" srcOrd="0" destOrd="0" presId="urn:microsoft.com/office/officeart/2005/8/layout/pyramid1"/>
    <dgm:cxn modelId="{8152C6E3-EBE9-4B40-B59C-920E2C356098}" type="presParOf" srcId="{D3596988-680D-48BF-8E08-76921FE8370D}" destId="{B19CC616-CB7B-4E83-A31E-441E9474E2BD}" srcOrd="0" destOrd="0" presId="urn:microsoft.com/office/officeart/2005/8/layout/pyramid1"/>
    <dgm:cxn modelId="{12E36769-A63A-485E-B0BB-55ACDAAFF2AE}" type="presParOf" srcId="{B19CC616-CB7B-4E83-A31E-441E9474E2BD}" destId="{9A843A27-3CD0-4FF8-BBAE-CAEE50B62064}" srcOrd="0" destOrd="0" presId="urn:microsoft.com/office/officeart/2005/8/layout/pyramid1"/>
    <dgm:cxn modelId="{DCFE7A4C-6DFF-41FC-8BAF-9FDF93F98B95}" type="presParOf" srcId="{B19CC616-CB7B-4E83-A31E-441E9474E2BD}" destId="{C379592F-D1CB-45C3-85DD-2CC73F269B99}" srcOrd="1" destOrd="0" presId="urn:microsoft.com/office/officeart/2005/8/layout/pyramid1"/>
    <dgm:cxn modelId="{D5239EE8-3920-4CF2-9D17-64F98E6A4457}" type="presParOf" srcId="{D3596988-680D-48BF-8E08-76921FE8370D}" destId="{A5921397-C740-4234-812A-3959E7AD47EA}" srcOrd="1" destOrd="0" presId="urn:microsoft.com/office/officeart/2005/8/layout/pyramid1"/>
    <dgm:cxn modelId="{BAC01B2F-6D8E-49FB-BC9D-8D4829565229}" type="presParOf" srcId="{A5921397-C740-4234-812A-3959E7AD47EA}" destId="{3DF7420F-8DA5-4F06-9317-21190CCE7636}" srcOrd="0" destOrd="0" presId="urn:microsoft.com/office/officeart/2005/8/layout/pyramid1"/>
    <dgm:cxn modelId="{DC6A216F-78AD-41E6-BC13-059F418F920B}" type="presParOf" srcId="{A5921397-C740-4234-812A-3959E7AD47EA}" destId="{DC44E178-D999-4DFF-A8E6-B76403B5D1BF}" srcOrd="1" destOrd="0" presId="urn:microsoft.com/office/officeart/2005/8/layout/pyramid1"/>
    <dgm:cxn modelId="{2C01C0BC-B32B-4C97-8A6C-3FDBEE27E3AC}" type="presParOf" srcId="{D3596988-680D-48BF-8E08-76921FE8370D}" destId="{BD9BBE9D-0B80-4CC1-8127-9C7EF3388C74}" srcOrd="2" destOrd="0" presId="urn:microsoft.com/office/officeart/2005/8/layout/pyramid1"/>
    <dgm:cxn modelId="{796812B1-8E37-4D01-87EF-E260043F935B}" type="presParOf" srcId="{BD9BBE9D-0B80-4CC1-8127-9C7EF3388C74}" destId="{547D5335-7E99-4EF5-BE0D-2266EB27ABD2}" srcOrd="0" destOrd="0" presId="urn:microsoft.com/office/officeart/2005/8/layout/pyramid1"/>
    <dgm:cxn modelId="{FA171189-2A32-40F0-918F-C1D2EA0E9ADA}" type="presParOf" srcId="{BD9BBE9D-0B80-4CC1-8127-9C7EF3388C74}" destId="{7DC6692B-8612-44F0-B6EA-724979396CEF}" srcOrd="1" destOrd="0" presId="urn:microsoft.com/office/officeart/2005/8/layout/pyramid1"/>
    <dgm:cxn modelId="{258AD4EA-98D1-4099-8D29-F55027E600A3}" type="presParOf" srcId="{D3596988-680D-48BF-8E08-76921FE8370D}" destId="{073D3FC9-7EF6-4287-A9AB-D52385947DAF}" srcOrd="3" destOrd="0" presId="urn:microsoft.com/office/officeart/2005/8/layout/pyramid1"/>
    <dgm:cxn modelId="{646BF653-96C4-492E-A438-C9DF99F9AC92}" type="presParOf" srcId="{073D3FC9-7EF6-4287-A9AB-D52385947DAF}" destId="{76206CD1-C999-416F-9389-E849A535ED50}" srcOrd="0" destOrd="0" presId="urn:microsoft.com/office/officeart/2005/8/layout/pyramid1"/>
    <dgm:cxn modelId="{80971F7E-3313-4176-A436-130DC04505FC}" type="presParOf" srcId="{073D3FC9-7EF6-4287-A9AB-D52385947DAF}" destId="{5309AFEC-5D9A-47B1-8E83-94AD14D62A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5E18A8-8928-4BA6-B303-ADAF314DB5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6F2A00-522C-41E2-81D4-00ADF5AC9E33}">
      <dgm:prSet phldrT="[Text]"/>
      <dgm:spPr/>
      <dgm:t>
        <a:bodyPr/>
        <a:lstStyle/>
        <a:p>
          <a:r>
            <a:rPr lang="cs-CZ" dirty="0"/>
            <a:t>rozpočtová strategie sektoru veřejných institucí</a:t>
          </a:r>
        </a:p>
      </dgm:t>
    </dgm:pt>
    <dgm:pt modelId="{AB0689A2-32AF-4B4C-9460-DA19F3D42CC8}" type="parTrans" cxnId="{E58A05DC-5143-40F6-A296-FC93F5B000A4}">
      <dgm:prSet/>
      <dgm:spPr/>
      <dgm:t>
        <a:bodyPr/>
        <a:lstStyle/>
        <a:p>
          <a:endParaRPr lang="cs-CZ"/>
        </a:p>
      </dgm:t>
    </dgm:pt>
    <dgm:pt modelId="{7384FA83-5DF1-4C38-A653-93272E84BDBC}" type="sibTrans" cxnId="{E58A05DC-5143-40F6-A296-FC93F5B000A4}">
      <dgm:prSet/>
      <dgm:spPr/>
      <dgm:t>
        <a:bodyPr/>
        <a:lstStyle/>
        <a:p>
          <a:endParaRPr lang="cs-CZ"/>
        </a:p>
      </dgm:t>
    </dgm:pt>
    <dgm:pt modelId="{FC2CC238-BD93-4A1B-8259-074C55E9269A}">
      <dgm:prSet/>
      <dgm:spPr/>
      <dgm:t>
        <a:bodyPr/>
        <a:lstStyle/>
        <a:p>
          <a:r>
            <a:rPr lang="cs-CZ" dirty="0"/>
            <a:t>střednědobý výhled veřejné instituce</a:t>
          </a:r>
        </a:p>
      </dgm:t>
    </dgm:pt>
    <dgm:pt modelId="{3E7ACF86-7D9F-4B00-92B4-50977CF38204}" type="parTrans" cxnId="{7F1FF6D2-DDBE-40DF-B8BA-143E8B731848}">
      <dgm:prSet/>
      <dgm:spPr/>
      <dgm:t>
        <a:bodyPr/>
        <a:lstStyle/>
        <a:p>
          <a:endParaRPr lang="cs-CZ"/>
        </a:p>
      </dgm:t>
    </dgm:pt>
    <dgm:pt modelId="{BE1C2149-164B-419F-A9A5-BD2E7EB22B2F}" type="sibTrans" cxnId="{7F1FF6D2-DDBE-40DF-B8BA-143E8B731848}">
      <dgm:prSet/>
      <dgm:spPr/>
      <dgm:t>
        <a:bodyPr/>
        <a:lstStyle/>
        <a:p>
          <a:endParaRPr lang="cs-CZ"/>
        </a:p>
      </dgm:t>
    </dgm:pt>
    <dgm:pt modelId="{E1DDA665-7C00-4184-B92D-D47916EB5DA8}">
      <dgm:prSet/>
      <dgm:spPr/>
      <dgm:t>
        <a:bodyPr/>
        <a:lstStyle/>
        <a:p>
          <a:r>
            <a:rPr lang="cs-CZ" dirty="0"/>
            <a:t>výdajový rámec státního rozpočtu a státních fondů</a:t>
          </a:r>
        </a:p>
      </dgm:t>
    </dgm:pt>
    <dgm:pt modelId="{86E7DF02-4243-449C-8215-C0D2B625E8B1}" type="parTrans" cxnId="{7A13B0AE-9613-4781-A67A-2135532AF059}">
      <dgm:prSet/>
      <dgm:spPr/>
      <dgm:t>
        <a:bodyPr/>
        <a:lstStyle/>
        <a:p>
          <a:endParaRPr lang="cs-CZ"/>
        </a:p>
      </dgm:t>
    </dgm:pt>
    <dgm:pt modelId="{DFBDDDB3-8EF2-4B13-85F1-DDF327715BC8}" type="sibTrans" cxnId="{7A13B0AE-9613-4781-A67A-2135532AF059}">
      <dgm:prSet/>
      <dgm:spPr/>
      <dgm:t>
        <a:bodyPr/>
        <a:lstStyle/>
        <a:p>
          <a:endParaRPr lang="cs-CZ"/>
        </a:p>
      </dgm:t>
    </dgm:pt>
    <dgm:pt modelId="{827921D4-8018-4EE6-8C58-A0BC13B41D11}">
      <dgm:prSet/>
      <dgm:spPr/>
      <dgm:t>
        <a:bodyPr/>
        <a:lstStyle/>
        <a:p>
          <a:r>
            <a:rPr lang="cs-CZ" dirty="0"/>
            <a:t>víceletý finanční rámec</a:t>
          </a:r>
        </a:p>
      </dgm:t>
    </dgm:pt>
    <dgm:pt modelId="{4B6B0AC5-4B57-4D2F-A56A-B91C598D2736}" type="parTrans" cxnId="{A868B45B-2999-4486-82AC-19285F39B234}">
      <dgm:prSet/>
      <dgm:spPr/>
      <dgm:t>
        <a:bodyPr/>
        <a:lstStyle/>
        <a:p>
          <a:endParaRPr lang="cs-CZ"/>
        </a:p>
      </dgm:t>
    </dgm:pt>
    <dgm:pt modelId="{044B853A-E13F-48FB-B841-BB715C7A8CE0}" type="sibTrans" cxnId="{A868B45B-2999-4486-82AC-19285F39B234}">
      <dgm:prSet/>
      <dgm:spPr/>
      <dgm:t>
        <a:bodyPr/>
        <a:lstStyle/>
        <a:p>
          <a:endParaRPr lang="cs-CZ"/>
        </a:p>
      </dgm:t>
    </dgm:pt>
    <dgm:pt modelId="{5CF6D674-5D4E-4BCE-A638-CAD430F146D2}">
      <dgm:prSet phldrT="[Text]"/>
      <dgm:spPr/>
      <dgm:t>
        <a:bodyPr/>
        <a:lstStyle/>
        <a:p>
          <a:r>
            <a:rPr lang="cs-CZ" dirty="0"/>
            <a:t>§ 9 ZPRO</a:t>
          </a:r>
        </a:p>
      </dgm:t>
    </dgm:pt>
    <dgm:pt modelId="{EF6E6EA9-F7E1-4EBC-8411-942F3B6241D1}" type="parTrans" cxnId="{06B97F23-17D1-4110-96FB-F98E0BE118BF}">
      <dgm:prSet/>
      <dgm:spPr/>
      <dgm:t>
        <a:bodyPr/>
        <a:lstStyle/>
        <a:p>
          <a:endParaRPr lang="cs-CZ"/>
        </a:p>
      </dgm:t>
    </dgm:pt>
    <dgm:pt modelId="{51F3F340-0BB1-485A-92E9-45115640CA18}" type="sibTrans" cxnId="{06B97F23-17D1-4110-96FB-F98E0BE118BF}">
      <dgm:prSet/>
      <dgm:spPr/>
      <dgm:t>
        <a:bodyPr/>
        <a:lstStyle/>
        <a:p>
          <a:endParaRPr lang="cs-CZ"/>
        </a:p>
      </dgm:t>
    </dgm:pt>
    <dgm:pt modelId="{8E1D9656-321C-411A-9C71-6865F8164A07}">
      <dgm:prSet/>
      <dgm:spPr/>
      <dgm:t>
        <a:bodyPr/>
        <a:lstStyle/>
        <a:p>
          <a:r>
            <a:rPr lang="cs-CZ" dirty="0"/>
            <a:t>§ 4 odst. 3 ZPRO</a:t>
          </a:r>
        </a:p>
      </dgm:t>
    </dgm:pt>
    <dgm:pt modelId="{2B0FA728-253B-42F5-96E7-A3446511F4E6}" type="parTrans" cxnId="{96AE956B-7C96-4B02-8A18-0DA33DA8D472}">
      <dgm:prSet/>
      <dgm:spPr/>
      <dgm:t>
        <a:bodyPr/>
        <a:lstStyle/>
        <a:p>
          <a:endParaRPr lang="cs-CZ"/>
        </a:p>
      </dgm:t>
    </dgm:pt>
    <dgm:pt modelId="{AC938744-A2BB-4AC5-A090-FAD1CBBA41A2}" type="sibTrans" cxnId="{96AE956B-7C96-4B02-8A18-0DA33DA8D472}">
      <dgm:prSet/>
      <dgm:spPr/>
      <dgm:t>
        <a:bodyPr/>
        <a:lstStyle/>
        <a:p>
          <a:endParaRPr lang="cs-CZ"/>
        </a:p>
      </dgm:t>
    </dgm:pt>
    <dgm:pt modelId="{C7688D7C-0A05-4AA8-8AAA-2CA7960BF6B2}">
      <dgm:prSet/>
      <dgm:spPr/>
      <dgm:t>
        <a:bodyPr/>
        <a:lstStyle/>
        <a:p>
          <a:r>
            <a:rPr lang="cs-CZ" dirty="0"/>
            <a:t>§ 12 ZPRO</a:t>
          </a:r>
        </a:p>
      </dgm:t>
    </dgm:pt>
    <dgm:pt modelId="{163C694E-2E8F-4DBD-AFF3-71D0E0B08515}" type="parTrans" cxnId="{C5B5F6A7-2965-4F64-8C6E-F1E6263F1672}">
      <dgm:prSet/>
      <dgm:spPr/>
      <dgm:t>
        <a:bodyPr/>
        <a:lstStyle/>
        <a:p>
          <a:endParaRPr lang="cs-CZ"/>
        </a:p>
      </dgm:t>
    </dgm:pt>
    <dgm:pt modelId="{3DC7A724-B2EB-450E-887B-3077B1D88306}" type="sibTrans" cxnId="{C5B5F6A7-2965-4F64-8C6E-F1E6263F1672}">
      <dgm:prSet/>
      <dgm:spPr/>
      <dgm:t>
        <a:bodyPr/>
        <a:lstStyle/>
        <a:p>
          <a:endParaRPr lang="cs-CZ"/>
        </a:p>
      </dgm:t>
    </dgm:pt>
    <dgm:pt modelId="{35CA5C9C-E292-439A-9BAC-E614E3CF19D9}">
      <dgm:prSet/>
      <dgm:spPr/>
      <dgm:t>
        <a:bodyPr/>
        <a:lstStyle/>
        <a:p>
          <a:r>
            <a:rPr lang="cs-CZ" dirty="0"/>
            <a:t>čl. 312 SFEU</a:t>
          </a:r>
        </a:p>
      </dgm:t>
    </dgm:pt>
    <dgm:pt modelId="{2B0CED72-D362-4F9C-A480-1C6F76366CD3}" type="parTrans" cxnId="{4CD0CC5C-AF08-48D1-A2DF-BFA7162A1915}">
      <dgm:prSet/>
      <dgm:spPr/>
      <dgm:t>
        <a:bodyPr/>
        <a:lstStyle/>
        <a:p>
          <a:endParaRPr lang="cs-CZ"/>
        </a:p>
      </dgm:t>
    </dgm:pt>
    <dgm:pt modelId="{2696502D-9C0F-4CD1-92C7-8F9FB889C901}" type="sibTrans" cxnId="{4CD0CC5C-AF08-48D1-A2DF-BFA7162A1915}">
      <dgm:prSet/>
      <dgm:spPr/>
      <dgm:t>
        <a:bodyPr/>
        <a:lstStyle/>
        <a:p>
          <a:endParaRPr lang="cs-CZ"/>
        </a:p>
      </dgm:t>
    </dgm:pt>
    <dgm:pt modelId="{9DDFA9FD-FDB4-4B6C-BC16-D5775EDA5B31}" type="pres">
      <dgm:prSet presAssocID="{DD5E18A8-8928-4BA6-B303-ADAF314DB589}" presName="Name0" presStyleCnt="0">
        <dgm:presLayoutVars>
          <dgm:dir/>
          <dgm:animLvl val="lvl"/>
          <dgm:resizeHandles val="exact"/>
        </dgm:presLayoutVars>
      </dgm:prSet>
      <dgm:spPr/>
    </dgm:pt>
    <dgm:pt modelId="{C9BF103A-DA58-4616-AE49-96674171627D}" type="pres">
      <dgm:prSet presAssocID="{7A6F2A00-522C-41E2-81D4-00ADF5AC9E33}" presName="composite" presStyleCnt="0"/>
      <dgm:spPr/>
    </dgm:pt>
    <dgm:pt modelId="{55FB01E0-89F0-492A-9E09-21761042EB79}" type="pres">
      <dgm:prSet presAssocID="{7A6F2A00-522C-41E2-81D4-00ADF5AC9E3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984A8AE-DC29-4AFE-A9C7-696577F59EF6}" type="pres">
      <dgm:prSet presAssocID="{7A6F2A00-522C-41E2-81D4-00ADF5AC9E33}" presName="desTx" presStyleLbl="alignAccFollowNode1" presStyleIdx="0" presStyleCnt="4">
        <dgm:presLayoutVars>
          <dgm:bulletEnabled val="1"/>
        </dgm:presLayoutVars>
      </dgm:prSet>
      <dgm:spPr/>
    </dgm:pt>
    <dgm:pt modelId="{FBDEB7A3-46F8-48B4-8989-66B26B0EC620}" type="pres">
      <dgm:prSet presAssocID="{7384FA83-5DF1-4C38-A653-93272E84BDBC}" presName="space" presStyleCnt="0"/>
      <dgm:spPr/>
    </dgm:pt>
    <dgm:pt modelId="{D0D55668-651D-4FCD-8683-841B0F838AEB}" type="pres">
      <dgm:prSet presAssocID="{FC2CC238-BD93-4A1B-8259-074C55E9269A}" presName="composite" presStyleCnt="0"/>
      <dgm:spPr/>
    </dgm:pt>
    <dgm:pt modelId="{109CED51-213F-4BA8-8152-BED34363904A}" type="pres">
      <dgm:prSet presAssocID="{FC2CC238-BD93-4A1B-8259-074C55E9269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01D6833-7C66-47E7-AF5E-4128D57D8226}" type="pres">
      <dgm:prSet presAssocID="{FC2CC238-BD93-4A1B-8259-074C55E9269A}" presName="desTx" presStyleLbl="alignAccFollowNode1" presStyleIdx="1" presStyleCnt="4">
        <dgm:presLayoutVars>
          <dgm:bulletEnabled val="1"/>
        </dgm:presLayoutVars>
      </dgm:prSet>
      <dgm:spPr/>
    </dgm:pt>
    <dgm:pt modelId="{164E7B7D-1EEF-42F5-82B5-53267CF5237E}" type="pres">
      <dgm:prSet presAssocID="{BE1C2149-164B-419F-A9A5-BD2E7EB22B2F}" presName="space" presStyleCnt="0"/>
      <dgm:spPr/>
    </dgm:pt>
    <dgm:pt modelId="{B6D3A26E-67CB-4B13-8F42-E3D16ECBB4A7}" type="pres">
      <dgm:prSet presAssocID="{E1DDA665-7C00-4184-B92D-D47916EB5DA8}" presName="composite" presStyleCnt="0"/>
      <dgm:spPr/>
    </dgm:pt>
    <dgm:pt modelId="{8CB5B783-BDC5-478E-90BA-0844F09B4AA6}" type="pres">
      <dgm:prSet presAssocID="{E1DDA665-7C00-4184-B92D-D47916EB5DA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999EEDA-A8D4-4DCC-9E3B-57A5DB258920}" type="pres">
      <dgm:prSet presAssocID="{E1DDA665-7C00-4184-B92D-D47916EB5DA8}" presName="desTx" presStyleLbl="alignAccFollowNode1" presStyleIdx="2" presStyleCnt="4">
        <dgm:presLayoutVars>
          <dgm:bulletEnabled val="1"/>
        </dgm:presLayoutVars>
      </dgm:prSet>
      <dgm:spPr/>
    </dgm:pt>
    <dgm:pt modelId="{2E8AF65E-345F-454F-8E0C-06C1CAA4D3BA}" type="pres">
      <dgm:prSet presAssocID="{DFBDDDB3-8EF2-4B13-85F1-DDF327715BC8}" presName="space" presStyleCnt="0"/>
      <dgm:spPr/>
    </dgm:pt>
    <dgm:pt modelId="{BD94B882-998E-4DB0-A515-FC1EB08ADF5B}" type="pres">
      <dgm:prSet presAssocID="{827921D4-8018-4EE6-8C58-A0BC13B41D11}" presName="composite" presStyleCnt="0"/>
      <dgm:spPr/>
    </dgm:pt>
    <dgm:pt modelId="{3BB46ECE-74F0-4402-98DF-B5C0C87F986C}" type="pres">
      <dgm:prSet presAssocID="{827921D4-8018-4EE6-8C58-A0BC13B41D1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1DBB3DD-D8A0-40A6-AE7F-C0166F13E2C7}" type="pres">
      <dgm:prSet presAssocID="{827921D4-8018-4EE6-8C58-A0BC13B41D1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7EE3305-4714-49D3-9483-2EC50926BE12}" type="presOf" srcId="{35CA5C9C-E292-439A-9BAC-E614E3CF19D9}" destId="{11DBB3DD-D8A0-40A6-AE7F-C0166F13E2C7}" srcOrd="0" destOrd="0" presId="urn:microsoft.com/office/officeart/2005/8/layout/hList1"/>
    <dgm:cxn modelId="{60827C1D-06F6-4720-963E-0AB579660996}" type="presOf" srcId="{827921D4-8018-4EE6-8C58-A0BC13B41D11}" destId="{3BB46ECE-74F0-4402-98DF-B5C0C87F986C}" srcOrd="0" destOrd="0" presId="urn:microsoft.com/office/officeart/2005/8/layout/hList1"/>
    <dgm:cxn modelId="{D9BB9221-347E-4448-9D63-997C5886AB32}" type="presOf" srcId="{7A6F2A00-522C-41E2-81D4-00ADF5AC9E33}" destId="{55FB01E0-89F0-492A-9E09-21761042EB79}" srcOrd="0" destOrd="0" presId="urn:microsoft.com/office/officeart/2005/8/layout/hList1"/>
    <dgm:cxn modelId="{06B97F23-17D1-4110-96FB-F98E0BE118BF}" srcId="{7A6F2A00-522C-41E2-81D4-00ADF5AC9E33}" destId="{5CF6D674-5D4E-4BCE-A638-CAD430F146D2}" srcOrd="0" destOrd="0" parTransId="{EF6E6EA9-F7E1-4EBC-8411-942F3B6241D1}" sibTransId="{51F3F340-0BB1-485A-92E9-45115640CA18}"/>
    <dgm:cxn modelId="{739B7C38-89B5-48BE-A720-3B1C47C48904}" type="presOf" srcId="{8E1D9656-321C-411A-9C71-6865F8164A07}" destId="{801D6833-7C66-47E7-AF5E-4128D57D8226}" srcOrd="0" destOrd="0" presId="urn:microsoft.com/office/officeart/2005/8/layout/hList1"/>
    <dgm:cxn modelId="{A868B45B-2999-4486-82AC-19285F39B234}" srcId="{DD5E18A8-8928-4BA6-B303-ADAF314DB589}" destId="{827921D4-8018-4EE6-8C58-A0BC13B41D11}" srcOrd="3" destOrd="0" parTransId="{4B6B0AC5-4B57-4D2F-A56A-B91C598D2736}" sibTransId="{044B853A-E13F-48FB-B841-BB715C7A8CE0}"/>
    <dgm:cxn modelId="{4CD0CC5C-AF08-48D1-A2DF-BFA7162A1915}" srcId="{827921D4-8018-4EE6-8C58-A0BC13B41D11}" destId="{35CA5C9C-E292-439A-9BAC-E614E3CF19D9}" srcOrd="0" destOrd="0" parTransId="{2B0CED72-D362-4F9C-A480-1C6F76366CD3}" sibTransId="{2696502D-9C0F-4CD1-92C7-8F9FB889C901}"/>
    <dgm:cxn modelId="{96AE956B-7C96-4B02-8A18-0DA33DA8D472}" srcId="{FC2CC238-BD93-4A1B-8259-074C55E9269A}" destId="{8E1D9656-321C-411A-9C71-6865F8164A07}" srcOrd="0" destOrd="0" parTransId="{2B0FA728-253B-42F5-96E7-A3446511F4E6}" sibTransId="{AC938744-A2BB-4AC5-A090-FAD1CBBA41A2}"/>
    <dgm:cxn modelId="{FB8B2187-E47A-44A8-BBEB-6A820A2ED3D2}" type="presOf" srcId="{FC2CC238-BD93-4A1B-8259-074C55E9269A}" destId="{109CED51-213F-4BA8-8152-BED34363904A}" srcOrd="0" destOrd="0" presId="urn:microsoft.com/office/officeart/2005/8/layout/hList1"/>
    <dgm:cxn modelId="{25C977A6-BA71-4EBB-AE50-46D1C1C24EDF}" type="presOf" srcId="{E1DDA665-7C00-4184-B92D-D47916EB5DA8}" destId="{8CB5B783-BDC5-478E-90BA-0844F09B4AA6}" srcOrd="0" destOrd="0" presId="urn:microsoft.com/office/officeart/2005/8/layout/hList1"/>
    <dgm:cxn modelId="{C5B5F6A7-2965-4F64-8C6E-F1E6263F1672}" srcId="{E1DDA665-7C00-4184-B92D-D47916EB5DA8}" destId="{C7688D7C-0A05-4AA8-8AAA-2CA7960BF6B2}" srcOrd="0" destOrd="0" parTransId="{163C694E-2E8F-4DBD-AFF3-71D0E0B08515}" sibTransId="{3DC7A724-B2EB-450E-887B-3077B1D88306}"/>
    <dgm:cxn modelId="{7A13B0AE-9613-4781-A67A-2135532AF059}" srcId="{DD5E18A8-8928-4BA6-B303-ADAF314DB589}" destId="{E1DDA665-7C00-4184-B92D-D47916EB5DA8}" srcOrd="2" destOrd="0" parTransId="{86E7DF02-4243-449C-8215-C0D2B625E8B1}" sibTransId="{DFBDDDB3-8EF2-4B13-85F1-DDF327715BC8}"/>
    <dgm:cxn modelId="{DC80AAB5-404D-4D70-BB2D-5B385EFEA911}" type="presOf" srcId="{C7688D7C-0A05-4AA8-8AAA-2CA7960BF6B2}" destId="{4999EEDA-A8D4-4DCC-9E3B-57A5DB258920}" srcOrd="0" destOrd="0" presId="urn:microsoft.com/office/officeart/2005/8/layout/hList1"/>
    <dgm:cxn modelId="{87461CC0-EBD4-48E7-9609-DD61A4EA634C}" type="presOf" srcId="{DD5E18A8-8928-4BA6-B303-ADAF314DB589}" destId="{9DDFA9FD-FDB4-4B6C-BC16-D5775EDA5B31}" srcOrd="0" destOrd="0" presId="urn:microsoft.com/office/officeart/2005/8/layout/hList1"/>
    <dgm:cxn modelId="{7F1FF6D2-DDBE-40DF-B8BA-143E8B731848}" srcId="{DD5E18A8-8928-4BA6-B303-ADAF314DB589}" destId="{FC2CC238-BD93-4A1B-8259-074C55E9269A}" srcOrd="1" destOrd="0" parTransId="{3E7ACF86-7D9F-4B00-92B4-50977CF38204}" sibTransId="{BE1C2149-164B-419F-A9A5-BD2E7EB22B2F}"/>
    <dgm:cxn modelId="{E58A05DC-5143-40F6-A296-FC93F5B000A4}" srcId="{DD5E18A8-8928-4BA6-B303-ADAF314DB589}" destId="{7A6F2A00-522C-41E2-81D4-00ADF5AC9E33}" srcOrd="0" destOrd="0" parTransId="{AB0689A2-32AF-4B4C-9460-DA19F3D42CC8}" sibTransId="{7384FA83-5DF1-4C38-A653-93272E84BDBC}"/>
    <dgm:cxn modelId="{F35548E9-F215-4608-B2BB-27C971DAAC63}" type="presOf" srcId="{5CF6D674-5D4E-4BCE-A638-CAD430F146D2}" destId="{9984A8AE-DC29-4AFE-A9C7-696577F59EF6}" srcOrd="0" destOrd="0" presId="urn:microsoft.com/office/officeart/2005/8/layout/hList1"/>
    <dgm:cxn modelId="{BB11F0E6-8604-46A8-A792-76DC71D68F10}" type="presParOf" srcId="{9DDFA9FD-FDB4-4B6C-BC16-D5775EDA5B31}" destId="{C9BF103A-DA58-4616-AE49-96674171627D}" srcOrd="0" destOrd="0" presId="urn:microsoft.com/office/officeart/2005/8/layout/hList1"/>
    <dgm:cxn modelId="{76750588-4A0C-4BF8-80AE-B1C92BC70124}" type="presParOf" srcId="{C9BF103A-DA58-4616-AE49-96674171627D}" destId="{55FB01E0-89F0-492A-9E09-21761042EB79}" srcOrd="0" destOrd="0" presId="urn:microsoft.com/office/officeart/2005/8/layout/hList1"/>
    <dgm:cxn modelId="{9F93F27B-7F00-4094-8A50-03E63B562B2B}" type="presParOf" srcId="{C9BF103A-DA58-4616-AE49-96674171627D}" destId="{9984A8AE-DC29-4AFE-A9C7-696577F59EF6}" srcOrd="1" destOrd="0" presId="urn:microsoft.com/office/officeart/2005/8/layout/hList1"/>
    <dgm:cxn modelId="{1B6E6A3D-C15C-447E-A1F7-E7D960779256}" type="presParOf" srcId="{9DDFA9FD-FDB4-4B6C-BC16-D5775EDA5B31}" destId="{FBDEB7A3-46F8-48B4-8989-66B26B0EC620}" srcOrd="1" destOrd="0" presId="urn:microsoft.com/office/officeart/2005/8/layout/hList1"/>
    <dgm:cxn modelId="{5B5089CF-F3D4-4315-9ED1-5BFD1427C048}" type="presParOf" srcId="{9DDFA9FD-FDB4-4B6C-BC16-D5775EDA5B31}" destId="{D0D55668-651D-4FCD-8683-841B0F838AEB}" srcOrd="2" destOrd="0" presId="urn:microsoft.com/office/officeart/2005/8/layout/hList1"/>
    <dgm:cxn modelId="{AB346E64-A8AB-4967-8040-8B3C7461A731}" type="presParOf" srcId="{D0D55668-651D-4FCD-8683-841B0F838AEB}" destId="{109CED51-213F-4BA8-8152-BED34363904A}" srcOrd="0" destOrd="0" presId="urn:microsoft.com/office/officeart/2005/8/layout/hList1"/>
    <dgm:cxn modelId="{0E0F149E-305F-4ED5-90CA-DC0321938EFE}" type="presParOf" srcId="{D0D55668-651D-4FCD-8683-841B0F838AEB}" destId="{801D6833-7C66-47E7-AF5E-4128D57D8226}" srcOrd="1" destOrd="0" presId="urn:microsoft.com/office/officeart/2005/8/layout/hList1"/>
    <dgm:cxn modelId="{DE3E5DFE-1059-4C8F-BE5C-87713FBF9D20}" type="presParOf" srcId="{9DDFA9FD-FDB4-4B6C-BC16-D5775EDA5B31}" destId="{164E7B7D-1EEF-42F5-82B5-53267CF5237E}" srcOrd="3" destOrd="0" presId="urn:microsoft.com/office/officeart/2005/8/layout/hList1"/>
    <dgm:cxn modelId="{8B9AA5AA-7758-4DAE-A6B2-2A9A2BA1E400}" type="presParOf" srcId="{9DDFA9FD-FDB4-4B6C-BC16-D5775EDA5B31}" destId="{B6D3A26E-67CB-4B13-8F42-E3D16ECBB4A7}" srcOrd="4" destOrd="0" presId="urn:microsoft.com/office/officeart/2005/8/layout/hList1"/>
    <dgm:cxn modelId="{7ADE700B-EF8E-43AA-95DD-32634274E187}" type="presParOf" srcId="{B6D3A26E-67CB-4B13-8F42-E3D16ECBB4A7}" destId="{8CB5B783-BDC5-478E-90BA-0844F09B4AA6}" srcOrd="0" destOrd="0" presId="urn:microsoft.com/office/officeart/2005/8/layout/hList1"/>
    <dgm:cxn modelId="{2A4456CD-1C52-4581-AF79-8C064C708306}" type="presParOf" srcId="{B6D3A26E-67CB-4B13-8F42-E3D16ECBB4A7}" destId="{4999EEDA-A8D4-4DCC-9E3B-57A5DB258920}" srcOrd="1" destOrd="0" presId="urn:microsoft.com/office/officeart/2005/8/layout/hList1"/>
    <dgm:cxn modelId="{F43150FC-B5DA-4085-A518-D05C6BD16E78}" type="presParOf" srcId="{9DDFA9FD-FDB4-4B6C-BC16-D5775EDA5B31}" destId="{2E8AF65E-345F-454F-8E0C-06C1CAA4D3BA}" srcOrd="5" destOrd="0" presId="urn:microsoft.com/office/officeart/2005/8/layout/hList1"/>
    <dgm:cxn modelId="{EE5B5796-7E76-4057-B214-11C456AE7169}" type="presParOf" srcId="{9DDFA9FD-FDB4-4B6C-BC16-D5775EDA5B31}" destId="{BD94B882-998E-4DB0-A515-FC1EB08ADF5B}" srcOrd="6" destOrd="0" presId="urn:microsoft.com/office/officeart/2005/8/layout/hList1"/>
    <dgm:cxn modelId="{C76D64D1-DCE1-46E9-8172-3398896251B4}" type="presParOf" srcId="{BD94B882-998E-4DB0-A515-FC1EB08ADF5B}" destId="{3BB46ECE-74F0-4402-98DF-B5C0C87F986C}" srcOrd="0" destOrd="0" presId="urn:microsoft.com/office/officeart/2005/8/layout/hList1"/>
    <dgm:cxn modelId="{363E9018-DB45-4D01-A627-B9ABE296153D}" type="presParOf" srcId="{BD94B882-998E-4DB0-A515-FC1EB08ADF5B}" destId="{11DBB3DD-D8A0-40A6-AE7F-C0166F13E2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796922-A3C5-4D01-A6E9-92C3582B2639}" type="doc">
      <dgm:prSet loTypeId="urn:microsoft.com/office/officeart/2005/8/layout/hierarchy2" loCatId="hierarchy" qsTypeId="urn:microsoft.com/office/officeart/2005/8/quickstyle/simple1#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B5C8B0-8152-4B98-8458-1CC5F8272A0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Rozpočtové jednotky státu</a:t>
          </a:r>
        </a:p>
      </dgm:t>
    </dgm:pt>
    <dgm:pt modelId="{0F0854F0-E484-42E2-B226-60A6E8D70CDC}" type="parTrans" cxnId="{7DB9D5C1-35D8-4326-A1E4-ACD134B4B2DD}">
      <dgm:prSet/>
      <dgm:spPr/>
      <dgm:t>
        <a:bodyPr/>
        <a:lstStyle/>
        <a:p>
          <a:endParaRPr lang="cs-CZ"/>
        </a:p>
      </dgm:t>
    </dgm:pt>
    <dgm:pt modelId="{7E935338-ECCA-430F-9722-68541D6256B9}" type="sibTrans" cxnId="{7DB9D5C1-35D8-4326-A1E4-ACD134B4B2DD}">
      <dgm:prSet/>
      <dgm:spPr/>
      <dgm:t>
        <a:bodyPr/>
        <a:lstStyle/>
        <a:p>
          <a:endParaRPr lang="cs-CZ"/>
        </a:p>
      </dgm:t>
    </dgm:pt>
    <dgm:pt modelId="{AC6A69DB-3148-478B-9A5D-4CC3575DC65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organizační složky státu</a:t>
          </a:r>
        </a:p>
      </dgm:t>
    </dgm:pt>
    <dgm:pt modelId="{1245DD91-B7D1-4871-A750-B26AF55A840D}" type="parTrans" cxnId="{227B8095-B671-45C7-895B-81B875843546}">
      <dgm:prSet/>
      <dgm:spPr/>
      <dgm:t>
        <a:bodyPr/>
        <a:lstStyle/>
        <a:p>
          <a:endParaRPr lang="cs-CZ"/>
        </a:p>
      </dgm:t>
    </dgm:pt>
    <dgm:pt modelId="{4ABA1F8A-C4F9-4F1B-82A4-FFA14F6333E7}" type="sibTrans" cxnId="{227B8095-B671-45C7-895B-81B875843546}">
      <dgm:prSet/>
      <dgm:spPr/>
      <dgm:t>
        <a:bodyPr/>
        <a:lstStyle/>
        <a:p>
          <a:endParaRPr lang="cs-CZ"/>
        </a:p>
      </dgm:t>
    </dgm:pt>
    <dgm:pt modelId="{16EA7E9D-F0CF-4BA2-8F39-4A01EC74549B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státní příspěvkové organizace</a:t>
          </a:r>
        </a:p>
      </dgm:t>
    </dgm:pt>
    <dgm:pt modelId="{B9B041E0-530B-4F50-ABA8-65A33E4072F0}" type="parTrans" cxnId="{1CC331A6-C063-4B16-B32A-305B6B6D4C9C}">
      <dgm:prSet/>
      <dgm:spPr/>
      <dgm:t>
        <a:bodyPr/>
        <a:lstStyle/>
        <a:p>
          <a:endParaRPr lang="cs-CZ"/>
        </a:p>
      </dgm:t>
    </dgm:pt>
    <dgm:pt modelId="{66828559-8643-4907-9CCB-DF08050CAC58}" type="sibTrans" cxnId="{1CC331A6-C063-4B16-B32A-305B6B6D4C9C}">
      <dgm:prSet/>
      <dgm:spPr/>
      <dgm:t>
        <a:bodyPr/>
        <a:lstStyle/>
        <a:p>
          <a:endParaRPr lang="cs-CZ"/>
        </a:p>
      </dgm:t>
    </dgm:pt>
    <dgm:pt modelId="{37554492-94C9-407B-B236-D3EC30E7347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státní fondy</a:t>
          </a:r>
        </a:p>
      </dgm:t>
    </dgm:pt>
    <dgm:pt modelId="{3A4EB42B-6DE1-47E2-871B-BCA4688CDEF4}" type="parTrans" cxnId="{B4745106-1208-4126-8E1E-9D7ED8A8DAD4}">
      <dgm:prSet/>
      <dgm:spPr/>
      <dgm:t>
        <a:bodyPr/>
        <a:lstStyle/>
        <a:p>
          <a:endParaRPr lang="cs-CZ"/>
        </a:p>
      </dgm:t>
    </dgm:pt>
    <dgm:pt modelId="{664A5FBB-2D04-4537-925C-19EF801A0FDF}" type="sibTrans" cxnId="{B4745106-1208-4126-8E1E-9D7ED8A8DAD4}">
      <dgm:prSet/>
      <dgm:spPr/>
      <dgm:t>
        <a:bodyPr/>
        <a:lstStyle/>
        <a:p>
          <a:endParaRPr lang="cs-CZ"/>
        </a:p>
      </dgm:t>
    </dgm:pt>
    <dgm:pt modelId="{18E546E6-3427-473C-BDF6-ED54540D4222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státní veřejné výzkumné instituce</a:t>
          </a:r>
        </a:p>
      </dgm:t>
    </dgm:pt>
    <dgm:pt modelId="{289CA264-E095-48A6-8472-25041EEBAE5B}" type="parTrans" cxnId="{99A61FB2-9986-4FD7-BBEE-8F2C80501E33}">
      <dgm:prSet/>
      <dgm:spPr/>
      <dgm:t>
        <a:bodyPr/>
        <a:lstStyle/>
        <a:p>
          <a:endParaRPr lang="cs-CZ"/>
        </a:p>
      </dgm:t>
    </dgm:pt>
    <dgm:pt modelId="{B6199AE0-5425-4D45-9A58-D6BB1914D388}" type="sibTrans" cxnId="{99A61FB2-9986-4FD7-BBEE-8F2C80501E33}">
      <dgm:prSet/>
      <dgm:spPr/>
      <dgm:t>
        <a:bodyPr/>
        <a:lstStyle/>
        <a:p>
          <a:endParaRPr lang="cs-CZ"/>
        </a:p>
      </dgm:t>
    </dgm:pt>
    <dgm:pt modelId="{A7929C1A-B3FC-40DB-9444-7681A37B16AE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státní školské právnické osoby</a:t>
          </a:r>
        </a:p>
      </dgm:t>
    </dgm:pt>
    <dgm:pt modelId="{5804A4E4-38CC-41BB-9CBE-7344EE47E4AD}" type="parTrans" cxnId="{B9E15B35-B41F-47EB-B8D8-9A0817C54EEE}">
      <dgm:prSet/>
      <dgm:spPr/>
      <dgm:t>
        <a:bodyPr/>
        <a:lstStyle/>
        <a:p>
          <a:endParaRPr lang="cs-CZ"/>
        </a:p>
      </dgm:t>
    </dgm:pt>
    <dgm:pt modelId="{10DE1A98-526E-436F-BC9B-50E5D42F58D2}" type="sibTrans" cxnId="{B9E15B35-B41F-47EB-B8D8-9A0817C54EEE}">
      <dgm:prSet/>
      <dgm:spPr/>
      <dgm:t>
        <a:bodyPr/>
        <a:lstStyle/>
        <a:p>
          <a:endParaRPr lang="cs-CZ"/>
        </a:p>
      </dgm:t>
    </dgm:pt>
    <dgm:pt modelId="{8191CDA9-93D7-4560-93B4-39CC848BB7CC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státní podniky</a:t>
          </a:r>
        </a:p>
      </dgm:t>
    </dgm:pt>
    <dgm:pt modelId="{0307310D-737D-4A6C-ACD5-78070703FB8C}" type="parTrans" cxnId="{332A3D1E-4847-403E-8E7B-A8EC1277273D}">
      <dgm:prSet/>
      <dgm:spPr/>
      <dgm:t>
        <a:bodyPr/>
        <a:lstStyle/>
        <a:p>
          <a:endParaRPr lang="cs-CZ"/>
        </a:p>
      </dgm:t>
    </dgm:pt>
    <dgm:pt modelId="{88B32CA6-E735-4DD2-87C9-8628208DA327}" type="sibTrans" cxnId="{332A3D1E-4847-403E-8E7B-A8EC1277273D}">
      <dgm:prSet/>
      <dgm:spPr/>
      <dgm:t>
        <a:bodyPr/>
        <a:lstStyle/>
        <a:p>
          <a:endParaRPr lang="cs-CZ"/>
        </a:p>
      </dgm:t>
    </dgm:pt>
    <dgm:pt modelId="{0000DB19-1B0A-4D6F-9454-30D213BD82FA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ostatní </a:t>
          </a:r>
        </a:p>
      </dgm:t>
    </dgm:pt>
    <dgm:pt modelId="{5528563A-F83F-47F8-880A-AAAAE437869F}" type="parTrans" cxnId="{D6946142-1755-487B-95FD-CD7217A88E07}">
      <dgm:prSet/>
      <dgm:spPr/>
      <dgm:t>
        <a:bodyPr/>
        <a:lstStyle/>
        <a:p>
          <a:endParaRPr lang="cs-CZ"/>
        </a:p>
      </dgm:t>
    </dgm:pt>
    <dgm:pt modelId="{4015EA2A-A44B-4AD6-8AD6-FADF087218AF}" type="sibTrans" cxnId="{D6946142-1755-487B-95FD-CD7217A88E07}">
      <dgm:prSet/>
      <dgm:spPr/>
      <dgm:t>
        <a:bodyPr/>
        <a:lstStyle/>
        <a:p>
          <a:endParaRPr lang="cs-CZ"/>
        </a:p>
      </dgm:t>
    </dgm:pt>
    <dgm:pt modelId="{E452C2C4-D2FF-4D26-A659-BB0C4C7BCF0B}" type="pres">
      <dgm:prSet presAssocID="{BF796922-A3C5-4D01-A6E9-92C3582B26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64B090-B558-4945-859C-2FBD8ACA7524}" type="pres">
      <dgm:prSet presAssocID="{DAB5C8B0-8152-4B98-8458-1CC5F8272A01}" presName="root1" presStyleCnt="0"/>
      <dgm:spPr/>
    </dgm:pt>
    <dgm:pt modelId="{E229D94C-E428-4875-BBF5-7553F38533F2}" type="pres">
      <dgm:prSet presAssocID="{DAB5C8B0-8152-4B98-8458-1CC5F8272A01}" presName="LevelOneTextNode" presStyleLbl="node0" presStyleIdx="0" presStyleCnt="1">
        <dgm:presLayoutVars>
          <dgm:chPref val="3"/>
        </dgm:presLayoutVars>
      </dgm:prSet>
      <dgm:spPr/>
    </dgm:pt>
    <dgm:pt modelId="{990C9C7C-1E1A-4985-BB3B-A7E7AA9F7E0B}" type="pres">
      <dgm:prSet presAssocID="{DAB5C8B0-8152-4B98-8458-1CC5F8272A01}" presName="level2hierChild" presStyleCnt="0"/>
      <dgm:spPr/>
    </dgm:pt>
    <dgm:pt modelId="{8848BED3-A706-4A6A-8EA3-52F8C2BC300C}" type="pres">
      <dgm:prSet presAssocID="{1245DD91-B7D1-4871-A750-B26AF55A840D}" presName="conn2-1" presStyleLbl="parChTrans1D2" presStyleIdx="0" presStyleCnt="7"/>
      <dgm:spPr/>
    </dgm:pt>
    <dgm:pt modelId="{09FE9769-2B03-46C7-9E09-CFD4504C0B96}" type="pres">
      <dgm:prSet presAssocID="{1245DD91-B7D1-4871-A750-B26AF55A840D}" presName="connTx" presStyleLbl="parChTrans1D2" presStyleIdx="0" presStyleCnt="7"/>
      <dgm:spPr/>
    </dgm:pt>
    <dgm:pt modelId="{4B0B8956-FC79-4DA0-B40D-6D1CE162686A}" type="pres">
      <dgm:prSet presAssocID="{AC6A69DB-3148-478B-9A5D-4CC3575DC651}" presName="root2" presStyleCnt="0"/>
      <dgm:spPr/>
    </dgm:pt>
    <dgm:pt modelId="{AEEAE1F6-D93D-4D5D-9310-46E31FB87C33}" type="pres">
      <dgm:prSet presAssocID="{AC6A69DB-3148-478B-9A5D-4CC3575DC651}" presName="LevelTwoTextNode" presStyleLbl="node2" presStyleIdx="0" presStyleCnt="7">
        <dgm:presLayoutVars>
          <dgm:chPref val="3"/>
        </dgm:presLayoutVars>
      </dgm:prSet>
      <dgm:spPr/>
    </dgm:pt>
    <dgm:pt modelId="{69EAC5FE-2304-40CC-8C98-A5C5517FDD4B}" type="pres">
      <dgm:prSet presAssocID="{AC6A69DB-3148-478B-9A5D-4CC3575DC651}" presName="level3hierChild" presStyleCnt="0"/>
      <dgm:spPr/>
    </dgm:pt>
    <dgm:pt modelId="{171F79B3-ACF3-4405-B490-746EAAD6E5F6}" type="pres">
      <dgm:prSet presAssocID="{B9B041E0-530B-4F50-ABA8-65A33E4072F0}" presName="conn2-1" presStyleLbl="parChTrans1D2" presStyleIdx="1" presStyleCnt="7"/>
      <dgm:spPr/>
    </dgm:pt>
    <dgm:pt modelId="{6D24E3A4-141C-43D9-A672-A2945209CC72}" type="pres">
      <dgm:prSet presAssocID="{B9B041E0-530B-4F50-ABA8-65A33E4072F0}" presName="connTx" presStyleLbl="parChTrans1D2" presStyleIdx="1" presStyleCnt="7"/>
      <dgm:spPr/>
    </dgm:pt>
    <dgm:pt modelId="{CC6977D5-B34D-4269-9F4B-45212FCBA693}" type="pres">
      <dgm:prSet presAssocID="{16EA7E9D-F0CF-4BA2-8F39-4A01EC74549B}" presName="root2" presStyleCnt="0"/>
      <dgm:spPr/>
    </dgm:pt>
    <dgm:pt modelId="{A61E6E04-59B8-48C4-8A31-63A55DA7C9E4}" type="pres">
      <dgm:prSet presAssocID="{16EA7E9D-F0CF-4BA2-8F39-4A01EC74549B}" presName="LevelTwoTextNode" presStyleLbl="node2" presStyleIdx="1" presStyleCnt="7">
        <dgm:presLayoutVars>
          <dgm:chPref val="3"/>
        </dgm:presLayoutVars>
      </dgm:prSet>
      <dgm:spPr/>
    </dgm:pt>
    <dgm:pt modelId="{7D23BE31-2EB4-41A4-9138-ED669EB8E000}" type="pres">
      <dgm:prSet presAssocID="{16EA7E9D-F0CF-4BA2-8F39-4A01EC74549B}" presName="level3hierChild" presStyleCnt="0"/>
      <dgm:spPr/>
    </dgm:pt>
    <dgm:pt modelId="{07C18311-6DE2-4BFA-940F-40C273535572}" type="pres">
      <dgm:prSet presAssocID="{3A4EB42B-6DE1-47E2-871B-BCA4688CDEF4}" presName="conn2-1" presStyleLbl="parChTrans1D2" presStyleIdx="2" presStyleCnt="7"/>
      <dgm:spPr/>
    </dgm:pt>
    <dgm:pt modelId="{B028313F-9C1A-469A-8FEE-EC050F024394}" type="pres">
      <dgm:prSet presAssocID="{3A4EB42B-6DE1-47E2-871B-BCA4688CDEF4}" presName="connTx" presStyleLbl="parChTrans1D2" presStyleIdx="2" presStyleCnt="7"/>
      <dgm:spPr/>
    </dgm:pt>
    <dgm:pt modelId="{80EA5C8E-EF84-4EF1-A46E-91CDBD3074C5}" type="pres">
      <dgm:prSet presAssocID="{37554492-94C9-407B-B236-D3EC30E73471}" presName="root2" presStyleCnt="0"/>
      <dgm:spPr/>
    </dgm:pt>
    <dgm:pt modelId="{EFC5AF2C-7C68-4445-9BAB-ADC20ECB16BB}" type="pres">
      <dgm:prSet presAssocID="{37554492-94C9-407B-B236-D3EC30E73471}" presName="LevelTwoTextNode" presStyleLbl="node2" presStyleIdx="2" presStyleCnt="7">
        <dgm:presLayoutVars>
          <dgm:chPref val="3"/>
        </dgm:presLayoutVars>
      </dgm:prSet>
      <dgm:spPr/>
    </dgm:pt>
    <dgm:pt modelId="{ACD862B0-893C-423A-B8B9-D6635A203582}" type="pres">
      <dgm:prSet presAssocID="{37554492-94C9-407B-B236-D3EC30E73471}" presName="level3hierChild" presStyleCnt="0"/>
      <dgm:spPr/>
    </dgm:pt>
    <dgm:pt modelId="{D6D6040C-7537-437B-A140-3D1F360A7F0F}" type="pres">
      <dgm:prSet presAssocID="{289CA264-E095-48A6-8472-25041EEBAE5B}" presName="conn2-1" presStyleLbl="parChTrans1D2" presStyleIdx="3" presStyleCnt="7"/>
      <dgm:spPr/>
    </dgm:pt>
    <dgm:pt modelId="{0D25FDEC-E8B4-4BE3-84DC-9A0ECF1F8FA5}" type="pres">
      <dgm:prSet presAssocID="{289CA264-E095-48A6-8472-25041EEBAE5B}" presName="connTx" presStyleLbl="parChTrans1D2" presStyleIdx="3" presStyleCnt="7"/>
      <dgm:spPr/>
    </dgm:pt>
    <dgm:pt modelId="{1AA65F85-988E-4897-8B94-F1E1D61D7AF0}" type="pres">
      <dgm:prSet presAssocID="{18E546E6-3427-473C-BDF6-ED54540D4222}" presName="root2" presStyleCnt="0"/>
      <dgm:spPr/>
    </dgm:pt>
    <dgm:pt modelId="{AECBF6E9-9A71-43A9-8874-35A3450DE8C9}" type="pres">
      <dgm:prSet presAssocID="{18E546E6-3427-473C-BDF6-ED54540D4222}" presName="LevelTwoTextNode" presStyleLbl="node2" presStyleIdx="3" presStyleCnt="7">
        <dgm:presLayoutVars>
          <dgm:chPref val="3"/>
        </dgm:presLayoutVars>
      </dgm:prSet>
      <dgm:spPr/>
    </dgm:pt>
    <dgm:pt modelId="{5A897DD3-C9A6-41E6-AE7B-8D85F4751291}" type="pres">
      <dgm:prSet presAssocID="{18E546E6-3427-473C-BDF6-ED54540D4222}" presName="level3hierChild" presStyleCnt="0"/>
      <dgm:spPr/>
    </dgm:pt>
    <dgm:pt modelId="{E39033EC-D753-49A3-BFBC-61162AFAF7E2}" type="pres">
      <dgm:prSet presAssocID="{0307310D-737D-4A6C-ACD5-78070703FB8C}" presName="conn2-1" presStyleLbl="parChTrans1D2" presStyleIdx="4" presStyleCnt="7"/>
      <dgm:spPr/>
    </dgm:pt>
    <dgm:pt modelId="{FE657267-11A9-429E-9939-221895FBDDF7}" type="pres">
      <dgm:prSet presAssocID="{0307310D-737D-4A6C-ACD5-78070703FB8C}" presName="connTx" presStyleLbl="parChTrans1D2" presStyleIdx="4" presStyleCnt="7"/>
      <dgm:spPr/>
    </dgm:pt>
    <dgm:pt modelId="{BD386E4A-4E24-4A08-B974-8601FA88BA4B}" type="pres">
      <dgm:prSet presAssocID="{8191CDA9-93D7-4560-93B4-39CC848BB7CC}" presName="root2" presStyleCnt="0"/>
      <dgm:spPr/>
    </dgm:pt>
    <dgm:pt modelId="{1D488E82-A203-403B-A0EE-C1C44E3E971F}" type="pres">
      <dgm:prSet presAssocID="{8191CDA9-93D7-4560-93B4-39CC848BB7CC}" presName="LevelTwoTextNode" presStyleLbl="node2" presStyleIdx="4" presStyleCnt="7">
        <dgm:presLayoutVars>
          <dgm:chPref val="3"/>
        </dgm:presLayoutVars>
      </dgm:prSet>
      <dgm:spPr/>
    </dgm:pt>
    <dgm:pt modelId="{F4972D8B-FD26-42F6-A733-EE6DA7EDEB8D}" type="pres">
      <dgm:prSet presAssocID="{8191CDA9-93D7-4560-93B4-39CC848BB7CC}" presName="level3hierChild" presStyleCnt="0"/>
      <dgm:spPr/>
    </dgm:pt>
    <dgm:pt modelId="{1547700B-DE38-4289-BBA7-C508CFA9F245}" type="pres">
      <dgm:prSet presAssocID="{5804A4E4-38CC-41BB-9CBE-7344EE47E4AD}" presName="conn2-1" presStyleLbl="parChTrans1D2" presStyleIdx="5" presStyleCnt="7"/>
      <dgm:spPr/>
    </dgm:pt>
    <dgm:pt modelId="{1E0A2B6C-3A4D-4362-84F4-ABE5058DC770}" type="pres">
      <dgm:prSet presAssocID="{5804A4E4-38CC-41BB-9CBE-7344EE47E4AD}" presName="connTx" presStyleLbl="parChTrans1D2" presStyleIdx="5" presStyleCnt="7"/>
      <dgm:spPr/>
    </dgm:pt>
    <dgm:pt modelId="{DCCF52E8-0E79-45D3-B8FD-3B8D8A3625F2}" type="pres">
      <dgm:prSet presAssocID="{A7929C1A-B3FC-40DB-9444-7681A37B16AE}" presName="root2" presStyleCnt="0"/>
      <dgm:spPr/>
    </dgm:pt>
    <dgm:pt modelId="{875931A7-CEA6-4EF7-BD5C-6511D09F9026}" type="pres">
      <dgm:prSet presAssocID="{A7929C1A-B3FC-40DB-9444-7681A37B16AE}" presName="LevelTwoTextNode" presStyleLbl="node2" presStyleIdx="5" presStyleCnt="7">
        <dgm:presLayoutVars>
          <dgm:chPref val="3"/>
        </dgm:presLayoutVars>
      </dgm:prSet>
      <dgm:spPr/>
    </dgm:pt>
    <dgm:pt modelId="{9778B084-0FAE-4637-A299-8EA131129EED}" type="pres">
      <dgm:prSet presAssocID="{A7929C1A-B3FC-40DB-9444-7681A37B16AE}" presName="level3hierChild" presStyleCnt="0"/>
      <dgm:spPr/>
    </dgm:pt>
    <dgm:pt modelId="{F2FEC578-8CBE-44A5-968C-D1FCA8851714}" type="pres">
      <dgm:prSet presAssocID="{5528563A-F83F-47F8-880A-AAAAE437869F}" presName="conn2-1" presStyleLbl="parChTrans1D2" presStyleIdx="6" presStyleCnt="7"/>
      <dgm:spPr/>
    </dgm:pt>
    <dgm:pt modelId="{B76D088E-4779-4A37-AF64-8B58B962447B}" type="pres">
      <dgm:prSet presAssocID="{5528563A-F83F-47F8-880A-AAAAE437869F}" presName="connTx" presStyleLbl="parChTrans1D2" presStyleIdx="6" presStyleCnt="7"/>
      <dgm:spPr/>
    </dgm:pt>
    <dgm:pt modelId="{5A68EE32-A21F-46FF-AEEF-51165FE26401}" type="pres">
      <dgm:prSet presAssocID="{0000DB19-1B0A-4D6F-9454-30D213BD82FA}" presName="root2" presStyleCnt="0"/>
      <dgm:spPr/>
    </dgm:pt>
    <dgm:pt modelId="{37789B5B-9B5F-45DD-8A8C-60BC25582961}" type="pres">
      <dgm:prSet presAssocID="{0000DB19-1B0A-4D6F-9454-30D213BD82FA}" presName="LevelTwoTextNode" presStyleLbl="node2" presStyleIdx="6" presStyleCnt="7">
        <dgm:presLayoutVars>
          <dgm:chPref val="3"/>
        </dgm:presLayoutVars>
      </dgm:prSet>
      <dgm:spPr/>
    </dgm:pt>
    <dgm:pt modelId="{F1B0F089-37A6-4CF4-9D8F-28D575EAE0F9}" type="pres">
      <dgm:prSet presAssocID="{0000DB19-1B0A-4D6F-9454-30D213BD82FA}" presName="level3hierChild" presStyleCnt="0"/>
      <dgm:spPr/>
    </dgm:pt>
  </dgm:ptLst>
  <dgm:cxnLst>
    <dgm:cxn modelId="{B4745106-1208-4126-8E1E-9D7ED8A8DAD4}" srcId="{DAB5C8B0-8152-4B98-8458-1CC5F8272A01}" destId="{37554492-94C9-407B-B236-D3EC30E73471}" srcOrd="2" destOrd="0" parTransId="{3A4EB42B-6DE1-47E2-871B-BCA4688CDEF4}" sibTransId="{664A5FBB-2D04-4537-925C-19EF801A0FDF}"/>
    <dgm:cxn modelId="{3BC52E07-3B52-45B6-8817-8FD668F2392D}" type="presOf" srcId="{5804A4E4-38CC-41BB-9CBE-7344EE47E4AD}" destId="{1E0A2B6C-3A4D-4362-84F4-ABE5058DC770}" srcOrd="1" destOrd="0" presId="urn:microsoft.com/office/officeart/2005/8/layout/hierarchy2"/>
    <dgm:cxn modelId="{9239081A-D7B2-4136-AD28-4A22DEB66E8C}" type="presOf" srcId="{0000DB19-1B0A-4D6F-9454-30D213BD82FA}" destId="{37789B5B-9B5F-45DD-8A8C-60BC25582961}" srcOrd="0" destOrd="0" presId="urn:microsoft.com/office/officeart/2005/8/layout/hierarchy2"/>
    <dgm:cxn modelId="{F6A0BD1D-AA40-43E1-8C56-60025EBC4EC2}" type="presOf" srcId="{1245DD91-B7D1-4871-A750-B26AF55A840D}" destId="{09FE9769-2B03-46C7-9E09-CFD4504C0B96}" srcOrd="1" destOrd="0" presId="urn:microsoft.com/office/officeart/2005/8/layout/hierarchy2"/>
    <dgm:cxn modelId="{332A3D1E-4847-403E-8E7B-A8EC1277273D}" srcId="{DAB5C8B0-8152-4B98-8458-1CC5F8272A01}" destId="{8191CDA9-93D7-4560-93B4-39CC848BB7CC}" srcOrd="4" destOrd="0" parTransId="{0307310D-737D-4A6C-ACD5-78070703FB8C}" sibTransId="{88B32CA6-E735-4DD2-87C9-8628208DA327}"/>
    <dgm:cxn modelId="{3F812726-0AD5-4C7A-998A-6323C264F7BD}" type="presOf" srcId="{3A4EB42B-6DE1-47E2-871B-BCA4688CDEF4}" destId="{B028313F-9C1A-469A-8FEE-EC050F024394}" srcOrd="1" destOrd="0" presId="urn:microsoft.com/office/officeart/2005/8/layout/hierarchy2"/>
    <dgm:cxn modelId="{B014CE2E-07A6-44E8-81BB-83F910FA025D}" type="presOf" srcId="{AC6A69DB-3148-478B-9A5D-4CC3575DC651}" destId="{AEEAE1F6-D93D-4D5D-9310-46E31FB87C33}" srcOrd="0" destOrd="0" presId="urn:microsoft.com/office/officeart/2005/8/layout/hierarchy2"/>
    <dgm:cxn modelId="{14A93231-7F0F-4514-9E19-1337A60E498E}" type="presOf" srcId="{1245DD91-B7D1-4871-A750-B26AF55A840D}" destId="{8848BED3-A706-4A6A-8EA3-52F8C2BC300C}" srcOrd="0" destOrd="0" presId="urn:microsoft.com/office/officeart/2005/8/layout/hierarchy2"/>
    <dgm:cxn modelId="{B9E15B35-B41F-47EB-B8D8-9A0817C54EEE}" srcId="{DAB5C8B0-8152-4B98-8458-1CC5F8272A01}" destId="{A7929C1A-B3FC-40DB-9444-7681A37B16AE}" srcOrd="5" destOrd="0" parTransId="{5804A4E4-38CC-41BB-9CBE-7344EE47E4AD}" sibTransId="{10DE1A98-526E-436F-BC9B-50E5D42F58D2}"/>
    <dgm:cxn modelId="{1E68123F-9B95-42C6-9525-A20ECCD086A3}" type="presOf" srcId="{289CA264-E095-48A6-8472-25041EEBAE5B}" destId="{D6D6040C-7537-437B-A140-3D1F360A7F0F}" srcOrd="0" destOrd="0" presId="urn:microsoft.com/office/officeart/2005/8/layout/hierarchy2"/>
    <dgm:cxn modelId="{D6946142-1755-487B-95FD-CD7217A88E07}" srcId="{DAB5C8B0-8152-4B98-8458-1CC5F8272A01}" destId="{0000DB19-1B0A-4D6F-9454-30D213BD82FA}" srcOrd="6" destOrd="0" parTransId="{5528563A-F83F-47F8-880A-AAAAE437869F}" sibTransId="{4015EA2A-A44B-4AD6-8AD6-FADF087218AF}"/>
    <dgm:cxn modelId="{959FC775-275E-431D-8DEF-4ABFBBDF957D}" type="presOf" srcId="{5804A4E4-38CC-41BB-9CBE-7344EE47E4AD}" destId="{1547700B-DE38-4289-BBA7-C508CFA9F245}" srcOrd="0" destOrd="0" presId="urn:microsoft.com/office/officeart/2005/8/layout/hierarchy2"/>
    <dgm:cxn modelId="{34196D56-C9CA-4433-AEAD-052AB26B62F2}" type="presOf" srcId="{5528563A-F83F-47F8-880A-AAAAE437869F}" destId="{F2FEC578-8CBE-44A5-968C-D1FCA8851714}" srcOrd="0" destOrd="0" presId="urn:microsoft.com/office/officeart/2005/8/layout/hierarchy2"/>
    <dgm:cxn modelId="{7BE9A459-AE67-4DB8-B4CB-D2EBD7A059C8}" type="presOf" srcId="{16EA7E9D-F0CF-4BA2-8F39-4A01EC74549B}" destId="{A61E6E04-59B8-48C4-8A31-63A55DA7C9E4}" srcOrd="0" destOrd="0" presId="urn:microsoft.com/office/officeart/2005/8/layout/hierarchy2"/>
    <dgm:cxn modelId="{1175597A-BEA9-4BF6-855C-01BAB028AF16}" type="presOf" srcId="{B9B041E0-530B-4F50-ABA8-65A33E4072F0}" destId="{171F79B3-ACF3-4405-B490-746EAAD6E5F6}" srcOrd="0" destOrd="0" presId="urn:microsoft.com/office/officeart/2005/8/layout/hierarchy2"/>
    <dgm:cxn modelId="{655E4483-CE6C-403A-B06E-BCE05B360B9C}" type="presOf" srcId="{B9B041E0-530B-4F50-ABA8-65A33E4072F0}" destId="{6D24E3A4-141C-43D9-A672-A2945209CC72}" srcOrd="1" destOrd="0" presId="urn:microsoft.com/office/officeart/2005/8/layout/hierarchy2"/>
    <dgm:cxn modelId="{3E55C089-6BFB-43E7-94B1-CC544D97033B}" type="presOf" srcId="{BF796922-A3C5-4D01-A6E9-92C3582B2639}" destId="{E452C2C4-D2FF-4D26-A659-BB0C4C7BCF0B}" srcOrd="0" destOrd="0" presId="urn:microsoft.com/office/officeart/2005/8/layout/hierarchy2"/>
    <dgm:cxn modelId="{A8A6D492-4FB1-42F0-BAB3-26F9362E1C9F}" type="presOf" srcId="{289CA264-E095-48A6-8472-25041EEBAE5B}" destId="{0D25FDEC-E8B4-4BE3-84DC-9A0ECF1F8FA5}" srcOrd="1" destOrd="0" presId="urn:microsoft.com/office/officeart/2005/8/layout/hierarchy2"/>
    <dgm:cxn modelId="{227B8095-B671-45C7-895B-81B875843546}" srcId="{DAB5C8B0-8152-4B98-8458-1CC5F8272A01}" destId="{AC6A69DB-3148-478B-9A5D-4CC3575DC651}" srcOrd="0" destOrd="0" parTransId="{1245DD91-B7D1-4871-A750-B26AF55A840D}" sibTransId="{4ABA1F8A-C4F9-4F1B-82A4-FFA14F6333E7}"/>
    <dgm:cxn modelId="{62FF699B-B516-484D-892A-7D4B27725E8C}" type="presOf" srcId="{A7929C1A-B3FC-40DB-9444-7681A37B16AE}" destId="{875931A7-CEA6-4EF7-BD5C-6511D09F9026}" srcOrd="0" destOrd="0" presId="urn:microsoft.com/office/officeart/2005/8/layout/hierarchy2"/>
    <dgm:cxn modelId="{BA1F559C-093B-4897-9D39-56ABCA9F1B0F}" type="presOf" srcId="{18E546E6-3427-473C-BDF6-ED54540D4222}" destId="{AECBF6E9-9A71-43A9-8874-35A3450DE8C9}" srcOrd="0" destOrd="0" presId="urn:microsoft.com/office/officeart/2005/8/layout/hierarchy2"/>
    <dgm:cxn modelId="{1CC331A6-C063-4B16-B32A-305B6B6D4C9C}" srcId="{DAB5C8B0-8152-4B98-8458-1CC5F8272A01}" destId="{16EA7E9D-F0CF-4BA2-8F39-4A01EC74549B}" srcOrd="1" destOrd="0" parTransId="{B9B041E0-530B-4F50-ABA8-65A33E4072F0}" sibTransId="{66828559-8643-4907-9CCB-DF08050CAC58}"/>
    <dgm:cxn modelId="{A00545A7-E533-4ADE-BA11-CB882EF753FA}" type="presOf" srcId="{DAB5C8B0-8152-4B98-8458-1CC5F8272A01}" destId="{E229D94C-E428-4875-BBF5-7553F38533F2}" srcOrd="0" destOrd="0" presId="urn:microsoft.com/office/officeart/2005/8/layout/hierarchy2"/>
    <dgm:cxn modelId="{2B1709AB-A7AE-4DE2-B7FB-02E832DC03E4}" type="presOf" srcId="{0307310D-737D-4A6C-ACD5-78070703FB8C}" destId="{E39033EC-D753-49A3-BFBC-61162AFAF7E2}" srcOrd="0" destOrd="0" presId="urn:microsoft.com/office/officeart/2005/8/layout/hierarchy2"/>
    <dgm:cxn modelId="{99A61FB2-9986-4FD7-BBEE-8F2C80501E33}" srcId="{DAB5C8B0-8152-4B98-8458-1CC5F8272A01}" destId="{18E546E6-3427-473C-BDF6-ED54540D4222}" srcOrd="3" destOrd="0" parTransId="{289CA264-E095-48A6-8472-25041EEBAE5B}" sibTransId="{B6199AE0-5425-4D45-9A58-D6BB1914D388}"/>
    <dgm:cxn modelId="{7DB9D5C1-35D8-4326-A1E4-ACD134B4B2DD}" srcId="{BF796922-A3C5-4D01-A6E9-92C3582B2639}" destId="{DAB5C8B0-8152-4B98-8458-1CC5F8272A01}" srcOrd="0" destOrd="0" parTransId="{0F0854F0-E484-42E2-B226-60A6E8D70CDC}" sibTransId="{7E935338-ECCA-430F-9722-68541D6256B9}"/>
    <dgm:cxn modelId="{0867D8C5-F6A1-4ADF-A0C4-26AB3C2AD76D}" type="presOf" srcId="{37554492-94C9-407B-B236-D3EC30E73471}" destId="{EFC5AF2C-7C68-4445-9BAB-ADC20ECB16BB}" srcOrd="0" destOrd="0" presId="urn:microsoft.com/office/officeart/2005/8/layout/hierarchy2"/>
    <dgm:cxn modelId="{A9C66BC7-F0C4-46D3-8B83-110834FFCAAD}" type="presOf" srcId="{8191CDA9-93D7-4560-93B4-39CC848BB7CC}" destId="{1D488E82-A203-403B-A0EE-C1C44E3E971F}" srcOrd="0" destOrd="0" presId="urn:microsoft.com/office/officeart/2005/8/layout/hierarchy2"/>
    <dgm:cxn modelId="{967842CC-46C9-478F-9C74-C77650666B44}" type="presOf" srcId="{0307310D-737D-4A6C-ACD5-78070703FB8C}" destId="{FE657267-11A9-429E-9939-221895FBDDF7}" srcOrd="1" destOrd="0" presId="urn:microsoft.com/office/officeart/2005/8/layout/hierarchy2"/>
    <dgm:cxn modelId="{6E1A8BDD-3FEC-4B36-BD9A-262327DEDA69}" type="presOf" srcId="{3A4EB42B-6DE1-47E2-871B-BCA4688CDEF4}" destId="{07C18311-6DE2-4BFA-940F-40C273535572}" srcOrd="0" destOrd="0" presId="urn:microsoft.com/office/officeart/2005/8/layout/hierarchy2"/>
    <dgm:cxn modelId="{7E11E7F5-43E7-4960-B116-1E0B9CF56924}" type="presOf" srcId="{5528563A-F83F-47F8-880A-AAAAE437869F}" destId="{B76D088E-4779-4A37-AF64-8B58B962447B}" srcOrd="1" destOrd="0" presId="urn:microsoft.com/office/officeart/2005/8/layout/hierarchy2"/>
    <dgm:cxn modelId="{CB21D97E-AE3A-4BB8-944B-07DDDFEFB08B}" type="presParOf" srcId="{E452C2C4-D2FF-4D26-A659-BB0C4C7BCF0B}" destId="{4164B090-B558-4945-859C-2FBD8ACA7524}" srcOrd="0" destOrd="0" presId="urn:microsoft.com/office/officeart/2005/8/layout/hierarchy2"/>
    <dgm:cxn modelId="{B0EC7733-B974-4BB0-87F3-036C1487A6FA}" type="presParOf" srcId="{4164B090-B558-4945-859C-2FBD8ACA7524}" destId="{E229D94C-E428-4875-BBF5-7553F38533F2}" srcOrd="0" destOrd="0" presId="urn:microsoft.com/office/officeart/2005/8/layout/hierarchy2"/>
    <dgm:cxn modelId="{E6025FB4-9388-4A8A-A974-60134AA4FBE2}" type="presParOf" srcId="{4164B090-B558-4945-859C-2FBD8ACA7524}" destId="{990C9C7C-1E1A-4985-BB3B-A7E7AA9F7E0B}" srcOrd="1" destOrd="0" presId="urn:microsoft.com/office/officeart/2005/8/layout/hierarchy2"/>
    <dgm:cxn modelId="{5F149E4D-982D-4E0D-9D17-F69EAA90EAB6}" type="presParOf" srcId="{990C9C7C-1E1A-4985-BB3B-A7E7AA9F7E0B}" destId="{8848BED3-A706-4A6A-8EA3-52F8C2BC300C}" srcOrd="0" destOrd="0" presId="urn:microsoft.com/office/officeart/2005/8/layout/hierarchy2"/>
    <dgm:cxn modelId="{52C2A2C5-4793-4DE5-94A4-6B77FC0BB627}" type="presParOf" srcId="{8848BED3-A706-4A6A-8EA3-52F8C2BC300C}" destId="{09FE9769-2B03-46C7-9E09-CFD4504C0B96}" srcOrd="0" destOrd="0" presId="urn:microsoft.com/office/officeart/2005/8/layout/hierarchy2"/>
    <dgm:cxn modelId="{1169A2FC-0D8A-4057-8AE2-029F775E121B}" type="presParOf" srcId="{990C9C7C-1E1A-4985-BB3B-A7E7AA9F7E0B}" destId="{4B0B8956-FC79-4DA0-B40D-6D1CE162686A}" srcOrd="1" destOrd="0" presId="urn:microsoft.com/office/officeart/2005/8/layout/hierarchy2"/>
    <dgm:cxn modelId="{1D0DDEE9-66F2-427D-8509-E42EE1C79740}" type="presParOf" srcId="{4B0B8956-FC79-4DA0-B40D-6D1CE162686A}" destId="{AEEAE1F6-D93D-4D5D-9310-46E31FB87C33}" srcOrd="0" destOrd="0" presId="urn:microsoft.com/office/officeart/2005/8/layout/hierarchy2"/>
    <dgm:cxn modelId="{452DE657-CAA7-4D51-AA89-D445C4B27F1B}" type="presParOf" srcId="{4B0B8956-FC79-4DA0-B40D-6D1CE162686A}" destId="{69EAC5FE-2304-40CC-8C98-A5C5517FDD4B}" srcOrd="1" destOrd="0" presId="urn:microsoft.com/office/officeart/2005/8/layout/hierarchy2"/>
    <dgm:cxn modelId="{752C0650-75B9-430E-9132-1DD55034BEB9}" type="presParOf" srcId="{990C9C7C-1E1A-4985-BB3B-A7E7AA9F7E0B}" destId="{171F79B3-ACF3-4405-B490-746EAAD6E5F6}" srcOrd="2" destOrd="0" presId="urn:microsoft.com/office/officeart/2005/8/layout/hierarchy2"/>
    <dgm:cxn modelId="{94846563-4545-4189-A70C-A14F9840E95C}" type="presParOf" srcId="{171F79B3-ACF3-4405-B490-746EAAD6E5F6}" destId="{6D24E3A4-141C-43D9-A672-A2945209CC72}" srcOrd="0" destOrd="0" presId="urn:microsoft.com/office/officeart/2005/8/layout/hierarchy2"/>
    <dgm:cxn modelId="{B4F70FC2-1180-4913-8731-78CAF608C5FB}" type="presParOf" srcId="{990C9C7C-1E1A-4985-BB3B-A7E7AA9F7E0B}" destId="{CC6977D5-B34D-4269-9F4B-45212FCBA693}" srcOrd="3" destOrd="0" presId="urn:microsoft.com/office/officeart/2005/8/layout/hierarchy2"/>
    <dgm:cxn modelId="{CE2D8800-8C9E-472D-8047-3BDD97C6C1DC}" type="presParOf" srcId="{CC6977D5-B34D-4269-9F4B-45212FCBA693}" destId="{A61E6E04-59B8-48C4-8A31-63A55DA7C9E4}" srcOrd="0" destOrd="0" presId="urn:microsoft.com/office/officeart/2005/8/layout/hierarchy2"/>
    <dgm:cxn modelId="{4D4FD4FB-BBF8-4108-B59C-65C9D3F566DF}" type="presParOf" srcId="{CC6977D5-B34D-4269-9F4B-45212FCBA693}" destId="{7D23BE31-2EB4-41A4-9138-ED669EB8E000}" srcOrd="1" destOrd="0" presId="urn:microsoft.com/office/officeart/2005/8/layout/hierarchy2"/>
    <dgm:cxn modelId="{9FF22B08-CA13-4FD9-BE39-9A019648FFF8}" type="presParOf" srcId="{990C9C7C-1E1A-4985-BB3B-A7E7AA9F7E0B}" destId="{07C18311-6DE2-4BFA-940F-40C273535572}" srcOrd="4" destOrd="0" presId="urn:microsoft.com/office/officeart/2005/8/layout/hierarchy2"/>
    <dgm:cxn modelId="{72586E70-DB41-41F2-9A33-BBC776633B40}" type="presParOf" srcId="{07C18311-6DE2-4BFA-940F-40C273535572}" destId="{B028313F-9C1A-469A-8FEE-EC050F024394}" srcOrd="0" destOrd="0" presId="urn:microsoft.com/office/officeart/2005/8/layout/hierarchy2"/>
    <dgm:cxn modelId="{2CFEB2B6-0E6E-480D-A0E4-0E88E1479680}" type="presParOf" srcId="{990C9C7C-1E1A-4985-BB3B-A7E7AA9F7E0B}" destId="{80EA5C8E-EF84-4EF1-A46E-91CDBD3074C5}" srcOrd="5" destOrd="0" presId="urn:microsoft.com/office/officeart/2005/8/layout/hierarchy2"/>
    <dgm:cxn modelId="{CD55868C-09DD-46D3-82D9-B6B6E64247B1}" type="presParOf" srcId="{80EA5C8E-EF84-4EF1-A46E-91CDBD3074C5}" destId="{EFC5AF2C-7C68-4445-9BAB-ADC20ECB16BB}" srcOrd="0" destOrd="0" presId="urn:microsoft.com/office/officeart/2005/8/layout/hierarchy2"/>
    <dgm:cxn modelId="{F7A665C0-CDC8-443F-A687-E0C5577B58F5}" type="presParOf" srcId="{80EA5C8E-EF84-4EF1-A46E-91CDBD3074C5}" destId="{ACD862B0-893C-423A-B8B9-D6635A203582}" srcOrd="1" destOrd="0" presId="urn:microsoft.com/office/officeart/2005/8/layout/hierarchy2"/>
    <dgm:cxn modelId="{35A1980E-5C24-4ECB-9DC9-7F4E4B2D01BD}" type="presParOf" srcId="{990C9C7C-1E1A-4985-BB3B-A7E7AA9F7E0B}" destId="{D6D6040C-7537-437B-A140-3D1F360A7F0F}" srcOrd="6" destOrd="0" presId="urn:microsoft.com/office/officeart/2005/8/layout/hierarchy2"/>
    <dgm:cxn modelId="{1CE7EA67-F706-419E-847E-F78418D96E2E}" type="presParOf" srcId="{D6D6040C-7537-437B-A140-3D1F360A7F0F}" destId="{0D25FDEC-E8B4-4BE3-84DC-9A0ECF1F8FA5}" srcOrd="0" destOrd="0" presId="urn:microsoft.com/office/officeart/2005/8/layout/hierarchy2"/>
    <dgm:cxn modelId="{3D4655C1-55DE-420A-B5D4-AA31B84C8706}" type="presParOf" srcId="{990C9C7C-1E1A-4985-BB3B-A7E7AA9F7E0B}" destId="{1AA65F85-988E-4897-8B94-F1E1D61D7AF0}" srcOrd="7" destOrd="0" presId="urn:microsoft.com/office/officeart/2005/8/layout/hierarchy2"/>
    <dgm:cxn modelId="{480A1E18-8ED8-456C-86BA-B28CA3F0B512}" type="presParOf" srcId="{1AA65F85-988E-4897-8B94-F1E1D61D7AF0}" destId="{AECBF6E9-9A71-43A9-8874-35A3450DE8C9}" srcOrd="0" destOrd="0" presId="urn:microsoft.com/office/officeart/2005/8/layout/hierarchy2"/>
    <dgm:cxn modelId="{0351DF57-14A8-4244-9EAE-DA3A4DD55060}" type="presParOf" srcId="{1AA65F85-988E-4897-8B94-F1E1D61D7AF0}" destId="{5A897DD3-C9A6-41E6-AE7B-8D85F4751291}" srcOrd="1" destOrd="0" presId="urn:microsoft.com/office/officeart/2005/8/layout/hierarchy2"/>
    <dgm:cxn modelId="{436FED10-8D92-48CC-A797-FCE2CF2BEF7C}" type="presParOf" srcId="{990C9C7C-1E1A-4985-BB3B-A7E7AA9F7E0B}" destId="{E39033EC-D753-49A3-BFBC-61162AFAF7E2}" srcOrd="8" destOrd="0" presId="urn:microsoft.com/office/officeart/2005/8/layout/hierarchy2"/>
    <dgm:cxn modelId="{D5CD47A5-939B-4FC8-95C3-F1CC64415297}" type="presParOf" srcId="{E39033EC-D753-49A3-BFBC-61162AFAF7E2}" destId="{FE657267-11A9-429E-9939-221895FBDDF7}" srcOrd="0" destOrd="0" presId="urn:microsoft.com/office/officeart/2005/8/layout/hierarchy2"/>
    <dgm:cxn modelId="{60C8AE40-5339-4335-9E0C-492F555FD2BA}" type="presParOf" srcId="{990C9C7C-1E1A-4985-BB3B-A7E7AA9F7E0B}" destId="{BD386E4A-4E24-4A08-B974-8601FA88BA4B}" srcOrd="9" destOrd="0" presId="urn:microsoft.com/office/officeart/2005/8/layout/hierarchy2"/>
    <dgm:cxn modelId="{20C6BEE7-87EB-44F0-AB75-FF30EBC980A6}" type="presParOf" srcId="{BD386E4A-4E24-4A08-B974-8601FA88BA4B}" destId="{1D488E82-A203-403B-A0EE-C1C44E3E971F}" srcOrd="0" destOrd="0" presId="urn:microsoft.com/office/officeart/2005/8/layout/hierarchy2"/>
    <dgm:cxn modelId="{145DB8B6-3E3F-4C02-9408-E33E0E0B754B}" type="presParOf" srcId="{BD386E4A-4E24-4A08-B974-8601FA88BA4B}" destId="{F4972D8B-FD26-42F6-A733-EE6DA7EDEB8D}" srcOrd="1" destOrd="0" presId="urn:microsoft.com/office/officeart/2005/8/layout/hierarchy2"/>
    <dgm:cxn modelId="{BCC3B1EB-AEBD-4EAA-A773-EC6F2632B8CF}" type="presParOf" srcId="{990C9C7C-1E1A-4985-BB3B-A7E7AA9F7E0B}" destId="{1547700B-DE38-4289-BBA7-C508CFA9F245}" srcOrd="10" destOrd="0" presId="urn:microsoft.com/office/officeart/2005/8/layout/hierarchy2"/>
    <dgm:cxn modelId="{78448600-D77F-4721-AAB2-71EBDD38F695}" type="presParOf" srcId="{1547700B-DE38-4289-BBA7-C508CFA9F245}" destId="{1E0A2B6C-3A4D-4362-84F4-ABE5058DC770}" srcOrd="0" destOrd="0" presId="urn:microsoft.com/office/officeart/2005/8/layout/hierarchy2"/>
    <dgm:cxn modelId="{E89289EF-C0E0-4623-AE50-0C6E15C54949}" type="presParOf" srcId="{990C9C7C-1E1A-4985-BB3B-A7E7AA9F7E0B}" destId="{DCCF52E8-0E79-45D3-B8FD-3B8D8A3625F2}" srcOrd="11" destOrd="0" presId="urn:microsoft.com/office/officeart/2005/8/layout/hierarchy2"/>
    <dgm:cxn modelId="{99BC3CB8-BBF5-415B-A7C3-5300D467D987}" type="presParOf" srcId="{DCCF52E8-0E79-45D3-B8FD-3B8D8A3625F2}" destId="{875931A7-CEA6-4EF7-BD5C-6511D09F9026}" srcOrd="0" destOrd="0" presId="urn:microsoft.com/office/officeart/2005/8/layout/hierarchy2"/>
    <dgm:cxn modelId="{F69AD832-EBAF-4E24-B0B6-39FC814E0C2D}" type="presParOf" srcId="{DCCF52E8-0E79-45D3-B8FD-3B8D8A3625F2}" destId="{9778B084-0FAE-4637-A299-8EA131129EED}" srcOrd="1" destOrd="0" presId="urn:microsoft.com/office/officeart/2005/8/layout/hierarchy2"/>
    <dgm:cxn modelId="{3E6E1C5D-EE6B-4BEF-8D13-EBB43D7AB3DB}" type="presParOf" srcId="{990C9C7C-1E1A-4985-BB3B-A7E7AA9F7E0B}" destId="{F2FEC578-8CBE-44A5-968C-D1FCA8851714}" srcOrd="12" destOrd="0" presId="urn:microsoft.com/office/officeart/2005/8/layout/hierarchy2"/>
    <dgm:cxn modelId="{17EC6E43-ADCA-4AFC-9EC9-24B2C8E875C9}" type="presParOf" srcId="{F2FEC578-8CBE-44A5-968C-D1FCA8851714}" destId="{B76D088E-4779-4A37-AF64-8B58B962447B}" srcOrd="0" destOrd="0" presId="urn:microsoft.com/office/officeart/2005/8/layout/hierarchy2"/>
    <dgm:cxn modelId="{FF0DB374-5D94-43FD-8226-E2705AB6249A}" type="presParOf" srcId="{990C9C7C-1E1A-4985-BB3B-A7E7AA9F7E0B}" destId="{5A68EE32-A21F-46FF-AEEF-51165FE26401}" srcOrd="13" destOrd="0" presId="urn:microsoft.com/office/officeart/2005/8/layout/hierarchy2"/>
    <dgm:cxn modelId="{715E209C-6F10-4683-92D2-83A835411C26}" type="presParOf" srcId="{5A68EE32-A21F-46FF-AEEF-51165FE26401}" destId="{37789B5B-9B5F-45DD-8A8C-60BC25582961}" srcOrd="0" destOrd="0" presId="urn:microsoft.com/office/officeart/2005/8/layout/hierarchy2"/>
    <dgm:cxn modelId="{8819B6AD-3E14-471D-819D-D68D8DB602E0}" type="presParOf" srcId="{5A68EE32-A21F-46FF-AEEF-51165FE26401}" destId="{F1B0F089-37A6-4CF4-9D8F-28D575EAE0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96922-A3C5-4D01-A6E9-92C3582B2639}" type="doc">
      <dgm:prSet loTypeId="urn:microsoft.com/office/officeart/2005/8/layout/hierarchy2" loCatId="hierarchy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B5C8B0-8152-4B98-8458-1CC5F8272A0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Místní rozpočtové jednotky</a:t>
          </a:r>
        </a:p>
      </dgm:t>
    </dgm:pt>
    <dgm:pt modelId="{0F0854F0-E484-42E2-B226-60A6E8D70CDC}" type="parTrans" cxnId="{7DB9D5C1-35D8-4326-A1E4-ACD134B4B2DD}">
      <dgm:prSet/>
      <dgm:spPr/>
      <dgm:t>
        <a:bodyPr/>
        <a:lstStyle/>
        <a:p>
          <a:endParaRPr lang="cs-CZ"/>
        </a:p>
      </dgm:t>
    </dgm:pt>
    <dgm:pt modelId="{7E935338-ECCA-430F-9722-68541D6256B9}" type="sibTrans" cxnId="{7DB9D5C1-35D8-4326-A1E4-ACD134B4B2DD}">
      <dgm:prSet/>
      <dgm:spPr/>
      <dgm:t>
        <a:bodyPr/>
        <a:lstStyle/>
        <a:p>
          <a:endParaRPr lang="cs-CZ"/>
        </a:p>
      </dgm:t>
    </dgm:pt>
    <dgm:pt modelId="{AC6A69DB-3148-478B-9A5D-4CC3575DC651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organizační složky územních samosprávních celků</a:t>
          </a:r>
        </a:p>
      </dgm:t>
    </dgm:pt>
    <dgm:pt modelId="{1245DD91-B7D1-4871-A750-B26AF55A840D}" type="parTrans" cxnId="{227B8095-B671-45C7-895B-81B875843546}">
      <dgm:prSet/>
      <dgm:spPr/>
      <dgm:t>
        <a:bodyPr/>
        <a:lstStyle/>
        <a:p>
          <a:endParaRPr lang="cs-CZ"/>
        </a:p>
      </dgm:t>
    </dgm:pt>
    <dgm:pt modelId="{4ABA1F8A-C4F9-4F1B-82A4-FFA14F6333E7}" type="sibTrans" cxnId="{227B8095-B671-45C7-895B-81B875843546}">
      <dgm:prSet/>
      <dgm:spPr/>
      <dgm:t>
        <a:bodyPr/>
        <a:lstStyle/>
        <a:p>
          <a:endParaRPr lang="cs-CZ"/>
        </a:p>
      </dgm:t>
    </dgm:pt>
    <dgm:pt modelId="{16EA7E9D-F0CF-4BA2-8F39-4A01EC74549B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místní příspěvkové organizace</a:t>
          </a:r>
        </a:p>
      </dgm:t>
    </dgm:pt>
    <dgm:pt modelId="{B9B041E0-530B-4F50-ABA8-65A33E4072F0}" type="parTrans" cxnId="{1CC331A6-C063-4B16-B32A-305B6B6D4C9C}">
      <dgm:prSet/>
      <dgm:spPr/>
      <dgm:t>
        <a:bodyPr/>
        <a:lstStyle/>
        <a:p>
          <a:endParaRPr lang="cs-CZ"/>
        </a:p>
      </dgm:t>
    </dgm:pt>
    <dgm:pt modelId="{66828559-8643-4907-9CCB-DF08050CAC58}" type="sibTrans" cxnId="{1CC331A6-C063-4B16-B32A-305B6B6D4C9C}">
      <dgm:prSet/>
      <dgm:spPr/>
      <dgm:t>
        <a:bodyPr/>
        <a:lstStyle/>
        <a:p>
          <a:endParaRPr lang="cs-CZ"/>
        </a:p>
      </dgm:t>
    </dgm:pt>
    <dgm:pt modelId="{18E546E6-3427-473C-BDF6-ED54540D4222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místní veřejné výzkumné instituce</a:t>
          </a:r>
        </a:p>
      </dgm:t>
    </dgm:pt>
    <dgm:pt modelId="{289CA264-E095-48A6-8472-25041EEBAE5B}" type="parTrans" cxnId="{99A61FB2-9986-4FD7-BBEE-8F2C80501E33}">
      <dgm:prSet/>
      <dgm:spPr/>
      <dgm:t>
        <a:bodyPr/>
        <a:lstStyle/>
        <a:p>
          <a:endParaRPr lang="cs-CZ"/>
        </a:p>
      </dgm:t>
    </dgm:pt>
    <dgm:pt modelId="{B6199AE0-5425-4D45-9A58-D6BB1914D388}" type="sibTrans" cxnId="{99A61FB2-9986-4FD7-BBEE-8F2C80501E33}">
      <dgm:prSet/>
      <dgm:spPr/>
      <dgm:t>
        <a:bodyPr/>
        <a:lstStyle/>
        <a:p>
          <a:endParaRPr lang="cs-CZ"/>
        </a:p>
      </dgm:t>
    </dgm:pt>
    <dgm:pt modelId="{A7929C1A-B3FC-40DB-9444-7681A37B16AE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místní školské právnické osoby</a:t>
          </a:r>
        </a:p>
      </dgm:t>
    </dgm:pt>
    <dgm:pt modelId="{5804A4E4-38CC-41BB-9CBE-7344EE47E4AD}" type="parTrans" cxnId="{B9E15B35-B41F-47EB-B8D8-9A0817C54EEE}">
      <dgm:prSet/>
      <dgm:spPr/>
      <dgm:t>
        <a:bodyPr/>
        <a:lstStyle/>
        <a:p>
          <a:endParaRPr lang="cs-CZ"/>
        </a:p>
      </dgm:t>
    </dgm:pt>
    <dgm:pt modelId="{10DE1A98-526E-436F-BC9B-50E5D42F58D2}" type="sibTrans" cxnId="{B9E15B35-B41F-47EB-B8D8-9A0817C54EEE}">
      <dgm:prSet/>
      <dgm:spPr/>
      <dgm:t>
        <a:bodyPr/>
        <a:lstStyle/>
        <a:p>
          <a:endParaRPr lang="cs-CZ"/>
        </a:p>
      </dgm:t>
    </dgm:pt>
    <dgm:pt modelId="{C82D0A5F-74C6-400F-8552-09E19E4F1717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ostatní</a:t>
          </a:r>
        </a:p>
      </dgm:t>
    </dgm:pt>
    <dgm:pt modelId="{B028E992-1A53-4127-9FB0-E98CB40C5FF1}" type="parTrans" cxnId="{B5BCA00F-231F-4274-8492-1FEFB9E8DA91}">
      <dgm:prSet/>
      <dgm:spPr/>
      <dgm:t>
        <a:bodyPr/>
        <a:lstStyle/>
        <a:p>
          <a:endParaRPr lang="cs-CZ"/>
        </a:p>
      </dgm:t>
    </dgm:pt>
    <dgm:pt modelId="{9B3F9B8F-D06E-440B-B9D3-F9D9B781DD4E}" type="sibTrans" cxnId="{B5BCA00F-231F-4274-8492-1FEFB9E8DA91}">
      <dgm:prSet/>
      <dgm:spPr/>
      <dgm:t>
        <a:bodyPr/>
        <a:lstStyle/>
        <a:p>
          <a:endParaRPr lang="cs-CZ"/>
        </a:p>
      </dgm:t>
    </dgm:pt>
    <dgm:pt modelId="{E452C2C4-D2FF-4D26-A659-BB0C4C7BCF0B}" type="pres">
      <dgm:prSet presAssocID="{BF796922-A3C5-4D01-A6E9-92C3582B26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64B090-B558-4945-859C-2FBD8ACA7524}" type="pres">
      <dgm:prSet presAssocID="{DAB5C8B0-8152-4B98-8458-1CC5F8272A01}" presName="root1" presStyleCnt="0"/>
      <dgm:spPr/>
    </dgm:pt>
    <dgm:pt modelId="{E229D94C-E428-4875-BBF5-7553F38533F2}" type="pres">
      <dgm:prSet presAssocID="{DAB5C8B0-8152-4B98-8458-1CC5F8272A01}" presName="LevelOneTextNode" presStyleLbl="node0" presStyleIdx="0" presStyleCnt="1">
        <dgm:presLayoutVars>
          <dgm:chPref val="3"/>
        </dgm:presLayoutVars>
      </dgm:prSet>
      <dgm:spPr/>
    </dgm:pt>
    <dgm:pt modelId="{990C9C7C-1E1A-4985-BB3B-A7E7AA9F7E0B}" type="pres">
      <dgm:prSet presAssocID="{DAB5C8B0-8152-4B98-8458-1CC5F8272A01}" presName="level2hierChild" presStyleCnt="0"/>
      <dgm:spPr/>
    </dgm:pt>
    <dgm:pt modelId="{8848BED3-A706-4A6A-8EA3-52F8C2BC300C}" type="pres">
      <dgm:prSet presAssocID="{1245DD91-B7D1-4871-A750-B26AF55A840D}" presName="conn2-1" presStyleLbl="parChTrans1D2" presStyleIdx="0" presStyleCnt="5"/>
      <dgm:spPr/>
    </dgm:pt>
    <dgm:pt modelId="{09FE9769-2B03-46C7-9E09-CFD4504C0B96}" type="pres">
      <dgm:prSet presAssocID="{1245DD91-B7D1-4871-A750-B26AF55A840D}" presName="connTx" presStyleLbl="parChTrans1D2" presStyleIdx="0" presStyleCnt="5"/>
      <dgm:spPr/>
    </dgm:pt>
    <dgm:pt modelId="{4B0B8956-FC79-4DA0-B40D-6D1CE162686A}" type="pres">
      <dgm:prSet presAssocID="{AC6A69DB-3148-478B-9A5D-4CC3575DC651}" presName="root2" presStyleCnt="0"/>
      <dgm:spPr/>
    </dgm:pt>
    <dgm:pt modelId="{AEEAE1F6-D93D-4D5D-9310-46E31FB87C33}" type="pres">
      <dgm:prSet presAssocID="{AC6A69DB-3148-478B-9A5D-4CC3575DC651}" presName="LevelTwoTextNode" presStyleLbl="node2" presStyleIdx="0" presStyleCnt="5">
        <dgm:presLayoutVars>
          <dgm:chPref val="3"/>
        </dgm:presLayoutVars>
      </dgm:prSet>
      <dgm:spPr/>
    </dgm:pt>
    <dgm:pt modelId="{69EAC5FE-2304-40CC-8C98-A5C5517FDD4B}" type="pres">
      <dgm:prSet presAssocID="{AC6A69DB-3148-478B-9A5D-4CC3575DC651}" presName="level3hierChild" presStyleCnt="0"/>
      <dgm:spPr/>
    </dgm:pt>
    <dgm:pt modelId="{171F79B3-ACF3-4405-B490-746EAAD6E5F6}" type="pres">
      <dgm:prSet presAssocID="{B9B041E0-530B-4F50-ABA8-65A33E4072F0}" presName="conn2-1" presStyleLbl="parChTrans1D2" presStyleIdx="1" presStyleCnt="5"/>
      <dgm:spPr/>
    </dgm:pt>
    <dgm:pt modelId="{6D24E3A4-141C-43D9-A672-A2945209CC72}" type="pres">
      <dgm:prSet presAssocID="{B9B041E0-530B-4F50-ABA8-65A33E4072F0}" presName="connTx" presStyleLbl="parChTrans1D2" presStyleIdx="1" presStyleCnt="5"/>
      <dgm:spPr/>
    </dgm:pt>
    <dgm:pt modelId="{CC6977D5-B34D-4269-9F4B-45212FCBA693}" type="pres">
      <dgm:prSet presAssocID="{16EA7E9D-F0CF-4BA2-8F39-4A01EC74549B}" presName="root2" presStyleCnt="0"/>
      <dgm:spPr/>
    </dgm:pt>
    <dgm:pt modelId="{A61E6E04-59B8-48C4-8A31-63A55DA7C9E4}" type="pres">
      <dgm:prSet presAssocID="{16EA7E9D-F0CF-4BA2-8F39-4A01EC74549B}" presName="LevelTwoTextNode" presStyleLbl="node2" presStyleIdx="1" presStyleCnt="5">
        <dgm:presLayoutVars>
          <dgm:chPref val="3"/>
        </dgm:presLayoutVars>
      </dgm:prSet>
      <dgm:spPr/>
    </dgm:pt>
    <dgm:pt modelId="{7D23BE31-2EB4-41A4-9138-ED669EB8E000}" type="pres">
      <dgm:prSet presAssocID="{16EA7E9D-F0CF-4BA2-8F39-4A01EC74549B}" presName="level3hierChild" presStyleCnt="0"/>
      <dgm:spPr/>
    </dgm:pt>
    <dgm:pt modelId="{D6D6040C-7537-437B-A140-3D1F360A7F0F}" type="pres">
      <dgm:prSet presAssocID="{289CA264-E095-48A6-8472-25041EEBAE5B}" presName="conn2-1" presStyleLbl="parChTrans1D2" presStyleIdx="2" presStyleCnt="5"/>
      <dgm:spPr/>
    </dgm:pt>
    <dgm:pt modelId="{0D25FDEC-E8B4-4BE3-84DC-9A0ECF1F8FA5}" type="pres">
      <dgm:prSet presAssocID="{289CA264-E095-48A6-8472-25041EEBAE5B}" presName="connTx" presStyleLbl="parChTrans1D2" presStyleIdx="2" presStyleCnt="5"/>
      <dgm:spPr/>
    </dgm:pt>
    <dgm:pt modelId="{1AA65F85-988E-4897-8B94-F1E1D61D7AF0}" type="pres">
      <dgm:prSet presAssocID="{18E546E6-3427-473C-BDF6-ED54540D4222}" presName="root2" presStyleCnt="0"/>
      <dgm:spPr/>
    </dgm:pt>
    <dgm:pt modelId="{AECBF6E9-9A71-43A9-8874-35A3450DE8C9}" type="pres">
      <dgm:prSet presAssocID="{18E546E6-3427-473C-BDF6-ED54540D4222}" presName="LevelTwoTextNode" presStyleLbl="node2" presStyleIdx="2" presStyleCnt="5">
        <dgm:presLayoutVars>
          <dgm:chPref val="3"/>
        </dgm:presLayoutVars>
      </dgm:prSet>
      <dgm:spPr/>
    </dgm:pt>
    <dgm:pt modelId="{5A897DD3-C9A6-41E6-AE7B-8D85F4751291}" type="pres">
      <dgm:prSet presAssocID="{18E546E6-3427-473C-BDF6-ED54540D4222}" presName="level3hierChild" presStyleCnt="0"/>
      <dgm:spPr/>
    </dgm:pt>
    <dgm:pt modelId="{1547700B-DE38-4289-BBA7-C508CFA9F245}" type="pres">
      <dgm:prSet presAssocID="{5804A4E4-38CC-41BB-9CBE-7344EE47E4AD}" presName="conn2-1" presStyleLbl="parChTrans1D2" presStyleIdx="3" presStyleCnt="5"/>
      <dgm:spPr/>
    </dgm:pt>
    <dgm:pt modelId="{1E0A2B6C-3A4D-4362-84F4-ABE5058DC770}" type="pres">
      <dgm:prSet presAssocID="{5804A4E4-38CC-41BB-9CBE-7344EE47E4AD}" presName="connTx" presStyleLbl="parChTrans1D2" presStyleIdx="3" presStyleCnt="5"/>
      <dgm:spPr/>
    </dgm:pt>
    <dgm:pt modelId="{DCCF52E8-0E79-45D3-B8FD-3B8D8A3625F2}" type="pres">
      <dgm:prSet presAssocID="{A7929C1A-B3FC-40DB-9444-7681A37B16AE}" presName="root2" presStyleCnt="0"/>
      <dgm:spPr/>
    </dgm:pt>
    <dgm:pt modelId="{875931A7-CEA6-4EF7-BD5C-6511D09F9026}" type="pres">
      <dgm:prSet presAssocID="{A7929C1A-B3FC-40DB-9444-7681A37B16AE}" presName="LevelTwoTextNode" presStyleLbl="node2" presStyleIdx="3" presStyleCnt="5">
        <dgm:presLayoutVars>
          <dgm:chPref val="3"/>
        </dgm:presLayoutVars>
      </dgm:prSet>
      <dgm:spPr/>
    </dgm:pt>
    <dgm:pt modelId="{9778B084-0FAE-4637-A299-8EA131129EED}" type="pres">
      <dgm:prSet presAssocID="{A7929C1A-B3FC-40DB-9444-7681A37B16AE}" presName="level3hierChild" presStyleCnt="0"/>
      <dgm:spPr/>
    </dgm:pt>
    <dgm:pt modelId="{1D9DBE32-85EC-415C-AC18-8B3BF809A504}" type="pres">
      <dgm:prSet presAssocID="{B028E992-1A53-4127-9FB0-E98CB40C5FF1}" presName="conn2-1" presStyleLbl="parChTrans1D2" presStyleIdx="4" presStyleCnt="5"/>
      <dgm:spPr/>
    </dgm:pt>
    <dgm:pt modelId="{798C9938-0F37-45A3-BF1A-1AA17661C702}" type="pres">
      <dgm:prSet presAssocID="{B028E992-1A53-4127-9FB0-E98CB40C5FF1}" presName="connTx" presStyleLbl="parChTrans1D2" presStyleIdx="4" presStyleCnt="5"/>
      <dgm:spPr/>
    </dgm:pt>
    <dgm:pt modelId="{928E5643-D1A1-4D30-AC58-97AA9C6DB3EB}" type="pres">
      <dgm:prSet presAssocID="{C82D0A5F-74C6-400F-8552-09E19E4F1717}" presName="root2" presStyleCnt="0"/>
      <dgm:spPr/>
    </dgm:pt>
    <dgm:pt modelId="{7C7684D2-5C0E-48BC-947E-69E28B3DEAF4}" type="pres">
      <dgm:prSet presAssocID="{C82D0A5F-74C6-400F-8552-09E19E4F1717}" presName="LevelTwoTextNode" presStyleLbl="node2" presStyleIdx="4" presStyleCnt="5">
        <dgm:presLayoutVars>
          <dgm:chPref val="3"/>
        </dgm:presLayoutVars>
      </dgm:prSet>
      <dgm:spPr/>
    </dgm:pt>
    <dgm:pt modelId="{C51421BA-1C87-4E1C-93F6-143306C07657}" type="pres">
      <dgm:prSet presAssocID="{C82D0A5F-74C6-400F-8552-09E19E4F1717}" presName="level3hierChild" presStyleCnt="0"/>
      <dgm:spPr/>
    </dgm:pt>
  </dgm:ptLst>
  <dgm:cxnLst>
    <dgm:cxn modelId="{2F38430A-6877-43C4-8CEB-9C9D36E1067B}" type="presOf" srcId="{B9B041E0-530B-4F50-ABA8-65A33E4072F0}" destId="{171F79B3-ACF3-4405-B490-746EAAD6E5F6}" srcOrd="0" destOrd="0" presId="urn:microsoft.com/office/officeart/2005/8/layout/hierarchy2"/>
    <dgm:cxn modelId="{B5BCA00F-231F-4274-8492-1FEFB9E8DA91}" srcId="{DAB5C8B0-8152-4B98-8458-1CC5F8272A01}" destId="{C82D0A5F-74C6-400F-8552-09E19E4F1717}" srcOrd="4" destOrd="0" parTransId="{B028E992-1A53-4127-9FB0-E98CB40C5FF1}" sibTransId="{9B3F9B8F-D06E-440B-B9D3-F9D9B781DD4E}"/>
    <dgm:cxn modelId="{EA51DA13-392C-43F9-9D89-283B418CD97D}" type="presOf" srcId="{BF796922-A3C5-4D01-A6E9-92C3582B2639}" destId="{E452C2C4-D2FF-4D26-A659-BB0C4C7BCF0B}" srcOrd="0" destOrd="0" presId="urn:microsoft.com/office/officeart/2005/8/layout/hierarchy2"/>
    <dgm:cxn modelId="{C0EDA034-D61D-4948-B138-6A487BD99B45}" type="presOf" srcId="{5804A4E4-38CC-41BB-9CBE-7344EE47E4AD}" destId="{1E0A2B6C-3A4D-4362-84F4-ABE5058DC770}" srcOrd="1" destOrd="0" presId="urn:microsoft.com/office/officeart/2005/8/layout/hierarchy2"/>
    <dgm:cxn modelId="{B9E15B35-B41F-47EB-B8D8-9A0817C54EEE}" srcId="{DAB5C8B0-8152-4B98-8458-1CC5F8272A01}" destId="{A7929C1A-B3FC-40DB-9444-7681A37B16AE}" srcOrd="3" destOrd="0" parTransId="{5804A4E4-38CC-41BB-9CBE-7344EE47E4AD}" sibTransId="{10DE1A98-526E-436F-BC9B-50E5D42F58D2}"/>
    <dgm:cxn modelId="{C9DD813C-83C8-4365-85DD-CD372411CCD1}" type="presOf" srcId="{B028E992-1A53-4127-9FB0-E98CB40C5FF1}" destId="{1D9DBE32-85EC-415C-AC18-8B3BF809A504}" srcOrd="0" destOrd="0" presId="urn:microsoft.com/office/officeart/2005/8/layout/hierarchy2"/>
    <dgm:cxn modelId="{B229CD5F-98D7-464D-9044-AC491C21969A}" type="presOf" srcId="{AC6A69DB-3148-478B-9A5D-4CC3575DC651}" destId="{AEEAE1F6-D93D-4D5D-9310-46E31FB87C33}" srcOrd="0" destOrd="0" presId="urn:microsoft.com/office/officeart/2005/8/layout/hierarchy2"/>
    <dgm:cxn modelId="{879A0360-98A1-4A9E-B7A6-A1678BA8466E}" type="presOf" srcId="{DAB5C8B0-8152-4B98-8458-1CC5F8272A01}" destId="{E229D94C-E428-4875-BBF5-7553F38533F2}" srcOrd="0" destOrd="0" presId="urn:microsoft.com/office/officeart/2005/8/layout/hierarchy2"/>
    <dgm:cxn modelId="{7526B667-0E44-4CC6-AC07-993F19CB8261}" type="presOf" srcId="{B9B041E0-530B-4F50-ABA8-65A33E4072F0}" destId="{6D24E3A4-141C-43D9-A672-A2945209CC72}" srcOrd="1" destOrd="0" presId="urn:microsoft.com/office/officeart/2005/8/layout/hierarchy2"/>
    <dgm:cxn modelId="{20B0404B-41F1-420A-9B18-98EAB858E38C}" type="presOf" srcId="{16EA7E9D-F0CF-4BA2-8F39-4A01EC74549B}" destId="{A61E6E04-59B8-48C4-8A31-63A55DA7C9E4}" srcOrd="0" destOrd="0" presId="urn:microsoft.com/office/officeart/2005/8/layout/hierarchy2"/>
    <dgm:cxn modelId="{EAB61283-91AA-4500-B64D-D31F21CE58BE}" type="presOf" srcId="{B028E992-1A53-4127-9FB0-E98CB40C5FF1}" destId="{798C9938-0F37-45A3-BF1A-1AA17661C702}" srcOrd="1" destOrd="0" presId="urn:microsoft.com/office/officeart/2005/8/layout/hierarchy2"/>
    <dgm:cxn modelId="{227B8095-B671-45C7-895B-81B875843546}" srcId="{DAB5C8B0-8152-4B98-8458-1CC5F8272A01}" destId="{AC6A69DB-3148-478B-9A5D-4CC3575DC651}" srcOrd="0" destOrd="0" parTransId="{1245DD91-B7D1-4871-A750-B26AF55A840D}" sibTransId="{4ABA1F8A-C4F9-4F1B-82A4-FFA14F6333E7}"/>
    <dgm:cxn modelId="{1CC331A6-C063-4B16-B32A-305B6B6D4C9C}" srcId="{DAB5C8B0-8152-4B98-8458-1CC5F8272A01}" destId="{16EA7E9D-F0CF-4BA2-8F39-4A01EC74549B}" srcOrd="1" destOrd="0" parTransId="{B9B041E0-530B-4F50-ABA8-65A33E4072F0}" sibTransId="{66828559-8643-4907-9CCB-DF08050CAC58}"/>
    <dgm:cxn modelId="{CAA218A9-176F-4BA6-A096-1C608AB99BF4}" type="presOf" srcId="{A7929C1A-B3FC-40DB-9444-7681A37B16AE}" destId="{875931A7-CEA6-4EF7-BD5C-6511D09F9026}" srcOrd="0" destOrd="0" presId="urn:microsoft.com/office/officeart/2005/8/layout/hierarchy2"/>
    <dgm:cxn modelId="{0CB446AE-DE4B-4BAB-BDA4-B5F4234D8B7F}" type="presOf" srcId="{5804A4E4-38CC-41BB-9CBE-7344EE47E4AD}" destId="{1547700B-DE38-4289-BBA7-C508CFA9F245}" srcOrd="0" destOrd="0" presId="urn:microsoft.com/office/officeart/2005/8/layout/hierarchy2"/>
    <dgm:cxn modelId="{0A1E9CAF-AE0B-409E-B080-D466F958E719}" type="presOf" srcId="{289CA264-E095-48A6-8472-25041EEBAE5B}" destId="{0D25FDEC-E8B4-4BE3-84DC-9A0ECF1F8FA5}" srcOrd="1" destOrd="0" presId="urn:microsoft.com/office/officeart/2005/8/layout/hierarchy2"/>
    <dgm:cxn modelId="{99A61FB2-9986-4FD7-BBEE-8F2C80501E33}" srcId="{DAB5C8B0-8152-4B98-8458-1CC5F8272A01}" destId="{18E546E6-3427-473C-BDF6-ED54540D4222}" srcOrd="2" destOrd="0" parTransId="{289CA264-E095-48A6-8472-25041EEBAE5B}" sibTransId="{B6199AE0-5425-4D45-9A58-D6BB1914D388}"/>
    <dgm:cxn modelId="{94FC14C1-0F11-43F6-8643-103CFE9BAB43}" type="presOf" srcId="{C82D0A5F-74C6-400F-8552-09E19E4F1717}" destId="{7C7684D2-5C0E-48BC-947E-69E28B3DEAF4}" srcOrd="0" destOrd="0" presId="urn:microsoft.com/office/officeart/2005/8/layout/hierarchy2"/>
    <dgm:cxn modelId="{7DB9D5C1-35D8-4326-A1E4-ACD134B4B2DD}" srcId="{BF796922-A3C5-4D01-A6E9-92C3582B2639}" destId="{DAB5C8B0-8152-4B98-8458-1CC5F8272A01}" srcOrd="0" destOrd="0" parTransId="{0F0854F0-E484-42E2-B226-60A6E8D70CDC}" sibTransId="{7E935338-ECCA-430F-9722-68541D6256B9}"/>
    <dgm:cxn modelId="{32C0A2CB-F69C-4307-9DDC-3CBEFA3E7366}" type="presOf" srcId="{1245DD91-B7D1-4871-A750-B26AF55A840D}" destId="{09FE9769-2B03-46C7-9E09-CFD4504C0B96}" srcOrd="1" destOrd="0" presId="urn:microsoft.com/office/officeart/2005/8/layout/hierarchy2"/>
    <dgm:cxn modelId="{AA54C2D8-5E54-45D7-B4E1-CB21AA568D89}" type="presOf" srcId="{289CA264-E095-48A6-8472-25041EEBAE5B}" destId="{D6D6040C-7537-437B-A140-3D1F360A7F0F}" srcOrd="0" destOrd="0" presId="urn:microsoft.com/office/officeart/2005/8/layout/hierarchy2"/>
    <dgm:cxn modelId="{7C5C7CE2-E38C-4918-9A76-6F8CB3AB2B8A}" type="presOf" srcId="{1245DD91-B7D1-4871-A750-B26AF55A840D}" destId="{8848BED3-A706-4A6A-8EA3-52F8C2BC300C}" srcOrd="0" destOrd="0" presId="urn:microsoft.com/office/officeart/2005/8/layout/hierarchy2"/>
    <dgm:cxn modelId="{1258A4F0-3850-460D-A154-BA85AC83284B}" type="presOf" srcId="{18E546E6-3427-473C-BDF6-ED54540D4222}" destId="{AECBF6E9-9A71-43A9-8874-35A3450DE8C9}" srcOrd="0" destOrd="0" presId="urn:microsoft.com/office/officeart/2005/8/layout/hierarchy2"/>
    <dgm:cxn modelId="{150CF2A3-77CE-4F54-98E5-B3088819E16E}" type="presParOf" srcId="{E452C2C4-D2FF-4D26-A659-BB0C4C7BCF0B}" destId="{4164B090-B558-4945-859C-2FBD8ACA7524}" srcOrd="0" destOrd="0" presId="urn:microsoft.com/office/officeart/2005/8/layout/hierarchy2"/>
    <dgm:cxn modelId="{E5BB1715-1434-491E-9D31-BFE119E9C681}" type="presParOf" srcId="{4164B090-B558-4945-859C-2FBD8ACA7524}" destId="{E229D94C-E428-4875-BBF5-7553F38533F2}" srcOrd="0" destOrd="0" presId="urn:microsoft.com/office/officeart/2005/8/layout/hierarchy2"/>
    <dgm:cxn modelId="{59CC269F-D528-4DF4-8853-5347A5E7998B}" type="presParOf" srcId="{4164B090-B558-4945-859C-2FBD8ACA7524}" destId="{990C9C7C-1E1A-4985-BB3B-A7E7AA9F7E0B}" srcOrd="1" destOrd="0" presId="urn:microsoft.com/office/officeart/2005/8/layout/hierarchy2"/>
    <dgm:cxn modelId="{E7CFC126-B16E-46DA-A12A-B3BC50CCF424}" type="presParOf" srcId="{990C9C7C-1E1A-4985-BB3B-A7E7AA9F7E0B}" destId="{8848BED3-A706-4A6A-8EA3-52F8C2BC300C}" srcOrd="0" destOrd="0" presId="urn:microsoft.com/office/officeart/2005/8/layout/hierarchy2"/>
    <dgm:cxn modelId="{0978FD34-58C9-4E2C-93EA-BDDBDB3F80BB}" type="presParOf" srcId="{8848BED3-A706-4A6A-8EA3-52F8C2BC300C}" destId="{09FE9769-2B03-46C7-9E09-CFD4504C0B96}" srcOrd="0" destOrd="0" presId="urn:microsoft.com/office/officeart/2005/8/layout/hierarchy2"/>
    <dgm:cxn modelId="{1CB135FE-8BD2-4BC4-9F3B-4267466B4B34}" type="presParOf" srcId="{990C9C7C-1E1A-4985-BB3B-A7E7AA9F7E0B}" destId="{4B0B8956-FC79-4DA0-B40D-6D1CE162686A}" srcOrd="1" destOrd="0" presId="urn:microsoft.com/office/officeart/2005/8/layout/hierarchy2"/>
    <dgm:cxn modelId="{FEE8AE7E-EFCC-49DD-B5A5-E358354C64D3}" type="presParOf" srcId="{4B0B8956-FC79-4DA0-B40D-6D1CE162686A}" destId="{AEEAE1F6-D93D-4D5D-9310-46E31FB87C33}" srcOrd="0" destOrd="0" presId="urn:microsoft.com/office/officeart/2005/8/layout/hierarchy2"/>
    <dgm:cxn modelId="{A12EE60F-3F69-4D8C-8B12-A3DD1FE55E1D}" type="presParOf" srcId="{4B0B8956-FC79-4DA0-B40D-6D1CE162686A}" destId="{69EAC5FE-2304-40CC-8C98-A5C5517FDD4B}" srcOrd="1" destOrd="0" presId="urn:microsoft.com/office/officeart/2005/8/layout/hierarchy2"/>
    <dgm:cxn modelId="{381B04DC-2EC6-4ACA-82A4-F0D42D290A18}" type="presParOf" srcId="{990C9C7C-1E1A-4985-BB3B-A7E7AA9F7E0B}" destId="{171F79B3-ACF3-4405-B490-746EAAD6E5F6}" srcOrd="2" destOrd="0" presId="urn:microsoft.com/office/officeart/2005/8/layout/hierarchy2"/>
    <dgm:cxn modelId="{F4DC980F-4856-4917-AC8C-60876CACBA7A}" type="presParOf" srcId="{171F79B3-ACF3-4405-B490-746EAAD6E5F6}" destId="{6D24E3A4-141C-43D9-A672-A2945209CC72}" srcOrd="0" destOrd="0" presId="urn:microsoft.com/office/officeart/2005/8/layout/hierarchy2"/>
    <dgm:cxn modelId="{A0642924-BAE6-4E12-930F-70CE741B5A46}" type="presParOf" srcId="{990C9C7C-1E1A-4985-BB3B-A7E7AA9F7E0B}" destId="{CC6977D5-B34D-4269-9F4B-45212FCBA693}" srcOrd="3" destOrd="0" presId="urn:microsoft.com/office/officeart/2005/8/layout/hierarchy2"/>
    <dgm:cxn modelId="{07098EAB-0B70-4161-BFDE-CC34C4BAB066}" type="presParOf" srcId="{CC6977D5-B34D-4269-9F4B-45212FCBA693}" destId="{A61E6E04-59B8-48C4-8A31-63A55DA7C9E4}" srcOrd="0" destOrd="0" presId="urn:microsoft.com/office/officeart/2005/8/layout/hierarchy2"/>
    <dgm:cxn modelId="{54DCD4D0-C2DE-4501-B4C6-92E3849863C8}" type="presParOf" srcId="{CC6977D5-B34D-4269-9F4B-45212FCBA693}" destId="{7D23BE31-2EB4-41A4-9138-ED669EB8E000}" srcOrd="1" destOrd="0" presId="urn:microsoft.com/office/officeart/2005/8/layout/hierarchy2"/>
    <dgm:cxn modelId="{2D7F94AB-282F-4CFA-ADE8-5765CB59D694}" type="presParOf" srcId="{990C9C7C-1E1A-4985-BB3B-A7E7AA9F7E0B}" destId="{D6D6040C-7537-437B-A140-3D1F360A7F0F}" srcOrd="4" destOrd="0" presId="urn:microsoft.com/office/officeart/2005/8/layout/hierarchy2"/>
    <dgm:cxn modelId="{6EF270AC-5E88-40B9-9766-DC64351EAF80}" type="presParOf" srcId="{D6D6040C-7537-437B-A140-3D1F360A7F0F}" destId="{0D25FDEC-E8B4-4BE3-84DC-9A0ECF1F8FA5}" srcOrd="0" destOrd="0" presId="urn:microsoft.com/office/officeart/2005/8/layout/hierarchy2"/>
    <dgm:cxn modelId="{A2C27514-90A7-427C-A4DA-1A69327215F5}" type="presParOf" srcId="{990C9C7C-1E1A-4985-BB3B-A7E7AA9F7E0B}" destId="{1AA65F85-988E-4897-8B94-F1E1D61D7AF0}" srcOrd="5" destOrd="0" presId="urn:microsoft.com/office/officeart/2005/8/layout/hierarchy2"/>
    <dgm:cxn modelId="{B461DE53-D21D-493C-BFD7-019907F51928}" type="presParOf" srcId="{1AA65F85-988E-4897-8B94-F1E1D61D7AF0}" destId="{AECBF6E9-9A71-43A9-8874-35A3450DE8C9}" srcOrd="0" destOrd="0" presId="urn:microsoft.com/office/officeart/2005/8/layout/hierarchy2"/>
    <dgm:cxn modelId="{A0D3C6CF-9227-4C82-B658-474D4755F29F}" type="presParOf" srcId="{1AA65F85-988E-4897-8B94-F1E1D61D7AF0}" destId="{5A897DD3-C9A6-41E6-AE7B-8D85F4751291}" srcOrd="1" destOrd="0" presId="urn:microsoft.com/office/officeart/2005/8/layout/hierarchy2"/>
    <dgm:cxn modelId="{0B1A163D-2945-4547-B7E3-CE4D8D815ADC}" type="presParOf" srcId="{990C9C7C-1E1A-4985-BB3B-A7E7AA9F7E0B}" destId="{1547700B-DE38-4289-BBA7-C508CFA9F245}" srcOrd="6" destOrd="0" presId="urn:microsoft.com/office/officeart/2005/8/layout/hierarchy2"/>
    <dgm:cxn modelId="{7019E0A2-8A3F-46A1-84C0-84F1AB983756}" type="presParOf" srcId="{1547700B-DE38-4289-BBA7-C508CFA9F245}" destId="{1E0A2B6C-3A4D-4362-84F4-ABE5058DC770}" srcOrd="0" destOrd="0" presId="urn:microsoft.com/office/officeart/2005/8/layout/hierarchy2"/>
    <dgm:cxn modelId="{B6421283-0BB3-4427-A418-F634108F88F8}" type="presParOf" srcId="{990C9C7C-1E1A-4985-BB3B-A7E7AA9F7E0B}" destId="{DCCF52E8-0E79-45D3-B8FD-3B8D8A3625F2}" srcOrd="7" destOrd="0" presId="urn:microsoft.com/office/officeart/2005/8/layout/hierarchy2"/>
    <dgm:cxn modelId="{74E3A19B-3E92-4511-85C6-A1AD8768846E}" type="presParOf" srcId="{DCCF52E8-0E79-45D3-B8FD-3B8D8A3625F2}" destId="{875931A7-CEA6-4EF7-BD5C-6511D09F9026}" srcOrd="0" destOrd="0" presId="urn:microsoft.com/office/officeart/2005/8/layout/hierarchy2"/>
    <dgm:cxn modelId="{3F55F925-90EA-45FB-A924-1ACC26BC3E37}" type="presParOf" srcId="{DCCF52E8-0E79-45D3-B8FD-3B8D8A3625F2}" destId="{9778B084-0FAE-4637-A299-8EA131129EED}" srcOrd="1" destOrd="0" presId="urn:microsoft.com/office/officeart/2005/8/layout/hierarchy2"/>
    <dgm:cxn modelId="{89C994C1-014C-40DD-863D-BC284E0D2C8C}" type="presParOf" srcId="{990C9C7C-1E1A-4985-BB3B-A7E7AA9F7E0B}" destId="{1D9DBE32-85EC-415C-AC18-8B3BF809A504}" srcOrd="8" destOrd="0" presId="urn:microsoft.com/office/officeart/2005/8/layout/hierarchy2"/>
    <dgm:cxn modelId="{AD9C5659-B8B5-4F8A-8458-0EF0A1545120}" type="presParOf" srcId="{1D9DBE32-85EC-415C-AC18-8B3BF809A504}" destId="{798C9938-0F37-45A3-BF1A-1AA17661C702}" srcOrd="0" destOrd="0" presId="urn:microsoft.com/office/officeart/2005/8/layout/hierarchy2"/>
    <dgm:cxn modelId="{7D2E0504-B86C-47F2-A495-3A8B4FDF5183}" type="presParOf" srcId="{990C9C7C-1E1A-4985-BB3B-A7E7AA9F7E0B}" destId="{928E5643-D1A1-4D30-AC58-97AA9C6DB3EB}" srcOrd="9" destOrd="0" presId="urn:microsoft.com/office/officeart/2005/8/layout/hierarchy2"/>
    <dgm:cxn modelId="{98058939-423E-4270-A97A-2BD92CECF449}" type="presParOf" srcId="{928E5643-D1A1-4D30-AC58-97AA9C6DB3EB}" destId="{7C7684D2-5C0E-48BC-947E-69E28B3DEAF4}" srcOrd="0" destOrd="0" presId="urn:microsoft.com/office/officeart/2005/8/layout/hierarchy2"/>
    <dgm:cxn modelId="{84C7C9E0-6E3F-4E0C-BFA0-E3A53560878D}" type="presParOf" srcId="{928E5643-D1A1-4D30-AC58-97AA9C6DB3EB}" destId="{C51421BA-1C87-4E1C-93F6-143306C076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CDE8-7A1E-41DA-AE84-9B27A38D9430}">
      <dsp:nvSpPr>
        <dsp:cNvPr id="0" name=""/>
        <dsp:cNvSpPr/>
      </dsp:nvSpPr>
      <dsp:spPr>
        <a:xfrm>
          <a:off x="5375001" y="2401703"/>
          <a:ext cx="1879963" cy="44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53"/>
              </a:lnTo>
              <a:lnTo>
                <a:pt x="1879963" y="304853"/>
              </a:lnTo>
              <a:lnTo>
                <a:pt x="1879963" y="4473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93C60-CF03-46E4-99AF-7AAE4D316EAE}">
      <dsp:nvSpPr>
        <dsp:cNvPr id="0" name=""/>
        <dsp:cNvSpPr/>
      </dsp:nvSpPr>
      <dsp:spPr>
        <a:xfrm>
          <a:off x="5329281" y="2401703"/>
          <a:ext cx="91440" cy="447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3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E6314-B0B0-4E73-8E0E-51057362F3DF}">
      <dsp:nvSpPr>
        <dsp:cNvPr id="0" name=""/>
        <dsp:cNvSpPr/>
      </dsp:nvSpPr>
      <dsp:spPr>
        <a:xfrm>
          <a:off x="3495037" y="2401703"/>
          <a:ext cx="1879963" cy="447345"/>
        </a:xfrm>
        <a:custGeom>
          <a:avLst/>
          <a:gdLst/>
          <a:ahLst/>
          <a:cxnLst/>
          <a:rect l="0" t="0" r="0" b="0"/>
          <a:pathLst>
            <a:path>
              <a:moveTo>
                <a:pt x="1879963" y="0"/>
              </a:moveTo>
              <a:lnTo>
                <a:pt x="1879963" y="304853"/>
              </a:lnTo>
              <a:lnTo>
                <a:pt x="0" y="304853"/>
              </a:lnTo>
              <a:lnTo>
                <a:pt x="0" y="4473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AAF5B-B756-4846-BA38-187CE3D9312C}">
      <dsp:nvSpPr>
        <dsp:cNvPr id="0" name=""/>
        <dsp:cNvSpPr/>
      </dsp:nvSpPr>
      <dsp:spPr>
        <a:xfrm>
          <a:off x="4435019" y="977630"/>
          <a:ext cx="939981" cy="44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53"/>
              </a:lnTo>
              <a:lnTo>
                <a:pt x="939981" y="304853"/>
              </a:lnTo>
              <a:lnTo>
                <a:pt x="939981" y="4473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75D53-E176-4754-9773-8D7D632B7308}">
      <dsp:nvSpPr>
        <dsp:cNvPr id="0" name=""/>
        <dsp:cNvSpPr/>
      </dsp:nvSpPr>
      <dsp:spPr>
        <a:xfrm>
          <a:off x="3495037" y="977630"/>
          <a:ext cx="939981" cy="447345"/>
        </a:xfrm>
        <a:custGeom>
          <a:avLst/>
          <a:gdLst/>
          <a:ahLst/>
          <a:cxnLst/>
          <a:rect l="0" t="0" r="0" b="0"/>
          <a:pathLst>
            <a:path>
              <a:moveTo>
                <a:pt x="939981" y="0"/>
              </a:moveTo>
              <a:lnTo>
                <a:pt x="939981" y="304853"/>
              </a:lnTo>
              <a:lnTo>
                <a:pt x="0" y="304853"/>
              </a:lnTo>
              <a:lnTo>
                <a:pt x="0" y="4473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7AC9F-90C3-4E8D-8FE0-07CD624F5C89}">
      <dsp:nvSpPr>
        <dsp:cNvPr id="0" name=""/>
        <dsp:cNvSpPr/>
      </dsp:nvSpPr>
      <dsp:spPr>
        <a:xfrm>
          <a:off x="3665942" y="903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60378-4B58-4D8C-B033-954B33A5952F}">
      <dsp:nvSpPr>
        <dsp:cNvPr id="0" name=""/>
        <dsp:cNvSpPr/>
      </dsp:nvSpPr>
      <dsp:spPr>
        <a:xfrm>
          <a:off x="3836848" y="163264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Modely fiskálního federalismu</a:t>
          </a:r>
        </a:p>
      </dsp:txBody>
      <dsp:txXfrm>
        <a:off x="3865455" y="191871"/>
        <a:ext cx="1480938" cy="919512"/>
      </dsp:txXfrm>
    </dsp:sp>
    <dsp:sp modelId="{F15F6155-A6F8-49D0-932B-AC5B1A9FD230}">
      <dsp:nvSpPr>
        <dsp:cNvPr id="0" name=""/>
        <dsp:cNvSpPr/>
      </dsp:nvSpPr>
      <dsp:spPr>
        <a:xfrm>
          <a:off x="2725961" y="1424976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2CA3C-1BE4-42BB-8CD0-2162343067D1}">
      <dsp:nvSpPr>
        <dsp:cNvPr id="0" name=""/>
        <dsp:cNvSpPr/>
      </dsp:nvSpPr>
      <dsp:spPr>
        <a:xfrm>
          <a:off x="2896866" y="1587336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horizontální</a:t>
          </a:r>
        </a:p>
      </dsp:txBody>
      <dsp:txXfrm>
        <a:off x="2925473" y="1615943"/>
        <a:ext cx="1480938" cy="919512"/>
      </dsp:txXfrm>
    </dsp:sp>
    <dsp:sp modelId="{C1AC106C-5A50-4C20-98B9-3D87B073A69A}">
      <dsp:nvSpPr>
        <dsp:cNvPr id="0" name=""/>
        <dsp:cNvSpPr/>
      </dsp:nvSpPr>
      <dsp:spPr>
        <a:xfrm>
          <a:off x="4605924" y="1424976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2B9EE-E4FB-4FC0-A8E5-A794BA492803}">
      <dsp:nvSpPr>
        <dsp:cNvPr id="0" name=""/>
        <dsp:cNvSpPr/>
      </dsp:nvSpPr>
      <dsp:spPr>
        <a:xfrm>
          <a:off x="4776830" y="1587336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vertikální</a:t>
          </a:r>
        </a:p>
      </dsp:txBody>
      <dsp:txXfrm>
        <a:off x="4805437" y="1615943"/>
        <a:ext cx="1480938" cy="919512"/>
      </dsp:txXfrm>
    </dsp:sp>
    <dsp:sp modelId="{42C5FE12-DC22-4512-914A-BFAB66CE70E6}">
      <dsp:nvSpPr>
        <dsp:cNvPr id="0" name=""/>
        <dsp:cNvSpPr/>
      </dsp:nvSpPr>
      <dsp:spPr>
        <a:xfrm>
          <a:off x="2725961" y="2849049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B2D7F-983E-4EB2-87FE-9ADA840258E7}">
      <dsp:nvSpPr>
        <dsp:cNvPr id="0" name=""/>
        <dsp:cNvSpPr/>
      </dsp:nvSpPr>
      <dsp:spPr>
        <a:xfrm>
          <a:off x="2896866" y="3011409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centralizovaný</a:t>
          </a:r>
        </a:p>
      </dsp:txBody>
      <dsp:txXfrm>
        <a:off x="2925473" y="3040016"/>
        <a:ext cx="1480938" cy="919512"/>
      </dsp:txXfrm>
    </dsp:sp>
    <dsp:sp modelId="{F6897E44-B6DA-466E-B4F5-F7CAD13EAD41}">
      <dsp:nvSpPr>
        <dsp:cNvPr id="0" name=""/>
        <dsp:cNvSpPr/>
      </dsp:nvSpPr>
      <dsp:spPr>
        <a:xfrm>
          <a:off x="4605924" y="2849049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7FA09-98BA-4D2C-B676-6F701F5FFC0E}">
      <dsp:nvSpPr>
        <dsp:cNvPr id="0" name=""/>
        <dsp:cNvSpPr/>
      </dsp:nvSpPr>
      <dsp:spPr>
        <a:xfrm>
          <a:off x="4776830" y="3011409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decentralizovaný</a:t>
          </a:r>
        </a:p>
      </dsp:txBody>
      <dsp:txXfrm>
        <a:off x="4805437" y="3040016"/>
        <a:ext cx="1480938" cy="919512"/>
      </dsp:txXfrm>
    </dsp:sp>
    <dsp:sp modelId="{CC4ACBAC-240A-411C-912A-5B4E23BE7798}">
      <dsp:nvSpPr>
        <dsp:cNvPr id="0" name=""/>
        <dsp:cNvSpPr/>
      </dsp:nvSpPr>
      <dsp:spPr>
        <a:xfrm>
          <a:off x="6485888" y="2849049"/>
          <a:ext cx="1538152" cy="976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B817-B0DD-41BC-8368-D4713949739F}">
      <dsp:nvSpPr>
        <dsp:cNvPr id="0" name=""/>
        <dsp:cNvSpPr/>
      </dsp:nvSpPr>
      <dsp:spPr>
        <a:xfrm>
          <a:off x="6656794" y="3011409"/>
          <a:ext cx="1538152" cy="97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ill Sans MT" panose="020B0502020104020203" pitchFamily="34" charset="-18"/>
            </a:rPr>
            <a:t>kombinovaný</a:t>
          </a:r>
        </a:p>
      </dsp:txBody>
      <dsp:txXfrm>
        <a:off x="6685401" y="3040016"/>
        <a:ext cx="1480938" cy="919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9D4F-10DC-4540-BD7C-D742F94BF5AB}">
      <dsp:nvSpPr>
        <dsp:cNvPr id="0" name=""/>
        <dsp:cNvSpPr/>
      </dsp:nvSpPr>
      <dsp:spPr>
        <a:xfrm>
          <a:off x="3286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Rozpočtové právo </a:t>
          </a:r>
        </a:p>
      </dsp:txBody>
      <dsp:txXfrm>
        <a:off x="3286" y="634248"/>
        <a:ext cx="3203971" cy="1281588"/>
      </dsp:txXfrm>
    </dsp:sp>
    <dsp:sp modelId="{159D027D-5443-48B2-A9A5-1A73907B3B0E}">
      <dsp:nvSpPr>
        <dsp:cNvPr id="0" name=""/>
        <dsp:cNvSpPr/>
      </dsp:nvSpPr>
      <dsp:spPr>
        <a:xfrm>
          <a:off x="3286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užším smyslu</a:t>
          </a:r>
        </a:p>
      </dsp:txBody>
      <dsp:txXfrm>
        <a:off x="3286" y="1915836"/>
        <a:ext cx="3203971" cy="1625040"/>
      </dsp:txXfrm>
    </dsp:sp>
    <dsp:sp modelId="{45C86C11-BB45-4F80-8655-3DB56F51C81D}">
      <dsp:nvSpPr>
        <dsp:cNvPr id="0" name=""/>
        <dsp:cNvSpPr/>
      </dsp:nvSpPr>
      <dsp:spPr>
        <a:xfrm>
          <a:off x="3655814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Daňové právo</a:t>
          </a:r>
        </a:p>
      </dsp:txBody>
      <dsp:txXfrm>
        <a:off x="3655814" y="634248"/>
        <a:ext cx="3203971" cy="1281588"/>
      </dsp:txXfrm>
    </dsp:sp>
    <dsp:sp modelId="{A435B620-1A64-414A-A152-CF67E8CF0E2F}">
      <dsp:nvSpPr>
        <dsp:cNvPr id="0" name=""/>
        <dsp:cNvSpPr/>
      </dsp:nvSpPr>
      <dsp:spPr>
        <a:xfrm>
          <a:off x="3655814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širším smyslu</a:t>
          </a:r>
        </a:p>
      </dsp:txBody>
      <dsp:txXfrm>
        <a:off x="3655814" y="1915836"/>
        <a:ext cx="3203971" cy="1625040"/>
      </dsp:txXfrm>
    </dsp:sp>
    <dsp:sp modelId="{C3D5DC1A-BCED-425E-A4FE-8FB7CC2E2DA5}">
      <dsp:nvSpPr>
        <dsp:cNvPr id="0" name=""/>
        <dsp:cNvSpPr/>
      </dsp:nvSpPr>
      <dsp:spPr>
        <a:xfrm>
          <a:off x="7308342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Dotační právo</a:t>
          </a:r>
        </a:p>
      </dsp:txBody>
      <dsp:txXfrm>
        <a:off x="7308342" y="634248"/>
        <a:ext cx="3203971" cy="1281588"/>
      </dsp:txXfrm>
    </dsp:sp>
    <dsp:sp modelId="{BE4F2444-0B9D-4901-BE84-A9DDAE167879}">
      <dsp:nvSpPr>
        <dsp:cNvPr id="0" name=""/>
        <dsp:cNvSpPr/>
      </dsp:nvSpPr>
      <dsp:spPr>
        <a:xfrm>
          <a:off x="7308342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širším smyslu</a:t>
          </a:r>
        </a:p>
      </dsp:txBody>
      <dsp:txXfrm>
        <a:off x="7308342" y="1915836"/>
        <a:ext cx="3203971" cy="162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4887-4E48-4139-89AE-065654E6F3C5}">
      <dsp:nvSpPr>
        <dsp:cNvPr id="0" name=""/>
        <dsp:cNvSpPr/>
      </dsp:nvSpPr>
      <dsp:spPr>
        <a:xfrm>
          <a:off x="0" y="338334"/>
          <a:ext cx="10483957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672" tIns="416560" rIns="81367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vymezení rozpočtového práva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principy rozpočtového práva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předmět, subjekty a obsah rozpočtového práva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postavení rozpočtového práva v systému práva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prameny rozpočtového práva</a:t>
          </a:r>
        </a:p>
      </dsp:txBody>
      <dsp:txXfrm>
        <a:off x="0" y="338334"/>
        <a:ext cx="10483957" cy="2079000"/>
      </dsp:txXfrm>
    </dsp:sp>
    <dsp:sp modelId="{68A0CB2E-ACE0-4C97-B63F-25874AB8C7B7}">
      <dsp:nvSpPr>
        <dsp:cNvPr id="0" name=""/>
        <dsp:cNvSpPr/>
      </dsp:nvSpPr>
      <dsp:spPr>
        <a:xfrm>
          <a:off x="524197" y="43134"/>
          <a:ext cx="733876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88" tIns="0" rIns="2773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Gill Sans MT" panose="020B0502020104020203" pitchFamily="34" charset="-18"/>
            </a:rPr>
            <a:t>obecná část </a:t>
          </a:r>
        </a:p>
      </dsp:txBody>
      <dsp:txXfrm>
        <a:off x="553018" y="71955"/>
        <a:ext cx="7281127" cy="532758"/>
      </dsp:txXfrm>
    </dsp:sp>
    <dsp:sp modelId="{25062CA8-69E3-41A1-A5E7-59C90B847C6A}">
      <dsp:nvSpPr>
        <dsp:cNvPr id="0" name=""/>
        <dsp:cNvSpPr/>
      </dsp:nvSpPr>
      <dsp:spPr>
        <a:xfrm>
          <a:off x="0" y="2820535"/>
          <a:ext cx="10483957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672" tIns="416560" rIns="81367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rozpočtová soustava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obsah veřejných rozpočtů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Gill Sans MT" panose="020B0502020104020203" pitchFamily="34" charset="-18"/>
            </a:rPr>
            <a:t>rozpočtový proces</a:t>
          </a:r>
        </a:p>
      </dsp:txBody>
      <dsp:txXfrm>
        <a:off x="0" y="2820535"/>
        <a:ext cx="10483957" cy="1449000"/>
      </dsp:txXfrm>
    </dsp:sp>
    <dsp:sp modelId="{3C046A3A-A373-4918-8B31-722BE69BDAC5}">
      <dsp:nvSpPr>
        <dsp:cNvPr id="0" name=""/>
        <dsp:cNvSpPr/>
      </dsp:nvSpPr>
      <dsp:spPr>
        <a:xfrm>
          <a:off x="524197" y="2525335"/>
          <a:ext cx="733876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88" tIns="0" rIns="2773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Gill Sans MT" panose="020B0502020104020203" pitchFamily="34" charset="-18"/>
            </a:rPr>
            <a:t>zvláštní část</a:t>
          </a:r>
        </a:p>
      </dsp:txBody>
      <dsp:txXfrm>
        <a:off x="553018" y="2554156"/>
        <a:ext cx="7281127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4887-4E48-4139-89AE-065654E6F3C5}">
      <dsp:nvSpPr>
        <dsp:cNvPr id="0" name=""/>
        <dsp:cNvSpPr/>
      </dsp:nvSpPr>
      <dsp:spPr>
        <a:xfrm>
          <a:off x="0" y="571756"/>
          <a:ext cx="10598257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543" tIns="499872" rIns="82254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Gill Sans MT" panose="020B0502020104020203" pitchFamily="34" charset="-18"/>
            </a:rPr>
            <a:t>rozpočtová soustava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>
              <a:latin typeface="Gill Sans MT" panose="020B0502020104020203" pitchFamily="34" charset="-18"/>
            </a:rPr>
            <a:t>veřejné rozpočty</a:t>
          </a:r>
          <a:endParaRPr lang="cs-CZ" sz="2400" kern="1200" dirty="0">
            <a:latin typeface="Gill Sans MT" panose="020B0502020104020203" pitchFamily="34" charset="-1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Gill Sans MT" panose="020B0502020104020203" pitchFamily="34" charset="-18"/>
            </a:rPr>
            <a:t>obsah veřejných rozpočtů</a:t>
          </a:r>
        </a:p>
      </dsp:txBody>
      <dsp:txXfrm>
        <a:off x="0" y="571756"/>
        <a:ext cx="10598257" cy="1738800"/>
      </dsp:txXfrm>
    </dsp:sp>
    <dsp:sp modelId="{68A0CB2E-ACE0-4C97-B63F-25874AB8C7B7}">
      <dsp:nvSpPr>
        <dsp:cNvPr id="0" name=""/>
        <dsp:cNvSpPr/>
      </dsp:nvSpPr>
      <dsp:spPr>
        <a:xfrm>
          <a:off x="529912" y="217516"/>
          <a:ext cx="7418779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412" tIns="0" rIns="2804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" panose="020B0502020104020203" pitchFamily="34" charset="-18"/>
            </a:rPr>
            <a:t>hmotné</a:t>
          </a:r>
        </a:p>
      </dsp:txBody>
      <dsp:txXfrm>
        <a:off x="564497" y="252101"/>
        <a:ext cx="7349609" cy="639310"/>
      </dsp:txXfrm>
    </dsp:sp>
    <dsp:sp modelId="{25062CA8-69E3-41A1-A5E7-59C90B847C6A}">
      <dsp:nvSpPr>
        <dsp:cNvPr id="0" name=""/>
        <dsp:cNvSpPr/>
      </dsp:nvSpPr>
      <dsp:spPr>
        <a:xfrm>
          <a:off x="0" y="2794397"/>
          <a:ext cx="10598257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543" tIns="499872" rIns="82254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Gill Sans MT" panose="020B0502020104020203" pitchFamily="34" charset="-18"/>
            </a:rPr>
            <a:t>rozpočtový proces (proces sestavování veřejných rozpočtů, schvalování veřejných rozpočtů, hospodaření podle veřejných rozpočtů, kontrola veřejných rozpočtů a uzavření veřejných rozpočtů)</a:t>
          </a:r>
        </a:p>
      </dsp:txBody>
      <dsp:txXfrm>
        <a:off x="0" y="2794397"/>
        <a:ext cx="10598257" cy="1625400"/>
      </dsp:txXfrm>
    </dsp:sp>
    <dsp:sp modelId="{3C046A3A-A373-4918-8B31-722BE69BDAC5}">
      <dsp:nvSpPr>
        <dsp:cNvPr id="0" name=""/>
        <dsp:cNvSpPr/>
      </dsp:nvSpPr>
      <dsp:spPr>
        <a:xfrm>
          <a:off x="529912" y="2440157"/>
          <a:ext cx="7418779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412" tIns="0" rIns="2804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" panose="020B0502020104020203" pitchFamily="34" charset="-18"/>
            </a:rPr>
            <a:t>procesní</a:t>
          </a:r>
        </a:p>
      </dsp:txBody>
      <dsp:txXfrm>
        <a:off x="564497" y="2474742"/>
        <a:ext cx="734960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3A27-3CD0-4FF8-BBAE-CAEE50B62064}">
      <dsp:nvSpPr>
        <dsp:cNvPr id="0" name=""/>
        <dsp:cNvSpPr/>
      </dsp:nvSpPr>
      <dsp:spPr>
        <a:xfrm>
          <a:off x="3047999" y="0"/>
          <a:ext cx="2032000" cy="1016000"/>
        </a:xfrm>
        <a:prstGeom prst="trapezoid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Rozpočet EU</a:t>
          </a:r>
        </a:p>
      </dsp:txBody>
      <dsp:txXfrm>
        <a:off x="3047999" y="0"/>
        <a:ext cx="2032000" cy="1016000"/>
      </dsp:txXfrm>
    </dsp:sp>
    <dsp:sp modelId="{3DF7420F-8DA5-4F06-9317-21190CCE7636}">
      <dsp:nvSpPr>
        <dsp:cNvPr id="0" name=""/>
        <dsp:cNvSpPr/>
      </dsp:nvSpPr>
      <dsp:spPr>
        <a:xfrm>
          <a:off x="2032000" y="1015999"/>
          <a:ext cx="4064000" cy="1016000"/>
        </a:xfrm>
        <a:prstGeom prst="trapezoid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Státní rozpočet a další</a:t>
          </a:r>
        </a:p>
      </dsp:txBody>
      <dsp:txXfrm>
        <a:off x="2743199" y="1015999"/>
        <a:ext cx="2641600" cy="1016000"/>
      </dsp:txXfrm>
    </dsp:sp>
    <dsp:sp modelId="{547D5335-7E99-4EF5-BE0D-2266EB27ABD2}">
      <dsp:nvSpPr>
        <dsp:cNvPr id="0" name=""/>
        <dsp:cNvSpPr/>
      </dsp:nvSpPr>
      <dsp:spPr>
        <a:xfrm>
          <a:off x="1016000" y="2031999"/>
          <a:ext cx="6095999" cy="1016000"/>
        </a:xfrm>
        <a:prstGeom prst="trapezoid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Krajské rozpočty a další</a:t>
          </a:r>
        </a:p>
      </dsp:txBody>
      <dsp:txXfrm>
        <a:off x="2082799" y="2031999"/>
        <a:ext cx="3962400" cy="1016000"/>
      </dsp:txXfrm>
    </dsp:sp>
    <dsp:sp modelId="{76206CD1-C999-416F-9389-E849A535ED50}">
      <dsp:nvSpPr>
        <dsp:cNvPr id="0" name=""/>
        <dsp:cNvSpPr/>
      </dsp:nvSpPr>
      <dsp:spPr>
        <a:xfrm>
          <a:off x="0" y="3047999"/>
          <a:ext cx="8128000" cy="1016000"/>
        </a:xfrm>
        <a:prstGeom prst="trapezoid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Obecní rozpočty a další</a:t>
          </a:r>
        </a:p>
      </dsp:txBody>
      <dsp:txXfrm>
        <a:off x="1422399" y="3047999"/>
        <a:ext cx="5283200" cy="101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B01E0-89F0-492A-9E09-21761042EB79}">
      <dsp:nvSpPr>
        <dsp:cNvPr id="0" name=""/>
        <dsp:cNvSpPr/>
      </dsp:nvSpPr>
      <dsp:spPr>
        <a:xfrm>
          <a:off x="4406" y="1188001"/>
          <a:ext cx="2649803" cy="1059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rozpočtová strategie sektoru veřejných institucí</a:t>
          </a:r>
        </a:p>
      </dsp:txBody>
      <dsp:txXfrm>
        <a:off x="4406" y="1188001"/>
        <a:ext cx="2649803" cy="1059921"/>
      </dsp:txXfrm>
    </dsp:sp>
    <dsp:sp modelId="{9984A8AE-DC29-4AFE-A9C7-696577F59EF6}">
      <dsp:nvSpPr>
        <dsp:cNvPr id="0" name=""/>
        <dsp:cNvSpPr/>
      </dsp:nvSpPr>
      <dsp:spPr>
        <a:xfrm>
          <a:off x="4406" y="2247922"/>
          <a:ext cx="2649803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§ 9 ZPRO</a:t>
          </a:r>
        </a:p>
      </dsp:txBody>
      <dsp:txXfrm>
        <a:off x="4406" y="2247922"/>
        <a:ext cx="2649803" cy="922320"/>
      </dsp:txXfrm>
    </dsp:sp>
    <dsp:sp modelId="{109CED51-213F-4BA8-8152-BED34363904A}">
      <dsp:nvSpPr>
        <dsp:cNvPr id="0" name=""/>
        <dsp:cNvSpPr/>
      </dsp:nvSpPr>
      <dsp:spPr>
        <a:xfrm>
          <a:off x="3025182" y="1188001"/>
          <a:ext cx="2649803" cy="1059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střednědobý výhled veřejné instituce</a:t>
          </a:r>
        </a:p>
      </dsp:txBody>
      <dsp:txXfrm>
        <a:off x="3025182" y="1188001"/>
        <a:ext cx="2649803" cy="1059921"/>
      </dsp:txXfrm>
    </dsp:sp>
    <dsp:sp modelId="{801D6833-7C66-47E7-AF5E-4128D57D8226}">
      <dsp:nvSpPr>
        <dsp:cNvPr id="0" name=""/>
        <dsp:cNvSpPr/>
      </dsp:nvSpPr>
      <dsp:spPr>
        <a:xfrm>
          <a:off x="3025182" y="2247922"/>
          <a:ext cx="2649803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§ 4 odst. 3 ZPRO</a:t>
          </a:r>
        </a:p>
      </dsp:txBody>
      <dsp:txXfrm>
        <a:off x="3025182" y="2247922"/>
        <a:ext cx="2649803" cy="922320"/>
      </dsp:txXfrm>
    </dsp:sp>
    <dsp:sp modelId="{8CB5B783-BDC5-478E-90BA-0844F09B4AA6}">
      <dsp:nvSpPr>
        <dsp:cNvPr id="0" name=""/>
        <dsp:cNvSpPr/>
      </dsp:nvSpPr>
      <dsp:spPr>
        <a:xfrm>
          <a:off x="6045958" y="1188001"/>
          <a:ext cx="2649803" cy="1059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výdajový rámec státního rozpočtu a státních fondů</a:t>
          </a:r>
        </a:p>
      </dsp:txBody>
      <dsp:txXfrm>
        <a:off x="6045958" y="1188001"/>
        <a:ext cx="2649803" cy="1059921"/>
      </dsp:txXfrm>
    </dsp:sp>
    <dsp:sp modelId="{4999EEDA-A8D4-4DCC-9E3B-57A5DB258920}">
      <dsp:nvSpPr>
        <dsp:cNvPr id="0" name=""/>
        <dsp:cNvSpPr/>
      </dsp:nvSpPr>
      <dsp:spPr>
        <a:xfrm>
          <a:off x="6045958" y="2247922"/>
          <a:ext cx="2649803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§ 12 ZPRO</a:t>
          </a:r>
        </a:p>
      </dsp:txBody>
      <dsp:txXfrm>
        <a:off x="6045958" y="2247922"/>
        <a:ext cx="2649803" cy="922320"/>
      </dsp:txXfrm>
    </dsp:sp>
    <dsp:sp modelId="{3BB46ECE-74F0-4402-98DF-B5C0C87F986C}">
      <dsp:nvSpPr>
        <dsp:cNvPr id="0" name=""/>
        <dsp:cNvSpPr/>
      </dsp:nvSpPr>
      <dsp:spPr>
        <a:xfrm>
          <a:off x="9066734" y="1188001"/>
          <a:ext cx="2649803" cy="1059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víceletý finanční rámec</a:t>
          </a:r>
        </a:p>
      </dsp:txBody>
      <dsp:txXfrm>
        <a:off x="9066734" y="1188001"/>
        <a:ext cx="2649803" cy="1059921"/>
      </dsp:txXfrm>
    </dsp:sp>
    <dsp:sp modelId="{11DBB3DD-D8A0-40A6-AE7F-C0166F13E2C7}">
      <dsp:nvSpPr>
        <dsp:cNvPr id="0" name=""/>
        <dsp:cNvSpPr/>
      </dsp:nvSpPr>
      <dsp:spPr>
        <a:xfrm>
          <a:off x="9066734" y="2247922"/>
          <a:ext cx="2649803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čl. 312 SFEU</a:t>
          </a:r>
        </a:p>
      </dsp:txBody>
      <dsp:txXfrm>
        <a:off x="9066734" y="2247922"/>
        <a:ext cx="2649803" cy="922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D94C-E428-4875-BBF5-7553F38533F2}">
      <dsp:nvSpPr>
        <dsp:cNvPr id="0" name=""/>
        <dsp:cNvSpPr/>
      </dsp:nvSpPr>
      <dsp:spPr>
        <a:xfrm>
          <a:off x="1358067" y="1865654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Rozpočtové jednotky státu</a:t>
          </a:r>
        </a:p>
      </dsp:txBody>
      <dsp:txXfrm>
        <a:off x="1373889" y="1881476"/>
        <a:ext cx="1048746" cy="508551"/>
      </dsp:txXfrm>
    </dsp:sp>
    <dsp:sp modelId="{8848BED3-A706-4A6A-8EA3-52F8C2BC300C}">
      <dsp:nvSpPr>
        <dsp:cNvPr id="0" name=""/>
        <dsp:cNvSpPr/>
      </dsp:nvSpPr>
      <dsp:spPr>
        <a:xfrm rot="16983315">
          <a:off x="1697974" y="1192533"/>
          <a:ext cx="1913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1312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606707" y="1156087"/>
        <a:ext cx="95656" cy="95656"/>
      </dsp:txXfrm>
    </dsp:sp>
    <dsp:sp modelId="{AEEAE1F6-D93D-4D5D-9310-46E31FB87C33}">
      <dsp:nvSpPr>
        <dsp:cNvPr id="0" name=""/>
        <dsp:cNvSpPr/>
      </dsp:nvSpPr>
      <dsp:spPr>
        <a:xfrm>
          <a:off x="2870614" y="1981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organizační složky státu</a:t>
          </a:r>
        </a:p>
      </dsp:txBody>
      <dsp:txXfrm>
        <a:off x="2886436" y="17803"/>
        <a:ext cx="1048746" cy="508551"/>
      </dsp:txXfrm>
    </dsp:sp>
    <dsp:sp modelId="{171F79B3-ACF3-4405-B490-746EAAD6E5F6}">
      <dsp:nvSpPr>
        <dsp:cNvPr id="0" name=""/>
        <dsp:cNvSpPr/>
      </dsp:nvSpPr>
      <dsp:spPr>
        <a:xfrm rot="17350740">
          <a:off x="1996805" y="1503145"/>
          <a:ext cx="131546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1546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1649" y="1481641"/>
        <a:ext cx="65773" cy="65773"/>
      </dsp:txXfrm>
    </dsp:sp>
    <dsp:sp modelId="{A61E6E04-59B8-48C4-8A31-63A55DA7C9E4}">
      <dsp:nvSpPr>
        <dsp:cNvPr id="0" name=""/>
        <dsp:cNvSpPr/>
      </dsp:nvSpPr>
      <dsp:spPr>
        <a:xfrm>
          <a:off x="2870614" y="623205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státní příspěvkové organizace</a:t>
          </a:r>
        </a:p>
      </dsp:txBody>
      <dsp:txXfrm>
        <a:off x="2886436" y="639027"/>
        <a:ext cx="1048746" cy="508551"/>
      </dsp:txXfrm>
    </dsp:sp>
    <dsp:sp modelId="{07C18311-6DE2-4BFA-940F-40C273535572}">
      <dsp:nvSpPr>
        <dsp:cNvPr id="0" name=""/>
        <dsp:cNvSpPr/>
      </dsp:nvSpPr>
      <dsp:spPr>
        <a:xfrm rot="18289469">
          <a:off x="2276158" y="1813757"/>
          <a:ext cx="756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6755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35617" y="1806220"/>
        <a:ext cx="37837" cy="37837"/>
      </dsp:txXfrm>
    </dsp:sp>
    <dsp:sp modelId="{EFC5AF2C-7C68-4445-9BAB-ADC20ECB16BB}">
      <dsp:nvSpPr>
        <dsp:cNvPr id="0" name=""/>
        <dsp:cNvSpPr/>
      </dsp:nvSpPr>
      <dsp:spPr>
        <a:xfrm>
          <a:off x="2870614" y="1244430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státní fondy</a:t>
          </a:r>
        </a:p>
      </dsp:txBody>
      <dsp:txXfrm>
        <a:off x="2886436" y="1260252"/>
        <a:ext cx="1048746" cy="508551"/>
      </dsp:txXfrm>
    </dsp:sp>
    <dsp:sp modelId="{D6D6040C-7537-437B-A140-3D1F360A7F0F}">
      <dsp:nvSpPr>
        <dsp:cNvPr id="0" name=""/>
        <dsp:cNvSpPr/>
      </dsp:nvSpPr>
      <dsp:spPr>
        <a:xfrm>
          <a:off x="2438457" y="2124370"/>
          <a:ext cx="43215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3215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3732" y="2124948"/>
        <a:ext cx="21607" cy="21607"/>
      </dsp:txXfrm>
    </dsp:sp>
    <dsp:sp modelId="{AECBF6E9-9A71-43A9-8874-35A3450DE8C9}">
      <dsp:nvSpPr>
        <dsp:cNvPr id="0" name=""/>
        <dsp:cNvSpPr/>
      </dsp:nvSpPr>
      <dsp:spPr>
        <a:xfrm>
          <a:off x="2870614" y="1865654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státní veřejné výzkumné instituce</a:t>
          </a:r>
        </a:p>
      </dsp:txBody>
      <dsp:txXfrm>
        <a:off x="2886436" y="1881476"/>
        <a:ext cx="1048746" cy="508551"/>
      </dsp:txXfrm>
    </dsp:sp>
    <dsp:sp modelId="{E39033EC-D753-49A3-BFBC-61162AFAF7E2}">
      <dsp:nvSpPr>
        <dsp:cNvPr id="0" name=""/>
        <dsp:cNvSpPr/>
      </dsp:nvSpPr>
      <dsp:spPr>
        <a:xfrm rot="3310531">
          <a:off x="2276158" y="2434982"/>
          <a:ext cx="756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6755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35617" y="2427445"/>
        <a:ext cx="37837" cy="37837"/>
      </dsp:txXfrm>
    </dsp:sp>
    <dsp:sp modelId="{1D488E82-A203-403B-A0EE-C1C44E3E971F}">
      <dsp:nvSpPr>
        <dsp:cNvPr id="0" name=""/>
        <dsp:cNvSpPr/>
      </dsp:nvSpPr>
      <dsp:spPr>
        <a:xfrm>
          <a:off x="2870614" y="2486878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státní podniky</a:t>
          </a:r>
        </a:p>
      </dsp:txBody>
      <dsp:txXfrm>
        <a:off x="2886436" y="2502700"/>
        <a:ext cx="1048746" cy="508551"/>
      </dsp:txXfrm>
    </dsp:sp>
    <dsp:sp modelId="{1547700B-DE38-4289-BBA7-C508CFA9F245}">
      <dsp:nvSpPr>
        <dsp:cNvPr id="0" name=""/>
        <dsp:cNvSpPr/>
      </dsp:nvSpPr>
      <dsp:spPr>
        <a:xfrm rot="4249260">
          <a:off x="1996805" y="2745594"/>
          <a:ext cx="131546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1546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1649" y="2724089"/>
        <a:ext cx="65773" cy="65773"/>
      </dsp:txXfrm>
    </dsp:sp>
    <dsp:sp modelId="{875931A7-CEA6-4EF7-BD5C-6511D09F9026}">
      <dsp:nvSpPr>
        <dsp:cNvPr id="0" name=""/>
        <dsp:cNvSpPr/>
      </dsp:nvSpPr>
      <dsp:spPr>
        <a:xfrm>
          <a:off x="2870614" y="3108103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státní školské právnické osoby</a:t>
          </a:r>
        </a:p>
      </dsp:txBody>
      <dsp:txXfrm>
        <a:off x="2886436" y="3123925"/>
        <a:ext cx="1048746" cy="508551"/>
      </dsp:txXfrm>
    </dsp:sp>
    <dsp:sp modelId="{F2FEC578-8CBE-44A5-968C-D1FCA8851714}">
      <dsp:nvSpPr>
        <dsp:cNvPr id="0" name=""/>
        <dsp:cNvSpPr/>
      </dsp:nvSpPr>
      <dsp:spPr>
        <a:xfrm rot="4616685">
          <a:off x="1697974" y="3056206"/>
          <a:ext cx="1913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1312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606707" y="3019760"/>
        <a:ext cx="95656" cy="95656"/>
      </dsp:txXfrm>
    </dsp:sp>
    <dsp:sp modelId="{37789B5B-9B5F-45DD-8A8C-60BC25582961}">
      <dsp:nvSpPr>
        <dsp:cNvPr id="0" name=""/>
        <dsp:cNvSpPr/>
      </dsp:nvSpPr>
      <dsp:spPr>
        <a:xfrm>
          <a:off x="2870614" y="3729327"/>
          <a:ext cx="1080390" cy="54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Gill Sans MT" panose="020B0502020104020203" pitchFamily="34" charset="-18"/>
            </a:rPr>
            <a:t>ostatní </a:t>
          </a:r>
        </a:p>
      </dsp:txBody>
      <dsp:txXfrm>
        <a:off x="2886436" y="3745149"/>
        <a:ext cx="1048746" cy="508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D94C-E428-4875-BBF5-7553F38533F2}">
      <dsp:nvSpPr>
        <dsp:cNvPr id="0" name=""/>
        <dsp:cNvSpPr/>
      </dsp:nvSpPr>
      <dsp:spPr>
        <a:xfrm>
          <a:off x="733373" y="1805812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Místní rozpočtové jednotky</a:t>
          </a:r>
        </a:p>
      </dsp:txBody>
      <dsp:txXfrm>
        <a:off x="756352" y="1828791"/>
        <a:ext cx="1523193" cy="738617"/>
      </dsp:txXfrm>
    </dsp:sp>
    <dsp:sp modelId="{8848BED3-A706-4A6A-8EA3-52F8C2BC300C}">
      <dsp:nvSpPr>
        <dsp:cNvPr id="0" name=""/>
        <dsp:cNvSpPr/>
      </dsp:nvSpPr>
      <dsp:spPr>
        <a:xfrm rot="17350740">
          <a:off x="1661071" y="1279776"/>
          <a:ext cx="1910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10567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568591" y="1248074"/>
        <a:ext cx="95528" cy="95528"/>
      </dsp:txXfrm>
    </dsp:sp>
    <dsp:sp modelId="{AEEAE1F6-D93D-4D5D-9310-46E31FB87C33}">
      <dsp:nvSpPr>
        <dsp:cNvPr id="0" name=""/>
        <dsp:cNvSpPr/>
      </dsp:nvSpPr>
      <dsp:spPr>
        <a:xfrm>
          <a:off x="2930185" y="1287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organizační složky územních samosprávních celků</a:t>
          </a:r>
        </a:p>
      </dsp:txBody>
      <dsp:txXfrm>
        <a:off x="2953164" y="24266"/>
        <a:ext cx="1523193" cy="738617"/>
      </dsp:txXfrm>
    </dsp:sp>
    <dsp:sp modelId="{171F79B3-ACF3-4405-B490-746EAAD6E5F6}">
      <dsp:nvSpPr>
        <dsp:cNvPr id="0" name=""/>
        <dsp:cNvSpPr/>
      </dsp:nvSpPr>
      <dsp:spPr>
        <a:xfrm rot="18289469">
          <a:off x="2066802" y="1730907"/>
          <a:ext cx="109910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9106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8877" y="1719491"/>
        <a:ext cx="54955" cy="54955"/>
      </dsp:txXfrm>
    </dsp:sp>
    <dsp:sp modelId="{A61E6E04-59B8-48C4-8A31-63A55DA7C9E4}">
      <dsp:nvSpPr>
        <dsp:cNvPr id="0" name=""/>
        <dsp:cNvSpPr/>
      </dsp:nvSpPr>
      <dsp:spPr>
        <a:xfrm>
          <a:off x="2930185" y="903550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místní příspěvkové organizace</a:t>
          </a:r>
        </a:p>
      </dsp:txBody>
      <dsp:txXfrm>
        <a:off x="2953164" y="926529"/>
        <a:ext cx="1523193" cy="738617"/>
      </dsp:txXfrm>
    </dsp:sp>
    <dsp:sp modelId="{D6D6040C-7537-437B-A140-3D1F360A7F0F}">
      <dsp:nvSpPr>
        <dsp:cNvPr id="0" name=""/>
        <dsp:cNvSpPr/>
      </dsp:nvSpPr>
      <dsp:spPr>
        <a:xfrm>
          <a:off x="2302525" y="2182038"/>
          <a:ext cx="6276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7660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00663" y="2182408"/>
        <a:ext cx="31383" cy="31383"/>
      </dsp:txXfrm>
    </dsp:sp>
    <dsp:sp modelId="{AECBF6E9-9A71-43A9-8874-35A3450DE8C9}">
      <dsp:nvSpPr>
        <dsp:cNvPr id="0" name=""/>
        <dsp:cNvSpPr/>
      </dsp:nvSpPr>
      <dsp:spPr>
        <a:xfrm>
          <a:off x="2930185" y="1805812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místní veřejné výzkumné instituce</a:t>
          </a:r>
        </a:p>
      </dsp:txBody>
      <dsp:txXfrm>
        <a:off x="2953164" y="1828791"/>
        <a:ext cx="1523193" cy="738617"/>
      </dsp:txXfrm>
    </dsp:sp>
    <dsp:sp modelId="{1547700B-DE38-4289-BBA7-C508CFA9F245}">
      <dsp:nvSpPr>
        <dsp:cNvPr id="0" name=""/>
        <dsp:cNvSpPr/>
      </dsp:nvSpPr>
      <dsp:spPr>
        <a:xfrm rot="3310531">
          <a:off x="2066802" y="2633169"/>
          <a:ext cx="109910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9106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8877" y="2621753"/>
        <a:ext cx="54955" cy="54955"/>
      </dsp:txXfrm>
    </dsp:sp>
    <dsp:sp modelId="{875931A7-CEA6-4EF7-BD5C-6511D09F9026}">
      <dsp:nvSpPr>
        <dsp:cNvPr id="0" name=""/>
        <dsp:cNvSpPr/>
      </dsp:nvSpPr>
      <dsp:spPr>
        <a:xfrm>
          <a:off x="2930185" y="2708074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místní školské právnické osoby</a:t>
          </a:r>
        </a:p>
      </dsp:txBody>
      <dsp:txXfrm>
        <a:off x="2953164" y="2731053"/>
        <a:ext cx="1523193" cy="738617"/>
      </dsp:txXfrm>
    </dsp:sp>
    <dsp:sp modelId="{1D9DBE32-85EC-415C-AC18-8B3BF809A504}">
      <dsp:nvSpPr>
        <dsp:cNvPr id="0" name=""/>
        <dsp:cNvSpPr/>
      </dsp:nvSpPr>
      <dsp:spPr>
        <a:xfrm rot="4249260">
          <a:off x="1661071" y="3084300"/>
          <a:ext cx="1910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10567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568591" y="3052598"/>
        <a:ext cx="95528" cy="95528"/>
      </dsp:txXfrm>
    </dsp:sp>
    <dsp:sp modelId="{7C7684D2-5C0E-48BC-947E-69E28B3DEAF4}">
      <dsp:nvSpPr>
        <dsp:cNvPr id="0" name=""/>
        <dsp:cNvSpPr/>
      </dsp:nvSpPr>
      <dsp:spPr>
        <a:xfrm>
          <a:off x="2930185" y="3610337"/>
          <a:ext cx="1569151" cy="78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Gill Sans MT" panose="020B0502020104020203" pitchFamily="34" charset="-18"/>
            </a:rPr>
            <a:t>ostatní</a:t>
          </a:r>
        </a:p>
      </dsp:txBody>
      <dsp:txXfrm>
        <a:off x="2953164" y="3633316"/>
        <a:ext cx="1523193" cy="73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48574" y="1207698"/>
            <a:ext cx="11352362" cy="429595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Pojetí rozpočtového práva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22230" y="1669241"/>
          <a:ext cx="10515600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5C8BA2-C53E-4D8A-AA3D-5C9C60D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35170" y="1380226"/>
            <a:ext cx="104207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  <a:latin typeface="Gill Sans MT" panose="020B0502020104020203" pitchFamily="34" charset="-18"/>
              </a:rPr>
              <a:t>Rozpočtové právo v širším smyslu</a:t>
            </a:r>
          </a:p>
        </p:txBody>
      </p:sp>
    </p:spTree>
    <p:extLst>
      <p:ext uri="{BB962C8B-B14F-4D97-AF65-F5344CB8AC3E}">
        <p14:creationId xmlns:p14="http://schemas.microsoft.com/office/powerpoint/2010/main" val="196100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Členění rozpočtového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7C963C-E003-4AFC-941D-825B133D5CC8}"/>
              </a:ext>
            </a:extLst>
          </p:cNvPr>
          <p:cNvGraphicFramePr/>
          <p:nvPr/>
        </p:nvGraphicFramePr>
        <p:xfrm>
          <a:off x="815414" y="1124744"/>
          <a:ext cx="10483957" cy="431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78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Členění rozpočtového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87C963C-E003-4AFC-941D-825B133D5CC8}"/>
              </a:ext>
            </a:extLst>
          </p:cNvPr>
          <p:cNvGraphicFramePr/>
          <p:nvPr/>
        </p:nvGraphicFramePr>
        <p:xfrm>
          <a:off x="815414" y="849086"/>
          <a:ext cx="10598257" cy="463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93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Prameny rozpočtového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2031EB-127B-4959-80C6-9DD0FDB6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01C0C43-DE2F-4AD2-95E3-8465F798AAB6}"/>
              </a:ext>
            </a:extLst>
          </p:cNvPr>
          <p:cNvSpPr/>
          <p:nvPr/>
        </p:nvSpPr>
        <p:spPr>
          <a:xfrm>
            <a:off x="838201" y="1196752"/>
            <a:ext cx="10515600" cy="41764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0C25E9-0316-4084-BB16-1E945D6A49C9}"/>
              </a:ext>
            </a:extLst>
          </p:cNvPr>
          <p:cNvSpPr txBox="1"/>
          <p:nvPr/>
        </p:nvSpPr>
        <p:spPr>
          <a:xfrm>
            <a:off x="7824191" y="1484785"/>
            <a:ext cx="3136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1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Materiální</a:t>
            </a:r>
          </a:p>
          <a:p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vnitřní předpisy</a:t>
            </a:r>
          </a:p>
          <a:p>
            <a:pPr algn="just"/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judikatura</a:t>
            </a:r>
          </a:p>
          <a:p>
            <a:pPr algn="just"/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internet</a:t>
            </a:r>
          </a:p>
          <a:p>
            <a:pPr algn="just"/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atd.</a:t>
            </a:r>
          </a:p>
          <a:p>
            <a:pPr algn="ctr"/>
            <a:r>
              <a:rPr lang="cs-CZ" sz="3600" b="1" dirty="0">
                <a:solidFill>
                  <a:schemeClr val="accent2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DEB9C4-DED1-42E2-841C-03C1ECEBDD2E}"/>
              </a:ext>
            </a:extLst>
          </p:cNvPr>
          <p:cNvSpPr txBox="1"/>
          <p:nvPr/>
        </p:nvSpPr>
        <p:spPr>
          <a:xfrm>
            <a:off x="1410836" y="1556496"/>
            <a:ext cx="6204612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Gill Sans MT" panose="020B0502020104020203" pitchFamily="34" charset="-18"/>
                <a:cs typeface="Arial" panose="020B0604020202020204" pitchFamily="34" charset="0"/>
              </a:rPr>
              <a:t>Formální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ústavní zákony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mezinárodní smlouvy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právní předpisy EU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zákony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>
                <a:latin typeface="Gill Sans MT" panose="020B0502020104020203" pitchFamily="34" charset="-18"/>
                <a:cs typeface="Arial" panose="020B0604020202020204" pitchFamily="34" charset="0"/>
              </a:rPr>
              <a:t>sekundární 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23609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Ústavní základy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čl. 42 a 33 Ústavy</a:t>
            </a:r>
          </a:p>
          <a:p>
            <a:r>
              <a:rPr lang="cs-CZ" sz="2400" dirty="0"/>
              <a:t>čl. 97 Ústavy</a:t>
            </a:r>
          </a:p>
          <a:p>
            <a:r>
              <a:rPr lang="cs-CZ" sz="2400" dirty="0"/>
              <a:t>čl. 62 písm. j) Ústavy</a:t>
            </a:r>
          </a:p>
          <a:p>
            <a:r>
              <a:rPr lang="cs-CZ" sz="2400" dirty="0"/>
              <a:t>čl. 101 odst. 3 Ústavy</a:t>
            </a:r>
          </a:p>
          <a:p>
            <a:endParaRPr lang="cs-CZ" sz="2400" dirty="0"/>
          </a:p>
          <a:p>
            <a:r>
              <a:rPr lang="cs-CZ" sz="2400" dirty="0"/>
              <a:t>rozpočtová odpovědnost – ne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12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Mezinárodní smlouvy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obecné</a:t>
            </a:r>
          </a:p>
          <a:p>
            <a:pPr lvl="1"/>
            <a:r>
              <a:rPr lang="cs-CZ" dirty="0"/>
              <a:t>Smlouva o přistoupení České republiky k Evropské unii</a:t>
            </a:r>
          </a:p>
          <a:p>
            <a:pPr lvl="1"/>
            <a:endParaRPr lang="cs-CZ" dirty="0"/>
          </a:p>
          <a:p>
            <a:r>
              <a:rPr lang="cs-CZ" b="1" dirty="0"/>
              <a:t>zvláštní </a:t>
            </a:r>
          </a:p>
          <a:p>
            <a:pPr lvl="1"/>
            <a:r>
              <a:rPr lang="cs-CZ" dirty="0"/>
              <a:t>Smlouva o stabilitě, koordinaci a správě v hospodářské a měnové unii </a:t>
            </a:r>
            <a:br>
              <a:rPr lang="cs-CZ" dirty="0"/>
            </a:br>
            <a:r>
              <a:rPr lang="cs-CZ" dirty="0"/>
              <a:t>(č. 46/2020 Sb. m. s.)</a:t>
            </a:r>
          </a:p>
          <a:p>
            <a:pPr lvl="1"/>
            <a:r>
              <a:rPr lang="cs-CZ" dirty="0"/>
              <a:t>Evropská charta územní samosprávy (č. 181/1999 Sb.)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52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III. Právní předpisy Evropské unie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Smlouva o fungování Evropské unie</a:t>
            </a:r>
          </a:p>
          <a:p>
            <a:pPr lvl="1"/>
            <a:r>
              <a:rPr lang="cs-CZ" dirty="0"/>
              <a:t>čl. 310-325 </a:t>
            </a:r>
          </a:p>
          <a:p>
            <a:pPr lvl="1"/>
            <a:r>
              <a:rPr lang="cs-CZ" dirty="0"/>
              <a:t>čl. 126</a:t>
            </a:r>
          </a:p>
          <a:p>
            <a:pPr lvl="1"/>
            <a:r>
              <a:rPr lang="cs-CZ" dirty="0"/>
              <a:t>čl. 107-109</a:t>
            </a:r>
          </a:p>
          <a:p>
            <a:pPr lvl="1"/>
            <a:r>
              <a:rPr lang="cs-CZ" dirty="0"/>
              <a:t>čl. 110-113</a:t>
            </a:r>
          </a:p>
          <a:p>
            <a:pPr lvl="1"/>
            <a:r>
              <a:rPr lang="cs-CZ" dirty="0"/>
              <a:t>čl. 30-32</a:t>
            </a:r>
          </a:p>
          <a:p>
            <a:r>
              <a:rPr lang="cs-CZ" b="1" dirty="0"/>
              <a:t>sekundární předpisy Evropské unie</a:t>
            </a:r>
          </a:p>
          <a:p>
            <a:pPr lvl="1"/>
            <a:r>
              <a:rPr lang="cs-CZ" dirty="0"/>
              <a:t>nařízení Evropského parlamentu a Rady (EU, Euratom) 2018/1046 = finanční pravidla pro souhrnný rozpočet Unie</a:t>
            </a:r>
          </a:p>
          <a:p>
            <a:pPr lvl="1"/>
            <a:r>
              <a:rPr lang="cs-CZ" dirty="0"/>
              <a:t>rozhodnutí Rady (EU, Euratom) 2020/2053 = systém vlastních zdrojů EU </a:t>
            </a:r>
          </a:p>
          <a:p>
            <a:endParaRPr lang="cs-CZ" dirty="0"/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44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IV. Zákony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rozpočtová pravidla (č. 218/2000 Sb.)</a:t>
            </a:r>
          </a:p>
          <a:p>
            <a:r>
              <a:rPr lang="cs-CZ" sz="2400" dirty="0"/>
              <a:t>rozpočtová pravidla územních rozpočtů (č. 250/2000 Sb.)</a:t>
            </a:r>
          </a:p>
          <a:p>
            <a:r>
              <a:rPr lang="cs-CZ" sz="2400" dirty="0"/>
              <a:t>zákon o státním rozpočtu (č. 57/2022 Sb.)</a:t>
            </a:r>
          </a:p>
          <a:p>
            <a:r>
              <a:rPr lang="cs-CZ" sz="2400" dirty="0"/>
              <a:t>zákon o pravidlech rozpočtové odpovědnosti (č. 23/2017 Sb.)</a:t>
            </a:r>
          </a:p>
          <a:p>
            <a:r>
              <a:rPr lang="cs-CZ" sz="2400" dirty="0"/>
              <a:t>zákony upravující státní fondy</a:t>
            </a:r>
          </a:p>
          <a:p>
            <a:endParaRPr lang="cs-CZ" sz="2400" dirty="0"/>
          </a:p>
          <a:p>
            <a:r>
              <a:rPr lang="cs-CZ" sz="2400" dirty="0"/>
              <a:t>další zákony – č. 219/2000 Sb., č. 420/2002 Sb., č. 320/2001 Sb., č. 215/2004 Sb., </a:t>
            </a:r>
            <a:br>
              <a:rPr lang="cs-CZ" sz="2400" dirty="0"/>
            </a:br>
            <a:r>
              <a:rPr lang="cs-CZ" sz="2400" dirty="0"/>
              <a:t>č. 134/2016 Sb. … 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39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Rozpočtové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principy rozpočtového práva</a:t>
            </a:r>
          </a:p>
          <a:p>
            <a:endParaRPr lang="cs-CZ" b="1" dirty="0"/>
          </a:p>
          <a:p>
            <a:r>
              <a:rPr lang="cs-CZ" b="1" dirty="0"/>
              <a:t>kategorizace principů</a:t>
            </a:r>
          </a:p>
          <a:p>
            <a:pPr marL="971550" lvl="1" indent="-571500">
              <a:buFont typeface="+mj-lt"/>
              <a:buAutoNum type="alphaUcPeriod"/>
            </a:pPr>
            <a:r>
              <a:rPr lang="cs-CZ" dirty="0"/>
              <a:t>principy při sestavování a schvalování veřejných rozpočtů</a:t>
            </a:r>
          </a:p>
          <a:p>
            <a:pPr marL="971550" lvl="1" indent="-571500">
              <a:buFont typeface="+mj-lt"/>
              <a:buAutoNum type="alphaUcPeriod"/>
            </a:pPr>
            <a:r>
              <a:rPr lang="cs-CZ" dirty="0"/>
              <a:t>principy týkající se příjmů a výdajů</a:t>
            </a:r>
          </a:p>
          <a:p>
            <a:pPr marL="971550" lvl="1" indent="-571500">
              <a:buFont typeface="+mj-lt"/>
              <a:buAutoNum type="alphaUcPeriod"/>
            </a:pPr>
            <a:r>
              <a:rPr lang="cs-CZ" dirty="0"/>
              <a:t>principy rozpočtového hospodaření </a:t>
            </a:r>
          </a:p>
          <a:p>
            <a:pPr marL="971550" lvl="1" indent="-571500">
              <a:buFont typeface="+mj-lt"/>
              <a:buAutoNum type="alphaUcPeriod"/>
            </a:pPr>
            <a:r>
              <a:rPr lang="cs-CZ" dirty="0"/>
              <a:t>ostatní principy</a:t>
            </a:r>
          </a:p>
          <a:p>
            <a:endParaRPr lang="cs-CZ" dirty="0"/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5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Principy při sestavování a schvalování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ročních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včasnosti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reálnosti a pravdivosti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veřejnosti veřejných rozpočtů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1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Rozpočtové právo</a:t>
            </a:r>
            <a:endParaRPr lang="en-US" sz="44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Radim Boháč</a:t>
            </a:r>
          </a:p>
          <a:p>
            <a:r>
              <a:rPr lang="cs-CZ" dirty="0"/>
              <a:t>25. dubna </a:t>
            </a:r>
            <a:r>
              <a:rPr lang="en-US" dirty="0"/>
              <a:t>20</a:t>
            </a:r>
            <a:r>
              <a:rPr lang="cs-CZ" dirty="0"/>
              <a:t>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Princip reálnosti a pravdivosti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6" name="Picture 3" descr="Přehled plánované a skutečné bilance státního rozpočtu (v mld. Kč)">
            <a:extLst>
              <a:ext uri="{FF2B5EF4-FFF2-40B4-BE49-F238E27FC236}">
                <a16:creationId xmlns:a16="http://schemas.microsoft.com/office/drawing/2014/main" id="{124B1A42-2991-41EF-BB04-3930127B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63" y="925050"/>
            <a:ext cx="9335155" cy="46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4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Princip reálnosti a pravdivosti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2B1770-98EE-4430-9068-3931330A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23" y="1074821"/>
            <a:ext cx="8653754" cy="44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Principy týkající se příjmů a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úplnosti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brutto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jednotnosti a přehlednosti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přednosti výdajů před příjmy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neúčelovosti příjmů a účelovosti výdajů veřejných rozpočtů 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dlouhodobé vyrovnanosti veřejných rozpočtů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3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Saldo státního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FB04E4-57F2-457C-AC95-A8B1C6A3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" y="1422404"/>
            <a:ext cx="12192000" cy="40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Státní dluh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FE5810-DBC5-4898-8318-CEA086E4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5" y="1256504"/>
            <a:ext cx="8598569" cy="43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Státní dluh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C01C83-B2A1-4CA3-BB6C-AE92E050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64" y="1264393"/>
            <a:ext cx="8496072" cy="4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Principy rozpočtového hospodaření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efektivnosti a hospodárnosti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časového ohraničení veřejných rozpočtů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princip omezení přesunů ve veřejných rozpočtech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83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Ostatní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princip zjišťování rozpočtových důsledků právních předpisů </a:t>
            </a:r>
          </a:p>
          <a:p>
            <a:pPr lvl="1"/>
            <a:r>
              <a:rPr lang="cs-CZ" dirty="0"/>
              <a:t>důvodové zprávy a odůvodnění</a:t>
            </a:r>
          </a:p>
          <a:p>
            <a:pPr marL="514350" indent="-514350">
              <a:buFont typeface="+mj-lt"/>
              <a:buAutoNum type="romanUcPeriod"/>
            </a:pPr>
            <a:endParaRPr lang="cs-CZ" dirty="0"/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princip zúčtovací jednotky</a:t>
            </a:r>
          </a:p>
          <a:p>
            <a:pPr lvl="1"/>
            <a:r>
              <a:rPr lang="cs-CZ" dirty="0"/>
              <a:t>v Evropské unii</a:t>
            </a:r>
          </a:p>
          <a:p>
            <a:endParaRPr lang="cs-CZ" dirty="0"/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3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2600" dirty="0"/>
              <a:t>Veřejné rozpočty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Rozpočtová soustava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Instituty víceletého plánování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05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Veřejné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rozpočet</a:t>
            </a:r>
          </a:p>
          <a:p>
            <a:pPr lvl="1"/>
            <a:r>
              <a:rPr lang="cs-CZ" dirty="0"/>
              <a:t>plán, příjmy a výdaje na určitou dobu (rozpočtový rok)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veřejné rozpočty</a:t>
            </a:r>
          </a:p>
          <a:p>
            <a:pPr lvl="1"/>
            <a:r>
              <a:rPr lang="cs-CZ" dirty="0"/>
              <a:t>rozpočty veřejnoprávních osob nebo jiných jednotek</a:t>
            </a:r>
          </a:p>
          <a:p>
            <a:pPr lvl="1"/>
            <a:r>
              <a:rPr lang="cs-CZ" dirty="0"/>
              <a:t>části rozpočtů soukromoprávních osob vykonávajících veřejnou správu</a:t>
            </a:r>
          </a:p>
          <a:p>
            <a:r>
              <a:rPr lang="cs-CZ" b="1" dirty="0"/>
              <a:t>soukromé rozpočty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7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Rozpočtová a fiskální politika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Fiskální federalismus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Podobor rozpočtového práva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Rozpočtové principy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Rozpočty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Rozpočtový proces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Rozpočtová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souhrn veřejných rozpočtů</a:t>
            </a:r>
          </a:p>
          <a:p>
            <a:r>
              <a:rPr lang="cs-CZ" sz="2400" dirty="0"/>
              <a:t>články rozpočtové soustavy</a:t>
            </a:r>
            <a:br>
              <a:rPr lang="cs-CZ" sz="2400" dirty="0"/>
            </a:br>
            <a:r>
              <a:rPr lang="cs-CZ" sz="2400" dirty="0"/>
              <a:t>na rozpočtových úrovních</a:t>
            </a:r>
          </a:p>
          <a:p>
            <a:r>
              <a:rPr lang="cs-CZ" sz="2400" dirty="0"/>
              <a:t>lišit rozpočtový systém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C711A2-39C3-428D-89F1-3EFC6E033FE8}"/>
              </a:ext>
            </a:extLst>
          </p:cNvPr>
          <p:cNvGraphicFramePr/>
          <p:nvPr/>
        </p:nvGraphicFramePr>
        <p:xfrm>
          <a:off x="2457310" y="130679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5A3307F-ED29-47CD-9D3D-A47500455D41}"/>
              </a:ext>
            </a:extLst>
          </p:cNvPr>
          <p:cNvSpPr txBox="1"/>
          <p:nvPr/>
        </p:nvSpPr>
        <p:spPr>
          <a:xfrm>
            <a:off x="9722493" y="1777849"/>
            <a:ext cx="2208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nadnárodní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národní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krajská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obecní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8034405-2B76-48C3-B43A-56AD45FBE728}"/>
              </a:ext>
            </a:extLst>
          </p:cNvPr>
          <p:cNvCxnSpPr/>
          <p:nvPr/>
        </p:nvCxnSpPr>
        <p:spPr>
          <a:xfrm>
            <a:off x="4915458" y="2331234"/>
            <a:ext cx="66247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4B5B1C2-5DC7-4FC2-B42D-37790AE9F235}"/>
              </a:ext>
            </a:extLst>
          </p:cNvPr>
          <p:cNvCxnSpPr>
            <a:cxnSpLocks/>
          </p:cNvCxnSpPr>
          <p:nvPr/>
        </p:nvCxnSpPr>
        <p:spPr>
          <a:xfrm>
            <a:off x="3834845" y="3347510"/>
            <a:ext cx="76808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2620C3F-4CBC-4D18-BEE4-87BFA5D11C38}"/>
              </a:ext>
            </a:extLst>
          </p:cNvPr>
          <p:cNvCxnSpPr>
            <a:cxnSpLocks/>
          </p:cNvCxnSpPr>
          <p:nvPr/>
        </p:nvCxnSpPr>
        <p:spPr>
          <a:xfrm>
            <a:off x="2972710" y="4355621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2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Instituty víceletého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sz="2600" dirty="0"/>
              <a:t>Obecně k institutům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600" dirty="0"/>
              <a:t> Jednotlivé instituty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756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Obecně k institutům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plány na delší časové období než rozpočtový rok</a:t>
            </a:r>
          </a:p>
          <a:p>
            <a:r>
              <a:rPr lang="cs-CZ" b="1" dirty="0"/>
              <a:t>označení</a:t>
            </a:r>
          </a:p>
          <a:p>
            <a:pPr lvl="1"/>
            <a:r>
              <a:rPr lang="cs-CZ" dirty="0"/>
              <a:t>strategie </a:t>
            </a:r>
          </a:p>
          <a:p>
            <a:pPr lvl="1"/>
            <a:r>
              <a:rPr lang="cs-CZ" dirty="0"/>
              <a:t>výhled</a:t>
            </a:r>
          </a:p>
          <a:p>
            <a:pPr lvl="1"/>
            <a:r>
              <a:rPr lang="cs-CZ" dirty="0"/>
              <a:t>rámec</a:t>
            </a:r>
          </a:p>
          <a:p>
            <a:r>
              <a:rPr lang="cs-CZ" b="1" dirty="0"/>
              <a:t>přijímání</a:t>
            </a:r>
          </a:p>
          <a:p>
            <a:pPr lvl="1"/>
            <a:r>
              <a:rPr lang="cs-CZ" dirty="0"/>
              <a:t>společně s rozpočtem</a:t>
            </a:r>
          </a:p>
          <a:p>
            <a:pPr lvl="1"/>
            <a:r>
              <a:rPr lang="cs-CZ" dirty="0"/>
              <a:t>oddělení od rozpočtu</a:t>
            </a:r>
          </a:p>
          <a:p>
            <a:r>
              <a:rPr lang="cs-CZ" sz="3000" b="1" dirty="0"/>
              <a:t>závaznost</a:t>
            </a:r>
          </a:p>
          <a:p>
            <a:pPr lvl="1"/>
            <a:r>
              <a:rPr lang="cs-CZ" sz="2600" dirty="0"/>
              <a:t>závazné při schvalování rozpočtu</a:t>
            </a:r>
          </a:p>
          <a:p>
            <a:pPr lvl="1"/>
            <a:r>
              <a:rPr lang="cs-CZ" sz="2600" dirty="0"/>
              <a:t>nezávazné</a:t>
            </a:r>
          </a:p>
          <a:p>
            <a:pPr lvl="2"/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3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Jednotlivé instituty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0CD51B7E-1F1B-43E2-B53F-16FCA3FC96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527" y="1021278"/>
          <a:ext cx="11720945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45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pPr marL="109538">
              <a:lnSpc>
                <a:spcPct val="120000"/>
              </a:lnSpc>
              <a:defRPr/>
            </a:pPr>
            <a:r>
              <a:rPr lang="cs-CZ" dirty="0"/>
              <a:t>6. Rozpočtový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 fontScale="92500" lnSpcReduction="10000"/>
          </a:bodyPr>
          <a:lstStyle/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Příprava rozpočtu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Rozpočtová skladba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Schválení rozpočtu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Rozpočtové hospodaření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Státní pokladna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Kontrola</a:t>
            </a:r>
          </a:p>
          <a:p>
            <a:pPr marL="623888" indent="-51435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cs-CZ" dirty="0"/>
              <a:t>Závěrečný účet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44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Příprava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vychází se ze střednědobého výhledu</a:t>
            </a:r>
          </a:p>
          <a:p>
            <a:pPr lvl="1"/>
            <a:r>
              <a:rPr lang="cs-CZ" dirty="0"/>
              <a:t>u všech veřejných rozpočtů (§ 4 ZPRO)</a:t>
            </a:r>
          </a:p>
          <a:p>
            <a:endParaRPr lang="cs-CZ" dirty="0"/>
          </a:p>
          <a:p>
            <a:r>
              <a:rPr lang="cs-CZ" dirty="0"/>
              <a:t>návrh státního rozpočtu (§ 8 a 8b RP)</a:t>
            </a:r>
          </a:p>
          <a:p>
            <a:pPr lvl="1"/>
            <a:r>
              <a:rPr lang="cs-CZ" dirty="0"/>
              <a:t>rozpočtový systém (§ 3 písm. o) RP)</a:t>
            </a:r>
          </a:p>
          <a:p>
            <a:endParaRPr lang="cs-CZ" dirty="0"/>
          </a:p>
          <a:p>
            <a:r>
              <a:rPr lang="cs-CZ" dirty="0"/>
              <a:t>návrh místního rozpočtu (§ 11 RPÚR)</a:t>
            </a:r>
          </a:p>
          <a:p>
            <a:endParaRPr lang="cs-CZ" dirty="0"/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72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Rozpočtová skladba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jednotné třídění příjmů, výdajů a financujících položek</a:t>
            </a:r>
          </a:p>
          <a:p>
            <a:r>
              <a:rPr lang="cs-CZ" dirty="0"/>
              <a:t>§ 2a RP, § 2 odst. 3 RPÚR a vyhláška č. 412/2021 Sb.</a:t>
            </a:r>
          </a:p>
          <a:p>
            <a:r>
              <a:rPr lang="cs-CZ" dirty="0"/>
              <a:t>12 hledisek třídění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odpovědnostní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druhové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odvětvové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konsolidační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další</a:t>
            </a:r>
          </a:p>
          <a:p>
            <a:endParaRPr lang="cs-CZ" dirty="0"/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218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Schválení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státní rozpočet</a:t>
            </a:r>
          </a:p>
          <a:p>
            <a:pPr lvl="1"/>
            <a:r>
              <a:rPr lang="cs-CZ" dirty="0"/>
              <a:t>ústavní pravidla - čl. 42 Ústavy </a:t>
            </a:r>
          </a:p>
          <a:p>
            <a:pPr lvl="1"/>
            <a:r>
              <a:rPr lang="cs-CZ" dirty="0"/>
              <a:t>1. čtení	</a:t>
            </a:r>
          </a:p>
          <a:p>
            <a:pPr lvl="1"/>
            <a:r>
              <a:rPr lang="cs-CZ" dirty="0"/>
              <a:t>2. čtení</a:t>
            </a:r>
          </a:p>
          <a:p>
            <a:pPr lvl="1"/>
            <a:r>
              <a:rPr lang="cs-CZ" dirty="0"/>
              <a:t>3. čtení</a:t>
            </a:r>
          </a:p>
          <a:p>
            <a:pPr lvl="1"/>
            <a:r>
              <a:rPr lang="cs-CZ" dirty="0"/>
              <a:t>rozpočtové provizorium</a:t>
            </a:r>
          </a:p>
          <a:p>
            <a:r>
              <a:rPr lang="cs-CZ" dirty="0"/>
              <a:t>místní rozpočet</a:t>
            </a:r>
          </a:p>
          <a:p>
            <a:pPr lvl="1"/>
            <a:r>
              <a:rPr lang="cs-CZ" dirty="0"/>
              <a:t>schvaluje příslušný orgán</a:t>
            </a:r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146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3" y="15879"/>
            <a:ext cx="11384922" cy="1325563"/>
          </a:xfrm>
        </p:spPr>
        <p:txBody>
          <a:bodyPr/>
          <a:lstStyle/>
          <a:p>
            <a:r>
              <a:rPr lang="cs-CZ" dirty="0"/>
              <a:t>Rozpočtové provizorium státního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07435" y="3946440"/>
            <a:ext cx="1056117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07434" y="1165395"/>
            <a:ext cx="10561173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6384032" y="3115804"/>
            <a:ext cx="0" cy="46805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19936" y="27775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1. ledna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344139" y="1963676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369665" y="1239144"/>
            <a:ext cx="182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Schválení rozpočtu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976320" y="1963676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408098" y="1239143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Vyhlášení ve Sbírce zákonů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5711957" y="3331828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99855" y="4473986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Schválení rozpočtu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7056107" y="3349832"/>
            <a:ext cx="0" cy="99010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820002" y="4471496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Vyhlášení ve Sbírce zákonů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295467" y="1350443"/>
            <a:ext cx="350438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ill Sans MT" panose="020B0502020104020203" pitchFamily="34" charset="-18"/>
              </a:rPr>
              <a:t>Materiální rozpočtové provizorium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295467" y="4313848"/>
            <a:ext cx="355239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ill Sans MT" panose="020B0502020104020203" pitchFamily="34" charset="-18"/>
              </a:rPr>
              <a:t>Formální rozpočtové provizorium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-27147" y="3375431"/>
            <a:ext cx="12192000" cy="1800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1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Rozpočtové hospodaření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Obecně k rozpočtovému hospodaření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Členění rozpočtových jednotek</a:t>
            </a:r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8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Rozpočtová a fiskální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rozpočtová politika</a:t>
            </a:r>
          </a:p>
          <a:p>
            <a:pPr lvl="1"/>
            <a:r>
              <a:rPr lang="cs-CZ" dirty="0"/>
              <a:t>redistribuce veřejných příjmů a alokace veřejných výdajů</a:t>
            </a:r>
          </a:p>
          <a:p>
            <a:pPr lvl="1"/>
            <a:r>
              <a:rPr lang="cs-CZ" dirty="0"/>
              <a:t>cíl – vyrovnanost rozpočtu</a:t>
            </a:r>
          </a:p>
          <a:p>
            <a:pPr lvl="1"/>
            <a:endParaRPr lang="cs-CZ" dirty="0"/>
          </a:p>
          <a:p>
            <a:r>
              <a:rPr lang="cs-CZ" b="1" dirty="0"/>
              <a:t>fiskální politika</a:t>
            </a:r>
          </a:p>
          <a:p>
            <a:pPr lvl="1"/>
            <a:r>
              <a:rPr lang="cs-CZ" dirty="0"/>
              <a:t>využívání veřejných rozpočtů k ovlivňování makroekonomického vývoje (HDP, inflace, nezaměstnanost)</a:t>
            </a:r>
          </a:p>
          <a:p>
            <a:pPr lvl="1"/>
            <a:r>
              <a:rPr lang="cs-CZ" dirty="0"/>
              <a:t>cíl – ekonomická stabilita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118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0855817" cy="1325563"/>
          </a:xfrm>
        </p:spPr>
        <p:txBody>
          <a:bodyPr/>
          <a:lstStyle/>
          <a:p>
            <a:r>
              <a:rPr lang="cs-CZ" dirty="0"/>
              <a:t>I. Obecně k rozpočtovému hospodaření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rozpočtové hospodaření prostřednictvím tzv. </a:t>
            </a:r>
            <a:r>
              <a:rPr lang="cs-CZ" b="1" dirty="0"/>
              <a:t>rozpočtových jednotek</a:t>
            </a:r>
          </a:p>
          <a:p>
            <a:pPr lvl="1"/>
            <a:r>
              <a:rPr lang="cs-CZ" dirty="0"/>
              <a:t>subjekty rozpočtového práva odlišné od fyzických a ostatních právnických osob, tj. subjekty, které jsou nositeli veřejné správy</a:t>
            </a:r>
          </a:p>
          <a:p>
            <a:pPr lvl="1"/>
            <a:r>
              <a:rPr lang="cs-CZ" dirty="0"/>
              <a:t>možné označení i veřejné instituce (§ 3 ZPRO)</a:t>
            </a:r>
          </a:p>
          <a:p>
            <a:endParaRPr lang="cs-CZ" dirty="0"/>
          </a:p>
          <a:p>
            <a:r>
              <a:rPr lang="cs-CZ" dirty="0"/>
              <a:t>rozpočtové jednotky</a:t>
            </a:r>
          </a:p>
          <a:p>
            <a:pPr lvl="1"/>
            <a:r>
              <a:rPr lang="cs-CZ" dirty="0"/>
              <a:t>státní rozpočtové jednotky</a:t>
            </a:r>
          </a:p>
          <a:p>
            <a:pPr lvl="1"/>
            <a:r>
              <a:rPr lang="cs-CZ" dirty="0"/>
              <a:t>místní rozpočtové jednotky</a:t>
            </a:r>
          </a:p>
          <a:p>
            <a:endParaRPr lang="cs-CZ" dirty="0"/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Členění rozpočtových jednotek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41</a:t>
            </a:fld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911424" y="1124744"/>
          <a:ext cx="5309072" cy="42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422669" y="1107582"/>
          <a:ext cx="5232711" cy="439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3725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Státní pokladna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peněžní prostředky státní pokladny (§ 3 písm. h) RP)</a:t>
            </a:r>
          </a:p>
          <a:p>
            <a:pPr lvl="1">
              <a:defRPr/>
            </a:pPr>
            <a:r>
              <a:rPr lang="cs-CZ" dirty="0"/>
              <a:t>správa (§ 33)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účty podřízené státní pokladně</a:t>
            </a:r>
          </a:p>
          <a:p>
            <a:pPr lvl="1"/>
            <a:r>
              <a:rPr lang="cs-CZ" sz="2600" dirty="0"/>
              <a:t>příjmové a výdajové účty státního rozpočtu</a:t>
            </a:r>
          </a:p>
          <a:p>
            <a:pPr lvl="1"/>
            <a:r>
              <a:rPr lang="cs-CZ" sz="2600" dirty="0"/>
              <a:t>účty státních finančních aktiv</a:t>
            </a:r>
          </a:p>
          <a:p>
            <a:pPr lvl="1"/>
            <a:r>
              <a:rPr lang="cs-CZ" sz="2600" dirty="0"/>
              <a:t>účty finančních a celních úřadů, na nichž jsou spravovány daňové příjmy</a:t>
            </a:r>
          </a:p>
          <a:p>
            <a:pPr lvl="1"/>
            <a:r>
              <a:rPr lang="cs-CZ" sz="2600" dirty="0"/>
              <a:t>účty příspěvkových organizací</a:t>
            </a:r>
          </a:p>
          <a:p>
            <a:pPr lvl="1"/>
            <a:r>
              <a:rPr lang="cs-CZ" sz="2600" dirty="0"/>
              <a:t>účty zdravotních pojišťoven</a:t>
            </a:r>
          </a:p>
          <a:p>
            <a:pPr lvl="1"/>
            <a:r>
              <a:rPr lang="cs-CZ" sz="2600" dirty="0"/>
              <a:t>další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řízení likvidity státní pokladny (§ 34 RP)</a:t>
            </a: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208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finanční kontrola</a:t>
            </a:r>
          </a:p>
          <a:p>
            <a:pPr lvl="1"/>
            <a:r>
              <a:rPr lang="cs-CZ" dirty="0"/>
              <a:t>zákon č. 320/2001 Sb.</a:t>
            </a:r>
          </a:p>
          <a:p>
            <a:endParaRPr lang="cs-CZ" dirty="0"/>
          </a:p>
          <a:p>
            <a:r>
              <a:rPr lang="cs-CZ" b="1" dirty="0"/>
              <a:t>nejvyšší kontrola = kontrola NKÚ </a:t>
            </a:r>
          </a:p>
          <a:p>
            <a:pPr lvl="1"/>
            <a:r>
              <a:rPr lang="cs-CZ" dirty="0"/>
              <a:t>zákon č. 166/1993 Sb.</a:t>
            </a:r>
          </a:p>
          <a:p>
            <a:pPr lvl="1"/>
            <a:endParaRPr lang="cs-CZ" dirty="0"/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262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Závěrečný účet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7800" cy="4175117"/>
          </a:xfrm>
        </p:spPr>
        <p:txBody>
          <a:bodyPr>
            <a:normAutofit lnSpcReduction="10000"/>
          </a:bodyPr>
          <a:lstStyle/>
          <a:p>
            <a:r>
              <a:rPr lang="cs-CZ" sz="3600" b="1" dirty="0"/>
              <a:t>státní závěrečný účet</a:t>
            </a:r>
          </a:p>
          <a:p>
            <a:pPr lvl="1"/>
            <a:r>
              <a:rPr lang="cs-CZ" sz="3200" dirty="0"/>
              <a:t>ústavní základy </a:t>
            </a:r>
          </a:p>
          <a:p>
            <a:pPr lvl="2"/>
            <a:r>
              <a:rPr lang="cs-CZ" sz="2800" dirty="0"/>
              <a:t>čl. 42 odst. 1 a čl. 33 odst. 2 Ústavy</a:t>
            </a:r>
          </a:p>
          <a:p>
            <a:pPr lvl="1"/>
            <a:r>
              <a:rPr lang="cs-CZ" sz="3200" dirty="0"/>
              <a:t>zákonná úprava</a:t>
            </a:r>
          </a:p>
          <a:p>
            <a:pPr lvl="2"/>
            <a:r>
              <a:rPr lang="cs-CZ" sz="2800" dirty="0"/>
              <a:t>§ 29 a 30 RP</a:t>
            </a:r>
            <a:endParaRPr lang="cs-CZ" sz="2800" b="1" dirty="0"/>
          </a:p>
          <a:p>
            <a:pPr lvl="2"/>
            <a:r>
              <a:rPr lang="cs-CZ" sz="2800" dirty="0"/>
              <a:t>přílohy</a:t>
            </a:r>
          </a:p>
          <a:p>
            <a:pPr lvl="2"/>
            <a:r>
              <a:rPr lang="cs-CZ" sz="2800" dirty="0"/>
              <a:t>návrh</a:t>
            </a:r>
          </a:p>
          <a:p>
            <a:pPr lvl="2"/>
            <a:r>
              <a:rPr lang="cs-CZ" sz="2800" dirty="0"/>
              <a:t>projednání</a:t>
            </a:r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44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F59C2A6-ECA9-4F21-B80A-6D83D9763DBD}"/>
              </a:ext>
            </a:extLst>
          </p:cNvPr>
          <p:cNvSpPr txBox="1">
            <a:spLocks/>
          </p:cNvSpPr>
          <p:nvPr/>
        </p:nvSpPr>
        <p:spPr>
          <a:xfrm>
            <a:off x="6096000" y="1341441"/>
            <a:ext cx="5257800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/>
              <a:t>místní závěrečný účet</a:t>
            </a:r>
          </a:p>
          <a:p>
            <a:pPr lvl="1"/>
            <a:r>
              <a:rPr lang="cs-CZ" sz="3200" dirty="0"/>
              <a:t>zákonná úprava</a:t>
            </a:r>
          </a:p>
          <a:p>
            <a:pPr lvl="2"/>
            <a:r>
              <a:rPr lang="cs-CZ" sz="2800" dirty="0"/>
              <a:t>§ 17 RPÚR</a:t>
            </a:r>
          </a:p>
          <a:p>
            <a:pPr lvl="2"/>
            <a:r>
              <a:rPr lang="cs-CZ" sz="2800" dirty="0"/>
              <a:t>obsah</a:t>
            </a:r>
          </a:p>
          <a:p>
            <a:pPr lvl="2"/>
            <a:r>
              <a:rPr lang="cs-CZ" sz="2800" dirty="0"/>
              <a:t>přezkum hospodaření – z. č. 420/2004 Sb.</a:t>
            </a:r>
          </a:p>
          <a:p>
            <a:pPr lvl="2"/>
            <a:r>
              <a:rPr lang="cs-CZ" sz="2800" dirty="0"/>
              <a:t>projednání</a:t>
            </a:r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2608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519"/>
            <a:ext cx="105156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</a:t>
            </a:r>
            <a:r>
              <a:rPr lang="cs-CZ"/>
              <a:t>005 330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2. Fiskální federalismus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přiřazení příjmů a výdajů jednotlivým veřejným rozpočtům a vazby veřejných rozpočtů v rámci rozpočtové soustavy</a:t>
            </a:r>
          </a:p>
          <a:p>
            <a:endParaRPr lang="cs-CZ" sz="2400" dirty="0"/>
          </a:p>
          <a:p>
            <a:pPr marL="623887" indent="-514350">
              <a:buFont typeface="+mj-lt"/>
              <a:buAutoNum type="alphaUcPeriod"/>
            </a:pPr>
            <a:r>
              <a:rPr lang="cs-CZ" sz="2400" dirty="0"/>
              <a:t>modely fiskálního federalismu</a:t>
            </a:r>
          </a:p>
          <a:p>
            <a:pPr marL="623887" indent="-514350">
              <a:buFont typeface="+mj-lt"/>
              <a:buAutoNum type="alphaUcPeriod"/>
            </a:pPr>
            <a:r>
              <a:rPr lang="cs-CZ" sz="2400" dirty="0"/>
              <a:t>model fiskálního federalismu v ČR</a:t>
            </a:r>
          </a:p>
          <a:p>
            <a:pPr marL="514350" indent="-514350">
              <a:buFont typeface="+mj-lt"/>
              <a:buAutoNum type="alphaUcPeriod"/>
            </a:pPr>
            <a:endParaRPr lang="cs-CZ" sz="2400" dirty="0"/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28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Modely fiskálního federalismu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5" name="Zástupný symbol pro obsah 5"/>
          <p:cNvGraphicFramePr>
            <a:graphicFrameLocks/>
          </p:cNvGraphicFramePr>
          <p:nvPr/>
        </p:nvGraphicFramePr>
        <p:xfrm>
          <a:off x="623392" y="1268760"/>
          <a:ext cx="10920908" cy="39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92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Model fiskálního federalismu v ČR</a:t>
            </a:r>
          </a:p>
        </p:txBody>
      </p:sp>
      <p:sp>
        <p:nvSpPr>
          <p:cNvPr id="56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7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8" name="Zaoblený obdélník 57">
            <a:extLst>
              <a:ext uri="{FF2B5EF4-FFF2-40B4-BE49-F238E27FC236}">
                <a16:creationId xmlns:a16="http://schemas.microsoft.com/office/drawing/2014/main" id="{EB2DF4A9-B158-4674-B6D1-698302E43BE3}"/>
              </a:ext>
            </a:extLst>
          </p:cNvPr>
          <p:cNvSpPr/>
          <p:nvPr/>
        </p:nvSpPr>
        <p:spPr>
          <a:xfrm>
            <a:off x="855338" y="1340864"/>
            <a:ext cx="10515599" cy="5168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59" name="Zaoblený obdélník 7">
            <a:extLst>
              <a:ext uri="{FF2B5EF4-FFF2-40B4-BE49-F238E27FC236}">
                <a16:creationId xmlns:a16="http://schemas.microsoft.com/office/drawing/2014/main" id="{81AC3DD7-B199-420B-B299-A1F53ABB4B08}"/>
              </a:ext>
            </a:extLst>
          </p:cNvPr>
          <p:cNvSpPr/>
          <p:nvPr/>
        </p:nvSpPr>
        <p:spPr>
          <a:xfrm>
            <a:off x="838199" y="1853114"/>
            <a:ext cx="10515598" cy="146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0" name="Zaoblený obdélník 8">
            <a:extLst>
              <a:ext uri="{FF2B5EF4-FFF2-40B4-BE49-F238E27FC236}">
                <a16:creationId xmlns:a16="http://schemas.microsoft.com/office/drawing/2014/main" id="{34587319-3364-47D0-97D4-62813E5E0522}"/>
              </a:ext>
            </a:extLst>
          </p:cNvPr>
          <p:cNvSpPr/>
          <p:nvPr/>
        </p:nvSpPr>
        <p:spPr>
          <a:xfrm>
            <a:off x="838197" y="3354590"/>
            <a:ext cx="10515599" cy="1099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1" name="Zaoblený obdélník 9">
            <a:extLst>
              <a:ext uri="{FF2B5EF4-FFF2-40B4-BE49-F238E27FC236}">
                <a16:creationId xmlns:a16="http://schemas.microsoft.com/office/drawing/2014/main" id="{F938C225-2BF7-4C8B-80A2-70BC58CFE6C5}"/>
              </a:ext>
            </a:extLst>
          </p:cNvPr>
          <p:cNvSpPr/>
          <p:nvPr/>
        </p:nvSpPr>
        <p:spPr>
          <a:xfrm>
            <a:off x="838197" y="4472569"/>
            <a:ext cx="10515597" cy="1055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B6A2C52B-C244-4DE4-9357-B9F9217A2223}"/>
              </a:ext>
            </a:extLst>
          </p:cNvPr>
          <p:cNvSpPr txBox="1"/>
          <p:nvPr/>
        </p:nvSpPr>
        <p:spPr>
          <a:xfrm>
            <a:off x="3286126" y="1418340"/>
            <a:ext cx="21229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Rozpočet  EU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06D5A17-67FD-4638-ABEC-6C429C8F161D}"/>
              </a:ext>
            </a:extLst>
          </p:cNvPr>
          <p:cNvSpPr txBox="1"/>
          <p:nvPr/>
        </p:nvSpPr>
        <p:spPr>
          <a:xfrm>
            <a:off x="5922170" y="1932633"/>
            <a:ext cx="21986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Národní fond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3D506B82-8B31-4D47-8774-8EAB2127E889}"/>
              </a:ext>
            </a:extLst>
          </p:cNvPr>
          <p:cNvSpPr txBox="1"/>
          <p:nvPr/>
        </p:nvSpPr>
        <p:spPr>
          <a:xfrm>
            <a:off x="3286124" y="2423722"/>
            <a:ext cx="21229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Státní rozpočet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10364B7B-FD68-43A4-A2A1-FBCBCF6FCA02}"/>
              </a:ext>
            </a:extLst>
          </p:cNvPr>
          <p:cNvSpPr txBox="1"/>
          <p:nvPr/>
        </p:nvSpPr>
        <p:spPr>
          <a:xfrm>
            <a:off x="3286124" y="3471876"/>
            <a:ext cx="2128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krajů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B63AE206-FA74-4BBD-97AC-E0B494296792}"/>
              </a:ext>
            </a:extLst>
          </p:cNvPr>
          <p:cNvSpPr txBox="1"/>
          <p:nvPr/>
        </p:nvSpPr>
        <p:spPr>
          <a:xfrm>
            <a:off x="5922167" y="4850961"/>
            <a:ext cx="22330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obcí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5CEEE10-79FB-495E-AF36-E2EA6CE0C08C}"/>
              </a:ext>
            </a:extLst>
          </p:cNvPr>
          <p:cNvSpPr txBox="1"/>
          <p:nvPr/>
        </p:nvSpPr>
        <p:spPr>
          <a:xfrm>
            <a:off x="5922168" y="3973831"/>
            <a:ext cx="22330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trike="sngStrike" dirty="0">
                <a:latin typeface="Gill Sans MT" panose="020B0502020104020203" pitchFamily="34" charset="-18"/>
              </a:rPr>
              <a:t>Rozpočty RRRS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52A4B21A-6848-4A2B-8446-F43AED39BB09}"/>
              </a:ext>
            </a:extLst>
          </p:cNvPr>
          <p:cNvSpPr txBox="1"/>
          <p:nvPr/>
        </p:nvSpPr>
        <p:spPr>
          <a:xfrm>
            <a:off x="5922169" y="2873073"/>
            <a:ext cx="22330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Státní fondy</a:t>
            </a:r>
          </a:p>
        </p:txBody>
      </p:sp>
      <p:cxnSp>
        <p:nvCxnSpPr>
          <p:cNvPr id="69" name="Pravoúhlá spojovací čára 126">
            <a:extLst>
              <a:ext uri="{FF2B5EF4-FFF2-40B4-BE49-F238E27FC236}">
                <a16:creationId xmlns:a16="http://schemas.microsoft.com/office/drawing/2014/main" id="{6A56EF3A-6301-45DE-9130-E7C0BD2BF89E}"/>
              </a:ext>
            </a:extLst>
          </p:cNvPr>
          <p:cNvCxnSpPr>
            <a:cxnSpLocks/>
            <a:stCxn id="63" idx="0"/>
            <a:endCxn id="65" idx="3"/>
          </p:cNvCxnSpPr>
          <p:nvPr/>
        </p:nvCxnSpPr>
        <p:spPr>
          <a:xfrm rot="16200000" flipH="1" flipV="1">
            <a:off x="5356286" y="1991309"/>
            <a:ext cx="1723909" cy="1606556"/>
          </a:xfrm>
          <a:prstGeom prst="bentConnector4">
            <a:avLst>
              <a:gd name="adj1" fmla="val -13261"/>
              <a:gd name="adj2" fmla="val 7887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Tvar 18">
            <a:extLst>
              <a:ext uri="{FF2B5EF4-FFF2-40B4-BE49-F238E27FC236}">
                <a16:creationId xmlns:a16="http://schemas.microsoft.com/office/drawing/2014/main" id="{4779FA08-6FDC-4D3C-B3BF-F8B31ED1C162}"/>
              </a:ext>
            </a:extLst>
          </p:cNvPr>
          <p:cNvCxnSpPr>
            <a:cxnSpLocks/>
            <a:stCxn id="63" idx="2"/>
            <a:endCxn id="67" idx="1"/>
          </p:cNvCxnSpPr>
          <p:nvPr/>
        </p:nvCxnSpPr>
        <p:spPr>
          <a:xfrm rot="5400000">
            <a:off x="5543578" y="2680556"/>
            <a:ext cx="1856532" cy="1099351"/>
          </a:xfrm>
          <a:prstGeom prst="bentConnector4">
            <a:avLst>
              <a:gd name="adj1" fmla="val 11165"/>
              <a:gd name="adj2" fmla="val 12859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Pravoúhlá spojovací čára 134">
            <a:extLst>
              <a:ext uri="{FF2B5EF4-FFF2-40B4-BE49-F238E27FC236}">
                <a16:creationId xmlns:a16="http://schemas.microsoft.com/office/drawing/2014/main" id="{0A62284D-F769-4D3F-BF2B-88586F52C8D9}"/>
              </a:ext>
            </a:extLst>
          </p:cNvPr>
          <p:cNvCxnSpPr>
            <a:cxnSpLocks/>
          </p:cNvCxnSpPr>
          <p:nvPr/>
        </p:nvCxnSpPr>
        <p:spPr>
          <a:xfrm>
            <a:off x="8179012" y="2135252"/>
            <a:ext cx="34332" cy="2918328"/>
          </a:xfrm>
          <a:prstGeom prst="bentConnector3">
            <a:avLst>
              <a:gd name="adj1" fmla="val 155654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Pravoúhlá spojovací čára 139">
            <a:extLst>
              <a:ext uri="{FF2B5EF4-FFF2-40B4-BE49-F238E27FC236}">
                <a16:creationId xmlns:a16="http://schemas.microsoft.com/office/drawing/2014/main" id="{D08343A8-61E5-4CC5-BCE9-ABB452E381E0}"/>
              </a:ext>
            </a:extLst>
          </p:cNvPr>
          <p:cNvCxnSpPr>
            <a:cxnSpLocks/>
            <a:stCxn id="64" idx="2"/>
            <a:endCxn id="67" idx="3"/>
          </p:cNvCxnSpPr>
          <p:nvPr/>
        </p:nvCxnSpPr>
        <p:spPr>
          <a:xfrm rot="16200000" flipH="1">
            <a:off x="5568670" y="1571965"/>
            <a:ext cx="1365443" cy="3807620"/>
          </a:xfrm>
          <a:prstGeom prst="bentConnector4">
            <a:avLst>
              <a:gd name="adj1" fmla="val 43238"/>
              <a:gd name="adj2" fmla="val 10825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Pravoúhlá spojovací čára 151">
            <a:extLst>
              <a:ext uri="{FF2B5EF4-FFF2-40B4-BE49-F238E27FC236}">
                <a16:creationId xmlns:a16="http://schemas.microsoft.com/office/drawing/2014/main" id="{7A92C736-6524-4DAE-9883-E1518972FAE2}"/>
              </a:ext>
            </a:extLst>
          </p:cNvPr>
          <p:cNvCxnSpPr>
            <a:cxnSpLocks/>
            <a:stCxn id="64" idx="0"/>
            <a:endCxn id="66" idx="1"/>
          </p:cNvCxnSpPr>
          <p:nvPr/>
        </p:nvCxnSpPr>
        <p:spPr>
          <a:xfrm rot="16200000" flipH="1">
            <a:off x="3828921" y="2942381"/>
            <a:ext cx="2611905" cy="1574586"/>
          </a:xfrm>
          <a:prstGeom prst="bentConnector4">
            <a:avLst>
              <a:gd name="adj1" fmla="val -8752"/>
              <a:gd name="adj2" fmla="val 8370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Pravoúhlá spojovací čára 154">
            <a:extLst>
              <a:ext uri="{FF2B5EF4-FFF2-40B4-BE49-F238E27FC236}">
                <a16:creationId xmlns:a16="http://schemas.microsoft.com/office/drawing/2014/main" id="{3336A4C3-3406-4D2F-967B-364CF78B34D4}"/>
              </a:ext>
            </a:extLst>
          </p:cNvPr>
          <p:cNvCxnSpPr>
            <a:cxnSpLocks/>
            <a:stCxn id="64" idx="2"/>
            <a:endCxn id="65" idx="1"/>
          </p:cNvCxnSpPr>
          <p:nvPr/>
        </p:nvCxnSpPr>
        <p:spPr>
          <a:xfrm rot="5400000">
            <a:off x="3385109" y="2694070"/>
            <a:ext cx="863488" cy="1061457"/>
          </a:xfrm>
          <a:prstGeom prst="bentConnector4">
            <a:avLst>
              <a:gd name="adj1" fmla="val 39307"/>
              <a:gd name="adj2" fmla="val 12153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Pravoúhlá spojovací čára 162">
            <a:extLst>
              <a:ext uri="{FF2B5EF4-FFF2-40B4-BE49-F238E27FC236}">
                <a16:creationId xmlns:a16="http://schemas.microsoft.com/office/drawing/2014/main" id="{A369FEDC-BCB8-4916-8237-4918829A5DEF}"/>
              </a:ext>
            </a:extLst>
          </p:cNvPr>
          <p:cNvCxnSpPr>
            <a:cxnSpLocks/>
            <a:stCxn id="68" idx="2"/>
            <a:endCxn id="66" idx="3"/>
          </p:cNvCxnSpPr>
          <p:nvPr/>
        </p:nvCxnSpPr>
        <p:spPr>
          <a:xfrm rot="16200000" flipH="1">
            <a:off x="6700332" y="3580759"/>
            <a:ext cx="1793222" cy="1116514"/>
          </a:xfrm>
          <a:prstGeom prst="bentConnector4">
            <a:avLst>
              <a:gd name="adj1" fmla="val 20948"/>
              <a:gd name="adj2" fmla="val 11663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Tvar 24">
            <a:extLst>
              <a:ext uri="{FF2B5EF4-FFF2-40B4-BE49-F238E27FC236}">
                <a16:creationId xmlns:a16="http://schemas.microsoft.com/office/drawing/2014/main" id="{0352A021-7B74-4B4F-B769-EF0D33EB36A7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 rot="16200000" flipH="1">
            <a:off x="5189738" y="3002014"/>
            <a:ext cx="1009753" cy="2688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Tvar 25">
            <a:extLst>
              <a:ext uri="{FF2B5EF4-FFF2-40B4-BE49-F238E27FC236}">
                <a16:creationId xmlns:a16="http://schemas.microsoft.com/office/drawing/2014/main" id="{B970976C-BD8C-4F32-861F-33840D5B16F2}"/>
              </a:ext>
            </a:extLst>
          </p:cNvPr>
          <p:cNvCxnSpPr>
            <a:cxnSpLocks/>
            <a:stCxn id="63" idx="2"/>
            <a:endCxn id="64" idx="1"/>
          </p:cNvCxnSpPr>
          <p:nvPr/>
        </p:nvCxnSpPr>
        <p:spPr>
          <a:xfrm rot="5400000">
            <a:off x="5000611" y="587479"/>
            <a:ext cx="306423" cy="3735395"/>
          </a:xfrm>
          <a:prstGeom prst="bentConnector4">
            <a:avLst>
              <a:gd name="adj1" fmla="val 19867"/>
              <a:gd name="adj2" fmla="val 1061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Tvar 26">
            <a:extLst>
              <a:ext uri="{FF2B5EF4-FFF2-40B4-BE49-F238E27FC236}">
                <a16:creationId xmlns:a16="http://schemas.microsoft.com/office/drawing/2014/main" id="{079045C7-8D59-4933-A3F6-A7434B0230AB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5409037" y="1613242"/>
            <a:ext cx="513133" cy="5040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Tvar 27">
            <a:extLst>
              <a:ext uri="{FF2B5EF4-FFF2-40B4-BE49-F238E27FC236}">
                <a16:creationId xmlns:a16="http://schemas.microsoft.com/office/drawing/2014/main" id="{057C3619-487C-468A-AB50-1DB67A724582}"/>
              </a:ext>
            </a:extLst>
          </p:cNvPr>
          <p:cNvCxnSpPr>
            <a:cxnSpLocks/>
            <a:stCxn id="64" idx="3"/>
            <a:endCxn id="68" idx="1"/>
          </p:cNvCxnSpPr>
          <p:nvPr/>
        </p:nvCxnSpPr>
        <p:spPr>
          <a:xfrm>
            <a:off x="5409037" y="2608388"/>
            <a:ext cx="513132" cy="4493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Tvar 28">
            <a:extLst>
              <a:ext uri="{FF2B5EF4-FFF2-40B4-BE49-F238E27FC236}">
                <a16:creationId xmlns:a16="http://schemas.microsoft.com/office/drawing/2014/main" id="{56106250-B0D0-4F02-8425-BC6F37293903}"/>
              </a:ext>
            </a:extLst>
          </p:cNvPr>
          <p:cNvCxnSpPr>
            <a:cxnSpLocks/>
            <a:stCxn id="68" idx="2"/>
          </p:cNvCxnSpPr>
          <p:nvPr/>
        </p:nvCxnSpPr>
        <p:spPr>
          <a:xfrm rot="5400000">
            <a:off x="5920796" y="2723317"/>
            <a:ext cx="598803" cy="16369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FD64FB2C-357D-42C5-85AB-29457BE01B80}"/>
              </a:ext>
            </a:extLst>
          </p:cNvPr>
          <p:cNvSpPr txBox="1"/>
          <p:nvPr/>
        </p:nvSpPr>
        <p:spPr>
          <a:xfrm>
            <a:off x="10071943" y="131598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Nadnárodní úroveň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2FC28B7D-9237-4749-B191-4A9F8327EA43}"/>
              </a:ext>
            </a:extLst>
          </p:cNvPr>
          <p:cNvSpPr txBox="1"/>
          <p:nvPr/>
        </p:nvSpPr>
        <p:spPr>
          <a:xfrm>
            <a:off x="10057655" y="22438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Centrální úroveň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CD173733-61B5-4D8F-BA1B-B9DD2FA722D0}"/>
              </a:ext>
            </a:extLst>
          </p:cNvPr>
          <p:cNvSpPr txBox="1"/>
          <p:nvPr/>
        </p:nvSpPr>
        <p:spPr>
          <a:xfrm>
            <a:off x="10057655" y="35575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Regionální úroveň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C9E6F197-0AC2-481F-8146-472F651D76F3}"/>
              </a:ext>
            </a:extLst>
          </p:cNvPr>
          <p:cNvSpPr txBox="1"/>
          <p:nvPr/>
        </p:nvSpPr>
        <p:spPr>
          <a:xfrm>
            <a:off x="10057655" y="472514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Municipální úroveň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91E80DCB-C5C9-4B0F-B12D-59930DDE90F9}"/>
              </a:ext>
            </a:extLst>
          </p:cNvPr>
          <p:cNvSpPr txBox="1"/>
          <p:nvPr/>
        </p:nvSpPr>
        <p:spPr>
          <a:xfrm>
            <a:off x="1090836" y="8994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PŘÍJMY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5AC1C5D0-4460-445F-ABED-16BDCA348415}"/>
              </a:ext>
            </a:extLst>
          </p:cNvPr>
          <p:cNvSpPr txBox="1"/>
          <p:nvPr/>
        </p:nvSpPr>
        <p:spPr>
          <a:xfrm>
            <a:off x="8703791" y="9084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VÝDAJE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2F873EE8-E50F-4DE2-8BBC-3CB7AEA2DC77}"/>
              </a:ext>
            </a:extLst>
          </p:cNvPr>
          <p:cNvSpPr txBox="1"/>
          <p:nvPr/>
        </p:nvSpPr>
        <p:spPr>
          <a:xfrm>
            <a:off x="4079776" y="8994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VEŘEJNÝ ROZPOČET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B312F4AC-BCE8-4836-B1ED-2391EC20029E}"/>
              </a:ext>
            </a:extLst>
          </p:cNvPr>
          <p:cNvSpPr txBox="1"/>
          <p:nvPr/>
        </p:nvSpPr>
        <p:spPr>
          <a:xfrm>
            <a:off x="3286124" y="4593054"/>
            <a:ext cx="21229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DSO</a:t>
            </a:r>
          </a:p>
        </p:txBody>
      </p:sp>
      <p:cxnSp>
        <p:nvCxnSpPr>
          <p:cNvPr id="89" name="Tvar 51">
            <a:extLst>
              <a:ext uri="{FF2B5EF4-FFF2-40B4-BE49-F238E27FC236}">
                <a16:creationId xmlns:a16="http://schemas.microsoft.com/office/drawing/2014/main" id="{2679446F-A537-4BDF-A58A-7D102447228E}"/>
              </a:ext>
            </a:extLst>
          </p:cNvPr>
          <p:cNvCxnSpPr>
            <a:cxnSpLocks/>
            <a:stCxn id="66" idx="2"/>
            <a:endCxn id="88" idx="1"/>
          </p:cNvCxnSpPr>
          <p:nvPr/>
        </p:nvCxnSpPr>
        <p:spPr>
          <a:xfrm rot="5400000" flipH="1">
            <a:off x="4941117" y="3122727"/>
            <a:ext cx="442573" cy="3752560"/>
          </a:xfrm>
          <a:prstGeom prst="bentConnector4">
            <a:avLst>
              <a:gd name="adj1" fmla="val -51652"/>
              <a:gd name="adj2" fmla="val 10609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Tvar 52">
            <a:extLst>
              <a:ext uri="{FF2B5EF4-FFF2-40B4-BE49-F238E27FC236}">
                <a16:creationId xmlns:a16="http://schemas.microsoft.com/office/drawing/2014/main" id="{62626108-BFA6-4701-8AD3-98E2E7CAD09D}"/>
              </a:ext>
            </a:extLst>
          </p:cNvPr>
          <p:cNvCxnSpPr>
            <a:cxnSpLocks/>
            <a:stCxn id="63" idx="2"/>
            <a:endCxn id="68" idx="3"/>
          </p:cNvCxnSpPr>
          <p:nvPr/>
        </p:nvCxnSpPr>
        <p:spPr>
          <a:xfrm rot="16200000" flipH="1">
            <a:off x="7210473" y="2113010"/>
            <a:ext cx="755774" cy="1133683"/>
          </a:xfrm>
          <a:prstGeom prst="bentConnector4">
            <a:avLst>
              <a:gd name="adj1" fmla="val 37783"/>
              <a:gd name="adj2" fmla="val 12016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FE006122-DCD8-4D23-897B-2F973E7A50F8}"/>
              </a:ext>
            </a:extLst>
          </p:cNvPr>
          <p:cNvCxnSpPr>
            <a:cxnSpLocks/>
          </p:cNvCxnSpPr>
          <p:nvPr/>
        </p:nvCxnSpPr>
        <p:spPr>
          <a:xfrm>
            <a:off x="9020720" y="1584553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Přímá spojnice se šipkou 91">
            <a:extLst>
              <a:ext uri="{FF2B5EF4-FFF2-40B4-BE49-F238E27FC236}">
                <a16:creationId xmlns:a16="http://schemas.microsoft.com/office/drawing/2014/main" id="{6C4095FD-5AF5-4B2B-8A64-054A77E332B2}"/>
              </a:ext>
            </a:extLst>
          </p:cNvPr>
          <p:cNvCxnSpPr>
            <a:cxnSpLocks/>
          </p:cNvCxnSpPr>
          <p:nvPr/>
        </p:nvCxnSpPr>
        <p:spPr>
          <a:xfrm>
            <a:off x="9020719" y="2065087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5F1DEE7D-A1B1-4AD7-B782-908B9F22BB3F}"/>
              </a:ext>
            </a:extLst>
          </p:cNvPr>
          <p:cNvCxnSpPr>
            <a:cxnSpLocks/>
          </p:cNvCxnSpPr>
          <p:nvPr/>
        </p:nvCxnSpPr>
        <p:spPr>
          <a:xfrm>
            <a:off x="9020719" y="2602796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Přímá spojnice se šipkou 93">
            <a:extLst>
              <a:ext uri="{FF2B5EF4-FFF2-40B4-BE49-F238E27FC236}">
                <a16:creationId xmlns:a16="http://schemas.microsoft.com/office/drawing/2014/main" id="{1CF8DC57-A984-4015-86D9-38201757EDFE}"/>
              </a:ext>
            </a:extLst>
          </p:cNvPr>
          <p:cNvCxnSpPr>
            <a:cxnSpLocks/>
          </p:cNvCxnSpPr>
          <p:nvPr/>
        </p:nvCxnSpPr>
        <p:spPr>
          <a:xfrm>
            <a:off x="9020718" y="3085438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Přímá spojnice se šipkou 94">
            <a:extLst>
              <a:ext uri="{FF2B5EF4-FFF2-40B4-BE49-F238E27FC236}">
                <a16:creationId xmlns:a16="http://schemas.microsoft.com/office/drawing/2014/main" id="{0A948E78-6ECF-42E2-9D5F-59285E998715}"/>
              </a:ext>
            </a:extLst>
          </p:cNvPr>
          <p:cNvCxnSpPr>
            <a:cxnSpLocks/>
          </p:cNvCxnSpPr>
          <p:nvPr/>
        </p:nvCxnSpPr>
        <p:spPr>
          <a:xfrm>
            <a:off x="9020717" y="3651615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Přímá spojnice se šipkou 95">
            <a:extLst>
              <a:ext uri="{FF2B5EF4-FFF2-40B4-BE49-F238E27FC236}">
                <a16:creationId xmlns:a16="http://schemas.microsoft.com/office/drawing/2014/main" id="{A28C9EE7-2704-4C88-B083-AC30296794DB}"/>
              </a:ext>
            </a:extLst>
          </p:cNvPr>
          <p:cNvCxnSpPr>
            <a:cxnSpLocks/>
          </p:cNvCxnSpPr>
          <p:nvPr/>
        </p:nvCxnSpPr>
        <p:spPr>
          <a:xfrm>
            <a:off x="9020717" y="4133564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Přímá spojnice se šipkou 96">
            <a:extLst>
              <a:ext uri="{FF2B5EF4-FFF2-40B4-BE49-F238E27FC236}">
                <a16:creationId xmlns:a16="http://schemas.microsoft.com/office/drawing/2014/main" id="{E65AFBAA-6774-48A8-871C-00ACF4D1CA90}"/>
              </a:ext>
            </a:extLst>
          </p:cNvPr>
          <p:cNvCxnSpPr>
            <a:cxnSpLocks/>
          </p:cNvCxnSpPr>
          <p:nvPr/>
        </p:nvCxnSpPr>
        <p:spPr>
          <a:xfrm>
            <a:off x="9006432" y="4777720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BC22836D-5821-4FDC-A7BF-0050007F3F7E}"/>
              </a:ext>
            </a:extLst>
          </p:cNvPr>
          <p:cNvCxnSpPr>
            <a:cxnSpLocks/>
          </p:cNvCxnSpPr>
          <p:nvPr/>
        </p:nvCxnSpPr>
        <p:spPr>
          <a:xfrm>
            <a:off x="9020716" y="5101662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DC1BF6A6-81A6-48C3-B2BA-52BAB54E5AE5}"/>
              </a:ext>
            </a:extLst>
          </p:cNvPr>
          <p:cNvCxnSpPr>
            <a:cxnSpLocks/>
          </p:cNvCxnSpPr>
          <p:nvPr/>
        </p:nvCxnSpPr>
        <p:spPr>
          <a:xfrm>
            <a:off x="1353424" y="1579631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595B9B03-7889-42C8-9FE0-72E9137F0EEB}"/>
              </a:ext>
            </a:extLst>
          </p:cNvPr>
          <p:cNvCxnSpPr>
            <a:cxnSpLocks/>
          </p:cNvCxnSpPr>
          <p:nvPr/>
        </p:nvCxnSpPr>
        <p:spPr>
          <a:xfrm>
            <a:off x="1353423" y="2060165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B57E0C4B-62AD-47B9-845F-BA31104BACC0}"/>
              </a:ext>
            </a:extLst>
          </p:cNvPr>
          <p:cNvCxnSpPr>
            <a:cxnSpLocks/>
          </p:cNvCxnSpPr>
          <p:nvPr/>
        </p:nvCxnSpPr>
        <p:spPr>
          <a:xfrm>
            <a:off x="1353423" y="2597874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0A8C2DA0-8259-4FCB-9AFB-30C5A9264886}"/>
              </a:ext>
            </a:extLst>
          </p:cNvPr>
          <p:cNvCxnSpPr>
            <a:cxnSpLocks/>
          </p:cNvCxnSpPr>
          <p:nvPr/>
        </p:nvCxnSpPr>
        <p:spPr>
          <a:xfrm>
            <a:off x="1353422" y="3080516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Přímá spojnice se šipkou 102">
            <a:extLst>
              <a:ext uri="{FF2B5EF4-FFF2-40B4-BE49-F238E27FC236}">
                <a16:creationId xmlns:a16="http://schemas.microsoft.com/office/drawing/2014/main" id="{5DB95F00-E830-4723-AACD-EEA42BF05A13}"/>
              </a:ext>
            </a:extLst>
          </p:cNvPr>
          <p:cNvCxnSpPr>
            <a:cxnSpLocks/>
          </p:cNvCxnSpPr>
          <p:nvPr/>
        </p:nvCxnSpPr>
        <p:spPr>
          <a:xfrm>
            <a:off x="1353421" y="3646693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6CCE149D-25D7-4C96-B1CE-5CCB2C9FDAD7}"/>
              </a:ext>
            </a:extLst>
          </p:cNvPr>
          <p:cNvCxnSpPr>
            <a:cxnSpLocks/>
          </p:cNvCxnSpPr>
          <p:nvPr/>
        </p:nvCxnSpPr>
        <p:spPr>
          <a:xfrm>
            <a:off x="1353421" y="4128642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Přímá spojnice se šipkou 104">
            <a:extLst>
              <a:ext uri="{FF2B5EF4-FFF2-40B4-BE49-F238E27FC236}">
                <a16:creationId xmlns:a16="http://schemas.microsoft.com/office/drawing/2014/main" id="{CD062BE2-64E1-441A-9737-0D6FDA26ACFF}"/>
              </a:ext>
            </a:extLst>
          </p:cNvPr>
          <p:cNvCxnSpPr>
            <a:cxnSpLocks/>
          </p:cNvCxnSpPr>
          <p:nvPr/>
        </p:nvCxnSpPr>
        <p:spPr>
          <a:xfrm>
            <a:off x="1339136" y="4772798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797AC939-90A0-4BB3-A1C6-B175FB3B2C83}"/>
              </a:ext>
            </a:extLst>
          </p:cNvPr>
          <p:cNvCxnSpPr>
            <a:cxnSpLocks/>
          </p:cNvCxnSpPr>
          <p:nvPr/>
        </p:nvCxnSpPr>
        <p:spPr>
          <a:xfrm>
            <a:off x="1353420" y="5096740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4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 Podobor rozpočtového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Vymezení rozpočtového práva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Pojetí rozpočtového práva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Členění rozpočtového práva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Prameny rozpočtového práva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5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Vymezení rozpočtového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podobor finančního práva </a:t>
            </a:r>
          </a:p>
          <a:p>
            <a:r>
              <a:rPr lang="cs-CZ" b="1" dirty="0"/>
              <a:t>definice</a:t>
            </a:r>
          </a:p>
          <a:p>
            <a:pPr lvl="1"/>
            <a:r>
              <a:rPr lang="cs-CZ" dirty="0"/>
              <a:t>souhrn právních pravidel, která upravují rozpočtové vztahy, rozpočtová práva, rozpočtové pravomoci, rozpočtové povinnosti, a rovněž vymezuje určitá pravidla a deklaruje určité skutečnosti</a:t>
            </a:r>
          </a:p>
          <a:p>
            <a:r>
              <a:rPr lang="cs-CZ" b="1" dirty="0"/>
              <a:t>předmět</a:t>
            </a:r>
          </a:p>
          <a:p>
            <a:pPr lvl="1"/>
            <a:r>
              <a:rPr lang="cs-CZ" dirty="0"/>
              <a:t>úprava rozpočtové soustavy, veřejných rozpočtů, obsahu veřejných rozpočtů, rozpočtového hospodaření a rozpočtového procesu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604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1351</Words>
  <Application>Microsoft Office PowerPoint</Application>
  <PresentationFormat>Širokoúhlá obrazovka</PresentationFormat>
  <Paragraphs>370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Gill Sans MT</vt:lpstr>
      <vt:lpstr>Motiv Office</vt:lpstr>
      <vt:lpstr>Prezentace aplikace PowerPoint</vt:lpstr>
      <vt:lpstr>Rozpočtové právo</vt:lpstr>
      <vt:lpstr>Osnova</vt:lpstr>
      <vt:lpstr>1. Rozpočtová a fiskální politika</vt:lpstr>
      <vt:lpstr>2. Fiskální federalismus</vt:lpstr>
      <vt:lpstr>A. Modely fiskálního federalismu</vt:lpstr>
      <vt:lpstr>B. Model fiskálního federalismu v ČR</vt:lpstr>
      <vt:lpstr>3.  Podobor rozpočtového práva</vt:lpstr>
      <vt:lpstr>A. Vymezení rozpočtového práva</vt:lpstr>
      <vt:lpstr>B. Pojetí rozpočtového práva</vt:lpstr>
      <vt:lpstr>C. Členění rozpočtového práva</vt:lpstr>
      <vt:lpstr>C. Členění rozpočtového práva</vt:lpstr>
      <vt:lpstr>D. Prameny rozpočtového práva</vt:lpstr>
      <vt:lpstr>I. Ústavní základy</vt:lpstr>
      <vt:lpstr>II. Mezinárodní smlouvy</vt:lpstr>
      <vt:lpstr>III. Právní předpisy Evropské unie</vt:lpstr>
      <vt:lpstr>IV. Zákony</vt:lpstr>
      <vt:lpstr>4. Rozpočtové principy</vt:lpstr>
      <vt:lpstr>A. Principy při sestavování a schvalování</vt:lpstr>
      <vt:lpstr>Princip reálnosti a pravdivosti </vt:lpstr>
      <vt:lpstr>Princip reálnosti a pravdivosti </vt:lpstr>
      <vt:lpstr>B. Principy týkající se příjmů a výdajů</vt:lpstr>
      <vt:lpstr>Saldo státního rozpočtu</vt:lpstr>
      <vt:lpstr>Státní dluh</vt:lpstr>
      <vt:lpstr>Státní dluh</vt:lpstr>
      <vt:lpstr>C. Principy rozpočtového hospodaření</vt:lpstr>
      <vt:lpstr>D. Ostatní principy</vt:lpstr>
      <vt:lpstr>5. Rozpočty</vt:lpstr>
      <vt:lpstr>A. Veřejné rozpočty</vt:lpstr>
      <vt:lpstr>B. Rozpočtová soustava</vt:lpstr>
      <vt:lpstr>C. Instituty víceletého plánování</vt:lpstr>
      <vt:lpstr>I. Obecně k institutům</vt:lpstr>
      <vt:lpstr>II. Jednotlivé instituty</vt:lpstr>
      <vt:lpstr>6. Rozpočtový proces</vt:lpstr>
      <vt:lpstr>A. Příprava rozpočtu</vt:lpstr>
      <vt:lpstr>B. Rozpočtová skladba</vt:lpstr>
      <vt:lpstr>C. Schválení rozpočtu</vt:lpstr>
      <vt:lpstr>Rozpočtové provizorium státního rozpočtu</vt:lpstr>
      <vt:lpstr>D. Rozpočtové hospodaření</vt:lpstr>
      <vt:lpstr>I. Obecně k rozpočtovému hospodaření</vt:lpstr>
      <vt:lpstr>II. Členění rozpočtových jednotek</vt:lpstr>
      <vt:lpstr>E. Státní pokladna</vt:lpstr>
      <vt:lpstr>F. Kontrola</vt:lpstr>
      <vt:lpstr>G. Závěrečný účet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Radim Boháč</cp:lastModifiedBy>
  <cp:revision>140</cp:revision>
  <dcterms:created xsi:type="dcterms:W3CDTF">2019-09-25T20:27:52Z</dcterms:created>
  <dcterms:modified xsi:type="dcterms:W3CDTF">2022-04-17T12:04:55Z</dcterms:modified>
</cp:coreProperties>
</file>