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3"/>
  </p:notesMasterIdLst>
  <p:sldIdLst>
    <p:sldId id="256" r:id="rId5"/>
    <p:sldId id="257" r:id="rId6"/>
    <p:sldId id="480" r:id="rId7"/>
    <p:sldId id="340" r:id="rId8"/>
    <p:sldId id="344" r:id="rId9"/>
    <p:sldId id="481" r:id="rId10"/>
    <p:sldId id="482" r:id="rId11"/>
    <p:sldId id="343" r:id="rId12"/>
    <p:sldId id="341" r:id="rId13"/>
    <p:sldId id="484" r:id="rId14"/>
    <p:sldId id="485" r:id="rId15"/>
    <p:sldId id="486" r:id="rId16"/>
    <p:sldId id="487" r:id="rId17"/>
    <p:sldId id="488" r:id="rId18"/>
    <p:sldId id="489" r:id="rId19"/>
    <p:sldId id="490" r:id="rId20"/>
    <p:sldId id="347" r:id="rId21"/>
    <p:sldId id="479" r:id="rId22"/>
    <p:sldId id="491" r:id="rId23"/>
    <p:sldId id="493" r:id="rId24"/>
    <p:sldId id="495" r:id="rId25"/>
    <p:sldId id="494" r:id="rId26"/>
    <p:sldId id="551" r:id="rId27"/>
    <p:sldId id="552" r:id="rId28"/>
    <p:sldId id="549" r:id="rId29"/>
    <p:sldId id="512" r:id="rId30"/>
    <p:sldId id="550" r:id="rId31"/>
    <p:sldId id="366" r:id="rId3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506F"/>
    <a:srgbClr val="D46D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Styl s motivem 1 – zvýraznění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větlý styl 2 – zvýraznění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Světlý styl 2 – zvýraznění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Světlý styl 2 – zvýraznění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Světlý styl 2 – zvýraznění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Světlý styl 2 – zvýraznění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0" autoAdjust="0"/>
    <p:restoredTop sz="75265" autoAdjust="0"/>
  </p:normalViewPr>
  <p:slideViewPr>
    <p:cSldViewPr snapToGrid="0" showGuides="1">
      <p:cViewPr varScale="1">
        <p:scale>
          <a:sx n="86" d="100"/>
          <a:sy n="86" d="100"/>
        </p:scale>
        <p:origin x="155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dim Boháč" userId="e5098a9a-6a28-40ce-ac6e-47e9b8c9add8" providerId="ADAL" clId="{0ADA3057-FF6A-456D-A4CB-BB2728674B08}"/>
    <pc:docChg chg="modSld">
      <pc:chgData name="Radim Boháč" userId="e5098a9a-6a28-40ce-ac6e-47e9b8c9add8" providerId="ADAL" clId="{0ADA3057-FF6A-456D-A4CB-BB2728674B08}" dt="2022-04-22T14:13:08.916" v="1"/>
      <pc:docMkLst>
        <pc:docMk/>
      </pc:docMkLst>
      <pc:sldChg chg="delSp modTransition modAnim">
        <pc:chgData name="Radim Boháč" userId="e5098a9a-6a28-40ce-ac6e-47e9b8c9add8" providerId="ADAL" clId="{0ADA3057-FF6A-456D-A4CB-BB2728674B08}" dt="2022-04-22T14:13:08.916" v="1"/>
        <pc:sldMkLst>
          <pc:docMk/>
          <pc:sldMk cId="4086439368" sldId="256"/>
        </pc:sldMkLst>
        <pc:picChg chg="del">
          <ac:chgData name="Radim Boháč" userId="e5098a9a-6a28-40ce-ac6e-47e9b8c9add8" providerId="ADAL" clId="{0ADA3057-FF6A-456D-A4CB-BB2728674B08}" dt="2022-04-22T14:13:05.598" v="0"/>
          <ac:picMkLst>
            <pc:docMk/>
            <pc:sldMk cId="4086439368" sldId="256"/>
            <ac:picMk id="2" creationId="{CAB35E1C-1AD1-4B5D-8F2E-7D633EEF1A1B}"/>
          </ac:picMkLst>
        </pc:picChg>
      </pc:sldChg>
      <pc:sldChg chg="delSp modTransition modAnim">
        <pc:chgData name="Radim Boháč" userId="e5098a9a-6a28-40ce-ac6e-47e9b8c9add8" providerId="ADAL" clId="{0ADA3057-FF6A-456D-A4CB-BB2728674B08}" dt="2022-04-22T14:13:08.916" v="1"/>
        <pc:sldMkLst>
          <pc:docMk/>
          <pc:sldMk cId="3188188334" sldId="257"/>
        </pc:sldMkLst>
        <pc:picChg chg="del">
          <ac:chgData name="Radim Boháč" userId="e5098a9a-6a28-40ce-ac6e-47e9b8c9add8" providerId="ADAL" clId="{0ADA3057-FF6A-456D-A4CB-BB2728674B08}" dt="2022-04-22T14:13:05.598" v="0"/>
          <ac:picMkLst>
            <pc:docMk/>
            <pc:sldMk cId="3188188334" sldId="257"/>
            <ac:picMk id="6" creationId="{9CE9FD80-C674-419E-BE05-EDC3AE2DB3EA}"/>
          </ac:picMkLst>
        </pc:picChg>
      </pc:sldChg>
      <pc:sldChg chg="delSp modTransition modAnim">
        <pc:chgData name="Radim Boháč" userId="e5098a9a-6a28-40ce-ac6e-47e9b8c9add8" providerId="ADAL" clId="{0ADA3057-FF6A-456D-A4CB-BB2728674B08}" dt="2022-04-22T14:13:08.916" v="1"/>
        <pc:sldMkLst>
          <pc:docMk/>
          <pc:sldMk cId="3593446923" sldId="340"/>
        </pc:sldMkLst>
        <pc:picChg chg="del">
          <ac:chgData name="Radim Boháč" userId="e5098a9a-6a28-40ce-ac6e-47e9b8c9add8" providerId="ADAL" clId="{0ADA3057-FF6A-456D-A4CB-BB2728674B08}" dt="2022-04-22T14:13:05.598" v="0"/>
          <ac:picMkLst>
            <pc:docMk/>
            <pc:sldMk cId="3593446923" sldId="340"/>
            <ac:picMk id="10" creationId="{B18C65E5-C79D-4BE5-9759-F6387FD1B8D2}"/>
          </ac:picMkLst>
        </pc:picChg>
      </pc:sldChg>
      <pc:sldChg chg="delSp modTransition modAnim">
        <pc:chgData name="Radim Boháč" userId="e5098a9a-6a28-40ce-ac6e-47e9b8c9add8" providerId="ADAL" clId="{0ADA3057-FF6A-456D-A4CB-BB2728674B08}" dt="2022-04-22T14:13:08.916" v="1"/>
        <pc:sldMkLst>
          <pc:docMk/>
          <pc:sldMk cId="260289187" sldId="341"/>
        </pc:sldMkLst>
        <pc:picChg chg="del">
          <ac:chgData name="Radim Boháč" userId="e5098a9a-6a28-40ce-ac6e-47e9b8c9add8" providerId="ADAL" clId="{0ADA3057-FF6A-456D-A4CB-BB2728674B08}" dt="2022-04-22T14:13:05.598" v="0"/>
          <ac:picMkLst>
            <pc:docMk/>
            <pc:sldMk cId="260289187" sldId="341"/>
            <ac:picMk id="5" creationId="{674B8AA4-C249-49BA-8C5F-BAE424ED9E0F}"/>
          </ac:picMkLst>
        </pc:picChg>
      </pc:sldChg>
      <pc:sldChg chg="delSp modTransition modAnim">
        <pc:chgData name="Radim Boháč" userId="e5098a9a-6a28-40ce-ac6e-47e9b8c9add8" providerId="ADAL" clId="{0ADA3057-FF6A-456D-A4CB-BB2728674B08}" dt="2022-04-22T14:13:08.916" v="1"/>
        <pc:sldMkLst>
          <pc:docMk/>
          <pc:sldMk cId="439160807" sldId="343"/>
        </pc:sldMkLst>
        <pc:picChg chg="del">
          <ac:chgData name="Radim Boháč" userId="e5098a9a-6a28-40ce-ac6e-47e9b8c9add8" providerId="ADAL" clId="{0ADA3057-FF6A-456D-A4CB-BB2728674B08}" dt="2022-04-22T14:13:05.598" v="0"/>
          <ac:picMkLst>
            <pc:docMk/>
            <pc:sldMk cId="439160807" sldId="343"/>
            <ac:picMk id="6" creationId="{5DF0C3DE-92BF-477D-A4DE-7AB4A94DCD4B}"/>
          </ac:picMkLst>
        </pc:picChg>
      </pc:sldChg>
      <pc:sldChg chg="delSp modTransition modAnim">
        <pc:chgData name="Radim Boháč" userId="e5098a9a-6a28-40ce-ac6e-47e9b8c9add8" providerId="ADAL" clId="{0ADA3057-FF6A-456D-A4CB-BB2728674B08}" dt="2022-04-22T14:13:08.916" v="1"/>
        <pc:sldMkLst>
          <pc:docMk/>
          <pc:sldMk cId="1916115805" sldId="344"/>
        </pc:sldMkLst>
        <pc:picChg chg="del">
          <ac:chgData name="Radim Boháč" userId="e5098a9a-6a28-40ce-ac6e-47e9b8c9add8" providerId="ADAL" clId="{0ADA3057-FF6A-456D-A4CB-BB2728674B08}" dt="2022-04-22T14:13:05.598" v="0"/>
          <ac:picMkLst>
            <pc:docMk/>
            <pc:sldMk cId="1916115805" sldId="344"/>
            <ac:picMk id="6" creationId="{5370A3D5-F6B4-4881-BF26-8879FC1EC8B4}"/>
          </ac:picMkLst>
        </pc:picChg>
      </pc:sldChg>
      <pc:sldChg chg="delSp modTransition modAnim">
        <pc:chgData name="Radim Boháč" userId="e5098a9a-6a28-40ce-ac6e-47e9b8c9add8" providerId="ADAL" clId="{0ADA3057-FF6A-456D-A4CB-BB2728674B08}" dt="2022-04-22T14:13:08.916" v="1"/>
        <pc:sldMkLst>
          <pc:docMk/>
          <pc:sldMk cId="565513210" sldId="347"/>
        </pc:sldMkLst>
        <pc:picChg chg="del">
          <ac:chgData name="Radim Boháč" userId="e5098a9a-6a28-40ce-ac6e-47e9b8c9add8" providerId="ADAL" clId="{0ADA3057-FF6A-456D-A4CB-BB2728674B08}" dt="2022-04-22T14:13:05.598" v="0"/>
          <ac:picMkLst>
            <pc:docMk/>
            <pc:sldMk cId="565513210" sldId="347"/>
            <ac:picMk id="5" creationId="{068DC267-332A-4B2F-8647-2DB748890330}"/>
          </ac:picMkLst>
        </pc:picChg>
      </pc:sldChg>
      <pc:sldChg chg="delSp modTransition modAnim">
        <pc:chgData name="Radim Boháč" userId="e5098a9a-6a28-40ce-ac6e-47e9b8c9add8" providerId="ADAL" clId="{0ADA3057-FF6A-456D-A4CB-BB2728674B08}" dt="2022-04-22T14:13:08.916" v="1"/>
        <pc:sldMkLst>
          <pc:docMk/>
          <pc:sldMk cId="956894553" sldId="366"/>
        </pc:sldMkLst>
        <pc:picChg chg="del">
          <ac:chgData name="Radim Boháč" userId="e5098a9a-6a28-40ce-ac6e-47e9b8c9add8" providerId="ADAL" clId="{0ADA3057-FF6A-456D-A4CB-BB2728674B08}" dt="2022-04-22T14:13:05.598" v="0"/>
          <ac:picMkLst>
            <pc:docMk/>
            <pc:sldMk cId="956894553" sldId="366"/>
            <ac:picMk id="5" creationId="{EF6C331B-1393-4021-BE0B-30FC446C4FAB}"/>
          </ac:picMkLst>
        </pc:picChg>
      </pc:sldChg>
      <pc:sldChg chg="delSp modTransition modAnim">
        <pc:chgData name="Radim Boháč" userId="e5098a9a-6a28-40ce-ac6e-47e9b8c9add8" providerId="ADAL" clId="{0ADA3057-FF6A-456D-A4CB-BB2728674B08}" dt="2022-04-22T14:13:08.916" v="1"/>
        <pc:sldMkLst>
          <pc:docMk/>
          <pc:sldMk cId="1022118116" sldId="479"/>
        </pc:sldMkLst>
        <pc:picChg chg="del">
          <ac:chgData name="Radim Boháč" userId="e5098a9a-6a28-40ce-ac6e-47e9b8c9add8" providerId="ADAL" clId="{0ADA3057-FF6A-456D-A4CB-BB2728674B08}" dt="2022-04-22T14:13:05.598" v="0"/>
          <ac:picMkLst>
            <pc:docMk/>
            <pc:sldMk cId="1022118116" sldId="479"/>
            <ac:picMk id="5" creationId="{2AD11A88-3738-4312-B2A0-DEEE7B887B8F}"/>
          </ac:picMkLst>
        </pc:picChg>
      </pc:sldChg>
      <pc:sldChg chg="delSp modTransition modAnim">
        <pc:chgData name="Radim Boháč" userId="e5098a9a-6a28-40ce-ac6e-47e9b8c9add8" providerId="ADAL" clId="{0ADA3057-FF6A-456D-A4CB-BB2728674B08}" dt="2022-04-22T14:13:08.916" v="1"/>
        <pc:sldMkLst>
          <pc:docMk/>
          <pc:sldMk cId="881983905" sldId="480"/>
        </pc:sldMkLst>
        <pc:picChg chg="del">
          <ac:chgData name="Radim Boháč" userId="e5098a9a-6a28-40ce-ac6e-47e9b8c9add8" providerId="ADAL" clId="{0ADA3057-FF6A-456D-A4CB-BB2728674B08}" dt="2022-04-22T14:13:05.598" v="0"/>
          <ac:picMkLst>
            <pc:docMk/>
            <pc:sldMk cId="881983905" sldId="480"/>
            <ac:picMk id="5" creationId="{179BDAC2-40D8-4548-A1E3-B03FC7DAB55D}"/>
          </ac:picMkLst>
        </pc:picChg>
      </pc:sldChg>
      <pc:sldChg chg="delSp modTransition modAnim">
        <pc:chgData name="Radim Boháč" userId="e5098a9a-6a28-40ce-ac6e-47e9b8c9add8" providerId="ADAL" clId="{0ADA3057-FF6A-456D-A4CB-BB2728674B08}" dt="2022-04-22T14:13:08.916" v="1"/>
        <pc:sldMkLst>
          <pc:docMk/>
          <pc:sldMk cId="723314349" sldId="481"/>
        </pc:sldMkLst>
        <pc:picChg chg="del">
          <ac:chgData name="Radim Boháč" userId="e5098a9a-6a28-40ce-ac6e-47e9b8c9add8" providerId="ADAL" clId="{0ADA3057-FF6A-456D-A4CB-BB2728674B08}" dt="2022-04-22T14:13:05.598" v="0"/>
          <ac:picMkLst>
            <pc:docMk/>
            <pc:sldMk cId="723314349" sldId="481"/>
            <ac:picMk id="5" creationId="{B1DDE868-4ABC-44DA-B9E7-40B01D224D2D}"/>
          </ac:picMkLst>
        </pc:picChg>
      </pc:sldChg>
      <pc:sldChg chg="delSp modTransition modAnim">
        <pc:chgData name="Radim Boháč" userId="e5098a9a-6a28-40ce-ac6e-47e9b8c9add8" providerId="ADAL" clId="{0ADA3057-FF6A-456D-A4CB-BB2728674B08}" dt="2022-04-22T14:13:08.916" v="1"/>
        <pc:sldMkLst>
          <pc:docMk/>
          <pc:sldMk cId="304153616" sldId="482"/>
        </pc:sldMkLst>
        <pc:picChg chg="del">
          <ac:chgData name="Radim Boháč" userId="e5098a9a-6a28-40ce-ac6e-47e9b8c9add8" providerId="ADAL" clId="{0ADA3057-FF6A-456D-A4CB-BB2728674B08}" dt="2022-04-22T14:13:05.598" v="0"/>
          <ac:picMkLst>
            <pc:docMk/>
            <pc:sldMk cId="304153616" sldId="482"/>
            <ac:picMk id="5" creationId="{F0E70F7F-6D91-42EA-B5A9-0C2FBE54E553}"/>
          </ac:picMkLst>
        </pc:picChg>
      </pc:sldChg>
      <pc:sldChg chg="delSp modTransition modAnim">
        <pc:chgData name="Radim Boháč" userId="e5098a9a-6a28-40ce-ac6e-47e9b8c9add8" providerId="ADAL" clId="{0ADA3057-FF6A-456D-A4CB-BB2728674B08}" dt="2022-04-22T14:13:08.916" v="1"/>
        <pc:sldMkLst>
          <pc:docMk/>
          <pc:sldMk cId="4188789684" sldId="484"/>
        </pc:sldMkLst>
        <pc:picChg chg="del">
          <ac:chgData name="Radim Boháč" userId="e5098a9a-6a28-40ce-ac6e-47e9b8c9add8" providerId="ADAL" clId="{0ADA3057-FF6A-456D-A4CB-BB2728674B08}" dt="2022-04-22T14:13:05.598" v="0"/>
          <ac:picMkLst>
            <pc:docMk/>
            <pc:sldMk cId="4188789684" sldId="484"/>
            <ac:picMk id="3" creationId="{00ED2AFE-E9CB-4E92-92F2-3D86E2CD3976}"/>
          </ac:picMkLst>
        </pc:picChg>
      </pc:sldChg>
      <pc:sldChg chg="delSp modTransition modAnim">
        <pc:chgData name="Radim Boháč" userId="e5098a9a-6a28-40ce-ac6e-47e9b8c9add8" providerId="ADAL" clId="{0ADA3057-FF6A-456D-A4CB-BB2728674B08}" dt="2022-04-22T14:13:08.916" v="1"/>
        <pc:sldMkLst>
          <pc:docMk/>
          <pc:sldMk cId="685932116" sldId="485"/>
        </pc:sldMkLst>
        <pc:picChg chg="del">
          <ac:chgData name="Radim Boháč" userId="e5098a9a-6a28-40ce-ac6e-47e9b8c9add8" providerId="ADAL" clId="{0ADA3057-FF6A-456D-A4CB-BB2728674B08}" dt="2022-04-22T14:13:05.598" v="0"/>
          <ac:picMkLst>
            <pc:docMk/>
            <pc:sldMk cId="685932116" sldId="485"/>
            <ac:picMk id="3" creationId="{0A48493F-995F-42BD-B99C-B2ADDD42AD46}"/>
          </ac:picMkLst>
        </pc:picChg>
      </pc:sldChg>
      <pc:sldChg chg="delSp modTransition modAnim">
        <pc:chgData name="Radim Boháč" userId="e5098a9a-6a28-40ce-ac6e-47e9b8c9add8" providerId="ADAL" clId="{0ADA3057-FF6A-456D-A4CB-BB2728674B08}" dt="2022-04-22T14:13:08.916" v="1"/>
        <pc:sldMkLst>
          <pc:docMk/>
          <pc:sldMk cId="2389425284" sldId="486"/>
        </pc:sldMkLst>
        <pc:picChg chg="del">
          <ac:chgData name="Radim Boháč" userId="e5098a9a-6a28-40ce-ac6e-47e9b8c9add8" providerId="ADAL" clId="{0ADA3057-FF6A-456D-A4CB-BB2728674B08}" dt="2022-04-22T14:13:05.598" v="0"/>
          <ac:picMkLst>
            <pc:docMk/>
            <pc:sldMk cId="2389425284" sldId="486"/>
            <ac:picMk id="5" creationId="{04946239-1106-47F2-B2B9-9FB79D13561A}"/>
          </ac:picMkLst>
        </pc:picChg>
      </pc:sldChg>
      <pc:sldChg chg="delSp modTransition modAnim">
        <pc:chgData name="Radim Boháč" userId="e5098a9a-6a28-40ce-ac6e-47e9b8c9add8" providerId="ADAL" clId="{0ADA3057-FF6A-456D-A4CB-BB2728674B08}" dt="2022-04-22T14:13:08.916" v="1"/>
        <pc:sldMkLst>
          <pc:docMk/>
          <pc:sldMk cId="574097428" sldId="487"/>
        </pc:sldMkLst>
        <pc:picChg chg="del">
          <ac:chgData name="Radim Boháč" userId="e5098a9a-6a28-40ce-ac6e-47e9b8c9add8" providerId="ADAL" clId="{0ADA3057-FF6A-456D-A4CB-BB2728674B08}" dt="2022-04-22T14:13:05.598" v="0"/>
          <ac:picMkLst>
            <pc:docMk/>
            <pc:sldMk cId="574097428" sldId="487"/>
            <ac:picMk id="5" creationId="{03D37C65-1A42-4344-AC97-0F2A677A9659}"/>
          </ac:picMkLst>
        </pc:picChg>
      </pc:sldChg>
      <pc:sldChg chg="delSp modTransition modAnim">
        <pc:chgData name="Radim Boháč" userId="e5098a9a-6a28-40ce-ac6e-47e9b8c9add8" providerId="ADAL" clId="{0ADA3057-FF6A-456D-A4CB-BB2728674B08}" dt="2022-04-22T14:13:08.916" v="1"/>
        <pc:sldMkLst>
          <pc:docMk/>
          <pc:sldMk cId="2940936171" sldId="488"/>
        </pc:sldMkLst>
        <pc:picChg chg="del">
          <ac:chgData name="Radim Boháč" userId="e5098a9a-6a28-40ce-ac6e-47e9b8c9add8" providerId="ADAL" clId="{0ADA3057-FF6A-456D-A4CB-BB2728674B08}" dt="2022-04-22T14:13:05.598" v="0"/>
          <ac:picMkLst>
            <pc:docMk/>
            <pc:sldMk cId="2940936171" sldId="488"/>
            <ac:picMk id="3" creationId="{358B4A21-CAF6-4C57-A407-33D1AA65C8B4}"/>
          </ac:picMkLst>
        </pc:picChg>
      </pc:sldChg>
      <pc:sldChg chg="delSp modTransition modAnim">
        <pc:chgData name="Radim Boháč" userId="e5098a9a-6a28-40ce-ac6e-47e9b8c9add8" providerId="ADAL" clId="{0ADA3057-FF6A-456D-A4CB-BB2728674B08}" dt="2022-04-22T14:13:08.916" v="1"/>
        <pc:sldMkLst>
          <pc:docMk/>
          <pc:sldMk cId="1279259532" sldId="489"/>
        </pc:sldMkLst>
        <pc:picChg chg="del">
          <ac:chgData name="Radim Boháč" userId="e5098a9a-6a28-40ce-ac6e-47e9b8c9add8" providerId="ADAL" clId="{0ADA3057-FF6A-456D-A4CB-BB2728674B08}" dt="2022-04-22T14:13:05.598" v="0"/>
          <ac:picMkLst>
            <pc:docMk/>
            <pc:sldMk cId="1279259532" sldId="489"/>
            <ac:picMk id="5" creationId="{9FE6C2BD-54E7-48FB-92DF-2B680FFB12CC}"/>
          </ac:picMkLst>
        </pc:picChg>
      </pc:sldChg>
      <pc:sldChg chg="delSp modTransition modAnim">
        <pc:chgData name="Radim Boháč" userId="e5098a9a-6a28-40ce-ac6e-47e9b8c9add8" providerId="ADAL" clId="{0ADA3057-FF6A-456D-A4CB-BB2728674B08}" dt="2022-04-22T14:13:08.916" v="1"/>
        <pc:sldMkLst>
          <pc:docMk/>
          <pc:sldMk cId="4245810097" sldId="490"/>
        </pc:sldMkLst>
        <pc:picChg chg="del">
          <ac:chgData name="Radim Boháč" userId="e5098a9a-6a28-40ce-ac6e-47e9b8c9add8" providerId="ADAL" clId="{0ADA3057-FF6A-456D-A4CB-BB2728674B08}" dt="2022-04-22T14:13:05.598" v="0"/>
          <ac:picMkLst>
            <pc:docMk/>
            <pc:sldMk cId="4245810097" sldId="490"/>
            <ac:picMk id="5" creationId="{642C6340-A84F-4B86-AAAC-758C7D33FE40}"/>
          </ac:picMkLst>
        </pc:picChg>
      </pc:sldChg>
      <pc:sldChg chg="delSp modTransition modAnim">
        <pc:chgData name="Radim Boháč" userId="e5098a9a-6a28-40ce-ac6e-47e9b8c9add8" providerId="ADAL" clId="{0ADA3057-FF6A-456D-A4CB-BB2728674B08}" dt="2022-04-22T14:13:08.916" v="1"/>
        <pc:sldMkLst>
          <pc:docMk/>
          <pc:sldMk cId="964014597" sldId="491"/>
        </pc:sldMkLst>
        <pc:picChg chg="del">
          <ac:chgData name="Radim Boháč" userId="e5098a9a-6a28-40ce-ac6e-47e9b8c9add8" providerId="ADAL" clId="{0ADA3057-FF6A-456D-A4CB-BB2728674B08}" dt="2022-04-22T14:13:05.598" v="0"/>
          <ac:picMkLst>
            <pc:docMk/>
            <pc:sldMk cId="964014597" sldId="491"/>
            <ac:picMk id="6" creationId="{846A395F-A608-4FF9-9AE3-C56A6E4E9A89}"/>
          </ac:picMkLst>
        </pc:picChg>
      </pc:sldChg>
      <pc:sldChg chg="delSp modTransition modAnim">
        <pc:chgData name="Radim Boháč" userId="e5098a9a-6a28-40ce-ac6e-47e9b8c9add8" providerId="ADAL" clId="{0ADA3057-FF6A-456D-A4CB-BB2728674B08}" dt="2022-04-22T14:13:08.916" v="1"/>
        <pc:sldMkLst>
          <pc:docMk/>
          <pc:sldMk cId="3077978322" sldId="493"/>
        </pc:sldMkLst>
        <pc:picChg chg="del">
          <ac:chgData name="Radim Boháč" userId="e5098a9a-6a28-40ce-ac6e-47e9b8c9add8" providerId="ADAL" clId="{0ADA3057-FF6A-456D-A4CB-BB2728674B08}" dt="2022-04-22T14:13:05.598" v="0"/>
          <ac:picMkLst>
            <pc:docMk/>
            <pc:sldMk cId="3077978322" sldId="493"/>
            <ac:picMk id="5" creationId="{1D7574C6-D78A-41CF-B9F5-53F9189AC0DB}"/>
          </ac:picMkLst>
        </pc:picChg>
      </pc:sldChg>
      <pc:sldChg chg="delSp modTransition modAnim">
        <pc:chgData name="Radim Boháč" userId="e5098a9a-6a28-40ce-ac6e-47e9b8c9add8" providerId="ADAL" clId="{0ADA3057-FF6A-456D-A4CB-BB2728674B08}" dt="2022-04-22T14:13:08.916" v="1"/>
        <pc:sldMkLst>
          <pc:docMk/>
          <pc:sldMk cId="2426428284" sldId="494"/>
        </pc:sldMkLst>
        <pc:picChg chg="del">
          <ac:chgData name="Radim Boháč" userId="e5098a9a-6a28-40ce-ac6e-47e9b8c9add8" providerId="ADAL" clId="{0ADA3057-FF6A-456D-A4CB-BB2728674B08}" dt="2022-04-22T14:13:05.598" v="0"/>
          <ac:picMkLst>
            <pc:docMk/>
            <pc:sldMk cId="2426428284" sldId="494"/>
            <ac:picMk id="6" creationId="{0641534A-24FB-4E66-8C7E-E9C69D971DFB}"/>
          </ac:picMkLst>
        </pc:picChg>
      </pc:sldChg>
      <pc:sldChg chg="delSp modTransition modAnim">
        <pc:chgData name="Radim Boháč" userId="e5098a9a-6a28-40ce-ac6e-47e9b8c9add8" providerId="ADAL" clId="{0ADA3057-FF6A-456D-A4CB-BB2728674B08}" dt="2022-04-22T14:13:08.916" v="1"/>
        <pc:sldMkLst>
          <pc:docMk/>
          <pc:sldMk cId="4062228715" sldId="495"/>
        </pc:sldMkLst>
        <pc:picChg chg="del">
          <ac:chgData name="Radim Boháč" userId="e5098a9a-6a28-40ce-ac6e-47e9b8c9add8" providerId="ADAL" clId="{0ADA3057-FF6A-456D-A4CB-BB2728674B08}" dt="2022-04-22T14:13:05.598" v="0"/>
          <ac:picMkLst>
            <pc:docMk/>
            <pc:sldMk cId="4062228715" sldId="495"/>
            <ac:picMk id="6" creationId="{2933C907-80FD-4A28-960D-705A8B055FF5}"/>
          </ac:picMkLst>
        </pc:picChg>
      </pc:sldChg>
      <pc:sldChg chg="delSp modTransition modAnim">
        <pc:chgData name="Radim Boháč" userId="e5098a9a-6a28-40ce-ac6e-47e9b8c9add8" providerId="ADAL" clId="{0ADA3057-FF6A-456D-A4CB-BB2728674B08}" dt="2022-04-22T14:13:08.916" v="1"/>
        <pc:sldMkLst>
          <pc:docMk/>
          <pc:sldMk cId="2471556927" sldId="512"/>
        </pc:sldMkLst>
        <pc:picChg chg="del">
          <ac:chgData name="Radim Boháč" userId="e5098a9a-6a28-40ce-ac6e-47e9b8c9add8" providerId="ADAL" clId="{0ADA3057-FF6A-456D-A4CB-BB2728674B08}" dt="2022-04-22T14:13:05.598" v="0"/>
          <ac:picMkLst>
            <pc:docMk/>
            <pc:sldMk cId="2471556927" sldId="512"/>
            <ac:picMk id="5" creationId="{15909B35-4113-4D70-9329-A69DCF6E6753}"/>
          </ac:picMkLst>
        </pc:picChg>
      </pc:sldChg>
      <pc:sldChg chg="delSp modTransition modAnim">
        <pc:chgData name="Radim Boháč" userId="e5098a9a-6a28-40ce-ac6e-47e9b8c9add8" providerId="ADAL" clId="{0ADA3057-FF6A-456D-A4CB-BB2728674B08}" dt="2022-04-22T14:13:08.916" v="1"/>
        <pc:sldMkLst>
          <pc:docMk/>
          <pc:sldMk cId="371789047" sldId="549"/>
        </pc:sldMkLst>
        <pc:picChg chg="del">
          <ac:chgData name="Radim Boháč" userId="e5098a9a-6a28-40ce-ac6e-47e9b8c9add8" providerId="ADAL" clId="{0ADA3057-FF6A-456D-A4CB-BB2728674B08}" dt="2022-04-22T14:13:05.598" v="0"/>
          <ac:picMkLst>
            <pc:docMk/>
            <pc:sldMk cId="371789047" sldId="549"/>
            <ac:picMk id="5" creationId="{EF59C4C1-5DFF-4303-96D1-23C2CADCAE13}"/>
          </ac:picMkLst>
        </pc:picChg>
      </pc:sldChg>
      <pc:sldChg chg="delSp modTransition modAnim">
        <pc:chgData name="Radim Boháč" userId="e5098a9a-6a28-40ce-ac6e-47e9b8c9add8" providerId="ADAL" clId="{0ADA3057-FF6A-456D-A4CB-BB2728674B08}" dt="2022-04-22T14:13:08.916" v="1"/>
        <pc:sldMkLst>
          <pc:docMk/>
          <pc:sldMk cId="1137813789" sldId="550"/>
        </pc:sldMkLst>
        <pc:picChg chg="del">
          <ac:chgData name="Radim Boháč" userId="e5098a9a-6a28-40ce-ac6e-47e9b8c9add8" providerId="ADAL" clId="{0ADA3057-FF6A-456D-A4CB-BB2728674B08}" dt="2022-04-22T14:13:05.598" v="0"/>
          <ac:picMkLst>
            <pc:docMk/>
            <pc:sldMk cId="1137813789" sldId="550"/>
            <ac:picMk id="6" creationId="{F5B305FE-8540-4A78-832E-7ED2D2404C22}"/>
          </ac:picMkLst>
        </pc:picChg>
      </pc:sldChg>
      <pc:sldChg chg="delSp modTransition modAnim">
        <pc:chgData name="Radim Boháč" userId="e5098a9a-6a28-40ce-ac6e-47e9b8c9add8" providerId="ADAL" clId="{0ADA3057-FF6A-456D-A4CB-BB2728674B08}" dt="2022-04-22T14:13:08.916" v="1"/>
        <pc:sldMkLst>
          <pc:docMk/>
          <pc:sldMk cId="3857459832" sldId="551"/>
        </pc:sldMkLst>
        <pc:picChg chg="del">
          <ac:chgData name="Radim Boháč" userId="e5098a9a-6a28-40ce-ac6e-47e9b8c9add8" providerId="ADAL" clId="{0ADA3057-FF6A-456D-A4CB-BB2728674B08}" dt="2022-04-22T14:13:05.598" v="0"/>
          <ac:picMkLst>
            <pc:docMk/>
            <pc:sldMk cId="3857459832" sldId="551"/>
            <ac:picMk id="5" creationId="{B558D6F0-F60A-440D-96EE-E76A24548E7B}"/>
          </ac:picMkLst>
        </pc:picChg>
      </pc:sldChg>
      <pc:sldChg chg="delSp modTransition modAnim">
        <pc:chgData name="Radim Boháč" userId="e5098a9a-6a28-40ce-ac6e-47e9b8c9add8" providerId="ADAL" clId="{0ADA3057-FF6A-456D-A4CB-BB2728674B08}" dt="2022-04-22T14:13:08.916" v="1"/>
        <pc:sldMkLst>
          <pc:docMk/>
          <pc:sldMk cId="553397339" sldId="552"/>
        </pc:sldMkLst>
        <pc:picChg chg="del">
          <ac:chgData name="Radim Boháč" userId="e5098a9a-6a28-40ce-ac6e-47e9b8c9add8" providerId="ADAL" clId="{0ADA3057-FF6A-456D-A4CB-BB2728674B08}" dt="2022-04-22T14:13:05.598" v="0"/>
          <ac:picMkLst>
            <pc:docMk/>
            <pc:sldMk cId="553397339" sldId="552"/>
            <ac:picMk id="5" creationId="{741FCC97-176A-4719-8DB6-778E53DAD001}"/>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FE9246-53D2-48BF-96EF-9E7CC4EF2B15}"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cs-CZ"/>
        </a:p>
      </dgm:t>
    </dgm:pt>
    <dgm:pt modelId="{A28FDFED-7336-4EAE-9F7C-A48C641A60BD}">
      <dgm:prSet phldrT="[Text]"/>
      <dgm:spPr/>
      <dgm:t>
        <a:bodyPr/>
        <a:lstStyle/>
        <a:p>
          <a:r>
            <a:rPr lang="cs-CZ" dirty="0">
              <a:latin typeface="Gill Sans MT" panose="020B0502020104020203" pitchFamily="34" charset="-18"/>
            </a:rPr>
            <a:t>obecná část </a:t>
          </a:r>
        </a:p>
      </dgm:t>
    </dgm:pt>
    <dgm:pt modelId="{E03CCF61-0889-4BE5-8C0D-3E291DBEF38D}" type="parTrans" cxnId="{AD405968-4402-4538-A1A3-4899DB46F290}">
      <dgm:prSet/>
      <dgm:spPr/>
      <dgm:t>
        <a:bodyPr/>
        <a:lstStyle/>
        <a:p>
          <a:endParaRPr lang="cs-CZ"/>
        </a:p>
      </dgm:t>
    </dgm:pt>
    <dgm:pt modelId="{5A74DAF8-003E-40BD-A85A-C673D1BD3822}" type="sibTrans" cxnId="{AD405968-4402-4538-A1A3-4899DB46F290}">
      <dgm:prSet/>
      <dgm:spPr/>
      <dgm:t>
        <a:bodyPr/>
        <a:lstStyle/>
        <a:p>
          <a:endParaRPr lang="cs-CZ"/>
        </a:p>
      </dgm:t>
    </dgm:pt>
    <dgm:pt modelId="{DD7C1D73-8A62-4110-BB57-D584FFC125AB}">
      <dgm:prSet phldrT="[Text]"/>
      <dgm:spPr/>
      <dgm:t>
        <a:bodyPr/>
        <a:lstStyle/>
        <a:p>
          <a:r>
            <a:rPr lang="cs-CZ" dirty="0">
              <a:latin typeface="Gill Sans MT" panose="020B0502020104020203" pitchFamily="34" charset="-18"/>
            </a:rPr>
            <a:t>vymezení dotačního práva</a:t>
          </a:r>
        </a:p>
      </dgm:t>
    </dgm:pt>
    <dgm:pt modelId="{5C3E2F16-903E-447F-8C40-B45B03F81510}" type="parTrans" cxnId="{D3BE9A4A-B663-4415-9842-710DC5ADD3A0}">
      <dgm:prSet/>
      <dgm:spPr/>
      <dgm:t>
        <a:bodyPr/>
        <a:lstStyle/>
        <a:p>
          <a:endParaRPr lang="cs-CZ"/>
        </a:p>
      </dgm:t>
    </dgm:pt>
    <dgm:pt modelId="{AB7B5E00-B789-44C7-B282-3EFC8F4438B6}" type="sibTrans" cxnId="{D3BE9A4A-B663-4415-9842-710DC5ADD3A0}">
      <dgm:prSet/>
      <dgm:spPr/>
      <dgm:t>
        <a:bodyPr/>
        <a:lstStyle/>
        <a:p>
          <a:endParaRPr lang="cs-CZ"/>
        </a:p>
      </dgm:t>
    </dgm:pt>
    <dgm:pt modelId="{6F30BA0B-F045-44C8-8FC2-FBD134D70428}">
      <dgm:prSet phldrT="[Text]"/>
      <dgm:spPr/>
      <dgm:t>
        <a:bodyPr/>
        <a:lstStyle/>
        <a:p>
          <a:r>
            <a:rPr lang="cs-CZ" dirty="0">
              <a:latin typeface="Gill Sans MT" panose="020B0502020104020203" pitchFamily="34" charset="-18"/>
            </a:rPr>
            <a:t>dotace</a:t>
          </a:r>
        </a:p>
      </dgm:t>
    </dgm:pt>
    <dgm:pt modelId="{D129F8CD-EAB1-451E-9562-77E19561CB39}" type="parTrans" cxnId="{51527C84-550C-459A-9646-645CC04FBB4D}">
      <dgm:prSet/>
      <dgm:spPr/>
      <dgm:t>
        <a:bodyPr/>
        <a:lstStyle/>
        <a:p>
          <a:endParaRPr lang="cs-CZ"/>
        </a:p>
      </dgm:t>
    </dgm:pt>
    <dgm:pt modelId="{5639215D-4CE6-482F-B488-7F51C8634B14}" type="sibTrans" cxnId="{51527C84-550C-459A-9646-645CC04FBB4D}">
      <dgm:prSet/>
      <dgm:spPr/>
      <dgm:t>
        <a:bodyPr/>
        <a:lstStyle/>
        <a:p>
          <a:endParaRPr lang="cs-CZ"/>
        </a:p>
      </dgm:t>
    </dgm:pt>
    <dgm:pt modelId="{D41DB869-1AD6-4467-841E-33FF90564D74}">
      <dgm:prSet/>
      <dgm:spPr/>
      <dgm:t>
        <a:bodyPr/>
        <a:lstStyle/>
        <a:p>
          <a:r>
            <a:rPr lang="cs-CZ" dirty="0">
              <a:latin typeface="Gill Sans MT" panose="020B0502020104020203" pitchFamily="34" charset="-18"/>
            </a:rPr>
            <a:t>předmět, subjekty a obsah dotačního práva</a:t>
          </a:r>
        </a:p>
      </dgm:t>
    </dgm:pt>
    <dgm:pt modelId="{E0692219-97AA-40C0-9E9D-168676BC9439}" type="parTrans" cxnId="{39DA21BB-8BEB-4337-A055-8EE1F60481A3}">
      <dgm:prSet/>
      <dgm:spPr/>
      <dgm:t>
        <a:bodyPr/>
        <a:lstStyle/>
        <a:p>
          <a:endParaRPr lang="cs-CZ"/>
        </a:p>
      </dgm:t>
    </dgm:pt>
    <dgm:pt modelId="{E1B3C020-3058-498C-A8EC-EA8982619C2B}" type="sibTrans" cxnId="{39DA21BB-8BEB-4337-A055-8EE1F60481A3}">
      <dgm:prSet/>
      <dgm:spPr/>
      <dgm:t>
        <a:bodyPr/>
        <a:lstStyle/>
        <a:p>
          <a:endParaRPr lang="cs-CZ"/>
        </a:p>
      </dgm:t>
    </dgm:pt>
    <dgm:pt modelId="{6BA1C247-3380-4A0F-8685-256A021357E5}">
      <dgm:prSet/>
      <dgm:spPr/>
      <dgm:t>
        <a:bodyPr/>
        <a:lstStyle/>
        <a:p>
          <a:r>
            <a:rPr lang="cs-CZ" dirty="0">
              <a:latin typeface="Gill Sans MT" panose="020B0502020104020203" pitchFamily="34" charset="-18"/>
            </a:rPr>
            <a:t>postavení dotačního práva v systému práva </a:t>
          </a:r>
        </a:p>
      </dgm:t>
    </dgm:pt>
    <dgm:pt modelId="{B7EBECA7-64A3-4154-8EB5-1D40E25BBF6A}" type="parTrans" cxnId="{77E9DF3E-9DBC-479C-A39B-FA5D30FB55DB}">
      <dgm:prSet/>
      <dgm:spPr/>
      <dgm:t>
        <a:bodyPr/>
        <a:lstStyle/>
        <a:p>
          <a:endParaRPr lang="cs-CZ"/>
        </a:p>
      </dgm:t>
    </dgm:pt>
    <dgm:pt modelId="{91EDC40F-F293-42E2-AA63-8EDAB38F470E}" type="sibTrans" cxnId="{77E9DF3E-9DBC-479C-A39B-FA5D30FB55DB}">
      <dgm:prSet/>
      <dgm:spPr/>
      <dgm:t>
        <a:bodyPr/>
        <a:lstStyle/>
        <a:p>
          <a:endParaRPr lang="cs-CZ"/>
        </a:p>
      </dgm:t>
    </dgm:pt>
    <dgm:pt modelId="{7B2BA9A7-F4C6-4ECB-85E6-2EDC808B7F6F}">
      <dgm:prSet/>
      <dgm:spPr/>
      <dgm:t>
        <a:bodyPr/>
        <a:lstStyle/>
        <a:p>
          <a:r>
            <a:rPr lang="cs-CZ" dirty="0">
              <a:latin typeface="Gill Sans MT" panose="020B0502020104020203" pitchFamily="34" charset="-18"/>
            </a:rPr>
            <a:t>prameny dotačního práva …</a:t>
          </a:r>
        </a:p>
      </dgm:t>
    </dgm:pt>
    <dgm:pt modelId="{034757BC-296E-456B-93D4-E797A7E491A8}" type="parTrans" cxnId="{189C0166-2333-42CD-9D2A-3DA9F849DD98}">
      <dgm:prSet/>
      <dgm:spPr/>
      <dgm:t>
        <a:bodyPr/>
        <a:lstStyle/>
        <a:p>
          <a:endParaRPr lang="cs-CZ"/>
        </a:p>
      </dgm:t>
    </dgm:pt>
    <dgm:pt modelId="{C5BD9604-1077-471A-B613-C6E8EC32CAE1}" type="sibTrans" cxnId="{189C0166-2333-42CD-9D2A-3DA9F849DD98}">
      <dgm:prSet/>
      <dgm:spPr/>
      <dgm:t>
        <a:bodyPr/>
        <a:lstStyle/>
        <a:p>
          <a:endParaRPr lang="cs-CZ"/>
        </a:p>
      </dgm:t>
    </dgm:pt>
    <dgm:pt modelId="{3268A970-7DAD-4651-B538-C238DCF97E24}">
      <dgm:prSet phldrT="[Text]"/>
      <dgm:spPr/>
      <dgm:t>
        <a:bodyPr/>
        <a:lstStyle/>
        <a:p>
          <a:r>
            <a:rPr lang="cs-CZ" dirty="0">
              <a:latin typeface="Gill Sans MT" panose="020B0502020104020203" pitchFamily="34" charset="-18"/>
            </a:rPr>
            <a:t>zvláštní část</a:t>
          </a:r>
        </a:p>
      </dgm:t>
    </dgm:pt>
    <dgm:pt modelId="{5188DCE3-F77A-4C38-90CF-8DABFCEB01A4}" type="sibTrans" cxnId="{5FEA50E7-CF53-4D34-8798-EBE53F8A891F}">
      <dgm:prSet/>
      <dgm:spPr/>
      <dgm:t>
        <a:bodyPr/>
        <a:lstStyle/>
        <a:p>
          <a:endParaRPr lang="cs-CZ"/>
        </a:p>
      </dgm:t>
    </dgm:pt>
    <dgm:pt modelId="{46ED28A6-6F67-4712-B0DF-7C294E5BB0B5}" type="parTrans" cxnId="{5FEA50E7-CF53-4D34-8798-EBE53F8A891F}">
      <dgm:prSet/>
      <dgm:spPr/>
      <dgm:t>
        <a:bodyPr/>
        <a:lstStyle/>
        <a:p>
          <a:endParaRPr lang="cs-CZ"/>
        </a:p>
      </dgm:t>
    </dgm:pt>
    <dgm:pt modelId="{EDE7DDEC-1481-431C-B917-583CD297AD1B}">
      <dgm:prSet phldrT="[Text]"/>
      <dgm:spPr/>
      <dgm:t>
        <a:bodyPr/>
        <a:lstStyle/>
        <a:p>
          <a:r>
            <a:rPr lang="cs-CZ" dirty="0">
              <a:latin typeface="Gill Sans MT" panose="020B0502020104020203" pitchFamily="34" charset="-18"/>
            </a:rPr>
            <a:t>návratné finanční výpomoci</a:t>
          </a:r>
        </a:p>
      </dgm:t>
    </dgm:pt>
    <dgm:pt modelId="{D82F24F7-2B16-48C5-9415-E62212EDBF47}" type="parTrans" cxnId="{AC82215B-C79A-4944-ABD0-3A1962C8185D}">
      <dgm:prSet/>
      <dgm:spPr/>
      <dgm:t>
        <a:bodyPr/>
        <a:lstStyle/>
        <a:p>
          <a:endParaRPr lang="cs-CZ"/>
        </a:p>
      </dgm:t>
    </dgm:pt>
    <dgm:pt modelId="{CDB823EE-41C8-45CA-8CA8-14B4598CF819}" type="sibTrans" cxnId="{AC82215B-C79A-4944-ABD0-3A1962C8185D}">
      <dgm:prSet/>
      <dgm:spPr/>
      <dgm:t>
        <a:bodyPr/>
        <a:lstStyle/>
        <a:p>
          <a:endParaRPr lang="cs-CZ"/>
        </a:p>
      </dgm:t>
    </dgm:pt>
    <dgm:pt modelId="{913BA6AC-D395-4F80-9DC2-CBD696E28CFB}">
      <dgm:prSet phldrT="[Text]"/>
      <dgm:spPr/>
      <dgm:t>
        <a:bodyPr/>
        <a:lstStyle/>
        <a:p>
          <a:r>
            <a:rPr lang="cs-CZ" dirty="0">
              <a:latin typeface="Gill Sans MT" panose="020B0502020104020203" pitchFamily="34" charset="-18"/>
            </a:rPr>
            <a:t>správa dotací a návratných finančních výpomocí</a:t>
          </a:r>
        </a:p>
      </dgm:t>
    </dgm:pt>
    <dgm:pt modelId="{7AF2B377-C127-4449-AB5B-63B4015DCCCF}" type="parTrans" cxnId="{C6AC2D61-B651-4B5D-8EB0-38EB853B7D6D}">
      <dgm:prSet/>
      <dgm:spPr/>
      <dgm:t>
        <a:bodyPr/>
        <a:lstStyle/>
        <a:p>
          <a:endParaRPr lang="cs-CZ"/>
        </a:p>
      </dgm:t>
    </dgm:pt>
    <dgm:pt modelId="{3A2BE399-475C-44D9-84C8-EFE617CC11DF}" type="sibTrans" cxnId="{C6AC2D61-B651-4B5D-8EB0-38EB853B7D6D}">
      <dgm:prSet/>
      <dgm:spPr/>
      <dgm:t>
        <a:bodyPr/>
        <a:lstStyle/>
        <a:p>
          <a:endParaRPr lang="cs-CZ"/>
        </a:p>
      </dgm:t>
    </dgm:pt>
    <dgm:pt modelId="{73F5D586-DFAA-47C6-8FBB-5601A225C3A0}" type="pres">
      <dgm:prSet presAssocID="{4CFE9246-53D2-48BF-96EF-9E7CC4EF2B15}" presName="linear" presStyleCnt="0">
        <dgm:presLayoutVars>
          <dgm:dir/>
          <dgm:animLvl val="lvl"/>
          <dgm:resizeHandles val="exact"/>
        </dgm:presLayoutVars>
      </dgm:prSet>
      <dgm:spPr/>
    </dgm:pt>
    <dgm:pt modelId="{2855AE43-3FE4-4429-B8D9-07040E8C549D}" type="pres">
      <dgm:prSet presAssocID="{A28FDFED-7336-4EAE-9F7C-A48C641A60BD}" presName="parentLin" presStyleCnt="0"/>
      <dgm:spPr/>
    </dgm:pt>
    <dgm:pt modelId="{AF553ACF-F5F9-40DC-AE33-0E895A1FCF69}" type="pres">
      <dgm:prSet presAssocID="{A28FDFED-7336-4EAE-9F7C-A48C641A60BD}" presName="parentLeftMargin" presStyleLbl="node1" presStyleIdx="0" presStyleCnt="2"/>
      <dgm:spPr/>
    </dgm:pt>
    <dgm:pt modelId="{68A0CB2E-ACE0-4C97-B63F-25874AB8C7B7}" type="pres">
      <dgm:prSet presAssocID="{A28FDFED-7336-4EAE-9F7C-A48C641A60BD}" presName="parentText" presStyleLbl="node1" presStyleIdx="0" presStyleCnt="2">
        <dgm:presLayoutVars>
          <dgm:chMax val="0"/>
          <dgm:bulletEnabled val="1"/>
        </dgm:presLayoutVars>
      </dgm:prSet>
      <dgm:spPr/>
    </dgm:pt>
    <dgm:pt modelId="{9EDF9A4B-91C0-473C-B87D-F895262DDEC2}" type="pres">
      <dgm:prSet presAssocID="{A28FDFED-7336-4EAE-9F7C-A48C641A60BD}" presName="negativeSpace" presStyleCnt="0"/>
      <dgm:spPr/>
    </dgm:pt>
    <dgm:pt modelId="{E4674887-4E48-4139-89AE-065654E6F3C5}" type="pres">
      <dgm:prSet presAssocID="{A28FDFED-7336-4EAE-9F7C-A48C641A60BD}" presName="childText" presStyleLbl="conFgAcc1" presStyleIdx="0" presStyleCnt="2">
        <dgm:presLayoutVars>
          <dgm:bulletEnabled val="1"/>
        </dgm:presLayoutVars>
      </dgm:prSet>
      <dgm:spPr/>
    </dgm:pt>
    <dgm:pt modelId="{F25A6B70-4352-4A13-905C-2326545815B2}" type="pres">
      <dgm:prSet presAssocID="{5A74DAF8-003E-40BD-A85A-C673D1BD3822}" presName="spaceBetweenRectangles" presStyleCnt="0"/>
      <dgm:spPr/>
    </dgm:pt>
    <dgm:pt modelId="{75F5C031-05D6-4DA2-AEAD-0A21015E021A}" type="pres">
      <dgm:prSet presAssocID="{3268A970-7DAD-4651-B538-C238DCF97E24}" presName="parentLin" presStyleCnt="0"/>
      <dgm:spPr/>
    </dgm:pt>
    <dgm:pt modelId="{85B1DF5A-6281-4E22-8436-216D76981292}" type="pres">
      <dgm:prSet presAssocID="{3268A970-7DAD-4651-B538-C238DCF97E24}" presName="parentLeftMargin" presStyleLbl="node1" presStyleIdx="0" presStyleCnt="2"/>
      <dgm:spPr/>
    </dgm:pt>
    <dgm:pt modelId="{3C046A3A-A373-4918-8B31-722BE69BDAC5}" type="pres">
      <dgm:prSet presAssocID="{3268A970-7DAD-4651-B538-C238DCF97E24}" presName="parentText" presStyleLbl="node1" presStyleIdx="1" presStyleCnt="2">
        <dgm:presLayoutVars>
          <dgm:chMax val="0"/>
          <dgm:bulletEnabled val="1"/>
        </dgm:presLayoutVars>
      </dgm:prSet>
      <dgm:spPr/>
    </dgm:pt>
    <dgm:pt modelId="{C0351E17-7050-4925-9737-8BF79BDDFFF0}" type="pres">
      <dgm:prSet presAssocID="{3268A970-7DAD-4651-B538-C238DCF97E24}" presName="negativeSpace" presStyleCnt="0"/>
      <dgm:spPr/>
    </dgm:pt>
    <dgm:pt modelId="{25062CA8-69E3-41A1-A5E7-59C90B847C6A}" type="pres">
      <dgm:prSet presAssocID="{3268A970-7DAD-4651-B538-C238DCF97E24}" presName="childText" presStyleLbl="conFgAcc1" presStyleIdx="1" presStyleCnt="2">
        <dgm:presLayoutVars>
          <dgm:bulletEnabled val="1"/>
        </dgm:presLayoutVars>
      </dgm:prSet>
      <dgm:spPr/>
    </dgm:pt>
  </dgm:ptLst>
  <dgm:cxnLst>
    <dgm:cxn modelId="{D498313C-A909-4BB9-AFC4-9EE2CE842D70}" type="presOf" srcId="{7B2BA9A7-F4C6-4ECB-85E6-2EDC808B7F6F}" destId="{E4674887-4E48-4139-89AE-065654E6F3C5}" srcOrd="0" destOrd="3" presId="urn:microsoft.com/office/officeart/2005/8/layout/list1"/>
    <dgm:cxn modelId="{77E9DF3E-9DBC-479C-A39B-FA5D30FB55DB}" srcId="{A28FDFED-7336-4EAE-9F7C-A48C641A60BD}" destId="{6BA1C247-3380-4A0F-8685-256A021357E5}" srcOrd="2" destOrd="0" parTransId="{B7EBECA7-64A3-4154-8EB5-1D40E25BBF6A}" sibTransId="{91EDC40F-F293-42E2-AA63-8EDAB38F470E}"/>
    <dgm:cxn modelId="{AC82215B-C79A-4944-ABD0-3A1962C8185D}" srcId="{3268A970-7DAD-4651-B538-C238DCF97E24}" destId="{EDE7DDEC-1481-431C-B917-583CD297AD1B}" srcOrd="1" destOrd="0" parTransId="{D82F24F7-2B16-48C5-9415-E62212EDBF47}" sibTransId="{CDB823EE-41C8-45CA-8CA8-14B4598CF819}"/>
    <dgm:cxn modelId="{1BAE615B-04FD-475C-8638-205EFBF77B09}" type="presOf" srcId="{3268A970-7DAD-4651-B538-C238DCF97E24}" destId="{85B1DF5A-6281-4E22-8436-216D76981292}" srcOrd="0" destOrd="0" presId="urn:microsoft.com/office/officeart/2005/8/layout/list1"/>
    <dgm:cxn modelId="{C6AC2D61-B651-4B5D-8EB0-38EB853B7D6D}" srcId="{3268A970-7DAD-4651-B538-C238DCF97E24}" destId="{913BA6AC-D395-4F80-9DC2-CBD696E28CFB}" srcOrd="2" destOrd="0" parTransId="{7AF2B377-C127-4449-AB5B-63B4015DCCCF}" sibTransId="{3A2BE399-475C-44D9-84C8-EFE617CC11DF}"/>
    <dgm:cxn modelId="{ED35ED65-FA54-453C-9827-9CB80EFCC21E}" type="presOf" srcId="{6F30BA0B-F045-44C8-8FC2-FBD134D70428}" destId="{25062CA8-69E3-41A1-A5E7-59C90B847C6A}" srcOrd="0" destOrd="0" presId="urn:microsoft.com/office/officeart/2005/8/layout/list1"/>
    <dgm:cxn modelId="{189C0166-2333-42CD-9D2A-3DA9F849DD98}" srcId="{A28FDFED-7336-4EAE-9F7C-A48C641A60BD}" destId="{7B2BA9A7-F4C6-4ECB-85E6-2EDC808B7F6F}" srcOrd="3" destOrd="0" parTransId="{034757BC-296E-456B-93D4-E797A7E491A8}" sibTransId="{C5BD9604-1077-471A-B613-C6E8EC32CAE1}"/>
    <dgm:cxn modelId="{AD405968-4402-4538-A1A3-4899DB46F290}" srcId="{4CFE9246-53D2-48BF-96EF-9E7CC4EF2B15}" destId="{A28FDFED-7336-4EAE-9F7C-A48C641A60BD}" srcOrd="0" destOrd="0" parTransId="{E03CCF61-0889-4BE5-8C0D-3E291DBEF38D}" sibTransId="{5A74DAF8-003E-40BD-A85A-C673D1BD3822}"/>
    <dgm:cxn modelId="{D3BE9A4A-B663-4415-9842-710DC5ADD3A0}" srcId="{A28FDFED-7336-4EAE-9F7C-A48C641A60BD}" destId="{DD7C1D73-8A62-4110-BB57-D584FFC125AB}" srcOrd="0" destOrd="0" parTransId="{5C3E2F16-903E-447F-8C40-B45B03F81510}" sibTransId="{AB7B5E00-B789-44C7-B282-3EFC8F4438B6}"/>
    <dgm:cxn modelId="{8206574D-C5E0-4F6B-BB46-35528BE8F2F7}" type="presOf" srcId="{DD7C1D73-8A62-4110-BB57-D584FFC125AB}" destId="{E4674887-4E48-4139-89AE-065654E6F3C5}" srcOrd="0" destOrd="0" presId="urn:microsoft.com/office/officeart/2005/8/layout/list1"/>
    <dgm:cxn modelId="{08D8EE4F-E952-4F5F-967E-D0687EB7399D}" type="presOf" srcId="{4CFE9246-53D2-48BF-96EF-9E7CC4EF2B15}" destId="{73F5D586-DFAA-47C6-8FBB-5601A225C3A0}" srcOrd="0" destOrd="0" presId="urn:microsoft.com/office/officeart/2005/8/layout/list1"/>
    <dgm:cxn modelId="{7DE1B181-09B2-4FB3-A3F5-4B71669353CF}" type="presOf" srcId="{D41DB869-1AD6-4467-841E-33FF90564D74}" destId="{E4674887-4E48-4139-89AE-065654E6F3C5}" srcOrd="0" destOrd="1" presId="urn:microsoft.com/office/officeart/2005/8/layout/list1"/>
    <dgm:cxn modelId="{51527C84-550C-459A-9646-645CC04FBB4D}" srcId="{3268A970-7DAD-4651-B538-C238DCF97E24}" destId="{6F30BA0B-F045-44C8-8FC2-FBD134D70428}" srcOrd="0" destOrd="0" parTransId="{D129F8CD-EAB1-451E-9562-77E19561CB39}" sibTransId="{5639215D-4CE6-482F-B488-7F51C8634B14}"/>
    <dgm:cxn modelId="{7D3DCF92-FFC2-40B5-9EEF-2B1E438F51D5}" type="presOf" srcId="{A28FDFED-7336-4EAE-9F7C-A48C641A60BD}" destId="{AF553ACF-F5F9-40DC-AE33-0E895A1FCF69}" srcOrd="0" destOrd="0" presId="urn:microsoft.com/office/officeart/2005/8/layout/list1"/>
    <dgm:cxn modelId="{FC21B09B-C7F9-4840-A3D4-7A3F94DCD79C}" type="presOf" srcId="{A28FDFED-7336-4EAE-9F7C-A48C641A60BD}" destId="{68A0CB2E-ACE0-4C97-B63F-25874AB8C7B7}" srcOrd="1" destOrd="0" presId="urn:microsoft.com/office/officeart/2005/8/layout/list1"/>
    <dgm:cxn modelId="{8F5A739F-05C2-45AA-B32B-F4788260E595}" type="presOf" srcId="{913BA6AC-D395-4F80-9DC2-CBD696E28CFB}" destId="{25062CA8-69E3-41A1-A5E7-59C90B847C6A}" srcOrd="0" destOrd="2" presId="urn:microsoft.com/office/officeart/2005/8/layout/list1"/>
    <dgm:cxn modelId="{281E7EAC-A3A0-4F65-AA90-4980BB83CFE9}" type="presOf" srcId="{3268A970-7DAD-4651-B538-C238DCF97E24}" destId="{3C046A3A-A373-4918-8B31-722BE69BDAC5}" srcOrd="1" destOrd="0" presId="urn:microsoft.com/office/officeart/2005/8/layout/list1"/>
    <dgm:cxn modelId="{E0E190B2-8FE1-47FE-987D-151041198BEB}" type="presOf" srcId="{EDE7DDEC-1481-431C-B917-583CD297AD1B}" destId="{25062CA8-69E3-41A1-A5E7-59C90B847C6A}" srcOrd="0" destOrd="1" presId="urn:microsoft.com/office/officeart/2005/8/layout/list1"/>
    <dgm:cxn modelId="{39DA21BB-8BEB-4337-A055-8EE1F60481A3}" srcId="{A28FDFED-7336-4EAE-9F7C-A48C641A60BD}" destId="{D41DB869-1AD6-4467-841E-33FF90564D74}" srcOrd="1" destOrd="0" parTransId="{E0692219-97AA-40C0-9E9D-168676BC9439}" sibTransId="{E1B3C020-3058-498C-A8EC-EA8982619C2B}"/>
    <dgm:cxn modelId="{5FEA50E7-CF53-4D34-8798-EBE53F8A891F}" srcId="{4CFE9246-53D2-48BF-96EF-9E7CC4EF2B15}" destId="{3268A970-7DAD-4651-B538-C238DCF97E24}" srcOrd="1" destOrd="0" parTransId="{46ED28A6-6F67-4712-B0DF-7C294E5BB0B5}" sibTransId="{5188DCE3-F77A-4C38-90CF-8DABFCEB01A4}"/>
    <dgm:cxn modelId="{38EEB1F3-DD2C-4263-B9B4-7C21D7E21525}" type="presOf" srcId="{6BA1C247-3380-4A0F-8685-256A021357E5}" destId="{E4674887-4E48-4139-89AE-065654E6F3C5}" srcOrd="0" destOrd="2" presId="urn:microsoft.com/office/officeart/2005/8/layout/list1"/>
    <dgm:cxn modelId="{1229D6AD-68EE-4E27-A41B-12B4E89112B9}" type="presParOf" srcId="{73F5D586-DFAA-47C6-8FBB-5601A225C3A0}" destId="{2855AE43-3FE4-4429-B8D9-07040E8C549D}" srcOrd="0" destOrd="0" presId="urn:microsoft.com/office/officeart/2005/8/layout/list1"/>
    <dgm:cxn modelId="{9911CCE9-989B-486F-9B96-3BD9DC387C3B}" type="presParOf" srcId="{2855AE43-3FE4-4429-B8D9-07040E8C549D}" destId="{AF553ACF-F5F9-40DC-AE33-0E895A1FCF69}" srcOrd="0" destOrd="0" presId="urn:microsoft.com/office/officeart/2005/8/layout/list1"/>
    <dgm:cxn modelId="{379A86BD-266A-44F0-992A-992B5809B553}" type="presParOf" srcId="{2855AE43-3FE4-4429-B8D9-07040E8C549D}" destId="{68A0CB2E-ACE0-4C97-B63F-25874AB8C7B7}" srcOrd="1" destOrd="0" presId="urn:microsoft.com/office/officeart/2005/8/layout/list1"/>
    <dgm:cxn modelId="{60C8FF38-9181-42FF-BC5C-7EA6E0BC1085}" type="presParOf" srcId="{73F5D586-DFAA-47C6-8FBB-5601A225C3A0}" destId="{9EDF9A4B-91C0-473C-B87D-F895262DDEC2}" srcOrd="1" destOrd="0" presId="urn:microsoft.com/office/officeart/2005/8/layout/list1"/>
    <dgm:cxn modelId="{F5D2C481-D876-49C7-9E50-977BC91CBEC2}" type="presParOf" srcId="{73F5D586-DFAA-47C6-8FBB-5601A225C3A0}" destId="{E4674887-4E48-4139-89AE-065654E6F3C5}" srcOrd="2" destOrd="0" presId="urn:microsoft.com/office/officeart/2005/8/layout/list1"/>
    <dgm:cxn modelId="{4E73727D-81EF-4E17-B76A-F2F3A2CEE182}" type="presParOf" srcId="{73F5D586-DFAA-47C6-8FBB-5601A225C3A0}" destId="{F25A6B70-4352-4A13-905C-2326545815B2}" srcOrd="3" destOrd="0" presId="urn:microsoft.com/office/officeart/2005/8/layout/list1"/>
    <dgm:cxn modelId="{775DDB58-451F-4E4A-ADD4-F91FCDF6D66E}" type="presParOf" srcId="{73F5D586-DFAA-47C6-8FBB-5601A225C3A0}" destId="{75F5C031-05D6-4DA2-AEAD-0A21015E021A}" srcOrd="4" destOrd="0" presId="urn:microsoft.com/office/officeart/2005/8/layout/list1"/>
    <dgm:cxn modelId="{5D0903FC-C766-46B1-A276-5AA13B6ABEA5}" type="presParOf" srcId="{75F5C031-05D6-4DA2-AEAD-0A21015E021A}" destId="{85B1DF5A-6281-4E22-8436-216D76981292}" srcOrd="0" destOrd="0" presId="urn:microsoft.com/office/officeart/2005/8/layout/list1"/>
    <dgm:cxn modelId="{8C0DB03B-DCB2-47C5-98A6-EE84CAE52235}" type="presParOf" srcId="{75F5C031-05D6-4DA2-AEAD-0A21015E021A}" destId="{3C046A3A-A373-4918-8B31-722BE69BDAC5}" srcOrd="1" destOrd="0" presId="urn:microsoft.com/office/officeart/2005/8/layout/list1"/>
    <dgm:cxn modelId="{EDCC487E-851C-4E45-A7CE-032C5161438D}" type="presParOf" srcId="{73F5D586-DFAA-47C6-8FBB-5601A225C3A0}" destId="{C0351E17-7050-4925-9737-8BF79BDDFFF0}" srcOrd="5" destOrd="0" presId="urn:microsoft.com/office/officeart/2005/8/layout/list1"/>
    <dgm:cxn modelId="{5435346B-F10E-402F-AFD3-5A73F2E5F2AB}" type="presParOf" srcId="{73F5D586-DFAA-47C6-8FBB-5601A225C3A0}" destId="{25062CA8-69E3-41A1-A5E7-59C90B847C6A}"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FE9246-53D2-48BF-96EF-9E7CC4EF2B15}"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cs-CZ"/>
        </a:p>
      </dgm:t>
    </dgm:pt>
    <dgm:pt modelId="{A28FDFED-7336-4EAE-9F7C-A48C641A60BD}">
      <dgm:prSet phldrT="[Text]"/>
      <dgm:spPr/>
      <dgm:t>
        <a:bodyPr/>
        <a:lstStyle/>
        <a:p>
          <a:r>
            <a:rPr lang="cs-CZ" dirty="0">
              <a:latin typeface="Gill Sans MT" panose="020B0502020104020203" pitchFamily="34" charset="-18"/>
            </a:rPr>
            <a:t>hmotné</a:t>
          </a:r>
        </a:p>
      </dgm:t>
    </dgm:pt>
    <dgm:pt modelId="{E03CCF61-0889-4BE5-8C0D-3E291DBEF38D}" type="parTrans" cxnId="{AD405968-4402-4538-A1A3-4899DB46F290}">
      <dgm:prSet/>
      <dgm:spPr/>
      <dgm:t>
        <a:bodyPr/>
        <a:lstStyle/>
        <a:p>
          <a:endParaRPr lang="cs-CZ"/>
        </a:p>
      </dgm:t>
    </dgm:pt>
    <dgm:pt modelId="{5A74DAF8-003E-40BD-A85A-C673D1BD3822}" type="sibTrans" cxnId="{AD405968-4402-4538-A1A3-4899DB46F290}">
      <dgm:prSet/>
      <dgm:spPr/>
      <dgm:t>
        <a:bodyPr/>
        <a:lstStyle/>
        <a:p>
          <a:endParaRPr lang="cs-CZ"/>
        </a:p>
      </dgm:t>
    </dgm:pt>
    <dgm:pt modelId="{DD7C1D73-8A62-4110-BB57-D584FFC125AB}">
      <dgm:prSet phldrT="[Text]"/>
      <dgm:spPr/>
      <dgm:t>
        <a:bodyPr/>
        <a:lstStyle/>
        <a:p>
          <a:r>
            <a:rPr lang="cs-CZ" dirty="0">
              <a:latin typeface="Gill Sans MT" panose="020B0502020104020203" pitchFamily="34" charset="-18"/>
            </a:rPr>
            <a:t>dotace a návratné finanční výpomoci</a:t>
          </a:r>
        </a:p>
      </dgm:t>
    </dgm:pt>
    <dgm:pt modelId="{5C3E2F16-903E-447F-8C40-B45B03F81510}" type="parTrans" cxnId="{D3BE9A4A-B663-4415-9842-710DC5ADD3A0}">
      <dgm:prSet/>
      <dgm:spPr/>
      <dgm:t>
        <a:bodyPr/>
        <a:lstStyle/>
        <a:p>
          <a:endParaRPr lang="cs-CZ"/>
        </a:p>
      </dgm:t>
    </dgm:pt>
    <dgm:pt modelId="{AB7B5E00-B789-44C7-B282-3EFC8F4438B6}" type="sibTrans" cxnId="{D3BE9A4A-B663-4415-9842-710DC5ADD3A0}">
      <dgm:prSet/>
      <dgm:spPr/>
      <dgm:t>
        <a:bodyPr/>
        <a:lstStyle/>
        <a:p>
          <a:endParaRPr lang="cs-CZ"/>
        </a:p>
      </dgm:t>
    </dgm:pt>
    <dgm:pt modelId="{6F30BA0B-F045-44C8-8FC2-FBD134D70428}">
      <dgm:prSet phldrT="[Text]"/>
      <dgm:spPr/>
      <dgm:t>
        <a:bodyPr/>
        <a:lstStyle/>
        <a:p>
          <a:r>
            <a:rPr lang="cs-CZ" dirty="0">
              <a:latin typeface="Gill Sans MT" panose="020B0502020104020203" pitchFamily="34" charset="-18"/>
            </a:rPr>
            <a:t>správa dotací = dotační proces</a:t>
          </a:r>
        </a:p>
      </dgm:t>
    </dgm:pt>
    <dgm:pt modelId="{D129F8CD-EAB1-451E-9562-77E19561CB39}" type="parTrans" cxnId="{51527C84-550C-459A-9646-645CC04FBB4D}">
      <dgm:prSet/>
      <dgm:spPr/>
      <dgm:t>
        <a:bodyPr/>
        <a:lstStyle/>
        <a:p>
          <a:endParaRPr lang="cs-CZ"/>
        </a:p>
      </dgm:t>
    </dgm:pt>
    <dgm:pt modelId="{5639215D-4CE6-482F-B488-7F51C8634B14}" type="sibTrans" cxnId="{51527C84-550C-459A-9646-645CC04FBB4D}">
      <dgm:prSet/>
      <dgm:spPr/>
      <dgm:t>
        <a:bodyPr/>
        <a:lstStyle/>
        <a:p>
          <a:endParaRPr lang="cs-CZ"/>
        </a:p>
      </dgm:t>
    </dgm:pt>
    <dgm:pt modelId="{3268A970-7DAD-4651-B538-C238DCF97E24}">
      <dgm:prSet phldrT="[Text]"/>
      <dgm:spPr/>
      <dgm:t>
        <a:bodyPr/>
        <a:lstStyle/>
        <a:p>
          <a:r>
            <a:rPr lang="cs-CZ" dirty="0">
              <a:latin typeface="Gill Sans MT" panose="020B0502020104020203" pitchFamily="34" charset="-18"/>
            </a:rPr>
            <a:t>procesní</a:t>
          </a:r>
        </a:p>
      </dgm:t>
    </dgm:pt>
    <dgm:pt modelId="{5188DCE3-F77A-4C38-90CF-8DABFCEB01A4}" type="sibTrans" cxnId="{5FEA50E7-CF53-4D34-8798-EBE53F8A891F}">
      <dgm:prSet/>
      <dgm:spPr/>
      <dgm:t>
        <a:bodyPr/>
        <a:lstStyle/>
        <a:p>
          <a:endParaRPr lang="cs-CZ"/>
        </a:p>
      </dgm:t>
    </dgm:pt>
    <dgm:pt modelId="{46ED28A6-6F67-4712-B0DF-7C294E5BB0B5}" type="parTrans" cxnId="{5FEA50E7-CF53-4D34-8798-EBE53F8A891F}">
      <dgm:prSet/>
      <dgm:spPr/>
      <dgm:t>
        <a:bodyPr/>
        <a:lstStyle/>
        <a:p>
          <a:endParaRPr lang="cs-CZ"/>
        </a:p>
      </dgm:t>
    </dgm:pt>
    <dgm:pt modelId="{73F5D586-DFAA-47C6-8FBB-5601A225C3A0}" type="pres">
      <dgm:prSet presAssocID="{4CFE9246-53D2-48BF-96EF-9E7CC4EF2B15}" presName="linear" presStyleCnt="0">
        <dgm:presLayoutVars>
          <dgm:dir/>
          <dgm:animLvl val="lvl"/>
          <dgm:resizeHandles val="exact"/>
        </dgm:presLayoutVars>
      </dgm:prSet>
      <dgm:spPr/>
    </dgm:pt>
    <dgm:pt modelId="{2855AE43-3FE4-4429-B8D9-07040E8C549D}" type="pres">
      <dgm:prSet presAssocID="{A28FDFED-7336-4EAE-9F7C-A48C641A60BD}" presName="parentLin" presStyleCnt="0"/>
      <dgm:spPr/>
    </dgm:pt>
    <dgm:pt modelId="{AF553ACF-F5F9-40DC-AE33-0E895A1FCF69}" type="pres">
      <dgm:prSet presAssocID="{A28FDFED-7336-4EAE-9F7C-A48C641A60BD}" presName="parentLeftMargin" presStyleLbl="node1" presStyleIdx="0" presStyleCnt="2"/>
      <dgm:spPr/>
    </dgm:pt>
    <dgm:pt modelId="{68A0CB2E-ACE0-4C97-B63F-25874AB8C7B7}" type="pres">
      <dgm:prSet presAssocID="{A28FDFED-7336-4EAE-9F7C-A48C641A60BD}" presName="parentText" presStyleLbl="node1" presStyleIdx="0" presStyleCnt="2">
        <dgm:presLayoutVars>
          <dgm:chMax val="0"/>
          <dgm:bulletEnabled val="1"/>
        </dgm:presLayoutVars>
      </dgm:prSet>
      <dgm:spPr/>
    </dgm:pt>
    <dgm:pt modelId="{9EDF9A4B-91C0-473C-B87D-F895262DDEC2}" type="pres">
      <dgm:prSet presAssocID="{A28FDFED-7336-4EAE-9F7C-A48C641A60BD}" presName="negativeSpace" presStyleCnt="0"/>
      <dgm:spPr/>
    </dgm:pt>
    <dgm:pt modelId="{E4674887-4E48-4139-89AE-065654E6F3C5}" type="pres">
      <dgm:prSet presAssocID="{A28FDFED-7336-4EAE-9F7C-A48C641A60BD}" presName="childText" presStyleLbl="conFgAcc1" presStyleIdx="0" presStyleCnt="2">
        <dgm:presLayoutVars>
          <dgm:bulletEnabled val="1"/>
        </dgm:presLayoutVars>
      </dgm:prSet>
      <dgm:spPr/>
    </dgm:pt>
    <dgm:pt modelId="{F25A6B70-4352-4A13-905C-2326545815B2}" type="pres">
      <dgm:prSet presAssocID="{5A74DAF8-003E-40BD-A85A-C673D1BD3822}" presName="spaceBetweenRectangles" presStyleCnt="0"/>
      <dgm:spPr/>
    </dgm:pt>
    <dgm:pt modelId="{75F5C031-05D6-4DA2-AEAD-0A21015E021A}" type="pres">
      <dgm:prSet presAssocID="{3268A970-7DAD-4651-B538-C238DCF97E24}" presName="parentLin" presStyleCnt="0"/>
      <dgm:spPr/>
    </dgm:pt>
    <dgm:pt modelId="{85B1DF5A-6281-4E22-8436-216D76981292}" type="pres">
      <dgm:prSet presAssocID="{3268A970-7DAD-4651-B538-C238DCF97E24}" presName="parentLeftMargin" presStyleLbl="node1" presStyleIdx="0" presStyleCnt="2"/>
      <dgm:spPr/>
    </dgm:pt>
    <dgm:pt modelId="{3C046A3A-A373-4918-8B31-722BE69BDAC5}" type="pres">
      <dgm:prSet presAssocID="{3268A970-7DAD-4651-B538-C238DCF97E24}" presName="parentText" presStyleLbl="node1" presStyleIdx="1" presStyleCnt="2">
        <dgm:presLayoutVars>
          <dgm:chMax val="0"/>
          <dgm:bulletEnabled val="1"/>
        </dgm:presLayoutVars>
      </dgm:prSet>
      <dgm:spPr/>
    </dgm:pt>
    <dgm:pt modelId="{C0351E17-7050-4925-9737-8BF79BDDFFF0}" type="pres">
      <dgm:prSet presAssocID="{3268A970-7DAD-4651-B538-C238DCF97E24}" presName="negativeSpace" presStyleCnt="0"/>
      <dgm:spPr/>
    </dgm:pt>
    <dgm:pt modelId="{25062CA8-69E3-41A1-A5E7-59C90B847C6A}" type="pres">
      <dgm:prSet presAssocID="{3268A970-7DAD-4651-B538-C238DCF97E24}" presName="childText" presStyleLbl="conFgAcc1" presStyleIdx="1" presStyleCnt="2">
        <dgm:presLayoutVars>
          <dgm:bulletEnabled val="1"/>
        </dgm:presLayoutVars>
      </dgm:prSet>
      <dgm:spPr/>
    </dgm:pt>
  </dgm:ptLst>
  <dgm:cxnLst>
    <dgm:cxn modelId="{743E0E17-67D4-4AAF-A851-053981EDB189}" type="presOf" srcId="{3268A970-7DAD-4651-B538-C238DCF97E24}" destId="{85B1DF5A-6281-4E22-8436-216D76981292}" srcOrd="0" destOrd="0" presId="urn:microsoft.com/office/officeart/2005/8/layout/list1"/>
    <dgm:cxn modelId="{87F8B23F-BC93-4F75-B6E3-791E8F901FF9}" type="presOf" srcId="{3268A970-7DAD-4651-B538-C238DCF97E24}" destId="{3C046A3A-A373-4918-8B31-722BE69BDAC5}" srcOrd="1" destOrd="0" presId="urn:microsoft.com/office/officeart/2005/8/layout/list1"/>
    <dgm:cxn modelId="{AD405968-4402-4538-A1A3-4899DB46F290}" srcId="{4CFE9246-53D2-48BF-96EF-9E7CC4EF2B15}" destId="{A28FDFED-7336-4EAE-9F7C-A48C641A60BD}" srcOrd="0" destOrd="0" parTransId="{E03CCF61-0889-4BE5-8C0D-3E291DBEF38D}" sibTransId="{5A74DAF8-003E-40BD-A85A-C673D1BD3822}"/>
    <dgm:cxn modelId="{D3BE9A4A-B663-4415-9842-710DC5ADD3A0}" srcId="{A28FDFED-7336-4EAE-9F7C-A48C641A60BD}" destId="{DD7C1D73-8A62-4110-BB57-D584FFC125AB}" srcOrd="0" destOrd="0" parTransId="{5C3E2F16-903E-447F-8C40-B45B03F81510}" sibTransId="{AB7B5E00-B789-44C7-B282-3EFC8F4438B6}"/>
    <dgm:cxn modelId="{14EE774D-BE7A-48F7-B101-BCD4365F96F1}" type="presOf" srcId="{6F30BA0B-F045-44C8-8FC2-FBD134D70428}" destId="{25062CA8-69E3-41A1-A5E7-59C90B847C6A}" srcOrd="0" destOrd="0" presId="urn:microsoft.com/office/officeart/2005/8/layout/list1"/>
    <dgm:cxn modelId="{51527C84-550C-459A-9646-645CC04FBB4D}" srcId="{3268A970-7DAD-4651-B538-C238DCF97E24}" destId="{6F30BA0B-F045-44C8-8FC2-FBD134D70428}" srcOrd="0" destOrd="0" parTransId="{D129F8CD-EAB1-451E-9562-77E19561CB39}" sibTransId="{5639215D-4CE6-482F-B488-7F51C8634B14}"/>
    <dgm:cxn modelId="{77DD7F91-45E5-48AA-9913-98732B3CADFB}" type="presOf" srcId="{4CFE9246-53D2-48BF-96EF-9E7CC4EF2B15}" destId="{73F5D586-DFAA-47C6-8FBB-5601A225C3A0}" srcOrd="0" destOrd="0" presId="urn:microsoft.com/office/officeart/2005/8/layout/list1"/>
    <dgm:cxn modelId="{B917B1B2-0750-4BEF-B61D-AB43D8392501}" type="presOf" srcId="{A28FDFED-7336-4EAE-9F7C-A48C641A60BD}" destId="{AF553ACF-F5F9-40DC-AE33-0E895A1FCF69}" srcOrd="0" destOrd="0" presId="urn:microsoft.com/office/officeart/2005/8/layout/list1"/>
    <dgm:cxn modelId="{5CB09FBE-3F1C-4CC0-9F9D-04CE29E941DD}" type="presOf" srcId="{A28FDFED-7336-4EAE-9F7C-A48C641A60BD}" destId="{68A0CB2E-ACE0-4C97-B63F-25874AB8C7B7}" srcOrd="1" destOrd="0" presId="urn:microsoft.com/office/officeart/2005/8/layout/list1"/>
    <dgm:cxn modelId="{5FEA50E7-CF53-4D34-8798-EBE53F8A891F}" srcId="{4CFE9246-53D2-48BF-96EF-9E7CC4EF2B15}" destId="{3268A970-7DAD-4651-B538-C238DCF97E24}" srcOrd="1" destOrd="0" parTransId="{46ED28A6-6F67-4712-B0DF-7C294E5BB0B5}" sibTransId="{5188DCE3-F77A-4C38-90CF-8DABFCEB01A4}"/>
    <dgm:cxn modelId="{0491A9ED-C850-41F7-BCF2-21A150B093DA}" type="presOf" srcId="{DD7C1D73-8A62-4110-BB57-D584FFC125AB}" destId="{E4674887-4E48-4139-89AE-065654E6F3C5}" srcOrd="0" destOrd="0" presId="urn:microsoft.com/office/officeart/2005/8/layout/list1"/>
    <dgm:cxn modelId="{95A32667-40BF-4D97-98B8-CBE6B2953FA0}" type="presParOf" srcId="{73F5D586-DFAA-47C6-8FBB-5601A225C3A0}" destId="{2855AE43-3FE4-4429-B8D9-07040E8C549D}" srcOrd="0" destOrd="0" presId="urn:microsoft.com/office/officeart/2005/8/layout/list1"/>
    <dgm:cxn modelId="{CEC3EB16-CC6E-4BD5-8654-6115F405ED3E}" type="presParOf" srcId="{2855AE43-3FE4-4429-B8D9-07040E8C549D}" destId="{AF553ACF-F5F9-40DC-AE33-0E895A1FCF69}" srcOrd="0" destOrd="0" presId="urn:microsoft.com/office/officeart/2005/8/layout/list1"/>
    <dgm:cxn modelId="{E0F9A034-9C3D-4CC0-9475-38F88F68BCF7}" type="presParOf" srcId="{2855AE43-3FE4-4429-B8D9-07040E8C549D}" destId="{68A0CB2E-ACE0-4C97-B63F-25874AB8C7B7}" srcOrd="1" destOrd="0" presId="urn:microsoft.com/office/officeart/2005/8/layout/list1"/>
    <dgm:cxn modelId="{D4CD1A7D-3A0F-44A2-B3BB-3D38A7A2F9C9}" type="presParOf" srcId="{73F5D586-DFAA-47C6-8FBB-5601A225C3A0}" destId="{9EDF9A4B-91C0-473C-B87D-F895262DDEC2}" srcOrd="1" destOrd="0" presId="urn:microsoft.com/office/officeart/2005/8/layout/list1"/>
    <dgm:cxn modelId="{E7BCE916-E3B1-4C39-AC3E-5426734A300C}" type="presParOf" srcId="{73F5D586-DFAA-47C6-8FBB-5601A225C3A0}" destId="{E4674887-4E48-4139-89AE-065654E6F3C5}" srcOrd="2" destOrd="0" presId="urn:microsoft.com/office/officeart/2005/8/layout/list1"/>
    <dgm:cxn modelId="{4F09A59E-0AC0-4ADC-9623-A0ADFF1382F4}" type="presParOf" srcId="{73F5D586-DFAA-47C6-8FBB-5601A225C3A0}" destId="{F25A6B70-4352-4A13-905C-2326545815B2}" srcOrd="3" destOrd="0" presId="urn:microsoft.com/office/officeart/2005/8/layout/list1"/>
    <dgm:cxn modelId="{7048DE17-C19B-4A34-8527-070CF2EB9C0F}" type="presParOf" srcId="{73F5D586-DFAA-47C6-8FBB-5601A225C3A0}" destId="{75F5C031-05D6-4DA2-AEAD-0A21015E021A}" srcOrd="4" destOrd="0" presId="urn:microsoft.com/office/officeart/2005/8/layout/list1"/>
    <dgm:cxn modelId="{83BDA076-B3CE-4DCB-A949-ED22867A5A2D}" type="presParOf" srcId="{75F5C031-05D6-4DA2-AEAD-0A21015E021A}" destId="{85B1DF5A-6281-4E22-8436-216D76981292}" srcOrd="0" destOrd="0" presId="urn:microsoft.com/office/officeart/2005/8/layout/list1"/>
    <dgm:cxn modelId="{A7952F42-2428-4270-AD08-614FCDE5B916}" type="presParOf" srcId="{75F5C031-05D6-4DA2-AEAD-0A21015E021A}" destId="{3C046A3A-A373-4918-8B31-722BE69BDAC5}" srcOrd="1" destOrd="0" presId="urn:microsoft.com/office/officeart/2005/8/layout/list1"/>
    <dgm:cxn modelId="{F8CEA8CD-5FA9-481C-B6A5-11105006067F}" type="presParOf" srcId="{73F5D586-DFAA-47C6-8FBB-5601A225C3A0}" destId="{C0351E17-7050-4925-9737-8BF79BDDFFF0}" srcOrd="5" destOrd="0" presId="urn:microsoft.com/office/officeart/2005/8/layout/list1"/>
    <dgm:cxn modelId="{EB1F0B7A-8D98-4101-921B-659EF7102CD7}" type="presParOf" srcId="{73F5D586-DFAA-47C6-8FBB-5601A225C3A0}" destId="{25062CA8-69E3-41A1-A5E7-59C90B847C6A}"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674887-4E48-4139-89AE-065654E6F3C5}">
      <dsp:nvSpPr>
        <dsp:cNvPr id="0" name=""/>
        <dsp:cNvSpPr/>
      </dsp:nvSpPr>
      <dsp:spPr>
        <a:xfrm>
          <a:off x="0" y="329784"/>
          <a:ext cx="10483957" cy="19404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3672" tIns="458216" rIns="813672" bIns="156464" numCol="1" spcCol="1270" anchor="t" anchorCtr="0">
          <a:noAutofit/>
        </a:bodyPr>
        <a:lstStyle/>
        <a:p>
          <a:pPr marL="228600" lvl="1" indent="-228600" algn="l" defTabSz="977900">
            <a:lnSpc>
              <a:spcPct val="90000"/>
            </a:lnSpc>
            <a:spcBef>
              <a:spcPct val="0"/>
            </a:spcBef>
            <a:spcAft>
              <a:spcPct val="15000"/>
            </a:spcAft>
            <a:buChar char="•"/>
          </a:pPr>
          <a:r>
            <a:rPr lang="cs-CZ" sz="2200" kern="1200" dirty="0">
              <a:latin typeface="Gill Sans MT" panose="020B0502020104020203" pitchFamily="34" charset="-18"/>
            </a:rPr>
            <a:t>vymezení dotačního práva</a:t>
          </a:r>
        </a:p>
        <a:p>
          <a:pPr marL="228600" lvl="1" indent="-228600" algn="l" defTabSz="977900">
            <a:lnSpc>
              <a:spcPct val="90000"/>
            </a:lnSpc>
            <a:spcBef>
              <a:spcPct val="0"/>
            </a:spcBef>
            <a:spcAft>
              <a:spcPct val="15000"/>
            </a:spcAft>
            <a:buChar char="•"/>
          </a:pPr>
          <a:r>
            <a:rPr lang="cs-CZ" sz="2200" kern="1200" dirty="0">
              <a:latin typeface="Gill Sans MT" panose="020B0502020104020203" pitchFamily="34" charset="-18"/>
            </a:rPr>
            <a:t>předmět, subjekty a obsah dotačního práva</a:t>
          </a:r>
        </a:p>
        <a:p>
          <a:pPr marL="228600" lvl="1" indent="-228600" algn="l" defTabSz="977900">
            <a:lnSpc>
              <a:spcPct val="90000"/>
            </a:lnSpc>
            <a:spcBef>
              <a:spcPct val="0"/>
            </a:spcBef>
            <a:spcAft>
              <a:spcPct val="15000"/>
            </a:spcAft>
            <a:buChar char="•"/>
          </a:pPr>
          <a:r>
            <a:rPr lang="cs-CZ" sz="2200" kern="1200" dirty="0">
              <a:latin typeface="Gill Sans MT" panose="020B0502020104020203" pitchFamily="34" charset="-18"/>
            </a:rPr>
            <a:t>postavení dotačního práva v systému práva </a:t>
          </a:r>
        </a:p>
        <a:p>
          <a:pPr marL="228600" lvl="1" indent="-228600" algn="l" defTabSz="977900">
            <a:lnSpc>
              <a:spcPct val="90000"/>
            </a:lnSpc>
            <a:spcBef>
              <a:spcPct val="0"/>
            </a:spcBef>
            <a:spcAft>
              <a:spcPct val="15000"/>
            </a:spcAft>
            <a:buChar char="•"/>
          </a:pPr>
          <a:r>
            <a:rPr lang="cs-CZ" sz="2200" kern="1200" dirty="0">
              <a:latin typeface="Gill Sans MT" panose="020B0502020104020203" pitchFamily="34" charset="-18"/>
            </a:rPr>
            <a:t>prameny dotačního práva …</a:t>
          </a:r>
        </a:p>
      </dsp:txBody>
      <dsp:txXfrm>
        <a:off x="0" y="329784"/>
        <a:ext cx="10483957" cy="1940400"/>
      </dsp:txXfrm>
    </dsp:sp>
    <dsp:sp modelId="{68A0CB2E-ACE0-4C97-B63F-25874AB8C7B7}">
      <dsp:nvSpPr>
        <dsp:cNvPr id="0" name=""/>
        <dsp:cNvSpPr/>
      </dsp:nvSpPr>
      <dsp:spPr>
        <a:xfrm>
          <a:off x="524197" y="5064"/>
          <a:ext cx="7338769" cy="6494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388" tIns="0" rIns="277388" bIns="0" numCol="1" spcCol="1270" anchor="ctr" anchorCtr="0">
          <a:noAutofit/>
        </a:bodyPr>
        <a:lstStyle/>
        <a:p>
          <a:pPr marL="0" lvl="0" indent="0" algn="l" defTabSz="977900">
            <a:lnSpc>
              <a:spcPct val="90000"/>
            </a:lnSpc>
            <a:spcBef>
              <a:spcPct val="0"/>
            </a:spcBef>
            <a:spcAft>
              <a:spcPct val="35000"/>
            </a:spcAft>
            <a:buNone/>
          </a:pPr>
          <a:r>
            <a:rPr lang="cs-CZ" sz="2200" kern="1200" dirty="0">
              <a:latin typeface="Gill Sans MT" panose="020B0502020104020203" pitchFamily="34" charset="-18"/>
            </a:rPr>
            <a:t>obecná část </a:t>
          </a:r>
        </a:p>
      </dsp:txBody>
      <dsp:txXfrm>
        <a:off x="555900" y="36767"/>
        <a:ext cx="7275363" cy="586034"/>
      </dsp:txXfrm>
    </dsp:sp>
    <dsp:sp modelId="{25062CA8-69E3-41A1-A5E7-59C90B847C6A}">
      <dsp:nvSpPr>
        <dsp:cNvPr id="0" name=""/>
        <dsp:cNvSpPr/>
      </dsp:nvSpPr>
      <dsp:spPr>
        <a:xfrm>
          <a:off x="0" y="2713705"/>
          <a:ext cx="10483957" cy="15939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3672" tIns="458216" rIns="813672" bIns="156464" numCol="1" spcCol="1270" anchor="t" anchorCtr="0">
          <a:noAutofit/>
        </a:bodyPr>
        <a:lstStyle/>
        <a:p>
          <a:pPr marL="228600" lvl="1" indent="-228600" algn="l" defTabSz="977900">
            <a:lnSpc>
              <a:spcPct val="90000"/>
            </a:lnSpc>
            <a:spcBef>
              <a:spcPct val="0"/>
            </a:spcBef>
            <a:spcAft>
              <a:spcPct val="15000"/>
            </a:spcAft>
            <a:buChar char="•"/>
          </a:pPr>
          <a:r>
            <a:rPr lang="cs-CZ" sz="2200" kern="1200" dirty="0">
              <a:latin typeface="Gill Sans MT" panose="020B0502020104020203" pitchFamily="34" charset="-18"/>
            </a:rPr>
            <a:t>dotace</a:t>
          </a:r>
        </a:p>
        <a:p>
          <a:pPr marL="228600" lvl="1" indent="-228600" algn="l" defTabSz="977900">
            <a:lnSpc>
              <a:spcPct val="90000"/>
            </a:lnSpc>
            <a:spcBef>
              <a:spcPct val="0"/>
            </a:spcBef>
            <a:spcAft>
              <a:spcPct val="15000"/>
            </a:spcAft>
            <a:buChar char="•"/>
          </a:pPr>
          <a:r>
            <a:rPr lang="cs-CZ" sz="2200" kern="1200" dirty="0">
              <a:latin typeface="Gill Sans MT" panose="020B0502020104020203" pitchFamily="34" charset="-18"/>
            </a:rPr>
            <a:t>návratné finanční výpomoci</a:t>
          </a:r>
        </a:p>
        <a:p>
          <a:pPr marL="228600" lvl="1" indent="-228600" algn="l" defTabSz="977900">
            <a:lnSpc>
              <a:spcPct val="90000"/>
            </a:lnSpc>
            <a:spcBef>
              <a:spcPct val="0"/>
            </a:spcBef>
            <a:spcAft>
              <a:spcPct val="15000"/>
            </a:spcAft>
            <a:buChar char="•"/>
          </a:pPr>
          <a:r>
            <a:rPr lang="cs-CZ" sz="2200" kern="1200" dirty="0">
              <a:latin typeface="Gill Sans MT" panose="020B0502020104020203" pitchFamily="34" charset="-18"/>
            </a:rPr>
            <a:t>správa dotací a návratných finančních výpomocí</a:t>
          </a:r>
        </a:p>
      </dsp:txBody>
      <dsp:txXfrm>
        <a:off x="0" y="2713705"/>
        <a:ext cx="10483957" cy="1593900"/>
      </dsp:txXfrm>
    </dsp:sp>
    <dsp:sp modelId="{3C046A3A-A373-4918-8B31-722BE69BDAC5}">
      <dsp:nvSpPr>
        <dsp:cNvPr id="0" name=""/>
        <dsp:cNvSpPr/>
      </dsp:nvSpPr>
      <dsp:spPr>
        <a:xfrm>
          <a:off x="524197" y="2388985"/>
          <a:ext cx="7338769" cy="6494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388" tIns="0" rIns="277388" bIns="0" numCol="1" spcCol="1270" anchor="ctr" anchorCtr="0">
          <a:noAutofit/>
        </a:bodyPr>
        <a:lstStyle/>
        <a:p>
          <a:pPr marL="0" lvl="0" indent="0" algn="l" defTabSz="977900">
            <a:lnSpc>
              <a:spcPct val="90000"/>
            </a:lnSpc>
            <a:spcBef>
              <a:spcPct val="0"/>
            </a:spcBef>
            <a:spcAft>
              <a:spcPct val="35000"/>
            </a:spcAft>
            <a:buNone/>
          </a:pPr>
          <a:r>
            <a:rPr lang="cs-CZ" sz="2200" kern="1200" dirty="0">
              <a:latin typeface="Gill Sans MT" panose="020B0502020104020203" pitchFamily="34" charset="-18"/>
            </a:rPr>
            <a:t>zvláštní část</a:t>
          </a:r>
        </a:p>
      </dsp:txBody>
      <dsp:txXfrm>
        <a:off x="555900" y="2420688"/>
        <a:ext cx="7275363" cy="5860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674887-4E48-4139-89AE-065654E6F3C5}">
      <dsp:nvSpPr>
        <dsp:cNvPr id="0" name=""/>
        <dsp:cNvSpPr/>
      </dsp:nvSpPr>
      <dsp:spPr>
        <a:xfrm>
          <a:off x="0" y="517166"/>
          <a:ext cx="10538386" cy="1460812"/>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7896" tIns="728980" rIns="817896" bIns="248920" numCol="1" spcCol="1270" anchor="t" anchorCtr="0">
          <a:noAutofit/>
        </a:bodyPr>
        <a:lstStyle/>
        <a:p>
          <a:pPr marL="285750" lvl="1" indent="-285750" algn="l" defTabSz="1555750">
            <a:lnSpc>
              <a:spcPct val="90000"/>
            </a:lnSpc>
            <a:spcBef>
              <a:spcPct val="0"/>
            </a:spcBef>
            <a:spcAft>
              <a:spcPct val="15000"/>
            </a:spcAft>
            <a:buChar char="•"/>
          </a:pPr>
          <a:r>
            <a:rPr lang="cs-CZ" sz="3500" kern="1200" dirty="0">
              <a:latin typeface="Gill Sans MT" panose="020B0502020104020203" pitchFamily="34" charset="-18"/>
            </a:rPr>
            <a:t>dotace a návratné finanční výpomoci</a:t>
          </a:r>
        </a:p>
      </dsp:txBody>
      <dsp:txXfrm>
        <a:off x="0" y="517166"/>
        <a:ext cx="10538386" cy="1460812"/>
      </dsp:txXfrm>
    </dsp:sp>
    <dsp:sp modelId="{68A0CB2E-ACE0-4C97-B63F-25874AB8C7B7}">
      <dsp:nvSpPr>
        <dsp:cNvPr id="0" name=""/>
        <dsp:cNvSpPr/>
      </dsp:nvSpPr>
      <dsp:spPr>
        <a:xfrm>
          <a:off x="526919" y="566"/>
          <a:ext cx="7376870" cy="10332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828" tIns="0" rIns="278828" bIns="0" numCol="1" spcCol="1270" anchor="ctr" anchorCtr="0">
          <a:noAutofit/>
        </a:bodyPr>
        <a:lstStyle/>
        <a:p>
          <a:pPr marL="0" lvl="0" indent="0" algn="l" defTabSz="1555750">
            <a:lnSpc>
              <a:spcPct val="90000"/>
            </a:lnSpc>
            <a:spcBef>
              <a:spcPct val="0"/>
            </a:spcBef>
            <a:spcAft>
              <a:spcPct val="35000"/>
            </a:spcAft>
            <a:buNone/>
          </a:pPr>
          <a:r>
            <a:rPr lang="cs-CZ" sz="3500" kern="1200" dirty="0">
              <a:latin typeface="Gill Sans MT" panose="020B0502020104020203" pitchFamily="34" charset="-18"/>
            </a:rPr>
            <a:t>hmotné</a:t>
          </a:r>
        </a:p>
      </dsp:txBody>
      <dsp:txXfrm>
        <a:off x="577356" y="51003"/>
        <a:ext cx="7275996" cy="932326"/>
      </dsp:txXfrm>
    </dsp:sp>
    <dsp:sp modelId="{25062CA8-69E3-41A1-A5E7-59C90B847C6A}">
      <dsp:nvSpPr>
        <dsp:cNvPr id="0" name=""/>
        <dsp:cNvSpPr/>
      </dsp:nvSpPr>
      <dsp:spPr>
        <a:xfrm>
          <a:off x="0" y="2683579"/>
          <a:ext cx="10538386" cy="1460812"/>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7896" tIns="728980" rIns="817896" bIns="248920" numCol="1" spcCol="1270" anchor="t" anchorCtr="0">
          <a:noAutofit/>
        </a:bodyPr>
        <a:lstStyle/>
        <a:p>
          <a:pPr marL="285750" lvl="1" indent="-285750" algn="l" defTabSz="1555750">
            <a:lnSpc>
              <a:spcPct val="90000"/>
            </a:lnSpc>
            <a:spcBef>
              <a:spcPct val="0"/>
            </a:spcBef>
            <a:spcAft>
              <a:spcPct val="15000"/>
            </a:spcAft>
            <a:buChar char="•"/>
          </a:pPr>
          <a:r>
            <a:rPr lang="cs-CZ" sz="3500" kern="1200" dirty="0">
              <a:latin typeface="Gill Sans MT" panose="020B0502020104020203" pitchFamily="34" charset="-18"/>
            </a:rPr>
            <a:t>správa dotací = dotační proces</a:t>
          </a:r>
        </a:p>
      </dsp:txBody>
      <dsp:txXfrm>
        <a:off x="0" y="2683579"/>
        <a:ext cx="10538386" cy="1460812"/>
      </dsp:txXfrm>
    </dsp:sp>
    <dsp:sp modelId="{3C046A3A-A373-4918-8B31-722BE69BDAC5}">
      <dsp:nvSpPr>
        <dsp:cNvPr id="0" name=""/>
        <dsp:cNvSpPr/>
      </dsp:nvSpPr>
      <dsp:spPr>
        <a:xfrm>
          <a:off x="526919" y="2166979"/>
          <a:ext cx="7376870" cy="10332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828" tIns="0" rIns="278828" bIns="0" numCol="1" spcCol="1270" anchor="ctr" anchorCtr="0">
          <a:noAutofit/>
        </a:bodyPr>
        <a:lstStyle/>
        <a:p>
          <a:pPr marL="0" lvl="0" indent="0" algn="l" defTabSz="1555750">
            <a:lnSpc>
              <a:spcPct val="90000"/>
            </a:lnSpc>
            <a:spcBef>
              <a:spcPct val="0"/>
            </a:spcBef>
            <a:spcAft>
              <a:spcPct val="35000"/>
            </a:spcAft>
            <a:buNone/>
          </a:pPr>
          <a:r>
            <a:rPr lang="cs-CZ" sz="3500" kern="1200" dirty="0">
              <a:latin typeface="Gill Sans MT" panose="020B0502020104020203" pitchFamily="34" charset="-18"/>
            </a:rPr>
            <a:t>procesní</a:t>
          </a:r>
        </a:p>
      </dsp:txBody>
      <dsp:txXfrm>
        <a:off x="577356" y="2217416"/>
        <a:ext cx="7275996" cy="93232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859C9F-3063-48BE-BFAC-193F01EA5427}" type="datetimeFigureOut">
              <a:rPr lang="cs-CZ" smtClean="0"/>
              <a:t>22.04.2022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DD3CA3-1230-4240-9E86-9E440801462F}" type="slidenum">
              <a:rPr lang="cs-CZ" smtClean="0"/>
              <a:t>‹#›</a:t>
            </a:fld>
            <a:endParaRPr lang="cs-CZ"/>
          </a:p>
        </p:txBody>
      </p:sp>
    </p:spTree>
    <p:extLst>
      <p:ext uri="{BB962C8B-B14F-4D97-AF65-F5344CB8AC3E}">
        <p14:creationId xmlns:p14="http://schemas.microsoft.com/office/powerpoint/2010/main" val="2507864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1">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74341F-6859-4C3E-9B49-86547900589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cs-CZ" dirty="0"/>
          </a:p>
        </p:txBody>
      </p:sp>
      <p:sp>
        <p:nvSpPr>
          <p:cNvPr id="3" name="Podnadpis 2">
            <a:extLst>
              <a:ext uri="{FF2B5EF4-FFF2-40B4-BE49-F238E27FC236}">
                <a16:creationId xmlns:a16="http://schemas.microsoft.com/office/drawing/2014/main" id="{EA33EA24-ED66-4D62-8405-1817BF60FA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
        <p:nvSpPr>
          <p:cNvPr id="5" name="Zástupný symbol pro zápatí 4">
            <a:extLst>
              <a:ext uri="{FF2B5EF4-FFF2-40B4-BE49-F238E27FC236}">
                <a16:creationId xmlns:a16="http://schemas.microsoft.com/office/drawing/2014/main" id="{24C0F702-A3BA-40DA-8A35-7F47B0482BC0}"/>
              </a:ext>
            </a:extLst>
          </p:cNvPr>
          <p:cNvSpPr>
            <a:spLocks noGrp="1"/>
          </p:cNvSpPr>
          <p:nvPr>
            <p:ph type="ftr" sz="quarter" idx="11"/>
          </p:nvPr>
        </p:nvSpPr>
        <p:spPr/>
        <p:txBody>
          <a:bodyPr/>
          <a:lstStyle/>
          <a:p>
            <a:endParaRPr lang="cs-CZ" dirty="0"/>
          </a:p>
        </p:txBody>
      </p:sp>
      <p:sp>
        <p:nvSpPr>
          <p:cNvPr id="6" name="Zástupný symbol pro číslo snímku 5">
            <a:extLst>
              <a:ext uri="{FF2B5EF4-FFF2-40B4-BE49-F238E27FC236}">
                <a16:creationId xmlns:a16="http://schemas.microsoft.com/office/drawing/2014/main" id="{4CFC0215-5FA9-48C5-B76A-B863D5CF1FF4}"/>
              </a:ext>
            </a:extLst>
          </p:cNvPr>
          <p:cNvSpPr>
            <a:spLocks noGrp="1"/>
          </p:cNvSpPr>
          <p:nvPr>
            <p:ph type="sldNum" sz="quarter" idx="12"/>
          </p:nvPr>
        </p:nvSpPr>
        <p:spPr/>
        <p:txBody>
          <a:bodyPr/>
          <a:lstStyle/>
          <a:p>
            <a:fld id="{55198495-D922-4C84-9C05-B0CB6B9CE971}" type="slidenum">
              <a:rPr lang="cs-CZ" smtClean="0"/>
              <a:t>‹#›</a:t>
            </a:fld>
            <a:endParaRPr lang="cs-CZ" dirty="0"/>
          </a:p>
        </p:txBody>
      </p:sp>
    </p:spTree>
    <p:extLst>
      <p:ext uri="{BB962C8B-B14F-4D97-AF65-F5344CB8AC3E}">
        <p14:creationId xmlns:p14="http://schemas.microsoft.com/office/powerpoint/2010/main" val="883181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F746F-933B-4E12-808E-EB81E8792D2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9BFF3C3-76F0-4FE0-9A11-723907B1CD8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0CCE00F3-4A45-489E-9DF1-9D82686A7C1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24D3AA-6A76-4616-9473-6E1C4EFCC4CE}"/>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769874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1C8559A-92D7-4287-A491-CF4CE96BC40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2E83513-BAC1-4CE6-92FC-04316D258DB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62C437C0-1F8E-49DF-8B84-1684307D4BA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59F3ADA-215C-4F9B-B149-FAE5FAB3945B}"/>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406307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FE012-DFAF-491C-9CCE-C9F0F480B732}"/>
              </a:ext>
            </a:extLst>
          </p:cNvPr>
          <p:cNvSpPr>
            <a:spLocks noGrp="1"/>
          </p:cNvSpPr>
          <p:nvPr>
            <p:ph type="title"/>
          </p:nvPr>
        </p:nvSpPr>
        <p:spPr/>
        <p:txBody>
          <a:bodyPr/>
          <a:lstStyle/>
          <a:p>
            <a:r>
              <a:rPr lang="cs-CZ"/>
              <a:t>Kliknutím lze upravit styl.</a:t>
            </a:r>
            <a:endParaRPr lang="cs-CZ" dirty="0"/>
          </a:p>
        </p:txBody>
      </p:sp>
      <p:sp>
        <p:nvSpPr>
          <p:cNvPr id="3" name="Zástupný obsah 2">
            <a:extLst>
              <a:ext uri="{FF2B5EF4-FFF2-40B4-BE49-F238E27FC236}">
                <a16:creationId xmlns:a16="http://schemas.microsoft.com/office/drawing/2014/main" id="{853E194C-4BB7-404D-B4F2-EACE5DB1E3C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zápatí 4">
            <a:extLst>
              <a:ext uri="{FF2B5EF4-FFF2-40B4-BE49-F238E27FC236}">
                <a16:creationId xmlns:a16="http://schemas.microsoft.com/office/drawing/2014/main" id="{CAA46BFF-1914-476B-8CD1-53EF5C0CE80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4D6B0E8-CE9B-41E6-BE93-B69C7A99AFD9}"/>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2636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4DBAD8-3CC7-4563-971E-4D4F861AA8C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64557EE-42A3-4375-85F6-6946CCFA75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5" name="Zástupný symbol pro zápatí 4">
            <a:extLst>
              <a:ext uri="{FF2B5EF4-FFF2-40B4-BE49-F238E27FC236}">
                <a16:creationId xmlns:a16="http://schemas.microsoft.com/office/drawing/2014/main" id="{8E16B916-0389-4948-A07E-6E45A5C9D5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916C3DA-AB28-4C68-B353-62F210FD81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45170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99A55A-1A53-4BBB-8222-A507275CDC6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0E971D2-D61A-4BC2-846A-58C9BBA54DA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6E6C1AC-3A57-4A04-B4D2-47049C28C8F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a:extLst>
              <a:ext uri="{FF2B5EF4-FFF2-40B4-BE49-F238E27FC236}">
                <a16:creationId xmlns:a16="http://schemas.microsoft.com/office/drawing/2014/main" id="{CA668CF6-D7A8-4C79-A03B-5EFB11ED66F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59A8147-2030-4614-A9D5-084AD2C37BC0}"/>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21513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4C5A0-7576-46A1-90B3-7F1EEB3B86C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C6BAE4F-A05B-416B-94B0-44965DB266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45693F1-9B8D-4FA8-80E3-2A33E4A319D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F403B9F-F39F-481F-A89E-34C3D6F215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EF32B435-2574-4918-9386-5973458494C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8" name="Zástupný symbol pro zápatí 7">
            <a:extLst>
              <a:ext uri="{FF2B5EF4-FFF2-40B4-BE49-F238E27FC236}">
                <a16:creationId xmlns:a16="http://schemas.microsoft.com/office/drawing/2014/main" id="{8085A077-77CF-49DE-9711-09AC7568A65D}"/>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EAF3D90-4E18-4B4C-B0D9-82A110CDF3ED}"/>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13044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7172A4-F95A-438D-A1A1-2B85A17AC870}"/>
              </a:ext>
            </a:extLst>
          </p:cNvPr>
          <p:cNvSpPr>
            <a:spLocks noGrp="1"/>
          </p:cNvSpPr>
          <p:nvPr>
            <p:ph type="title"/>
          </p:nvPr>
        </p:nvSpPr>
        <p:spPr/>
        <p:txBody>
          <a:bodyPr/>
          <a:lstStyle/>
          <a:p>
            <a:r>
              <a:rPr lang="cs-CZ"/>
              <a:t>Kliknutím lze upravit styl.</a:t>
            </a:r>
          </a:p>
        </p:txBody>
      </p:sp>
      <p:sp>
        <p:nvSpPr>
          <p:cNvPr id="4" name="Zástupný symbol pro zápatí 3">
            <a:extLst>
              <a:ext uri="{FF2B5EF4-FFF2-40B4-BE49-F238E27FC236}">
                <a16:creationId xmlns:a16="http://schemas.microsoft.com/office/drawing/2014/main" id="{8CD59FD6-EDA2-4FCA-8F21-1B81CA663D8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3041D52-2C95-446E-98E2-713A64B0B8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024772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842CB126-0867-487F-B98A-C2DA9AB48EF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DD85B3F-B6D1-4D64-9DEB-9503D0E99561}"/>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86486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2B5BAC-DE39-4C8C-8B48-3067D9CB05F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43488A2-C9EE-4C31-97E7-303B3DB185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E7DF73C-4085-497E-B813-BFC7195C09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25A61BDF-EC78-46A6-8228-29BE72E028D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81ECA0E-4D35-43DF-A21F-A7BD9D8EC2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080563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DD871-C166-49EF-BCFA-2A0B356ED0C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6208F7C-A4C6-4AED-9A7F-B9D40F31A0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text 3">
            <a:extLst>
              <a:ext uri="{FF2B5EF4-FFF2-40B4-BE49-F238E27FC236}">
                <a16:creationId xmlns:a16="http://schemas.microsoft.com/office/drawing/2014/main" id="{622D2138-F5D1-449E-958D-A06C88CF1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19CCEF56-3649-428A-932C-2724F333ADC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7A23600-3E42-4B1C-80C8-11B1D947E6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465822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65F79AA-9FA1-4859-9A83-5B6C648948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text 2">
            <a:extLst>
              <a:ext uri="{FF2B5EF4-FFF2-40B4-BE49-F238E27FC236}">
                <a16:creationId xmlns:a16="http://schemas.microsoft.com/office/drawing/2014/main" id="{764107B8-7111-4D0B-885D-F035ACBEAB56}"/>
              </a:ext>
            </a:extLst>
          </p:cNvPr>
          <p:cNvSpPr>
            <a:spLocks noGrp="1"/>
          </p:cNvSpPr>
          <p:nvPr>
            <p:ph type="body" idx="1"/>
          </p:nvPr>
        </p:nvSpPr>
        <p:spPr>
          <a:xfrm>
            <a:off x="838200" y="1825625"/>
            <a:ext cx="10515600" cy="3690933"/>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5" name="Zástupný symbol pro zápatí 4">
            <a:extLst>
              <a:ext uri="{FF2B5EF4-FFF2-40B4-BE49-F238E27FC236}">
                <a16:creationId xmlns:a16="http://schemas.microsoft.com/office/drawing/2014/main" id="{3C8CB009-14EF-4507-8073-BDD57CF9BF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400">
                <a:solidFill>
                  <a:schemeClr val="tx1">
                    <a:tint val="75000"/>
                  </a:schemeClr>
                </a:solidFill>
                <a:latin typeface="Gill Sans MT" panose="020B0502020104020203" pitchFamily="34" charset="-18"/>
              </a:defRPr>
            </a:lvl1pPr>
          </a:lstStyle>
          <a:p>
            <a:endParaRPr lang="cs-CZ" dirty="0"/>
          </a:p>
        </p:txBody>
      </p:sp>
      <p:sp>
        <p:nvSpPr>
          <p:cNvPr id="6" name="Zástupný symbol pro číslo snímku 5">
            <a:extLst>
              <a:ext uri="{FF2B5EF4-FFF2-40B4-BE49-F238E27FC236}">
                <a16:creationId xmlns:a16="http://schemas.microsoft.com/office/drawing/2014/main" id="{F7D5DCB5-0FA9-4D4D-9EA2-3A93F3BE61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400">
                <a:solidFill>
                  <a:schemeClr val="tx1">
                    <a:tint val="75000"/>
                  </a:schemeClr>
                </a:solidFill>
                <a:latin typeface="Gill Sans MT" panose="020B0502020104020203" pitchFamily="34" charset="-18"/>
              </a:defRPr>
            </a:lvl1pPr>
          </a:lstStyle>
          <a:p>
            <a:fld id="{55198495-D922-4C84-9C05-B0CB6B9CE971}" type="slidenum">
              <a:rPr lang="cs-CZ" smtClean="0"/>
              <a:pPr/>
              <a:t>‹#›</a:t>
            </a:fld>
            <a:endParaRPr lang="cs-CZ" dirty="0"/>
          </a:p>
        </p:txBody>
      </p:sp>
      <p:sp>
        <p:nvSpPr>
          <p:cNvPr id="7" name="Obdélník 6">
            <a:extLst>
              <a:ext uri="{FF2B5EF4-FFF2-40B4-BE49-F238E27FC236}">
                <a16:creationId xmlns:a16="http://schemas.microsoft.com/office/drawing/2014/main" id="{F413AC6C-3CC2-4395-B1A6-D26662619244}"/>
              </a:ext>
            </a:extLst>
          </p:cNvPr>
          <p:cNvSpPr/>
          <p:nvPr userDrawn="1"/>
        </p:nvSpPr>
        <p:spPr>
          <a:xfrm flipV="1">
            <a:off x="246000" y="5619162"/>
            <a:ext cx="11700000" cy="21600"/>
          </a:xfrm>
          <a:prstGeom prst="rect">
            <a:avLst/>
          </a:prstGeom>
          <a:solidFill>
            <a:srgbClr val="CD1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Grafický objekt 7">
            <a:extLst>
              <a:ext uri="{FF2B5EF4-FFF2-40B4-BE49-F238E27FC236}">
                <a16:creationId xmlns:a16="http://schemas.microsoft.com/office/drawing/2014/main" id="{9E0545A6-DB51-4E6A-9DEA-5B3EFA0EDB72}"/>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159328" y="5868786"/>
            <a:ext cx="2590276" cy="861164"/>
          </a:xfrm>
          <a:prstGeom prst="rect">
            <a:avLst/>
          </a:prstGeom>
        </p:spPr>
      </p:pic>
    </p:spTree>
    <p:extLst>
      <p:ext uri="{BB962C8B-B14F-4D97-AF65-F5344CB8AC3E}">
        <p14:creationId xmlns:p14="http://schemas.microsoft.com/office/powerpoint/2010/main" val="2019028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100000"/>
        </a:lnSpc>
        <a:spcBef>
          <a:spcPct val="0"/>
        </a:spcBef>
        <a:buNone/>
        <a:defRPr sz="4400" b="1" kern="1200">
          <a:solidFill>
            <a:schemeClr val="tx1"/>
          </a:solidFill>
          <a:latin typeface="Gill Sans MT" panose="020B0502020104020203" pitchFamily="34" charset="-18"/>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0B1AA515-C4F5-4F05-9AA0-02923517FDAF}"/>
              </a:ext>
            </a:extLst>
          </p:cNvPr>
          <p:cNvSpPr>
            <a:spLocks noGrp="1"/>
          </p:cNvSpPr>
          <p:nvPr>
            <p:ph type="ctrTitle"/>
          </p:nvPr>
        </p:nvSpPr>
        <p:spPr/>
        <p:txBody>
          <a:bodyPr>
            <a:noAutofit/>
          </a:bodyPr>
          <a:lstStyle/>
          <a:p>
            <a:r>
              <a:rPr lang="cs-CZ" sz="4400" dirty="0"/>
              <a:t>Dotační právo</a:t>
            </a:r>
            <a:endParaRPr lang="en-US" sz="4400" dirty="0"/>
          </a:p>
        </p:txBody>
      </p:sp>
      <p:sp>
        <p:nvSpPr>
          <p:cNvPr id="7" name="Podnadpis 6">
            <a:extLst>
              <a:ext uri="{FF2B5EF4-FFF2-40B4-BE49-F238E27FC236}">
                <a16:creationId xmlns:a16="http://schemas.microsoft.com/office/drawing/2014/main" id="{789D5057-A154-4798-978D-6C9909FC8D3F}"/>
              </a:ext>
            </a:extLst>
          </p:cNvPr>
          <p:cNvSpPr>
            <a:spLocks noGrp="1"/>
          </p:cNvSpPr>
          <p:nvPr>
            <p:ph type="subTitle" idx="1"/>
          </p:nvPr>
        </p:nvSpPr>
        <p:spPr/>
        <p:txBody>
          <a:bodyPr/>
          <a:lstStyle/>
          <a:p>
            <a:endParaRPr lang="en-US" dirty="0"/>
          </a:p>
          <a:p>
            <a:r>
              <a:rPr lang="en-US" dirty="0"/>
              <a:t>Radim Boháč</a:t>
            </a:r>
          </a:p>
          <a:p>
            <a:r>
              <a:rPr lang="cs-CZ" dirty="0"/>
              <a:t>27. dubna </a:t>
            </a:r>
            <a:r>
              <a:rPr lang="en-US" dirty="0"/>
              <a:t>20</a:t>
            </a:r>
            <a:r>
              <a:rPr lang="cs-CZ" dirty="0"/>
              <a:t>22</a:t>
            </a:r>
            <a:endParaRPr lang="en-US" dirty="0"/>
          </a:p>
        </p:txBody>
      </p:sp>
    </p:spTree>
    <p:extLst>
      <p:ext uri="{BB962C8B-B14F-4D97-AF65-F5344CB8AC3E}">
        <p14:creationId xmlns:p14="http://schemas.microsoft.com/office/powerpoint/2010/main" val="4086439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4. Členění dotačního práva</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10</a:t>
            </a:fld>
            <a:endParaRPr lang="cs-CZ"/>
          </a:p>
        </p:txBody>
      </p:sp>
      <p:graphicFrame>
        <p:nvGraphicFramePr>
          <p:cNvPr id="5" name="Diagram 4">
            <a:extLst>
              <a:ext uri="{FF2B5EF4-FFF2-40B4-BE49-F238E27FC236}">
                <a16:creationId xmlns:a16="http://schemas.microsoft.com/office/drawing/2014/main" id="{D87C963C-E003-4AFC-941D-825B133D5CC8}"/>
              </a:ext>
            </a:extLst>
          </p:cNvPr>
          <p:cNvGraphicFramePr/>
          <p:nvPr>
            <p:extLst>
              <p:ext uri="{D42A27DB-BD31-4B8C-83A1-F6EECF244321}">
                <p14:modId xmlns:p14="http://schemas.microsoft.com/office/powerpoint/2010/main" val="1370771536"/>
              </p:ext>
            </p:extLst>
          </p:nvPr>
        </p:nvGraphicFramePr>
        <p:xfrm>
          <a:off x="815414" y="1124744"/>
          <a:ext cx="10483957" cy="43126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8789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4. Členění dotačního práva</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11</a:t>
            </a:fld>
            <a:endParaRPr lang="cs-CZ"/>
          </a:p>
        </p:txBody>
      </p:sp>
      <p:graphicFrame>
        <p:nvGraphicFramePr>
          <p:cNvPr id="17" name="Diagram 16">
            <a:extLst>
              <a:ext uri="{FF2B5EF4-FFF2-40B4-BE49-F238E27FC236}">
                <a16:creationId xmlns:a16="http://schemas.microsoft.com/office/drawing/2014/main" id="{D87C963C-E003-4AFC-941D-825B133D5CC8}"/>
              </a:ext>
            </a:extLst>
          </p:cNvPr>
          <p:cNvGraphicFramePr/>
          <p:nvPr>
            <p:extLst>
              <p:ext uri="{D42A27DB-BD31-4B8C-83A1-F6EECF244321}">
                <p14:modId xmlns:p14="http://schemas.microsoft.com/office/powerpoint/2010/main" val="2630053725"/>
              </p:ext>
            </p:extLst>
          </p:nvPr>
        </p:nvGraphicFramePr>
        <p:xfrm>
          <a:off x="815415" y="1341442"/>
          <a:ext cx="10538386" cy="41449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5932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1" y="15878"/>
            <a:ext cx="10515600" cy="1325563"/>
          </a:xfrm>
        </p:spPr>
        <p:txBody>
          <a:bodyPr/>
          <a:lstStyle/>
          <a:p>
            <a:r>
              <a:rPr lang="cs-CZ" dirty="0"/>
              <a:t>5. Předmět, subjekty a obsah dotačního práva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endParaRPr lang="cs-CZ" sz="2600" dirty="0"/>
          </a:p>
          <a:p>
            <a:pPr marL="514350" indent="-514350">
              <a:buFont typeface="+mj-lt"/>
              <a:buAutoNum type="alphaUcPeriod"/>
            </a:pPr>
            <a:r>
              <a:rPr lang="cs-CZ" sz="2600" dirty="0"/>
              <a:t>Předmět dotačního práva</a:t>
            </a:r>
          </a:p>
          <a:p>
            <a:pPr marL="514350" indent="-514350">
              <a:buFont typeface="+mj-lt"/>
              <a:buAutoNum type="alphaUcPeriod"/>
            </a:pPr>
            <a:r>
              <a:rPr lang="cs-CZ" sz="2600" dirty="0"/>
              <a:t>Subjekty dotačního práva</a:t>
            </a:r>
          </a:p>
          <a:p>
            <a:pPr marL="514350" indent="-514350">
              <a:buFont typeface="+mj-lt"/>
              <a:buAutoNum type="alphaUcPeriod"/>
            </a:pPr>
            <a:r>
              <a:rPr lang="cs-CZ" sz="2600" dirty="0"/>
              <a:t>Obsah dotačního práva</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12</a:t>
            </a:fld>
            <a:endParaRPr lang="cs-CZ"/>
          </a:p>
        </p:txBody>
      </p:sp>
    </p:spTree>
    <p:extLst>
      <p:ext uri="{BB962C8B-B14F-4D97-AF65-F5344CB8AC3E}">
        <p14:creationId xmlns:p14="http://schemas.microsoft.com/office/powerpoint/2010/main" val="2389425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Předmět dotačního práva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právní úprava transferu veřejných prostředků z veřejných rozpočtů buď do jiného veřejného rozpočtu, nebo mimo veřejné rozpočty</a:t>
            </a:r>
            <a:endParaRPr lang="cs-CZ" sz="26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13</a:t>
            </a:fld>
            <a:endParaRPr lang="cs-CZ"/>
          </a:p>
        </p:txBody>
      </p:sp>
    </p:spTree>
    <p:extLst>
      <p:ext uri="{BB962C8B-B14F-4D97-AF65-F5344CB8AC3E}">
        <p14:creationId xmlns:p14="http://schemas.microsoft.com/office/powerpoint/2010/main" val="574097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Subjekty dotačního práva</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14</a:t>
            </a:fld>
            <a:endParaRPr lang="cs-CZ"/>
          </a:p>
        </p:txBody>
      </p:sp>
      <p:sp>
        <p:nvSpPr>
          <p:cNvPr id="8" name="TextovéPole 7">
            <a:extLst>
              <a:ext uri="{FF2B5EF4-FFF2-40B4-BE49-F238E27FC236}">
                <a16:creationId xmlns:a16="http://schemas.microsoft.com/office/drawing/2014/main" id="{3884F497-7936-48D8-8064-7B20F469CF23}"/>
              </a:ext>
            </a:extLst>
          </p:cNvPr>
          <p:cNvSpPr txBox="1"/>
          <p:nvPr/>
        </p:nvSpPr>
        <p:spPr>
          <a:xfrm>
            <a:off x="838200" y="1483926"/>
            <a:ext cx="2814638" cy="1479988"/>
          </a:xfrm>
          <a:prstGeom prst="rect">
            <a:avLst/>
          </a:prstGeom>
          <a:solidFill>
            <a:schemeClr val="accent1"/>
          </a:solidFill>
        </p:spPr>
        <p:txBody>
          <a:bodyPr wrap="square" rtlCol="0">
            <a:noAutofit/>
          </a:bodyPr>
          <a:lstStyle/>
          <a:p>
            <a:pPr algn="ctr"/>
            <a:r>
              <a:rPr lang="cs-CZ" sz="4000" dirty="0">
                <a:solidFill>
                  <a:schemeClr val="bg1"/>
                </a:solidFill>
                <a:latin typeface="Gill Sans MT" panose="020B0502020104020203" pitchFamily="34" charset="-18"/>
              </a:rPr>
              <a:t>Poskytovatel dotace</a:t>
            </a:r>
          </a:p>
        </p:txBody>
      </p:sp>
      <p:sp>
        <p:nvSpPr>
          <p:cNvPr id="9" name="TextovéPole 8">
            <a:extLst>
              <a:ext uri="{FF2B5EF4-FFF2-40B4-BE49-F238E27FC236}">
                <a16:creationId xmlns:a16="http://schemas.microsoft.com/office/drawing/2014/main" id="{736E2FBF-F296-4CDD-B335-840B82C927CF}"/>
              </a:ext>
            </a:extLst>
          </p:cNvPr>
          <p:cNvSpPr txBox="1"/>
          <p:nvPr/>
        </p:nvSpPr>
        <p:spPr>
          <a:xfrm>
            <a:off x="5147360" y="1484910"/>
            <a:ext cx="2814638" cy="2039491"/>
          </a:xfrm>
          <a:prstGeom prst="rect">
            <a:avLst/>
          </a:prstGeom>
          <a:solidFill>
            <a:schemeClr val="accent1"/>
          </a:solidFill>
        </p:spPr>
        <p:txBody>
          <a:bodyPr wrap="square" rtlCol="0">
            <a:noAutofit/>
          </a:bodyPr>
          <a:lstStyle/>
          <a:p>
            <a:pPr algn="ctr"/>
            <a:r>
              <a:rPr lang="cs-CZ" sz="4000" dirty="0">
                <a:solidFill>
                  <a:schemeClr val="bg1"/>
                </a:solidFill>
                <a:latin typeface="Gill Sans MT" panose="020B0502020104020203" pitchFamily="34" charset="-18"/>
              </a:rPr>
              <a:t>Žadatel / Příjemce dotace</a:t>
            </a:r>
          </a:p>
        </p:txBody>
      </p:sp>
      <p:cxnSp>
        <p:nvCxnSpPr>
          <p:cNvPr id="11" name="Přímá spojnice se šipkou 10">
            <a:extLst>
              <a:ext uri="{FF2B5EF4-FFF2-40B4-BE49-F238E27FC236}">
                <a16:creationId xmlns:a16="http://schemas.microsoft.com/office/drawing/2014/main" id="{70854942-163C-40C6-9BB4-045C447B280A}"/>
              </a:ext>
            </a:extLst>
          </p:cNvPr>
          <p:cNvCxnSpPr>
            <a:cxnSpLocks/>
          </p:cNvCxnSpPr>
          <p:nvPr/>
        </p:nvCxnSpPr>
        <p:spPr>
          <a:xfrm>
            <a:off x="3652838" y="1483926"/>
            <a:ext cx="1494522"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ovéPole 11">
            <a:extLst>
              <a:ext uri="{FF2B5EF4-FFF2-40B4-BE49-F238E27FC236}">
                <a16:creationId xmlns:a16="http://schemas.microsoft.com/office/drawing/2014/main" id="{EB08B855-1B2E-4EF8-BE9E-E37CE8451753}"/>
              </a:ext>
            </a:extLst>
          </p:cNvPr>
          <p:cNvSpPr txBox="1"/>
          <p:nvPr/>
        </p:nvSpPr>
        <p:spPr>
          <a:xfrm>
            <a:off x="2733059" y="1038918"/>
            <a:ext cx="3310759" cy="369332"/>
          </a:xfrm>
          <a:prstGeom prst="rect">
            <a:avLst/>
          </a:prstGeom>
          <a:noFill/>
        </p:spPr>
        <p:txBody>
          <a:bodyPr wrap="square" rtlCol="0">
            <a:spAutoFit/>
          </a:bodyPr>
          <a:lstStyle/>
          <a:p>
            <a:pPr algn="ctr"/>
            <a:r>
              <a:rPr lang="cs-CZ" dirty="0">
                <a:latin typeface="Gill Sans MT" panose="020B0502020104020203" pitchFamily="34" charset="-18"/>
              </a:rPr>
              <a:t>peněžní prostředky</a:t>
            </a:r>
          </a:p>
        </p:txBody>
      </p:sp>
      <p:sp>
        <p:nvSpPr>
          <p:cNvPr id="13" name="Zástupný obsah 2">
            <a:extLst>
              <a:ext uri="{FF2B5EF4-FFF2-40B4-BE49-F238E27FC236}">
                <a16:creationId xmlns:a16="http://schemas.microsoft.com/office/drawing/2014/main" id="{11867C1A-9F6B-4CC5-AC02-5CA18EEB2AB8}"/>
              </a:ext>
            </a:extLst>
          </p:cNvPr>
          <p:cNvSpPr>
            <a:spLocks noGrp="1"/>
          </p:cNvSpPr>
          <p:nvPr>
            <p:ph idx="1"/>
          </p:nvPr>
        </p:nvSpPr>
        <p:spPr>
          <a:xfrm>
            <a:off x="838199" y="3145987"/>
            <a:ext cx="3166241" cy="2466529"/>
          </a:xfrm>
        </p:spPr>
        <p:txBody>
          <a:bodyPr>
            <a:normAutofit lnSpcReduction="10000"/>
          </a:bodyPr>
          <a:lstStyle/>
          <a:p>
            <a:r>
              <a:rPr lang="cs-CZ" sz="2600" dirty="0"/>
              <a:t>nadřazený subjekt</a:t>
            </a:r>
          </a:p>
          <a:p>
            <a:r>
              <a:rPr lang="cs-CZ" sz="2600" dirty="0"/>
              <a:t>typicky subjekt finanční správy</a:t>
            </a:r>
          </a:p>
          <a:p>
            <a:r>
              <a:rPr lang="cs-CZ" sz="2600" dirty="0"/>
              <a:t>RP (§ 14 odst. 2)</a:t>
            </a:r>
          </a:p>
          <a:p>
            <a:r>
              <a:rPr lang="cs-CZ" sz="2600" dirty="0"/>
              <a:t>RPÚR (§ 10a odst. 1 písm. a))</a:t>
            </a:r>
          </a:p>
          <a:p>
            <a:endParaRPr lang="cs-CZ" sz="2600" dirty="0"/>
          </a:p>
        </p:txBody>
      </p:sp>
      <p:sp>
        <p:nvSpPr>
          <p:cNvPr id="14" name="Zástupný obsah 2">
            <a:extLst>
              <a:ext uri="{FF2B5EF4-FFF2-40B4-BE49-F238E27FC236}">
                <a16:creationId xmlns:a16="http://schemas.microsoft.com/office/drawing/2014/main" id="{2A842B2B-E788-40D9-8018-BE2D1C46ED2A}"/>
              </a:ext>
            </a:extLst>
          </p:cNvPr>
          <p:cNvSpPr txBox="1">
            <a:spLocks/>
          </p:cNvSpPr>
          <p:nvPr/>
        </p:nvSpPr>
        <p:spPr>
          <a:xfrm>
            <a:off x="5147360" y="3893102"/>
            <a:ext cx="2814638" cy="126264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600" dirty="0"/>
              <a:t>podřazený subjekt</a:t>
            </a:r>
          </a:p>
          <a:p>
            <a:r>
              <a:rPr lang="cs-CZ" sz="2600" dirty="0"/>
              <a:t>kdokoliv</a:t>
            </a:r>
          </a:p>
          <a:p>
            <a:endParaRPr lang="cs-CZ" sz="2600" dirty="0"/>
          </a:p>
        </p:txBody>
      </p:sp>
      <p:sp>
        <p:nvSpPr>
          <p:cNvPr id="18" name="TextovéPole 17">
            <a:extLst>
              <a:ext uri="{FF2B5EF4-FFF2-40B4-BE49-F238E27FC236}">
                <a16:creationId xmlns:a16="http://schemas.microsoft.com/office/drawing/2014/main" id="{8BDE8932-99AF-45E9-B872-F97A27E61F1A}"/>
              </a:ext>
            </a:extLst>
          </p:cNvPr>
          <p:cNvSpPr txBox="1"/>
          <p:nvPr/>
        </p:nvSpPr>
        <p:spPr>
          <a:xfrm>
            <a:off x="8539164" y="1483926"/>
            <a:ext cx="2814638" cy="833605"/>
          </a:xfrm>
          <a:prstGeom prst="rect">
            <a:avLst/>
          </a:prstGeom>
          <a:solidFill>
            <a:schemeClr val="accent4"/>
          </a:solidFill>
        </p:spPr>
        <p:txBody>
          <a:bodyPr wrap="square" rtlCol="0">
            <a:noAutofit/>
          </a:bodyPr>
          <a:lstStyle/>
          <a:p>
            <a:pPr algn="ctr"/>
            <a:r>
              <a:rPr lang="cs-CZ" sz="4000" dirty="0">
                <a:solidFill>
                  <a:schemeClr val="bg1"/>
                </a:solidFill>
                <a:latin typeface="Gill Sans MT" panose="020B0502020104020203" pitchFamily="34" charset="-18"/>
              </a:rPr>
              <a:t>Ostatní</a:t>
            </a:r>
          </a:p>
        </p:txBody>
      </p:sp>
      <p:sp>
        <p:nvSpPr>
          <p:cNvPr id="19" name="Zástupný obsah 2">
            <a:extLst>
              <a:ext uri="{FF2B5EF4-FFF2-40B4-BE49-F238E27FC236}">
                <a16:creationId xmlns:a16="http://schemas.microsoft.com/office/drawing/2014/main" id="{F3CF3FA0-C519-4F18-BF9B-810618793E35}"/>
              </a:ext>
            </a:extLst>
          </p:cNvPr>
          <p:cNvSpPr txBox="1">
            <a:spLocks/>
          </p:cNvSpPr>
          <p:nvPr/>
        </p:nvSpPr>
        <p:spPr>
          <a:xfrm>
            <a:off x="8539162" y="2669561"/>
            <a:ext cx="2814638" cy="20394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600" dirty="0"/>
              <a:t>Ministerstvo financí</a:t>
            </a:r>
          </a:p>
          <a:p>
            <a:r>
              <a:rPr lang="cs-CZ" sz="2600" dirty="0"/>
              <a:t>finanční úřady</a:t>
            </a:r>
          </a:p>
          <a:p>
            <a:r>
              <a:rPr lang="cs-CZ" sz="2600" dirty="0"/>
              <a:t>…</a:t>
            </a:r>
          </a:p>
        </p:txBody>
      </p:sp>
    </p:spTree>
    <p:extLst>
      <p:ext uri="{BB962C8B-B14F-4D97-AF65-F5344CB8AC3E}">
        <p14:creationId xmlns:p14="http://schemas.microsoft.com/office/powerpoint/2010/main" val="2940936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Obsah dotačního práva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25676"/>
            <a:ext cx="10515600" cy="4175117"/>
          </a:xfrm>
        </p:spPr>
        <p:txBody>
          <a:bodyPr>
            <a:normAutofit/>
          </a:bodyPr>
          <a:lstStyle/>
          <a:p>
            <a:r>
              <a:rPr lang="cs-CZ" sz="2600" dirty="0"/>
              <a:t>práva, pravomoci a povinnosti</a:t>
            </a:r>
          </a:p>
          <a:p>
            <a:pPr lvl="1"/>
            <a:r>
              <a:rPr lang="cs-CZ" sz="2200" dirty="0"/>
              <a:t>vznikají, mění se a zanikají v souvislosti s finanční činností související s dotacemi</a:t>
            </a:r>
          </a:p>
          <a:p>
            <a:endParaRPr lang="cs-CZ" sz="2600" dirty="0"/>
          </a:p>
          <a:p>
            <a:r>
              <a:rPr lang="cs-CZ" sz="2600" dirty="0"/>
              <a:t>v rámci dotačního (</a:t>
            </a:r>
            <a:r>
              <a:rPr lang="cs-CZ" sz="2600" dirty="0" err="1"/>
              <a:t>dotačněprávního</a:t>
            </a:r>
            <a:r>
              <a:rPr lang="cs-CZ" sz="2600" dirty="0"/>
              <a:t>) vztahu</a:t>
            </a:r>
          </a:p>
          <a:p>
            <a:endParaRPr lang="cs-CZ" sz="2600" dirty="0"/>
          </a:p>
          <a:p>
            <a:r>
              <a:rPr lang="cs-CZ" sz="2600" dirty="0"/>
              <a:t>v jiných vztazích než v rámci dotačního (</a:t>
            </a:r>
            <a:r>
              <a:rPr lang="cs-CZ" sz="2600" dirty="0" err="1"/>
              <a:t>dotačněprávního</a:t>
            </a:r>
            <a:r>
              <a:rPr lang="cs-CZ" sz="2600" dirty="0"/>
              <a:t>) vztahu</a:t>
            </a:r>
          </a:p>
          <a:p>
            <a:endParaRPr lang="cs-CZ" sz="26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15</a:t>
            </a:fld>
            <a:endParaRPr lang="cs-CZ"/>
          </a:p>
        </p:txBody>
      </p:sp>
    </p:spTree>
    <p:extLst>
      <p:ext uri="{BB962C8B-B14F-4D97-AF65-F5344CB8AC3E}">
        <p14:creationId xmlns:p14="http://schemas.microsoft.com/office/powerpoint/2010/main" val="1279259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6. Správa dotací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solidFill>
                  <a:srgbClr val="000000"/>
                </a:solidFill>
              </a:rPr>
              <a:t>Základní informace</a:t>
            </a:r>
          </a:p>
          <a:p>
            <a:pPr marL="514350" indent="-514350">
              <a:buFont typeface="+mj-lt"/>
              <a:buAutoNum type="alphaUcPeriod"/>
            </a:pPr>
            <a:r>
              <a:rPr lang="cs-CZ" dirty="0">
                <a:solidFill>
                  <a:srgbClr val="000000"/>
                </a:solidFill>
              </a:rPr>
              <a:t>Poskytování dotace</a:t>
            </a:r>
          </a:p>
          <a:p>
            <a:pPr marL="514350" indent="-514350">
              <a:buFont typeface="+mj-lt"/>
              <a:buAutoNum type="alphaUcPeriod"/>
            </a:pPr>
            <a:r>
              <a:rPr lang="cs-CZ" dirty="0">
                <a:solidFill>
                  <a:srgbClr val="000000"/>
                </a:solidFill>
              </a:rPr>
              <a:t>Finanční vypořádání</a:t>
            </a:r>
          </a:p>
          <a:p>
            <a:pPr marL="514350" indent="-514350">
              <a:buFont typeface="+mj-lt"/>
              <a:buAutoNum type="alphaUcPeriod"/>
            </a:pPr>
            <a:r>
              <a:rPr lang="cs-CZ" dirty="0"/>
              <a:t>Porušení povinností při správě dotace</a:t>
            </a:r>
            <a:endParaRPr lang="cs-CZ" dirty="0">
              <a:solidFill>
                <a:srgbClr val="000000"/>
              </a:solidFill>
            </a:endParaRPr>
          </a:p>
          <a:p>
            <a:pPr marL="514350" indent="-514350">
              <a:buFont typeface="+mj-lt"/>
              <a:buAutoNum type="alphaUcPeriod"/>
            </a:pPr>
            <a:endParaRPr lang="cs-CZ" dirty="0">
              <a:solidFill>
                <a:srgbClr val="000000"/>
              </a:solidFill>
            </a:endParaRP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16</a:t>
            </a:fld>
            <a:endParaRPr lang="cs-CZ"/>
          </a:p>
        </p:txBody>
      </p:sp>
    </p:spTree>
    <p:extLst>
      <p:ext uri="{BB962C8B-B14F-4D97-AF65-F5344CB8AC3E}">
        <p14:creationId xmlns:p14="http://schemas.microsoft.com/office/powerpoint/2010/main" val="4245810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Základní informace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dirty="0">
                <a:solidFill>
                  <a:srgbClr val="000000"/>
                </a:solidFill>
              </a:rPr>
              <a:t>správa dotací = dotační proces = dotační právo procesní</a:t>
            </a:r>
          </a:p>
          <a:p>
            <a:r>
              <a:rPr lang="cs-CZ" dirty="0">
                <a:solidFill>
                  <a:srgbClr val="000000"/>
                </a:solidFill>
              </a:rPr>
              <a:t>vymezení správy dotací</a:t>
            </a:r>
          </a:p>
          <a:p>
            <a:pPr lvl="1"/>
            <a:r>
              <a:rPr lang="cs-CZ" dirty="0">
                <a:solidFill>
                  <a:srgbClr val="000000"/>
                </a:solidFill>
              </a:rPr>
              <a:t>postup, principy a pravidla pro rozhodování o dotacích, jejich poskytování a vypořádání</a:t>
            </a:r>
          </a:p>
          <a:p>
            <a:r>
              <a:rPr lang="cs-CZ" dirty="0">
                <a:solidFill>
                  <a:srgbClr val="000000"/>
                </a:solidFill>
                <a:cs typeface="Times New Roman" pitchFamily="18" charset="0"/>
              </a:rPr>
              <a:t>cíl</a:t>
            </a:r>
            <a:r>
              <a:rPr lang="cs-CZ" b="1" dirty="0">
                <a:solidFill>
                  <a:srgbClr val="000000"/>
                </a:solidFill>
              </a:rPr>
              <a:t> </a:t>
            </a:r>
            <a:r>
              <a:rPr lang="cs-CZ" dirty="0">
                <a:solidFill>
                  <a:srgbClr val="000000"/>
                </a:solidFill>
              </a:rPr>
              <a:t>správy dotací</a:t>
            </a:r>
          </a:p>
          <a:p>
            <a:pPr lvl="1"/>
            <a:r>
              <a:rPr lang="cs-CZ" dirty="0">
                <a:solidFill>
                  <a:srgbClr val="000000"/>
                </a:solidFill>
              </a:rPr>
              <a:t>rozhodnout o dotaci správně a zabezpečit její poskytnutí a vypořádání</a:t>
            </a:r>
          </a:p>
          <a:p>
            <a:r>
              <a:rPr lang="cs-CZ" dirty="0">
                <a:solidFill>
                  <a:srgbClr val="000000"/>
                </a:solidFill>
              </a:rPr>
              <a:t>procesní režim</a:t>
            </a:r>
          </a:p>
          <a:p>
            <a:pPr lvl="1"/>
            <a:r>
              <a:rPr lang="cs-CZ" dirty="0">
                <a:solidFill>
                  <a:srgbClr val="000000"/>
                </a:solidFill>
              </a:rPr>
              <a:t>rozpočtová pravidla, rozpočtová pravidla územních rozpočtů, zákony </a:t>
            </a:r>
            <a:br>
              <a:rPr lang="cs-CZ" dirty="0">
                <a:solidFill>
                  <a:srgbClr val="000000"/>
                </a:solidFill>
              </a:rPr>
            </a:br>
            <a:r>
              <a:rPr lang="cs-CZ" dirty="0">
                <a:solidFill>
                  <a:srgbClr val="000000"/>
                </a:solidFill>
              </a:rPr>
              <a:t>o státních fondech</a:t>
            </a:r>
          </a:p>
          <a:p>
            <a:pPr lvl="1"/>
            <a:r>
              <a:rPr lang="cs-CZ" dirty="0">
                <a:solidFill>
                  <a:srgbClr val="000000"/>
                </a:solidFill>
              </a:rPr>
              <a:t>subsidiárně správní řád</a:t>
            </a:r>
          </a:p>
          <a:p>
            <a:pPr lvl="2"/>
            <a:r>
              <a:rPr lang="cs-CZ" dirty="0">
                <a:solidFill>
                  <a:srgbClr val="000000"/>
                </a:solidFill>
              </a:rPr>
              <a:t>výjimka – odvody za porušení rozpočtové kázně = daňový řád</a:t>
            </a:r>
          </a:p>
          <a:p>
            <a:pPr>
              <a:buFontTx/>
              <a:buNone/>
            </a:pPr>
            <a:endParaRPr lang="cs-CZ" dirty="0">
              <a:solidFill>
                <a:srgbClr val="000000"/>
              </a:solidFill>
            </a:endParaRP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17</a:t>
            </a:fld>
            <a:endParaRPr lang="cs-CZ"/>
          </a:p>
        </p:txBody>
      </p:sp>
    </p:spTree>
    <p:extLst>
      <p:ext uri="{BB962C8B-B14F-4D97-AF65-F5344CB8AC3E}">
        <p14:creationId xmlns:p14="http://schemas.microsoft.com/office/powerpoint/2010/main" val="565513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Poskytování dotací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rozpočtová pravidla</a:t>
            </a:r>
          </a:p>
          <a:p>
            <a:pPr lvl="1"/>
            <a:r>
              <a:rPr lang="cs-CZ" dirty="0"/>
              <a:t>poskytování dotace nebo návratné finanční výpomoci </a:t>
            </a:r>
          </a:p>
          <a:p>
            <a:pPr lvl="2"/>
            <a:r>
              <a:rPr lang="cs-CZ" dirty="0"/>
              <a:t>na základě rozhodnutí (§ 14 a násl. RP) </a:t>
            </a:r>
          </a:p>
          <a:p>
            <a:pPr lvl="2"/>
            <a:r>
              <a:rPr lang="cs-CZ" dirty="0"/>
              <a:t>na základě dohody (§ 17 RP)</a:t>
            </a:r>
          </a:p>
          <a:p>
            <a:endParaRPr lang="cs-CZ" dirty="0"/>
          </a:p>
          <a:p>
            <a:r>
              <a:rPr lang="cs-CZ" b="1" dirty="0"/>
              <a:t>rozpočtová pravidla územních rozpočtů</a:t>
            </a:r>
          </a:p>
          <a:p>
            <a:pPr lvl="1"/>
            <a:r>
              <a:rPr lang="cs-CZ" dirty="0"/>
              <a:t>poskytování dotace nebo návratné finanční výpomoci</a:t>
            </a:r>
          </a:p>
          <a:p>
            <a:pPr lvl="2"/>
            <a:r>
              <a:rPr lang="cs-CZ" dirty="0"/>
              <a:t>na základě veřejnoprávní smlouvy (§ 10a a násl. RPÚR)</a:t>
            </a:r>
          </a:p>
          <a:p>
            <a:endParaRPr lang="cs-CZ" sz="26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18</a:t>
            </a:fld>
            <a:endParaRPr lang="cs-CZ"/>
          </a:p>
        </p:txBody>
      </p:sp>
    </p:spTree>
    <p:extLst>
      <p:ext uri="{BB962C8B-B14F-4D97-AF65-F5344CB8AC3E}">
        <p14:creationId xmlns:p14="http://schemas.microsoft.com/office/powerpoint/2010/main" val="1022118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Rozhodnutí o dotaci podle RP</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znění § 14 odst. 4 a 5 RP před novelou č. 367/2017 Sb. </a:t>
            </a:r>
          </a:p>
          <a:p>
            <a:pPr marL="457200" lvl="1" indent="0">
              <a:buNone/>
            </a:pPr>
            <a:r>
              <a:rPr lang="cs-CZ" dirty="0"/>
              <a:t>„(4) Vyhoví-li poskytovatel žádosti o poskytnutí dotace nebo návratné finanční výpomoci, vydá písemné rozhodnutí, které obsahuje…</a:t>
            </a:r>
          </a:p>
          <a:p>
            <a:pPr marL="457200" lvl="1" indent="0">
              <a:buNone/>
            </a:pPr>
            <a:r>
              <a:rPr lang="cs-CZ" dirty="0"/>
              <a:t>(5) Na rozhodnutí podle odstavce 4 se nevztahují obecné předpisy o správním řízení</a:t>
            </a:r>
            <a:r>
              <a:rPr lang="cs-CZ" baseline="30000" dirty="0"/>
              <a:t>15)</a:t>
            </a:r>
            <a:r>
              <a:rPr lang="cs-CZ" dirty="0"/>
              <a:t> a je vyloučeno jeho soudní přezkoumání.</a:t>
            </a:r>
            <a:r>
              <a:rPr lang="cs-CZ" baseline="30000" dirty="0"/>
              <a:t>15a)</a:t>
            </a:r>
            <a:r>
              <a:rPr lang="cs-CZ" dirty="0"/>
              <a:t>“</a:t>
            </a:r>
          </a:p>
          <a:p>
            <a:r>
              <a:rPr lang="cs-CZ" b="1" dirty="0"/>
              <a:t>znění § 14 odst. 4 a 5 RP po novele č. 367/2017 Sb. </a:t>
            </a:r>
          </a:p>
          <a:p>
            <a:pPr marL="457200" lvl="1" indent="0">
              <a:buNone/>
            </a:pPr>
            <a:r>
              <a:rPr lang="cs-CZ" dirty="0"/>
              <a:t>„(4) Vyhoví-li poskytovatel žádosti o poskytnutí dotace nebo návratné finanční výpomoci, vydá písemné rozhodnutí, které obsahuje…</a:t>
            </a:r>
          </a:p>
          <a:p>
            <a:pPr marL="457200" lvl="1" indent="0">
              <a:buNone/>
            </a:pPr>
            <a:r>
              <a:rPr lang="cs-CZ" dirty="0"/>
              <a:t>(5) </a:t>
            </a:r>
            <a:r>
              <a:rPr lang="cs-CZ" i="1" dirty="0"/>
              <a:t>zrušen</a:t>
            </a:r>
            <a:r>
              <a:rPr lang="cs-CZ" dirty="0"/>
              <a:t>“</a:t>
            </a:r>
            <a:endParaRPr lang="cs-CZ" baseline="30000" dirty="0"/>
          </a:p>
          <a:p>
            <a:pPr marL="457200" lvl="1" indent="0">
              <a:buNone/>
            </a:pPr>
            <a:endParaRPr lang="cs-CZ" baseline="30000" dirty="0"/>
          </a:p>
          <a:p>
            <a:pPr marL="0" indent="0">
              <a:buNone/>
            </a:pPr>
            <a:endParaRPr lang="cs-CZ" baseline="30000" dirty="0"/>
          </a:p>
          <a:p>
            <a:endParaRPr lang="cs-CZ" sz="26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19</a:t>
            </a:fld>
            <a:endParaRPr lang="cs-CZ"/>
          </a:p>
        </p:txBody>
      </p:sp>
    </p:spTree>
    <p:extLst>
      <p:ext uri="{BB962C8B-B14F-4D97-AF65-F5344CB8AC3E}">
        <p14:creationId xmlns:p14="http://schemas.microsoft.com/office/powerpoint/2010/main" val="964014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C09696-EC90-49A6-B3F5-944317D2A23A}"/>
              </a:ext>
            </a:extLst>
          </p:cNvPr>
          <p:cNvSpPr>
            <a:spLocks noGrp="1"/>
          </p:cNvSpPr>
          <p:nvPr>
            <p:ph type="title"/>
          </p:nvPr>
        </p:nvSpPr>
        <p:spPr>
          <a:xfrm>
            <a:off x="838200" y="15995"/>
            <a:ext cx="10515600" cy="1325563"/>
          </a:xfrm>
        </p:spPr>
        <p:txBody>
          <a:bodyPr/>
          <a:lstStyle/>
          <a:p>
            <a:r>
              <a:rPr lang="cs-CZ" dirty="0"/>
              <a:t>Osnova</a:t>
            </a:r>
          </a:p>
        </p:txBody>
      </p:sp>
      <p:sp>
        <p:nvSpPr>
          <p:cNvPr id="3" name="Zástupný obsah 2">
            <a:extLst>
              <a:ext uri="{FF2B5EF4-FFF2-40B4-BE49-F238E27FC236}">
                <a16:creationId xmlns:a16="http://schemas.microsoft.com/office/drawing/2014/main" id="{65B522AF-47DF-4E6D-A35F-27E042B628E3}"/>
              </a:ext>
            </a:extLst>
          </p:cNvPr>
          <p:cNvSpPr>
            <a:spLocks noGrp="1"/>
          </p:cNvSpPr>
          <p:nvPr>
            <p:ph idx="1"/>
          </p:nvPr>
        </p:nvSpPr>
        <p:spPr>
          <a:xfrm>
            <a:off x="838200" y="1341559"/>
            <a:ext cx="10515600" cy="4175000"/>
          </a:xfrm>
        </p:spPr>
        <p:txBody>
          <a:bodyPr>
            <a:normAutofit/>
          </a:bodyPr>
          <a:lstStyle/>
          <a:p>
            <a:pPr marL="624078" indent="-514350">
              <a:buFont typeface="+mj-lt"/>
              <a:buAutoNum type="arabicPeriod"/>
              <a:defRPr/>
            </a:pPr>
            <a:r>
              <a:rPr lang="cs-CZ" dirty="0"/>
              <a:t>Dotace</a:t>
            </a:r>
          </a:p>
          <a:p>
            <a:pPr marL="624078" indent="-514350">
              <a:buFont typeface="+mj-lt"/>
              <a:buAutoNum type="arabicPeriod"/>
              <a:defRPr/>
            </a:pPr>
            <a:r>
              <a:rPr lang="cs-CZ" dirty="0"/>
              <a:t>Druhy dotací</a:t>
            </a:r>
          </a:p>
          <a:p>
            <a:pPr marL="624078" indent="-514350">
              <a:buFont typeface="+mj-lt"/>
              <a:buAutoNum type="arabicPeriod"/>
              <a:defRPr/>
            </a:pPr>
            <a:r>
              <a:rPr lang="cs-CZ" dirty="0"/>
              <a:t>Pojem dotačního práva</a:t>
            </a:r>
          </a:p>
          <a:p>
            <a:pPr marL="624078" indent="-514350">
              <a:buFont typeface="+mj-lt"/>
              <a:buAutoNum type="arabicPeriod"/>
              <a:defRPr/>
            </a:pPr>
            <a:r>
              <a:rPr lang="cs-CZ" dirty="0"/>
              <a:t>Členění dotačního práva</a:t>
            </a:r>
          </a:p>
          <a:p>
            <a:pPr marL="624078" indent="-514350">
              <a:buFont typeface="+mj-lt"/>
              <a:buAutoNum type="arabicPeriod"/>
              <a:defRPr/>
            </a:pPr>
            <a:r>
              <a:rPr lang="cs-CZ" dirty="0"/>
              <a:t>Předmět, subjekty a obsah dotačního práva</a:t>
            </a:r>
          </a:p>
          <a:p>
            <a:pPr marL="624078" indent="-514350">
              <a:buFont typeface="+mj-lt"/>
              <a:buAutoNum type="arabicPeriod"/>
              <a:defRPr/>
            </a:pPr>
            <a:r>
              <a:rPr lang="cs-CZ" dirty="0"/>
              <a:t>Správa dotací</a:t>
            </a:r>
          </a:p>
        </p:txBody>
      </p:sp>
      <p:sp>
        <p:nvSpPr>
          <p:cNvPr id="4" name="Zástupný symbol pro číslo snímku 3">
            <a:extLst>
              <a:ext uri="{FF2B5EF4-FFF2-40B4-BE49-F238E27FC236}">
                <a16:creationId xmlns:a16="http://schemas.microsoft.com/office/drawing/2014/main" id="{ECB91989-BF5E-4C1F-8BF5-5DA9A795E39C}"/>
              </a:ext>
            </a:extLst>
          </p:cNvPr>
          <p:cNvSpPr>
            <a:spLocks noGrp="1"/>
          </p:cNvSpPr>
          <p:nvPr>
            <p:ph type="sldNum" sz="quarter" idx="12"/>
          </p:nvPr>
        </p:nvSpPr>
        <p:spPr/>
        <p:txBody>
          <a:bodyPr/>
          <a:lstStyle/>
          <a:p>
            <a:fld id="{55198495-D922-4C84-9C05-B0CB6B9CE971}" type="slidenum">
              <a:rPr lang="cs-CZ" smtClean="0"/>
              <a:t>2</a:t>
            </a:fld>
            <a:endParaRPr lang="cs-CZ"/>
          </a:p>
        </p:txBody>
      </p:sp>
    </p:spTree>
    <p:extLst>
      <p:ext uri="{BB962C8B-B14F-4D97-AF65-F5344CB8AC3E}">
        <p14:creationId xmlns:p14="http://schemas.microsoft.com/office/powerpoint/2010/main" val="3188188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Finanční vypořádání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sz="2600" dirty="0"/>
              <a:t>u dotací předběžných a průběžných</a:t>
            </a:r>
          </a:p>
          <a:p>
            <a:endParaRPr lang="cs-CZ" sz="2600" dirty="0"/>
          </a:p>
          <a:p>
            <a:r>
              <a:rPr lang="cs-CZ" sz="2600" dirty="0"/>
              <a:t>finanční vypořádání = předání přehledu o čerpání a použití peněžních prostředků včetně komentáře a vrácení nepoužitých peněžních prostředků</a:t>
            </a:r>
          </a:p>
          <a:p>
            <a:endParaRPr lang="cs-CZ" sz="2600" dirty="0"/>
          </a:p>
          <a:p>
            <a:r>
              <a:rPr lang="cs-CZ" sz="2600" dirty="0"/>
              <a:t>finanční vypořádání s příslušným rozpočtem</a:t>
            </a:r>
          </a:p>
          <a:p>
            <a:pPr lvl="1"/>
            <a:r>
              <a:rPr lang="cs-CZ" sz="2200" dirty="0"/>
              <a:t>vyhláška č.  367/2015 Sb., </a:t>
            </a:r>
            <a:r>
              <a:rPr lang="cs-CZ" dirty="0"/>
              <a:t>o zásadách a lhůtách finančního vypořádání vztahů se státním rozpočtem, státními finančními aktivy a Národním fondem (vyhláška </a:t>
            </a:r>
            <a:br>
              <a:rPr lang="cs-CZ" dirty="0"/>
            </a:br>
            <a:r>
              <a:rPr lang="cs-CZ" dirty="0"/>
              <a:t>o finančním vypořádání)</a:t>
            </a:r>
          </a:p>
          <a:p>
            <a:pPr lvl="1"/>
            <a:endParaRPr lang="cs-CZ" sz="22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20</a:t>
            </a:fld>
            <a:endParaRPr lang="cs-CZ"/>
          </a:p>
        </p:txBody>
      </p:sp>
    </p:spTree>
    <p:extLst>
      <p:ext uri="{BB962C8B-B14F-4D97-AF65-F5344CB8AC3E}">
        <p14:creationId xmlns:p14="http://schemas.microsoft.com/office/powerpoint/2010/main" val="3077978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670628" cy="1325563"/>
          </a:xfrm>
        </p:spPr>
        <p:txBody>
          <a:bodyPr/>
          <a:lstStyle/>
          <a:p>
            <a:r>
              <a:rPr lang="cs-CZ" dirty="0"/>
              <a:t>D. Porušení povinností při správě dotace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857250" indent="-857250">
              <a:buFont typeface="+mj-lt"/>
              <a:buAutoNum type="romanUcPeriod"/>
            </a:pPr>
            <a:r>
              <a:rPr lang="cs-CZ" sz="3600" dirty="0"/>
              <a:t>Odvod za porušení rozpočtové kázně</a:t>
            </a:r>
          </a:p>
          <a:p>
            <a:pPr marL="857250" indent="-857250">
              <a:buFont typeface="+mj-lt"/>
              <a:buAutoNum type="romanUcPeriod"/>
            </a:pPr>
            <a:r>
              <a:rPr lang="cs-CZ" sz="3600" dirty="0"/>
              <a:t>Nevyplacení dotace</a:t>
            </a:r>
          </a:p>
          <a:p>
            <a:pPr marL="857250" indent="-857250">
              <a:buFont typeface="+mj-lt"/>
              <a:buAutoNum type="romanUcPeriod"/>
            </a:pPr>
            <a:r>
              <a:rPr lang="cs-CZ" sz="3600" dirty="0"/>
              <a:t>Opatření k nápravě nebo vrácení dotace</a:t>
            </a:r>
          </a:p>
          <a:p>
            <a:endParaRPr lang="cs-CZ" sz="18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21</a:t>
            </a:fld>
            <a:endParaRPr lang="cs-CZ"/>
          </a:p>
        </p:txBody>
      </p:sp>
    </p:spTree>
    <p:extLst>
      <p:ext uri="{BB962C8B-B14F-4D97-AF65-F5344CB8AC3E}">
        <p14:creationId xmlns:p14="http://schemas.microsoft.com/office/powerpoint/2010/main" val="40622287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670628" cy="1325563"/>
          </a:xfrm>
        </p:spPr>
        <p:txBody>
          <a:bodyPr/>
          <a:lstStyle/>
          <a:p>
            <a:r>
              <a:rPr lang="cs-CZ" dirty="0"/>
              <a:t>I. Odvod za porušení rozpočtové kázně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85000" lnSpcReduction="20000"/>
          </a:bodyPr>
          <a:lstStyle/>
          <a:p>
            <a:r>
              <a:rPr lang="cs-CZ" dirty="0"/>
              <a:t>následek za porušení rozpočtové kázně</a:t>
            </a:r>
          </a:p>
          <a:p>
            <a:pPr lvl="1"/>
            <a:r>
              <a:rPr lang="cs-CZ" dirty="0"/>
              <a:t>+ penále (sankce)</a:t>
            </a:r>
          </a:p>
          <a:p>
            <a:r>
              <a:rPr lang="cs-CZ" dirty="0"/>
              <a:t>cílem je vrácení prostředků do veřejného rozpočtu</a:t>
            </a:r>
          </a:p>
          <a:p>
            <a:r>
              <a:rPr lang="cs-CZ" dirty="0"/>
              <a:t>vznik odvodu</a:t>
            </a:r>
          </a:p>
          <a:p>
            <a:r>
              <a:rPr lang="cs-CZ" dirty="0"/>
              <a:t>správa odvodu podle daňového řádu</a:t>
            </a:r>
          </a:p>
          <a:p>
            <a:r>
              <a:rPr lang="cs-CZ" dirty="0"/>
              <a:t>působnost ke stanovení odvodu</a:t>
            </a:r>
          </a:p>
          <a:p>
            <a:pPr lvl="1"/>
            <a:r>
              <a:rPr lang="cs-CZ" dirty="0"/>
              <a:t>finanční úřady podle RP</a:t>
            </a:r>
          </a:p>
          <a:p>
            <a:pPr lvl="1"/>
            <a:r>
              <a:rPr lang="cs-CZ" dirty="0"/>
              <a:t>obecní úřad, krajský úřad … podle RPÚR</a:t>
            </a:r>
          </a:p>
          <a:p>
            <a:r>
              <a:rPr lang="cs-CZ" dirty="0"/>
              <a:t>lhůta pro stanovení odvodu</a:t>
            </a:r>
          </a:p>
          <a:p>
            <a:r>
              <a:rPr lang="cs-CZ" dirty="0"/>
              <a:t>promíjení odvodu</a:t>
            </a:r>
          </a:p>
          <a:p>
            <a:pPr lvl="1"/>
            <a:r>
              <a:rPr lang="cs-CZ" dirty="0"/>
              <a:t>GFŘ podle RP</a:t>
            </a:r>
          </a:p>
          <a:p>
            <a:pPr lvl="1"/>
            <a:r>
              <a:rPr lang="cs-CZ" dirty="0"/>
              <a:t>ten, kdo o poskytnutí peněžních prostředků rozhodl podle RPÚR</a:t>
            </a:r>
            <a:endParaRPr lang="cs-CZ" sz="18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22</a:t>
            </a:fld>
            <a:endParaRPr lang="cs-CZ"/>
          </a:p>
        </p:txBody>
      </p:sp>
    </p:spTree>
    <p:extLst>
      <p:ext uri="{BB962C8B-B14F-4D97-AF65-F5344CB8AC3E}">
        <p14:creationId xmlns:p14="http://schemas.microsoft.com/office/powerpoint/2010/main" val="24264282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pPr algn="just"/>
            <a:r>
              <a:rPr lang="cs-CZ" dirty="0"/>
              <a:t>Rozsudek NSS č.j. 9 </a:t>
            </a:r>
            <a:r>
              <a:rPr lang="cs-CZ" dirty="0" err="1"/>
              <a:t>Afs</a:t>
            </a:r>
            <a:r>
              <a:rPr lang="cs-CZ" dirty="0"/>
              <a:t> 365/2017-36</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0" indent="0" algn="just">
              <a:lnSpc>
                <a:spcPct val="110000"/>
              </a:lnSpc>
              <a:buNone/>
            </a:pPr>
            <a:r>
              <a:rPr lang="cs-CZ" sz="2600" dirty="0"/>
              <a:t>Organizační složka státu, která je součástí moci výkonné, nemůže být dotčena na svých veřejných subjektivních právech (§ 2 s. ř. s.) rozhodnutím o odvodu do státního rozpočtu za porušení rozpočtové kázně podle § 44 odst. 1 písm. a) zákona č. 218/2000 Sb., o rozpočtových pravidlech. Žaloba směřující proti takovému rozhodnutí proto musí být odmítnuta podle § 46 odst. 1 písm. d) s. ř. s., ve spojení s § 70 písm. a) s. ř. s. a § 68 písm. e) s. ř. s.</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23</a:t>
            </a:fld>
            <a:endParaRPr lang="cs-CZ"/>
          </a:p>
        </p:txBody>
      </p:sp>
    </p:spTree>
    <p:extLst>
      <p:ext uri="{BB962C8B-B14F-4D97-AF65-F5344CB8AC3E}">
        <p14:creationId xmlns:p14="http://schemas.microsoft.com/office/powerpoint/2010/main" val="3857459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pPr algn="just"/>
            <a:r>
              <a:rPr lang="cs-CZ" dirty="0"/>
              <a:t>Usnesení NSS č.j. 8 </a:t>
            </a:r>
            <a:r>
              <a:rPr lang="cs-CZ" dirty="0" err="1"/>
              <a:t>Afs</a:t>
            </a:r>
            <a:r>
              <a:rPr lang="cs-CZ" dirty="0"/>
              <a:t> 128/2018-56</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0" indent="0" algn="just">
              <a:lnSpc>
                <a:spcPct val="110000"/>
              </a:lnSpc>
              <a:buNone/>
            </a:pPr>
            <a:r>
              <a:rPr lang="cs-CZ" sz="2600" dirty="0"/>
              <a:t>Stát jako právnická osoba (veřejnoprávní korporace) je aktivně legitimován </a:t>
            </a:r>
            <a:br>
              <a:rPr lang="cs-CZ" sz="2600" dirty="0"/>
            </a:br>
            <a:r>
              <a:rPr lang="cs-CZ" sz="2600" dirty="0"/>
              <a:t>k podání žaloby proti rozhodnutí správního orgánu (§ 65 odst. 1 s. ř. s.), pokud v posuzovaném veřejnoprávním vztahu nevystupoval ve vrchnostenském postavení. Pro aktivní legitimaci státu je bez významu, zda napadené rozhodnutí bylo vydáno při správním trestání.</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24</a:t>
            </a:fld>
            <a:endParaRPr lang="cs-CZ"/>
          </a:p>
        </p:txBody>
      </p:sp>
    </p:spTree>
    <p:extLst>
      <p:ext uri="{BB962C8B-B14F-4D97-AF65-F5344CB8AC3E}">
        <p14:creationId xmlns:p14="http://schemas.microsoft.com/office/powerpoint/2010/main" val="553397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Nevyplacení dotace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10000"/>
              </a:lnSpc>
            </a:pPr>
            <a:r>
              <a:rPr lang="cs-CZ" sz="2600" dirty="0"/>
              <a:t>§ 14e RP</a:t>
            </a:r>
          </a:p>
          <a:p>
            <a:pPr>
              <a:lnSpc>
                <a:spcPct val="110000"/>
              </a:lnSpc>
            </a:pPr>
            <a:r>
              <a:rPr lang="cs-CZ" sz="2600" dirty="0"/>
              <a:t>podmínky</a:t>
            </a:r>
          </a:p>
          <a:p>
            <a:pPr>
              <a:lnSpc>
                <a:spcPct val="110000"/>
              </a:lnSpc>
            </a:pPr>
            <a:r>
              <a:rPr lang="cs-CZ" sz="2600" dirty="0"/>
              <a:t>povinnost informovat příjemce</a:t>
            </a:r>
          </a:p>
          <a:p>
            <a:pPr>
              <a:lnSpc>
                <a:spcPct val="110000"/>
              </a:lnSpc>
            </a:pPr>
            <a:r>
              <a:rPr lang="cs-CZ" sz="2600" dirty="0"/>
              <a:t>námitky</a:t>
            </a:r>
          </a:p>
          <a:p>
            <a:pPr>
              <a:lnSpc>
                <a:spcPct val="110000"/>
              </a:lnSpc>
            </a:pPr>
            <a:r>
              <a:rPr lang="cs-CZ" sz="2600" dirty="0"/>
              <a:t>povinnost informovat finanční úřad</a:t>
            </a:r>
          </a:p>
          <a:p>
            <a:pPr>
              <a:lnSpc>
                <a:spcPct val="110000"/>
              </a:lnSpc>
            </a:pPr>
            <a:endParaRPr lang="cs-CZ" sz="2600" dirty="0"/>
          </a:p>
          <a:p>
            <a:pPr>
              <a:lnSpc>
                <a:spcPct val="110000"/>
              </a:lnSpc>
            </a:pPr>
            <a:endParaRPr lang="cs-CZ" sz="26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25</a:t>
            </a:fld>
            <a:endParaRPr lang="cs-CZ"/>
          </a:p>
        </p:txBody>
      </p:sp>
    </p:spTree>
    <p:extLst>
      <p:ext uri="{BB962C8B-B14F-4D97-AF65-F5344CB8AC3E}">
        <p14:creationId xmlns:p14="http://schemas.microsoft.com/office/powerpoint/2010/main" val="3717890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pPr algn="just"/>
            <a:r>
              <a:rPr lang="cs-CZ" dirty="0"/>
              <a:t>Nález ÚS </a:t>
            </a:r>
            <a:r>
              <a:rPr lang="cs-CZ" dirty="0" err="1"/>
              <a:t>sp</a:t>
            </a:r>
            <a:r>
              <a:rPr lang="cs-CZ" dirty="0"/>
              <a:t>. zn. </a:t>
            </a:r>
            <a:r>
              <a:rPr lang="cs-CZ" dirty="0" err="1"/>
              <a:t>Pl</a:t>
            </a:r>
            <a:r>
              <a:rPr lang="cs-CZ" dirty="0"/>
              <a:t>. ÚS 12/14</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70000" lnSpcReduction="20000"/>
          </a:bodyPr>
          <a:lstStyle/>
          <a:p>
            <a:pPr algn="just">
              <a:lnSpc>
                <a:spcPct val="120000"/>
              </a:lnSpc>
            </a:pPr>
            <a:r>
              <a:rPr lang="cs-CZ" dirty="0"/>
              <a:t>Podle ustanovení § 14e nekontrolovaná a reálně neomezená úvaha poskytovatele postačovala, aby pozastavil na zákonem nijak neomezenou dobu výplatu dotace, k čemuž dostačovalo, že pouze dospěl k domněnce, že došlo k porušení pravidel jejího čerpání. Za takových podmínek </a:t>
            </a:r>
            <a:r>
              <a:rPr lang="cs-CZ" b="1" dirty="0"/>
              <a:t>vyloučení soudního přezkumu znemožňuje ochranu legitimního očekávání příjemce před případnou svévolí poskytovatele</a:t>
            </a:r>
            <a:r>
              <a:rPr lang="cs-CZ" dirty="0"/>
              <a:t>.</a:t>
            </a:r>
          </a:p>
          <a:p>
            <a:pPr algn="just">
              <a:lnSpc>
                <a:spcPct val="120000"/>
              </a:lnSpc>
            </a:pPr>
            <a:r>
              <a:rPr lang="cs-CZ" dirty="0"/>
              <a:t>Princip právní jistoty je třeba vykládat ve spojení se zákazem arbitrárnosti tak, aby možnost uvážení státních orgánů byla omezena procedurami, které zabrání zneužití tohoto volného uvážení, přičemž tou nejlepší prevencí i následnou ochranou proti arbitrárnosti v postupu orgánů veřejné správy je přístup k soudu, který správní uvážení podrobí soudní kontrole. </a:t>
            </a:r>
          </a:p>
          <a:p>
            <a:pPr algn="just">
              <a:lnSpc>
                <a:spcPct val="120000"/>
              </a:lnSpc>
            </a:pPr>
            <a:r>
              <a:rPr lang="cs-CZ" dirty="0"/>
              <a:t>S ohledem na kontext celého zákonného ustanovení je soudní kontrola jedinou ochranou před arbitrárností, kterou umožňuje zákonodárcem otevřený rozsah volného uvážení poskytovatele.</a:t>
            </a:r>
          </a:p>
          <a:p>
            <a:pPr>
              <a:lnSpc>
                <a:spcPct val="110000"/>
              </a:lnSpc>
            </a:pPr>
            <a:endParaRPr lang="cs-CZ" sz="26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26</a:t>
            </a:fld>
            <a:endParaRPr lang="cs-CZ"/>
          </a:p>
        </p:txBody>
      </p:sp>
    </p:spTree>
    <p:extLst>
      <p:ext uri="{BB962C8B-B14F-4D97-AF65-F5344CB8AC3E}">
        <p14:creationId xmlns:p14="http://schemas.microsoft.com/office/powerpoint/2010/main" val="24715569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320634" y="15879"/>
            <a:ext cx="11871366" cy="1325563"/>
          </a:xfrm>
        </p:spPr>
        <p:txBody>
          <a:bodyPr/>
          <a:lstStyle/>
          <a:p>
            <a:r>
              <a:rPr lang="cs-CZ" dirty="0"/>
              <a:t>C. Opatření k nápravě nebo vrácení dotace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10000"/>
              </a:lnSpc>
            </a:pPr>
            <a:r>
              <a:rPr lang="cs-CZ" sz="2600" dirty="0"/>
              <a:t>§ 14f RP</a:t>
            </a:r>
          </a:p>
          <a:p>
            <a:pPr>
              <a:lnSpc>
                <a:spcPct val="110000"/>
              </a:lnSpc>
            </a:pPr>
            <a:r>
              <a:rPr lang="cs-CZ" sz="2600" dirty="0"/>
              <a:t>opatření k nápravě</a:t>
            </a:r>
          </a:p>
          <a:p>
            <a:pPr lvl="1">
              <a:lnSpc>
                <a:spcPct val="110000"/>
              </a:lnSpc>
            </a:pPr>
            <a:r>
              <a:rPr lang="cs-CZ" sz="2200" dirty="0"/>
              <a:t>„nezávažné“ porušení podmínek</a:t>
            </a:r>
          </a:p>
          <a:p>
            <a:pPr lvl="1">
              <a:lnSpc>
                <a:spcPct val="110000"/>
              </a:lnSpc>
            </a:pPr>
            <a:r>
              <a:rPr lang="cs-CZ" sz="2200" dirty="0"/>
              <a:t>možnost nápravy</a:t>
            </a:r>
          </a:p>
          <a:p>
            <a:pPr>
              <a:lnSpc>
                <a:spcPct val="110000"/>
              </a:lnSpc>
            </a:pPr>
            <a:r>
              <a:rPr lang="cs-CZ" sz="2600" dirty="0"/>
              <a:t>vrácení dotace</a:t>
            </a:r>
          </a:p>
          <a:p>
            <a:pPr lvl="1">
              <a:lnSpc>
                <a:spcPct val="110000"/>
              </a:lnSpc>
            </a:pPr>
            <a:r>
              <a:rPr lang="cs-CZ" sz="2200" dirty="0"/>
              <a:t>porušení právního předpisu nebo „závažné“ porušení podmínek</a:t>
            </a:r>
          </a:p>
          <a:p>
            <a:pPr lvl="1">
              <a:lnSpc>
                <a:spcPct val="110000"/>
              </a:lnSpc>
            </a:pPr>
            <a:endParaRPr lang="cs-CZ" sz="2200" dirty="0"/>
          </a:p>
          <a:p>
            <a:pPr>
              <a:lnSpc>
                <a:spcPct val="110000"/>
              </a:lnSpc>
            </a:pPr>
            <a:r>
              <a:rPr lang="cs-CZ" sz="2600" dirty="0"/>
              <a:t>vztah k odvodu za porušení rozpočtové kázně</a:t>
            </a:r>
          </a:p>
          <a:p>
            <a:pPr lvl="1">
              <a:lnSpc>
                <a:spcPct val="110000"/>
              </a:lnSpc>
            </a:pPr>
            <a:endParaRPr lang="cs-CZ" sz="2200" dirty="0"/>
          </a:p>
          <a:p>
            <a:pPr>
              <a:lnSpc>
                <a:spcPct val="110000"/>
              </a:lnSpc>
            </a:pPr>
            <a:endParaRPr lang="cs-CZ" sz="26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27</a:t>
            </a:fld>
            <a:endParaRPr lang="cs-CZ"/>
          </a:p>
        </p:txBody>
      </p:sp>
    </p:spTree>
    <p:extLst>
      <p:ext uri="{BB962C8B-B14F-4D97-AF65-F5344CB8AC3E}">
        <p14:creationId xmlns:p14="http://schemas.microsoft.com/office/powerpoint/2010/main" val="1137813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ECA362-4E15-4EF2-83A6-092EDD460913}"/>
              </a:ext>
            </a:extLst>
          </p:cNvPr>
          <p:cNvSpPr>
            <a:spLocks noGrp="1"/>
          </p:cNvSpPr>
          <p:nvPr>
            <p:ph type="title"/>
          </p:nvPr>
        </p:nvSpPr>
        <p:spPr>
          <a:xfrm>
            <a:off x="838200" y="1089519"/>
            <a:ext cx="10515600" cy="1325563"/>
          </a:xfrm>
        </p:spPr>
        <p:txBody>
          <a:bodyPr/>
          <a:lstStyle/>
          <a:p>
            <a:pPr algn="ctr"/>
            <a:r>
              <a:rPr lang="cs-CZ" sz="4800" dirty="0"/>
              <a:t>Finance jsou vždy až na prvním místě!</a:t>
            </a:r>
          </a:p>
        </p:txBody>
      </p:sp>
      <p:sp>
        <p:nvSpPr>
          <p:cNvPr id="3" name="Zástupný obsah 2">
            <a:extLst>
              <a:ext uri="{FF2B5EF4-FFF2-40B4-BE49-F238E27FC236}">
                <a16:creationId xmlns:a16="http://schemas.microsoft.com/office/drawing/2014/main" id="{F24301BC-71E4-4A67-97E7-DA74E975611B}"/>
              </a:ext>
            </a:extLst>
          </p:cNvPr>
          <p:cNvSpPr>
            <a:spLocks noGrp="1"/>
          </p:cNvSpPr>
          <p:nvPr>
            <p:ph idx="1"/>
          </p:nvPr>
        </p:nvSpPr>
        <p:spPr>
          <a:xfrm>
            <a:off x="838200" y="2743200"/>
            <a:ext cx="10515600" cy="2773358"/>
          </a:xfrm>
        </p:spPr>
        <p:txBody>
          <a:bodyPr/>
          <a:lstStyle/>
          <a:p>
            <a:pPr marL="0" indent="0" algn="ctr">
              <a:buNone/>
            </a:pPr>
            <a:r>
              <a:rPr lang="cs-CZ" dirty="0"/>
              <a:t>prof. JUDr. Radim Boháč, Ph.D.</a:t>
            </a:r>
          </a:p>
          <a:p>
            <a:pPr marL="0" indent="0" algn="ctr">
              <a:buNone/>
            </a:pPr>
            <a:r>
              <a:rPr lang="cs-CZ" dirty="0"/>
              <a:t>katedra finančního práva a finanční vědy</a:t>
            </a:r>
          </a:p>
          <a:p>
            <a:pPr marL="0" indent="0" algn="ctr">
              <a:buNone/>
            </a:pPr>
            <a:r>
              <a:rPr lang="cs-CZ" dirty="0"/>
              <a:t>e-mail: bohac@prf.cuni.cz</a:t>
            </a:r>
          </a:p>
          <a:p>
            <a:pPr marL="0" indent="0" algn="ctr">
              <a:buNone/>
            </a:pPr>
            <a:r>
              <a:rPr lang="cs-CZ" dirty="0"/>
              <a:t>web: www.radimbohac.cz  </a:t>
            </a:r>
          </a:p>
          <a:p>
            <a:pPr marL="0" indent="0" algn="ctr">
              <a:buNone/>
            </a:pPr>
            <a:r>
              <a:rPr lang="cs-CZ" dirty="0"/>
              <a:t>tel.: +420 221 005 530</a:t>
            </a:r>
          </a:p>
          <a:p>
            <a:endParaRPr lang="cs-CZ" dirty="0"/>
          </a:p>
        </p:txBody>
      </p:sp>
      <p:sp>
        <p:nvSpPr>
          <p:cNvPr id="4" name="Zástupný symbol pro číslo snímku 3">
            <a:extLst>
              <a:ext uri="{FF2B5EF4-FFF2-40B4-BE49-F238E27FC236}">
                <a16:creationId xmlns:a16="http://schemas.microsoft.com/office/drawing/2014/main" id="{98687771-C9FA-4EA8-B1C9-95A0C3A21B56}"/>
              </a:ext>
            </a:extLst>
          </p:cNvPr>
          <p:cNvSpPr>
            <a:spLocks noGrp="1"/>
          </p:cNvSpPr>
          <p:nvPr>
            <p:ph type="sldNum" sz="quarter" idx="12"/>
          </p:nvPr>
        </p:nvSpPr>
        <p:spPr/>
        <p:txBody>
          <a:bodyPr/>
          <a:lstStyle/>
          <a:p>
            <a:fld id="{55198495-D922-4C84-9C05-B0CB6B9CE971}" type="slidenum">
              <a:rPr lang="cs-CZ" smtClean="0"/>
              <a:t>28</a:t>
            </a:fld>
            <a:endParaRPr lang="cs-CZ"/>
          </a:p>
        </p:txBody>
      </p:sp>
    </p:spTree>
    <p:extLst>
      <p:ext uri="{BB962C8B-B14F-4D97-AF65-F5344CB8AC3E}">
        <p14:creationId xmlns:p14="http://schemas.microsoft.com/office/powerpoint/2010/main" val="956894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1. Dotace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sz="2600" dirty="0"/>
              <a:t>Dotace v širším a užším smyslu</a:t>
            </a:r>
          </a:p>
          <a:p>
            <a:pPr marL="514350" indent="-514350">
              <a:buFont typeface="+mj-lt"/>
              <a:buAutoNum type="alphaUcPeriod"/>
            </a:pPr>
            <a:r>
              <a:rPr lang="cs-CZ" sz="2600" dirty="0"/>
              <a:t>Vymezení dotace v širším smyslu</a:t>
            </a:r>
          </a:p>
          <a:p>
            <a:pPr marL="514350" indent="-514350">
              <a:buFont typeface="+mj-lt"/>
              <a:buAutoNum type="alphaUcPeriod"/>
            </a:pPr>
            <a:r>
              <a:rPr lang="cs-CZ" sz="2600" dirty="0"/>
              <a:t>Dotace a návratné finanční výpomoci podle rozpočtových pravidel</a:t>
            </a:r>
          </a:p>
          <a:p>
            <a:pPr marL="514350" indent="-514350">
              <a:buFont typeface="+mj-lt"/>
              <a:buAutoNum type="alphaUcPeriod"/>
            </a:pPr>
            <a:r>
              <a:rPr lang="cs-CZ" sz="2600" dirty="0"/>
              <a:t>Dotace a návratné finanční výpomoci podle rozpočtových pravidel územních rozpočtů</a:t>
            </a:r>
          </a:p>
          <a:p>
            <a:pPr marL="514350" indent="-514350">
              <a:buFont typeface="+mj-lt"/>
              <a:buAutoNum type="alphaUcPeriod"/>
            </a:pPr>
            <a:endParaRPr lang="cs-CZ" sz="2600" dirty="0"/>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3</a:t>
            </a:fld>
            <a:endParaRPr lang="cs-CZ"/>
          </a:p>
        </p:txBody>
      </p:sp>
    </p:spTree>
    <p:extLst>
      <p:ext uri="{BB962C8B-B14F-4D97-AF65-F5344CB8AC3E}">
        <p14:creationId xmlns:p14="http://schemas.microsoft.com/office/powerpoint/2010/main" val="881983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Dotace v širším a užším smyslu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endParaRPr lang="cs-CZ" dirty="0"/>
          </a:p>
        </p:txBody>
      </p:sp>
      <p:sp>
        <p:nvSpPr>
          <p:cNvPr id="4" name="Zástupný symbol pro číslo snímku 3">
            <a:extLst>
              <a:ext uri="{FF2B5EF4-FFF2-40B4-BE49-F238E27FC236}">
                <a16:creationId xmlns:a16="http://schemas.microsoft.com/office/drawing/2014/main" id="{B55C8BA2-C53E-4D8A-AA3D-5C9C60DF867F}"/>
              </a:ext>
            </a:extLst>
          </p:cNvPr>
          <p:cNvSpPr>
            <a:spLocks noGrp="1"/>
          </p:cNvSpPr>
          <p:nvPr>
            <p:ph type="sldNum" sz="quarter" idx="12"/>
          </p:nvPr>
        </p:nvSpPr>
        <p:spPr/>
        <p:txBody>
          <a:bodyPr/>
          <a:lstStyle/>
          <a:p>
            <a:fld id="{55198495-D922-4C84-9C05-B0CB6B9CE971}" type="slidenum">
              <a:rPr lang="cs-CZ" smtClean="0"/>
              <a:t>4</a:t>
            </a:fld>
            <a:endParaRPr lang="cs-CZ"/>
          </a:p>
        </p:txBody>
      </p:sp>
      <p:sp>
        <p:nvSpPr>
          <p:cNvPr id="5" name="TextovéPole 4">
            <a:extLst>
              <a:ext uri="{FF2B5EF4-FFF2-40B4-BE49-F238E27FC236}">
                <a16:creationId xmlns:a16="http://schemas.microsoft.com/office/drawing/2014/main" id="{B3C04F10-DBE9-409C-9AE2-91A024E0F71F}"/>
              </a:ext>
            </a:extLst>
          </p:cNvPr>
          <p:cNvSpPr txBox="1"/>
          <p:nvPr/>
        </p:nvSpPr>
        <p:spPr>
          <a:xfrm>
            <a:off x="838200" y="1341442"/>
            <a:ext cx="10515600" cy="4175116"/>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noAutofit/>
          </a:bodyPr>
          <a:lstStyle/>
          <a:p>
            <a:pPr algn="ctr"/>
            <a:r>
              <a:rPr lang="cs-CZ" sz="3600" b="1" dirty="0">
                <a:latin typeface="Gill Sans MT" panose="020B0502020104020203" pitchFamily="34" charset="-18"/>
                <a:cs typeface="Arial" panose="020B0604020202020204" pitchFamily="34" charset="0"/>
              </a:rPr>
              <a:t>Dotace</a:t>
            </a:r>
            <a:r>
              <a:rPr lang="en-US" sz="3600" b="1" dirty="0">
                <a:latin typeface="Gill Sans MT" panose="020B0502020104020203" pitchFamily="34" charset="-18"/>
                <a:cs typeface="Arial" panose="020B0604020202020204" pitchFamily="34" charset="0"/>
              </a:rPr>
              <a:t> (</a:t>
            </a:r>
            <a:r>
              <a:rPr lang="cs-CZ" sz="3600" b="1" dirty="0">
                <a:latin typeface="Gill Sans MT" panose="020B0502020104020203" pitchFamily="34" charset="-18"/>
                <a:cs typeface="Arial" panose="020B0604020202020204" pitchFamily="34" charset="0"/>
              </a:rPr>
              <a:t>v širším smyslu</a:t>
            </a:r>
            <a:r>
              <a:rPr lang="en-US" sz="3600" b="1" dirty="0">
                <a:latin typeface="Gill Sans MT" panose="020B0502020104020203" pitchFamily="34" charset="-18"/>
                <a:cs typeface="Arial" panose="020B0604020202020204" pitchFamily="34" charset="0"/>
              </a:rPr>
              <a:t>)</a:t>
            </a:r>
          </a:p>
          <a:p>
            <a:pPr algn="ctr"/>
            <a:endParaRPr lang="en-US" sz="3600" b="1" dirty="0">
              <a:latin typeface="Gill Sans MT" panose="020B0502020104020203" pitchFamily="34" charset="-18"/>
              <a:cs typeface="Arial" panose="020B0604020202020204" pitchFamily="34" charset="0"/>
            </a:endParaRPr>
          </a:p>
          <a:p>
            <a:pPr algn="ctr"/>
            <a:endParaRPr lang="en-US" sz="3600" b="1" dirty="0">
              <a:latin typeface="Gill Sans MT" panose="020B0502020104020203" pitchFamily="34" charset="-18"/>
              <a:cs typeface="Arial" panose="020B0604020202020204" pitchFamily="34" charset="0"/>
            </a:endParaRPr>
          </a:p>
          <a:p>
            <a:pPr algn="ctr"/>
            <a:endParaRPr lang="en-US" sz="3600" b="1" dirty="0">
              <a:latin typeface="Gill Sans MT" panose="020B0502020104020203" pitchFamily="34" charset="-18"/>
              <a:cs typeface="Arial" panose="020B0604020202020204" pitchFamily="34" charset="0"/>
            </a:endParaRPr>
          </a:p>
          <a:p>
            <a:pPr algn="ctr"/>
            <a:endParaRPr lang="en-US" sz="3600" b="1" dirty="0">
              <a:latin typeface="Gill Sans MT" panose="020B0502020104020203" pitchFamily="34" charset="-18"/>
              <a:cs typeface="Arial" panose="020B0604020202020204" pitchFamily="34" charset="0"/>
            </a:endParaRPr>
          </a:p>
          <a:p>
            <a:pPr algn="ctr"/>
            <a:endParaRPr lang="en-US" sz="3600" b="1" dirty="0">
              <a:latin typeface="Gill Sans MT" panose="020B0502020104020203" pitchFamily="34" charset="-18"/>
              <a:cs typeface="Arial" panose="020B0604020202020204" pitchFamily="34" charset="0"/>
            </a:endParaRPr>
          </a:p>
          <a:p>
            <a:pPr algn="ctr"/>
            <a:endParaRPr lang="en-US" sz="3600" b="1" dirty="0">
              <a:latin typeface="Gill Sans MT" panose="020B0502020104020203" pitchFamily="34" charset="-18"/>
              <a:cs typeface="Arial" panose="020B0604020202020204" pitchFamily="34" charset="0"/>
            </a:endParaRPr>
          </a:p>
          <a:p>
            <a:pPr algn="ctr"/>
            <a:endParaRPr lang="en-US" sz="3600" b="1" dirty="0">
              <a:latin typeface="Gill Sans MT" panose="020B0502020104020203" pitchFamily="34" charset="-18"/>
              <a:cs typeface="Arial" panose="020B0604020202020204" pitchFamily="34" charset="0"/>
            </a:endParaRPr>
          </a:p>
          <a:p>
            <a:pPr algn="ctr"/>
            <a:endParaRPr lang="en-US" sz="3600" b="1" dirty="0">
              <a:latin typeface="Gill Sans MT" panose="020B0502020104020203" pitchFamily="34" charset="-18"/>
              <a:cs typeface="Arial" panose="020B0604020202020204" pitchFamily="34" charset="0"/>
            </a:endParaRPr>
          </a:p>
        </p:txBody>
      </p:sp>
      <p:sp>
        <p:nvSpPr>
          <p:cNvPr id="6" name="TextovéPole 5">
            <a:extLst>
              <a:ext uri="{FF2B5EF4-FFF2-40B4-BE49-F238E27FC236}">
                <a16:creationId xmlns:a16="http://schemas.microsoft.com/office/drawing/2014/main" id="{3126A2E2-3D95-47E7-B1A4-5087524F3DE6}"/>
              </a:ext>
            </a:extLst>
          </p:cNvPr>
          <p:cNvSpPr txBox="1"/>
          <p:nvPr/>
        </p:nvSpPr>
        <p:spPr>
          <a:xfrm>
            <a:off x="1296784" y="2061553"/>
            <a:ext cx="3125585" cy="3121909"/>
          </a:xfrm>
          <a:prstGeom prst="rect">
            <a:avLst/>
          </a:prstGeom>
          <a:ln w="38100"/>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cs-CZ" sz="2800" b="1" dirty="0">
                <a:latin typeface="Gill Sans MT" panose="020B0502020104020203" pitchFamily="34" charset="-18"/>
                <a:cs typeface="Arial" panose="020B0604020202020204" pitchFamily="34" charset="0"/>
              </a:rPr>
              <a:t>Dotace </a:t>
            </a:r>
            <a:r>
              <a:rPr lang="en-US" sz="2800" b="1" dirty="0">
                <a:latin typeface="Gill Sans MT" panose="020B0502020104020203" pitchFamily="34" charset="-18"/>
                <a:cs typeface="Arial" panose="020B0604020202020204" pitchFamily="34" charset="0"/>
              </a:rPr>
              <a:t>(</a:t>
            </a:r>
            <a:r>
              <a:rPr lang="cs-CZ" sz="2800" b="1" dirty="0">
                <a:latin typeface="Gill Sans MT" panose="020B0502020104020203" pitchFamily="34" charset="-18"/>
                <a:cs typeface="Arial" panose="020B0604020202020204" pitchFamily="34" charset="0"/>
              </a:rPr>
              <a:t>v užším smyslu</a:t>
            </a:r>
            <a:r>
              <a:rPr lang="en-US" sz="2800" b="1" dirty="0">
                <a:latin typeface="Gill Sans MT" panose="020B0502020104020203" pitchFamily="34" charset="-18"/>
                <a:cs typeface="Arial" panose="020B0604020202020204" pitchFamily="34" charset="0"/>
              </a:rPr>
              <a:t>)</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dotace podle RP</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dotace podle RPÚR</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dotace ze státních fondů</a:t>
            </a:r>
            <a:endParaRPr lang="en-US" sz="2400" dirty="0">
              <a:latin typeface="Gill Sans MT" panose="020B0502020104020203" pitchFamily="34" charset="-18"/>
              <a:cs typeface="Arial" panose="020B0604020202020204" pitchFamily="34" charset="0"/>
            </a:endParaRPr>
          </a:p>
          <a:p>
            <a:pPr algn="ctr">
              <a:buFont typeface="Arial" pitchFamily="34" charset="0"/>
              <a:buChar char="•"/>
            </a:pPr>
            <a:endParaRPr lang="en-US" sz="3600" b="1" dirty="0">
              <a:cs typeface="Arial" panose="020B0604020202020204" pitchFamily="34" charset="0"/>
            </a:endParaRPr>
          </a:p>
          <a:p>
            <a:pPr algn="ctr">
              <a:buFont typeface="Arial" pitchFamily="34" charset="0"/>
              <a:buChar char="•"/>
            </a:pPr>
            <a:endParaRPr lang="en-US" sz="3600" b="1" dirty="0">
              <a:cs typeface="Arial" panose="020B0604020202020204" pitchFamily="34" charset="0"/>
            </a:endParaRPr>
          </a:p>
        </p:txBody>
      </p:sp>
      <p:sp>
        <p:nvSpPr>
          <p:cNvPr id="7" name="TextovéPole 6">
            <a:extLst>
              <a:ext uri="{FF2B5EF4-FFF2-40B4-BE49-F238E27FC236}">
                <a16:creationId xmlns:a16="http://schemas.microsoft.com/office/drawing/2014/main" id="{71B880E1-363D-4050-AAEC-E8F21C8A243C}"/>
              </a:ext>
            </a:extLst>
          </p:cNvPr>
          <p:cNvSpPr txBox="1"/>
          <p:nvPr/>
        </p:nvSpPr>
        <p:spPr>
          <a:xfrm>
            <a:off x="4565071" y="2061552"/>
            <a:ext cx="3125585" cy="3121909"/>
          </a:xfrm>
          <a:prstGeom prst="rect">
            <a:avLst/>
          </a:prstGeom>
          <a:ln w="38100"/>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cs-CZ" sz="2800" b="1" dirty="0">
                <a:latin typeface="Gill Sans MT" panose="020B0502020104020203" pitchFamily="34" charset="-18"/>
                <a:cs typeface="Arial" panose="020B0604020202020204" pitchFamily="34" charset="0"/>
              </a:rPr>
              <a:t>Návratné finanční výpomoci</a:t>
            </a:r>
            <a:endParaRPr lang="en-US" sz="2800" b="1" dirty="0">
              <a:latin typeface="Gill Sans MT" panose="020B0502020104020203" pitchFamily="34" charset="-18"/>
              <a:cs typeface="Arial" panose="020B0604020202020204" pitchFamily="34" charset="0"/>
            </a:endParaRP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NFV podle RP</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NFV podle RPÚR</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NFV ze státních fondů</a:t>
            </a:r>
            <a:endParaRPr lang="en-US" sz="2400" dirty="0">
              <a:latin typeface="Gill Sans MT" panose="020B0502020104020203" pitchFamily="34" charset="-18"/>
              <a:cs typeface="Arial" panose="020B0604020202020204" pitchFamily="34" charset="0"/>
            </a:endParaRPr>
          </a:p>
          <a:p>
            <a:pPr algn="ctr">
              <a:buFont typeface="Arial" pitchFamily="34" charset="0"/>
              <a:buChar char="•"/>
            </a:pPr>
            <a:endParaRPr lang="en-US" sz="3600" b="1" dirty="0">
              <a:cs typeface="Arial" panose="020B0604020202020204" pitchFamily="34" charset="0"/>
            </a:endParaRPr>
          </a:p>
          <a:p>
            <a:pPr algn="ctr"/>
            <a:endParaRPr lang="en-US" sz="3600" b="1" dirty="0">
              <a:cs typeface="Arial" panose="020B0604020202020204" pitchFamily="34" charset="0"/>
            </a:endParaRPr>
          </a:p>
        </p:txBody>
      </p:sp>
      <p:sp>
        <p:nvSpPr>
          <p:cNvPr id="8" name="TextovéPole 7">
            <a:extLst>
              <a:ext uri="{FF2B5EF4-FFF2-40B4-BE49-F238E27FC236}">
                <a16:creationId xmlns:a16="http://schemas.microsoft.com/office/drawing/2014/main" id="{165E44B5-206B-4923-BEC5-7F8E5AE6C007}"/>
              </a:ext>
            </a:extLst>
          </p:cNvPr>
          <p:cNvSpPr txBox="1"/>
          <p:nvPr/>
        </p:nvSpPr>
        <p:spPr>
          <a:xfrm>
            <a:off x="7833358" y="2061552"/>
            <a:ext cx="3125585" cy="3121909"/>
          </a:xfrm>
          <a:prstGeom prst="rect">
            <a:avLst/>
          </a:prstGeom>
          <a:ln w="38100"/>
        </p:spPr>
        <p:style>
          <a:lnRef idx="2">
            <a:schemeClr val="dk1"/>
          </a:lnRef>
          <a:fillRef idx="1">
            <a:schemeClr val="lt1"/>
          </a:fillRef>
          <a:effectRef idx="0">
            <a:schemeClr val="dk1"/>
          </a:effectRef>
          <a:fontRef idx="minor">
            <a:schemeClr val="dk1"/>
          </a:fontRef>
        </p:style>
        <p:txBody>
          <a:bodyPr wrap="square" rtlCol="0">
            <a:noAutofit/>
          </a:bodyPr>
          <a:lstStyle/>
          <a:p>
            <a:pPr algn="ctr"/>
            <a:r>
              <a:rPr lang="cs-CZ" sz="2800" b="1" dirty="0">
                <a:latin typeface="Gill Sans MT" panose="020B0502020104020203" pitchFamily="34" charset="-18"/>
                <a:cs typeface="Arial" panose="020B0604020202020204" pitchFamily="34" charset="0"/>
              </a:rPr>
              <a:t>Jiná obdobná plnění</a:t>
            </a:r>
            <a:endParaRPr lang="en-US" sz="2800" b="1" dirty="0">
              <a:latin typeface="Gill Sans MT" panose="020B0502020104020203" pitchFamily="34" charset="-18"/>
              <a:cs typeface="Arial" panose="020B0604020202020204" pitchFamily="34" charset="0"/>
            </a:endParaRP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subvence</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příspěvky</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dávky </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podpory</a:t>
            </a:r>
          </a:p>
          <a:p>
            <a:pPr marL="342900" indent="-342900">
              <a:buFont typeface="Arial" panose="020B0604020202020204" pitchFamily="34" charset="0"/>
              <a:buChar char="•"/>
            </a:pPr>
            <a:r>
              <a:rPr lang="cs-CZ" sz="2400" dirty="0">
                <a:latin typeface="Gill Sans MT" panose="020B0502020104020203" pitchFamily="34" charset="-18"/>
                <a:cs typeface="Arial" panose="020B0604020202020204" pitchFamily="34" charset="0"/>
              </a:rPr>
              <a:t>důchody</a:t>
            </a:r>
            <a:endParaRPr lang="en-US" sz="2400" dirty="0">
              <a:latin typeface="Gill Sans MT" panose="020B0502020104020203" pitchFamily="34" charset="-18"/>
              <a:cs typeface="Arial" panose="020B0604020202020204" pitchFamily="34" charset="0"/>
            </a:endParaRPr>
          </a:p>
          <a:p>
            <a:pPr lvl="0">
              <a:buFont typeface="Arial" pitchFamily="34" charset="0"/>
              <a:buChar char="•"/>
            </a:pPr>
            <a:endParaRPr lang="en-US" sz="2400" b="1" dirty="0">
              <a:cs typeface="Arial" panose="020B0604020202020204" pitchFamily="34" charset="0"/>
            </a:endParaRPr>
          </a:p>
          <a:p>
            <a:pPr algn="ctr">
              <a:buFont typeface="Arial" pitchFamily="34" charset="0"/>
              <a:buChar char="•"/>
            </a:pPr>
            <a:endParaRPr lang="en-US" sz="3600" b="1" dirty="0">
              <a:cs typeface="Arial" panose="020B0604020202020204" pitchFamily="34" charset="0"/>
            </a:endParaRPr>
          </a:p>
        </p:txBody>
      </p:sp>
    </p:spTree>
    <p:extLst>
      <p:ext uri="{BB962C8B-B14F-4D97-AF65-F5344CB8AC3E}">
        <p14:creationId xmlns:p14="http://schemas.microsoft.com/office/powerpoint/2010/main" val="3593446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Vymezení dotace v širším smyslu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a:bodyPr>
          <a:lstStyle/>
          <a:p>
            <a:r>
              <a:rPr lang="cs-CZ" dirty="0"/>
              <a:t>nenávratné či návratné</a:t>
            </a:r>
          </a:p>
          <a:p>
            <a:r>
              <a:rPr lang="cs-CZ" dirty="0"/>
              <a:t>nárokové či nenárokové</a:t>
            </a:r>
          </a:p>
          <a:p>
            <a:r>
              <a:rPr lang="cs-CZ" dirty="0"/>
              <a:t>neekvivalentní</a:t>
            </a:r>
          </a:p>
          <a:p>
            <a:r>
              <a:rPr lang="cs-CZ" dirty="0"/>
              <a:t>nesankční</a:t>
            </a:r>
          </a:p>
          <a:p>
            <a:r>
              <a:rPr lang="cs-CZ" dirty="0"/>
              <a:t>peněžité plnění</a:t>
            </a:r>
          </a:p>
          <a:p>
            <a:r>
              <a:rPr lang="cs-CZ" dirty="0"/>
              <a:t>poskytované státem nebo jinými osobami vykonávajícími veřejnou správu</a:t>
            </a:r>
          </a:p>
          <a:p>
            <a:r>
              <a:rPr lang="cs-CZ" dirty="0"/>
              <a:t>veřejný výdaj veřejných rozpočtů</a:t>
            </a:r>
          </a:p>
          <a:p>
            <a:pPr lvl="1"/>
            <a:r>
              <a:rPr lang="cs-CZ" dirty="0"/>
              <a:t>neúčelový či účelový</a:t>
            </a:r>
          </a:p>
          <a:p>
            <a:pPr lvl="1"/>
            <a:r>
              <a:rPr lang="cs-CZ" dirty="0"/>
              <a:t>zpravidla řádný, pravidelný a plánovaný</a:t>
            </a:r>
          </a:p>
          <a:p>
            <a:endParaRPr lang="cs-CZ" dirty="0"/>
          </a:p>
        </p:txBody>
      </p:sp>
      <p:sp>
        <p:nvSpPr>
          <p:cNvPr id="4" name="Zástupný symbol pro číslo snímku 3">
            <a:extLst>
              <a:ext uri="{FF2B5EF4-FFF2-40B4-BE49-F238E27FC236}">
                <a16:creationId xmlns:a16="http://schemas.microsoft.com/office/drawing/2014/main" id="{B55C8BA2-C53E-4D8A-AA3D-5C9C60DF867F}"/>
              </a:ext>
            </a:extLst>
          </p:cNvPr>
          <p:cNvSpPr>
            <a:spLocks noGrp="1"/>
          </p:cNvSpPr>
          <p:nvPr>
            <p:ph type="sldNum" sz="quarter" idx="12"/>
          </p:nvPr>
        </p:nvSpPr>
        <p:spPr/>
        <p:txBody>
          <a:bodyPr/>
          <a:lstStyle/>
          <a:p>
            <a:fld id="{55198495-D922-4C84-9C05-B0CB6B9CE971}" type="slidenum">
              <a:rPr lang="cs-CZ" smtClean="0"/>
              <a:t>5</a:t>
            </a:fld>
            <a:endParaRPr lang="cs-CZ"/>
          </a:p>
        </p:txBody>
      </p:sp>
    </p:spTree>
    <p:extLst>
      <p:ext uri="{BB962C8B-B14F-4D97-AF65-F5344CB8AC3E}">
        <p14:creationId xmlns:p14="http://schemas.microsoft.com/office/powerpoint/2010/main" val="1916115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Dotace a NFV podle RP</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sz="2600" b="1" dirty="0"/>
              <a:t>dotace</a:t>
            </a:r>
          </a:p>
          <a:p>
            <a:pPr lvl="1"/>
            <a:r>
              <a:rPr lang="cs-CZ" sz="2200" dirty="0"/>
              <a:t>§ 3 písm. a) RP</a:t>
            </a:r>
          </a:p>
          <a:p>
            <a:pPr lvl="1"/>
            <a:r>
              <a:rPr lang="cs-CZ" sz="2200" dirty="0"/>
              <a:t>peněžní prostředky státního rozpočtu, státních finančních aktiv nebo Národního fondu poskytnuté právnickým nebo fyzickým osobám na stanovený účel</a:t>
            </a:r>
          </a:p>
          <a:p>
            <a:pPr lvl="1"/>
            <a:endParaRPr lang="cs-CZ" sz="2200" dirty="0"/>
          </a:p>
          <a:p>
            <a:r>
              <a:rPr lang="cs-CZ" sz="2600" b="1" dirty="0"/>
              <a:t>návratné finanční výpomoci</a:t>
            </a:r>
          </a:p>
          <a:p>
            <a:pPr lvl="1"/>
            <a:r>
              <a:rPr lang="cs-CZ" sz="2200" dirty="0"/>
              <a:t>§ 3 písm. b) RP</a:t>
            </a:r>
          </a:p>
          <a:p>
            <a:pPr lvl="1"/>
            <a:r>
              <a:rPr lang="cs-CZ" sz="2200" dirty="0"/>
              <a:t>prostředky státního rozpočtu, státních finančních aktiv nebo Národního fondu poskytnuté, nestanoví-li zvláštní zákon jinak, bezúročně právnickým nebo fyzickým osobám na stanovený účel, které je povinen jejich příjemce vrátit do státního rozpočtu, státních finančních aktiv nebo Národního fondu,</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6</a:t>
            </a:fld>
            <a:endParaRPr lang="cs-CZ"/>
          </a:p>
        </p:txBody>
      </p:sp>
    </p:spTree>
    <p:extLst>
      <p:ext uri="{BB962C8B-B14F-4D97-AF65-F5344CB8AC3E}">
        <p14:creationId xmlns:p14="http://schemas.microsoft.com/office/powerpoint/2010/main" val="723314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Dotace a NFV podle RPÚR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sz="2600" b="1" dirty="0"/>
              <a:t>dotace</a:t>
            </a:r>
          </a:p>
          <a:p>
            <a:pPr lvl="1"/>
            <a:r>
              <a:rPr lang="cs-CZ" sz="2200" dirty="0"/>
              <a:t>§ 10a odst. 1 písm. b) RPÚR</a:t>
            </a:r>
          </a:p>
          <a:p>
            <a:pPr lvl="1"/>
            <a:r>
              <a:rPr lang="cs-CZ" sz="2200" dirty="0"/>
              <a:t>peněžní prostředky poskytnuté z rozpočtu územního samosprávného celku, městské části hlavního města Prahy, svazku obcí nebo Regionální rady regionu soudržnosti právnické nebo fyzické osobě na stanovený účel, s výjimkou příspěvku podle § 28 odst. 7 a § 31 odst. 1 písm. b),</a:t>
            </a:r>
          </a:p>
          <a:p>
            <a:pPr lvl="1"/>
            <a:endParaRPr lang="cs-CZ" sz="2200" dirty="0"/>
          </a:p>
          <a:p>
            <a:r>
              <a:rPr lang="cs-CZ" sz="2600" b="1" dirty="0"/>
              <a:t>návratné finanční výpomoci</a:t>
            </a:r>
          </a:p>
          <a:p>
            <a:pPr lvl="1"/>
            <a:r>
              <a:rPr lang="cs-CZ" sz="2200" dirty="0"/>
              <a:t>§ 10a odst. 1 písm. c) RPÚR</a:t>
            </a:r>
          </a:p>
          <a:p>
            <a:pPr lvl="1"/>
            <a:r>
              <a:rPr lang="cs-CZ" sz="2200" dirty="0"/>
              <a:t>peněžní prostředky poskytnuté bezúročně z rozpočtu územního samosprávného celku, městské části hlavního města Prahy, svazku obcí nebo Regionální rady regionu soudržnosti právnické nebo fyzické osobě na stanovený účel, které je jejich příjemce povinen vrátit do rozpočtu poskytovatele ve stanovené lhůtě</a:t>
            </a:r>
          </a:p>
        </p:txBody>
      </p:sp>
      <p:sp>
        <p:nvSpPr>
          <p:cNvPr id="4" name="Zástupný symbol pro číslo snímku 3">
            <a:extLst>
              <a:ext uri="{FF2B5EF4-FFF2-40B4-BE49-F238E27FC236}">
                <a16:creationId xmlns:a16="http://schemas.microsoft.com/office/drawing/2014/main" id="{AC876B52-3A72-4D08-9092-A6E0453CD1E7}"/>
              </a:ext>
            </a:extLst>
          </p:cNvPr>
          <p:cNvSpPr>
            <a:spLocks noGrp="1"/>
          </p:cNvSpPr>
          <p:nvPr>
            <p:ph type="sldNum" sz="quarter" idx="12"/>
          </p:nvPr>
        </p:nvSpPr>
        <p:spPr/>
        <p:txBody>
          <a:bodyPr/>
          <a:lstStyle/>
          <a:p>
            <a:fld id="{55198495-D922-4C84-9C05-B0CB6B9CE971}" type="slidenum">
              <a:rPr lang="cs-CZ" smtClean="0"/>
              <a:t>7</a:t>
            </a:fld>
            <a:endParaRPr lang="cs-CZ"/>
          </a:p>
        </p:txBody>
      </p:sp>
    </p:spTree>
    <p:extLst>
      <p:ext uri="{BB962C8B-B14F-4D97-AF65-F5344CB8AC3E}">
        <p14:creationId xmlns:p14="http://schemas.microsoft.com/office/powerpoint/2010/main" val="304153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2. Druhy dotací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5269302" cy="4175117"/>
          </a:xfrm>
        </p:spPr>
        <p:txBody>
          <a:bodyPr>
            <a:normAutofit lnSpcReduction="10000"/>
          </a:bodyPr>
          <a:lstStyle/>
          <a:p>
            <a:r>
              <a:rPr lang="cs-CZ" dirty="0"/>
              <a:t>dotace</a:t>
            </a:r>
          </a:p>
          <a:p>
            <a:pPr lvl="1"/>
            <a:r>
              <a:rPr lang="cs-CZ" dirty="0"/>
              <a:t>neúčelové </a:t>
            </a:r>
          </a:p>
          <a:p>
            <a:pPr lvl="2"/>
            <a:r>
              <a:rPr lang="cs-CZ" dirty="0"/>
              <a:t>paušální</a:t>
            </a:r>
          </a:p>
          <a:p>
            <a:pPr lvl="2"/>
            <a:r>
              <a:rPr lang="cs-CZ" dirty="0"/>
              <a:t>podle výkonu</a:t>
            </a:r>
          </a:p>
          <a:p>
            <a:pPr lvl="1"/>
            <a:r>
              <a:rPr lang="cs-CZ" dirty="0"/>
              <a:t>účelové </a:t>
            </a:r>
          </a:p>
          <a:p>
            <a:r>
              <a:rPr lang="cs-CZ" dirty="0"/>
              <a:t>dotace</a:t>
            </a:r>
          </a:p>
          <a:p>
            <a:pPr lvl="1"/>
            <a:r>
              <a:rPr lang="cs-CZ" dirty="0"/>
              <a:t>nárokové</a:t>
            </a:r>
          </a:p>
          <a:p>
            <a:pPr lvl="1"/>
            <a:r>
              <a:rPr lang="cs-CZ" dirty="0"/>
              <a:t>nenárokové</a:t>
            </a:r>
          </a:p>
          <a:p>
            <a:r>
              <a:rPr lang="cs-CZ" dirty="0"/>
              <a:t>dotace</a:t>
            </a:r>
          </a:p>
          <a:p>
            <a:pPr lvl="1"/>
            <a:r>
              <a:rPr lang="cs-CZ" dirty="0"/>
              <a:t>individuální</a:t>
            </a:r>
          </a:p>
          <a:p>
            <a:pPr lvl="1"/>
            <a:r>
              <a:rPr lang="cs-CZ" dirty="0"/>
              <a:t>systémové</a:t>
            </a:r>
          </a:p>
          <a:p>
            <a:endParaRPr lang="cs-CZ" dirty="0"/>
          </a:p>
          <a:p>
            <a:endParaRPr lang="cs-CZ" dirty="0"/>
          </a:p>
          <a:p>
            <a:pPr lvl="1"/>
            <a:endParaRPr lang="cs-CZ" dirty="0"/>
          </a:p>
        </p:txBody>
      </p:sp>
      <p:sp>
        <p:nvSpPr>
          <p:cNvPr id="4" name="Zástupný symbol pro číslo snímku 3">
            <a:extLst>
              <a:ext uri="{FF2B5EF4-FFF2-40B4-BE49-F238E27FC236}">
                <a16:creationId xmlns:a16="http://schemas.microsoft.com/office/drawing/2014/main" id="{B55C8BA2-C53E-4D8A-AA3D-5C9C60DF867F}"/>
              </a:ext>
            </a:extLst>
          </p:cNvPr>
          <p:cNvSpPr>
            <a:spLocks noGrp="1"/>
          </p:cNvSpPr>
          <p:nvPr>
            <p:ph type="sldNum" sz="quarter" idx="12"/>
          </p:nvPr>
        </p:nvSpPr>
        <p:spPr/>
        <p:txBody>
          <a:bodyPr/>
          <a:lstStyle/>
          <a:p>
            <a:fld id="{55198495-D922-4C84-9C05-B0CB6B9CE971}" type="slidenum">
              <a:rPr lang="cs-CZ" smtClean="0"/>
              <a:t>8</a:t>
            </a:fld>
            <a:endParaRPr lang="cs-CZ"/>
          </a:p>
        </p:txBody>
      </p:sp>
      <p:sp>
        <p:nvSpPr>
          <p:cNvPr id="5" name="Zástupný obsah 2">
            <a:extLst>
              <a:ext uri="{FF2B5EF4-FFF2-40B4-BE49-F238E27FC236}">
                <a16:creationId xmlns:a16="http://schemas.microsoft.com/office/drawing/2014/main" id="{FA8CC2E3-78C7-401D-8B6F-791D7C471981}"/>
              </a:ext>
            </a:extLst>
          </p:cNvPr>
          <p:cNvSpPr txBox="1">
            <a:spLocks/>
          </p:cNvSpPr>
          <p:nvPr/>
        </p:nvSpPr>
        <p:spPr>
          <a:xfrm>
            <a:off x="6011174" y="1355821"/>
            <a:ext cx="5269302" cy="417511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a:t>dotace</a:t>
            </a:r>
          </a:p>
          <a:p>
            <a:pPr lvl="1"/>
            <a:r>
              <a:rPr lang="cs-CZ" dirty="0"/>
              <a:t>běžné</a:t>
            </a:r>
          </a:p>
          <a:p>
            <a:pPr lvl="1"/>
            <a:r>
              <a:rPr lang="cs-CZ" dirty="0"/>
              <a:t>kapitálové (investiční)</a:t>
            </a:r>
          </a:p>
          <a:p>
            <a:r>
              <a:rPr lang="cs-CZ" dirty="0"/>
              <a:t>dotace</a:t>
            </a:r>
          </a:p>
          <a:p>
            <a:pPr lvl="1"/>
            <a:r>
              <a:rPr lang="cs-CZ" dirty="0"/>
              <a:t>předběžné</a:t>
            </a:r>
          </a:p>
          <a:p>
            <a:pPr lvl="1"/>
            <a:r>
              <a:rPr lang="cs-CZ" dirty="0"/>
              <a:t>průběžné</a:t>
            </a:r>
          </a:p>
          <a:p>
            <a:pPr lvl="1"/>
            <a:r>
              <a:rPr lang="cs-CZ" dirty="0"/>
              <a:t>následné</a:t>
            </a:r>
          </a:p>
          <a:p>
            <a:r>
              <a:rPr lang="cs-CZ" dirty="0"/>
              <a:t>dotace</a:t>
            </a:r>
          </a:p>
          <a:p>
            <a:pPr lvl="1"/>
            <a:r>
              <a:rPr lang="cs-CZ" dirty="0"/>
              <a:t>se spoluúčastí</a:t>
            </a:r>
          </a:p>
          <a:p>
            <a:pPr lvl="1"/>
            <a:r>
              <a:rPr lang="cs-CZ" dirty="0"/>
              <a:t>bez spoluúčasti</a:t>
            </a:r>
          </a:p>
          <a:p>
            <a:pPr lvl="1"/>
            <a:endParaRPr lang="cs-CZ" dirty="0"/>
          </a:p>
        </p:txBody>
      </p:sp>
    </p:spTree>
    <p:extLst>
      <p:ext uri="{BB962C8B-B14F-4D97-AF65-F5344CB8AC3E}">
        <p14:creationId xmlns:p14="http://schemas.microsoft.com/office/powerpoint/2010/main" val="439160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3. Pojem dotačního práva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85000" lnSpcReduction="20000"/>
          </a:bodyPr>
          <a:lstStyle/>
          <a:p>
            <a:r>
              <a:rPr lang="cs-CZ" b="1" dirty="0"/>
              <a:t>dotační právo </a:t>
            </a:r>
          </a:p>
          <a:p>
            <a:pPr lvl="1"/>
            <a:r>
              <a:rPr lang="cs-CZ" dirty="0"/>
              <a:t>jako svébytná součást finančního práva (fiskální části zvláštní části)</a:t>
            </a:r>
          </a:p>
          <a:p>
            <a:pPr lvl="1"/>
            <a:r>
              <a:rPr lang="cs-CZ" dirty="0"/>
              <a:t>jako součást rozpočtového práva v širším smyslu</a:t>
            </a:r>
          </a:p>
          <a:p>
            <a:r>
              <a:rPr lang="cs-CZ" b="1" dirty="0"/>
              <a:t>označení</a:t>
            </a:r>
          </a:p>
          <a:p>
            <a:pPr lvl="1"/>
            <a:r>
              <a:rPr lang="cs-CZ" dirty="0"/>
              <a:t>dotační právo / právo veřejných výdajů / právo dotačních výdajů veřejných rozpočtů</a:t>
            </a:r>
          </a:p>
          <a:p>
            <a:r>
              <a:rPr lang="cs-CZ" b="1" dirty="0"/>
              <a:t>vymezení v užším smyslu</a:t>
            </a:r>
          </a:p>
          <a:p>
            <a:pPr lvl="1"/>
            <a:r>
              <a:rPr lang="cs-CZ" dirty="0"/>
              <a:t>soubor právních pravidel upravujících výdaje veřejných rozpočtů označené jako dotace a návratné finanční výpomoci (formální pojetí)</a:t>
            </a:r>
          </a:p>
          <a:p>
            <a:pPr lvl="1"/>
            <a:r>
              <a:rPr lang="cs-CZ" dirty="0"/>
              <a:t>soubor právních pravidel upravujících výdaje veřejných rozpočtů, které naplňují definici dotace a návratné finanční výpomoci v užším smyslu (materiální pojetí)</a:t>
            </a:r>
          </a:p>
          <a:p>
            <a:r>
              <a:rPr lang="cs-CZ" b="1" dirty="0"/>
              <a:t>vymezení v širším smyslu</a:t>
            </a:r>
          </a:p>
          <a:p>
            <a:pPr lvl="1"/>
            <a:r>
              <a:rPr lang="cs-CZ" dirty="0"/>
              <a:t>soubor právních pravidel upravujících dotační výdaje veřejných rozpočtů, tj. dotace, návratné finanční výpomoci a jiná obdobná plnění</a:t>
            </a:r>
          </a:p>
          <a:p>
            <a:endParaRPr lang="cs-CZ" dirty="0"/>
          </a:p>
        </p:txBody>
      </p:sp>
      <p:sp>
        <p:nvSpPr>
          <p:cNvPr id="4" name="Zástupný symbol pro číslo snímku 3">
            <a:extLst>
              <a:ext uri="{FF2B5EF4-FFF2-40B4-BE49-F238E27FC236}">
                <a16:creationId xmlns:a16="http://schemas.microsoft.com/office/drawing/2014/main" id="{B55C8BA2-C53E-4D8A-AA3D-5C9C60DF867F}"/>
              </a:ext>
            </a:extLst>
          </p:cNvPr>
          <p:cNvSpPr>
            <a:spLocks noGrp="1"/>
          </p:cNvSpPr>
          <p:nvPr>
            <p:ph type="sldNum" sz="quarter" idx="12"/>
          </p:nvPr>
        </p:nvSpPr>
        <p:spPr/>
        <p:txBody>
          <a:bodyPr/>
          <a:lstStyle/>
          <a:p>
            <a:fld id="{55198495-D922-4C84-9C05-B0CB6B9CE971}" type="slidenum">
              <a:rPr lang="cs-CZ" smtClean="0"/>
              <a:t>9</a:t>
            </a:fld>
            <a:endParaRPr lang="cs-CZ"/>
          </a:p>
        </p:txBody>
      </p:sp>
    </p:spTree>
    <p:extLst>
      <p:ext uri="{BB962C8B-B14F-4D97-AF65-F5344CB8AC3E}">
        <p14:creationId xmlns:p14="http://schemas.microsoft.com/office/powerpoint/2010/main" val="260289187"/>
      </p:ext>
    </p:extLst>
  </p:cSld>
  <p:clrMapOvr>
    <a:masterClrMapping/>
  </p:clrMapOvr>
</p:sld>
</file>

<file path=ppt/theme/theme1.xml><?xml version="1.0" encoding="utf-8"?>
<a:theme xmlns:a="http://schemas.openxmlformats.org/drawingml/2006/main" name="Motiv Office">
  <a:themeElements>
    <a:clrScheme name="Vlastní 1">
      <a:dk1>
        <a:sysClr val="windowText" lastClr="000000"/>
      </a:dk1>
      <a:lt1>
        <a:sysClr val="window" lastClr="FFFFFF"/>
      </a:lt1>
      <a:dk2>
        <a:srgbClr val="505046"/>
      </a:dk2>
      <a:lt2>
        <a:srgbClr val="EEECE1"/>
      </a:lt2>
      <a:accent1>
        <a:srgbClr val="D22D40"/>
      </a:accent1>
      <a:accent2>
        <a:srgbClr val="D22D40"/>
      </a:accent2>
      <a:accent3>
        <a:srgbClr val="B64926"/>
      </a:accent3>
      <a:accent4>
        <a:srgbClr val="FF8427"/>
      </a:accent4>
      <a:accent5>
        <a:srgbClr val="CC9900"/>
      </a:accent5>
      <a:accent6>
        <a:srgbClr val="FFD147"/>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 id="{C82E3570-8F0D-45E8-BF56-D546C17BDEAA}" vid="{9F40CBD5-BE48-4A93-969A-978FC482E66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77DA67869AF69479362BB87F1370851" ma:contentTypeVersion="14" ma:contentTypeDescription="Vytvoří nový dokument" ma:contentTypeScope="" ma:versionID="40423ea26e64cc5154fd849b900c5ecb">
  <xsd:schema xmlns:xsd="http://www.w3.org/2001/XMLSchema" xmlns:xs="http://www.w3.org/2001/XMLSchema" xmlns:p="http://schemas.microsoft.com/office/2006/metadata/properties" xmlns:ns3="f75c0033-5833-43d8-becc-c5761b93e174" xmlns:ns4="c22958d6-34af-4a0a-855b-de4e20d6edba" targetNamespace="http://schemas.microsoft.com/office/2006/metadata/properties" ma:root="true" ma:fieldsID="2a87e3ffca341d192d35ca57743ccea8" ns3:_="" ns4:_="">
    <xsd:import namespace="f75c0033-5833-43d8-becc-c5761b93e174"/>
    <xsd:import namespace="c22958d6-34af-4a0a-855b-de4e20d6edb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5c0033-5833-43d8-becc-c5761b93e1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22958d6-34af-4a0a-855b-de4e20d6edba" elementFormDefault="qualified">
    <xsd:import namespace="http://schemas.microsoft.com/office/2006/documentManagement/types"/>
    <xsd:import namespace="http://schemas.microsoft.com/office/infopath/2007/PartnerControls"/>
    <xsd:element name="SharedWithUsers" ma:index="10"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dílené s podrobnostmi" ma:internalName="SharedWithDetails" ma:readOnly="true">
      <xsd:simpleType>
        <xsd:restriction base="dms:Note">
          <xsd:maxLength value="255"/>
        </xsd:restriction>
      </xsd:simpleType>
    </xsd:element>
    <xsd:element name="SharingHintHash" ma:index="12"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F136A7D-BC4E-4E1B-817D-148E338AEE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5c0033-5833-43d8-becc-c5761b93e174"/>
    <ds:schemaRef ds:uri="c22958d6-34af-4a0a-855b-de4e20d6ed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8C2299-1F91-4B7B-B90D-EA3DF710B6F0}">
  <ds:schemaRefs>
    <ds:schemaRef ds:uri="http://schemas.microsoft.com/sharepoint/v3/contenttype/forms"/>
  </ds:schemaRefs>
</ds:datastoreItem>
</file>

<file path=customXml/itemProps3.xml><?xml version="1.0" encoding="utf-8"?>
<ds:datastoreItem xmlns:ds="http://schemas.openxmlformats.org/officeDocument/2006/customXml" ds:itemID="{FF6A80C6-AD89-4319-B5F8-DEB38811ACFB}">
  <ds:schemaRefs>
    <ds:schemaRef ds:uri="http://schemas.microsoft.com/office/2006/metadata/properties"/>
    <ds:schemaRef ds:uri="http://www.w3.org/XML/1998/namespace"/>
    <ds:schemaRef ds:uri="http://schemas.microsoft.com/office/2006/documentManagement/types"/>
    <ds:schemaRef ds:uri="f75c0033-5833-43d8-becc-c5761b93e174"/>
    <ds:schemaRef ds:uri="http://schemas.microsoft.com/office/infopath/2007/PartnerControls"/>
    <ds:schemaRef ds:uri="http://schemas.openxmlformats.org/package/2006/metadata/core-properties"/>
    <ds:schemaRef ds:uri="http://purl.org/dc/terms/"/>
    <ds:schemaRef ds:uri="c22958d6-34af-4a0a-855b-de4e20d6edba"/>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0</TotalTime>
  <Words>1536</Words>
  <Application>Microsoft Office PowerPoint</Application>
  <PresentationFormat>Širokoúhlá obrazovka</PresentationFormat>
  <Paragraphs>253</Paragraphs>
  <Slides>28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28</vt:i4>
      </vt:variant>
    </vt:vector>
  </HeadingPairs>
  <TitlesOfParts>
    <vt:vector size="33" baseType="lpstr">
      <vt:lpstr>Arial</vt:lpstr>
      <vt:lpstr>Calibri</vt:lpstr>
      <vt:lpstr>Gill Sans MT</vt:lpstr>
      <vt:lpstr>Times New Roman</vt:lpstr>
      <vt:lpstr>Motiv Office</vt:lpstr>
      <vt:lpstr>Dotační právo</vt:lpstr>
      <vt:lpstr>Osnova</vt:lpstr>
      <vt:lpstr>1. Dotace</vt:lpstr>
      <vt:lpstr>A. Dotace v širším a užším smyslu</vt:lpstr>
      <vt:lpstr>B. Vymezení dotace v širším smyslu</vt:lpstr>
      <vt:lpstr>C. Dotace a NFV podle RP</vt:lpstr>
      <vt:lpstr>D. Dotace a NFV podle RPÚR</vt:lpstr>
      <vt:lpstr>2. Druhy dotací</vt:lpstr>
      <vt:lpstr>3. Pojem dotačního práva</vt:lpstr>
      <vt:lpstr>4. Členění dotačního práva</vt:lpstr>
      <vt:lpstr>4. Členění dotačního práva</vt:lpstr>
      <vt:lpstr>5. Předmět, subjekty a obsah dotačního práva</vt:lpstr>
      <vt:lpstr>A. Předmět dotačního práva</vt:lpstr>
      <vt:lpstr>B. Subjekty dotačního práva</vt:lpstr>
      <vt:lpstr>C. Obsah dotačního práva</vt:lpstr>
      <vt:lpstr>6. Správa dotací</vt:lpstr>
      <vt:lpstr>A. Základní informace</vt:lpstr>
      <vt:lpstr>B. Poskytování dotací</vt:lpstr>
      <vt:lpstr>Rozhodnutí o dotaci podle RP</vt:lpstr>
      <vt:lpstr>C. Finanční vypořádání</vt:lpstr>
      <vt:lpstr>D. Porušení povinností při správě dotace</vt:lpstr>
      <vt:lpstr>I. Odvod za porušení rozpočtové kázně</vt:lpstr>
      <vt:lpstr>Rozsudek NSS č.j. 9 Afs 365/2017-36</vt:lpstr>
      <vt:lpstr>Usnesení NSS č.j. 8 Afs 128/2018-56</vt:lpstr>
      <vt:lpstr>B. Nevyplacení dotace</vt:lpstr>
      <vt:lpstr>Nález ÚS sp. zn. Pl. ÚS 12/14</vt:lpstr>
      <vt:lpstr>C. Opatření k nápravě nebo vrácení dotace</vt:lpstr>
      <vt:lpstr>Finance jsou vždy až na prvním místě!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Radim Boháč</dc:creator>
  <cp:lastModifiedBy>Radim Boháč</cp:lastModifiedBy>
  <cp:revision>193</cp:revision>
  <dcterms:created xsi:type="dcterms:W3CDTF">2019-09-25T20:27:52Z</dcterms:created>
  <dcterms:modified xsi:type="dcterms:W3CDTF">2022-04-22T14:13:11Z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0x010100A77DA67869AF69479362BB87F1370851</vt:lpwstr>
  </property>
</Properties>
</file>