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506" r:id="rId4"/>
    <p:sldId id="296" r:id="rId5"/>
    <p:sldId id="298" r:id="rId6"/>
    <p:sldId id="299" r:id="rId7"/>
    <p:sldId id="300" r:id="rId8"/>
    <p:sldId id="297" r:id="rId9"/>
    <p:sldId id="497" r:id="rId10"/>
    <p:sldId id="503" r:id="rId11"/>
    <p:sldId id="504" r:id="rId12"/>
    <p:sldId id="541" r:id="rId13"/>
    <p:sldId id="505" r:id="rId14"/>
    <p:sldId id="540" r:id="rId15"/>
    <p:sldId id="508" r:id="rId16"/>
    <p:sldId id="509" r:id="rId17"/>
    <p:sldId id="511" r:id="rId18"/>
    <p:sldId id="537" r:id="rId19"/>
    <p:sldId id="535" r:id="rId20"/>
    <p:sldId id="539" r:id="rId21"/>
    <p:sldId id="513" r:id="rId22"/>
    <p:sldId id="538" r:id="rId23"/>
    <p:sldId id="516" r:id="rId24"/>
    <p:sldId id="36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CD702-BC7B-4A58-9D8D-FE02B73639FE}" v="15" dt="2023-02-12T09:12:32.15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75265" autoAdjust="0"/>
  </p:normalViewPr>
  <p:slideViewPr>
    <p:cSldViewPr snapToGrid="0" showGuides="1">
      <p:cViewPr varScale="1">
        <p:scale>
          <a:sx n="62" d="100"/>
          <a:sy n="62" d="100"/>
        </p:scale>
        <p:origin x="148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0BB6B63D-03BF-4CEF-B6A6-D9AEEB1EBE11}"/>
    <pc:docChg chg="delSld modSld">
      <pc:chgData name="Radim Boháč" userId="e5098a9a-6a28-40ce-ac6e-47e9b8c9add8" providerId="ADAL" clId="{0BB6B63D-03BF-4CEF-B6A6-D9AEEB1EBE11}" dt="2023-02-09T07:42:20.255" v="7" actId="20577"/>
      <pc:docMkLst>
        <pc:docMk/>
      </pc:docMkLst>
      <pc:sldChg chg="modSp">
        <pc:chgData name="Radim Boháč" userId="e5098a9a-6a28-40ce-ac6e-47e9b8c9add8" providerId="ADAL" clId="{0BB6B63D-03BF-4CEF-B6A6-D9AEEB1EBE11}" dt="2023-02-09T07:41:47.644" v="5" actId="20577"/>
        <pc:sldMkLst>
          <pc:docMk/>
          <pc:sldMk cId="4086439368" sldId="256"/>
        </pc:sldMkLst>
        <pc:spChg chg="mod">
          <ac:chgData name="Radim Boháč" userId="e5098a9a-6a28-40ce-ac6e-47e9b8c9add8" providerId="ADAL" clId="{0BB6B63D-03BF-4CEF-B6A6-D9AEEB1EBE11}" dt="2023-02-09T07:41:47.644" v="5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">
        <pc:chgData name="Radim Boháč" userId="e5098a9a-6a28-40ce-ac6e-47e9b8c9add8" providerId="ADAL" clId="{0BB6B63D-03BF-4CEF-B6A6-D9AEEB1EBE11}" dt="2023-02-09T07:42:20.255" v="7" actId="20577"/>
        <pc:sldMkLst>
          <pc:docMk/>
          <pc:sldMk cId="956894553" sldId="366"/>
        </pc:sldMkLst>
        <pc:spChg chg="mod">
          <ac:chgData name="Radim Boháč" userId="e5098a9a-6a28-40ce-ac6e-47e9b8c9add8" providerId="ADAL" clId="{0BB6B63D-03BF-4CEF-B6A6-D9AEEB1EBE11}" dt="2023-02-09T07:42:20.255" v="7" actId="20577"/>
          <ac:spMkLst>
            <pc:docMk/>
            <pc:sldMk cId="956894553" sldId="366"/>
            <ac:spMk id="3" creationId="{F24301BC-71E4-4A67-97E7-DA74E975611B}"/>
          </ac:spMkLst>
        </pc:spChg>
      </pc:sldChg>
      <pc:sldChg chg="del">
        <pc:chgData name="Radim Boháč" userId="e5098a9a-6a28-40ce-ac6e-47e9b8c9add8" providerId="ADAL" clId="{0BB6B63D-03BF-4CEF-B6A6-D9AEEB1EBE11}" dt="2023-02-09T07:41:41.797" v="0" actId="2696"/>
        <pc:sldMkLst>
          <pc:docMk/>
          <pc:sldMk cId="3349152542" sldId="368"/>
        </pc:sldMkLst>
      </pc:sldChg>
      <pc:sldMasterChg chg="delSldLayout">
        <pc:chgData name="Radim Boháč" userId="e5098a9a-6a28-40ce-ac6e-47e9b8c9add8" providerId="ADAL" clId="{0BB6B63D-03BF-4CEF-B6A6-D9AEEB1EBE11}" dt="2023-02-09T07:41:41.825" v="1" actId="2696"/>
        <pc:sldMasterMkLst>
          <pc:docMk/>
          <pc:sldMasterMk cId="2019028084" sldId="2147483648"/>
        </pc:sldMasterMkLst>
        <pc:sldLayoutChg chg="del">
          <pc:chgData name="Radim Boháč" userId="e5098a9a-6a28-40ce-ac6e-47e9b8c9add8" providerId="ADAL" clId="{0BB6B63D-03BF-4CEF-B6A6-D9AEEB1EBE11}" dt="2023-02-09T07:41:41.825" v="1" actId="2696"/>
          <pc:sldLayoutMkLst>
            <pc:docMk/>
            <pc:sldMasterMk cId="2019028084" sldId="2147483648"/>
            <pc:sldLayoutMk cId="4009209756" sldId="2147483660"/>
          </pc:sldLayoutMkLst>
        </pc:sldLayoutChg>
      </pc:sldMasterChg>
    </pc:docChg>
  </pc:docChgLst>
  <pc:docChgLst>
    <pc:chgData name="Radim Boháč" userId="e5098a9a-6a28-40ce-ac6e-47e9b8c9add8" providerId="ADAL" clId="{280CD702-BC7B-4A58-9D8D-FE02B73639FE}"/>
    <pc:docChg chg="modSld">
      <pc:chgData name="Radim Boháč" userId="e5098a9a-6a28-40ce-ac6e-47e9b8c9add8" providerId="ADAL" clId="{280CD702-BC7B-4A58-9D8D-FE02B73639FE}" dt="2023-02-12T12:06:28.077" v="89" actId="20577"/>
      <pc:docMkLst>
        <pc:docMk/>
      </pc:docMkLst>
      <pc:sldChg chg="modSp">
        <pc:chgData name="Radim Boháč" userId="e5098a9a-6a28-40ce-ac6e-47e9b8c9add8" providerId="ADAL" clId="{280CD702-BC7B-4A58-9D8D-FE02B73639FE}" dt="2023-02-11T15:12:33.835" v="11" actId="20577"/>
        <pc:sldMkLst>
          <pc:docMk/>
          <pc:sldMk cId="537297896" sldId="299"/>
        </pc:sldMkLst>
        <pc:graphicFrameChg chg="mod">
          <ac:chgData name="Radim Boháč" userId="e5098a9a-6a28-40ce-ac6e-47e9b8c9add8" providerId="ADAL" clId="{280CD702-BC7B-4A58-9D8D-FE02B73639FE}" dt="2023-02-11T15:12:33.835" v="11" actId="20577"/>
          <ac:graphicFrameMkLst>
            <pc:docMk/>
            <pc:sldMk cId="537297896" sldId="299"/>
            <ac:graphicFrameMk id="5" creationId="{00000000-0000-0000-0000-000000000000}"/>
          </ac:graphicFrameMkLst>
        </pc:graphicFrameChg>
      </pc:sldChg>
      <pc:sldChg chg="modSp mod">
        <pc:chgData name="Radim Boháč" userId="e5098a9a-6a28-40ce-ac6e-47e9b8c9add8" providerId="ADAL" clId="{280CD702-BC7B-4A58-9D8D-FE02B73639FE}" dt="2023-02-11T17:19:32.163" v="24" actId="20577"/>
        <pc:sldMkLst>
          <pc:docMk/>
          <pc:sldMk cId="3662154430" sldId="503"/>
        </pc:sldMkLst>
        <pc:spChg chg="mod">
          <ac:chgData name="Radim Boháč" userId="e5098a9a-6a28-40ce-ac6e-47e9b8c9add8" providerId="ADAL" clId="{280CD702-BC7B-4A58-9D8D-FE02B73639FE}" dt="2023-02-11T17:19:32.163" v="24" actId="20577"/>
          <ac:spMkLst>
            <pc:docMk/>
            <pc:sldMk cId="3662154430" sldId="503"/>
            <ac:spMk id="3" creationId="{FA8CC2E3-78C7-401D-8B6F-791D7C471981}"/>
          </ac:spMkLst>
        </pc:spChg>
      </pc:sldChg>
      <pc:sldChg chg="modSp">
        <pc:chgData name="Radim Boháč" userId="e5098a9a-6a28-40ce-ac6e-47e9b8c9add8" providerId="ADAL" clId="{280CD702-BC7B-4A58-9D8D-FE02B73639FE}" dt="2023-02-12T09:12:32.151" v="36" actId="20577"/>
        <pc:sldMkLst>
          <pc:docMk/>
          <pc:sldMk cId="1306896041" sldId="505"/>
        </pc:sldMkLst>
        <pc:graphicFrameChg chg="mod">
          <ac:chgData name="Radim Boháč" userId="e5098a9a-6a28-40ce-ac6e-47e9b8c9add8" providerId="ADAL" clId="{280CD702-BC7B-4A58-9D8D-FE02B73639FE}" dt="2023-02-12T09:12:32.151" v="36" actId="20577"/>
          <ac:graphicFrameMkLst>
            <pc:docMk/>
            <pc:sldMk cId="1306896041" sldId="505"/>
            <ac:graphicFrameMk id="5" creationId="{53F20EDA-3E1D-4CA2-B3AB-78FD6D3738CE}"/>
          </ac:graphicFrameMkLst>
        </pc:graphicFrameChg>
      </pc:sldChg>
      <pc:sldChg chg="modSp mod">
        <pc:chgData name="Radim Boháč" userId="e5098a9a-6a28-40ce-ac6e-47e9b8c9add8" providerId="ADAL" clId="{280CD702-BC7B-4A58-9D8D-FE02B73639FE}" dt="2023-02-12T11:40:31.543" v="81" actId="20577"/>
        <pc:sldMkLst>
          <pc:docMk/>
          <pc:sldMk cId="3682773850" sldId="511"/>
        </pc:sldMkLst>
        <pc:spChg chg="mod">
          <ac:chgData name="Radim Boháč" userId="e5098a9a-6a28-40ce-ac6e-47e9b8c9add8" providerId="ADAL" clId="{280CD702-BC7B-4A58-9D8D-FE02B73639FE}" dt="2023-02-12T11:40:31.543" v="81" actId="20577"/>
          <ac:spMkLst>
            <pc:docMk/>
            <pc:sldMk cId="3682773850" sldId="51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280CD702-BC7B-4A58-9D8D-FE02B73639FE}" dt="2023-02-12T12:06:28.077" v="89" actId="20577"/>
        <pc:sldMkLst>
          <pc:docMk/>
          <pc:sldMk cId="1504202391" sldId="539"/>
        </pc:sldMkLst>
        <pc:spChg chg="mod">
          <ac:chgData name="Radim Boháč" userId="e5098a9a-6a28-40ce-ac6e-47e9b8c9add8" providerId="ADAL" clId="{280CD702-BC7B-4A58-9D8D-FE02B73639FE}" dt="2023-02-12T12:06:28.077" v="89" actId="20577"/>
          <ac:spMkLst>
            <pc:docMk/>
            <pc:sldMk cId="1504202391" sldId="539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280CD702-BC7B-4A58-9D8D-FE02B73639FE}" dt="2023-02-12T08:56:41.714" v="33" actId="20577"/>
        <pc:sldMkLst>
          <pc:docMk/>
          <pc:sldMk cId="2655006508" sldId="541"/>
        </pc:sldMkLst>
        <pc:spChg chg="mod">
          <ac:chgData name="Radim Boháč" userId="e5098a9a-6a28-40ce-ac6e-47e9b8c9add8" providerId="ADAL" clId="{280CD702-BC7B-4A58-9D8D-FE02B73639FE}" dt="2023-02-12T08:56:41.714" v="33" actId="20577"/>
          <ac:spMkLst>
            <pc:docMk/>
            <pc:sldMk cId="2655006508" sldId="541"/>
            <ac:spMk id="2" creationId="{D07FEA68-5791-497A-AEE0-AD22E4D5244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23CD13-B3EE-4BDF-AB73-0C00D8B6F5D5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8C90AE9-E364-41B1-9D6E-B5CCC671F8A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Základní finanční kategorie</a:t>
          </a:r>
        </a:p>
      </dgm:t>
    </dgm:pt>
    <dgm:pt modelId="{7E77C425-0585-4A63-9C96-93DBD9486EC5}" type="parTrans" cxnId="{1D3C79F6-BAB9-4C06-8A4D-B619735B6F0A}">
      <dgm:prSet/>
      <dgm:spPr/>
      <dgm:t>
        <a:bodyPr/>
        <a:lstStyle/>
        <a:p>
          <a:endParaRPr lang="cs-CZ"/>
        </a:p>
      </dgm:t>
    </dgm:pt>
    <dgm:pt modelId="{B608C74D-CCB1-4946-82A0-F3CEF4560CA1}" type="sibTrans" cxnId="{1D3C79F6-BAB9-4C06-8A4D-B619735B6F0A}">
      <dgm:prSet/>
      <dgm:spPr/>
      <dgm:t>
        <a:bodyPr/>
        <a:lstStyle/>
        <a:p>
          <a:endParaRPr lang="cs-CZ"/>
        </a:p>
      </dgm:t>
    </dgm:pt>
    <dgm:pt modelId="{A1DC11FB-742A-4586-8E71-B7ECAA728D0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A. finanční činnost</a:t>
          </a:r>
        </a:p>
      </dgm:t>
    </dgm:pt>
    <dgm:pt modelId="{29CE8FD3-15D8-4D46-ACE9-1B843EA22B3D}" type="parTrans" cxnId="{C9EA503B-C7B7-4877-9E8D-F1F2CC7BECB6}">
      <dgm:prSet/>
      <dgm:spPr/>
      <dgm:t>
        <a:bodyPr/>
        <a:lstStyle/>
        <a:p>
          <a:endParaRPr lang="cs-CZ"/>
        </a:p>
      </dgm:t>
    </dgm:pt>
    <dgm:pt modelId="{D4326EC7-AE62-4A7A-8933-F5232EAF33DC}" type="sibTrans" cxnId="{C9EA503B-C7B7-4877-9E8D-F1F2CC7BECB6}">
      <dgm:prSet/>
      <dgm:spPr/>
      <dgm:t>
        <a:bodyPr/>
        <a:lstStyle/>
        <a:p>
          <a:endParaRPr lang="cs-CZ"/>
        </a:p>
      </dgm:t>
    </dgm:pt>
    <dgm:pt modelId="{6CAE1397-63B2-4B8E-81F5-3E17C6710AB6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B. finanční vztahy</a:t>
          </a:r>
        </a:p>
      </dgm:t>
    </dgm:pt>
    <dgm:pt modelId="{87008A71-D0E4-4C9E-AB8C-7D49F8BD0826}" type="parTrans" cxnId="{34DB07FF-5C97-420A-B3AB-BD99AB79C087}">
      <dgm:prSet/>
      <dgm:spPr/>
      <dgm:t>
        <a:bodyPr/>
        <a:lstStyle/>
        <a:p>
          <a:endParaRPr lang="cs-CZ"/>
        </a:p>
      </dgm:t>
    </dgm:pt>
    <dgm:pt modelId="{73D11E7A-863F-4070-890F-A511396BB23B}" type="sibTrans" cxnId="{34DB07FF-5C97-420A-B3AB-BD99AB79C087}">
      <dgm:prSet/>
      <dgm:spPr/>
      <dgm:t>
        <a:bodyPr/>
        <a:lstStyle/>
        <a:p>
          <a:endParaRPr lang="cs-CZ"/>
        </a:p>
      </dgm:t>
    </dgm:pt>
    <dgm:pt modelId="{AE48256A-FDC5-4545-9B59-56819C04F286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C. finance</a:t>
          </a:r>
        </a:p>
      </dgm:t>
    </dgm:pt>
    <dgm:pt modelId="{62F8C4C2-44CF-4BDF-95A5-6279A2D3B9CA}" type="parTrans" cxnId="{EB566BA0-2852-4860-9F70-1BCAEA5C79D7}">
      <dgm:prSet/>
      <dgm:spPr/>
      <dgm:t>
        <a:bodyPr/>
        <a:lstStyle/>
        <a:p>
          <a:endParaRPr lang="cs-CZ"/>
        </a:p>
      </dgm:t>
    </dgm:pt>
    <dgm:pt modelId="{7704D2A2-43CD-44D0-8A8E-A8AD4A47E1B0}" type="sibTrans" cxnId="{EB566BA0-2852-4860-9F70-1BCAEA5C79D7}">
      <dgm:prSet/>
      <dgm:spPr/>
      <dgm:t>
        <a:bodyPr/>
        <a:lstStyle/>
        <a:p>
          <a:endParaRPr lang="cs-CZ"/>
        </a:p>
      </dgm:t>
    </dgm:pt>
    <dgm:pt modelId="{BA362FEC-4EA4-4392-AFD4-02585D3D036F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D. finanční veřejná správa</a:t>
          </a:r>
        </a:p>
      </dgm:t>
    </dgm:pt>
    <dgm:pt modelId="{78466A6C-04E2-42B2-989B-CD8121C1274A}" type="parTrans" cxnId="{1BFD6315-A9E9-4C1E-890B-08CE296667D3}">
      <dgm:prSet/>
      <dgm:spPr/>
      <dgm:t>
        <a:bodyPr/>
        <a:lstStyle/>
        <a:p>
          <a:endParaRPr lang="cs-CZ"/>
        </a:p>
      </dgm:t>
    </dgm:pt>
    <dgm:pt modelId="{AC4F3275-4BBB-4A0E-AAE6-3C1A374AE855}" type="sibTrans" cxnId="{1BFD6315-A9E9-4C1E-890B-08CE296667D3}">
      <dgm:prSet/>
      <dgm:spPr/>
      <dgm:t>
        <a:bodyPr/>
        <a:lstStyle/>
        <a:p>
          <a:endParaRPr lang="cs-CZ"/>
        </a:p>
      </dgm:t>
    </dgm:pt>
    <dgm:pt modelId="{3D7BD367-F797-4C72-B7B5-31F47C29D130}" type="pres">
      <dgm:prSet presAssocID="{7823CD13-B3EE-4BDF-AB73-0C00D8B6F5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4FEF42-7477-4933-9A43-75C5B00F45FE}" type="pres">
      <dgm:prSet presAssocID="{E8C90AE9-E364-41B1-9D6E-B5CCC671F8A9}" presName="hierRoot1" presStyleCnt="0">
        <dgm:presLayoutVars>
          <dgm:hierBranch val="init"/>
        </dgm:presLayoutVars>
      </dgm:prSet>
      <dgm:spPr/>
    </dgm:pt>
    <dgm:pt modelId="{CA84F611-652E-4995-8BAE-00462F32910C}" type="pres">
      <dgm:prSet presAssocID="{E8C90AE9-E364-41B1-9D6E-B5CCC671F8A9}" presName="rootComposite1" presStyleCnt="0"/>
      <dgm:spPr/>
    </dgm:pt>
    <dgm:pt modelId="{EF3D944F-07B3-40B4-8CC5-7737A7F58208}" type="pres">
      <dgm:prSet presAssocID="{E8C90AE9-E364-41B1-9D6E-B5CCC671F8A9}" presName="rootText1" presStyleLbl="node0" presStyleIdx="0" presStyleCnt="1">
        <dgm:presLayoutVars>
          <dgm:chPref val="3"/>
        </dgm:presLayoutVars>
      </dgm:prSet>
      <dgm:spPr/>
    </dgm:pt>
    <dgm:pt modelId="{88B16F93-DEFC-4686-B268-668338724587}" type="pres">
      <dgm:prSet presAssocID="{E8C90AE9-E364-41B1-9D6E-B5CCC671F8A9}" presName="rootConnector1" presStyleLbl="node1" presStyleIdx="0" presStyleCnt="0"/>
      <dgm:spPr/>
    </dgm:pt>
    <dgm:pt modelId="{1476B893-08CA-4F7E-9956-8F1073609B53}" type="pres">
      <dgm:prSet presAssocID="{E8C90AE9-E364-41B1-9D6E-B5CCC671F8A9}" presName="hierChild2" presStyleCnt="0"/>
      <dgm:spPr/>
    </dgm:pt>
    <dgm:pt modelId="{313220E9-3730-4C66-9BFF-5E4A3BB31A80}" type="pres">
      <dgm:prSet presAssocID="{29CE8FD3-15D8-4D46-ACE9-1B843EA22B3D}" presName="Name37" presStyleLbl="parChTrans1D2" presStyleIdx="0" presStyleCnt="4"/>
      <dgm:spPr/>
    </dgm:pt>
    <dgm:pt modelId="{B185BF31-6067-4570-ABD1-DD97ECBA365C}" type="pres">
      <dgm:prSet presAssocID="{A1DC11FB-742A-4586-8E71-B7ECAA728D04}" presName="hierRoot2" presStyleCnt="0">
        <dgm:presLayoutVars>
          <dgm:hierBranch val="init"/>
        </dgm:presLayoutVars>
      </dgm:prSet>
      <dgm:spPr/>
    </dgm:pt>
    <dgm:pt modelId="{FB10ED7E-C057-48A9-95E3-EED402C413EC}" type="pres">
      <dgm:prSet presAssocID="{A1DC11FB-742A-4586-8E71-B7ECAA728D04}" presName="rootComposite" presStyleCnt="0"/>
      <dgm:spPr/>
    </dgm:pt>
    <dgm:pt modelId="{36FE0DD6-BD46-4583-A6A0-55E3E93C320A}" type="pres">
      <dgm:prSet presAssocID="{A1DC11FB-742A-4586-8E71-B7ECAA728D04}" presName="rootText" presStyleLbl="node2" presStyleIdx="0" presStyleCnt="4">
        <dgm:presLayoutVars>
          <dgm:chPref val="3"/>
        </dgm:presLayoutVars>
      </dgm:prSet>
      <dgm:spPr/>
    </dgm:pt>
    <dgm:pt modelId="{B1DF8EAD-92B4-40C6-B6F7-2E545CD2D54D}" type="pres">
      <dgm:prSet presAssocID="{A1DC11FB-742A-4586-8E71-B7ECAA728D04}" presName="rootConnector" presStyleLbl="node2" presStyleIdx="0" presStyleCnt="4"/>
      <dgm:spPr/>
    </dgm:pt>
    <dgm:pt modelId="{AF7670AF-7CFC-4582-8677-2CCF369D71E9}" type="pres">
      <dgm:prSet presAssocID="{A1DC11FB-742A-4586-8E71-B7ECAA728D04}" presName="hierChild4" presStyleCnt="0"/>
      <dgm:spPr/>
    </dgm:pt>
    <dgm:pt modelId="{FBAB094D-2AF8-436A-8A76-B0A7D99307A9}" type="pres">
      <dgm:prSet presAssocID="{A1DC11FB-742A-4586-8E71-B7ECAA728D04}" presName="hierChild5" presStyleCnt="0"/>
      <dgm:spPr/>
    </dgm:pt>
    <dgm:pt modelId="{63A367AD-A7AE-4C7C-9EB6-1C0E5DCFDE4D}" type="pres">
      <dgm:prSet presAssocID="{87008A71-D0E4-4C9E-AB8C-7D49F8BD0826}" presName="Name37" presStyleLbl="parChTrans1D2" presStyleIdx="1" presStyleCnt="4"/>
      <dgm:spPr/>
    </dgm:pt>
    <dgm:pt modelId="{490F0E94-1AFE-4CA8-B32D-F878CD05B6D4}" type="pres">
      <dgm:prSet presAssocID="{6CAE1397-63B2-4B8E-81F5-3E17C6710AB6}" presName="hierRoot2" presStyleCnt="0">
        <dgm:presLayoutVars>
          <dgm:hierBranch val="init"/>
        </dgm:presLayoutVars>
      </dgm:prSet>
      <dgm:spPr/>
    </dgm:pt>
    <dgm:pt modelId="{FE3593E6-FCCF-44A5-851F-3046E60B1A44}" type="pres">
      <dgm:prSet presAssocID="{6CAE1397-63B2-4B8E-81F5-3E17C6710AB6}" presName="rootComposite" presStyleCnt="0"/>
      <dgm:spPr/>
    </dgm:pt>
    <dgm:pt modelId="{EE378A18-997D-4DAC-93D2-5089694241FF}" type="pres">
      <dgm:prSet presAssocID="{6CAE1397-63B2-4B8E-81F5-3E17C6710AB6}" presName="rootText" presStyleLbl="node2" presStyleIdx="1" presStyleCnt="4">
        <dgm:presLayoutVars>
          <dgm:chPref val="3"/>
        </dgm:presLayoutVars>
      </dgm:prSet>
      <dgm:spPr/>
    </dgm:pt>
    <dgm:pt modelId="{A7E5CC6D-AE2F-4A0D-8C13-4A6B8E6EAA97}" type="pres">
      <dgm:prSet presAssocID="{6CAE1397-63B2-4B8E-81F5-3E17C6710AB6}" presName="rootConnector" presStyleLbl="node2" presStyleIdx="1" presStyleCnt="4"/>
      <dgm:spPr/>
    </dgm:pt>
    <dgm:pt modelId="{241DE83A-06A7-499D-894D-3ADC1BEDCE7E}" type="pres">
      <dgm:prSet presAssocID="{6CAE1397-63B2-4B8E-81F5-3E17C6710AB6}" presName="hierChild4" presStyleCnt="0"/>
      <dgm:spPr/>
    </dgm:pt>
    <dgm:pt modelId="{371EC233-49F1-40A5-B7F7-9D71FA914069}" type="pres">
      <dgm:prSet presAssocID="{6CAE1397-63B2-4B8E-81F5-3E17C6710AB6}" presName="hierChild5" presStyleCnt="0"/>
      <dgm:spPr/>
    </dgm:pt>
    <dgm:pt modelId="{CBF7274C-F08D-4308-A4B6-062C621A4F89}" type="pres">
      <dgm:prSet presAssocID="{62F8C4C2-44CF-4BDF-95A5-6279A2D3B9CA}" presName="Name37" presStyleLbl="parChTrans1D2" presStyleIdx="2" presStyleCnt="4"/>
      <dgm:spPr/>
    </dgm:pt>
    <dgm:pt modelId="{405E3003-F047-4CF3-8AB2-CFE935FD006B}" type="pres">
      <dgm:prSet presAssocID="{AE48256A-FDC5-4545-9B59-56819C04F286}" presName="hierRoot2" presStyleCnt="0">
        <dgm:presLayoutVars>
          <dgm:hierBranch val="init"/>
        </dgm:presLayoutVars>
      </dgm:prSet>
      <dgm:spPr/>
    </dgm:pt>
    <dgm:pt modelId="{2C623BE2-CFB8-468A-A8C6-4B1A8F669471}" type="pres">
      <dgm:prSet presAssocID="{AE48256A-FDC5-4545-9B59-56819C04F286}" presName="rootComposite" presStyleCnt="0"/>
      <dgm:spPr/>
    </dgm:pt>
    <dgm:pt modelId="{664CDB4F-33C7-4080-AF29-D1AC4E8CE8DF}" type="pres">
      <dgm:prSet presAssocID="{AE48256A-FDC5-4545-9B59-56819C04F286}" presName="rootText" presStyleLbl="node2" presStyleIdx="2" presStyleCnt="4">
        <dgm:presLayoutVars>
          <dgm:chPref val="3"/>
        </dgm:presLayoutVars>
      </dgm:prSet>
      <dgm:spPr/>
    </dgm:pt>
    <dgm:pt modelId="{43C4A9BF-DE43-438C-87CD-8F6D096FDB66}" type="pres">
      <dgm:prSet presAssocID="{AE48256A-FDC5-4545-9B59-56819C04F286}" presName="rootConnector" presStyleLbl="node2" presStyleIdx="2" presStyleCnt="4"/>
      <dgm:spPr/>
    </dgm:pt>
    <dgm:pt modelId="{416598B7-9C19-4FEE-862B-E41B16B699C9}" type="pres">
      <dgm:prSet presAssocID="{AE48256A-FDC5-4545-9B59-56819C04F286}" presName="hierChild4" presStyleCnt="0"/>
      <dgm:spPr/>
    </dgm:pt>
    <dgm:pt modelId="{E483A985-D60D-4D7E-92A8-5927A43B8C10}" type="pres">
      <dgm:prSet presAssocID="{AE48256A-FDC5-4545-9B59-56819C04F286}" presName="hierChild5" presStyleCnt="0"/>
      <dgm:spPr/>
    </dgm:pt>
    <dgm:pt modelId="{F3A62FC8-0152-44B6-A76B-46C645A8228F}" type="pres">
      <dgm:prSet presAssocID="{78466A6C-04E2-42B2-989B-CD8121C1274A}" presName="Name37" presStyleLbl="parChTrans1D2" presStyleIdx="3" presStyleCnt="4"/>
      <dgm:spPr/>
    </dgm:pt>
    <dgm:pt modelId="{626113A7-F9BE-41E5-9E0F-1BC734CA8DD0}" type="pres">
      <dgm:prSet presAssocID="{BA362FEC-4EA4-4392-AFD4-02585D3D036F}" presName="hierRoot2" presStyleCnt="0">
        <dgm:presLayoutVars>
          <dgm:hierBranch val="init"/>
        </dgm:presLayoutVars>
      </dgm:prSet>
      <dgm:spPr/>
    </dgm:pt>
    <dgm:pt modelId="{66BB4489-887A-4DF4-A02D-2AF047DD8A55}" type="pres">
      <dgm:prSet presAssocID="{BA362FEC-4EA4-4392-AFD4-02585D3D036F}" presName="rootComposite" presStyleCnt="0"/>
      <dgm:spPr/>
    </dgm:pt>
    <dgm:pt modelId="{D9869D51-2789-49B0-A023-CF22BA8ADC43}" type="pres">
      <dgm:prSet presAssocID="{BA362FEC-4EA4-4392-AFD4-02585D3D036F}" presName="rootText" presStyleLbl="node2" presStyleIdx="3" presStyleCnt="4">
        <dgm:presLayoutVars>
          <dgm:chPref val="3"/>
        </dgm:presLayoutVars>
      </dgm:prSet>
      <dgm:spPr/>
    </dgm:pt>
    <dgm:pt modelId="{C6168382-3480-4703-A47A-F0AFC48110CE}" type="pres">
      <dgm:prSet presAssocID="{BA362FEC-4EA4-4392-AFD4-02585D3D036F}" presName="rootConnector" presStyleLbl="node2" presStyleIdx="3" presStyleCnt="4"/>
      <dgm:spPr/>
    </dgm:pt>
    <dgm:pt modelId="{8220ECD5-B308-4E24-B57D-C74D3B3AFBE4}" type="pres">
      <dgm:prSet presAssocID="{BA362FEC-4EA4-4392-AFD4-02585D3D036F}" presName="hierChild4" presStyleCnt="0"/>
      <dgm:spPr/>
    </dgm:pt>
    <dgm:pt modelId="{C6BF6516-28D8-42A8-825F-1C5DA4852690}" type="pres">
      <dgm:prSet presAssocID="{BA362FEC-4EA4-4392-AFD4-02585D3D036F}" presName="hierChild5" presStyleCnt="0"/>
      <dgm:spPr/>
    </dgm:pt>
    <dgm:pt modelId="{C34823A4-437F-46D5-ACAA-314C1627EE2F}" type="pres">
      <dgm:prSet presAssocID="{E8C90AE9-E364-41B1-9D6E-B5CCC671F8A9}" presName="hierChild3" presStyleCnt="0"/>
      <dgm:spPr/>
    </dgm:pt>
  </dgm:ptLst>
  <dgm:cxnLst>
    <dgm:cxn modelId="{1BFD6315-A9E9-4C1E-890B-08CE296667D3}" srcId="{E8C90AE9-E364-41B1-9D6E-B5CCC671F8A9}" destId="{BA362FEC-4EA4-4392-AFD4-02585D3D036F}" srcOrd="3" destOrd="0" parTransId="{78466A6C-04E2-42B2-989B-CD8121C1274A}" sibTransId="{AC4F3275-4BBB-4A0E-AAE6-3C1A374AE855}"/>
    <dgm:cxn modelId="{1ECDB617-6D78-4D37-B155-35F82E746371}" type="presOf" srcId="{7823CD13-B3EE-4BDF-AB73-0C00D8B6F5D5}" destId="{3D7BD367-F797-4C72-B7B5-31F47C29D130}" srcOrd="0" destOrd="0" presId="urn:microsoft.com/office/officeart/2005/8/layout/orgChart1"/>
    <dgm:cxn modelId="{A2488618-2194-439A-9C60-0471C8C8234C}" type="presOf" srcId="{BA362FEC-4EA4-4392-AFD4-02585D3D036F}" destId="{D9869D51-2789-49B0-A023-CF22BA8ADC43}" srcOrd="0" destOrd="0" presId="urn:microsoft.com/office/officeart/2005/8/layout/orgChart1"/>
    <dgm:cxn modelId="{F2D40D31-B53A-451F-B59D-2FD199B12D17}" type="presOf" srcId="{E8C90AE9-E364-41B1-9D6E-B5CCC671F8A9}" destId="{EF3D944F-07B3-40B4-8CC5-7737A7F58208}" srcOrd="0" destOrd="0" presId="urn:microsoft.com/office/officeart/2005/8/layout/orgChart1"/>
    <dgm:cxn modelId="{C2AC3B3B-FDE6-4AF5-9442-D6B734104909}" type="presOf" srcId="{AE48256A-FDC5-4545-9B59-56819C04F286}" destId="{43C4A9BF-DE43-438C-87CD-8F6D096FDB66}" srcOrd="1" destOrd="0" presId="urn:microsoft.com/office/officeart/2005/8/layout/orgChart1"/>
    <dgm:cxn modelId="{C9EA503B-C7B7-4877-9E8D-F1F2CC7BECB6}" srcId="{E8C90AE9-E364-41B1-9D6E-B5CCC671F8A9}" destId="{A1DC11FB-742A-4586-8E71-B7ECAA728D04}" srcOrd="0" destOrd="0" parTransId="{29CE8FD3-15D8-4D46-ACE9-1B843EA22B3D}" sibTransId="{D4326EC7-AE62-4A7A-8933-F5232EAF33DC}"/>
    <dgm:cxn modelId="{BC2A4B4A-B42D-47D5-9D77-F858D576423B}" type="presOf" srcId="{BA362FEC-4EA4-4392-AFD4-02585D3D036F}" destId="{C6168382-3480-4703-A47A-F0AFC48110CE}" srcOrd="1" destOrd="0" presId="urn:microsoft.com/office/officeart/2005/8/layout/orgChart1"/>
    <dgm:cxn modelId="{7D71D556-501B-4210-84D2-33431F3135E0}" type="presOf" srcId="{6CAE1397-63B2-4B8E-81F5-3E17C6710AB6}" destId="{EE378A18-997D-4DAC-93D2-5089694241FF}" srcOrd="0" destOrd="0" presId="urn:microsoft.com/office/officeart/2005/8/layout/orgChart1"/>
    <dgm:cxn modelId="{C37D9757-C631-4951-A4BF-CB13F96CFCF8}" type="presOf" srcId="{29CE8FD3-15D8-4D46-ACE9-1B843EA22B3D}" destId="{313220E9-3730-4C66-9BFF-5E4A3BB31A80}" srcOrd="0" destOrd="0" presId="urn:microsoft.com/office/officeart/2005/8/layout/orgChart1"/>
    <dgm:cxn modelId="{B3685F5A-26D5-4B62-8CBB-E48CE669178B}" type="presOf" srcId="{AE48256A-FDC5-4545-9B59-56819C04F286}" destId="{664CDB4F-33C7-4080-AF29-D1AC4E8CE8DF}" srcOrd="0" destOrd="0" presId="urn:microsoft.com/office/officeart/2005/8/layout/orgChart1"/>
    <dgm:cxn modelId="{F2E5837F-DD09-4647-83C9-7854EC57CFB6}" type="presOf" srcId="{E8C90AE9-E364-41B1-9D6E-B5CCC671F8A9}" destId="{88B16F93-DEFC-4686-B268-668338724587}" srcOrd="1" destOrd="0" presId="urn:microsoft.com/office/officeart/2005/8/layout/orgChart1"/>
    <dgm:cxn modelId="{801D7982-9268-48D8-BF2A-1DE3CD1BCCEC}" type="presOf" srcId="{A1DC11FB-742A-4586-8E71-B7ECAA728D04}" destId="{36FE0DD6-BD46-4583-A6A0-55E3E93C320A}" srcOrd="0" destOrd="0" presId="urn:microsoft.com/office/officeart/2005/8/layout/orgChart1"/>
    <dgm:cxn modelId="{EB566BA0-2852-4860-9F70-1BCAEA5C79D7}" srcId="{E8C90AE9-E364-41B1-9D6E-B5CCC671F8A9}" destId="{AE48256A-FDC5-4545-9B59-56819C04F286}" srcOrd="2" destOrd="0" parTransId="{62F8C4C2-44CF-4BDF-95A5-6279A2D3B9CA}" sibTransId="{7704D2A2-43CD-44D0-8A8E-A8AD4A47E1B0}"/>
    <dgm:cxn modelId="{D3BC7EA1-56E4-47F6-BDEC-11B10CB8FACD}" type="presOf" srcId="{A1DC11FB-742A-4586-8E71-B7ECAA728D04}" destId="{B1DF8EAD-92B4-40C6-B6F7-2E545CD2D54D}" srcOrd="1" destOrd="0" presId="urn:microsoft.com/office/officeart/2005/8/layout/orgChart1"/>
    <dgm:cxn modelId="{FD7538C2-F760-46AE-99A9-5215F26ACD12}" type="presOf" srcId="{78466A6C-04E2-42B2-989B-CD8121C1274A}" destId="{F3A62FC8-0152-44B6-A76B-46C645A8228F}" srcOrd="0" destOrd="0" presId="urn:microsoft.com/office/officeart/2005/8/layout/orgChart1"/>
    <dgm:cxn modelId="{1562E4E6-2E6B-47AB-AA34-8BB88B09FFD4}" type="presOf" srcId="{62F8C4C2-44CF-4BDF-95A5-6279A2D3B9CA}" destId="{CBF7274C-F08D-4308-A4B6-062C621A4F89}" srcOrd="0" destOrd="0" presId="urn:microsoft.com/office/officeart/2005/8/layout/orgChart1"/>
    <dgm:cxn modelId="{2D2CCFE8-8D9F-47BF-9BC3-1F0262AC5D38}" type="presOf" srcId="{6CAE1397-63B2-4B8E-81F5-3E17C6710AB6}" destId="{A7E5CC6D-AE2F-4A0D-8C13-4A6B8E6EAA97}" srcOrd="1" destOrd="0" presId="urn:microsoft.com/office/officeart/2005/8/layout/orgChart1"/>
    <dgm:cxn modelId="{FEC796F3-F29B-42AD-95DD-A245C6E9C022}" type="presOf" srcId="{87008A71-D0E4-4C9E-AB8C-7D49F8BD0826}" destId="{63A367AD-A7AE-4C7C-9EB6-1C0E5DCFDE4D}" srcOrd="0" destOrd="0" presId="urn:microsoft.com/office/officeart/2005/8/layout/orgChart1"/>
    <dgm:cxn modelId="{1D3C79F6-BAB9-4C06-8A4D-B619735B6F0A}" srcId="{7823CD13-B3EE-4BDF-AB73-0C00D8B6F5D5}" destId="{E8C90AE9-E364-41B1-9D6E-B5CCC671F8A9}" srcOrd="0" destOrd="0" parTransId="{7E77C425-0585-4A63-9C96-93DBD9486EC5}" sibTransId="{B608C74D-CCB1-4946-82A0-F3CEF4560CA1}"/>
    <dgm:cxn modelId="{34DB07FF-5C97-420A-B3AB-BD99AB79C087}" srcId="{E8C90AE9-E364-41B1-9D6E-B5CCC671F8A9}" destId="{6CAE1397-63B2-4B8E-81F5-3E17C6710AB6}" srcOrd="1" destOrd="0" parTransId="{87008A71-D0E4-4C9E-AB8C-7D49F8BD0826}" sibTransId="{73D11E7A-863F-4070-890F-A511396BB23B}"/>
    <dgm:cxn modelId="{4B79D8B4-E030-4056-A2AB-B5A6023F8A2D}" type="presParOf" srcId="{3D7BD367-F797-4C72-B7B5-31F47C29D130}" destId="{834FEF42-7477-4933-9A43-75C5B00F45FE}" srcOrd="0" destOrd="0" presId="urn:microsoft.com/office/officeart/2005/8/layout/orgChart1"/>
    <dgm:cxn modelId="{DEABA12F-EAEF-4F35-88FF-74199978EBC6}" type="presParOf" srcId="{834FEF42-7477-4933-9A43-75C5B00F45FE}" destId="{CA84F611-652E-4995-8BAE-00462F32910C}" srcOrd="0" destOrd="0" presId="urn:microsoft.com/office/officeart/2005/8/layout/orgChart1"/>
    <dgm:cxn modelId="{64759678-B277-46FC-A39F-B4CE3D9DBBF4}" type="presParOf" srcId="{CA84F611-652E-4995-8BAE-00462F32910C}" destId="{EF3D944F-07B3-40B4-8CC5-7737A7F58208}" srcOrd="0" destOrd="0" presId="urn:microsoft.com/office/officeart/2005/8/layout/orgChart1"/>
    <dgm:cxn modelId="{2A29C243-8E92-455F-9061-05C5B41DE0A8}" type="presParOf" srcId="{CA84F611-652E-4995-8BAE-00462F32910C}" destId="{88B16F93-DEFC-4686-B268-668338724587}" srcOrd="1" destOrd="0" presId="urn:microsoft.com/office/officeart/2005/8/layout/orgChart1"/>
    <dgm:cxn modelId="{1241F2A4-1AF1-419E-B26D-042B835ABE6E}" type="presParOf" srcId="{834FEF42-7477-4933-9A43-75C5B00F45FE}" destId="{1476B893-08CA-4F7E-9956-8F1073609B53}" srcOrd="1" destOrd="0" presId="urn:microsoft.com/office/officeart/2005/8/layout/orgChart1"/>
    <dgm:cxn modelId="{3894793A-7D55-40F7-87F6-B64088BE3B13}" type="presParOf" srcId="{1476B893-08CA-4F7E-9956-8F1073609B53}" destId="{313220E9-3730-4C66-9BFF-5E4A3BB31A80}" srcOrd="0" destOrd="0" presId="urn:microsoft.com/office/officeart/2005/8/layout/orgChart1"/>
    <dgm:cxn modelId="{E2B2E02D-F20E-4DB7-B8B7-7DA4501764BC}" type="presParOf" srcId="{1476B893-08CA-4F7E-9956-8F1073609B53}" destId="{B185BF31-6067-4570-ABD1-DD97ECBA365C}" srcOrd="1" destOrd="0" presId="urn:microsoft.com/office/officeart/2005/8/layout/orgChart1"/>
    <dgm:cxn modelId="{1750F3E8-2A9D-4A4E-98EE-1B3263546759}" type="presParOf" srcId="{B185BF31-6067-4570-ABD1-DD97ECBA365C}" destId="{FB10ED7E-C057-48A9-95E3-EED402C413EC}" srcOrd="0" destOrd="0" presId="urn:microsoft.com/office/officeart/2005/8/layout/orgChart1"/>
    <dgm:cxn modelId="{AD38FFFB-7212-4976-8A49-93B4298B245B}" type="presParOf" srcId="{FB10ED7E-C057-48A9-95E3-EED402C413EC}" destId="{36FE0DD6-BD46-4583-A6A0-55E3E93C320A}" srcOrd="0" destOrd="0" presId="urn:microsoft.com/office/officeart/2005/8/layout/orgChart1"/>
    <dgm:cxn modelId="{DAAE3B8F-E9D3-46E6-A693-DD3F836CFAF4}" type="presParOf" srcId="{FB10ED7E-C057-48A9-95E3-EED402C413EC}" destId="{B1DF8EAD-92B4-40C6-B6F7-2E545CD2D54D}" srcOrd="1" destOrd="0" presId="urn:microsoft.com/office/officeart/2005/8/layout/orgChart1"/>
    <dgm:cxn modelId="{E0CB6FBE-7F6B-4535-89F1-4E5CCD9D546A}" type="presParOf" srcId="{B185BF31-6067-4570-ABD1-DD97ECBA365C}" destId="{AF7670AF-7CFC-4582-8677-2CCF369D71E9}" srcOrd="1" destOrd="0" presId="urn:microsoft.com/office/officeart/2005/8/layout/orgChart1"/>
    <dgm:cxn modelId="{906A52AC-643F-4764-9663-9BEE6EA669ED}" type="presParOf" srcId="{B185BF31-6067-4570-ABD1-DD97ECBA365C}" destId="{FBAB094D-2AF8-436A-8A76-B0A7D99307A9}" srcOrd="2" destOrd="0" presId="urn:microsoft.com/office/officeart/2005/8/layout/orgChart1"/>
    <dgm:cxn modelId="{962C24A5-8D28-4700-A98B-7A71DE1C2E5D}" type="presParOf" srcId="{1476B893-08CA-4F7E-9956-8F1073609B53}" destId="{63A367AD-A7AE-4C7C-9EB6-1C0E5DCFDE4D}" srcOrd="2" destOrd="0" presId="urn:microsoft.com/office/officeart/2005/8/layout/orgChart1"/>
    <dgm:cxn modelId="{5C374470-597C-4B0F-A045-DF3CE53CD030}" type="presParOf" srcId="{1476B893-08CA-4F7E-9956-8F1073609B53}" destId="{490F0E94-1AFE-4CA8-B32D-F878CD05B6D4}" srcOrd="3" destOrd="0" presId="urn:microsoft.com/office/officeart/2005/8/layout/orgChart1"/>
    <dgm:cxn modelId="{811887B8-FB85-4077-BBE9-BA647BA1E207}" type="presParOf" srcId="{490F0E94-1AFE-4CA8-B32D-F878CD05B6D4}" destId="{FE3593E6-FCCF-44A5-851F-3046E60B1A44}" srcOrd="0" destOrd="0" presId="urn:microsoft.com/office/officeart/2005/8/layout/orgChart1"/>
    <dgm:cxn modelId="{76CF102F-B1CA-44FD-8A33-867C5D9AA7DB}" type="presParOf" srcId="{FE3593E6-FCCF-44A5-851F-3046E60B1A44}" destId="{EE378A18-997D-4DAC-93D2-5089694241FF}" srcOrd="0" destOrd="0" presId="urn:microsoft.com/office/officeart/2005/8/layout/orgChart1"/>
    <dgm:cxn modelId="{3F022EB6-FE66-4484-8A58-C4FF9B9B9F13}" type="presParOf" srcId="{FE3593E6-FCCF-44A5-851F-3046E60B1A44}" destId="{A7E5CC6D-AE2F-4A0D-8C13-4A6B8E6EAA97}" srcOrd="1" destOrd="0" presId="urn:microsoft.com/office/officeart/2005/8/layout/orgChart1"/>
    <dgm:cxn modelId="{D94EB382-A9CE-485E-B608-764D7088883B}" type="presParOf" srcId="{490F0E94-1AFE-4CA8-B32D-F878CD05B6D4}" destId="{241DE83A-06A7-499D-894D-3ADC1BEDCE7E}" srcOrd="1" destOrd="0" presId="urn:microsoft.com/office/officeart/2005/8/layout/orgChart1"/>
    <dgm:cxn modelId="{8F033094-0096-4D86-849F-895F29D834CE}" type="presParOf" srcId="{490F0E94-1AFE-4CA8-B32D-F878CD05B6D4}" destId="{371EC233-49F1-40A5-B7F7-9D71FA914069}" srcOrd="2" destOrd="0" presId="urn:microsoft.com/office/officeart/2005/8/layout/orgChart1"/>
    <dgm:cxn modelId="{3E4639DE-0641-46D3-97EC-A6502304C01C}" type="presParOf" srcId="{1476B893-08CA-4F7E-9956-8F1073609B53}" destId="{CBF7274C-F08D-4308-A4B6-062C621A4F89}" srcOrd="4" destOrd="0" presId="urn:microsoft.com/office/officeart/2005/8/layout/orgChart1"/>
    <dgm:cxn modelId="{7910FE78-269F-4130-A614-D0DBA7362514}" type="presParOf" srcId="{1476B893-08CA-4F7E-9956-8F1073609B53}" destId="{405E3003-F047-4CF3-8AB2-CFE935FD006B}" srcOrd="5" destOrd="0" presId="urn:microsoft.com/office/officeart/2005/8/layout/orgChart1"/>
    <dgm:cxn modelId="{7BE278E4-6C63-4921-B0FA-ED1C1CC3658A}" type="presParOf" srcId="{405E3003-F047-4CF3-8AB2-CFE935FD006B}" destId="{2C623BE2-CFB8-468A-A8C6-4B1A8F669471}" srcOrd="0" destOrd="0" presId="urn:microsoft.com/office/officeart/2005/8/layout/orgChart1"/>
    <dgm:cxn modelId="{6C6CBAD5-A66E-4289-80D8-22158CE2C80A}" type="presParOf" srcId="{2C623BE2-CFB8-468A-A8C6-4B1A8F669471}" destId="{664CDB4F-33C7-4080-AF29-D1AC4E8CE8DF}" srcOrd="0" destOrd="0" presId="urn:microsoft.com/office/officeart/2005/8/layout/orgChart1"/>
    <dgm:cxn modelId="{430776D3-8E1E-4F3C-90D3-735BC7702D8A}" type="presParOf" srcId="{2C623BE2-CFB8-468A-A8C6-4B1A8F669471}" destId="{43C4A9BF-DE43-438C-87CD-8F6D096FDB66}" srcOrd="1" destOrd="0" presId="urn:microsoft.com/office/officeart/2005/8/layout/orgChart1"/>
    <dgm:cxn modelId="{F491F37B-DADA-4540-957E-1C7B796A7EF7}" type="presParOf" srcId="{405E3003-F047-4CF3-8AB2-CFE935FD006B}" destId="{416598B7-9C19-4FEE-862B-E41B16B699C9}" srcOrd="1" destOrd="0" presId="urn:microsoft.com/office/officeart/2005/8/layout/orgChart1"/>
    <dgm:cxn modelId="{F7B4A825-5148-4BAF-978C-FDC207E71DE2}" type="presParOf" srcId="{405E3003-F047-4CF3-8AB2-CFE935FD006B}" destId="{E483A985-D60D-4D7E-92A8-5927A43B8C10}" srcOrd="2" destOrd="0" presId="urn:microsoft.com/office/officeart/2005/8/layout/orgChart1"/>
    <dgm:cxn modelId="{FFE9E29F-3DC3-493C-8570-2B07FD300203}" type="presParOf" srcId="{1476B893-08CA-4F7E-9956-8F1073609B53}" destId="{F3A62FC8-0152-44B6-A76B-46C645A8228F}" srcOrd="6" destOrd="0" presId="urn:microsoft.com/office/officeart/2005/8/layout/orgChart1"/>
    <dgm:cxn modelId="{5798EFD0-0C41-4BBA-8BA2-77A6A08503EE}" type="presParOf" srcId="{1476B893-08CA-4F7E-9956-8F1073609B53}" destId="{626113A7-F9BE-41E5-9E0F-1BC734CA8DD0}" srcOrd="7" destOrd="0" presId="urn:microsoft.com/office/officeart/2005/8/layout/orgChart1"/>
    <dgm:cxn modelId="{0B1357C9-146B-421E-B084-17DB80744B61}" type="presParOf" srcId="{626113A7-F9BE-41E5-9E0F-1BC734CA8DD0}" destId="{66BB4489-887A-4DF4-A02D-2AF047DD8A55}" srcOrd="0" destOrd="0" presId="urn:microsoft.com/office/officeart/2005/8/layout/orgChart1"/>
    <dgm:cxn modelId="{EF8B0924-E9CB-4D90-9FA1-9ADBFA83708D}" type="presParOf" srcId="{66BB4489-887A-4DF4-A02D-2AF047DD8A55}" destId="{D9869D51-2789-49B0-A023-CF22BA8ADC43}" srcOrd="0" destOrd="0" presId="urn:microsoft.com/office/officeart/2005/8/layout/orgChart1"/>
    <dgm:cxn modelId="{64F249EF-D79A-4378-812B-9EC87D2D071A}" type="presParOf" srcId="{66BB4489-887A-4DF4-A02D-2AF047DD8A55}" destId="{C6168382-3480-4703-A47A-F0AFC48110CE}" srcOrd="1" destOrd="0" presId="urn:microsoft.com/office/officeart/2005/8/layout/orgChart1"/>
    <dgm:cxn modelId="{7C949CAF-7D1A-4E7F-948E-07A3FCE0C721}" type="presParOf" srcId="{626113A7-F9BE-41E5-9E0F-1BC734CA8DD0}" destId="{8220ECD5-B308-4E24-B57D-C74D3B3AFBE4}" srcOrd="1" destOrd="0" presId="urn:microsoft.com/office/officeart/2005/8/layout/orgChart1"/>
    <dgm:cxn modelId="{1036485B-E405-4E5A-987D-A6B899FD6652}" type="presParOf" srcId="{626113A7-F9BE-41E5-9E0F-1BC734CA8DD0}" destId="{C6BF6516-28D8-42A8-825F-1C5DA4852690}" srcOrd="2" destOrd="0" presId="urn:microsoft.com/office/officeart/2005/8/layout/orgChart1"/>
    <dgm:cxn modelId="{5AB102FC-3D6A-4A5A-8B30-52742A1BD5C3}" type="presParOf" srcId="{834FEF42-7477-4933-9A43-75C5B00F45FE}" destId="{C34823A4-437F-46D5-ACAA-314C1627EE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C96554-19E1-41B9-86D9-AD4CDE6E4681}" type="doc">
      <dgm:prSet loTypeId="urn:microsoft.com/office/officeart/2005/8/layout/hierarchy4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EE67F83-0D29-4E25-BBCD-0B0B2075285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Finance</a:t>
          </a:r>
        </a:p>
      </dgm:t>
    </dgm:pt>
    <dgm:pt modelId="{7CEEBB76-3559-44D6-901C-BF229625FFD3}" type="parTrans" cxnId="{926F557A-3F7F-4092-9DCD-C49153057BB6}">
      <dgm:prSet/>
      <dgm:spPr/>
      <dgm:t>
        <a:bodyPr/>
        <a:lstStyle/>
        <a:p>
          <a:endParaRPr lang="cs-CZ"/>
        </a:p>
      </dgm:t>
    </dgm:pt>
    <dgm:pt modelId="{DE641A35-C334-4611-A093-7611D451CAE8}" type="sibTrans" cxnId="{926F557A-3F7F-4092-9DCD-C49153057BB6}">
      <dgm:prSet/>
      <dgm:spPr/>
      <dgm:t>
        <a:bodyPr/>
        <a:lstStyle/>
        <a:p>
          <a:endParaRPr lang="cs-CZ"/>
        </a:p>
      </dgm:t>
    </dgm:pt>
    <dgm:pt modelId="{4AE4F6D9-9FD9-4207-B2D6-6066E2708E0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veřejné</a:t>
          </a:r>
        </a:p>
      </dgm:t>
    </dgm:pt>
    <dgm:pt modelId="{94EAFD22-150A-4F71-9FEB-18BC1B44218E}" type="parTrans" cxnId="{5DDC378D-6569-4DBD-AC5C-A7E141B6B1E3}">
      <dgm:prSet/>
      <dgm:spPr/>
      <dgm:t>
        <a:bodyPr/>
        <a:lstStyle/>
        <a:p>
          <a:endParaRPr lang="cs-CZ"/>
        </a:p>
      </dgm:t>
    </dgm:pt>
    <dgm:pt modelId="{A27FE81E-1DCB-4958-853B-7C5E4F08DB94}" type="sibTrans" cxnId="{5DDC378D-6569-4DBD-AC5C-A7E141B6B1E3}">
      <dgm:prSet/>
      <dgm:spPr/>
      <dgm:t>
        <a:bodyPr/>
        <a:lstStyle/>
        <a:p>
          <a:endParaRPr lang="cs-CZ"/>
        </a:p>
      </dgm:t>
    </dgm:pt>
    <dgm:pt modelId="{C3CA110A-14D9-419B-AEB9-7784174321F5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státní</a:t>
          </a:r>
        </a:p>
      </dgm:t>
    </dgm:pt>
    <dgm:pt modelId="{FBDC9678-27AA-4B3A-AE80-1FC1566E57A1}" type="parTrans" cxnId="{C7F0DB84-45BA-4340-A24C-C4D7804A2582}">
      <dgm:prSet/>
      <dgm:spPr/>
      <dgm:t>
        <a:bodyPr/>
        <a:lstStyle/>
        <a:p>
          <a:endParaRPr lang="cs-CZ"/>
        </a:p>
      </dgm:t>
    </dgm:pt>
    <dgm:pt modelId="{1CCDD278-F9F6-47CF-89E7-E330D7F8BB30}" type="sibTrans" cxnId="{C7F0DB84-45BA-4340-A24C-C4D7804A2582}">
      <dgm:prSet/>
      <dgm:spPr/>
      <dgm:t>
        <a:bodyPr/>
        <a:lstStyle/>
        <a:p>
          <a:endParaRPr lang="cs-CZ"/>
        </a:p>
      </dgm:t>
    </dgm:pt>
    <dgm:pt modelId="{01980887-B763-4AE3-871B-2D1F9C87AB7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místní</a:t>
          </a:r>
        </a:p>
      </dgm:t>
    </dgm:pt>
    <dgm:pt modelId="{79D8A85B-0F8C-4876-95B6-054FF9AF191B}" type="parTrans" cxnId="{7D3BB9E6-0760-434C-AC93-A1F7AF15F439}">
      <dgm:prSet/>
      <dgm:spPr/>
      <dgm:t>
        <a:bodyPr/>
        <a:lstStyle/>
        <a:p>
          <a:endParaRPr lang="cs-CZ"/>
        </a:p>
      </dgm:t>
    </dgm:pt>
    <dgm:pt modelId="{8EF8C88C-E925-4EE6-9743-44C6450563A5}" type="sibTrans" cxnId="{7D3BB9E6-0760-434C-AC93-A1F7AF15F439}">
      <dgm:prSet/>
      <dgm:spPr/>
      <dgm:t>
        <a:bodyPr/>
        <a:lstStyle/>
        <a:p>
          <a:endParaRPr lang="cs-CZ"/>
        </a:p>
      </dgm:t>
    </dgm:pt>
    <dgm:pt modelId="{922D99EC-C31D-40D4-8FEA-51D1CBA3193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soukromé</a:t>
          </a:r>
        </a:p>
      </dgm:t>
    </dgm:pt>
    <dgm:pt modelId="{9620E3A4-BC97-4761-8FEE-EF1E433E0544}" type="parTrans" cxnId="{E4200CEB-F991-48FD-AE75-6163447AB6D6}">
      <dgm:prSet/>
      <dgm:spPr/>
      <dgm:t>
        <a:bodyPr/>
        <a:lstStyle/>
        <a:p>
          <a:endParaRPr lang="cs-CZ"/>
        </a:p>
      </dgm:t>
    </dgm:pt>
    <dgm:pt modelId="{5A0ADE77-B378-4911-98E0-2D32DC19B045}" type="sibTrans" cxnId="{E4200CEB-F991-48FD-AE75-6163447AB6D6}">
      <dgm:prSet/>
      <dgm:spPr/>
      <dgm:t>
        <a:bodyPr/>
        <a:lstStyle/>
        <a:p>
          <a:endParaRPr lang="cs-CZ"/>
        </a:p>
      </dgm:t>
    </dgm:pt>
    <dgm:pt modelId="{1ACF18D5-6778-4ACC-97F8-D3691BA0325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podnikatelů</a:t>
          </a:r>
        </a:p>
      </dgm:t>
    </dgm:pt>
    <dgm:pt modelId="{31B97952-BBD6-47F7-A2ED-AD6476298F74}" type="parTrans" cxnId="{1B62CF75-7975-42AB-B7AB-8938F0AA6649}">
      <dgm:prSet/>
      <dgm:spPr/>
      <dgm:t>
        <a:bodyPr/>
        <a:lstStyle/>
        <a:p>
          <a:endParaRPr lang="cs-CZ"/>
        </a:p>
      </dgm:t>
    </dgm:pt>
    <dgm:pt modelId="{55E097D6-7721-44AE-90B2-D202A0C30259}" type="sibTrans" cxnId="{1B62CF75-7975-42AB-B7AB-8938F0AA6649}">
      <dgm:prSet/>
      <dgm:spPr/>
      <dgm:t>
        <a:bodyPr/>
        <a:lstStyle/>
        <a:p>
          <a:endParaRPr lang="cs-CZ"/>
        </a:p>
      </dgm:t>
    </dgm:pt>
    <dgm:pt modelId="{D424C79B-E9F5-4990-966C-7D5120E2BC84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spotřebitelů</a:t>
          </a:r>
          <a:endParaRPr lang="cs-CZ" dirty="0">
            <a:latin typeface="Gill Sans MT" panose="020B0502020104020203" pitchFamily="34" charset="-18"/>
          </a:endParaRPr>
        </a:p>
      </dgm:t>
    </dgm:pt>
    <dgm:pt modelId="{D0EFF32F-5BAB-4CFA-8E77-F37616D76168}" type="parTrans" cxnId="{CC576D77-7C01-46B2-93BA-0DADA79352D5}">
      <dgm:prSet/>
      <dgm:spPr/>
      <dgm:t>
        <a:bodyPr/>
        <a:lstStyle/>
        <a:p>
          <a:endParaRPr lang="cs-CZ"/>
        </a:p>
      </dgm:t>
    </dgm:pt>
    <dgm:pt modelId="{23CA37A4-81D7-4DEA-9920-29E6196F44F4}" type="sibTrans" cxnId="{CC576D77-7C01-46B2-93BA-0DADA79352D5}">
      <dgm:prSet/>
      <dgm:spPr/>
      <dgm:t>
        <a:bodyPr/>
        <a:lstStyle/>
        <a:p>
          <a:endParaRPr lang="cs-CZ"/>
        </a:p>
      </dgm:t>
    </dgm:pt>
    <dgm:pt modelId="{E45F5D4F-4BC4-446D-A580-263B502BF997}" type="pres">
      <dgm:prSet presAssocID="{5AC96554-19E1-41B9-86D9-AD4CDE6E46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2570E6-0359-45D0-A84F-408E5E00D852}" type="pres">
      <dgm:prSet presAssocID="{3EE67F83-0D29-4E25-BBCD-0B0B2075285A}" presName="vertOne" presStyleCnt="0"/>
      <dgm:spPr/>
    </dgm:pt>
    <dgm:pt modelId="{1B6EE2F3-1676-4F43-91BB-5B719AF328DC}" type="pres">
      <dgm:prSet presAssocID="{3EE67F83-0D29-4E25-BBCD-0B0B2075285A}" presName="txOne" presStyleLbl="node0" presStyleIdx="0" presStyleCnt="1">
        <dgm:presLayoutVars>
          <dgm:chPref val="3"/>
        </dgm:presLayoutVars>
      </dgm:prSet>
      <dgm:spPr/>
    </dgm:pt>
    <dgm:pt modelId="{D360D98D-B4FF-4432-8CF2-5CBC8890D645}" type="pres">
      <dgm:prSet presAssocID="{3EE67F83-0D29-4E25-BBCD-0B0B2075285A}" presName="parTransOne" presStyleCnt="0"/>
      <dgm:spPr/>
    </dgm:pt>
    <dgm:pt modelId="{CE6B2D94-437E-4E0E-AA1D-949CB6731BD7}" type="pres">
      <dgm:prSet presAssocID="{3EE67F83-0D29-4E25-BBCD-0B0B2075285A}" presName="horzOne" presStyleCnt="0"/>
      <dgm:spPr/>
    </dgm:pt>
    <dgm:pt modelId="{4ADBF193-854D-49B0-A888-CBD92B56AEC1}" type="pres">
      <dgm:prSet presAssocID="{4AE4F6D9-9FD9-4207-B2D6-6066E2708E0F}" presName="vertTwo" presStyleCnt="0"/>
      <dgm:spPr/>
    </dgm:pt>
    <dgm:pt modelId="{292CA97C-0C0F-4F28-85DB-F2B9162E89FA}" type="pres">
      <dgm:prSet presAssocID="{4AE4F6D9-9FD9-4207-B2D6-6066E2708E0F}" presName="txTwo" presStyleLbl="node2" presStyleIdx="0" presStyleCnt="2">
        <dgm:presLayoutVars>
          <dgm:chPref val="3"/>
        </dgm:presLayoutVars>
      </dgm:prSet>
      <dgm:spPr/>
    </dgm:pt>
    <dgm:pt modelId="{BAEB319A-58EC-4A0F-B769-E40CB26E36D2}" type="pres">
      <dgm:prSet presAssocID="{4AE4F6D9-9FD9-4207-B2D6-6066E2708E0F}" presName="parTransTwo" presStyleCnt="0"/>
      <dgm:spPr/>
    </dgm:pt>
    <dgm:pt modelId="{1198D959-10E9-468A-9E24-7241291BDB83}" type="pres">
      <dgm:prSet presAssocID="{4AE4F6D9-9FD9-4207-B2D6-6066E2708E0F}" presName="horzTwo" presStyleCnt="0"/>
      <dgm:spPr/>
    </dgm:pt>
    <dgm:pt modelId="{2090BE1E-498A-495F-B32C-A8E3295451CE}" type="pres">
      <dgm:prSet presAssocID="{C3CA110A-14D9-419B-AEB9-7784174321F5}" presName="vertThree" presStyleCnt="0"/>
      <dgm:spPr/>
    </dgm:pt>
    <dgm:pt modelId="{8F526F35-33EE-437D-A65E-E9CFCC88AC43}" type="pres">
      <dgm:prSet presAssocID="{C3CA110A-14D9-419B-AEB9-7784174321F5}" presName="txThree" presStyleLbl="node3" presStyleIdx="0" presStyleCnt="4">
        <dgm:presLayoutVars>
          <dgm:chPref val="3"/>
        </dgm:presLayoutVars>
      </dgm:prSet>
      <dgm:spPr/>
    </dgm:pt>
    <dgm:pt modelId="{41FD8184-272C-4011-92E8-F3626117ED17}" type="pres">
      <dgm:prSet presAssocID="{C3CA110A-14D9-419B-AEB9-7784174321F5}" presName="horzThree" presStyleCnt="0"/>
      <dgm:spPr/>
    </dgm:pt>
    <dgm:pt modelId="{63FB1AAA-1427-4091-9251-BD38DA7B96D9}" type="pres">
      <dgm:prSet presAssocID="{1CCDD278-F9F6-47CF-89E7-E330D7F8BB30}" presName="sibSpaceThree" presStyleCnt="0"/>
      <dgm:spPr/>
    </dgm:pt>
    <dgm:pt modelId="{81F422D5-416C-4B29-971B-BFAEFD3A2E69}" type="pres">
      <dgm:prSet presAssocID="{01980887-B763-4AE3-871B-2D1F9C87AB79}" presName="vertThree" presStyleCnt="0"/>
      <dgm:spPr/>
    </dgm:pt>
    <dgm:pt modelId="{3B9771A2-C76C-4A76-AAAB-D3E38679EDBE}" type="pres">
      <dgm:prSet presAssocID="{01980887-B763-4AE3-871B-2D1F9C87AB79}" presName="txThree" presStyleLbl="node3" presStyleIdx="1" presStyleCnt="4">
        <dgm:presLayoutVars>
          <dgm:chPref val="3"/>
        </dgm:presLayoutVars>
      </dgm:prSet>
      <dgm:spPr/>
    </dgm:pt>
    <dgm:pt modelId="{D3B033C2-FB56-4FB8-B89B-563677800ABF}" type="pres">
      <dgm:prSet presAssocID="{01980887-B763-4AE3-871B-2D1F9C87AB79}" presName="horzThree" presStyleCnt="0"/>
      <dgm:spPr/>
    </dgm:pt>
    <dgm:pt modelId="{FCB9F050-136D-489C-830B-6CF34B2FD5AD}" type="pres">
      <dgm:prSet presAssocID="{A27FE81E-1DCB-4958-853B-7C5E4F08DB94}" presName="sibSpaceTwo" presStyleCnt="0"/>
      <dgm:spPr/>
    </dgm:pt>
    <dgm:pt modelId="{7BFADEF9-BE96-4A00-A727-866E09F0A3D2}" type="pres">
      <dgm:prSet presAssocID="{922D99EC-C31D-40D4-8FEA-51D1CBA31931}" presName="vertTwo" presStyleCnt="0"/>
      <dgm:spPr/>
    </dgm:pt>
    <dgm:pt modelId="{26E4EB1B-A1ED-4032-B5EB-BF2243342DCA}" type="pres">
      <dgm:prSet presAssocID="{922D99EC-C31D-40D4-8FEA-51D1CBA31931}" presName="txTwo" presStyleLbl="node2" presStyleIdx="1" presStyleCnt="2">
        <dgm:presLayoutVars>
          <dgm:chPref val="3"/>
        </dgm:presLayoutVars>
      </dgm:prSet>
      <dgm:spPr/>
    </dgm:pt>
    <dgm:pt modelId="{CD8C6E5E-574B-4305-B898-DC64567B36A9}" type="pres">
      <dgm:prSet presAssocID="{922D99EC-C31D-40D4-8FEA-51D1CBA31931}" presName="parTransTwo" presStyleCnt="0"/>
      <dgm:spPr/>
    </dgm:pt>
    <dgm:pt modelId="{9E84E84B-F0BC-4755-BBB3-EC5B52294020}" type="pres">
      <dgm:prSet presAssocID="{922D99EC-C31D-40D4-8FEA-51D1CBA31931}" presName="horzTwo" presStyleCnt="0"/>
      <dgm:spPr/>
    </dgm:pt>
    <dgm:pt modelId="{E666300A-6DC1-4429-8553-5B9CC19A7EBC}" type="pres">
      <dgm:prSet presAssocID="{1ACF18D5-6778-4ACC-97F8-D3691BA03257}" presName="vertThree" presStyleCnt="0"/>
      <dgm:spPr/>
    </dgm:pt>
    <dgm:pt modelId="{E40C732D-984A-4582-A0FA-5D0C867C8013}" type="pres">
      <dgm:prSet presAssocID="{1ACF18D5-6778-4ACC-97F8-D3691BA03257}" presName="txThree" presStyleLbl="node3" presStyleIdx="2" presStyleCnt="4">
        <dgm:presLayoutVars>
          <dgm:chPref val="3"/>
        </dgm:presLayoutVars>
      </dgm:prSet>
      <dgm:spPr/>
    </dgm:pt>
    <dgm:pt modelId="{65F8BDEF-E96D-4065-869D-92ECBC618D7C}" type="pres">
      <dgm:prSet presAssocID="{1ACF18D5-6778-4ACC-97F8-D3691BA03257}" presName="horzThree" presStyleCnt="0"/>
      <dgm:spPr/>
    </dgm:pt>
    <dgm:pt modelId="{6DEEE0AD-E0E8-41B3-BCFE-ACA575A521F3}" type="pres">
      <dgm:prSet presAssocID="{55E097D6-7721-44AE-90B2-D202A0C30259}" presName="sibSpaceThree" presStyleCnt="0"/>
      <dgm:spPr/>
    </dgm:pt>
    <dgm:pt modelId="{83BB4690-C798-4F4A-844E-16DABEAF4425}" type="pres">
      <dgm:prSet presAssocID="{D424C79B-E9F5-4990-966C-7D5120E2BC84}" presName="vertThree" presStyleCnt="0"/>
      <dgm:spPr/>
    </dgm:pt>
    <dgm:pt modelId="{A06E24EE-AA16-4855-8B87-7F8095F488C3}" type="pres">
      <dgm:prSet presAssocID="{D424C79B-E9F5-4990-966C-7D5120E2BC84}" presName="txThree" presStyleLbl="node3" presStyleIdx="3" presStyleCnt="4">
        <dgm:presLayoutVars>
          <dgm:chPref val="3"/>
        </dgm:presLayoutVars>
      </dgm:prSet>
      <dgm:spPr/>
    </dgm:pt>
    <dgm:pt modelId="{5A471D22-EE2D-412C-AE2C-62478687AA95}" type="pres">
      <dgm:prSet presAssocID="{D424C79B-E9F5-4990-966C-7D5120E2BC84}" presName="horzThree" presStyleCnt="0"/>
      <dgm:spPr/>
    </dgm:pt>
  </dgm:ptLst>
  <dgm:cxnLst>
    <dgm:cxn modelId="{FBBFE60F-5951-43B2-A2A4-607CD2DEB999}" type="presOf" srcId="{5AC96554-19E1-41B9-86D9-AD4CDE6E4681}" destId="{E45F5D4F-4BC4-446D-A580-263B502BF997}" srcOrd="0" destOrd="0" presId="urn:microsoft.com/office/officeart/2005/8/layout/hierarchy4"/>
    <dgm:cxn modelId="{6A538113-BC90-4008-A27F-2CF1E27312B8}" type="presOf" srcId="{1ACF18D5-6778-4ACC-97F8-D3691BA03257}" destId="{E40C732D-984A-4582-A0FA-5D0C867C8013}" srcOrd="0" destOrd="0" presId="urn:microsoft.com/office/officeart/2005/8/layout/hierarchy4"/>
    <dgm:cxn modelId="{D9EFF821-1D03-4F96-BF3A-74CBAE1F007E}" type="presOf" srcId="{D424C79B-E9F5-4990-966C-7D5120E2BC84}" destId="{A06E24EE-AA16-4855-8B87-7F8095F488C3}" srcOrd="0" destOrd="0" presId="urn:microsoft.com/office/officeart/2005/8/layout/hierarchy4"/>
    <dgm:cxn modelId="{239D8254-B717-4308-9575-C568E5CDC11C}" type="presOf" srcId="{922D99EC-C31D-40D4-8FEA-51D1CBA31931}" destId="{26E4EB1B-A1ED-4032-B5EB-BF2243342DCA}" srcOrd="0" destOrd="0" presId="urn:microsoft.com/office/officeart/2005/8/layout/hierarchy4"/>
    <dgm:cxn modelId="{1B62CF75-7975-42AB-B7AB-8938F0AA6649}" srcId="{922D99EC-C31D-40D4-8FEA-51D1CBA31931}" destId="{1ACF18D5-6778-4ACC-97F8-D3691BA03257}" srcOrd="0" destOrd="0" parTransId="{31B97952-BBD6-47F7-A2ED-AD6476298F74}" sibTransId="{55E097D6-7721-44AE-90B2-D202A0C30259}"/>
    <dgm:cxn modelId="{CC576D77-7C01-46B2-93BA-0DADA79352D5}" srcId="{922D99EC-C31D-40D4-8FEA-51D1CBA31931}" destId="{D424C79B-E9F5-4990-966C-7D5120E2BC84}" srcOrd="1" destOrd="0" parTransId="{D0EFF32F-5BAB-4CFA-8E77-F37616D76168}" sibTransId="{23CA37A4-81D7-4DEA-9920-29E6196F44F4}"/>
    <dgm:cxn modelId="{926F557A-3F7F-4092-9DCD-C49153057BB6}" srcId="{5AC96554-19E1-41B9-86D9-AD4CDE6E4681}" destId="{3EE67F83-0D29-4E25-BBCD-0B0B2075285A}" srcOrd="0" destOrd="0" parTransId="{7CEEBB76-3559-44D6-901C-BF229625FFD3}" sibTransId="{DE641A35-C334-4611-A093-7611D451CAE8}"/>
    <dgm:cxn modelId="{C7F0DB84-45BA-4340-A24C-C4D7804A2582}" srcId="{4AE4F6D9-9FD9-4207-B2D6-6066E2708E0F}" destId="{C3CA110A-14D9-419B-AEB9-7784174321F5}" srcOrd="0" destOrd="0" parTransId="{FBDC9678-27AA-4B3A-AE80-1FC1566E57A1}" sibTransId="{1CCDD278-F9F6-47CF-89E7-E330D7F8BB30}"/>
    <dgm:cxn modelId="{5DDC378D-6569-4DBD-AC5C-A7E141B6B1E3}" srcId="{3EE67F83-0D29-4E25-BBCD-0B0B2075285A}" destId="{4AE4F6D9-9FD9-4207-B2D6-6066E2708E0F}" srcOrd="0" destOrd="0" parTransId="{94EAFD22-150A-4F71-9FEB-18BC1B44218E}" sibTransId="{A27FE81E-1DCB-4958-853B-7C5E4F08DB94}"/>
    <dgm:cxn modelId="{54F351A9-7612-4839-AB90-872B433D1477}" type="presOf" srcId="{01980887-B763-4AE3-871B-2D1F9C87AB79}" destId="{3B9771A2-C76C-4A76-AAAB-D3E38679EDBE}" srcOrd="0" destOrd="0" presId="urn:microsoft.com/office/officeart/2005/8/layout/hierarchy4"/>
    <dgm:cxn modelId="{9064A6A9-8DB6-43F8-B972-E3B8EBAAE982}" type="presOf" srcId="{C3CA110A-14D9-419B-AEB9-7784174321F5}" destId="{8F526F35-33EE-437D-A65E-E9CFCC88AC43}" srcOrd="0" destOrd="0" presId="urn:microsoft.com/office/officeart/2005/8/layout/hierarchy4"/>
    <dgm:cxn modelId="{78071DD0-BF8E-47F9-8634-B0D003D9CB36}" type="presOf" srcId="{3EE67F83-0D29-4E25-BBCD-0B0B2075285A}" destId="{1B6EE2F3-1676-4F43-91BB-5B719AF328DC}" srcOrd="0" destOrd="0" presId="urn:microsoft.com/office/officeart/2005/8/layout/hierarchy4"/>
    <dgm:cxn modelId="{494E96D8-4007-46FE-AF2F-09812CE4328B}" type="presOf" srcId="{4AE4F6D9-9FD9-4207-B2D6-6066E2708E0F}" destId="{292CA97C-0C0F-4F28-85DB-F2B9162E89FA}" srcOrd="0" destOrd="0" presId="urn:microsoft.com/office/officeart/2005/8/layout/hierarchy4"/>
    <dgm:cxn modelId="{7D3BB9E6-0760-434C-AC93-A1F7AF15F439}" srcId="{4AE4F6D9-9FD9-4207-B2D6-6066E2708E0F}" destId="{01980887-B763-4AE3-871B-2D1F9C87AB79}" srcOrd="1" destOrd="0" parTransId="{79D8A85B-0F8C-4876-95B6-054FF9AF191B}" sibTransId="{8EF8C88C-E925-4EE6-9743-44C6450563A5}"/>
    <dgm:cxn modelId="{E4200CEB-F991-48FD-AE75-6163447AB6D6}" srcId="{3EE67F83-0D29-4E25-BBCD-0B0B2075285A}" destId="{922D99EC-C31D-40D4-8FEA-51D1CBA31931}" srcOrd="1" destOrd="0" parTransId="{9620E3A4-BC97-4761-8FEE-EF1E433E0544}" sibTransId="{5A0ADE77-B378-4911-98E0-2D32DC19B045}"/>
    <dgm:cxn modelId="{F459750C-78E8-49D9-843B-B09BE072A1D4}" type="presParOf" srcId="{E45F5D4F-4BC4-446D-A580-263B502BF997}" destId="{512570E6-0359-45D0-A84F-408E5E00D852}" srcOrd="0" destOrd="0" presId="urn:microsoft.com/office/officeart/2005/8/layout/hierarchy4"/>
    <dgm:cxn modelId="{7E276B1D-0154-43AB-8E29-83582DF13986}" type="presParOf" srcId="{512570E6-0359-45D0-A84F-408E5E00D852}" destId="{1B6EE2F3-1676-4F43-91BB-5B719AF328DC}" srcOrd="0" destOrd="0" presId="urn:microsoft.com/office/officeart/2005/8/layout/hierarchy4"/>
    <dgm:cxn modelId="{112B47BA-30C5-4358-BF81-2874657D3C3F}" type="presParOf" srcId="{512570E6-0359-45D0-A84F-408E5E00D852}" destId="{D360D98D-B4FF-4432-8CF2-5CBC8890D645}" srcOrd="1" destOrd="0" presId="urn:microsoft.com/office/officeart/2005/8/layout/hierarchy4"/>
    <dgm:cxn modelId="{4330157C-1643-4EDA-841D-0814D3FE8CD3}" type="presParOf" srcId="{512570E6-0359-45D0-A84F-408E5E00D852}" destId="{CE6B2D94-437E-4E0E-AA1D-949CB6731BD7}" srcOrd="2" destOrd="0" presId="urn:microsoft.com/office/officeart/2005/8/layout/hierarchy4"/>
    <dgm:cxn modelId="{67F6316A-E96F-4A89-B03D-104B08F187DB}" type="presParOf" srcId="{CE6B2D94-437E-4E0E-AA1D-949CB6731BD7}" destId="{4ADBF193-854D-49B0-A888-CBD92B56AEC1}" srcOrd="0" destOrd="0" presId="urn:microsoft.com/office/officeart/2005/8/layout/hierarchy4"/>
    <dgm:cxn modelId="{86F33DEF-74DA-400C-8B45-6DF3D9C0F5DF}" type="presParOf" srcId="{4ADBF193-854D-49B0-A888-CBD92B56AEC1}" destId="{292CA97C-0C0F-4F28-85DB-F2B9162E89FA}" srcOrd="0" destOrd="0" presId="urn:microsoft.com/office/officeart/2005/8/layout/hierarchy4"/>
    <dgm:cxn modelId="{8065AFE1-C431-496E-AFDC-AEC28E6C48C6}" type="presParOf" srcId="{4ADBF193-854D-49B0-A888-CBD92B56AEC1}" destId="{BAEB319A-58EC-4A0F-B769-E40CB26E36D2}" srcOrd="1" destOrd="0" presId="urn:microsoft.com/office/officeart/2005/8/layout/hierarchy4"/>
    <dgm:cxn modelId="{5FF667B4-50B7-4312-85D4-509F1D97EE4D}" type="presParOf" srcId="{4ADBF193-854D-49B0-A888-CBD92B56AEC1}" destId="{1198D959-10E9-468A-9E24-7241291BDB83}" srcOrd="2" destOrd="0" presId="urn:microsoft.com/office/officeart/2005/8/layout/hierarchy4"/>
    <dgm:cxn modelId="{CCD375B7-577B-42A9-B2B3-D2AFA09F4D31}" type="presParOf" srcId="{1198D959-10E9-468A-9E24-7241291BDB83}" destId="{2090BE1E-498A-495F-B32C-A8E3295451CE}" srcOrd="0" destOrd="0" presId="urn:microsoft.com/office/officeart/2005/8/layout/hierarchy4"/>
    <dgm:cxn modelId="{358BB0A1-A415-4EE6-91D0-FEACCFCEB7D7}" type="presParOf" srcId="{2090BE1E-498A-495F-B32C-A8E3295451CE}" destId="{8F526F35-33EE-437D-A65E-E9CFCC88AC43}" srcOrd="0" destOrd="0" presId="urn:microsoft.com/office/officeart/2005/8/layout/hierarchy4"/>
    <dgm:cxn modelId="{09B48AAE-EA32-4F35-83A6-30D729760BEF}" type="presParOf" srcId="{2090BE1E-498A-495F-B32C-A8E3295451CE}" destId="{41FD8184-272C-4011-92E8-F3626117ED17}" srcOrd="1" destOrd="0" presId="urn:microsoft.com/office/officeart/2005/8/layout/hierarchy4"/>
    <dgm:cxn modelId="{B3401929-2D9A-4116-8E55-F2E2043C7BFB}" type="presParOf" srcId="{1198D959-10E9-468A-9E24-7241291BDB83}" destId="{63FB1AAA-1427-4091-9251-BD38DA7B96D9}" srcOrd="1" destOrd="0" presId="urn:microsoft.com/office/officeart/2005/8/layout/hierarchy4"/>
    <dgm:cxn modelId="{1619702F-224F-4CFF-AFA1-71C90072B574}" type="presParOf" srcId="{1198D959-10E9-468A-9E24-7241291BDB83}" destId="{81F422D5-416C-4B29-971B-BFAEFD3A2E69}" srcOrd="2" destOrd="0" presId="urn:microsoft.com/office/officeart/2005/8/layout/hierarchy4"/>
    <dgm:cxn modelId="{4BCEA47A-71AA-46F6-8AD1-A9A75D14BE66}" type="presParOf" srcId="{81F422D5-416C-4B29-971B-BFAEFD3A2E69}" destId="{3B9771A2-C76C-4A76-AAAB-D3E38679EDBE}" srcOrd="0" destOrd="0" presId="urn:microsoft.com/office/officeart/2005/8/layout/hierarchy4"/>
    <dgm:cxn modelId="{435794AB-B56B-40CF-B49F-F93D52AFE9CD}" type="presParOf" srcId="{81F422D5-416C-4B29-971B-BFAEFD3A2E69}" destId="{D3B033C2-FB56-4FB8-B89B-563677800ABF}" srcOrd="1" destOrd="0" presId="urn:microsoft.com/office/officeart/2005/8/layout/hierarchy4"/>
    <dgm:cxn modelId="{E57F0725-7B06-44B0-A439-8398FDC25BF8}" type="presParOf" srcId="{CE6B2D94-437E-4E0E-AA1D-949CB6731BD7}" destId="{FCB9F050-136D-489C-830B-6CF34B2FD5AD}" srcOrd="1" destOrd="0" presId="urn:microsoft.com/office/officeart/2005/8/layout/hierarchy4"/>
    <dgm:cxn modelId="{81C07A70-CD28-419A-A9E7-A90BE1BA4C8F}" type="presParOf" srcId="{CE6B2D94-437E-4E0E-AA1D-949CB6731BD7}" destId="{7BFADEF9-BE96-4A00-A727-866E09F0A3D2}" srcOrd="2" destOrd="0" presId="urn:microsoft.com/office/officeart/2005/8/layout/hierarchy4"/>
    <dgm:cxn modelId="{E3051893-1CD9-497E-B74D-AD8B605349F3}" type="presParOf" srcId="{7BFADEF9-BE96-4A00-A727-866E09F0A3D2}" destId="{26E4EB1B-A1ED-4032-B5EB-BF2243342DCA}" srcOrd="0" destOrd="0" presId="urn:microsoft.com/office/officeart/2005/8/layout/hierarchy4"/>
    <dgm:cxn modelId="{1FC7DA97-C4F3-4AC0-AEDA-6F106FEA2D0F}" type="presParOf" srcId="{7BFADEF9-BE96-4A00-A727-866E09F0A3D2}" destId="{CD8C6E5E-574B-4305-B898-DC64567B36A9}" srcOrd="1" destOrd="0" presId="urn:microsoft.com/office/officeart/2005/8/layout/hierarchy4"/>
    <dgm:cxn modelId="{0FA2A522-D61B-46CC-B826-8696F11346F6}" type="presParOf" srcId="{7BFADEF9-BE96-4A00-A727-866E09F0A3D2}" destId="{9E84E84B-F0BC-4755-BBB3-EC5B52294020}" srcOrd="2" destOrd="0" presId="urn:microsoft.com/office/officeart/2005/8/layout/hierarchy4"/>
    <dgm:cxn modelId="{FDBC20C4-A715-44E6-AA60-456C2CC0BCC9}" type="presParOf" srcId="{9E84E84B-F0BC-4755-BBB3-EC5B52294020}" destId="{E666300A-6DC1-4429-8553-5B9CC19A7EBC}" srcOrd="0" destOrd="0" presId="urn:microsoft.com/office/officeart/2005/8/layout/hierarchy4"/>
    <dgm:cxn modelId="{7769E681-9C84-448C-8097-AC45A926D599}" type="presParOf" srcId="{E666300A-6DC1-4429-8553-5B9CC19A7EBC}" destId="{E40C732D-984A-4582-A0FA-5D0C867C8013}" srcOrd="0" destOrd="0" presId="urn:microsoft.com/office/officeart/2005/8/layout/hierarchy4"/>
    <dgm:cxn modelId="{90E6DC69-E562-4F8B-BAEC-AF4C8BBF6A20}" type="presParOf" srcId="{E666300A-6DC1-4429-8553-5B9CC19A7EBC}" destId="{65F8BDEF-E96D-4065-869D-92ECBC618D7C}" srcOrd="1" destOrd="0" presId="urn:microsoft.com/office/officeart/2005/8/layout/hierarchy4"/>
    <dgm:cxn modelId="{E7FF0295-8780-4E05-B008-1BA0BF55453C}" type="presParOf" srcId="{9E84E84B-F0BC-4755-BBB3-EC5B52294020}" destId="{6DEEE0AD-E0E8-41B3-BCFE-ACA575A521F3}" srcOrd="1" destOrd="0" presId="urn:microsoft.com/office/officeart/2005/8/layout/hierarchy4"/>
    <dgm:cxn modelId="{14B18938-200E-497B-A701-7F5A46F7E9B5}" type="presParOf" srcId="{9E84E84B-F0BC-4755-BBB3-EC5B52294020}" destId="{83BB4690-C798-4F4A-844E-16DABEAF4425}" srcOrd="2" destOrd="0" presId="urn:microsoft.com/office/officeart/2005/8/layout/hierarchy4"/>
    <dgm:cxn modelId="{784FDC5C-EBCD-4676-A457-D64EFC45BDAE}" type="presParOf" srcId="{83BB4690-C798-4F4A-844E-16DABEAF4425}" destId="{A06E24EE-AA16-4855-8B87-7F8095F488C3}" srcOrd="0" destOrd="0" presId="urn:microsoft.com/office/officeart/2005/8/layout/hierarchy4"/>
    <dgm:cxn modelId="{000311D3-5C67-4FAF-9115-BB3FF8CB14B0}" type="presParOf" srcId="{83BB4690-C798-4F4A-844E-16DABEAF4425}" destId="{5A471D22-EE2D-412C-AE2C-62478687AA9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9DDBC5-0A5C-48B0-8D2C-1147B434E26B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EEA05E4-7449-4A91-88E6-CBA2BE91369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Tvůrci finančního práva</a:t>
          </a:r>
        </a:p>
      </dgm:t>
    </dgm:pt>
    <dgm:pt modelId="{6EAB6F9E-AD17-4DF0-BA48-EF2F04A0EB0E}" type="parTrans" cxnId="{C271BC3A-69EF-4503-8805-D722CDC75136}">
      <dgm:prSet/>
      <dgm:spPr/>
      <dgm:t>
        <a:bodyPr/>
        <a:lstStyle/>
        <a:p>
          <a:endParaRPr lang="cs-CZ"/>
        </a:p>
      </dgm:t>
    </dgm:pt>
    <dgm:pt modelId="{F81F1A44-BC7D-4CCA-93B8-D5B030F6E909}" type="sibTrans" cxnId="{C271BC3A-69EF-4503-8805-D722CDC75136}">
      <dgm:prSet/>
      <dgm:spPr/>
      <dgm:t>
        <a:bodyPr/>
        <a:lstStyle/>
        <a:p>
          <a:endParaRPr lang="cs-CZ"/>
        </a:p>
      </dgm:t>
    </dgm:pt>
    <dgm:pt modelId="{83E425BA-5323-49FF-9E23-98089B1A6AA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Adresáti finančního práva</a:t>
          </a:r>
        </a:p>
      </dgm:t>
    </dgm:pt>
    <dgm:pt modelId="{8BCBF352-D4C0-4C24-96E4-87FFFD168EB9}" type="parTrans" cxnId="{179C83E2-FFF1-4596-BE52-52489CB4CF3B}">
      <dgm:prSet/>
      <dgm:spPr/>
      <dgm:t>
        <a:bodyPr/>
        <a:lstStyle/>
        <a:p>
          <a:endParaRPr lang="cs-CZ"/>
        </a:p>
      </dgm:t>
    </dgm:pt>
    <dgm:pt modelId="{79B222E1-B1FC-4B33-B330-E7C192CC4A66}" type="sibTrans" cxnId="{179C83E2-FFF1-4596-BE52-52489CB4CF3B}">
      <dgm:prSet/>
      <dgm:spPr/>
      <dgm:t>
        <a:bodyPr/>
        <a:lstStyle/>
        <a:p>
          <a:endParaRPr lang="cs-CZ"/>
        </a:p>
      </dgm:t>
    </dgm:pt>
    <dgm:pt modelId="{2A4AB3ED-DA43-4CE2-A0AC-AD69FFA25CF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ústavodárce, zákonodárce, lid</a:t>
          </a:r>
        </a:p>
      </dgm:t>
    </dgm:pt>
    <dgm:pt modelId="{BC420515-97F4-4EBF-A6FC-24DA9B2A3583}" type="parTrans" cxnId="{35A1B916-B3C7-4A0B-B77A-147ADD65A9DA}">
      <dgm:prSet/>
      <dgm:spPr/>
      <dgm:t>
        <a:bodyPr/>
        <a:lstStyle/>
        <a:p>
          <a:endParaRPr lang="cs-CZ"/>
        </a:p>
      </dgm:t>
    </dgm:pt>
    <dgm:pt modelId="{ACAA944F-D9B0-49E5-845D-EB81A1BF863D}" type="sibTrans" cxnId="{35A1B916-B3C7-4A0B-B77A-147ADD65A9DA}">
      <dgm:prSet/>
      <dgm:spPr/>
      <dgm:t>
        <a:bodyPr/>
        <a:lstStyle/>
        <a:p>
          <a:endParaRPr lang="cs-CZ"/>
        </a:p>
      </dgm:t>
    </dgm:pt>
    <dgm:pt modelId="{8F983575-38E8-4993-AB7D-F98C7F9A201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vláda, </a:t>
          </a:r>
          <a:r>
            <a:rPr lang="cs-CZ" b="0" dirty="0">
              <a:latin typeface="Gill Sans MT" panose="020B0502020104020203" pitchFamily="34" charset="-18"/>
            </a:rPr>
            <a:t>ministerstva, jiné správní úřady a orgány územní samosprávy, zastupitelstva územně samosprávných celků</a:t>
          </a:r>
          <a:endParaRPr lang="cs-CZ" dirty="0">
            <a:latin typeface="Gill Sans MT" panose="020B0502020104020203" pitchFamily="34" charset="-18"/>
          </a:endParaRPr>
        </a:p>
      </dgm:t>
    </dgm:pt>
    <dgm:pt modelId="{3EB11D97-0D4E-410E-B9F1-519B10857D06}" type="parTrans" cxnId="{3A62713F-BA32-465C-820A-73216129788F}">
      <dgm:prSet/>
      <dgm:spPr/>
      <dgm:t>
        <a:bodyPr/>
        <a:lstStyle/>
        <a:p>
          <a:endParaRPr lang="cs-CZ"/>
        </a:p>
      </dgm:t>
    </dgm:pt>
    <dgm:pt modelId="{BB66D2B5-DFB7-4C25-913B-286B237CA3AF}" type="sibTrans" cxnId="{3A62713F-BA32-465C-820A-73216129788F}">
      <dgm:prSet/>
      <dgm:spPr/>
      <dgm:t>
        <a:bodyPr/>
        <a:lstStyle/>
        <a:p>
          <a:endParaRPr lang="cs-CZ"/>
        </a:p>
      </dgm:t>
    </dgm:pt>
    <dgm:pt modelId="{AEBB8095-8BE2-43E5-89B0-C14087394DF5}">
      <dgm:prSet phldrT="[Text]"/>
      <dgm:spPr/>
      <dgm:t>
        <a:bodyPr/>
        <a:lstStyle/>
        <a:p>
          <a:r>
            <a:rPr lang="cs-CZ" b="0" dirty="0">
              <a:latin typeface="Gill Sans MT" panose="020B0502020104020203" pitchFamily="34" charset="-18"/>
            </a:rPr>
            <a:t>soudy, finanční arbitr</a:t>
          </a:r>
        </a:p>
      </dgm:t>
    </dgm:pt>
    <dgm:pt modelId="{2269B940-B969-4DC8-8BBB-0A76166305E5}" type="parTrans" cxnId="{5800791F-7482-4127-B34A-616B9BD7A71D}">
      <dgm:prSet/>
      <dgm:spPr/>
      <dgm:t>
        <a:bodyPr/>
        <a:lstStyle/>
        <a:p>
          <a:endParaRPr lang="cs-CZ"/>
        </a:p>
      </dgm:t>
    </dgm:pt>
    <dgm:pt modelId="{E4D21193-5070-4532-B04E-3E0791EF747A}" type="sibTrans" cxnId="{5800791F-7482-4127-B34A-616B9BD7A71D}">
      <dgm:prSet/>
      <dgm:spPr/>
      <dgm:t>
        <a:bodyPr/>
        <a:lstStyle/>
        <a:p>
          <a:endParaRPr lang="cs-CZ"/>
        </a:p>
      </dgm:t>
    </dgm:pt>
    <dgm:pt modelId="{7134CE0E-182E-477A-B1E4-3A9ABE072511}">
      <dgm:prSet phldrT="[Text]"/>
      <dgm:spPr/>
      <dgm:t>
        <a:bodyPr/>
        <a:lstStyle/>
        <a:p>
          <a:r>
            <a:rPr lang="cs-CZ" b="0" dirty="0">
              <a:latin typeface="Gill Sans MT" panose="020B0502020104020203" pitchFamily="34" charset="-18"/>
            </a:rPr>
            <a:t>tvůrce právní doktríny </a:t>
          </a:r>
        </a:p>
      </dgm:t>
    </dgm:pt>
    <dgm:pt modelId="{BC9A5F3A-43E8-498F-B69D-7D940C0CBB3F}" type="parTrans" cxnId="{5D11F40D-E1E6-4DB3-95F4-A0680A8F55D6}">
      <dgm:prSet/>
      <dgm:spPr/>
      <dgm:t>
        <a:bodyPr/>
        <a:lstStyle/>
        <a:p>
          <a:endParaRPr lang="cs-CZ"/>
        </a:p>
      </dgm:t>
    </dgm:pt>
    <dgm:pt modelId="{059E002F-7F03-4188-9BC3-E9D7BB6372D9}" type="sibTrans" cxnId="{5D11F40D-E1E6-4DB3-95F4-A0680A8F55D6}">
      <dgm:prSet/>
      <dgm:spPr/>
      <dgm:t>
        <a:bodyPr/>
        <a:lstStyle/>
        <a:p>
          <a:endParaRPr lang="cs-CZ"/>
        </a:p>
      </dgm:t>
    </dgm:pt>
    <dgm:pt modelId="{588A9EF5-24AF-4CF5-8734-2553966F4BC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podřazení adresáti</a:t>
          </a:r>
        </a:p>
      </dgm:t>
    </dgm:pt>
    <dgm:pt modelId="{10097834-A7B8-4DCB-9A85-D1EA81F848E5}" type="parTrans" cxnId="{099D0CC9-3847-4E59-A875-328608114C2C}">
      <dgm:prSet/>
      <dgm:spPr/>
      <dgm:t>
        <a:bodyPr/>
        <a:lstStyle/>
        <a:p>
          <a:endParaRPr lang="cs-CZ"/>
        </a:p>
      </dgm:t>
    </dgm:pt>
    <dgm:pt modelId="{466A364C-3CE8-47D4-8C98-9370C705B675}" type="sibTrans" cxnId="{099D0CC9-3847-4E59-A875-328608114C2C}">
      <dgm:prSet/>
      <dgm:spPr/>
      <dgm:t>
        <a:bodyPr/>
        <a:lstStyle/>
        <a:p>
          <a:endParaRPr lang="cs-CZ"/>
        </a:p>
      </dgm:t>
    </dgm:pt>
    <dgm:pt modelId="{A4970945-26F9-4E04-BCBF-5C1BCF642E4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nadřazení adresáti</a:t>
          </a:r>
        </a:p>
      </dgm:t>
    </dgm:pt>
    <dgm:pt modelId="{D6F89C5F-A3E2-4300-B20B-C75EAB98CD0F}" type="parTrans" cxnId="{4F4BCCA8-21DD-4796-8F84-942D227ECC4E}">
      <dgm:prSet/>
      <dgm:spPr/>
      <dgm:t>
        <a:bodyPr/>
        <a:lstStyle/>
        <a:p>
          <a:endParaRPr lang="cs-CZ"/>
        </a:p>
      </dgm:t>
    </dgm:pt>
    <dgm:pt modelId="{060B91BE-A578-4C9C-BB66-DE7CCF082977}" type="sibTrans" cxnId="{4F4BCCA8-21DD-4796-8F84-942D227ECC4E}">
      <dgm:prSet/>
      <dgm:spPr/>
      <dgm:t>
        <a:bodyPr/>
        <a:lstStyle/>
        <a:p>
          <a:endParaRPr lang="cs-CZ"/>
        </a:p>
      </dgm:t>
    </dgm:pt>
    <dgm:pt modelId="{DB920D23-1AA6-4333-8B60-5D2A2F91A35D}" type="pres">
      <dgm:prSet presAssocID="{329DDBC5-0A5C-48B0-8D2C-1147B434E26B}" presName="Name0" presStyleCnt="0">
        <dgm:presLayoutVars>
          <dgm:dir/>
          <dgm:animLvl val="lvl"/>
          <dgm:resizeHandles val="exact"/>
        </dgm:presLayoutVars>
      </dgm:prSet>
      <dgm:spPr/>
    </dgm:pt>
    <dgm:pt modelId="{6639D2BA-FFC3-4369-9931-A934A00A2FB1}" type="pres">
      <dgm:prSet presAssocID="{6EEA05E4-7449-4A91-88E6-CBA2BE913694}" presName="linNode" presStyleCnt="0"/>
      <dgm:spPr/>
    </dgm:pt>
    <dgm:pt modelId="{ADA0ACBE-2472-4C12-A104-916A419209C5}" type="pres">
      <dgm:prSet presAssocID="{6EEA05E4-7449-4A91-88E6-CBA2BE91369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A511242-8C94-4F73-8B6B-82770DDCE28B}" type="pres">
      <dgm:prSet presAssocID="{6EEA05E4-7449-4A91-88E6-CBA2BE913694}" presName="descendantText" presStyleLbl="alignAccFollowNode1" presStyleIdx="0" presStyleCnt="2">
        <dgm:presLayoutVars>
          <dgm:bulletEnabled val="1"/>
        </dgm:presLayoutVars>
      </dgm:prSet>
      <dgm:spPr/>
    </dgm:pt>
    <dgm:pt modelId="{84BD08E1-284F-4CC0-9245-90CE3E0D6269}" type="pres">
      <dgm:prSet presAssocID="{F81F1A44-BC7D-4CCA-93B8-D5B030F6E909}" presName="sp" presStyleCnt="0"/>
      <dgm:spPr/>
    </dgm:pt>
    <dgm:pt modelId="{5705D455-DCED-4364-A994-8783B75AA6B3}" type="pres">
      <dgm:prSet presAssocID="{83E425BA-5323-49FF-9E23-98089B1A6AA9}" presName="linNode" presStyleCnt="0"/>
      <dgm:spPr/>
    </dgm:pt>
    <dgm:pt modelId="{94BAAE9C-1918-4909-AE36-363481B54284}" type="pres">
      <dgm:prSet presAssocID="{83E425BA-5323-49FF-9E23-98089B1A6AA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AC75F2FB-BB23-4E38-A097-CA36C1F0C006}" type="pres">
      <dgm:prSet presAssocID="{83E425BA-5323-49FF-9E23-98089B1A6AA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34FFC405-280D-47F2-BCDD-AE3030611C24}" type="presOf" srcId="{83E425BA-5323-49FF-9E23-98089B1A6AA9}" destId="{94BAAE9C-1918-4909-AE36-363481B54284}" srcOrd="0" destOrd="0" presId="urn:microsoft.com/office/officeart/2005/8/layout/vList5"/>
    <dgm:cxn modelId="{DA640D0A-5A5C-4FC7-805B-76F507BE63AA}" type="presOf" srcId="{8F983575-38E8-4993-AB7D-F98C7F9A201A}" destId="{8A511242-8C94-4F73-8B6B-82770DDCE28B}" srcOrd="0" destOrd="1" presId="urn:microsoft.com/office/officeart/2005/8/layout/vList5"/>
    <dgm:cxn modelId="{5D11F40D-E1E6-4DB3-95F4-A0680A8F55D6}" srcId="{6EEA05E4-7449-4A91-88E6-CBA2BE913694}" destId="{7134CE0E-182E-477A-B1E4-3A9ABE072511}" srcOrd="3" destOrd="0" parTransId="{BC9A5F3A-43E8-498F-B69D-7D940C0CBB3F}" sibTransId="{059E002F-7F03-4188-9BC3-E9D7BB6372D9}"/>
    <dgm:cxn modelId="{35A1B916-B3C7-4A0B-B77A-147ADD65A9DA}" srcId="{6EEA05E4-7449-4A91-88E6-CBA2BE913694}" destId="{2A4AB3ED-DA43-4CE2-A0AC-AD69FFA25CF1}" srcOrd="0" destOrd="0" parTransId="{BC420515-97F4-4EBF-A6FC-24DA9B2A3583}" sibTransId="{ACAA944F-D9B0-49E5-845D-EB81A1BF863D}"/>
    <dgm:cxn modelId="{5800791F-7482-4127-B34A-616B9BD7A71D}" srcId="{6EEA05E4-7449-4A91-88E6-CBA2BE913694}" destId="{AEBB8095-8BE2-43E5-89B0-C14087394DF5}" srcOrd="2" destOrd="0" parTransId="{2269B940-B969-4DC8-8BBB-0A76166305E5}" sibTransId="{E4D21193-5070-4532-B04E-3E0791EF747A}"/>
    <dgm:cxn modelId="{957B452D-69EE-4228-8B63-25DB75E49485}" type="presOf" srcId="{6EEA05E4-7449-4A91-88E6-CBA2BE913694}" destId="{ADA0ACBE-2472-4C12-A104-916A419209C5}" srcOrd="0" destOrd="0" presId="urn:microsoft.com/office/officeart/2005/8/layout/vList5"/>
    <dgm:cxn modelId="{3E18832D-BE65-4F02-9500-458F9322DDFB}" type="presOf" srcId="{329DDBC5-0A5C-48B0-8D2C-1147B434E26B}" destId="{DB920D23-1AA6-4333-8B60-5D2A2F91A35D}" srcOrd="0" destOrd="0" presId="urn:microsoft.com/office/officeart/2005/8/layout/vList5"/>
    <dgm:cxn modelId="{C271BC3A-69EF-4503-8805-D722CDC75136}" srcId="{329DDBC5-0A5C-48B0-8D2C-1147B434E26B}" destId="{6EEA05E4-7449-4A91-88E6-CBA2BE913694}" srcOrd="0" destOrd="0" parTransId="{6EAB6F9E-AD17-4DF0-BA48-EF2F04A0EB0E}" sibTransId="{F81F1A44-BC7D-4CCA-93B8-D5B030F6E909}"/>
    <dgm:cxn modelId="{3A62713F-BA32-465C-820A-73216129788F}" srcId="{6EEA05E4-7449-4A91-88E6-CBA2BE913694}" destId="{8F983575-38E8-4993-AB7D-F98C7F9A201A}" srcOrd="1" destOrd="0" parTransId="{3EB11D97-0D4E-410E-B9F1-519B10857D06}" sibTransId="{BB66D2B5-DFB7-4C25-913B-286B237CA3AF}"/>
    <dgm:cxn modelId="{41EFA05E-2867-421D-84F6-9BD89353F5D9}" type="presOf" srcId="{588A9EF5-24AF-4CF5-8734-2553966F4BC9}" destId="{AC75F2FB-BB23-4E38-A097-CA36C1F0C006}" srcOrd="0" destOrd="0" presId="urn:microsoft.com/office/officeart/2005/8/layout/vList5"/>
    <dgm:cxn modelId="{1558AB5E-E456-4844-9B38-AC3E4031BF43}" type="presOf" srcId="{2A4AB3ED-DA43-4CE2-A0AC-AD69FFA25CF1}" destId="{8A511242-8C94-4F73-8B6B-82770DDCE28B}" srcOrd="0" destOrd="0" presId="urn:microsoft.com/office/officeart/2005/8/layout/vList5"/>
    <dgm:cxn modelId="{5FBEF2A5-8E5B-4855-8F0C-C3BCD289568F}" type="presOf" srcId="{7134CE0E-182E-477A-B1E4-3A9ABE072511}" destId="{8A511242-8C94-4F73-8B6B-82770DDCE28B}" srcOrd="0" destOrd="3" presId="urn:microsoft.com/office/officeart/2005/8/layout/vList5"/>
    <dgm:cxn modelId="{4F4BCCA8-21DD-4796-8F84-942D227ECC4E}" srcId="{83E425BA-5323-49FF-9E23-98089B1A6AA9}" destId="{A4970945-26F9-4E04-BCBF-5C1BCF642E48}" srcOrd="1" destOrd="0" parTransId="{D6F89C5F-A3E2-4300-B20B-C75EAB98CD0F}" sibTransId="{060B91BE-A578-4C9C-BB66-DE7CCF082977}"/>
    <dgm:cxn modelId="{099D0CC9-3847-4E59-A875-328608114C2C}" srcId="{83E425BA-5323-49FF-9E23-98089B1A6AA9}" destId="{588A9EF5-24AF-4CF5-8734-2553966F4BC9}" srcOrd="0" destOrd="0" parTransId="{10097834-A7B8-4DCB-9A85-D1EA81F848E5}" sibTransId="{466A364C-3CE8-47D4-8C98-9370C705B675}"/>
    <dgm:cxn modelId="{4AE829DD-6DC7-4208-B83C-872FD525F7AB}" type="presOf" srcId="{A4970945-26F9-4E04-BCBF-5C1BCF642E48}" destId="{AC75F2FB-BB23-4E38-A097-CA36C1F0C006}" srcOrd="0" destOrd="1" presId="urn:microsoft.com/office/officeart/2005/8/layout/vList5"/>
    <dgm:cxn modelId="{179C83E2-FFF1-4596-BE52-52489CB4CF3B}" srcId="{329DDBC5-0A5C-48B0-8D2C-1147B434E26B}" destId="{83E425BA-5323-49FF-9E23-98089B1A6AA9}" srcOrd="1" destOrd="0" parTransId="{8BCBF352-D4C0-4C24-96E4-87FFFD168EB9}" sibTransId="{79B222E1-B1FC-4B33-B330-E7C192CC4A66}"/>
    <dgm:cxn modelId="{209C31E9-838D-486C-96B7-7B79E1E8E2C6}" type="presOf" srcId="{AEBB8095-8BE2-43E5-89B0-C14087394DF5}" destId="{8A511242-8C94-4F73-8B6B-82770DDCE28B}" srcOrd="0" destOrd="2" presId="urn:microsoft.com/office/officeart/2005/8/layout/vList5"/>
    <dgm:cxn modelId="{B7CB62AB-9929-4478-B799-76E1A768D0C9}" type="presParOf" srcId="{DB920D23-1AA6-4333-8B60-5D2A2F91A35D}" destId="{6639D2BA-FFC3-4369-9931-A934A00A2FB1}" srcOrd="0" destOrd="0" presId="urn:microsoft.com/office/officeart/2005/8/layout/vList5"/>
    <dgm:cxn modelId="{4843530F-A022-4EB0-9F35-C5948DB87A9A}" type="presParOf" srcId="{6639D2BA-FFC3-4369-9931-A934A00A2FB1}" destId="{ADA0ACBE-2472-4C12-A104-916A419209C5}" srcOrd="0" destOrd="0" presId="urn:microsoft.com/office/officeart/2005/8/layout/vList5"/>
    <dgm:cxn modelId="{99662F6E-E015-4E37-A110-B7021B2D5C65}" type="presParOf" srcId="{6639D2BA-FFC3-4369-9931-A934A00A2FB1}" destId="{8A511242-8C94-4F73-8B6B-82770DDCE28B}" srcOrd="1" destOrd="0" presId="urn:microsoft.com/office/officeart/2005/8/layout/vList5"/>
    <dgm:cxn modelId="{96B3118B-4FCF-42B5-91B8-8C2F02C64828}" type="presParOf" srcId="{DB920D23-1AA6-4333-8B60-5D2A2F91A35D}" destId="{84BD08E1-284F-4CC0-9245-90CE3E0D6269}" srcOrd="1" destOrd="0" presId="urn:microsoft.com/office/officeart/2005/8/layout/vList5"/>
    <dgm:cxn modelId="{3A856E7E-208C-49C0-8DF2-E38AF20592EF}" type="presParOf" srcId="{DB920D23-1AA6-4333-8B60-5D2A2F91A35D}" destId="{5705D455-DCED-4364-A994-8783B75AA6B3}" srcOrd="2" destOrd="0" presId="urn:microsoft.com/office/officeart/2005/8/layout/vList5"/>
    <dgm:cxn modelId="{9AF37E89-5555-4F1C-83EA-EC435FB67DBC}" type="presParOf" srcId="{5705D455-DCED-4364-A994-8783B75AA6B3}" destId="{94BAAE9C-1918-4909-AE36-363481B54284}" srcOrd="0" destOrd="0" presId="urn:microsoft.com/office/officeart/2005/8/layout/vList5"/>
    <dgm:cxn modelId="{9CA10C58-443B-4157-A032-554224673FF5}" type="presParOf" srcId="{5705D455-DCED-4364-A994-8783B75AA6B3}" destId="{AC75F2FB-BB23-4E38-A097-CA36C1F0C0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E969AD-2838-48D8-A32A-C55118F6C8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7E25B5-22C6-40EC-A9D0-718A93E866B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Nadřazení adresáti</a:t>
          </a:r>
        </a:p>
      </dgm:t>
    </dgm:pt>
    <dgm:pt modelId="{EB625B11-0AD8-40CC-B903-6819C791576B}" type="parTrans" cxnId="{076DF151-BAB3-4E68-AACC-2B4E125071D7}">
      <dgm:prSet/>
      <dgm:spPr/>
      <dgm:t>
        <a:bodyPr/>
        <a:lstStyle/>
        <a:p>
          <a:endParaRPr lang="cs-CZ"/>
        </a:p>
      </dgm:t>
    </dgm:pt>
    <dgm:pt modelId="{201B1D09-2039-4A6F-955F-06855AD26034}" type="sibTrans" cxnId="{076DF151-BAB3-4E68-AACC-2B4E125071D7}">
      <dgm:prSet/>
      <dgm:spPr/>
      <dgm:t>
        <a:bodyPr/>
        <a:lstStyle/>
        <a:p>
          <a:endParaRPr lang="cs-CZ"/>
        </a:p>
      </dgm:t>
    </dgm:pt>
    <dgm:pt modelId="{D475F41C-550B-4549-8BA4-B3438098FAC5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subjekty finanční správy</a:t>
          </a:r>
        </a:p>
      </dgm:t>
    </dgm:pt>
    <dgm:pt modelId="{B1631451-3A67-4347-AD3F-A8ED9D5E6F06}" type="parTrans" cxnId="{8994CC42-D079-43D7-B5DD-B6F5D6DD76AB}">
      <dgm:prSet/>
      <dgm:spPr/>
      <dgm:t>
        <a:bodyPr/>
        <a:lstStyle/>
        <a:p>
          <a:endParaRPr lang="cs-CZ"/>
        </a:p>
      </dgm:t>
    </dgm:pt>
    <dgm:pt modelId="{58B91FB6-7791-46FC-B739-15AE17D00387}" type="sibTrans" cxnId="{8994CC42-D079-43D7-B5DD-B6F5D6DD76AB}">
      <dgm:prSet/>
      <dgm:spPr/>
      <dgm:t>
        <a:bodyPr/>
        <a:lstStyle/>
        <a:p>
          <a:endParaRPr lang="cs-CZ"/>
        </a:p>
      </dgm:t>
    </dgm:pt>
    <dgm:pt modelId="{BBF0D1EE-92CB-477F-A2DA-FD06CCCF6993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Podřazení adresáti</a:t>
          </a:r>
        </a:p>
      </dgm:t>
    </dgm:pt>
    <dgm:pt modelId="{94C4BD7A-1C95-46FA-BE49-ACBED53AD767}" type="parTrans" cxnId="{4B958FAC-19A4-4F8F-8587-AFFBA2BE7C0E}">
      <dgm:prSet/>
      <dgm:spPr/>
      <dgm:t>
        <a:bodyPr/>
        <a:lstStyle/>
        <a:p>
          <a:endParaRPr lang="cs-CZ"/>
        </a:p>
      </dgm:t>
    </dgm:pt>
    <dgm:pt modelId="{63A7694B-8629-4ECA-A62A-7D8E6FB25391}" type="sibTrans" cxnId="{4B958FAC-19A4-4F8F-8587-AFFBA2BE7C0E}">
      <dgm:prSet/>
      <dgm:spPr/>
      <dgm:t>
        <a:bodyPr/>
        <a:lstStyle/>
        <a:p>
          <a:endParaRPr lang="cs-CZ"/>
        </a:p>
      </dgm:t>
    </dgm:pt>
    <dgm:pt modelId="{4C2C42C1-5E13-4591-B937-46AB7DA1AF5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osoby soukromého práva</a:t>
          </a:r>
        </a:p>
      </dgm:t>
    </dgm:pt>
    <dgm:pt modelId="{130045EF-25C7-4359-9BAA-9031685BFBC9}" type="parTrans" cxnId="{A1455348-3E08-47C6-93FA-4488BCC5D2A7}">
      <dgm:prSet/>
      <dgm:spPr/>
      <dgm:t>
        <a:bodyPr/>
        <a:lstStyle/>
        <a:p>
          <a:endParaRPr lang="cs-CZ"/>
        </a:p>
      </dgm:t>
    </dgm:pt>
    <dgm:pt modelId="{1197A01F-813B-4502-B652-403821F177E5}" type="sibTrans" cxnId="{A1455348-3E08-47C6-93FA-4488BCC5D2A7}">
      <dgm:prSet/>
      <dgm:spPr/>
      <dgm:t>
        <a:bodyPr/>
        <a:lstStyle/>
        <a:p>
          <a:endParaRPr lang="cs-CZ"/>
        </a:p>
      </dgm:t>
    </dgm:pt>
    <dgm:pt modelId="{1CAF3467-7367-49B7-BD62-5337E52338CC}" type="pres">
      <dgm:prSet presAssocID="{C1E969AD-2838-48D8-A32A-C55118F6C842}" presName="Name0" presStyleCnt="0">
        <dgm:presLayoutVars>
          <dgm:dir/>
          <dgm:animLvl val="lvl"/>
          <dgm:resizeHandles val="exact"/>
        </dgm:presLayoutVars>
      </dgm:prSet>
      <dgm:spPr/>
    </dgm:pt>
    <dgm:pt modelId="{686D28B9-447D-43C6-8771-BB1BF927D465}" type="pres">
      <dgm:prSet presAssocID="{527E25B5-22C6-40EC-A9D0-718A93E866B9}" presName="composite" presStyleCnt="0"/>
      <dgm:spPr/>
    </dgm:pt>
    <dgm:pt modelId="{400C9D4F-10DC-4540-BD7C-D742F94BF5AB}" type="pres">
      <dgm:prSet presAssocID="{527E25B5-22C6-40EC-A9D0-718A93E866B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59D027D-5443-48B2-A9A5-1A73907B3B0E}" type="pres">
      <dgm:prSet presAssocID="{527E25B5-22C6-40EC-A9D0-718A93E866B9}" presName="desTx" presStyleLbl="alignAccFollowNode1" presStyleIdx="0" presStyleCnt="2">
        <dgm:presLayoutVars>
          <dgm:bulletEnabled val="1"/>
        </dgm:presLayoutVars>
      </dgm:prSet>
      <dgm:spPr/>
    </dgm:pt>
    <dgm:pt modelId="{1852A9BE-0765-4035-B7F4-710285A2A977}" type="pres">
      <dgm:prSet presAssocID="{201B1D09-2039-4A6F-955F-06855AD26034}" presName="space" presStyleCnt="0"/>
      <dgm:spPr/>
    </dgm:pt>
    <dgm:pt modelId="{AEC32AFA-68D2-4AD3-B4A9-4B6E8D9AC658}" type="pres">
      <dgm:prSet presAssocID="{BBF0D1EE-92CB-477F-A2DA-FD06CCCF6993}" presName="composite" presStyleCnt="0"/>
      <dgm:spPr/>
    </dgm:pt>
    <dgm:pt modelId="{45C86C11-BB45-4F80-8655-3DB56F51C81D}" type="pres">
      <dgm:prSet presAssocID="{BBF0D1EE-92CB-477F-A2DA-FD06CCCF699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435B620-1A64-414A-A152-CF67E8CF0E2F}" type="pres">
      <dgm:prSet presAssocID="{BBF0D1EE-92CB-477F-A2DA-FD06CCCF699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2FFAE42-D117-48DE-8DDE-AA82DA7F50D2}" type="presOf" srcId="{4C2C42C1-5E13-4591-B937-46AB7DA1AF50}" destId="{A435B620-1A64-414A-A152-CF67E8CF0E2F}" srcOrd="0" destOrd="0" presId="urn:microsoft.com/office/officeart/2005/8/layout/hList1"/>
    <dgm:cxn modelId="{8994CC42-D079-43D7-B5DD-B6F5D6DD76AB}" srcId="{527E25B5-22C6-40EC-A9D0-718A93E866B9}" destId="{D475F41C-550B-4549-8BA4-B3438098FAC5}" srcOrd="0" destOrd="0" parTransId="{B1631451-3A67-4347-AD3F-A8ED9D5E6F06}" sibTransId="{58B91FB6-7791-46FC-B739-15AE17D00387}"/>
    <dgm:cxn modelId="{A1455348-3E08-47C6-93FA-4488BCC5D2A7}" srcId="{BBF0D1EE-92CB-477F-A2DA-FD06CCCF6993}" destId="{4C2C42C1-5E13-4591-B937-46AB7DA1AF50}" srcOrd="0" destOrd="0" parTransId="{130045EF-25C7-4359-9BAA-9031685BFBC9}" sibTransId="{1197A01F-813B-4502-B652-403821F177E5}"/>
    <dgm:cxn modelId="{076DF151-BAB3-4E68-AACC-2B4E125071D7}" srcId="{C1E969AD-2838-48D8-A32A-C55118F6C842}" destId="{527E25B5-22C6-40EC-A9D0-718A93E866B9}" srcOrd="0" destOrd="0" parTransId="{EB625B11-0AD8-40CC-B903-6819C791576B}" sibTransId="{201B1D09-2039-4A6F-955F-06855AD26034}"/>
    <dgm:cxn modelId="{4B958FAC-19A4-4F8F-8587-AFFBA2BE7C0E}" srcId="{C1E969AD-2838-48D8-A32A-C55118F6C842}" destId="{BBF0D1EE-92CB-477F-A2DA-FD06CCCF6993}" srcOrd="1" destOrd="0" parTransId="{94C4BD7A-1C95-46FA-BE49-ACBED53AD767}" sibTransId="{63A7694B-8629-4ECA-A62A-7D8E6FB25391}"/>
    <dgm:cxn modelId="{EC661AB8-F04B-403E-B99A-A2C118BC74A7}" type="presOf" srcId="{C1E969AD-2838-48D8-A32A-C55118F6C842}" destId="{1CAF3467-7367-49B7-BD62-5337E52338CC}" srcOrd="0" destOrd="0" presId="urn:microsoft.com/office/officeart/2005/8/layout/hList1"/>
    <dgm:cxn modelId="{3F9601CA-1B8F-44D4-B4BB-5BC6262F2E5B}" type="presOf" srcId="{527E25B5-22C6-40EC-A9D0-718A93E866B9}" destId="{400C9D4F-10DC-4540-BD7C-D742F94BF5AB}" srcOrd="0" destOrd="0" presId="urn:microsoft.com/office/officeart/2005/8/layout/hList1"/>
    <dgm:cxn modelId="{459384CB-4323-4357-9202-54DFDF47FC4C}" type="presOf" srcId="{BBF0D1EE-92CB-477F-A2DA-FD06CCCF6993}" destId="{45C86C11-BB45-4F80-8655-3DB56F51C81D}" srcOrd="0" destOrd="0" presId="urn:microsoft.com/office/officeart/2005/8/layout/hList1"/>
    <dgm:cxn modelId="{55AE6FDA-0AF1-44D9-95D8-0020CD2A3D5F}" type="presOf" srcId="{D475F41C-550B-4549-8BA4-B3438098FAC5}" destId="{159D027D-5443-48B2-A9A5-1A73907B3B0E}" srcOrd="0" destOrd="0" presId="urn:microsoft.com/office/officeart/2005/8/layout/hList1"/>
    <dgm:cxn modelId="{DC2B1310-AC8E-4042-B37A-A386111DA887}" type="presParOf" srcId="{1CAF3467-7367-49B7-BD62-5337E52338CC}" destId="{686D28B9-447D-43C6-8771-BB1BF927D465}" srcOrd="0" destOrd="0" presId="urn:microsoft.com/office/officeart/2005/8/layout/hList1"/>
    <dgm:cxn modelId="{231DF170-9B7D-4B19-A58C-30E0DA5413A8}" type="presParOf" srcId="{686D28B9-447D-43C6-8771-BB1BF927D465}" destId="{400C9D4F-10DC-4540-BD7C-D742F94BF5AB}" srcOrd="0" destOrd="0" presId="urn:microsoft.com/office/officeart/2005/8/layout/hList1"/>
    <dgm:cxn modelId="{B0CFB312-BB23-40B3-ACB5-637F5FAA7108}" type="presParOf" srcId="{686D28B9-447D-43C6-8771-BB1BF927D465}" destId="{159D027D-5443-48B2-A9A5-1A73907B3B0E}" srcOrd="1" destOrd="0" presId="urn:microsoft.com/office/officeart/2005/8/layout/hList1"/>
    <dgm:cxn modelId="{7B49A37F-81CF-4ADB-A3D3-98570DE1D2B0}" type="presParOf" srcId="{1CAF3467-7367-49B7-BD62-5337E52338CC}" destId="{1852A9BE-0765-4035-B7F4-710285A2A977}" srcOrd="1" destOrd="0" presId="urn:microsoft.com/office/officeart/2005/8/layout/hList1"/>
    <dgm:cxn modelId="{6F8186E0-2EF9-4CD5-B510-E353587D15DA}" type="presParOf" srcId="{1CAF3467-7367-49B7-BD62-5337E52338CC}" destId="{AEC32AFA-68D2-4AD3-B4A9-4B6E8D9AC658}" srcOrd="2" destOrd="0" presId="urn:microsoft.com/office/officeart/2005/8/layout/hList1"/>
    <dgm:cxn modelId="{CB432CBD-9F75-4AB8-91CC-0EC8C10E5444}" type="presParOf" srcId="{AEC32AFA-68D2-4AD3-B4A9-4B6E8D9AC658}" destId="{45C86C11-BB45-4F80-8655-3DB56F51C81D}" srcOrd="0" destOrd="0" presId="urn:microsoft.com/office/officeart/2005/8/layout/hList1"/>
    <dgm:cxn modelId="{D27394D9-9392-4122-9A34-AFA6D8350DB5}" type="presParOf" srcId="{AEC32AFA-68D2-4AD3-B4A9-4B6E8D9AC658}" destId="{A435B620-1A64-414A-A152-CF67E8CF0E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6C3114-EE5D-41EA-B6EC-3B555986FC2D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923E5275-167C-401E-BDE0-E37E6DD6B4F6}">
      <dgm:prSet phldrT="[Text]"/>
      <dgm:spPr/>
      <dgm:t>
        <a:bodyPr/>
        <a:lstStyle/>
        <a:p>
          <a:r>
            <a:rPr lang="cs-CZ" dirty="0"/>
            <a:t>Subjekty finanční správy</a:t>
          </a:r>
        </a:p>
      </dgm:t>
    </dgm:pt>
    <dgm:pt modelId="{91DC9CE1-95A8-492A-AF23-AB82FF33B1D8}" type="parTrans" cxnId="{EF1D8241-A866-449C-ADC1-787616CD6EC4}">
      <dgm:prSet/>
      <dgm:spPr/>
      <dgm:t>
        <a:bodyPr/>
        <a:lstStyle/>
        <a:p>
          <a:endParaRPr lang="cs-CZ"/>
        </a:p>
      </dgm:t>
    </dgm:pt>
    <dgm:pt modelId="{8C95D936-FA3F-451B-926E-0C6B8FB378B2}" type="sibTrans" cxnId="{EF1D8241-A866-449C-ADC1-787616CD6EC4}">
      <dgm:prSet/>
      <dgm:spPr/>
      <dgm:t>
        <a:bodyPr/>
        <a:lstStyle/>
        <a:p>
          <a:endParaRPr lang="cs-CZ"/>
        </a:p>
      </dgm:t>
    </dgm:pt>
    <dgm:pt modelId="{8D92F907-3F9E-46B7-AF53-0F3347DF1A09}">
      <dgm:prSet phldrT="[Text]"/>
      <dgm:spPr/>
      <dgm:t>
        <a:bodyPr/>
        <a:lstStyle/>
        <a:p>
          <a:r>
            <a:rPr lang="cs-CZ" dirty="0"/>
            <a:t>mezinárodní</a:t>
          </a:r>
        </a:p>
      </dgm:t>
    </dgm:pt>
    <dgm:pt modelId="{1E8BE62E-F1B8-460C-9BAD-156670D0C556}" type="parTrans" cxnId="{6F66EA22-40EF-4C17-A75A-28285151A32A}">
      <dgm:prSet/>
      <dgm:spPr/>
      <dgm:t>
        <a:bodyPr/>
        <a:lstStyle/>
        <a:p>
          <a:endParaRPr lang="cs-CZ"/>
        </a:p>
      </dgm:t>
    </dgm:pt>
    <dgm:pt modelId="{AAA3CE1A-A61F-4920-9D5C-FE3643C8DA1F}" type="sibTrans" cxnId="{6F66EA22-40EF-4C17-A75A-28285151A32A}">
      <dgm:prSet/>
      <dgm:spPr/>
      <dgm:t>
        <a:bodyPr/>
        <a:lstStyle/>
        <a:p>
          <a:endParaRPr lang="cs-CZ"/>
        </a:p>
      </dgm:t>
    </dgm:pt>
    <dgm:pt modelId="{AF83F1F9-0FB1-405D-8997-D1CB0F8E688B}">
      <dgm:prSet phldrT="[Text]"/>
      <dgm:spPr/>
      <dgm:t>
        <a:bodyPr/>
        <a:lstStyle/>
        <a:p>
          <a:r>
            <a:rPr lang="cs-CZ" dirty="0"/>
            <a:t>nadnárodní</a:t>
          </a:r>
        </a:p>
      </dgm:t>
    </dgm:pt>
    <dgm:pt modelId="{9078A65F-AF9B-4C64-9D84-E71168D670D2}" type="parTrans" cxnId="{DC2C8995-C822-4D55-BCE2-D6CCA30897A5}">
      <dgm:prSet/>
      <dgm:spPr/>
      <dgm:t>
        <a:bodyPr/>
        <a:lstStyle/>
        <a:p>
          <a:endParaRPr lang="cs-CZ"/>
        </a:p>
      </dgm:t>
    </dgm:pt>
    <dgm:pt modelId="{E7989364-8A1C-4BE6-991C-B41BF4C7EB93}" type="sibTrans" cxnId="{DC2C8995-C822-4D55-BCE2-D6CCA30897A5}">
      <dgm:prSet/>
      <dgm:spPr/>
      <dgm:t>
        <a:bodyPr/>
        <a:lstStyle/>
        <a:p>
          <a:endParaRPr lang="cs-CZ"/>
        </a:p>
      </dgm:t>
    </dgm:pt>
    <dgm:pt modelId="{50566252-A2F0-476E-B69C-339467E58AEF}">
      <dgm:prSet phldrT="[Text]"/>
      <dgm:spPr/>
      <dgm:t>
        <a:bodyPr/>
        <a:lstStyle/>
        <a:p>
          <a:r>
            <a:rPr lang="cs-CZ" dirty="0"/>
            <a:t>státní</a:t>
          </a:r>
        </a:p>
      </dgm:t>
    </dgm:pt>
    <dgm:pt modelId="{762C748B-E3F8-454C-B1FE-E83FA0746D58}" type="parTrans" cxnId="{7FDC6ECB-D2A4-4C17-972C-D285398FB521}">
      <dgm:prSet/>
      <dgm:spPr/>
      <dgm:t>
        <a:bodyPr/>
        <a:lstStyle/>
        <a:p>
          <a:endParaRPr lang="cs-CZ"/>
        </a:p>
      </dgm:t>
    </dgm:pt>
    <dgm:pt modelId="{FE2695EB-968B-4EE5-89C6-DB51DB2522D1}" type="sibTrans" cxnId="{7FDC6ECB-D2A4-4C17-972C-D285398FB521}">
      <dgm:prSet/>
      <dgm:spPr/>
      <dgm:t>
        <a:bodyPr/>
        <a:lstStyle/>
        <a:p>
          <a:endParaRPr lang="cs-CZ"/>
        </a:p>
      </dgm:t>
    </dgm:pt>
    <dgm:pt modelId="{38B01E63-9EE0-4CDC-995C-6033F6744FE7}">
      <dgm:prSet phldrT="[Text]"/>
      <dgm:spPr/>
      <dgm:t>
        <a:bodyPr/>
        <a:lstStyle/>
        <a:p>
          <a:r>
            <a:rPr lang="cs-CZ" dirty="0"/>
            <a:t>místní</a:t>
          </a:r>
        </a:p>
      </dgm:t>
    </dgm:pt>
    <dgm:pt modelId="{11CF5425-DD43-4FE1-99A2-CE9097E5D078}" type="parTrans" cxnId="{04601892-9F74-48E5-8A0A-B76157C607EA}">
      <dgm:prSet/>
      <dgm:spPr/>
      <dgm:t>
        <a:bodyPr/>
        <a:lstStyle/>
        <a:p>
          <a:endParaRPr lang="cs-CZ"/>
        </a:p>
      </dgm:t>
    </dgm:pt>
    <dgm:pt modelId="{9971647A-3A2E-43CF-9A54-96D2D80C48C0}" type="sibTrans" cxnId="{04601892-9F74-48E5-8A0A-B76157C607EA}">
      <dgm:prSet/>
      <dgm:spPr/>
      <dgm:t>
        <a:bodyPr/>
        <a:lstStyle/>
        <a:p>
          <a:endParaRPr lang="cs-CZ"/>
        </a:p>
      </dgm:t>
    </dgm:pt>
    <dgm:pt modelId="{9CAEFBA8-0458-4796-96E8-48FF08D5B9B5}">
      <dgm:prSet phldrT="[Text]"/>
      <dgm:spPr/>
      <dgm:t>
        <a:bodyPr/>
        <a:lstStyle/>
        <a:p>
          <a:r>
            <a:rPr lang="cs-CZ" dirty="0"/>
            <a:t>ostatní</a:t>
          </a:r>
        </a:p>
      </dgm:t>
    </dgm:pt>
    <dgm:pt modelId="{B77DC157-9066-42BE-A54B-2FF8E2B4F790}" type="parTrans" cxnId="{7D3EF8B3-C371-4A85-B734-D2D89D9FF10C}">
      <dgm:prSet/>
      <dgm:spPr/>
      <dgm:t>
        <a:bodyPr/>
        <a:lstStyle/>
        <a:p>
          <a:endParaRPr lang="cs-CZ"/>
        </a:p>
      </dgm:t>
    </dgm:pt>
    <dgm:pt modelId="{D75A30BF-158C-4A3B-95BF-FA470886CA91}" type="sibTrans" cxnId="{7D3EF8B3-C371-4A85-B734-D2D89D9FF10C}">
      <dgm:prSet/>
      <dgm:spPr/>
      <dgm:t>
        <a:bodyPr/>
        <a:lstStyle/>
        <a:p>
          <a:endParaRPr lang="cs-CZ"/>
        </a:p>
      </dgm:t>
    </dgm:pt>
    <dgm:pt modelId="{44E3A170-E3E3-46FF-B1A1-891E8C071F6B}">
      <dgm:prSet phldrT="[Text]"/>
      <dgm:spPr/>
      <dgm:t>
        <a:bodyPr/>
        <a:lstStyle/>
        <a:p>
          <a:r>
            <a:rPr lang="cs-CZ" dirty="0"/>
            <a:t>celostátní</a:t>
          </a:r>
        </a:p>
      </dgm:t>
    </dgm:pt>
    <dgm:pt modelId="{66D7980F-F23D-4BB9-9CA1-EC7F15323A13}" type="parTrans" cxnId="{F07A8B4C-534C-4816-BB9A-BE240F9FAF52}">
      <dgm:prSet/>
      <dgm:spPr/>
      <dgm:t>
        <a:bodyPr/>
        <a:lstStyle/>
        <a:p>
          <a:endParaRPr lang="cs-CZ"/>
        </a:p>
      </dgm:t>
    </dgm:pt>
    <dgm:pt modelId="{68AEB52A-28B8-4257-A34D-AC2884D292C5}" type="sibTrans" cxnId="{F07A8B4C-534C-4816-BB9A-BE240F9FAF52}">
      <dgm:prSet/>
      <dgm:spPr/>
      <dgm:t>
        <a:bodyPr/>
        <a:lstStyle/>
        <a:p>
          <a:endParaRPr lang="cs-CZ"/>
        </a:p>
      </dgm:t>
    </dgm:pt>
    <dgm:pt modelId="{6F933621-03D5-47AE-BC51-BAB36B69F1FD}">
      <dgm:prSet phldrT="[Text]"/>
      <dgm:spPr/>
      <dgm:t>
        <a:bodyPr/>
        <a:lstStyle/>
        <a:p>
          <a:r>
            <a:rPr lang="cs-CZ" dirty="0"/>
            <a:t>územní</a:t>
          </a:r>
        </a:p>
      </dgm:t>
    </dgm:pt>
    <dgm:pt modelId="{C372CE63-B719-406D-8DAF-BEF5B28E1FA9}" type="parTrans" cxnId="{1568A84F-A9D7-4409-A5CC-F37BC02F16B1}">
      <dgm:prSet/>
      <dgm:spPr/>
      <dgm:t>
        <a:bodyPr/>
        <a:lstStyle/>
        <a:p>
          <a:endParaRPr lang="cs-CZ"/>
        </a:p>
      </dgm:t>
    </dgm:pt>
    <dgm:pt modelId="{85C46F00-0032-43D1-88D9-CB0918578A48}" type="sibTrans" cxnId="{1568A84F-A9D7-4409-A5CC-F37BC02F16B1}">
      <dgm:prSet/>
      <dgm:spPr/>
      <dgm:t>
        <a:bodyPr/>
        <a:lstStyle/>
        <a:p>
          <a:endParaRPr lang="cs-CZ"/>
        </a:p>
      </dgm:t>
    </dgm:pt>
    <dgm:pt modelId="{ED4C0368-E06A-43BC-83B3-6CEAD2BB8C48}" type="pres">
      <dgm:prSet presAssocID="{0E6C3114-EE5D-41EA-B6EC-3B555986FC2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03C3D8A-8CE1-4C9F-BACC-4A747A3AC8D9}" type="pres">
      <dgm:prSet presAssocID="{923E5275-167C-401E-BDE0-E37E6DD6B4F6}" presName="root1" presStyleCnt="0"/>
      <dgm:spPr/>
    </dgm:pt>
    <dgm:pt modelId="{6626E8C9-27CB-4F4C-9E50-70500135BB82}" type="pres">
      <dgm:prSet presAssocID="{923E5275-167C-401E-BDE0-E37E6DD6B4F6}" presName="LevelOneTextNode" presStyleLbl="node0" presStyleIdx="0" presStyleCnt="1">
        <dgm:presLayoutVars>
          <dgm:chPref val="3"/>
        </dgm:presLayoutVars>
      </dgm:prSet>
      <dgm:spPr/>
    </dgm:pt>
    <dgm:pt modelId="{861E3BB3-77C3-4829-866E-874AC97C10F6}" type="pres">
      <dgm:prSet presAssocID="{923E5275-167C-401E-BDE0-E37E6DD6B4F6}" presName="level2hierChild" presStyleCnt="0"/>
      <dgm:spPr/>
    </dgm:pt>
    <dgm:pt modelId="{A7F00721-1940-46B8-9968-2E394F77EEA3}" type="pres">
      <dgm:prSet presAssocID="{1E8BE62E-F1B8-460C-9BAD-156670D0C556}" presName="conn2-1" presStyleLbl="parChTrans1D2" presStyleIdx="0" presStyleCnt="5"/>
      <dgm:spPr/>
    </dgm:pt>
    <dgm:pt modelId="{E55B4B6D-76BB-4A90-ADDA-C95B62D2C4B5}" type="pres">
      <dgm:prSet presAssocID="{1E8BE62E-F1B8-460C-9BAD-156670D0C556}" presName="connTx" presStyleLbl="parChTrans1D2" presStyleIdx="0" presStyleCnt="5"/>
      <dgm:spPr/>
    </dgm:pt>
    <dgm:pt modelId="{6EC2DDA9-FD09-478F-A0ED-9A661A61F922}" type="pres">
      <dgm:prSet presAssocID="{8D92F907-3F9E-46B7-AF53-0F3347DF1A09}" presName="root2" presStyleCnt="0"/>
      <dgm:spPr/>
    </dgm:pt>
    <dgm:pt modelId="{DD53C894-0823-427A-A285-8B75743F83CD}" type="pres">
      <dgm:prSet presAssocID="{8D92F907-3F9E-46B7-AF53-0F3347DF1A09}" presName="LevelTwoTextNode" presStyleLbl="node2" presStyleIdx="0" presStyleCnt="5">
        <dgm:presLayoutVars>
          <dgm:chPref val="3"/>
        </dgm:presLayoutVars>
      </dgm:prSet>
      <dgm:spPr/>
    </dgm:pt>
    <dgm:pt modelId="{C0A2C298-7601-430E-B943-F8A1C5BE686E}" type="pres">
      <dgm:prSet presAssocID="{8D92F907-3F9E-46B7-AF53-0F3347DF1A09}" presName="level3hierChild" presStyleCnt="0"/>
      <dgm:spPr/>
    </dgm:pt>
    <dgm:pt modelId="{D5351C8C-5C68-4796-A104-6C82CCC3406D}" type="pres">
      <dgm:prSet presAssocID="{9078A65F-AF9B-4C64-9D84-E71168D670D2}" presName="conn2-1" presStyleLbl="parChTrans1D2" presStyleIdx="1" presStyleCnt="5"/>
      <dgm:spPr/>
    </dgm:pt>
    <dgm:pt modelId="{8CDF7D55-1CC3-4CBA-814D-1F8708BFAA7B}" type="pres">
      <dgm:prSet presAssocID="{9078A65F-AF9B-4C64-9D84-E71168D670D2}" presName="connTx" presStyleLbl="parChTrans1D2" presStyleIdx="1" presStyleCnt="5"/>
      <dgm:spPr/>
    </dgm:pt>
    <dgm:pt modelId="{DFBB074C-460A-443F-A903-0558BE13635C}" type="pres">
      <dgm:prSet presAssocID="{AF83F1F9-0FB1-405D-8997-D1CB0F8E688B}" presName="root2" presStyleCnt="0"/>
      <dgm:spPr/>
    </dgm:pt>
    <dgm:pt modelId="{8A572D45-DFDD-47C9-87D2-240C7E204FD1}" type="pres">
      <dgm:prSet presAssocID="{AF83F1F9-0FB1-405D-8997-D1CB0F8E688B}" presName="LevelTwoTextNode" presStyleLbl="node2" presStyleIdx="1" presStyleCnt="5">
        <dgm:presLayoutVars>
          <dgm:chPref val="3"/>
        </dgm:presLayoutVars>
      </dgm:prSet>
      <dgm:spPr/>
    </dgm:pt>
    <dgm:pt modelId="{3355E855-4BCD-4293-9317-D4004477A337}" type="pres">
      <dgm:prSet presAssocID="{AF83F1F9-0FB1-405D-8997-D1CB0F8E688B}" presName="level3hierChild" presStyleCnt="0"/>
      <dgm:spPr/>
    </dgm:pt>
    <dgm:pt modelId="{F9293F11-CAAF-4E07-8546-17EFC5EDA33D}" type="pres">
      <dgm:prSet presAssocID="{762C748B-E3F8-454C-B1FE-E83FA0746D58}" presName="conn2-1" presStyleLbl="parChTrans1D2" presStyleIdx="2" presStyleCnt="5"/>
      <dgm:spPr/>
    </dgm:pt>
    <dgm:pt modelId="{3CE68F4D-B5C9-4DEC-8470-3D72C78BF292}" type="pres">
      <dgm:prSet presAssocID="{762C748B-E3F8-454C-B1FE-E83FA0746D58}" presName="connTx" presStyleLbl="parChTrans1D2" presStyleIdx="2" presStyleCnt="5"/>
      <dgm:spPr/>
    </dgm:pt>
    <dgm:pt modelId="{BA3C3EB7-015B-4DCD-9C20-25F31E2EF3DC}" type="pres">
      <dgm:prSet presAssocID="{50566252-A2F0-476E-B69C-339467E58AEF}" presName="root2" presStyleCnt="0"/>
      <dgm:spPr/>
    </dgm:pt>
    <dgm:pt modelId="{540DB13B-17C4-4E2B-B90A-7FFA92A35376}" type="pres">
      <dgm:prSet presAssocID="{50566252-A2F0-476E-B69C-339467E58AEF}" presName="LevelTwoTextNode" presStyleLbl="node2" presStyleIdx="2" presStyleCnt="5">
        <dgm:presLayoutVars>
          <dgm:chPref val="3"/>
        </dgm:presLayoutVars>
      </dgm:prSet>
      <dgm:spPr/>
    </dgm:pt>
    <dgm:pt modelId="{D25806D0-4E18-4FAA-891E-31A1539AFC93}" type="pres">
      <dgm:prSet presAssocID="{50566252-A2F0-476E-B69C-339467E58AEF}" presName="level3hierChild" presStyleCnt="0"/>
      <dgm:spPr/>
    </dgm:pt>
    <dgm:pt modelId="{FEE95DE9-60EF-495E-B358-073FC20808B9}" type="pres">
      <dgm:prSet presAssocID="{66D7980F-F23D-4BB9-9CA1-EC7F15323A13}" presName="conn2-1" presStyleLbl="parChTrans1D3" presStyleIdx="0" presStyleCnt="2"/>
      <dgm:spPr/>
    </dgm:pt>
    <dgm:pt modelId="{BE738341-FBF4-47A5-B1CB-2382777EBCA5}" type="pres">
      <dgm:prSet presAssocID="{66D7980F-F23D-4BB9-9CA1-EC7F15323A13}" presName="connTx" presStyleLbl="parChTrans1D3" presStyleIdx="0" presStyleCnt="2"/>
      <dgm:spPr/>
    </dgm:pt>
    <dgm:pt modelId="{2961A8A7-C954-451B-B0DC-2D8E9CE80FD1}" type="pres">
      <dgm:prSet presAssocID="{44E3A170-E3E3-46FF-B1A1-891E8C071F6B}" presName="root2" presStyleCnt="0"/>
      <dgm:spPr/>
    </dgm:pt>
    <dgm:pt modelId="{2DF04A58-3233-4207-8C05-A8AF77A40DE0}" type="pres">
      <dgm:prSet presAssocID="{44E3A170-E3E3-46FF-B1A1-891E8C071F6B}" presName="LevelTwoTextNode" presStyleLbl="node3" presStyleIdx="0" presStyleCnt="2">
        <dgm:presLayoutVars>
          <dgm:chPref val="3"/>
        </dgm:presLayoutVars>
      </dgm:prSet>
      <dgm:spPr/>
    </dgm:pt>
    <dgm:pt modelId="{18E79BDF-265A-4955-979D-5C2652214D03}" type="pres">
      <dgm:prSet presAssocID="{44E3A170-E3E3-46FF-B1A1-891E8C071F6B}" presName="level3hierChild" presStyleCnt="0"/>
      <dgm:spPr/>
    </dgm:pt>
    <dgm:pt modelId="{9F32D4AF-DD3E-4690-813B-5AC224A3D34E}" type="pres">
      <dgm:prSet presAssocID="{C372CE63-B719-406D-8DAF-BEF5B28E1FA9}" presName="conn2-1" presStyleLbl="parChTrans1D3" presStyleIdx="1" presStyleCnt="2"/>
      <dgm:spPr/>
    </dgm:pt>
    <dgm:pt modelId="{0CCB958C-0791-4113-8B83-FFF2C884F29B}" type="pres">
      <dgm:prSet presAssocID="{C372CE63-B719-406D-8DAF-BEF5B28E1FA9}" presName="connTx" presStyleLbl="parChTrans1D3" presStyleIdx="1" presStyleCnt="2"/>
      <dgm:spPr/>
    </dgm:pt>
    <dgm:pt modelId="{57D06AAF-C9E7-48F6-8787-09AFE8284345}" type="pres">
      <dgm:prSet presAssocID="{6F933621-03D5-47AE-BC51-BAB36B69F1FD}" presName="root2" presStyleCnt="0"/>
      <dgm:spPr/>
    </dgm:pt>
    <dgm:pt modelId="{C53F7FB9-C57C-4264-95ED-100D3B323B88}" type="pres">
      <dgm:prSet presAssocID="{6F933621-03D5-47AE-BC51-BAB36B69F1FD}" presName="LevelTwoTextNode" presStyleLbl="node3" presStyleIdx="1" presStyleCnt="2">
        <dgm:presLayoutVars>
          <dgm:chPref val="3"/>
        </dgm:presLayoutVars>
      </dgm:prSet>
      <dgm:spPr/>
    </dgm:pt>
    <dgm:pt modelId="{E16A99E3-EB2B-4611-B2A5-7E2F9F2F525E}" type="pres">
      <dgm:prSet presAssocID="{6F933621-03D5-47AE-BC51-BAB36B69F1FD}" presName="level3hierChild" presStyleCnt="0"/>
      <dgm:spPr/>
    </dgm:pt>
    <dgm:pt modelId="{8B2F3F42-2361-42FE-A526-82D5D80914E8}" type="pres">
      <dgm:prSet presAssocID="{11CF5425-DD43-4FE1-99A2-CE9097E5D078}" presName="conn2-1" presStyleLbl="parChTrans1D2" presStyleIdx="3" presStyleCnt="5"/>
      <dgm:spPr/>
    </dgm:pt>
    <dgm:pt modelId="{D1A2BE40-40CD-44E8-93E5-F52FDFA48B5F}" type="pres">
      <dgm:prSet presAssocID="{11CF5425-DD43-4FE1-99A2-CE9097E5D078}" presName="connTx" presStyleLbl="parChTrans1D2" presStyleIdx="3" presStyleCnt="5"/>
      <dgm:spPr/>
    </dgm:pt>
    <dgm:pt modelId="{48E07C3B-E841-4B7E-BD24-F1E5C396F24D}" type="pres">
      <dgm:prSet presAssocID="{38B01E63-9EE0-4CDC-995C-6033F6744FE7}" presName="root2" presStyleCnt="0"/>
      <dgm:spPr/>
    </dgm:pt>
    <dgm:pt modelId="{0864393E-C0B9-446C-AC55-ACAE489F6E67}" type="pres">
      <dgm:prSet presAssocID="{38B01E63-9EE0-4CDC-995C-6033F6744FE7}" presName="LevelTwoTextNode" presStyleLbl="node2" presStyleIdx="3" presStyleCnt="5">
        <dgm:presLayoutVars>
          <dgm:chPref val="3"/>
        </dgm:presLayoutVars>
      </dgm:prSet>
      <dgm:spPr/>
    </dgm:pt>
    <dgm:pt modelId="{A3CD90EC-9595-4F22-A447-32E816C1D0D8}" type="pres">
      <dgm:prSet presAssocID="{38B01E63-9EE0-4CDC-995C-6033F6744FE7}" presName="level3hierChild" presStyleCnt="0"/>
      <dgm:spPr/>
    </dgm:pt>
    <dgm:pt modelId="{E4E27E5B-6771-453F-8AC1-18673F02BE6C}" type="pres">
      <dgm:prSet presAssocID="{B77DC157-9066-42BE-A54B-2FF8E2B4F790}" presName="conn2-1" presStyleLbl="parChTrans1D2" presStyleIdx="4" presStyleCnt="5"/>
      <dgm:spPr/>
    </dgm:pt>
    <dgm:pt modelId="{441CE547-F2E1-4413-BAFB-9C1232004458}" type="pres">
      <dgm:prSet presAssocID="{B77DC157-9066-42BE-A54B-2FF8E2B4F790}" presName="connTx" presStyleLbl="parChTrans1D2" presStyleIdx="4" presStyleCnt="5"/>
      <dgm:spPr/>
    </dgm:pt>
    <dgm:pt modelId="{BF470E33-6292-43D9-90A0-A18AD3A2FE9E}" type="pres">
      <dgm:prSet presAssocID="{9CAEFBA8-0458-4796-96E8-48FF08D5B9B5}" presName="root2" presStyleCnt="0"/>
      <dgm:spPr/>
    </dgm:pt>
    <dgm:pt modelId="{CF2B6E1D-CCF2-4776-A668-BEF7D9D5E9D6}" type="pres">
      <dgm:prSet presAssocID="{9CAEFBA8-0458-4796-96E8-48FF08D5B9B5}" presName="LevelTwoTextNode" presStyleLbl="node2" presStyleIdx="4" presStyleCnt="5">
        <dgm:presLayoutVars>
          <dgm:chPref val="3"/>
        </dgm:presLayoutVars>
      </dgm:prSet>
      <dgm:spPr/>
    </dgm:pt>
    <dgm:pt modelId="{7FE173B7-6790-4259-9A6E-A39923A83706}" type="pres">
      <dgm:prSet presAssocID="{9CAEFBA8-0458-4796-96E8-48FF08D5B9B5}" presName="level3hierChild" presStyleCnt="0"/>
      <dgm:spPr/>
    </dgm:pt>
  </dgm:ptLst>
  <dgm:cxnLst>
    <dgm:cxn modelId="{82996F0B-C387-4283-9877-CD5104D5C8A5}" type="presOf" srcId="{762C748B-E3F8-454C-B1FE-E83FA0746D58}" destId="{3CE68F4D-B5C9-4DEC-8470-3D72C78BF292}" srcOrd="1" destOrd="0" presId="urn:microsoft.com/office/officeart/2005/8/layout/hierarchy2"/>
    <dgm:cxn modelId="{E6EE3E0E-04CB-49A0-8BFE-E2DDB78E3FDF}" type="presOf" srcId="{C372CE63-B719-406D-8DAF-BEF5B28E1FA9}" destId="{9F32D4AF-DD3E-4690-813B-5AC224A3D34E}" srcOrd="0" destOrd="0" presId="urn:microsoft.com/office/officeart/2005/8/layout/hierarchy2"/>
    <dgm:cxn modelId="{6F66EA22-40EF-4C17-A75A-28285151A32A}" srcId="{923E5275-167C-401E-BDE0-E37E6DD6B4F6}" destId="{8D92F907-3F9E-46B7-AF53-0F3347DF1A09}" srcOrd="0" destOrd="0" parTransId="{1E8BE62E-F1B8-460C-9BAD-156670D0C556}" sibTransId="{AAA3CE1A-A61F-4920-9D5C-FE3643C8DA1F}"/>
    <dgm:cxn modelId="{AFEC0328-F19B-40DE-9E36-3992BCB7B79B}" type="presOf" srcId="{9078A65F-AF9B-4C64-9D84-E71168D670D2}" destId="{8CDF7D55-1CC3-4CBA-814D-1F8708BFAA7B}" srcOrd="1" destOrd="0" presId="urn:microsoft.com/office/officeart/2005/8/layout/hierarchy2"/>
    <dgm:cxn modelId="{CC88E82F-8ADB-478B-813A-6DAEA9AD1539}" type="presOf" srcId="{B77DC157-9066-42BE-A54B-2FF8E2B4F790}" destId="{E4E27E5B-6771-453F-8AC1-18673F02BE6C}" srcOrd="0" destOrd="0" presId="urn:microsoft.com/office/officeart/2005/8/layout/hierarchy2"/>
    <dgm:cxn modelId="{53B12330-5194-4C54-9F2E-580F89BDFFD1}" type="presOf" srcId="{762C748B-E3F8-454C-B1FE-E83FA0746D58}" destId="{F9293F11-CAAF-4E07-8546-17EFC5EDA33D}" srcOrd="0" destOrd="0" presId="urn:microsoft.com/office/officeart/2005/8/layout/hierarchy2"/>
    <dgm:cxn modelId="{7AEB2B35-343A-4900-AD1B-EE2959AE52FC}" type="presOf" srcId="{38B01E63-9EE0-4CDC-995C-6033F6744FE7}" destId="{0864393E-C0B9-446C-AC55-ACAE489F6E67}" srcOrd="0" destOrd="0" presId="urn:microsoft.com/office/officeart/2005/8/layout/hierarchy2"/>
    <dgm:cxn modelId="{93DF3438-6E91-4B91-8D5D-CB7D9F62EC0F}" type="presOf" srcId="{923E5275-167C-401E-BDE0-E37E6DD6B4F6}" destId="{6626E8C9-27CB-4F4C-9E50-70500135BB82}" srcOrd="0" destOrd="0" presId="urn:microsoft.com/office/officeart/2005/8/layout/hierarchy2"/>
    <dgm:cxn modelId="{EF1D8241-A866-449C-ADC1-787616CD6EC4}" srcId="{0E6C3114-EE5D-41EA-B6EC-3B555986FC2D}" destId="{923E5275-167C-401E-BDE0-E37E6DD6B4F6}" srcOrd="0" destOrd="0" parTransId="{91DC9CE1-95A8-492A-AF23-AB82FF33B1D8}" sibTransId="{8C95D936-FA3F-451B-926E-0C6B8FB378B2}"/>
    <dgm:cxn modelId="{AF94224C-5471-422B-AE8E-B1A1361F17AC}" type="presOf" srcId="{AF83F1F9-0FB1-405D-8997-D1CB0F8E688B}" destId="{8A572D45-DFDD-47C9-87D2-240C7E204FD1}" srcOrd="0" destOrd="0" presId="urn:microsoft.com/office/officeart/2005/8/layout/hierarchy2"/>
    <dgm:cxn modelId="{90552F6C-FEDE-473E-9663-1B35EE05FDCF}" type="presOf" srcId="{11CF5425-DD43-4FE1-99A2-CE9097E5D078}" destId="{D1A2BE40-40CD-44E8-93E5-F52FDFA48B5F}" srcOrd="1" destOrd="0" presId="urn:microsoft.com/office/officeart/2005/8/layout/hierarchy2"/>
    <dgm:cxn modelId="{F07A8B4C-534C-4816-BB9A-BE240F9FAF52}" srcId="{50566252-A2F0-476E-B69C-339467E58AEF}" destId="{44E3A170-E3E3-46FF-B1A1-891E8C071F6B}" srcOrd="0" destOrd="0" parTransId="{66D7980F-F23D-4BB9-9CA1-EC7F15323A13}" sibTransId="{68AEB52A-28B8-4257-A34D-AC2884D292C5}"/>
    <dgm:cxn modelId="{1568A84F-A9D7-4409-A5CC-F37BC02F16B1}" srcId="{50566252-A2F0-476E-B69C-339467E58AEF}" destId="{6F933621-03D5-47AE-BC51-BAB36B69F1FD}" srcOrd="1" destOrd="0" parTransId="{C372CE63-B719-406D-8DAF-BEF5B28E1FA9}" sibTransId="{85C46F00-0032-43D1-88D9-CB0918578A48}"/>
    <dgm:cxn modelId="{26CBA870-3A52-4FEE-9965-E1809AEDE807}" type="presOf" srcId="{66D7980F-F23D-4BB9-9CA1-EC7F15323A13}" destId="{BE738341-FBF4-47A5-B1CB-2382777EBCA5}" srcOrd="1" destOrd="0" presId="urn:microsoft.com/office/officeart/2005/8/layout/hierarchy2"/>
    <dgm:cxn modelId="{B3AE6B7E-D388-4B2E-9342-4D382173811A}" type="presOf" srcId="{66D7980F-F23D-4BB9-9CA1-EC7F15323A13}" destId="{FEE95DE9-60EF-495E-B358-073FC20808B9}" srcOrd="0" destOrd="0" presId="urn:microsoft.com/office/officeart/2005/8/layout/hierarchy2"/>
    <dgm:cxn modelId="{04601892-9F74-48E5-8A0A-B76157C607EA}" srcId="{923E5275-167C-401E-BDE0-E37E6DD6B4F6}" destId="{38B01E63-9EE0-4CDC-995C-6033F6744FE7}" srcOrd="3" destOrd="0" parTransId="{11CF5425-DD43-4FE1-99A2-CE9097E5D078}" sibTransId="{9971647A-3A2E-43CF-9A54-96D2D80C48C0}"/>
    <dgm:cxn modelId="{B5936195-3A3A-4240-A675-2FAB2FD2C0B7}" type="presOf" srcId="{6F933621-03D5-47AE-BC51-BAB36B69F1FD}" destId="{C53F7FB9-C57C-4264-95ED-100D3B323B88}" srcOrd="0" destOrd="0" presId="urn:microsoft.com/office/officeart/2005/8/layout/hierarchy2"/>
    <dgm:cxn modelId="{DC2C8995-C822-4D55-BCE2-D6CCA30897A5}" srcId="{923E5275-167C-401E-BDE0-E37E6DD6B4F6}" destId="{AF83F1F9-0FB1-405D-8997-D1CB0F8E688B}" srcOrd="1" destOrd="0" parTransId="{9078A65F-AF9B-4C64-9D84-E71168D670D2}" sibTransId="{E7989364-8A1C-4BE6-991C-B41BF4C7EB93}"/>
    <dgm:cxn modelId="{8E816596-213B-468D-AE8E-EB35E163AD0D}" type="presOf" srcId="{1E8BE62E-F1B8-460C-9BAD-156670D0C556}" destId="{E55B4B6D-76BB-4A90-ADDA-C95B62D2C4B5}" srcOrd="1" destOrd="0" presId="urn:microsoft.com/office/officeart/2005/8/layout/hierarchy2"/>
    <dgm:cxn modelId="{9D6B03A5-063F-4A7C-8B18-B59E23F0C4E7}" type="presOf" srcId="{0E6C3114-EE5D-41EA-B6EC-3B555986FC2D}" destId="{ED4C0368-E06A-43BC-83B3-6CEAD2BB8C48}" srcOrd="0" destOrd="0" presId="urn:microsoft.com/office/officeart/2005/8/layout/hierarchy2"/>
    <dgm:cxn modelId="{51465EA5-0612-4619-BF10-414ADE9275EF}" type="presOf" srcId="{9CAEFBA8-0458-4796-96E8-48FF08D5B9B5}" destId="{CF2B6E1D-CCF2-4776-A668-BEF7D9D5E9D6}" srcOrd="0" destOrd="0" presId="urn:microsoft.com/office/officeart/2005/8/layout/hierarchy2"/>
    <dgm:cxn modelId="{75174DB2-FF5B-4285-BCC9-F7AD5D63835E}" type="presOf" srcId="{B77DC157-9066-42BE-A54B-2FF8E2B4F790}" destId="{441CE547-F2E1-4413-BAFB-9C1232004458}" srcOrd="1" destOrd="0" presId="urn:microsoft.com/office/officeart/2005/8/layout/hierarchy2"/>
    <dgm:cxn modelId="{7D3EF8B3-C371-4A85-B734-D2D89D9FF10C}" srcId="{923E5275-167C-401E-BDE0-E37E6DD6B4F6}" destId="{9CAEFBA8-0458-4796-96E8-48FF08D5B9B5}" srcOrd="4" destOrd="0" parTransId="{B77DC157-9066-42BE-A54B-2FF8E2B4F790}" sibTransId="{D75A30BF-158C-4A3B-95BF-FA470886CA91}"/>
    <dgm:cxn modelId="{3BE2BEBF-05F7-422D-9E8B-ED623CE1E269}" type="presOf" srcId="{44E3A170-E3E3-46FF-B1A1-891E8C071F6B}" destId="{2DF04A58-3233-4207-8C05-A8AF77A40DE0}" srcOrd="0" destOrd="0" presId="urn:microsoft.com/office/officeart/2005/8/layout/hierarchy2"/>
    <dgm:cxn modelId="{4261FDC2-69A7-4655-86C5-8FE3186BAE48}" type="presOf" srcId="{11CF5425-DD43-4FE1-99A2-CE9097E5D078}" destId="{8B2F3F42-2361-42FE-A526-82D5D80914E8}" srcOrd="0" destOrd="0" presId="urn:microsoft.com/office/officeart/2005/8/layout/hierarchy2"/>
    <dgm:cxn modelId="{544CD6C7-61D4-4545-A023-DF4E31115ED1}" type="presOf" srcId="{1E8BE62E-F1B8-460C-9BAD-156670D0C556}" destId="{A7F00721-1940-46B8-9968-2E394F77EEA3}" srcOrd="0" destOrd="0" presId="urn:microsoft.com/office/officeart/2005/8/layout/hierarchy2"/>
    <dgm:cxn modelId="{7FDC6ECB-D2A4-4C17-972C-D285398FB521}" srcId="{923E5275-167C-401E-BDE0-E37E6DD6B4F6}" destId="{50566252-A2F0-476E-B69C-339467E58AEF}" srcOrd="2" destOrd="0" parTransId="{762C748B-E3F8-454C-B1FE-E83FA0746D58}" sibTransId="{FE2695EB-968B-4EE5-89C6-DB51DB2522D1}"/>
    <dgm:cxn modelId="{BE5631D6-AC9C-4C2C-8B6A-502D48CDB08E}" type="presOf" srcId="{8D92F907-3F9E-46B7-AF53-0F3347DF1A09}" destId="{DD53C894-0823-427A-A285-8B75743F83CD}" srcOrd="0" destOrd="0" presId="urn:microsoft.com/office/officeart/2005/8/layout/hierarchy2"/>
    <dgm:cxn modelId="{2BEE82D6-8E53-4B7C-980A-B45EDCF7CE51}" type="presOf" srcId="{50566252-A2F0-476E-B69C-339467E58AEF}" destId="{540DB13B-17C4-4E2B-B90A-7FFA92A35376}" srcOrd="0" destOrd="0" presId="urn:microsoft.com/office/officeart/2005/8/layout/hierarchy2"/>
    <dgm:cxn modelId="{7AB87CDC-FA7A-4672-8E75-47335365F619}" type="presOf" srcId="{C372CE63-B719-406D-8DAF-BEF5B28E1FA9}" destId="{0CCB958C-0791-4113-8B83-FFF2C884F29B}" srcOrd="1" destOrd="0" presId="urn:microsoft.com/office/officeart/2005/8/layout/hierarchy2"/>
    <dgm:cxn modelId="{CC7093E0-8992-4148-9555-54DE4BFE3A37}" type="presOf" srcId="{9078A65F-AF9B-4C64-9D84-E71168D670D2}" destId="{D5351C8C-5C68-4796-A104-6C82CCC3406D}" srcOrd="0" destOrd="0" presId="urn:microsoft.com/office/officeart/2005/8/layout/hierarchy2"/>
    <dgm:cxn modelId="{67B5B400-8D0E-4BF9-8D10-6F63F1782D84}" type="presParOf" srcId="{ED4C0368-E06A-43BC-83B3-6CEAD2BB8C48}" destId="{903C3D8A-8CE1-4C9F-BACC-4A747A3AC8D9}" srcOrd="0" destOrd="0" presId="urn:microsoft.com/office/officeart/2005/8/layout/hierarchy2"/>
    <dgm:cxn modelId="{2C2D156F-B5DB-43A7-A384-BE5967E49E62}" type="presParOf" srcId="{903C3D8A-8CE1-4C9F-BACC-4A747A3AC8D9}" destId="{6626E8C9-27CB-4F4C-9E50-70500135BB82}" srcOrd="0" destOrd="0" presId="urn:microsoft.com/office/officeart/2005/8/layout/hierarchy2"/>
    <dgm:cxn modelId="{26CAF10A-D78B-4A68-A203-EA82E1FBC4BC}" type="presParOf" srcId="{903C3D8A-8CE1-4C9F-BACC-4A747A3AC8D9}" destId="{861E3BB3-77C3-4829-866E-874AC97C10F6}" srcOrd="1" destOrd="0" presId="urn:microsoft.com/office/officeart/2005/8/layout/hierarchy2"/>
    <dgm:cxn modelId="{57F9D0E9-498D-4F1F-8D61-3E71E95C6EEA}" type="presParOf" srcId="{861E3BB3-77C3-4829-866E-874AC97C10F6}" destId="{A7F00721-1940-46B8-9968-2E394F77EEA3}" srcOrd="0" destOrd="0" presId="urn:microsoft.com/office/officeart/2005/8/layout/hierarchy2"/>
    <dgm:cxn modelId="{AFD674DE-2432-41E0-95E5-80CB715AC2D1}" type="presParOf" srcId="{A7F00721-1940-46B8-9968-2E394F77EEA3}" destId="{E55B4B6D-76BB-4A90-ADDA-C95B62D2C4B5}" srcOrd="0" destOrd="0" presId="urn:microsoft.com/office/officeart/2005/8/layout/hierarchy2"/>
    <dgm:cxn modelId="{C97475F5-5202-4C28-B0D3-2F536B14EFD7}" type="presParOf" srcId="{861E3BB3-77C3-4829-866E-874AC97C10F6}" destId="{6EC2DDA9-FD09-478F-A0ED-9A661A61F922}" srcOrd="1" destOrd="0" presId="urn:microsoft.com/office/officeart/2005/8/layout/hierarchy2"/>
    <dgm:cxn modelId="{6BC6F345-14DF-4AF8-A783-A1EE78D78D9B}" type="presParOf" srcId="{6EC2DDA9-FD09-478F-A0ED-9A661A61F922}" destId="{DD53C894-0823-427A-A285-8B75743F83CD}" srcOrd="0" destOrd="0" presId="urn:microsoft.com/office/officeart/2005/8/layout/hierarchy2"/>
    <dgm:cxn modelId="{527CB103-6670-42E9-B8A4-E2E6B3B2FC6C}" type="presParOf" srcId="{6EC2DDA9-FD09-478F-A0ED-9A661A61F922}" destId="{C0A2C298-7601-430E-B943-F8A1C5BE686E}" srcOrd="1" destOrd="0" presId="urn:microsoft.com/office/officeart/2005/8/layout/hierarchy2"/>
    <dgm:cxn modelId="{B4DB8EE1-6447-4E5E-B93E-DDC63C041DB8}" type="presParOf" srcId="{861E3BB3-77C3-4829-866E-874AC97C10F6}" destId="{D5351C8C-5C68-4796-A104-6C82CCC3406D}" srcOrd="2" destOrd="0" presId="urn:microsoft.com/office/officeart/2005/8/layout/hierarchy2"/>
    <dgm:cxn modelId="{3E80AC06-F7D0-4BC6-BD57-1664F29F00B4}" type="presParOf" srcId="{D5351C8C-5C68-4796-A104-6C82CCC3406D}" destId="{8CDF7D55-1CC3-4CBA-814D-1F8708BFAA7B}" srcOrd="0" destOrd="0" presId="urn:microsoft.com/office/officeart/2005/8/layout/hierarchy2"/>
    <dgm:cxn modelId="{5F16BD66-46FC-4059-AAD9-2C650D082D3A}" type="presParOf" srcId="{861E3BB3-77C3-4829-866E-874AC97C10F6}" destId="{DFBB074C-460A-443F-A903-0558BE13635C}" srcOrd="3" destOrd="0" presId="urn:microsoft.com/office/officeart/2005/8/layout/hierarchy2"/>
    <dgm:cxn modelId="{AEC8A67A-05C0-4EE4-A4A7-4A1A106DD0EA}" type="presParOf" srcId="{DFBB074C-460A-443F-A903-0558BE13635C}" destId="{8A572D45-DFDD-47C9-87D2-240C7E204FD1}" srcOrd="0" destOrd="0" presId="urn:microsoft.com/office/officeart/2005/8/layout/hierarchy2"/>
    <dgm:cxn modelId="{54CE67E7-C7F6-42B4-B2C2-4200339E9C8C}" type="presParOf" srcId="{DFBB074C-460A-443F-A903-0558BE13635C}" destId="{3355E855-4BCD-4293-9317-D4004477A337}" srcOrd="1" destOrd="0" presId="urn:microsoft.com/office/officeart/2005/8/layout/hierarchy2"/>
    <dgm:cxn modelId="{EE11A353-B9DC-4E29-85FB-0EA322799B92}" type="presParOf" srcId="{861E3BB3-77C3-4829-866E-874AC97C10F6}" destId="{F9293F11-CAAF-4E07-8546-17EFC5EDA33D}" srcOrd="4" destOrd="0" presId="urn:microsoft.com/office/officeart/2005/8/layout/hierarchy2"/>
    <dgm:cxn modelId="{6B731D92-8458-427B-9F33-4959788896D9}" type="presParOf" srcId="{F9293F11-CAAF-4E07-8546-17EFC5EDA33D}" destId="{3CE68F4D-B5C9-4DEC-8470-3D72C78BF292}" srcOrd="0" destOrd="0" presId="urn:microsoft.com/office/officeart/2005/8/layout/hierarchy2"/>
    <dgm:cxn modelId="{87F62007-3F8C-4DDF-B4EA-246CCEE4285F}" type="presParOf" srcId="{861E3BB3-77C3-4829-866E-874AC97C10F6}" destId="{BA3C3EB7-015B-4DCD-9C20-25F31E2EF3DC}" srcOrd="5" destOrd="0" presId="urn:microsoft.com/office/officeart/2005/8/layout/hierarchy2"/>
    <dgm:cxn modelId="{0355DD3E-1D9E-4857-9F71-F7DDA34D9C11}" type="presParOf" srcId="{BA3C3EB7-015B-4DCD-9C20-25F31E2EF3DC}" destId="{540DB13B-17C4-4E2B-B90A-7FFA92A35376}" srcOrd="0" destOrd="0" presId="urn:microsoft.com/office/officeart/2005/8/layout/hierarchy2"/>
    <dgm:cxn modelId="{978AFC6C-FDF8-4819-BB3C-2594AA1D58DA}" type="presParOf" srcId="{BA3C3EB7-015B-4DCD-9C20-25F31E2EF3DC}" destId="{D25806D0-4E18-4FAA-891E-31A1539AFC93}" srcOrd="1" destOrd="0" presId="urn:microsoft.com/office/officeart/2005/8/layout/hierarchy2"/>
    <dgm:cxn modelId="{8650FA8C-8CFA-418B-A1D8-B522B8B015A4}" type="presParOf" srcId="{D25806D0-4E18-4FAA-891E-31A1539AFC93}" destId="{FEE95DE9-60EF-495E-B358-073FC20808B9}" srcOrd="0" destOrd="0" presId="urn:microsoft.com/office/officeart/2005/8/layout/hierarchy2"/>
    <dgm:cxn modelId="{B0BDA634-AC08-4588-B469-E10BDD20356C}" type="presParOf" srcId="{FEE95DE9-60EF-495E-B358-073FC20808B9}" destId="{BE738341-FBF4-47A5-B1CB-2382777EBCA5}" srcOrd="0" destOrd="0" presId="urn:microsoft.com/office/officeart/2005/8/layout/hierarchy2"/>
    <dgm:cxn modelId="{8FF0A187-F9DA-43FB-8CE5-B5BBEBF4CDE5}" type="presParOf" srcId="{D25806D0-4E18-4FAA-891E-31A1539AFC93}" destId="{2961A8A7-C954-451B-B0DC-2D8E9CE80FD1}" srcOrd="1" destOrd="0" presId="urn:microsoft.com/office/officeart/2005/8/layout/hierarchy2"/>
    <dgm:cxn modelId="{2E264BFF-FA2D-47D0-9531-1F1755D2888E}" type="presParOf" srcId="{2961A8A7-C954-451B-B0DC-2D8E9CE80FD1}" destId="{2DF04A58-3233-4207-8C05-A8AF77A40DE0}" srcOrd="0" destOrd="0" presId="urn:microsoft.com/office/officeart/2005/8/layout/hierarchy2"/>
    <dgm:cxn modelId="{480086FF-D48B-46A4-BA7C-3FD8649824BF}" type="presParOf" srcId="{2961A8A7-C954-451B-B0DC-2D8E9CE80FD1}" destId="{18E79BDF-265A-4955-979D-5C2652214D03}" srcOrd="1" destOrd="0" presId="urn:microsoft.com/office/officeart/2005/8/layout/hierarchy2"/>
    <dgm:cxn modelId="{7116E261-D250-48ED-830F-8DE792D03044}" type="presParOf" srcId="{D25806D0-4E18-4FAA-891E-31A1539AFC93}" destId="{9F32D4AF-DD3E-4690-813B-5AC224A3D34E}" srcOrd="2" destOrd="0" presId="urn:microsoft.com/office/officeart/2005/8/layout/hierarchy2"/>
    <dgm:cxn modelId="{1B15B85E-EFB5-4112-83F9-AEEB904A68CD}" type="presParOf" srcId="{9F32D4AF-DD3E-4690-813B-5AC224A3D34E}" destId="{0CCB958C-0791-4113-8B83-FFF2C884F29B}" srcOrd="0" destOrd="0" presId="urn:microsoft.com/office/officeart/2005/8/layout/hierarchy2"/>
    <dgm:cxn modelId="{7083D070-B30A-4B05-B27E-19F756A6D1CF}" type="presParOf" srcId="{D25806D0-4E18-4FAA-891E-31A1539AFC93}" destId="{57D06AAF-C9E7-48F6-8787-09AFE8284345}" srcOrd="3" destOrd="0" presId="urn:microsoft.com/office/officeart/2005/8/layout/hierarchy2"/>
    <dgm:cxn modelId="{6D97DCB1-E98B-466A-938D-D0137B877DE1}" type="presParOf" srcId="{57D06AAF-C9E7-48F6-8787-09AFE8284345}" destId="{C53F7FB9-C57C-4264-95ED-100D3B323B88}" srcOrd="0" destOrd="0" presId="urn:microsoft.com/office/officeart/2005/8/layout/hierarchy2"/>
    <dgm:cxn modelId="{A312ED8F-786F-4805-BAC9-75253308EEA7}" type="presParOf" srcId="{57D06AAF-C9E7-48F6-8787-09AFE8284345}" destId="{E16A99E3-EB2B-4611-B2A5-7E2F9F2F525E}" srcOrd="1" destOrd="0" presId="urn:microsoft.com/office/officeart/2005/8/layout/hierarchy2"/>
    <dgm:cxn modelId="{729FB2E0-B0D0-41EB-B515-6F999EDEA26F}" type="presParOf" srcId="{861E3BB3-77C3-4829-866E-874AC97C10F6}" destId="{8B2F3F42-2361-42FE-A526-82D5D80914E8}" srcOrd="6" destOrd="0" presId="urn:microsoft.com/office/officeart/2005/8/layout/hierarchy2"/>
    <dgm:cxn modelId="{DA833211-BB7C-48EF-9897-67D5527C91BA}" type="presParOf" srcId="{8B2F3F42-2361-42FE-A526-82D5D80914E8}" destId="{D1A2BE40-40CD-44E8-93E5-F52FDFA48B5F}" srcOrd="0" destOrd="0" presId="urn:microsoft.com/office/officeart/2005/8/layout/hierarchy2"/>
    <dgm:cxn modelId="{6189C4BE-B270-4860-B2CB-935D256F30B9}" type="presParOf" srcId="{861E3BB3-77C3-4829-866E-874AC97C10F6}" destId="{48E07C3B-E841-4B7E-BD24-F1E5C396F24D}" srcOrd="7" destOrd="0" presId="urn:microsoft.com/office/officeart/2005/8/layout/hierarchy2"/>
    <dgm:cxn modelId="{F50FC41E-C6C5-4E0E-9C33-0161E3507C29}" type="presParOf" srcId="{48E07C3B-E841-4B7E-BD24-F1E5C396F24D}" destId="{0864393E-C0B9-446C-AC55-ACAE489F6E67}" srcOrd="0" destOrd="0" presId="urn:microsoft.com/office/officeart/2005/8/layout/hierarchy2"/>
    <dgm:cxn modelId="{37E1DFC4-7E1C-470B-B246-E1729BFA76DD}" type="presParOf" srcId="{48E07C3B-E841-4B7E-BD24-F1E5C396F24D}" destId="{A3CD90EC-9595-4F22-A447-32E816C1D0D8}" srcOrd="1" destOrd="0" presId="urn:microsoft.com/office/officeart/2005/8/layout/hierarchy2"/>
    <dgm:cxn modelId="{76FDC773-C8AE-4CE5-B56C-6F9D560006FD}" type="presParOf" srcId="{861E3BB3-77C3-4829-866E-874AC97C10F6}" destId="{E4E27E5B-6771-453F-8AC1-18673F02BE6C}" srcOrd="8" destOrd="0" presId="urn:microsoft.com/office/officeart/2005/8/layout/hierarchy2"/>
    <dgm:cxn modelId="{F67D7B56-FCF9-4989-8291-31E5F9A2EC4B}" type="presParOf" srcId="{E4E27E5B-6771-453F-8AC1-18673F02BE6C}" destId="{441CE547-F2E1-4413-BAFB-9C1232004458}" srcOrd="0" destOrd="0" presId="urn:microsoft.com/office/officeart/2005/8/layout/hierarchy2"/>
    <dgm:cxn modelId="{74AC5F8E-79E3-4306-BB3C-60419A697111}" type="presParOf" srcId="{861E3BB3-77C3-4829-866E-874AC97C10F6}" destId="{BF470E33-6292-43D9-90A0-A18AD3A2FE9E}" srcOrd="9" destOrd="0" presId="urn:microsoft.com/office/officeart/2005/8/layout/hierarchy2"/>
    <dgm:cxn modelId="{68892734-A8E2-4F6B-8521-5FE505F263EA}" type="presParOf" srcId="{BF470E33-6292-43D9-90A0-A18AD3A2FE9E}" destId="{CF2B6E1D-CCF2-4776-A668-BEF7D9D5E9D6}" srcOrd="0" destOrd="0" presId="urn:microsoft.com/office/officeart/2005/8/layout/hierarchy2"/>
    <dgm:cxn modelId="{59B94CEC-AC5F-4AD4-AC0B-AED5C58EC534}" type="presParOf" srcId="{BF470E33-6292-43D9-90A0-A18AD3A2FE9E}" destId="{7FE173B7-6790-4259-9A6E-A39923A8370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B27A01-19F1-423B-AFB2-965F3CFCFB0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C7E3400-0FC7-4908-8B28-9DCB75BD18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Finanční právo</a:t>
          </a:r>
        </a:p>
      </dgm:t>
    </dgm:pt>
    <dgm:pt modelId="{AA65F861-47E2-4177-B869-FAB30F42C647}" type="parTrans" cxnId="{1BF82B48-891F-45B5-A872-839F703B1E64}">
      <dgm:prSet/>
      <dgm:spPr/>
      <dgm:t>
        <a:bodyPr/>
        <a:lstStyle/>
        <a:p>
          <a:endParaRPr lang="cs-CZ"/>
        </a:p>
      </dgm:t>
    </dgm:pt>
    <dgm:pt modelId="{88AC9663-50FD-4460-8D4D-E3D136E3C9C0}" type="sibTrans" cxnId="{1BF82B48-891F-45B5-A872-839F703B1E64}">
      <dgm:prSet/>
      <dgm:spPr/>
      <dgm:t>
        <a:bodyPr/>
        <a:lstStyle/>
        <a:p>
          <a:endParaRPr lang="cs-CZ"/>
        </a:p>
      </dgm:t>
    </dgm:pt>
    <dgm:pt modelId="{AA70D405-0370-4A9E-8EBD-2451B3C976D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A. Obecná část</a:t>
          </a:r>
        </a:p>
      </dgm:t>
    </dgm:pt>
    <dgm:pt modelId="{2A682E56-C2B2-4035-9A6C-71C9D017BC91}" type="parTrans" cxnId="{B5B6D524-B269-4F9A-A94D-932BD081189C}">
      <dgm:prSet/>
      <dgm:spPr/>
      <dgm:t>
        <a:bodyPr/>
        <a:lstStyle/>
        <a:p>
          <a:endParaRPr lang="cs-CZ"/>
        </a:p>
      </dgm:t>
    </dgm:pt>
    <dgm:pt modelId="{297D0DE3-9F82-47AA-96EC-09F49DEA121F}" type="sibTrans" cxnId="{B5B6D524-B269-4F9A-A94D-932BD081189C}">
      <dgm:prSet/>
      <dgm:spPr/>
      <dgm:t>
        <a:bodyPr/>
        <a:lstStyle/>
        <a:p>
          <a:endParaRPr lang="cs-CZ"/>
        </a:p>
      </dgm:t>
    </dgm:pt>
    <dgm:pt modelId="{89AB12B1-7CCF-4EB3-8B98-37C8C1895B2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B. Zvláštní část</a:t>
          </a:r>
        </a:p>
      </dgm:t>
    </dgm:pt>
    <dgm:pt modelId="{BA1D1B10-4D64-4D16-AA60-40FD25258769}" type="parTrans" cxnId="{9892EECA-1E4B-41AB-A9C2-1E944367CD82}">
      <dgm:prSet/>
      <dgm:spPr/>
      <dgm:t>
        <a:bodyPr/>
        <a:lstStyle/>
        <a:p>
          <a:endParaRPr lang="cs-CZ"/>
        </a:p>
      </dgm:t>
    </dgm:pt>
    <dgm:pt modelId="{8B7E31BF-E557-4998-8092-35EF2EA03555}" type="sibTrans" cxnId="{9892EECA-1E4B-41AB-A9C2-1E944367CD82}">
      <dgm:prSet/>
      <dgm:spPr/>
      <dgm:t>
        <a:bodyPr/>
        <a:lstStyle/>
        <a:p>
          <a:endParaRPr lang="cs-CZ"/>
        </a:p>
      </dgm:t>
    </dgm:pt>
    <dgm:pt modelId="{E4B79BB3-2C8E-4B91-A9C1-FF44FBC47E0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C. Specifické oblasti</a:t>
          </a:r>
        </a:p>
      </dgm:t>
    </dgm:pt>
    <dgm:pt modelId="{80B57BA9-1F33-4EE0-97FF-E0568C473AA0}" type="parTrans" cxnId="{8EBD228A-0836-49FD-93D1-ECD12D8CBB49}">
      <dgm:prSet/>
      <dgm:spPr/>
      <dgm:t>
        <a:bodyPr/>
        <a:lstStyle/>
        <a:p>
          <a:endParaRPr lang="cs-CZ"/>
        </a:p>
      </dgm:t>
    </dgm:pt>
    <dgm:pt modelId="{5C080812-C6CA-4757-9E9C-C2503CA67B33}" type="sibTrans" cxnId="{8EBD228A-0836-49FD-93D1-ECD12D8CBB49}">
      <dgm:prSet/>
      <dgm:spPr/>
      <dgm:t>
        <a:bodyPr/>
        <a:lstStyle/>
        <a:p>
          <a:endParaRPr lang="cs-CZ"/>
        </a:p>
      </dgm:t>
    </dgm:pt>
    <dgm:pt modelId="{4127884C-00AC-45E5-8633-C8D4AE082548}" type="pres">
      <dgm:prSet presAssocID="{0FB27A01-19F1-423B-AFB2-965F3CFCFB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0CF1E8-779B-4940-B38A-A53099504BCB}" type="pres">
      <dgm:prSet presAssocID="{3C7E3400-0FC7-4908-8B28-9DCB75BD18C1}" presName="hierRoot1" presStyleCnt="0"/>
      <dgm:spPr/>
    </dgm:pt>
    <dgm:pt modelId="{4A1CE131-0620-4C51-8969-406AFCDDDB53}" type="pres">
      <dgm:prSet presAssocID="{3C7E3400-0FC7-4908-8B28-9DCB75BD18C1}" presName="composite" presStyleCnt="0"/>
      <dgm:spPr/>
    </dgm:pt>
    <dgm:pt modelId="{67791152-3459-4714-8317-07C945E2B420}" type="pres">
      <dgm:prSet presAssocID="{3C7E3400-0FC7-4908-8B28-9DCB75BD18C1}" presName="background" presStyleLbl="node0" presStyleIdx="0" presStyleCnt="2"/>
      <dgm:spPr/>
    </dgm:pt>
    <dgm:pt modelId="{5713696F-C6B0-411A-A9E1-F86BBCAC637A}" type="pres">
      <dgm:prSet presAssocID="{3C7E3400-0FC7-4908-8B28-9DCB75BD18C1}" presName="text" presStyleLbl="fgAcc0" presStyleIdx="0" presStyleCnt="2">
        <dgm:presLayoutVars>
          <dgm:chPref val="3"/>
        </dgm:presLayoutVars>
      </dgm:prSet>
      <dgm:spPr/>
    </dgm:pt>
    <dgm:pt modelId="{E3657F9E-A21B-4F22-A946-A263A92DCDFF}" type="pres">
      <dgm:prSet presAssocID="{3C7E3400-0FC7-4908-8B28-9DCB75BD18C1}" presName="hierChild2" presStyleCnt="0"/>
      <dgm:spPr/>
    </dgm:pt>
    <dgm:pt modelId="{F62A48EC-2A87-4004-A5D6-3CAD080D6550}" type="pres">
      <dgm:prSet presAssocID="{2A682E56-C2B2-4035-9A6C-71C9D017BC91}" presName="Name10" presStyleLbl="parChTrans1D2" presStyleIdx="0" presStyleCnt="2"/>
      <dgm:spPr/>
    </dgm:pt>
    <dgm:pt modelId="{D7E32C93-4C0A-471D-92BF-43A4846E768E}" type="pres">
      <dgm:prSet presAssocID="{AA70D405-0370-4A9E-8EBD-2451B3C976DA}" presName="hierRoot2" presStyleCnt="0"/>
      <dgm:spPr/>
    </dgm:pt>
    <dgm:pt modelId="{9717E954-E29E-4B92-AEF5-0E5679C26B25}" type="pres">
      <dgm:prSet presAssocID="{AA70D405-0370-4A9E-8EBD-2451B3C976DA}" presName="composite2" presStyleCnt="0"/>
      <dgm:spPr/>
    </dgm:pt>
    <dgm:pt modelId="{83BDE76F-8EDC-4B2E-8DFC-0298358052F0}" type="pres">
      <dgm:prSet presAssocID="{AA70D405-0370-4A9E-8EBD-2451B3C976DA}" presName="background2" presStyleLbl="node2" presStyleIdx="0" presStyleCnt="2"/>
      <dgm:spPr/>
    </dgm:pt>
    <dgm:pt modelId="{762F6E5D-5A4B-4314-B96E-DDA37EB60718}" type="pres">
      <dgm:prSet presAssocID="{AA70D405-0370-4A9E-8EBD-2451B3C976DA}" presName="text2" presStyleLbl="fgAcc2" presStyleIdx="0" presStyleCnt="2">
        <dgm:presLayoutVars>
          <dgm:chPref val="3"/>
        </dgm:presLayoutVars>
      </dgm:prSet>
      <dgm:spPr/>
    </dgm:pt>
    <dgm:pt modelId="{8158EA5D-D3AC-4535-B8F3-947E5F9BD3D1}" type="pres">
      <dgm:prSet presAssocID="{AA70D405-0370-4A9E-8EBD-2451B3C976DA}" presName="hierChild3" presStyleCnt="0"/>
      <dgm:spPr/>
    </dgm:pt>
    <dgm:pt modelId="{154591DF-D5E5-43B2-A7EA-0AC1C0C60BC4}" type="pres">
      <dgm:prSet presAssocID="{BA1D1B10-4D64-4D16-AA60-40FD25258769}" presName="Name10" presStyleLbl="parChTrans1D2" presStyleIdx="1" presStyleCnt="2"/>
      <dgm:spPr/>
    </dgm:pt>
    <dgm:pt modelId="{B8ACC379-949F-4BAF-9229-FD0E00421F4A}" type="pres">
      <dgm:prSet presAssocID="{89AB12B1-7CCF-4EB3-8B98-37C8C1895B2C}" presName="hierRoot2" presStyleCnt="0"/>
      <dgm:spPr/>
    </dgm:pt>
    <dgm:pt modelId="{10E7F168-195E-4F06-8A2C-3F19312491FC}" type="pres">
      <dgm:prSet presAssocID="{89AB12B1-7CCF-4EB3-8B98-37C8C1895B2C}" presName="composite2" presStyleCnt="0"/>
      <dgm:spPr/>
    </dgm:pt>
    <dgm:pt modelId="{B71E806D-D0CC-432D-9EDD-F389DB9FBE9C}" type="pres">
      <dgm:prSet presAssocID="{89AB12B1-7CCF-4EB3-8B98-37C8C1895B2C}" presName="background2" presStyleLbl="node2" presStyleIdx="1" presStyleCnt="2"/>
      <dgm:spPr/>
    </dgm:pt>
    <dgm:pt modelId="{CEF97E78-98D3-420D-A35F-AFB9F5C128F7}" type="pres">
      <dgm:prSet presAssocID="{89AB12B1-7CCF-4EB3-8B98-37C8C1895B2C}" presName="text2" presStyleLbl="fgAcc2" presStyleIdx="1" presStyleCnt="2">
        <dgm:presLayoutVars>
          <dgm:chPref val="3"/>
        </dgm:presLayoutVars>
      </dgm:prSet>
      <dgm:spPr/>
    </dgm:pt>
    <dgm:pt modelId="{4E3933DD-BA78-4E3E-83C2-88CD7FA8003D}" type="pres">
      <dgm:prSet presAssocID="{89AB12B1-7CCF-4EB3-8B98-37C8C1895B2C}" presName="hierChild3" presStyleCnt="0"/>
      <dgm:spPr/>
    </dgm:pt>
    <dgm:pt modelId="{F02B6E9F-6EDE-4652-BECE-E563A3B34DD6}" type="pres">
      <dgm:prSet presAssocID="{E4B79BB3-2C8E-4B91-A9C1-FF44FBC47E0C}" presName="hierRoot1" presStyleCnt="0"/>
      <dgm:spPr/>
    </dgm:pt>
    <dgm:pt modelId="{A4D08AD8-A556-4B9C-98F9-D413A18BDEB3}" type="pres">
      <dgm:prSet presAssocID="{E4B79BB3-2C8E-4B91-A9C1-FF44FBC47E0C}" presName="composite" presStyleCnt="0"/>
      <dgm:spPr/>
    </dgm:pt>
    <dgm:pt modelId="{6854443C-7974-4CBD-8637-05858C2B2D86}" type="pres">
      <dgm:prSet presAssocID="{E4B79BB3-2C8E-4B91-A9C1-FF44FBC47E0C}" presName="background" presStyleLbl="node0" presStyleIdx="1" presStyleCnt="2"/>
      <dgm:spPr/>
    </dgm:pt>
    <dgm:pt modelId="{43A0288B-BF4B-4CA7-9377-2E323CFB375F}" type="pres">
      <dgm:prSet presAssocID="{E4B79BB3-2C8E-4B91-A9C1-FF44FBC47E0C}" presName="text" presStyleLbl="fgAcc0" presStyleIdx="1" presStyleCnt="2">
        <dgm:presLayoutVars>
          <dgm:chPref val="3"/>
        </dgm:presLayoutVars>
      </dgm:prSet>
      <dgm:spPr/>
    </dgm:pt>
    <dgm:pt modelId="{BDC51567-5091-416A-8DD6-51CB9F6FF0F6}" type="pres">
      <dgm:prSet presAssocID="{E4B79BB3-2C8E-4B91-A9C1-FF44FBC47E0C}" presName="hierChild2" presStyleCnt="0"/>
      <dgm:spPr/>
    </dgm:pt>
  </dgm:ptLst>
  <dgm:cxnLst>
    <dgm:cxn modelId="{91796E03-C8CA-404B-91D1-AE79EEE9B820}" type="presOf" srcId="{0FB27A01-19F1-423B-AFB2-965F3CFCFB06}" destId="{4127884C-00AC-45E5-8633-C8D4AE082548}" srcOrd="0" destOrd="0" presId="urn:microsoft.com/office/officeart/2005/8/layout/hierarchy1"/>
    <dgm:cxn modelId="{25B2D103-E9C3-40A6-9A30-F4AE485EBFA2}" type="presOf" srcId="{E4B79BB3-2C8E-4B91-A9C1-FF44FBC47E0C}" destId="{43A0288B-BF4B-4CA7-9377-2E323CFB375F}" srcOrd="0" destOrd="0" presId="urn:microsoft.com/office/officeart/2005/8/layout/hierarchy1"/>
    <dgm:cxn modelId="{B5B6D524-B269-4F9A-A94D-932BD081189C}" srcId="{3C7E3400-0FC7-4908-8B28-9DCB75BD18C1}" destId="{AA70D405-0370-4A9E-8EBD-2451B3C976DA}" srcOrd="0" destOrd="0" parTransId="{2A682E56-C2B2-4035-9A6C-71C9D017BC91}" sibTransId="{297D0DE3-9F82-47AA-96EC-09F49DEA121F}"/>
    <dgm:cxn modelId="{4229182D-A0E6-43F1-93AD-54700D50FBB0}" type="presOf" srcId="{2A682E56-C2B2-4035-9A6C-71C9D017BC91}" destId="{F62A48EC-2A87-4004-A5D6-3CAD080D6550}" srcOrd="0" destOrd="0" presId="urn:microsoft.com/office/officeart/2005/8/layout/hierarchy1"/>
    <dgm:cxn modelId="{9645FE60-40B0-4DA2-B336-7E3D11947534}" type="presOf" srcId="{89AB12B1-7CCF-4EB3-8B98-37C8C1895B2C}" destId="{CEF97E78-98D3-420D-A35F-AFB9F5C128F7}" srcOrd="0" destOrd="0" presId="urn:microsoft.com/office/officeart/2005/8/layout/hierarchy1"/>
    <dgm:cxn modelId="{5E877F67-03BF-4C19-A705-3AE9B62490DB}" type="presOf" srcId="{3C7E3400-0FC7-4908-8B28-9DCB75BD18C1}" destId="{5713696F-C6B0-411A-A9E1-F86BBCAC637A}" srcOrd="0" destOrd="0" presId="urn:microsoft.com/office/officeart/2005/8/layout/hierarchy1"/>
    <dgm:cxn modelId="{1BF82B48-891F-45B5-A872-839F703B1E64}" srcId="{0FB27A01-19F1-423B-AFB2-965F3CFCFB06}" destId="{3C7E3400-0FC7-4908-8B28-9DCB75BD18C1}" srcOrd="0" destOrd="0" parTransId="{AA65F861-47E2-4177-B869-FAB30F42C647}" sibTransId="{88AC9663-50FD-4460-8D4D-E3D136E3C9C0}"/>
    <dgm:cxn modelId="{8EBD228A-0836-49FD-93D1-ECD12D8CBB49}" srcId="{0FB27A01-19F1-423B-AFB2-965F3CFCFB06}" destId="{E4B79BB3-2C8E-4B91-A9C1-FF44FBC47E0C}" srcOrd="1" destOrd="0" parTransId="{80B57BA9-1F33-4EE0-97FF-E0568C473AA0}" sibTransId="{5C080812-C6CA-4757-9E9C-C2503CA67B33}"/>
    <dgm:cxn modelId="{5E5E86A5-F96C-49E5-98AC-D39A376F9560}" type="presOf" srcId="{BA1D1B10-4D64-4D16-AA60-40FD25258769}" destId="{154591DF-D5E5-43B2-A7EA-0AC1C0C60BC4}" srcOrd="0" destOrd="0" presId="urn:microsoft.com/office/officeart/2005/8/layout/hierarchy1"/>
    <dgm:cxn modelId="{9892EECA-1E4B-41AB-A9C2-1E944367CD82}" srcId="{3C7E3400-0FC7-4908-8B28-9DCB75BD18C1}" destId="{89AB12B1-7CCF-4EB3-8B98-37C8C1895B2C}" srcOrd="1" destOrd="0" parTransId="{BA1D1B10-4D64-4D16-AA60-40FD25258769}" sibTransId="{8B7E31BF-E557-4998-8092-35EF2EA03555}"/>
    <dgm:cxn modelId="{56E795DB-1885-4602-B017-FC15D252F7D3}" type="presOf" srcId="{AA70D405-0370-4A9E-8EBD-2451B3C976DA}" destId="{762F6E5D-5A4B-4314-B96E-DDA37EB60718}" srcOrd="0" destOrd="0" presId="urn:microsoft.com/office/officeart/2005/8/layout/hierarchy1"/>
    <dgm:cxn modelId="{079ED266-F033-4D1D-949E-2541ED12060D}" type="presParOf" srcId="{4127884C-00AC-45E5-8633-C8D4AE082548}" destId="{180CF1E8-779B-4940-B38A-A53099504BCB}" srcOrd="0" destOrd="0" presId="urn:microsoft.com/office/officeart/2005/8/layout/hierarchy1"/>
    <dgm:cxn modelId="{7B96A033-0D52-414F-8B35-1320840B406D}" type="presParOf" srcId="{180CF1E8-779B-4940-B38A-A53099504BCB}" destId="{4A1CE131-0620-4C51-8969-406AFCDDDB53}" srcOrd="0" destOrd="0" presId="urn:microsoft.com/office/officeart/2005/8/layout/hierarchy1"/>
    <dgm:cxn modelId="{2B45A2D9-C939-47C3-89C0-1604534B1C85}" type="presParOf" srcId="{4A1CE131-0620-4C51-8969-406AFCDDDB53}" destId="{67791152-3459-4714-8317-07C945E2B420}" srcOrd="0" destOrd="0" presId="urn:microsoft.com/office/officeart/2005/8/layout/hierarchy1"/>
    <dgm:cxn modelId="{585ADE71-57E6-4C18-A924-9B1324A6C2B6}" type="presParOf" srcId="{4A1CE131-0620-4C51-8969-406AFCDDDB53}" destId="{5713696F-C6B0-411A-A9E1-F86BBCAC637A}" srcOrd="1" destOrd="0" presId="urn:microsoft.com/office/officeart/2005/8/layout/hierarchy1"/>
    <dgm:cxn modelId="{4EB7C0E6-EB58-44C7-A316-89F343BACC3C}" type="presParOf" srcId="{180CF1E8-779B-4940-B38A-A53099504BCB}" destId="{E3657F9E-A21B-4F22-A946-A263A92DCDFF}" srcOrd="1" destOrd="0" presId="urn:microsoft.com/office/officeart/2005/8/layout/hierarchy1"/>
    <dgm:cxn modelId="{C5881A15-1A71-4D0E-910B-87D34CC483B6}" type="presParOf" srcId="{E3657F9E-A21B-4F22-A946-A263A92DCDFF}" destId="{F62A48EC-2A87-4004-A5D6-3CAD080D6550}" srcOrd="0" destOrd="0" presId="urn:microsoft.com/office/officeart/2005/8/layout/hierarchy1"/>
    <dgm:cxn modelId="{44B83588-A89D-4018-8AC9-4C131D671057}" type="presParOf" srcId="{E3657F9E-A21B-4F22-A946-A263A92DCDFF}" destId="{D7E32C93-4C0A-471D-92BF-43A4846E768E}" srcOrd="1" destOrd="0" presId="urn:microsoft.com/office/officeart/2005/8/layout/hierarchy1"/>
    <dgm:cxn modelId="{D3CC498D-57DA-4E85-A2F0-B86BA114DFA9}" type="presParOf" srcId="{D7E32C93-4C0A-471D-92BF-43A4846E768E}" destId="{9717E954-E29E-4B92-AEF5-0E5679C26B25}" srcOrd="0" destOrd="0" presId="urn:microsoft.com/office/officeart/2005/8/layout/hierarchy1"/>
    <dgm:cxn modelId="{DB76A420-7607-4C9C-8523-47A2A22A1EEA}" type="presParOf" srcId="{9717E954-E29E-4B92-AEF5-0E5679C26B25}" destId="{83BDE76F-8EDC-4B2E-8DFC-0298358052F0}" srcOrd="0" destOrd="0" presId="urn:microsoft.com/office/officeart/2005/8/layout/hierarchy1"/>
    <dgm:cxn modelId="{FA36DEA6-0AFA-490F-91E5-BC20CBA52961}" type="presParOf" srcId="{9717E954-E29E-4B92-AEF5-0E5679C26B25}" destId="{762F6E5D-5A4B-4314-B96E-DDA37EB60718}" srcOrd="1" destOrd="0" presId="urn:microsoft.com/office/officeart/2005/8/layout/hierarchy1"/>
    <dgm:cxn modelId="{AC6ED78E-7013-44CC-B23E-FEE1F4B13B3B}" type="presParOf" srcId="{D7E32C93-4C0A-471D-92BF-43A4846E768E}" destId="{8158EA5D-D3AC-4535-B8F3-947E5F9BD3D1}" srcOrd="1" destOrd="0" presId="urn:microsoft.com/office/officeart/2005/8/layout/hierarchy1"/>
    <dgm:cxn modelId="{22ED96D8-4398-4EB4-94AD-EAD1B34069BA}" type="presParOf" srcId="{E3657F9E-A21B-4F22-A946-A263A92DCDFF}" destId="{154591DF-D5E5-43B2-A7EA-0AC1C0C60BC4}" srcOrd="2" destOrd="0" presId="urn:microsoft.com/office/officeart/2005/8/layout/hierarchy1"/>
    <dgm:cxn modelId="{3E91ABF5-EAD0-44B3-9AE3-6D7AAAE44265}" type="presParOf" srcId="{E3657F9E-A21B-4F22-A946-A263A92DCDFF}" destId="{B8ACC379-949F-4BAF-9229-FD0E00421F4A}" srcOrd="3" destOrd="0" presId="urn:microsoft.com/office/officeart/2005/8/layout/hierarchy1"/>
    <dgm:cxn modelId="{66362FF0-2A72-44F0-A127-34C8B88CCA3B}" type="presParOf" srcId="{B8ACC379-949F-4BAF-9229-FD0E00421F4A}" destId="{10E7F168-195E-4F06-8A2C-3F19312491FC}" srcOrd="0" destOrd="0" presId="urn:microsoft.com/office/officeart/2005/8/layout/hierarchy1"/>
    <dgm:cxn modelId="{7C101726-CEE4-4959-A3BE-1061DBA288B1}" type="presParOf" srcId="{10E7F168-195E-4F06-8A2C-3F19312491FC}" destId="{B71E806D-D0CC-432D-9EDD-F389DB9FBE9C}" srcOrd="0" destOrd="0" presId="urn:microsoft.com/office/officeart/2005/8/layout/hierarchy1"/>
    <dgm:cxn modelId="{86DA222E-96EB-4C13-89CD-0F7DCAC56CD4}" type="presParOf" srcId="{10E7F168-195E-4F06-8A2C-3F19312491FC}" destId="{CEF97E78-98D3-420D-A35F-AFB9F5C128F7}" srcOrd="1" destOrd="0" presId="urn:microsoft.com/office/officeart/2005/8/layout/hierarchy1"/>
    <dgm:cxn modelId="{62631ED2-30D1-4654-A588-5E9C993BA8D7}" type="presParOf" srcId="{B8ACC379-949F-4BAF-9229-FD0E00421F4A}" destId="{4E3933DD-BA78-4E3E-83C2-88CD7FA8003D}" srcOrd="1" destOrd="0" presId="urn:microsoft.com/office/officeart/2005/8/layout/hierarchy1"/>
    <dgm:cxn modelId="{BD22BDAE-3C1D-4937-B8D8-477F8E055EBA}" type="presParOf" srcId="{4127884C-00AC-45E5-8633-C8D4AE082548}" destId="{F02B6E9F-6EDE-4652-BECE-E563A3B34DD6}" srcOrd="1" destOrd="0" presId="urn:microsoft.com/office/officeart/2005/8/layout/hierarchy1"/>
    <dgm:cxn modelId="{F9ACCA25-0F49-47CE-8CF8-A392BC64E256}" type="presParOf" srcId="{F02B6E9F-6EDE-4652-BECE-E563A3B34DD6}" destId="{A4D08AD8-A556-4B9C-98F9-D413A18BDEB3}" srcOrd="0" destOrd="0" presId="urn:microsoft.com/office/officeart/2005/8/layout/hierarchy1"/>
    <dgm:cxn modelId="{376D29C5-1052-467A-B637-C4D89533209A}" type="presParOf" srcId="{A4D08AD8-A556-4B9C-98F9-D413A18BDEB3}" destId="{6854443C-7974-4CBD-8637-05858C2B2D86}" srcOrd="0" destOrd="0" presId="urn:microsoft.com/office/officeart/2005/8/layout/hierarchy1"/>
    <dgm:cxn modelId="{F4702931-1055-4980-B233-7DCA12DAD4CE}" type="presParOf" srcId="{A4D08AD8-A556-4B9C-98F9-D413A18BDEB3}" destId="{43A0288B-BF4B-4CA7-9377-2E323CFB375F}" srcOrd="1" destOrd="0" presId="urn:microsoft.com/office/officeart/2005/8/layout/hierarchy1"/>
    <dgm:cxn modelId="{C98D485E-2FDC-4005-A5D2-134767DFA2FE}" type="presParOf" srcId="{F02B6E9F-6EDE-4652-BECE-E563A3B34DD6}" destId="{BDC51567-5091-416A-8DD6-51CB9F6FF0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B27A01-19F1-423B-AFB2-965F3CFCFB0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C7E3400-0FC7-4908-8B28-9DCB75BD18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Finanční právo</a:t>
          </a:r>
        </a:p>
      </dgm:t>
    </dgm:pt>
    <dgm:pt modelId="{AA65F861-47E2-4177-B869-FAB30F42C647}" type="parTrans" cxnId="{1BF82B48-891F-45B5-A872-839F703B1E64}">
      <dgm:prSet/>
      <dgm:spPr/>
      <dgm:t>
        <a:bodyPr/>
        <a:lstStyle/>
        <a:p>
          <a:endParaRPr lang="cs-CZ"/>
        </a:p>
      </dgm:t>
    </dgm:pt>
    <dgm:pt modelId="{88AC9663-50FD-4460-8D4D-E3D136E3C9C0}" type="sibTrans" cxnId="{1BF82B48-891F-45B5-A872-839F703B1E64}">
      <dgm:prSet/>
      <dgm:spPr/>
      <dgm:t>
        <a:bodyPr/>
        <a:lstStyle/>
        <a:p>
          <a:endParaRPr lang="cs-CZ"/>
        </a:p>
      </dgm:t>
    </dgm:pt>
    <dgm:pt modelId="{AA70D405-0370-4A9E-8EBD-2451B3C976D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A. Obecná část</a:t>
          </a:r>
        </a:p>
      </dgm:t>
    </dgm:pt>
    <dgm:pt modelId="{2A682E56-C2B2-4035-9A6C-71C9D017BC91}" type="parTrans" cxnId="{B5B6D524-B269-4F9A-A94D-932BD081189C}">
      <dgm:prSet/>
      <dgm:spPr/>
      <dgm:t>
        <a:bodyPr/>
        <a:lstStyle/>
        <a:p>
          <a:endParaRPr lang="cs-CZ"/>
        </a:p>
      </dgm:t>
    </dgm:pt>
    <dgm:pt modelId="{297D0DE3-9F82-47AA-96EC-09F49DEA121F}" type="sibTrans" cxnId="{B5B6D524-B269-4F9A-A94D-932BD081189C}">
      <dgm:prSet/>
      <dgm:spPr/>
      <dgm:t>
        <a:bodyPr/>
        <a:lstStyle/>
        <a:p>
          <a:endParaRPr lang="cs-CZ"/>
        </a:p>
      </dgm:t>
    </dgm:pt>
    <dgm:pt modelId="{89AB12B1-7CCF-4EB3-8B98-37C8C1895B2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B. Zvláštní část</a:t>
          </a:r>
        </a:p>
      </dgm:t>
    </dgm:pt>
    <dgm:pt modelId="{BA1D1B10-4D64-4D16-AA60-40FD25258769}" type="parTrans" cxnId="{9892EECA-1E4B-41AB-A9C2-1E944367CD82}">
      <dgm:prSet/>
      <dgm:spPr/>
      <dgm:t>
        <a:bodyPr/>
        <a:lstStyle/>
        <a:p>
          <a:endParaRPr lang="cs-CZ"/>
        </a:p>
      </dgm:t>
    </dgm:pt>
    <dgm:pt modelId="{8B7E31BF-E557-4998-8092-35EF2EA03555}" type="sibTrans" cxnId="{9892EECA-1E4B-41AB-A9C2-1E944367CD82}">
      <dgm:prSet/>
      <dgm:spPr/>
      <dgm:t>
        <a:bodyPr/>
        <a:lstStyle/>
        <a:p>
          <a:endParaRPr lang="cs-CZ"/>
        </a:p>
      </dgm:t>
    </dgm:pt>
    <dgm:pt modelId="{E4B79BB3-2C8E-4B91-A9C1-FF44FBC47E0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C. Specifické oblasti</a:t>
          </a:r>
        </a:p>
      </dgm:t>
    </dgm:pt>
    <dgm:pt modelId="{80B57BA9-1F33-4EE0-97FF-E0568C473AA0}" type="parTrans" cxnId="{8EBD228A-0836-49FD-93D1-ECD12D8CBB49}">
      <dgm:prSet/>
      <dgm:spPr/>
      <dgm:t>
        <a:bodyPr/>
        <a:lstStyle/>
        <a:p>
          <a:endParaRPr lang="cs-CZ"/>
        </a:p>
      </dgm:t>
    </dgm:pt>
    <dgm:pt modelId="{5C080812-C6CA-4757-9E9C-C2503CA67B33}" type="sibTrans" cxnId="{8EBD228A-0836-49FD-93D1-ECD12D8CBB49}">
      <dgm:prSet/>
      <dgm:spPr/>
      <dgm:t>
        <a:bodyPr/>
        <a:lstStyle/>
        <a:p>
          <a:endParaRPr lang="cs-CZ"/>
        </a:p>
      </dgm:t>
    </dgm:pt>
    <dgm:pt modelId="{4127884C-00AC-45E5-8633-C8D4AE082548}" type="pres">
      <dgm:prSet presAssocID="{0FB27A01-19F1-423B-AFB2-965F3CFCFB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0CF1E8-779B-4940-B38A-A53099504BCB}" type="pres">
      <dgm:prSet presAssocID="{3C7E3400-0FC7-4908-8B28-9DCB75BD18C1}" presName="hierRoot1" presStyleCnt="0"/>
      <dgm:spPr/>
    </dgm:pt>
    <dgm:pt modelId="{4A1CE131-0620-4C51-8969-406AFCDDDB53}" type="pres">
      <dgm:prSet presAssocID="{3C7E3400-0FC7-4908-8B28-9DCB75BD18C1}" presName="composite" presStyleCnt="0"/>
      <dgm:spPr/>
    </dgm:pt>
    <dgm:pt modelId="{67791152-3459-4714-8317-07C945E2B420}" type="pres">
      <dgm:prSet presAssocID="{3C7E3400-0FC7-4908-8B28-9DCB75BD18C1}" presName="background" presStyleLbl="node0" presStyleIdx="0" presStyleCnt="2"/>
      <dgm:spPr/>
    </dgm:pt>
    <dgm:pt modelId="{5713696F-C6B0-411A-A9E1-F86BBCAC637A}" type="pres">
      <dgm:prSet presAssocID="{3C7E3400-0FC7-4908-8B28-9DCB75BD18C1}" presName="text" presStyleLbl="fgAcc0" presStyleIdx="0" presStyleCnt="2">
        <dgm:presLayoutVars>
          <dgm:chPref val="3"/>
        </dgm:presLayoutVars>
      </dgm:prSet>
      <dgm:spPr/>
    </dgm:pt>
    <dgm:pt modelId="{E3657F9E-A21B-4F22-A946-A263A92DCDFF}" type="pres">
      <dgm:prSet presAssocID="{3C7E3400-0FC7-4908-8B28-9DCB75BD18C1}" presName="hierChild2" presStyleCnt="0"/>
      <dgm:spPr/>
    </dgm:pt>
    <dgm:pt modelId="{F62A48EC-2A87-4004-A5D6-3CAD080D6550}" type="pres">
      <dgm:prSet presAssocID="{2A682E56-C2B2-4035-9A6C-71C9D017BC91}" presName="Name10" presStyleLbl="parChTrans1D2" presStyleIdx="0" presStyleCnt="2"/>
      <dgm:spPr/>
    </dgm:pt>
    <dgm:pt modelId="{D7E32C93-4C0A-471D-92BF-43A4846E768E}" type="pres">
      <dgm:prSet presAssocID="{AA70D405-0370-4A9E-8EBD-2451B3C976DA}" presName="hierRoot2" presStyleCnt="0"/>
      <dgm:spPr/>
    </dgm:pt>
    <dgm:pt modelId="{9717E954-E29E-4B92-AEF5-0E5679C26B25}" type="pres">
      <dgm:prSet presAssocID="{AA70D405-0370-4A9E-8EBD-2451B3C976DA}" presName="composite2" presStyleCnt="0"/>
      <dgm:spPr/>
    </dgm:pt>
    <dgm:pt modelId="{83BDE76F-8EDC-4B2E-8DFC-0298358052F0}" type="pres">
      <dgm:prSet presAssocID="{AA70D405-0370-4A9E-8EBD-2451B3C976DA}" presName="background2" presStyleLbl="node2" presStyleIdx="0" presStyleCnt="2"/>
      <dgm:spPr/>
    </dgm:pt>
    <dgm:pt modelId="{762F6E5D-5A4B-4314-B96E-DDA37EB60718}" type="pres">
      <dgm:prSet presAssocID="{AA70D405-0370-4A9E-8EBD-2451B3C976DA}" presName="text2" presStyleLbl="fgAcc2" presStyleIdx="0" presStyleCnt="2">
        <dgm:presLayoutVars>
          <dgm:chPref val="3"/>
        </dgm:presLayoutVars>
      </dgm:prSet>
      <dgm:spPr/>
    </dgm:pt>
    <dgm:pt modelId="{8158EA5D-D3AC-4535-B8F3-947E5F9BD3D1}" type="pres">
      <dgm:prSet presAssocID="{AA70D405-0370-4A9E-8EBD-2451B3C976DA}" presName="hierChild3" presStyleCnt="0"/>
      <dgm:spPr/>
    </dgm:pt>
    <dgm:pt modelId="{154591DF-D5E5-43B2-A7EA-0AC1C0C60BC4}" type="pres">
      <dgm:prSet presAssocID="{BA1D1B10-4D64-4D16-AA60-40FD25258769}" presName="Name10" presStyleLbl="parChTrans1D2" presStyleIdx="1" presStyleCnt="2"/>
      <dgm:spPr/>
    </dgm:pt>
    <dgm:pt modelId="{B8ACC379-949F-4BAF-9229-FD0E00421F4A}" type="pres">
      <dgm:prSet presAssocID="{89AB12B1-7CCF-4EB3-8B98-37C8C1895B2C}" presName="hierRoot2" presStyleCnt="0"/>
      <dgm:spPr/>
    </dgm:pt>
    <dgm:pt modelId="{10E7F168-195E-4F06-8A2C-3F19312491FC}" type="pres">
      <dgm:prSet presAssocID="{89AB12B1-7CCF-4EB3-8B98-37C8C1895B2C}" presName="composite2" presStyleCnt="0"/>
      <dgm:spPr/>
    </dgm:pt>
    <dgm:pt modelId="{B71E806D-D0CC-432D-9EDD-F389DB9FBE9C}" type="pres">
      <dgm:prSet presAssocID="{89AB12B1-7CCF-4EB3-8B98-37C8C1895B2C}" presName="background2" presStyleLbl="node2" presStyleIdx="1" presStyleCnt="2"/>
      <dgm:spPr/>
    </dgm:pt>
    <dgm:pt modelId="{CEF97E78-98D3-420D-A35F-AFB9F5C128F7}" type="pres">
      <dgm:prSet presAssocID="{89AB12B1-7CCF-4EB3-8B98-37C8C1895B2C}" presName="text2" presStyleLbl="fgAcc2" presStyleIdx="1" presStyleCnt="2">
        <dgm:presLayoutVars>
          <dgm:chPref val="3"/>
        </dgm:presLayoutVars>
      </dgm:prSet>
      <dgm:spPr/>
    </dgm:pt>
    <dgm:pt modelId="{4E3933DD-BA78-4E3E-83C2-88CD7FA8003D}" type="pres">
      <dgm:prSet presAssocID="{89AB12B1-7CCF-4EB3-8B98-37C8C1895B2C}" presName="hierChild3" presStyleCnt="0"/>
      <dgm:spPr/>
    </dgm:pt>
    <dgm:pt modelId="{F02B6E9F-6EDE-4652-BECE-E563A3B34DD6}" type="pres">
      <dgm:prSet presAssocID="{E4B79BB3-2C8E-4B91-A9C1-FF44FBC47E0C}" presName="hierRoot1" presStyleCnt="0"/>
      <dgm:spPr/>
    </dgm:pt>
    <dgm:pt modelId="{A4D08AD8-A556-4B9C-98F9-D413A18BDEB3}" type="pres">
      <dgm:prSet presAssocID="{E4B79BB3-2C8E-4B91-A9C1-FF44FBC47E0C}" presName="composite" presStyleCnt="0"/>
      <dgm:spPr/>
    </dgm:pt>
    <dgm:pt modelId="{6854443C-7974-4CBD-8637-05858C2B2D86}" type="pres">
      <dgm:prSet presAssocID="{E4B79BB3-2C8E-4B91-A9C1-FF44FBC47E0C}" presName="background" presStyleLbl="node0" presStyleIdx="1" presStyleCnt="2"/>
      <dgm:spPr/>
    </dgm:pt>
    <dgm:pt modelId="{43A0288B-BF4B-4CA7-9377-2E323CFB375F}" type="pres">
      <dgm:prSet presAssocID="{E4B79BB3-2C8E-4B91-A9C1-FF44FBC47E0C}" presName="text" presStyleLbl="fgAcc0" presStyleIdx="1" presStyleCnt="2">
        <dgm:presLayoutVars>
          <dgm:chPref val="3"/>
        </dgm:presLayoutVars>
      </dgm:prSet>
      <dgm:spPr/>
    </dgm:pt>
    <dgm:pt modelId="{BDC51567-5091-416A-8DD6-51CB9F6FF0F6}" type="pres">
      <dgm:prSet presAssocID="{E4B79BB3-2C8E-4B91-A9C1-FF44FBC47E0C}" presName="hierChild2" presStyleCnt="0"/>
      <dgm:spPr/>
    </dgm:pt>
  </dgm:ptLst>
  <dgm:cxnLst>
    <dgm:cxn modelId="{91796E03-C8CA-404B-91D1-AE79EEE9B820}" type="presOf" srcId="{0FB27A01-19F1-423B-AFB2-965F3CFCFB06}" destId="{4127884C-00AC-45E5-8633-C8D4AE082548}" srcOrd="0" destOrd="0" presId="urn:microsoft.com/office/officeart/2005/8/layout/hierarchy1"/>
    <dgm:cxn modelId="{25B2D103-E9C3-40A6-9A30-F4AE485EBFA2}" type="presOf" srcId="{E4B79BB3-2C8E-4B91-A9C1-FF44FBC47E0C}" destId="{43A0288B-BF4B-4CA7-9377-2E323CFB375F}" srcOrd="0" destOrd="0" presId="urn:microsoft.com/office/officeart/2005/8/layout/hierarchy1"/>
    <dgm:cxn modelId="{B5B6D524-B269-4F9A-A94D-932BD081189C}" srcId="{3C7E3400-0FC7-4908-8B28-9DCB75BD18C1}" destId="{AA70D405-0370-4A9E-8EBD-2451B3C976DA}" srcOrd="0" destOrd="0" parTransId="{2A682E56-C2B2-4035-9A6C-71C9D017BC91}" sibTransId="{297D0DE3-9F82-47AA-96EC-09F49DEA121F}"/>
    <dgm:cxn modelId="{4229182D-A0E6-43F1-93AD-54700D50FBB0}" type="presOf" srcId="{2A682E56-C2B2-4035-9A6C-71C9D017BC91}" destId="{F62A48EC-2A87-4004-A5D6-3CAD080D6550}" srcOrd="0" destOrd="0" presId="urn:microsoft.com/office/officeart/2005/8/layout/hierarchy1"/>
    <dgm:cxn modelId="{9645FE60-40B0-4DA2-B336-7E3D11947534}" type="presOf" srcId="{89AB12B1-7CCF-4EB3-8B98-37C8C1895B2C}" destId="{CEF97E78-98D3-420D-A35F-AFB9F5C128F7}" srcOrd="0" destOrd="0" presId="urn:microsoft.com/office/officeart/2005/8/layout/hierarchy1"/>
    <dgm:cxn modelId="{5E877F67-03BF-4C19-A705-3AE9B62490DB}" type="presOf" srcId="{3C7E3400-0FC7-4908-8B28-9DCB75BD18C1}" destId="{5713696F-C6B0-411A-A9E1-F86BBCAC637A}" srcOrd="0" destOrd="0" presId="urn:microsoft.com/office/officeart/2005/8/layout/hierarchy1"/>
    <dgm:cxn modelId="{1BF82B48-891F-45B5-A872-839F703B1E64}" srcId="{0FB27A01-19F1-423B-AFB2-965F3CFCFB06}" destId="{3C7E3400-0FC7-4908-8B28-9DCB75BD18C1}" srcOrd="0" destOrd="0" parTransId="{AA65F861-47E2-4177-B869-FAB30F42C647}" sibTransId="{88AC9663-50FD-4460-8D4D-E3D136E3C9C0}"/>
    <dgm:cxn modelId="{8EBD228A-0836-49FD-93D1-ECD12D8CBB49}" srcId="{0FB27A01-19F1-423B-AFB2-965F3CFCFB06}" destId="{E4B79BB3-2C8E-4B91-A9C1-FF44FBC47E0C}" srcOrd="1" destOrd="0" parTransId="{80B57BA9-1F33-4EE0-97FF-E0568C473AA0}" sibTransId="{5C080812-C6CA-4757-9E9C-C2503CA67B33}"/>
    <dgm:cxn modelId="{5E5E86A5-F96C-49E5-98AC-D39A376F9560}" type="presOf" srcId="{BA1D1B10-4D64-4D16-AA60-40FD25258769}" destId="{154591DF-D5E5-43B2-A7EA-0AC1C0C60BC4}" srcOrd="0" destOrd="0" presId="urn:microsoft.com/office/officeart/2005/8/layout/hierarchy1"/>
    <dgm:cxn modelId="{9892EECA-1E4B-41AB-A9C2-1E944367CD82}" srcId="{3C7E3400-0FC7-4908-8B28-9DCB75BD18C1}" destId="{89AB12B1-7CCF-4EB3-8B98-37C8C1895B2C}" srcOrd="1" destOrd="0" parTransId="{BA1D1B10-4D64-4D16-AA60-40FD25258769}" sibTransId="{8B7E31BF-E557-4998-8092-35EF2EA03555}"/>
    <dgm:cxn modelId="{56E795DB-1885-4602-B017-FC15D252F7D3}" type="presOf" srcId="{AA70D405-0370-4A9E-8EBD-2451B3C976DA}" destId="{762F6E5D-5A4B-4314-B96E-DDA37EB60718}" srcOrd="0" destOrd="0" presId="urn:microsoft.com/office/officeart/2005/8/layout/hierarchy1"/>
    <dgm:cxn modelId="{079ED266-F033-4D1D-949E-2541ED12060D}" type="presParOf" srcId="{4127884C-00AC-45E5-8633-C8D4AE082548}" destId="{180CF1E8-779B-4940-B38A-A53099504BCB}" srcOrd="0" destOrd="0" presId="urn:microsoft.com/office/officeart/2005/8/layout/hierarchy1"/>
    <dgm:cxn modelId="{7B96A033-0D52-414F-8B35-1320840B406D}" type="presParOf" srcId="{180CF1E8-779B-4940-B38A-A53099504BCB}" destId="{4A1CE131-0620-4C51-8969-406AFCDDDB53}" srcOrd="0" destOrd="0" presId="urn:microsoft.com/office/officeart/2005/8/layout/hierarchy1"/>
    <dgm:cxn modelId="{2B45A2D9-C939-47C3-89C0-1604534B1C85}" type="presParOf" srcId="{4A1CE131-0620-4C51-8969-406AFCDDDB53}" destId="{67791152-3459-4714-8317-07C945E2B420}" srcOrd="0" destOrd="0" presId="urn:microsoft.com/office/officeart/2005/8/layout/hierarchy1"/>
    <dgm:cxn modelId="{585ADE71-57E6-4C18-A924-9B1324A6C2B6}" type="presParOf" srcId="{4A1CE131-0620-4C51-8969-406AFCDDDB53}" destId="{5713696F-C6B0-411A-A9E1-F86BBCAC637A}" srcOrd="1" destOrd="0" presId="urn:microsoft.com/office/officeart/2005/8/layout/hierarchy1"/>
    <dgm:cxn modelId="{4EB7C0E6-EB58-44C7-A316-89F343BACC3C}" type="presParOf" srcId="{180CF1E8-779B-4940-B38A-A53099504BCB}" destId="{E3657F9E-A21B-4F22-A946-A263A92DCDFF}" srcOrd="1" destOrd="0" presId="urn:microsoft.com/office/officeart/2005/8/layout/hierarchy1"/>
    <dgm:cxn modelId="{C5881A15-1A71-4D0E-910B-87D34CC483B6}" type="presParOf" srcId="{E3657F9E-A21B-4F22-A946-A263A92DCDFF}" destId="{F62A48EC-2A87-4004-A5D6-3CAD080D6550}" srcOrd="0" destOrd="0" presId="urn:microsoft.com/office/officeart/2005/8/layout/hierarchy1"/>
    <dgm:cxn modelId="{44B83588-A89D-4018-8AC9-4C131D671057}" type="presParOf" srcId="{E3657F9E-A21B-4F22-A946-A263A92DCDFF}" destId="{D7E32C93-4C0A-471D-92BF-43A4846E768E}" srcOrd="1" destOrd="0" presId="urn:microsoft.com/office/officeart/2005/8/layout/hierarchy1"/>
    <dgm:cxn modelId="{D3CC498D-57DA-4E85-A2F0-B86BA114DFA9}" type="presParOf" srcId="{D7E32C93-4C0A-471D-92BF-43A4846E768E}" destId="{9717E954-E29E-4B92-AEF5-0E5679C26B25}" srcOrd="0" destOrd="0" presId="urn:microsoft.com/office/officeart/2005/8/layout/hierarchy1"/>
    <dgm:cxn modelId="{DB76A420-7607-4C9C-8523-47A2A22A1EEA}" type="presParOf" srcId="{9717E954-E29E-4B92-AEF5-0E5679C26B25}" destId="{83BDE76F-8EDC-4B2E-8DFC-0298358052F0}" srcOrd="0" destOrd="0" presId="urn:microsoft.com/office/officeart/2005/8/layout/hierarchy1"/>
    <dgm:cxn modelId="{FA36DEA6-0AFA-490F-91E5-BC20CBA52961}" type="presParOf" srcId="{9717E954-E29E-4B92-AEF5-0E5679C26B25}" destId="{762F6E5D-5A4B-4314-B96E-DDA37EB60718}" srcOrd="1" destOrd="0" presId="urn:microsoft.com/office/officeart/2005/8/layout/hierarchy1"/>
    <dgm:cxn modelId="{AC6ED78E-7013-44CC-B23E-FEE1F4B13B3B}" type="presParOf" srcId="{D7E32C93-4C0A-471D-92BF-43A4846E768E}" destId="{8158EA5D-D3AC-4535-B8F3-947E5F9BD3D1}" srcOrd="1" destOrd="0" presId="urn:microsoft.com/office/officeart/2005/8/layout/hierarchy1"/>
    <dgm:cxn modelId="{22ED96D8-4398-4EB4-94AD-EAD1B34069BA}" type="presParOf" srcId="{E3657F9E-A21B-4F22-A946-A263A92DCDFF}" destId="{154591DF-D5E5-43B2-A7EA-0AC1C0C60BC4}" srcOrd="2" destOrd="0" presId="urn:microsoft.com/office/officeart/2005/8/layout/hierarchy1"/>
    <dgm:cxn modelId="{3E91ABF5-EAD0-44B3-9AE3-6D7AAAE44265}" type="presParOf" srcId="{E3657F9E-A21B-4F22-A946-A263A92DCDFF}" destId="{B8ACC379-949F-4BAF-9229-FD0E00421F4A}" srcOrd="3" destOrd="0" presId="urn:microsoft.com/office/officeart/2005/8/layout/hierarchy1"/>
    <dgm:cxn modelId="{66362FF0-2A72-44F0-A127-34C8B88CCA3B}" type="presParOf" srcId="{B8ACC379-949F-4BAF-9229-FD0E00421F4A}" destId="{10E7F168-195E-4F06-8A2C-3F19312491FC}" srcOrd="0" destOrd="0" presId="urn:microsoft.com/office/officeart/2005/8/layout/hierarchy1"/>
    <dgm:cxn modelId="{7C101726-CEE4-4959-A3BE-1061DBA288B1}" type="presParOf" srcId="{10E7F168-195E-4F06-8A2C-3F19312491FC}" destId="{B71E806D-D0CC-432D-9EDD-F389DB9FBE9C}" srcOrd="0" destOrd="0" presId="urn:microsoft.com/office/officeart/2005/8/layout/hierarchy1"/>
    <dgm:cxn modelId="{86DA222E-96EB-4C13-89CD-0F7DCAC56CD4}" type="presParOf" srcId="{10E7F168-195E-4F06-8A2C-3F19312491FC}" destId="{CEF97E78-98D3-420D-A35F-AFB9F5C128F7}" srcOrd="1" destOrd="0" presId="urn:microsoft.com/office/officeart/2005/8/layout/hierarchy1"/>
    <dgm:cxn modelId="{62631ED2-30D1-4654-A588-5E9C993BA8D7}" type="presParOf" srcId="{B8ACC379-949F-4BAF-9229-FD0E00421F4A}" destId="{4E3933DD-BA78-4E3E-83C2-88CD7FA8003D}" srcOrd="1" destOrd="0" presId="urn:microsoft.com/office/officeart/2005/8/layout/hierarchy1"/>
    <dgm:cxn modelId="{BD22BDAE-3C1D-4937-B8D8-477F8E055EBA}" type="presParOf" srcId="{4127884C-00AC-45E5-8633-C8D4AE082548}" destId="{F02B6E9F-6EDE-4652-BECE-E563A3B34DD6}" srcOrd="1" destOrd="0" presId="urn:microsoft.com/office/officeart/2005/8/layout/hierarchy1"/>
    <dgm:cxn modelId="{F9ACCA25-0F49-47CE-8CF8-A392BC64E256}" type="presParOf" srcId="{F02B6E9F-6EDE-4652-BECE-E563A3B34DD6}" destId="{A4D08AD8-A556-4B9C-98F9-D413A18BDEB3}" srcOrd="0" destOrd="0" presId="urn:microsoft.com/office/officeart/2005/8/layout/hierarchy1"/>
    <dgm:cxn modelId="{376D29C5-1052-467A-B637-C4D89533209A}" type="presParOf" srcId="{A4D08AD8-A556-4B9C-98F9-D413A18BDEB3}" destId="{6854443C-7974-4CBD-8637-05858C2B2D86}" srcOrd="0" destOrd="0" presId="urn:microsoft.com/office/officeart/2005/8/layout/hierarchy1"/>
    <dgm:cxn modelId="{F4702931-1055-4980-B233-7DCA12DAD4CE}" type="presParOf" srcId="{A4D08AD8-A556-4B9C-98F9-D413A18BDEB3}" destId="{43A0288B-BF4B-4CA7-9377-2E323CFB375F}" srcOrd="1" destOrd="0" presId="urn:microsoft.com/office/officeart/2005/8/layout/hierarchy1"/>
    <dgm:cxn modelId="{C98D485E-2FDC-4005-A5D2-134767DFA2FE}" type="presParOf" srcId="{F02B6E9F-6EDE-4652-BECE-E563A3B34DD6}" destId="{BDC51567-5091-416A-8DD6-51CB9F6FF0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E969AD-2838-48D8-A32A-C55118F6C8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7E25B5-22C6-40EC-A9D0-718A93E866B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Rozpočtové právo </a:t>
          </a:r>
        </a:p>
      </dgm:t>
    </dgm:pt>
    <dgm:pt modelId="{EB625B11-0AD8-40CC-B903-6819C791576B}" type="parTrans" cxnId="{076DF151-BAB3-4E68-AACC-2B4E125071D7}">
      <dgm:prSet/>
      <dgm:spPr/>
      <dgm:t>
        <a:bodyPr/>
        <a:lstStyle/>
        <a:p>
          <a:endParaRPr lang="cs-CZ"/>
        </a:p>
      </dgm:t>
    </dgm:pt>
    <dgm:pt modelId="{201B1D09-2039-4A6F-955F-06855AD26034}" type="sibTrans" cxnId="{076DF151-BAB3-4E68-AACC-2B4E125071D7}">
      <dgm:prSet/>
      <dgm:spPr/>
      <dgm:t>
        <a:bodyPr/>
        <a:lstStyle/>
        <a:p>
          <a:endParaRPr lang="cs-CZ"/>
        </a:p>
      </dgm:t>
    </dgm:pt>
    <dgm:pt modelId="{D475F41C-550B-4549-8BA4-B3438098FAC5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 užším smyslu</a:t>
          </a:r>
        </a:p>
      </dgm:t>
    </dgm:pt>
    <dgm:pt modelId="{B1631451-3A67-4347-AD3F-A8ED9D5E6F06}" type="parTrans" cxnId="{8994CC42-D079-43D7-B5DD-B6F5D6DD76AB}">
      <dgm:prSet/>
      <dgm:spPr/>
      <dgm:t>
        <a:bodyPr/>
        <a:lstStyle/>
        <a:p>
          <a:endParaRPr lang="cs-CZ"/>
        </a:p>
      </dgm:t>
    </dgm:pt>
    <dgm:pt modelId="{58B91FB6-7791-46FC-B739-15AE17D00387}" type="sibTrans" cxnId="{8994CC42-D079-43D7-B5DD-B6F5D6DD76AB}">
      <dgm:prSet/>
      <dgm:spPr/>
      <dgm:t>
        <a:bodyPr/>
        <a:lstStyle/>
        <a:p>
          <a:endParaRPr lang="cs-CZ"/>
        </a:p>
      </dgm:t>
    </dgm:pt>
    <dgm:pt modelId="{BBF0D1EE-92CB-477F-A2DA-FD06CCCF6993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Daňové právo</a:t>
          </a:r>
        </a:p>
      </dgm:t>
    </dgm:pt>
    <dgm:pt modelId="{94C4BD7A-1C95-46FA-BE49-ACBED53AD767}" type="parTrans" cxnId="{4B958FAC-19A4-4F8F-8587-AFFBA2BE7C0E}">
      <dgm:prSet/>
      <dgm:spPr/>
      <dgm:t>
        <a:bodyPr/>
        <a:lstStyle/>
        <a:p>
          <a:endParaRPr lang="cs-CZ"/>
        </a:p>
      </dgm:t>
    </dgm:pt>
    <dgm:pt modelId="{63A7694B-8629-4ECA-A62A-7D8E6FB25391}" type="sibTrans" cxnId="{4B958FAC-19A4-4F8F-8587-AFFBA2BE7C0E}">
      <dgm:prSet/>
      <dgm:spPr/>
      <dgm:t>
        <a:bodyPr/>
        <a:lstStyle/>
        <a:p>
          <a:endParaRPr lang="cs-CZ"/>
        </a:p>
      </dgm:t>
    </dgm:pt>
    <dgm:pt modelId="{4C2C42C1-5E13-4591-B937-46AB7DA1AF5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 širším smyslu</a:t>
          </a:r>
        </a:p>
      </dgm:t>
    </dgm:pt>
    <dgm:pt modelId="{130045EF-25C7-4359-9BAA-9031685BFBC9}" type="parTrans" cxnId="{A1455348-3E08-47C6-93FA-4488BCC5D2A7}">
      <dgm:prSet/>
      <dgm:spPr/>
      <dgm:t>
        <a:bodyPr/>
        <a:lstStyle/>
        <a:p>
          <a:endParaRPr lang="cs-CZ"/>
        </a:p>
      </dgm:t>
    </dgm:pt>
    <dgm:pt modelId="{1197A01F-813B-4502-B652-403821F177E5}" type="sibTrans" cxnId="{A1455348-3E08-47C6-93FA-4488BCC5D2A7}">
      <dgm:prSet/>
      <dgm:spPr/>
      <dgm:t>
        <a:bodyPr/>
        <a:lstStyle/>
        <a:p>
          <a:endParaRPr lang="cs-CZ"/>
        </a:p>
      </dgm:t>
    </dgm:pt>
    <dgm:pt modelId="{59CE040C-A98B-474C-8BDF-EA59D15F8AD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Dotační právo</a:t>
          </a:r>
        </a:p>
      </dgm:t>
    </dgm:pt>
    <dgm:pt modelId="{CBCE5F7C-8916-4472-8AAA-6002AAEAF5D1}" type="parTrans" cxnId="{98AAB16F-DEFE-4717-9C15-B433EC3CF140}">
      <dgm:prSet/>
      <dgm:spPr/>
      <dgm:t>
        <a:bodyPr/>
        <a:lstStyle/>
        <a:p>
          <a:endParaRPr lang="cs-CZ"/>
        </a:p>
      </dgm:t>
    </dgm:pt>
    <dgm:pt modelId="{330C0295-5B7C-44CD-BEB1-1FE95A0016FA}" type="sibTrans" cxnId="{98AAB16F-DEFE-4717-9C15-B433EC3CF140}">
      <dgm:prSet/>
      <dgm:spPr/>
      <dgm:t>
        <a:bodyPr/>
        <a:lstStyle/>
        <a:p>
          <a:endParaRPr lang="cs-CZ"/>
        </a:p>
      </dgm:t>
    </dgm:pt>
    <dgm:pt modelId="{EED4D322-DB44-41BC-9558-589288E1B8C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 širším smyslu</a:t>
          </a:r>
        </a:p>
      </dgm:t>
    </dgm:pt>
    <dgm:pt modelId="{9FB3F578-7A84-4563-8639-768C79903192}" type="parTrans" cxnId="{D5772042-6616-4323-B810-3588B8392810}">
      <dgm:prSet/>
      <dgm:spPr/>
      <dgm:t>
        <a:bodyPr/>
        <a:lstStyle/>
        <a:p>
          <a:endParaRPr lang="cs-CZ"/>
        </a:p>
      </dgm:t>
    </dgm:pt>
    <dgm:pt modelId="{3D345B0B-2BA3-4837-82C4-40B2C72D25C1}" type="sibTrans" cxnId="{D5772042-6616-4323-B810-3588B8392810}">
      <dgm:prSet/>
      <dgm:spPr/>
      <dgm:t>
        <a:bodyPr/>
        <a:lstStyle/>
        <a:p>
          <a:endParaRPr lang="cs-CZ"/>
        </a:p>
      </dgm:t>
    </dgm:pt>
    <dgm:pt modelId="{1CAF3467-7367-49B7-BD62-5337E52338CC}" type="pres">
      <dgm:prSet presAssocID="{C1E969AD-2838-48D8-A32A-C55118F6C842}" presName="Name0" presStyleCnt="0">
        <dgm:presLayoutVars>
          <dgm:dir/>
          <dgm:animLvl val="lvl"/>
          <dgm:resizeHandles val="exact"/>
        </dgm:presLayoutVars>
      </dgm:prSet>
      <dgm:spPr/>
    </dgm:pt>
    <dgm:pt modelId="{686D28B9-447D-43C6-8771-BB1BF927D465}" type="pres">
      <dgm:prSet presAssocID="{527E25B5-22C6-40EC-A9D0-718A93E866B9}" presName="composite" presStyleCnt="0"/>
      <dgm:spPr/>
    </dgm:pt>
    <dgm:pt modelId="{400C9D4F-10DC-4540-BD7C-D742F94BF5AB}" type="pres">
      <dgm:prSet presAssocID="{527E25B5-22C6-40EC-A9D0-718A93E866B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59D027D-5443-48B2-A9A5-1A73907B3B0E}" type="pres">
      <dgm:prSet presAssocID="{527E25B5-22C6-40EC-A9D0-718A93E866B9}" presName="desTx" presStyleLbl="alignAccFollowNode1" presStyleIdx="0" presStyleCnt="3">
        <dgm:presLayoutVars>
          <dgm:bulletEnabled val="1"/>
        </dgm:presLayoutVars>
      </dgm:prSet>
      <dgm:spPr/>
    </dgm:pt>
    <dgm:pt modelId="{1852A9BE-0765-4035-B7F4-710285A2A977}" type="pres">
      <dgm:prSet presAssocID="{201B1D09-2039-4A6F-955F-06855AD26034}" presName="space" presStyleCnt="0"/>
      <dgm:spPr/>
    </dgm:pt>
    <dgm:pt modelId="{AEC32AFA-68D2-4AD3-B4A9-4B6E8D9AC658}" type="pres">
      <dgm:prSet presAssocID="{BBF0D1EE-92CB-477F-A2DA-FD06CCCF6993}" presName="composite" presStyleCnt="0"/>
      <dgm:spPr/>
    </dgm:pt>
    <dgm:pt modelId="{45C86C11-BB45-4F80-8655-3DB56F51C81D}" type="pres">
      <dgm:prSet presAssocID="{BBF0D1EE-92CB-477F-A2DA-FD06CCCF699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435B620-1A64-414A-A152-CF67E8CF0E2F}" type="pres">
      <dgm:prSet presAssocID="{BBF0D1EE-92CB-477F-A2DA-FD06CCCF6993}" presName="desTx" presStyleLbl="alignAccFollowNode1" presStyleIdx="1" presStyleCnt="3">
        <dgm:presLayoutVars>
          <dgm:bulletEnabled val="1"/>
        </dgm:presLayoutVars>
      </dgm:prSet>
      <dgm:spPr/>
    </dgm:pt>
    <dgm:pt modelId="{39729FE8-8DD4-4AFB-9256-5DB8993FB406}" type="pres">
      <dgm:prSet presAssocID="{63A7694B-8629-4ECA-A62A-7D8E6FB25391}" presName="space" presStyleCnt="0"/>
      <dgm:spPr/>
    </dgm:pt>
    <dgm:pt modelId="{7CB4C0F3-F07B-4C8D-9EEA-5543AD1E811A}" type="pres">
      <dgm:prSet presAssocID="{59CE040C-A98B-474C-8BDF-EA59D15F8AD4}" presName="composite" presStyleCnt="0"/>
      <dgm:spPr/>
    </dgm:pt>
    <dgm:pt modelId="{C3D5DC1A-BCED-425E-A4FE-8FB7CC2E2DA5}" type="pres">
      <dgm:prSet presAssocID="{59CE040C-A98B-474C-8BDF-EA59D15F8AD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E4F2444-0B9D-4901-BE84-A9DDAE167879}" type="pres">
      <dgm:prSet presAssocID="{59CE040C-A98B-474C-8BDF-EA59D15F8AD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5772042-6616-4323-B810-3588B8392810}" srcId="{59CE040C-A98B-474C-8BDF-EA59D15F8AD4}" destId="{EED4D322-DB44-41BC-9558-589288E1B8C7}" srcOrd="0" destOrd="0" parTransId="{9FB3F578-7A84-4563-8639-768C79903192}" sibTransId="{3D345B0B-2BA3-4837-82C4-40B2C72D25C1}"/>
    <dgm:cxn modelId="{D2FFAE42-D117-48DE-8DDE-AA82DA7F50D2}" type="presOf" srcId="{4C2C42C1-5E13-4591-B937-46AB7DA1AF50}" destId="{A435B620-1A64-414A-A152-CF67E8CF0E2F}" srcOrd="0" destOrd="0" presId="urn:microsoft.com/office/officeart/2005/8/layout/hList1"/>
    <dgm:cxn modelId="{8994CC42-D079-43D7-B5DD-B6F5D6DD76AB}" srcId="{527E25B5-22C6-40EC-A9D0-718A93E866B9}" destId="{D475F41C-550B-4549-8BA4-B3438098FAC5}" srcOrd="0" destOrd="0" parTransId="{B1631451-3A67-4347-AD3F-A8ED9D5E6F06}" sibTransId="{58B91FB6-7791-46FC-B739-15AE17D00387}"/>
    <dgm:cxn modelId="{A1455348-3E08-47C6-93FA-4488BCC5D2A7}" srcId="{BBF0D1EE-92CB-477F-A2DA-FD06CCCF6993}" destId="{4C2C42C1-5E13-4591-B937-46AB7DA1AF50}" srcOrd="0" destOrd="0" parTransId="{130045EF-25C7-4359-9BAA-9031685BFBC9}" sibTransId="{1197A01F-813B-4502-B652-403821F177E5}"/>
    <dgm:cxn modelId="{7084534B-1C39-42EC-BD06-FBE1E7A200B7}" type="presOf" srcId="{59CE040C-A98B-474C-8BDF-EA59D15F8AD4}" destId="{C3D5DC1A-BCED-425E-A4FE-8FB7CC2E2DA5}" srcOrd="0" destOrd="0" presId="urn:microsoft.com/office/officeart/2005/8/layout/hList1"/>
    <dgm:cxn modelId="{98AAB16F-DEFE-4717-9C15-B433EC3CF140}" srcId="{C1E969AD-2838-48D8-A32A-C55118F6C842}" destId="{59CE040C-A98B-474C-8BDF-EA59D15F8AD4}" srcOrd="2" destOrd="0" parTransId="{CBCE5F7C-8916-4472-8AAA-6002AAEAF5D1}" sibTransId="{330C0295-5B7C-44CD-BEB1-1FE95A0016FA}"/>
    <dgm:cxn modelId="{076DF151-BAB3-4E68-AACC-2B4E125071D7}" srcId="{C1E969AD-2838-48D8-A32A-C55118F6C842}" destId="{527E25B5-22C6-40EC-A9D0-718A93E866B9}" srcOrd="0" destOrd="0" parTransId="{EB625B11-0AD8-40CC-B903-6819C791576B}" sibTransId="{201B1D09-2039-4A6F-955F-06855AD26034}"/>
    <dgm:cxn modelId="{3986E574-D3CC-4426-83EA-697717B440C2}" type="presOf" srcId="{EED4D322-DB44-41BC-9558-589288E1B8C7}" destId="{BE4F2444-0B9D-4901-BE84-A9DDAE167879}" srcOrd="0" destOrd="0" presId="urn:microsoft.com/office/officeart/2005/8/layout/hList1"/>
    <dgm:cxn modelId="{4B958FAC-19A4-4F8F-8587-AFFBA2BE7C0E}" srcId="{C1E969AD-2838-48D8-A32A-C55118F6C842}" destId="{BBF0D1EE-92CB-477F-A2DA-FD06CCCF6993}" srcOrd="1" destOrd="0" parTransId="{94C4BD7A-1C95-46FA-BE49-ACBED53AD767}" sibTransId="{63A7694B-8629-4ECA-A62A-7D8E6FB25391}"/>
    <dgm:cxn modelId="{EC661AB8-F04B-403E-B99A-A2C118BC74A7}" type="presOf" srcId="{C1E969AD-2838-48D8-A32A-C55118F6C842}" destId="{1CAF3467-7367-49B7-BD62-5337E52338CC}" srcOrd="0" destOrd="0" presId="urn:microsoft.com/office/officeart/2005/8/layout/hList1"/>
    <dgm:cxn modelId="{3F9601CA-1B8F-44D4-B4BB-5BC6262F2E5B}" type="presOf" srcId="{527E25B5-22C6-40EC-A9D0-718A93E866B9}" destId="{400C9D4F-10DC-4540-BD7C-D742F94BF5AB}" srcOrd="0" destOrd="0" presId="urn:microsoft.com/office/officeart/2005/8/layout/hList1"/>
    <dgm:cxn modelId="{459384CB-4323-4357-9202-54DFDF47FC4C}" type="presOf" srcId="{BBF0D1EE-92CB-477F-A2DA-FD06CCCF6993}" destId="{45C86C11-BB45-4F80-8655-3DB56F51C81D}" srcOrd="0" destOrd="0" presId="urn:microsoft.com/office/officeart/2005/8/layout/hList1"/>
    <dgm:cxn modelId="{55AE6FDA-0AF1-44D9-95D8-0020CD2A3D5F}" type="presOf" srcId="{D475F41C-550B-4549-8BA4-B3438098FAC5}" destId="{159D027D-5443-48B2-A9A5-1A73907B3B0E}" srcOrd="0" destOrd="0" presId="urn:microsoft.com/office/officeart/2005/8/layout/hList1"/>
    <dgm:cxn modelId="{DC2B1310-AC8E-4042-B37A-A386111DA887}" type="presParOf" srcId="{1CAF3467-7367-49B7-BD62-5337E52338CC}" destId="{686D28B9-447D-43C6-8771-BB1BF927D465}" srcOrd="0" destOrd="0" presId="urn:microsoft.com/office/officeart/2005/8/layout/hList1"/>
    <dgm:cxn modelId="{231DF170-9B7D-4B19-A58C-30E0DA5413A8}" type="presParOf" srcId="{686D28B9-447D-43C6-8771-BB1BF927D465}" destId="{400C9D4F-10DC-4540-BD7C-D742F94BF5AB}" srcOrd="0" destOrd="0" presId="urn:microsoft.com/office/officeart/2005/8/layout/hList1"/>
    <dgm:cxn modelId="{B0CFB312-BB23-40B3-ACB5-637F5FAA7108}" type="presParOf" srcId="{686D28B9-447D-43C6-8771-BB1BF927D465}" destId="{159D027D-5443-48B2-A9A5-1A73907B3B0E}" srcOrd="1" destOrd="0" presId="urn:microsoft.com/office/officeart/2005/8/layout/hList1"/>
    <dgm:cxn modelId="{7B49A37F-81CF-4ADB-A3D3-98570DE1D2B0}" type="presParOf" srcId="{1CAF3467-7367-49B7-BD62-5337E52338CC}" destId="{1852A9BE-0765-4035-B7F4-710285A2A977}" srcOrd="1" destOrd="0" presId="urn:microsoft.com/office/officeart/2005/8/layout/hList1"/>
    <dgm:cxn modelId="{6F8186E0-2EF9-4CD5-B510-E353587D15DA}" type="presParOf" srcId="{1CAF3467-7367-49B7-BD62-5337E52338CC}" destId="{AEC32AFA-68D2-4AD3-B4A9-4B6E8D9AC658}" srcOrd="2" destOrd="0" presId="urn:microsoft.com/office/officeart/2005/8/layout/hList1"/>
    <dgm:cxn modelId="{CB432CBD-9F75-4AB8-91CC-0EC8C10E5444}" type="presParOf" srcId="{AEC32AFA-68D2-4AD3-B4A9-4B6E8D9AC658}" destId="{45C86C11-BB45-4F80-8655-3DB56F51C81D}" srcOrd="0" destOrd="0" presId="urn:microsoft.com/office/officeart/2005/8/layout/hList1"/>
    <dgm:cxn modelId="{D27394D9-9392-4122-9A34-AFA6D8350DB5}" type="presParOf" srcId="{AEC32AFA-68D2-4AD3-B4A9-4B6E8D9AC658}" destId="{A435B620-1A64-414A-A152-CF67E8CF0E2F}" srcOrd="1" destOrd="0" presId="urn:microsoft.com/office/officeart/2005/8/layout/hList1"/>
    <dgm:cxn modelId="{5D18009F-C201-42B3-B92C-31298B21C32F}" type="presParOf" srcId="{1CAF3467-7367-49B7-BD62-5337E52338CC}" destId="{39729FE8-8DD4-4AFB-9256-5DB8993FB406}" srcOrd="3" destOrd="0" presId="urn:microsoft.com/office/officeart/2005/8/layout/hList1"/>
    <dgm:cxn modelId="{AD17633C-D417-4FB4-B4B0-07AD305B4D48}" type="presParOf" srcId="{1CAF3467-7367-49B7-BD62-5337E52338CC}" destId="{7CB4C0F3-F07B-4C8D-9EEA-5543AD1E811A}" srcOrd="4" destOrd="0" presId="urn:microsoft.com/office/officeart/2005/8/layout/hList1"/>
    <dgm:cxn modelId="{BFB30A02-87C8-4E3B-9463-09F95E0D7188}" type="presParOf" srcId="{7CB4C0F3-F07B-4C8D-9EEA-5543AD1E811A}" destId="{C3D5DC1A-BCED-425E-A4FE-8FB7CC2E2DA5}" srcOrd="0" destOrd="0" presId="urn:microsoft.com/office/officeart/2005/8/layout/hList1"/>
    <dgm:cxn modelId="{E10FBE17-12BB-4787-A859-D53E015FC5D9}" type="presParOf" srcId="{7CB4C0F3-F07B-4C8D-9EEA-5543AD1E811A}" destId="{BE4F2444-0B9D-4901-BE84-A9DDAE1678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62FC8-0152-44B6-A76B-46C645A8228F}">
      <dsp:nvSpPr>
        <dsp:cNvPr id="0" name=""/>
        <dsp:cNvSpPr/>
      </dsp:nvSpPr>
      <dsp:spPr>
        <a:xfrm>
          <a:off x="5760425" y="2295282"/>
          <a:ext cx="4511600" cy="522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01"/>
              </a:lnTo>
              <a:lnTo>
                <a:pt x="4511600" y="261001"/>
              </a:lnTo>
              <a:lnTo>
                <a:pt x="4511600" y="5220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7274C-F08D-4308-A4B6-062C621A4F89}">
      <dsp:nvSpPr>
        <dsp:cNvPr id="0" name=""/>
        <dsp:cNvSpPr/>
      </dsp:nvSpPr>
      <dsp:spPr>
        <a:xfrm>
          <a:off x="5760425" y="2295282"/>
          <a:ext cx="1503866" cy="522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01"/>
              </a:lnTo>
              <a:lnTo>
                <a:pt x="1503866" y="261001"/>
              </a:lnTo>
              <a:lnTo>
                <a:pt x="1503866" y="5220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367AD-A7AE-4C7C-9EB6-1C0E5DCFDE4D}">
      <dsp:nvSpPr>
        <dsp:cNvPr id="0" name=""/>
        <dsp:cNvSpPr/>
      </dsp:nvSpPr>
      <dsp:spPr>
        <a:xfrm>
          <a:off x="4256558" y="2295282"/>
          <a:ext cx="1503866" cy="522003"/>
        </a:xfrm>
        <a:custGeom>
          <a:avLst/>
          <a:gdLst/>
          <a:ahLst/>
          <a:cxnLst/>
          <a:rect l="0" t="0" r="0" b="0"/>
          <a:pathLst>
            <a:path>
              <a:moveTo>
                <a:pt x="1503866" y="0"/>
              </a:moveTo>
              <a:lnTo>
                <a:pt x="1503866" y="261001"/>
              </a:lnTo>
              <a:lnTo>
                <a:pt x="0" y="261001"/>
              </a:lnTo>
              <a:lnTo>
                <a:pt x="0" y="5220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220E9-3730-4C66-9BFF-5E4A3BB31A80}">
      <dsp:nvSpPr>
        <dsp:cNvPr id="0" name=""/>
        <dsp:cNvSpPr/>
      </dsp:nvSpPr>
      <dsp:spPr>
        <a:xfrm>
          <a:off x="1248824" y="2295282"/>
          <a:ext cx="4511600" cy="522003"/>
        </a:xfrm>
        <a:custGeom>
          <a:avLst/>
          <a:gdLst/>
          <a:ahLst/>
          <a:cxnLst/>
          <a:rect l="0" t="0" r="0" b="0"/>
          <a:pathLst>
            <a:path>
              <a:moveTo>
                <a:pt x="4511600" y="0"/>
              </a:moveTo>
              <a:lnTo>
                <a:pt x="4511600" y="261001"/>
              </a:lnTo>
              <a:lnTo>
                <a:pt x="0" y="261001"/>
              </a:lnTo>
              <a:lnTo>
                <a:pt x="0" y="52200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D944F-07B3-40B4-8CC5-7737A7F58208}">
      <dsp:nvSpPr>
        <dsp:cNvPr id="0" name=""/>
        <dsp:cNvSpPr/>
      </dsp:nvSpPr>
      <dsp:spPr>
        <a:xfrm>
          <a:off x="4517560" y="1052417"/>
          <a:ext cx="2485730" cy="12428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latin typeface="Gill Sans MT" panose="020B0502020104020203" pitchFamily="34" charset="-18"/>
            </a:rPr>
            <a:t>Základní finanční kategorie</a:t>
          </a:r>
        </a:p>
      </dsp:txBody>
      <dsp:txXfrm>
        <a:off x="4517560" y="1052417"/>
        <a:ext cx="2485730" cy="1242865"/>
      </dsp:txXfrm>
    </dsp:sp>
    <dsp:sp modelId="{36FE0DD6-BD46-4583-A6A0-55E3E93C320A}">
      <dsp:nvSpPr>
        <dsp:cNvPr id="0" name=""/>
        <dsp:cNvSpPr/>
      </dsp:nvSpPr>
      <dsp:spPr>
        <a:xfrm>
          <a:off x="5959" y="2817285"/>
          <a:ext cx="2485730" cy="12428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latin typeface="Gill Sans MT" panose="020B0502020104020203" pitchFamily="34" charset="-18"/>
            </a:rPr>
            <a:t>A. finanční činnost</a:t>
          </a:r>
        </a:p>
      </dsp:txBody>
      <dsp:txXfrm>
        <a:off x="5959" y="2817285"/>
        <a:ext cx="2485730" cy="1242865"/>
      </dsp:txXfrm>
    </dsp:sp>
    <dsp:sp modelId="{EE378A18-997D-4DAC-93D2-5089694241FF}">
      <dsp:nvSpPr>
        <dsp:cNvPr id="0" name=""/>
        <dsp:cNvSpPr/>
      </dsp:nvSpPr>
      <dsp:spPr>
        <a:xfrm>
          <a:off x="3013693" y="2817285"/>
          <a:ext cx="2485730" cy="12428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latin typeface="Gill Sans MT" panose="020B0502020104020203" pitchFamily="34" charset="-18"/>
            </a:rPr>
            <a:t>B. finanční vztahy</a:t>
          </a:r>
        </a:p>
      </dsp:txBody>
      <dsp:txXfrm>
        <a:off x="3013693" y="2817285"/>
        <a:ext cx="2485730" cy="1242865"/>
      </dsp:txXfrm>
    </dsp:sp>
    <dsp:sp modelId="{664CDB4F-33C7-4080-AF29-D1AC4E8CE8DF}">
      <dsp:nvSpPr>
        <dsp:cNvPr id="0" name=""/>
        <dsp:cNvSpPr/>
      </dsp:nvSpPr>
      <dsp:spPr>
        <a:xfrm>
          <a:off x="6021427" y="2817285"/>
          <a:ext cx="2485730" cy="12428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latin typeface="Gill Sans MT" panose="020B0502020104020203" pitchFamily="34" charset="-18"/>
            </a:rPr>
            <a:t>C. finance</a:t>
          </a:r>
        </a:p>
      </dsp:txBody>
      <dsp:txXfrm>
        <a:off x="6021427" y="2817285"/>
        <a:ext cx="2485730" cy="1242865"/>
      </dsp:txXfrm>
    </dsp:sp>
    <dsp:sp modelId="{D9869D51-2789-49B0-A023-CF22BA8ADC43}">
      <dsp:nvSpPr>
        <dsp:cNvPr id="0" name=""/>
        <dsp:cNvSpPr/>
      </dsp:nvSpPr>
      <dsp:spPr>
        <a:xfrm>
          <a:off x="9029161" y="2817285"/>
          <a:ext cx="2485730" cy="12428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latin typeface="Gill Sans MT" panose="020B0502020104020203" pitchFamily="34" charset="-18"/>
            </a:rPr>
            <a:t>D. finanční veřejná správa</a:t>
          </a:r>
        </a:p>
      </dsp:txBody>
      <dsp:txXfrm>
        <a:off x="9029161" y="2817285"/>
        <a:ext cx="2485730" cy="12428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EE2F3-1676-4F43-91BB-5B719AF328DC}">
      <dsp:nvSpPr>
        <dsp:cNvPr id="0" name=""/>
        <dsp:cNvSpPr/>
      </dsp:nvSpPr>
      <dsp:spPr>
        <a:xfrm>
          <a:off x="3911" y="2303"/>
          <a:ext cx="10589420" cy="8657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latin typeface="Gill Sans MT" panose="020B0502020104020203" pitchFamily="34" charset="-18"/>
            </a:rPr>
            <a:t>Finance</a:t>
          </a:r>
        </a:p>
      </dsp:txBody>
      <dsp:txXfrm>
        <a:off x="29267" y="27659"/>
        <a:ext cx="10538708" cy="814994"/>
      </dsp:txXfrm>
    </dsp:sp>
    <dsp:sp modelId="{292CA97C-0C0F-4F28-85DB-F2B9162E89FA}">
      <dsp:nvSpPr>
        <dsp:cNvPr id="0" name=""/>
        <dsp:cNvSpPr/>
      </dsp:nvSpPr>
      <dsp:spPr>
        <a:xfrm>
          <a:off x="3911" y="1042160"/>
          <a:ext cx="5188002" cy="86570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latin typeface="Gill Sans MT" panose="020B0502020104020203" pitchFamily="34" charset="-18"/>
            </a:rPr>
            <a:t>veřejné</a:t>
          </a:r>
        </a:p>
      </dsp:txBody>
      <dsp:txXfrm>
        <a:off x="29267" y="1067516"/>
        <a:ext cx="5137290" cy="814994"/>
      </dsp:txXfrm>
    </dsp:sp>
    <dsp:sp modelId="{8F526F35-33EE-437D-A65E-E9CFCC88AC43}">
      <dsp:nvSpPr>
        <dsp:cNvPr id="0" name=""/>
        <dsp:cNvSpPr/>
      </dsp:nvSpPr>
      <dsp:spPr>
        <a:xfrm>
          <a:off x="3911" y="2082018"/>
          <a:ext cx="2540647" cy="8657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státní</a:t>
          </a:r>
        </a:p>
      </dsp:txBody>
      <dsp:txXfrm>
        <a:off x="29267" y="2107374"/>
        <a:ext cx="2489935" cy="814994"/>
      </dsp:txXfrm>
    </dsp:sp>
    <dsp:sp modelId="{3B9771A2-C76C-4A76-AAAB-D3E38679EDBE}">
      <dsp:nvSpPr>
        <dsp:cNvPr id="0" name=""/>
        <dsp:cNvSpPr/>
      </dsp:nvSpPr>
      <dsp:spPr>
        <a:xfrm>
          <a:off x="2651266" y="2082018"/>
          <a:ext cx="2540647" cy="8657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místní</a:t>
          </a:r>
        </a:p>
      </dsp:txBody>
      <dsp:txXfrm>
        <a:off x="2676622" y="2107374"/>
        <a:ext cx="2489935" cy="814994"/>
      </dsp:txXfrm>
    </dsp:sp>
    <dsp:sp modelId="{26E4EB1B-A1ED-4032-B5EB-BF2243342DCA}">
      <dsp:nvSpPr>
        <dsp:cNvPr id="0" name=""/>
        <dsp:cNvSpPr/>
      </dsp:nvSpPr>
      <dsp:spPr>
        <a:xfrm>
          <a:off x="5405329" y="1042160"/>
          <a:ext cx="5188002" cy="86570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latin typeface="Gill Sans MT" panose="020B0502020104020203" pitchFamily="34" charset="-18"/>
            </a:rPr>
            <a:t>soukromé</a:t>
          </a:r>
        </a:p>
      </dsp:txBody>
      <dsp:txXfrm>
        <a:off x="5430685" y="1067516"/>
        <a:ext cx="5137290" cy="814994"/>
      </dsp:txXfrm>
    </dsp:sp>
    <dsp:sp modelId="{E40C732D-984A-4582-A0FA-5D0C867C8013}">
      <dsp:nvSpPr>
        <dsp:cNvPr id="0" name=""/>
        <dsp:cNvSpPr/>
      </dsp:nvSpPr>
      <dsp:spPr>
        <a:xfrm>
          <a:off x="5405329" y="2082018"/>
          <a:ext cx="2540647" cy="8657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latin typeface="Gill Sans MT" panose="020B0502020104020203" pitchFamily="34" charset="-18"/>
            </a:rPr>
            <a:t>podnikatelů</a:t>
          </a:r>
        </a:p>
      </dsp:txBody>
      <dsp:txXfrm>
        <a:off x="5430685" y="2107374"/>
        <a:ext cx="2489935" cy="814994"/>
      </dsp:txXfrm>
    </dsp:sp>
    <dsp:sp modelId="{A06E24EE-AA16-4855-8B87-7F8095F488C3}">
      <dsp:nvSpPr>
        <dsp:cNvPr id="0" name=""/>
        <dsp:cNvSpPr/>
      </dsp:nvSpPr>
      <dsp:spPr>
        <a:xfrm>
          <a:off x="8052684" y="2082018"/>
          <a:ext cx="2540647" cy="8657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>
              <a:latin typeface="Gill Sans MT" panose="020B0502020104020203" pitchFamily="34" charset="-18"/>
            </a:rPr>
            <a:t>spotřebitelů</a:t>
          </a:r>
          <a:endParaRPr lang="cs-CZ" sz="3400" kern="1200" dirty="0">
            <a:latin typeface="Gill Sans MT" panose="020B0502020104020203" pitchFamily="34" charset="-18"/>
          </a:endParaRPr>
        </a:p>
      </dsp:txBody>
      <dsp:txXfrm>
        <a:off x="8078040" y="2107374"/>
        <a:ext cx="2489935" cy="814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11242-8C94-4F73-8B6B-82770DDCE28B}">
      <dsp:nvSpPr>
        <dsp:cNvPr id="0" name=""/>
        <dsp:cNvSpPr/>
      </dsp:nvSpPr>
      <dsp:spPr>
        <a:xfrm rot="5400000">
          <a:off x="6105351" y="-2209243"/>
          <a:ext cx="1703359" cy="654779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ústavodárce, zákonodárce, lid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vláda, </a:t>
          </a:r>
          <a:r>
            <a:rPr lang="cs-CZ" sz="2000" b="0" kern="1200" dirty="0">
              <a:latin typeface="Gill Sans MT" panose="020B0502020104020203" pitchFamily="34" charset="-18"/>
            </a:rPr>
            <a:t>ministerstva, jiné správní úřady a orgány územní samosprávy, zastupitelstva územně samosprávných celků</a:t>
          </a:r>
          <a:endParaRPr lang="cs-CZ" sz="2000" kern="1200" dirty="0">
            <a:latin typeface="Gill Sans MT" panose="020B0502020104020203" pitchFamily="34" charset="-1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0" kern="1200" dirty="0">
              <a:latin typeface="Gill Sans MT" panose="020B0502020104020203" pitchFamily="34" charset="-18"/>
            </a:rPr>
            <a:t>soudy, finanční arbitr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0" kern="1200" dirty="0">
              <a:latin typeface="Gill Sans MT" panose="020B0502020104020203" pitchFamily="34" charset="-18"/>
            </a:rPr>
            <a:t>tvůrce právní doktríny </a:t>
          </a:r>
        </a:p>
      </dsp:txBody>
      <dsp:txXfrm rot="-5400000">
        <a:off x="3683135" y="296124"/>
        <a:ext cx="6464642" cy="1537057"/>
      </dsp:txXfrm>
    </dsp:sp>
    <dsp:sp modelId="{ADA0ACBE-2472-4C12-A104-916A419209C5}">
      <dsp:nvSpPr>
        <dsp:cNvPr id="0" name=""/>
        <dsp:cNvSpPr/>
      </dsp:nvSpPr>
      <dsp:spPr>
        <a:xfrm>
          <a:off x="0" y="53"/>
          <a:ext cx="3683134" cy="21291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>
              <a:latin typeface="Gill Sans MT" panose="020B0502020104020203" pitchFamily="34" charset="-18"/>
            </a:rPr>
            <a:t>Tvůrci finančního práva</a:t>
          </a:r>
        </a:p>
      </dsp:txBody>
      <dsp:txXfrm>
        <a:off x="103939" y="103992"/>
        <a:ext cx="3475256" cy="1921321"/>
      </dsp:txXfrm>
    </dsp:sp>
    <dsp:sp modelId="{AC75F2FB-BB23-4E38-A097-CA36C1F0C006}">
      <dsp:nvSpPr>
        <dsp:cNvPr id="0" name=""/>
        <dsp:cNvSpPr/>
      </dsp:nvSpPr>
      <dsp:spPr>
        <a:xfrm rot="5400000">
          <a:off x="6105351" y="26415"/>
          <a:ext cx="1703359" cy="654779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podřazení adresáti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nadřazení adresáti</a:t>
          </a:r>
        </a:p>
      </dsp:txBody>
      <dsp:txXfrm rot="-5400000">
        <a:off x="3683135" y="2531783"/>
        <a:ext cx="6464642" cy="1537057"/>
      </dsp:txXfrm>
    </dsp:sp>
    <dsp:sp modelId="{94BAAE9C-1918-4909-AE36-363481B54284}">
      <dsp:nvSpPr>
        <dsp:cNvPr id="0" name=""/>
        <dsp:cNvSpPr/>
      </dsp:nvSpPr>
      <dsp:spPr>
        <a:xfrm>
          <a:off x="0" y="2235712"/>
          <a:ext cx="3683134" cy="21291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>
              <a:latin typeface="Gill Sans MT" panose="020B0502020104020203" pitchFamily="34" charset="-18"/>
            </a:rPr>
            <a:t>Adresáti finančního práva</a:t>
          </a:r>
        </a:p>
      </dsp:txBody>
      <dsp:txXfrm>
        <a:off x="103939" y="2339651"/>
        <a:ext cx="3475256" cy="19213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C9D4F-10DC-4540-BD7C-D742F94BF5AB}">
      <dsp:nvSpPr>
        <dsp:cNvPr id="0" name=""/>
        <dsp:cNvSpPr/>
      </dsp:nvSpPr>
      <dsp:spPr>
        <a:xfrm>
          <a:off x="51" y="9449"/>
          <a:ext cx="4913783" cy="1640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>
              <a:latin typeface="Gill Sans MT" panose="020B0502020104020203" pitchFamily="34" charset="-18"/>
            </a:rPr>
            <a:t>Nadřazení adresáti</a:t>
          </a:r>
        </a:p>
      </dsp:txBody>
      <dsp:txXfrm>
        <a:off x="51" y="9449"/>
        <a:ext cx="4913783" cy="1640434"/>
      </dsp:txXfrm>
    </dsp:sp>
    <dsp:sp modelId="{159D027D-5443-48B2-A9A5-1A73907B3B0E}">
      <dsp:nvSpPr>
        <dsp:cNvPr id="0" name=""/>
        <dsp:cNvSpPr/>
      </dsp:nvSpPr>
      <dsp:spPr>
        <a:xfrm>
          <a:off x="51" y="1649883"/>
          <a:ext cx="4913783" cy="25157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698" tIns="250698" rIns="334264" bIns="376047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700" kern="1200" dirty="0">
              <a:latin typeface="Gill Sans MT" panose="020B0502020104020203" pitchFamily="34" charset="-18"/>
            </a:rPr>
            <a:t>subjekty finanční správy</a:t>
          </a:r>
        </a:p>
      </dsp:txBody>
      <dsp:txXfrm>
        <a:off x="51" y="1649883"/>
        <a:ext cx="4913783" cy="2515792"/>
      </dsp:txXfrm>
    </dsp:sp>
    <dsp:sp modelId="{45C86C11-BB45-4F80-8655-3DB56F51C81D}">
      <dsp:nvSpPr>
        <dsp:cNvPr id="0" name=""/>
        <dsp:cNvSpPr/>
      </dsp:nvSpPr>
      <dsp:spPr>
        <a:xfrm>
          <a:off x="5601764" y="9449"/>
          <a:ext cx="4913783" cy="1640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191008" rIns="334264" bIns="191008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>
              <a:latin typeface="Gill Sans MT" panose="020B0502020104020203" pitchFamily="34" charset="-18"/>
            </a:rPr>
            <a:t>Podřazení adresáti</a:t>
          </a:r>
        </a:p>
      </dsp:txBody>
      <dsp:txXfrm>
        <a:off x="5601764" y="9449"/>
        <a:ext cx="4913783" cy="1640434"/>
      </dsp:txXfrm>
    </dsp:sp>
    <dsp:sp modelId="{A435B620-1A64-414A-A152-CF67E8CF0E2F}">
      <dsp:nvSpPr>
        <dsp:cNvPr id="0" name=""/>
        <dsp:cNvSpPr/>
      </dsp:nvSpPr>
      <dsp:spPr>
        <a:xfrm>
          <a:off x="5601764" y="1649883"/>
          <a:ext cx="4913783" cy="25157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698" tIns="250698" rIns="334264" bIns="376047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700" kern="1200" dirty="0">
              <a:latin typeface="Gill Sans MT" panose="020B0502020104020203" pitchFamily="34" charset="-18"/>
            </a:rPr>
            <a:t>osoby soukromého práva</a:t>
          </a:r>
        </a:p>
      </dsp:txBody>
      <dsp:txXfrm>
        <a:off x="5601764" y="1649883"/>
        <a:ext cx="4913783" cy="25157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6E8C9-27CB-4F4C-9E50-70500135BB82}">
      <dsp:nvSpPr>
        <dsp:cNvPr id="0" name=""/>
        <dsp:cNvSpPr/>
      </dsp:nvSpPr>
      <dsp:spPr>
        <a:xfrm>
          <a:off x="1180463" y="1792982"/>
          <a:ext cx="1558003" cy="7790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Subjekty finanční správy</a:t>
          </a:r>
        </a:p>
      </dsp:txBody>
      <dsp:txXfrm>
        <a:off x="1203279" y="1815798"/>
        <a:ext cx="1512371" cy="733369"/>
      </dsp:txXfrm>
    </dsp:sp>
    <dsp:sp modelId="{A7F00721-1940-46B8-9968-2E394F77EEA3}">
      <dsp:nvSpPr>
        <dsp:cNvPr id="0" name=""/>
        <dsp:cNvSpPr/>
      </dsp:nvSpPr>
      <dsp:spPr>
        <a:xfrm rot="17350740">
          <a:off x="2101570" y="1270569"/>
          <a:ext cx="189699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896992" y="1606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002642" y="1239206"/>
        <a:ext cx="94849" cy="94849"/>
      </dsp:txXfrm>
    </dsp:sp>
    <dsp:sp modelId="{DD53C894-0823-427A-A285-8B75743F83CD}">
      <dsp:nvSpPr>
        <dsp:cNvPr id="0" name=""/>
        <dsp:cNvSpPr/>
      </dsp:nvSpPr>
      <dsp:spPr>
        <a:xfrm>
          <a:off x="3361667" y="1278"/>
          <a:ext cx="1558003" cy="7790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mezinárodní</a:t>
          </a:r>
        </a:p>
      </dsp:txBody>
      <dsp:txXfrm>
        <a:off x="3384483" y="24094"/>
        <a:ext cx="1512371" cy="733369"/>
      </dsp:txXfrm>
    </dsp:sp>
    <dsp:sp modelId="{D5351C8C-5C68-4796-A104-6C82CCC3406D}">
      <dsp:nvSpPr>
        <dsp:cNvPr id="0" name=""/>
        <dsp:cNvSpPr/>
      </dsp:nvSpPr>
      <dsp:spPr>
        <a:xfrm rot="18289469">
          <a:off x="2504418" y="1718495"/>
          <a:ext cx="109129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91297" y="1606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22784" y="1707274"/>
        <a:ext cx="54564" cy="54564"/>
      </dsp:txXfrm>
    </dsp:sp>
    <dsp:sp modelId="{8A572D45-DFDD-47C9-87D2-240C7E204FD1}">
      <dsp:nvSpPr>
        <dsp:cNvPr id="0" name=""/>
        <dsp:cNvSpPr/>
      </dsp:nvSpPr>
      <dsp:spPr>
        <a:xfrm>
          <a:off x="3361667" y="897130"/>
          <a:ext cx="1558003" cy="7790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nadnárodní</a:t>
          </a:r>
        </a:p>
      </dsp:txBody>
      <dsp:txXfrm>
        <a:off x="3384483" y="919946"/>
        <a:ext cx="1512371" cy="733369"/>
      </dsp:txXfrm>
    </dsp:sp>
    <dsp:sp modelId="{F9293F11-CAAF-4E07-8546-17EFC5EDA33D}">
      <dsp:nvSpPr>
        <dsp:cNvPr id="0" name=""/>
        <dsp:cNvSpPr/>
      </dsp:nvSpPr>
      <dsp:spPr>
        <a:xfrm>
          <a:off x="2738466" y="2166420"/>
          <a:ext cx="62320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23201" y="1606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34486" y="2166902"/>
        <a:ext cx="31160" cy="31160"/>
      </dsp:txXfrm>
    </dsp:sp>
    <dsp:sp modelId="{540DB13B-17C4-4E2B-B90A-7FFA92A35376}">
      <dsp:nvSpPr>
        <dsp:cNvPr id="0" name=""/>
        <dsp:cNvSpPr/>
      </dsp:nvSpPr>
      <dsp:spPr>
        <a:xfrm>
          <a:off x="3361667" y="1792982"/>
          <a:ext cx="1558003" cy="7790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státní</a:t>
          </a:r>
        </a:p>
      </dsp:txBody>
      <dsp:txXfrm>
        <a:off x="3384483" y="1815798"/>
        <a:ext cx="1512371" cy="733369"/>
      </dsp:txXfrm>
    </dsp:sp>
    <dsp:sp modelId="{FEE95DE9-60EF-495E-B358-073FC20808B9}">
      <dsp:nvSpPr>
        <dsp:cNvPr id="0" name=""/>
        <dsp:cNvSpPr/>
      </dsp:nvSpPr>
      <dsp:spPr>
        <a:xfrm rot="19457599">
          <a:off x="4847533" y="1942458"/>
          <a:ext cx="76747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7474" y="1606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12084" y="1939333"/>
        <a:ext cx="38373" cy="38373"/>
      </dsp:txXfrm>
    </dsp:sp>
    <dsp:sp modelId="{2DF04A58-3233-4207-8C05-A8AF77A40DE0}">
      <dsp:nvSpPr>
        <dsp:cNvPr id="0" name=""/>
        <dsp:cNvSpPr/>
      </dsp:nvSpPr>
      <dsp:spPr>
        <a:xfrm>
          <a:off x="5542871" y="1345056"/>
          <a:ext cx="1558003" cy="7790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celostátní</a:t>
          </a:r>
        </a:p>
      </dsp:txBody>
      <dsp:txXfrm>
        <a:off x="5565687" y="1367872"/>
        <a:ext cx="1512371" cy="733369"/>
      </dsp:txXfrm>
    </dsp:sp>
    <dsp:sp modelId="{9F32D4AF-DD3E-4690-813B-5AC224A3D34E}">
      <dsp:nvSpPr>
        <dsp:cNvPr id="0" name=""/>
        <dsp:cNvSpPr/>
      </dsp:nvSpPr>
      <dsp:spPr>
        <a:xfrm rot="2142401">
          <a:off x="4847533" y="2390383"/>
          <a:ext cx="76747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7474" y="1606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12084" y="2387259"/>
        <a:ext cx="38373" cy="38373"/>
      </dsp:txXfrm>
    </dsp:sp>
    <dsp:sp modelId="{C53F7FB9-C57C-4264-95ED-100D3B323B88}">
      <dsp:nvSpPr>
        <dsp:cNvPr id="0" name=""/>
        <dsp:cNvSpPr/>
      </dsp:nvSpPr>
      <dsp:spPr>
        <a:xfrm>
          <a:off x="5542871" y="2240908"/>
          <a:ext cx="1558003" cy="7790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územní</a:t>
          </a:r>
        </a:p>
      </dsp:txBody>
      <dsp:txXfrm>
        <a:off x="5565687" y="2263724"/>
        <a:ext cx="1512371" cy="733369"/>
      </dsp:txXfrm>
    </dsp:sp>
    <dsp:sp modelId="{8B2F3F42-2361-42FE-A526-82D5D80914E8}">
      <dsp:nvSpPr>
        <dsp:cNvPr id="0" name=""/>
        <dsp:cNvSpPr/>
      </dsp:nvSpPr>
      <dsp:spPr>
        <a:xfrm rot="3310531">
          <a:off x="2504418" y="2614346"/>
          <a:ext cx="109129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91297" y="1606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22784" y="2603126"/>
        <a:ext cx="54564" cy="54564"/>
      </dsp:txXfrm>
    </dsp:sp>
    <dsp:sp modelId="{0864393E-C0B9-446C-AC55-ACAE489F6E67}">
      <dsp:nvSpPr>
        <dsp:cNvPr id="0" name=""/>
        <dsp:cNvSpPr/>
      </dsp:nvSpPr>
      <dsp:spPr>
        <a:xfrm>
          <a:off x="3361667" y="2688833"/>
          <a:ext cx="1558003" cy="7790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místní</a:t>
          </a:r>
        </a:p>
      </dsp:txBody>
      <dsp:txXfrm>
        <a:off x="3384483" y="2711649"/>
        <a:ext cx="1512371" cy="733369"/>
      </dsp:txXfrm>
    </dsp:sp>
    <dsp:sp modelId="{E4E27E5B-6771-453F-8AC1-18673F02BE6C}">
      <dsp:nvSpPr>
        <dsp:cNvPr id="0" name=""/>
        <dsp:cNvSpPr/>
      </dsp:nvSpPr>
      <dsp:spPr>
        <a:xfrm rot="4249260">
          <a:off x="2101570" y="3062272"/>
          <a:ext cx="189699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896992" y="1606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002642" y="3030909"/>
        <a:ext cx="94849" cy="94849"/>
      </dsp:txXfrm>
    </dsp:sp>
    <dsp:sp modelId="{CF2B6E1D-CCF2-4776-A668-BEF7D9D5E9D6}">
      <dsp:nvSpPr>
        <dsp:cNvPr id="0" name=""/>
        <dsp:cNvSpPr/>
      </dsp:nvSpPr>
      <dsp:spPr>
        <a:xfrm>
          <a:off x="3361667" y="3584685"/>
          <a:ext cx="1558003" cy="7790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ostatní</a:t>
          </a:r>
        </a:p>
      </dsp:txBody>
      <dsp:txXfrm>
        <a:off x="3384483" y="3607501"/>
        <a:ext cx="1512371" cy="7333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591DF-D5E5-43B2-A7EA-0AC1C0C60BC4}">
      <dsp:nvSpPr>
        <dsp:cNvPr id="0" name=""/>
        <dsp:cNvSpPr/>
      </dsp:nvSpPr>
      <dsp:spPr>
        <a:xfrm>
          <a:off x="2663867" y="1937776"/>
          <a:ext cx="1463042" cy="696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491"/>
              </a:lnTo>
              <a:lnTo>
                <a:pt x="1463042" y="474491"/>
              </a:lnTo>
              <a:lnTo>
                <a:pt x="1463042" y="6962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A48EC-2A87-4004-A5D6-3CAD080D6550}">
      <dsp:nvSpPr>
        <dsp:cNvPr id="0" name=""/>
        <dsp:cNvSpPr/>
      </dsp:nvSpPr>
      <dsp:spPr>
        <a:xfrm>
          <a:off x="1200824" y="1937776"/>
          <a:ext cx="1463042" cy="696275"/>
        </a:xfrm>
        <a:custGeom>
          <a:avLst/>
          <a:gdLst/>
          <a:ahLst/>
          <a:cxnLst/>
          <a:rect l="0" t="0" r="0" b="0"/>
          <a:pathLst>
            <a:path>
              <a:moveTo>
                <a:pt x="1463042" y="0"/>
              </a:moveTo>
              <a:lnTo>
                <a:pt x="1463042" y="474491"/>
              </a:lnTo>
              <a:lnTo>
                <a:pt x="0" y="474491"/>
              </a:lnTo>
              <a:lnTo>
                <a:pt x="0" y="6962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91152-3459-4714-8317-07C945E2B420}">
      <dsp:nvSpPr>
        <dsp:cNvPr id="0" name=""/>
        <dsp:cNvSpPr/>
      </dsp:nvSpPr>
      <dsp:spPr>
        <a:xfrm>
          <a:off x="1466832" y="417542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3696F-C6B0-411A-A9E1-F86BBCAC637A}">
      <dsp:nvSpPr>
        <dsp:cNvPr id="0" name=""/>
        <dsp:cNvSpPr/>
      </dsp:nvSpPr>
      <dsp:spPr>
        <a:xfrm>
          <a:off x="1732840" y="670250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>
              <a:latin typeface="Gill Sans MT" panose="020B0502020104020203" pitchFamily="34" charset="-18"/>
            </a:rPr>
            <a:t>Finanční právo</a:t>
          </a:r>
        </a:p>
      </dsp:txBody>
      <dsp:txXfrm>
        <a:off x="1777366" y="714776"/>
        <a:ext cx="2305017" cy="1431181"/>
      </dsp:txXfrm>
    </dsp:sp>
    <dsp:sp modelId="{83BDE76F-8EDC-4B2E-8DFC-0298358052F0}">
      <dsp:nvSpPr>
        <dsp:cNvPr id="0" name=""/>
        <dsp:cNvSpPr/>
      </dsp:nvSpPr>
      <dsp:spPr>
        <a:xfrm>
          <a:off x="3790" y="2634051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F6E5D-5A4B-4314-B96E-DDA37EB60718}">
      <dsp:nvSpPr>
        <dsp:cNvPr id="0" name=""/>
        <dsp:cNvSpPr/>
      </dsp:nvSpPr>
      <dsp:spPr>
        <a:xfrm>
          <a:off x="269797" y="2886759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>
              <a:latin typeface="Gill Sans MT" panose="020B0502020104020203" pitchFamily="34" charset="-18"/>
            </a:rPr>
            <a:t>A. Obecná část</a:t>
          </a:r>
        </a:p>
      </dsp:txBody>
      <dsp:txXfrm>
        <a:off x="314323" y="2931285"/>
        <a:ext cx="2305017" cy="1431181"/>
      </dsp:txXfrm>
    </dsp:sp>
    <dsp:sp modelId="{B71E806D-D0CC-432D-9EDD-F389DB9FBE9C}">
      <dsp:nvSpPr>
        <dsp:cNvPr id="0" name=""/>
        <dsp:cNvSpPr/>
      </dsp:nvSpPr>
      <dsp:spPr>
        <a:xfrm>
          <a:off x="2929874" y="2634051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7E78-98D3-420D-A35F-AFB9F5C128F7}">
      <dsp:nvSpPr>
        <dsp:cNvPr id="0" name=""/>
        <dsp:cNvSpPr/>
      </dsp:nvSpPr>
      <dsp:spPr>
        <a:xfrm>
          <a:off x="3195882" y="2886759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>
              <a:latin typeface="Gill Sans MT" panose="020B0502020104020203" pitchFamily="34" charset="-18"/>
            </a:rPr>
            <a:t>B. Zvláštní část</a:t>
          </a:r>
        </a:p>
      </dsp:txBody>
      <dsp:txXfrm>
        <a:off x="3240408" y="2931285"/>
        <a:ext cx="2305017" cy="1431181"/>
      </dsp:txXfrm>
    </dsp:sp>
    <dsp:sp modelId="{6854443C-7974-4CBD-8637-05858C2B2D86}">
      <dsp:nvSpPr>
        <dsp:cNvPr id="0" name=""/>
        <dsp:cNvSpPr/>
      </dsp:nvSpPr>
      <dsp:spPr>
        <a:xfrm>
          <a:off x="4392916" y="417542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0288B-BF4B-4CA7-9377-2E323CFB375F}">
      <dsp:nvSpPr>
        <dsp:cNvPr id="0" name=""/>
        <dsp:cNvSpPr/>
      </dsp:nvSpPr>
      <dsp:spPr>
        <a:xfrm>
          <a:off x="4658924" y="670250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>
              <a:latin typeface="Gill Sans MT" panose="020B0502020104020203" pitchFamily="34" charset="-18"/>
            </a:rPr>
            <a:t>C. Specifické oblasti</a:t>
          </a:r>
        </a:p>
      </dsp:txBody>
      <dsp:txXfrm>
        <a:off x="4703450" y="714776"/>
        <a:ext cx="2305017" cy="14311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591DF-D5E5-43B2-A7EA-0AC1C0C60BC4}">
      <dsp:nvSpPr>
        <dsp:cNvPr id="0" name=""/>
        <dsp:cNvSpPr/>
      </dsp:nvSpPr>
      <dsp:spPr>
        <a:xfrm>
          <a:off x="2663867" y="1937776"/>
          <a:ext cx="1463042" cy="696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491"/>
              </a:lnTo>
              <a:lnTo>
                <a:pt x="1463042" y="474491"/>
              </a:lnTo>
              <a:lnTo>
                <a:pt x="1463042" y="6962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A48EC-2A87-4004-A5D6-3CAD080D6550}">
      <dsp:nvSpPr>
        <dsp:cNvPr id="0" name=""/>
        <dsp:cNvSpPr/>
      </dsp:nvSpPr>
      <dsp:spPr>
        <a:xfrm>
          <a:off x="1200824" y="1937776"/>
          <a:ext cx="1463042" cy="696275"/>
        </a:xfrm>
        <a:custGeom>
          <a:avLst/>
          <a:gdLst/>
          <a:ahLst/>
          <a:cxnLst/>
          <a:rect l="0" t="0" r="0" b="0"/>
          <a:pathLst>
            <a:path>
              <a:moveTo>
                <a:pt x="1463042" y="0"/>
              </a:moveTo>
              <a:lnTo>
                <a:pt x="1463042" y="474491"/>
              </a:lnTo>
              <a:lnTo>
                <a:pt x="0" y="474491"/>
              </a:lnTo>
              <a:lnTo>
                <a:pt x="0" y="6962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91152-3459-4714-8317-07C945E2B420}">
      <dsp:nvSpPr>
        <dsp:cNvPr id="0" name=""/>
        <dsp:cNvSpPr/>
      </dsp:nvSpPr>
      <dsp:spPr>
        <a:xfrm>
          <a:off x="1466832" y="417542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3696F-C6B0-411A-A9E1-F86BBCAC637A}">
      <dsp:nvSpPr>
        <dsp:cNvPr id="0" name=""/>
        <dsp:cNvSpPr/>
      </dsp:nvSpPr>
      <dsp:spPr>
        <a:xfrm>
          <a:off x="1732840" y="670250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>
              <a:latin typeface="Gill Sans MT" panose="020B0502020104020203" pitchFamily="34" charset="-18"/>
            </a:rPr>
            <a:t>Finanční právo</a:t>
          </a:r>
        </a:p>
      </dsp:txBody>
      <dsp:txXfrm>
        <a:off x="1777366" y="714776"/>
        <a:ext cx="2305017" cy="1431181"/>
      </dsp:txXfrm>
    </dsp:sp>
    <dsp:sp modelId="{83BDE76F-8EDC-4B2E-8DFC-0298358052F0}">
      <dsp:nvSpPr>
        <dsp:cNvPr id="0" name=""/>
        <dsp:cNvSpPr/>
      </dsp:nvSpPr>
      <dsp:spPr>
        <a:xfrm>
          <a:off x="3790" y="2634051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F6E5D-5A4B-4314-B96E-DDA37EB60718}">
      <dsp:nvSpPr>
        <dsp:cNvPr id="0" name=""/>
        <dsp:cNvSpPr/>
      </dsp:nvSpPr>
      <dsp:spPr>
        <a:xfrm>
          <a:off x="269797" y="2886759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>
              <a:latin typeface="Gill Sans MT" panose="020B0502020104020203" pitchFamily="34" charset="-18"/>
            </a:rPr>
            <a:t>A. Obecná část</a:t>
          </a:r>
        </a:p>
      </dsp:txBody>
      <dsp:txXfrm>
        <a:off x="314323" y="2931285"/>
        <a:ext cx="2305017" cy="1431181"/>
      </dsp:txXfrm>
    </dsp:sp>
    <dsp:sp modelId="{B71E806D-D0CC-432D-9EDD-F389DB9FBE9C}">
      <dsp:nvSpPr>
        <dsp:cNvPr id="0" name=""/>
        <dsp:cNvSpPr/>
      </dsp:nvSpPr>
      <dsp:spPr>
        <a:xfrm>
          <a:off x="2929874" y="2634051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7E78-98D3-420D-A35F-AFB9F5C128F7}">
      <dsp:nvSpPr>
        <dsp:cNvPr id="0" name=""/>
        <dsp:cNvSpPr/>
      </dsp:nvSpPr>
      <dsp:spPr>
        <a:xfrm>
          <a:off x="3195882" y="2886759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>
              <a:latin typeface="Gill Sans MT" panose="020B0502020104020203" pitchFamily="34" charset="-18"/>
            </a:rPr>
            <a:t>B. Zvláštní část</a:t>
          </a:r>
        </a:p>
      </dsp:txBody>
      <dsp:txXfrm>
        <a:off x="3240408" y="2931285"/>
        <a:ext cx="2305017" cy="1431181"/>
      </dsp:txXfrm>
    </dsp:sp>
    <dsp:sp modelId="{6854443C-7974-4CBD-8637-05858C2B2D86}">
      <dsp:nvSpPr>
        <dsp:cNvPr id="0" name=""/>
        <dsp:cNvSpPr/>
      </dsp:nvSpPr>
      <dsp:spPr>
        <a:xfrm>
          <a:off x="4392916" y="417542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0288B-BF4B-4CA7-9377-2E323CFB375F}">
      <dsp:nvSpPr>
        <dsp:cNvPr id="0" name=""/>
        <dsp:cNvSpPr/>
      </dsp:nvSpPr>
      <dsp:spPr>
        <a:xfrm>
          <a:off x="4658924" y="670250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>
              <a:latin typeface="Gill Sans MT" panose="020B0502020104020203" pitchFamily="34" charset="-18"/>
            </a:rPr>
            <a:t>C. Specifické oblasti</a:t>
          </a:r>
        </a:p>
      </dsp:txBody>
      <dsp:txXfrm>
        <a:off x="4703450" y="714776"/>
        <a:ext cx="2305017" cy="14311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C9D4F-10DC-4540-BD7C-D742F94BF5AB}">
      <dsp:nvSpPr>
        <dsp:cNvPr id="0" name=""/>
        <dsp:cNvSpPr/>
      </dsp:nvSpPr>
      <dsp:spPr>
        <a:xfrm>
          <a:off x="3286" y="634248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Rozpočtové právo </a:t>
          </a:r>
        </a:p>
      </dsp:txBody>
      <dsp:txXfrm>
        <a:off x="3286" y="634248"/>
        <a:ext cx="3203971" cy="1281588"/>
      </dsp:txXfrm>
    </dsp:sp>
    <dsp:sp modelId="{159D027D-5443-48B2-A9A5-1A73907B3B0E}">
      <dsp:nvSpPr>
        <dsp:cNvPr id="0" name=""/>
        <dsp:cNvSpPr/>
      </dsp:nvSpPr>
      <dsp:spPr>
        <a:xfrm>
          <a:off x="3286" y="1915836"/>
          <a:ext cx="3203971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 dirty="0">
              <a:latin typeface="Gill Sans MT" panose="020B0502020104020203" pitchFamily="34" charset="-18"/>
            </a:rPr>
            <a:t>v užším smyslu</a:t>
          </a:r>
        </a:p>
      </dsp:txBody>
      <dsp:txXfrm>
        <a:off x="3286" y="1915836"/>
        <a:ext cx="3203971" cy="1625040"/>
      </dsp:txXfrm>
    </dsp:sp>
    <dsp:sp modelId="{45C86C11-BB45-4F80-8655-3DB56F51C81D}">
      <dsp:nvSpPr>
        <dsp:cNvPr id="0" name=""/>
        <dsp:cNvSpPr/>
      </dsp:nvSpPr>
      <dsp:spPr>
        <a:xfrm>
          <a:off x="3655814" y="634248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Daňové právo</a:t>
          </a:r>
        </a:p>
      </dsp:txBody>
      <dsp:txXfrm>
        <a:off x="3655814" y="634248"/>
        <a:ext cx="3203971" cy="1281588"/>
      </dsp:txXfrm>
    </dsp:sp>
    <dsp:sp modelId="{A435B620-1A64-414A-A152-CF67E8CF0E2F}">
      <dsp:nvSpPr>
        <dsp:cNvPr id="0" name=""/>
        <dsp:cNvSpPr/>
      </dsp:nvSpPr>
      <dsp:spPr>
        <a:xfrm>
          <a:off x="3655814" y="1915836"/>
          <a:ext cx="3203971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 dirty="0">
              <a:latin typeface="Gill Sans MT" panose="020B0502020104020203" pitchFamily="34" charset="-18"/>
            </a:rPr>
            <a:t>v širším smyslu</a:t>
          </a:r>
        </a:p>
      </dsp:txBody>
      <dsp:txXfrm>
        <a:off x="3655814" y="1915836"/>
        <a:ext cx="3203971" cy="1625040"/>
      </dsp:txXfrm>
    </dsp:sp>
    <dsp:sp modelId="{C3D5DC1A-BCED-425E-A4FE-8FB7CC2E2DA5}">
      <dsp:nvSpPr>
        <dsp:cNvPr id="0" name=""/>
        <dsp:cNvSpPr/>
      </dsp:nvSpPr>
      <dsp:spPr>
        <a:xfrm>
          <a:off x="7308342" y="634248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Dotační právo</a:t>
          </a:r>
        </a:p>
      </dsp:txBody>
      <dsp:txXfrm>
        <a:off x="7308342" y="634248"/>
        <a:ext cx="3203971" cy="1281588"/>
      </dsp:txXfrm>
    </dsp:sp>
    <dsp:sp modelId="{BE4F2444-0B9D-4901-BE84-A9DDAE167879}">
      <dsp:nvSpPr>
        <dsp:cNvPr id="0" name=""/>
        <dsp:cNvSpPr/>
      </dsp:nvSpPr>
      <dsp:spPr>
        <a:xfrm>
          <a:off x="7308342" y="1915836"/>
          <a:ext cx="3203971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 dirty="0">
              <a:latin typeface="Gill Sans MT" panose="020B0502020104020203" pitchFamily="34" charset="-18"/>
            </a:rPr>
            <a:t>v širším smyslu</a:t>
          </a:r>
        </a:p>
      </dsp:txBody>
      <dsp:txXfrm>
        <a:off x="7308342" y="1915836"/>
        <a:ext cx="3203971" cy="1625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11.02.2023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>
                <a:latin typeface="Gill Sans MT"/>
              </a:rPr>
              <a:t>Finanční právo a jeho systém</a:t>
            </a:r>
            <a:endParaRPr lang="en-US" sz="4400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Radim Boháč</a:t>
            </a:r>
          </a:p>
          <a:p>
            <a:r>
              <a:rPr lang="cs-CZ" dirty="0"/>
              <a:t>13. února </a:t>
            </a:r>
            <a:r>
              <a:rPr lang="en-US" dirty="0"/>
              <a:t>20</a:t>
            </a:r>
            <a:r>
              <a:rPr lang="cs-CZ" dirty="0"/>
              <a:t>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Účel a předmět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primárně úprava a regulace veřejných financí (a také soukromých financí)</a:t>
            </a:r>
          </a:p>
          <a:p>
            <a:r>
              <a:rPr lang="cs-CZ" dirty="0"/>
              <a:t>úprava</a:t>
            </a:r>
          </a:p>
          <a:p>
            <a:pPr lvl="1"/>
            <a:r>
              <a:rPr lang="cs-CZ" dirty="0"/>
              <a:t>finančních vztahů</a:t>
            </a:r>
          </a:p>
          <a:p>
            <a:pPr lvl="1"/>
            <a:r>
              <a:rPr lang="cs-CZ" dirty="0"/>
              <a:t>finančních práv</a:t>
            </a:r>
          </a:p>
          <a:p>
            <a:pPr lvl="1"/>
            <a:r>
              <a:rPr lang="cs-CZ" dirty="0"/>
              <a:t>finančních pravomocí</a:t>
            </a:r>
          </a:p>
          <a:p>
            <a:pPr lvl="1"/>
            <a:r>
              <a:rPr lang="cs-CZ" dirty="0"/>
              <a:t>finančních povinností</a:t>
            </a:r>
          </a:p>
          <a:p>
            <a:r>
              <a:rPr lang="cs-CZ" dirty="0"/>
              <a:t>stanovení určitých pravidel a deklarování určitých skutečností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15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060"/>
    </mc:Choice>
    <mc:Fallback xmlns="">
      <p:transition spd="slow" advTm="13406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Obsah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274EF75-6531-454B-A710-B47F8A92D535}"/>
              </a:ext>
            </a:extLst>
          </p:cNvPr>
          <p:cNvSpPr txBox="1"/>
          <p:nvPr/>
        </p:nvSpPr>
        <p:spPr>
          <a:xfrm>
            <a:off x="569342" y="1335252"/>
            <a:ext cx="3919661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vztah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Gill Sans MT" panose="020B0502020104020203" pitchFamily="34" charset="-18"/>
              </a:rPr>
              <a:t>práva, pravomoci, povinnosti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6A812E6-4390-4858-8768-FE45CB057D9C}"/>
              </a:ext>
            </a:extLst>
          </p:cNvPr>
          <p:cNvSpPr txBox="1"/>
          <p:nvPr/>
        </p:nvSpPr>
        <p:spPr>
          <a:xfrm>
            <a:off x="569342" y="2443829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práva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C447827-87F9-4948-88FD-4ADA75E66B34}"/>
              </a:ext>
            </a:extLst>
          </p:cNvPr>
          <p:cNvSpPr txBox="1"/>
          <p:nvPr/>
        </p:nvSpPr>
        <p:spPr>
          <a:xfrm>
            <a:off x="569342" y="3270423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pravomoci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1D34096-657D-453C-80F3-3B2BCA081481}"/>
              </a:ext>
            </a:extLst>
          </p:cNvPr>
          <p:cNvSpPr txBox="1"/>
          <p:nvPr/>
        </p:nvSpPr>
        <p:spPr>
          <a:xfrm>
            <a:off x="569342" y="4058924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povinnosti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6D13C-7414-4AE2-9B60-5DB0300AA200}"/>
              </a:ext>
            </a:extLst>
          </p:cNvPr>
          <p:cNvSpPr txBox="1"/>
          <p:nvPr/>
        </p:nvSpPr>
        <p:spPr>
          <a:xfrm>
            <a:off x="569342" y="4895402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Určitá pravidla a určité skutečnosti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5431321-2712-4D16-8EDF-3BE9906A5184}"/>
              </a:ext>
            </a:extLst>
          </p:cNvPr>
          <p:cNvSpPr txBox="1"/>
          <p:nvPr/>
        </p:nvSpPr>
        <p:spPr>
          <a:xfrm>
            <a:off x="6705550" y="1196753"/>
            <a:ext cx="4526042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vztah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Gill Sans MT" panose="020B0502020104020203" pitchFamily="34" charset="-18"/>
              </a:rPr>
              <a:t>finančněprávní práva, finančněprávní pravomoci, finančněprávní povinnosti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4C2F526-5E98-44EF-9E60-93250B503298}"/>
              </a:ext>
            </a:extLst>
          </p:cNvPr>
          <p:cNvSpPr txBox="1"/>
          <p:nvPr/>
        </p:nvSpPr>
        <p:spPr>
          <a:xfrm>
            <a:off x="6705550" y="2443829"/>
            <a:ext cx="452604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práva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18BB753-3A49-4F80-8BF0-5AC7D350E7D1}"/>
              </a:ext>
            </a:extLst>
          </p:cNvPr>
          <p:cNvSpPr txBox="1"/>
          <p:nvPr/>
        </p:nvSpPr>
        <p:spPr>
          <a:xfrm>
            <a:off x="6705550" y="3235917"/>
            <a:ext cx="452604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pravomoci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6403293-F610-4A78-B3C1-86AD303E83DE}"/>
              </a:ext>
            </a:extLst>
          </p:cNvPr>
          <p:cNvSpPr txBox="1"/>
          <p:nvPr/>
        </p:nvSpPr>
        <p:spPr>
          <a:xfrm>
            <a:off x="6705550" y="4037297"/>
            <a:ext cx="452604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povinnosti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387D8EA-C5ED-4343-B0BD-6C21B6171D97}"/>
              </a:ext>
            </a:extLst>
          </p:cNvPr>
          <p:cNvSpPr txBox="1"/>
          <p:nvPr/>
        </p:nvSpPr>
        <p:spPr>
          <a:xfrm>
            <a:off x="6705550" y="4757377"/>
            <a:ext cx="452604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Určitá pravidla a určité skutečnosti upravené finančním právem</a:t>
            </a:r>
          </a:p>
        </p:txBody>
      </p:sp>
      <p:sp>
        <p:nvSpPr>
          <p:cNvPr id="15" name="Šipka: doprava 17">
            <a:extLst>
              <a:ext uri="{FF2B5EF4-FFF2-40B4-BE49-F238E27FC236}">
                <a16:creationId xmlns:a16="http://schemas.microsoft.com/office/drawing/2014/main" id="{F95FA4DD-B0F6-4D09-8309-0803C1D9388C}"/>
              </a:ext>
            </a:extLst>
          </p:cNvPr>
          <p:cNvSpPr/>
          <p:nvPr/>
        </p:nvSpPr>
        <p:spPr>
          <a:xfrm>
            <a:off x="4761334" y="1359367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6" name="Šipka: doprava 20">
            <a:extLst>
              <a:ext uri="{FF2B5EF4-FFF2-40B4-BE49-F238E27FC236}">
                <a16:creationId xmlns:a16="http://schemas.microsoft.com/office/drawing/2014/main" id="{822D8C4C-96AD-43CF-A333-AFFA63ABAB01}"/>
              </a:ext>
            </a:extLst>
          </p:cNvPr>
          <p:cNvSpPr/>
          <p:nvPr/>
        </p:nvSpPr>
        <p:spPr>
          <a:xfrm>
            <a:off x="4781092" y="2340463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7" name="Šipka: doprava 21">
            <a:extLst>
              <a:ext uri="{FF2B5EF4-FFF2-40B4-BE49-F238E27FC236}">
                <a16:creationId xmlns:a16="http://schemas.microsoft.com/office/drawing/2014/main" id="{9C6F3768-C7C6-4CE0-BCCA-3C738BA6C260}"/>
              </a:ext>
            </a:extLst>
          </p:cNvPr>
          <p:cNvSpPr/>
          <p:nvPr/>
        </p:nvSpPr>
        <p:spPr>
          <a:xfrm>
            <a:off x="4761334" y="3167057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8" name="Šipka: doprava 22">
            <a:extLst>
              <a:ext uri="{FF2B5EF4-FFF2-40B4-BE49-F238E27FC236}">
                <a16:creationId xmlns:a16="http://schemas.microsoft.com/office/drawing/2014/main" id="{98622A20-5B96-4930-803A-CD0E54F010E6}"/>
              </a:ext>
            </a:extLst>
          </p:cNvPr>
          <p:cNvSpPr/>
          <p:nvPr/>
        </p:nvSpPr>
        <p:spPr>
          <a:xfrm>
            <a:off x="4761334" y="3955558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9" name="Šipka: doprava 23">
            <a:extLst>
              <a:ext uri="{FF2B5EF4-FFF2-40B4-BE49-F238E27FC236}">
                <a16:creationId xmlns:a16="http://schemas.microsoft.com/office/drawing/2014/main" id="{3F38B31D-DBF0-45B1-833D-BDAB61D4B18C}"/>
              </a:ext>
            </a:extLst>
          </p:cNvPr>
          <p:cNvSpPr/>
          <p:nvPr/>
        </p:nvSpPr>
        <p:spPr>
          <a:xfrm>
            <a:off x="4773724" y="4792510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2252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540"/>
    </mc:Choice>
    <mc:Fallback xmlns="">
      <p:transition spd="slow" advTm="11154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Subjekty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Členění subjektů finančního práva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Adresáti finančního práva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Subjekty finanční správy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Významné subjekty finanční správy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006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Členění subjektů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53F20EDA-3E1D-4CA2-B3AB-78FD6D3738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782736"/>
              </p:ext>
            </p:extLst>
          </p:nvPr>
        </p:nvGraphicFramePr>
        <p:xfrm>
          <a:off x="897147" y="1086928"/>
          <a:ext cx="10230928" cy="4364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689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073"/>
    </mc:Choice>
    <mc:Fallback xmlns="">
      <p:transition spd="slow" advTm="10707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Adresáti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08639B00-796B-4F21-9E71-2EC3B3D29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886523"/>
              </p:ext>
            </p:extLst>
          </p:nvPr>
        </p:nvGraphicFramePr>
        <p:xfrm>
          <a:off x="838200" y="1158602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3229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Subjekty finanční správy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118DC8DE-28A1-47AD-A4E6-B5F04B4904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83432" y="1086928"/>
          <a:ext cx="8281338" cy="4364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: se zakulacenými rohy 4">
            <a:extLst>
              <a:ext uri="{FF2B5EF4-FFF2-40B4-BE49-F238E27FC236}">
                <a16:creationId xmlns:a16="http://schemas.microsoft.com/office/drawing/2014/main" id="{D182DD07-03C1-4438-81B8-18EE68ABDE18}"/>
              </a:ext>
            </a:extLst>
          </p:cNvPr>
          <p:cNvSpPr/>
          <p:nvPr/>
        </p:nvSpPr>
        <p:spPr>
          <a:xfrm>
            <a:off x="8374627" y="2462720"/>
            <a:ext cx="1614762" cy="7495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9CE9139-7BFB-48C0-8B77-9023D04CD997}"/>
              </a:ext>
            </a:extLst>
          </p:cNvPr>
          <p:cNvSpPr txBox="1"/>
          <p:nvPr/>
        </p:nvSpPr>
        <p:spPr>
          <a:xfrm>
            <a:off x="8518642" y="2448463"/>
            <a:ext cx="13499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100" dirty="0">
                <a:cs typeface="Arial" panose="020B0604020202020204" pitchFamily="34" charset="0"/>
              </a:rPr>
              <a:t>řídící </a:t>
            </a:r>
            <a:r>
              <a:rPr lang="cs-CZ" sz="2100" i="1" dirty="0">
                <a:cs typeface="Arial" panose="020B0604020202020204" pitchFamily="34" charset="0"/>
              </a:rPr>
              <a:t>(ústřední)</a:t>
            </a:r>
          </a:p>
        </p:txBody>
      </p:sp>
      <p:sp>
        <p:nvSpPr>
          <p:cNvPr id="8" name="Obdélník: se zakulacenými rohy 8">
            <a:extLst>
              <a:ext uri="{FF2B5EF4-FFF2-40B4-BE49-F238E27FC236}">
                <a16:creationId xmlns:a16="http://schemas.microsoft.com/office/drawing/2014/main" id="{E1AD4038-BB33-46F3-A182-82F2468E5B04}"/>
              </a:ext>
            </a:extLst>
          </p:cNvPr>
          <p:cNvSpPr/>
          <p:nvPr/>
        </p:nvSpPr>
        <p:spPr>
          <a:xfrm>
            <a:off x="8389924" y="3392638"/>
            <a:ext cx="1599465" cy="7307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E7084A0-B8D8-4E71-9116-9380E0038FFE}"/>
              </a:ext>
            </a:extLst>
          </p:cNvPr>
          <p:cNvSpPr txBox="1"/>
          <p:nvPr/>
        </p:nvSpPr>
        <p:spPr>
          <a:xfrm>
            <a:off x="8715022" y="3523343"/>
            <a:ext cx="9572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100" dirty="0">
                <a:cs typeface="Arial" panose="020B0604020202020204" pitchFamily="34" charset="0"/>
              </a:rPr>
              <a:t>řízené</a:t>
            </a:r>
          </a:p>
        </p:txBody>
      </p:sp>
    </p:spTree>
    <p:extLst>
      <p:ext uri="{BB962C8B-B14F-4D97-AF65-F5344CB8AC3E}">
        <p14:creationId xmlns:p14="http://schemas.microsoft.com/office/powerpoint/2010/main" val="260627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292"/>
    </mc:Choice>
    <mc:Fallback xmlns="">
      <p:transition spd="slow" advTm="17029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Významné subjekty finanční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578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mezinárodní</a:t>
            </a:r>
          </a:p>
          <a:p>
            <a:pPr lvl="1"/>
            <a:r>
              <a:rPr lang="cs-CZ" dirty="0"/>
              <a:t>Mezinárodní měnový fond</a:t>
            </a:r>
          </a:p>
          <a:p>
            <a:r>
              <a:rPr lang="cs-CZ" b="1" dirty="0"/>
              <a:t>nadnárodní</a:t>
            </a:r>
          </a:p>
          <a:p>
            <a:pPr lvl="1"/>
            <a:r>
              <a:rPr lang="cs-CZ" dirty="0"/>
              <a:t>Evropská centrální banka</a:t>
            </a:r>
          </a:p>
          <a:p>
            <a:pPr lvl="1"/>
            <a:r>
              <a:rPr lang="cs-CZ" dirty="0"/>
              <a:t>Účetní dvůr Evropské unie</a:t>
            </a:r>
          </a:p>
          <a:p>
            <a:r>
              <a:rPr lang="cs-CZ" b="1" dirty="0"/>
              <a:t>státní ústřední</a:t>
            </a:r>
          </a:p>
          <a:p>
            <a:pPr lvl="1"/>
            <a:r>
              <a:rPr lang="cs-CZ" dirty="0"/>
              <a:t>Ministerstvo financí</a:t>
            </a:r>
          </a:p>
          <a:p>
            <a:pPr lvl="1"/>
            <a:r>
              <a:rPr lang="cs-CZ" dirty="0"/>
              <a:t>Česká národní banka</a:t>
            </a:r>
          </a:p>
          <a:p>
            <a:pPr lvl="1"/>
            <a:r>
              <a:rPr lang="cs-CZ" dirty="0"/>
              <a:t>Nejvyšší kontrolní úřad</a:t>
            </a:r>
          </a:p>
          <a:p>
            <a:pPr lvl="1"/>
            <a:r>
              <a:rPr lang="cs-CZ" dirty="0"/>
              <a:t>Finanční arbitr</a:t>
            </a:r>
          </a:p>
          <a:p>
            <a:pPr lvl="1"/>
            <a:r>
              <a:rPr lang="cs-CZ" dirty="0"/>
              <a:t>Národní rozpočtová rada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536F4E11-06EE-43D6-ACDA-ABB08C8157F5}"/>
              </a:ext>
            </a:extLst>
          </p:cNvPr>
          <p:cNvSpPr txBox="1">
            <a:spLocks/>
          </p:cNvSpPr>
          <p:nvPr/>
        </p:nvSpPr>
        <p:spPr>
          <a:xfrm>
            <a:off x="5578365" y="1341441"/>
            <a:ext cx="52578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státní řízené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Gill Sans MT" panose="020B0502020104020203" pitchFamily="34" charset="-18"/>
              </a:rPr>
              <a:t>Finanční správa České republiky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Gill Sans MT" panose="020B0502020104020203" pitchFamily="34" charset="-18"/>
              </a:rPr>
              <a:t>Celní správa České republiky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Gill Sans MT" panose="020B0502020104020203" pitchFamily="34" charset="-18"/>
              </a:rPr>
              <a:t>Finanční analytický úřad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3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20"/>
    </mc:Choice>
    <mc:Fallback xmlns="">
      <p:transition spd="slow" advTm="2502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06" y="0"/>
            <a:ext cx="12021787" cy="1325563"/>
          </a:xfrm>
        </p:spPr>
        <p:txBody>
          <a:bodyPr/>
          <a:lstStyle/>
          <a:p>
            <a:r>
              <a:rPr lang="cs-CZ" dirty="0"/>
              <a:t>7. Postavení finančního práva v systému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samostatný právní obor</a:t>
            </a:r>
          </a:p>
          <a:p>
            <a:r>
              <a:rPr lang="cs-CZ" dirty="0"/>
              <a:t>část veřejného práva </a:t>
            </a:r>
          </a:p>
          <a:p>
            <a:r>
              <a:rPr lang="cs-CZ" dirty="0"/>
              <a:t>znaky finančního práva</a:t>
            </a:r>
          </a:p>
          <a:p>
            <a:pPr lvl="1"/>
            <a:r>
              <a:rPr lang="cs-CZ" dirty="0"/>
              <a:t>nerovné postavení adresátů</a:t>
            </a:r>
          </a:p>
          <a:p>
            <a:pPr lvl="1"/>
            <a:r>
              <a:rPr lang="cs-CZ" dirty="0"/>
              <a:t>nerovnoměrné rozložení práv, povinností, pravomocí</a:t>
            </a:r>
          </a:p>
          <a:p>
            <a:pPr lvl="1"/>
            <a:r>
              <a:rPr lang="cs-CZ" dirty="0" err="1"/>
              <a:t>kogentnost</a:t>
            </a:r>
            <a:r>
              <a:rPr lang="cs-CZ" dirty="0"/>
              <a:t> právní úpravy</a:t>
            </a:r>
          </a:p>
          <a:p>
            <a:pPr lvl="1"/>
            <a:endParaRPr lang="cs-CZ" dirty="0"/>
          </a:p>
          <a:p>
            <a:r>
              <a:rPr lang="cs-CZ" dirty="0"/>
              <a:t>tax </a:t>
            </a:r>
            <a:r>
              <a:rPr lang="cs-CZ" dirty="0" err="1"/>
              <a:t>law</a:t>
            </a:r>
            <a:r>
              <a:rPr lang="cs-CZ" dirty="0"/>
              <a:t> +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(banking </a:t>
            </a:r>
            <a:r>
              <a:rPr lang="cs-CZ" dirty="0" err="1"/>
              <a:t>law</a:t>
            </a:r>
            <a:r>
              <a:rPr lang="cs-CZ" dirty="0"/>
              <a:t>, </a:t>
            </a:r>
            <a:r>
              <a:rPr lang="cs-CZ" dirty="0" err="1"/>
              <a:t>insurance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773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8. Vztah k jiným právním oborům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ústavní právo</a:t>
            </a:r>
          </a:p>
          <a:p>
            <a:r>
              <a:rPr lang="cs-CZ" dirty="0"/>
              <a:t>mezinárodní právo</a:t>
            </a:r>
          </a:p>
          <a:p>
            <a:r>
              <a:rPr lang="cs-CZ" dirty="0"/>
              <a:t>unijní právo</a:t>
            </a:r>
          </a:p>
          <a:p>
            <a:r>
              <a:rPr lang="cs-CZ" dirty="0"/>
              <a:t>správní právo</a:t>
            </a:r>
          </a:p>
          <a:p>
            <a:r>
              <a:rPr lang="cs-CZ" dirty="0"/>
              <a:t>trestní právo</a:t>
            </a:r>
          </a:p>
          <a:p>
            <a:r>
              <a:rPr lang="cs-CZ" dirty="0"/>
              <a:t>právo sociálního zabezpečení</a:t>
            </a:r>
          </a:p>
          <a:p>
            <a:r>
              <a:rPr lang="cs-CZ" dirty="0"/>
              <a:t>právo životního prostředí</a:t>
            </a:r>
          </a:p>
          <a:p>
            <a:r>
              <a:rPr lang="cs-CZ" dirty="0"/>
              <a:t>soukromoprávní obory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332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9. Systém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C3A0548-C99D-41DC-A852-2E9A4CDFBB7A}"/>
              </a:ext>
            </a:extLst>
          </p:cNvPr>
          <p:cNvGraphicFramePr/>
          <p:nvPr/>
        </p:nvGraphicFramePr>
        <p:xfrm>
          <a:off x="2711624" y="980728"/>
          <a:ext cx="705678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78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853"/>
    </mc:Choice>
    <mc:Fallback xmlns="">
      <p:transition spd="slow" advTm="7085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Základní finanční kategorie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Pojem finančního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Pojetí finančního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Účel a předmět finančního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Obsah finančního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Subjekty finančního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Postavení finančního práva v systému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Vztah k jiným právním oborům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Systém finančního práva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Obecná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základní finanční </a:t>
            </a:r>
            <a:r>
              <a:rPr lang="cs-CZ" dirty="0"/>
              <a:t>kategorie</a:t>
            </a:r>
          </a:p>
          <a:p>
            <a:r>
              <a:rPr lang="cs-CZ" dirty="0"/>
              <a:t>finanční nauky</a:t>
            </a:r>
          </a:p>
          <a:p>
            <a:r>
              <a:rPr lang="cs-CZ" dirty="0"/>
              <a:t>pojem, účel, předmět, subjekty a obsah finančního práva</a:t>
            </a:r>
          </a:p>
          <a:p>
            <a:r>
              <a:rPr lang="cs-CZ" dirty="0"/>
              <a:t>principy finančního práva</a:t>
            </a:r>
          </a:p>
          <a:p>
            <a:r>
              <a:rPr lang="cs-CZ" dirty="0"/>
              <a:t>prameny finančního práva</a:t>
            </a:r>
          </a:p>
          <a:p>
            <a:r>
              <a:rPr lang="cs-CZ" dirty="0"/>
              <a:t>dozorové postupy</a:t>
            </a:r>
          </a:p>
          <a:p>
            <a:r>
              <a:rPr lang="cs-CZ" dirty="0"/>
              <a:t>následky porušení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202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Zvláštní část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C3A0548-C99D-41DC-A852-2E9A4CDFBB7A}"/>
              </a:ext>
            </a:extLst>
          </p:cNvPr>
          <p:cNvGraphicFramePr/>
          <p:nvPr/>
        </p:nvGraphicFramePr>
        <p:xfrm>
          <a:off x="2711624" y="980728"/>
          <a:ext cx="705678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448574" y="1207698"/>
            <a:ext cx="11352362" cy="429595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022230" y="1669241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035170" y="1380226"/>
            <a:ext cx="104207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  <a:latin typeface="Gill Sans MT" panose="020B0502020104020203" pitchFamily="34" charset="-18"/>
              </a:rPr>
              <a:t>Fiskální část = rozpočtové právo v širším smyslu</a:t>
            </a:r>
          </a:p>
        </p:txBody>
      </p:sp>
    </p:spTree>
    <p:extLst>
      <p:ext uri="{BB962C8B-B14F-4D97-AF65-F5344CB8AC3E}">
        <p14:creationId xmlns:p14="http://schemas.microsoft.com/office/powerpoint/2010/main" val="224646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48574" y="1207698"/>
            <a:ext cx="11352362" cy="429595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8E250405-FF42-4BCA-8C50-B60724F2667F}"/>
              </a:ext>
            </a:extLst>
          </p:cNvPr>
          <p:cNvSpPr/>
          <p:nvPr/>
        </p:nvSpPr>
        <p:spPr>
          <a:xfrm>
            <a:off x="6213880" y="1802984"/>
            <a:ext cx="5396532" cy="3571325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F40FA713-4F4E-4971-813B-4209AA581274}"/>
              </a:ext>
            </a:extLst>
          </p:cNvPr>
          <p:cNvSpPr/>
          <p:nvPr/>
        </p:nvSpPr>
        <p:spPr>
          <a:xfrm>
            <a:off x="645304" y="1802984"/>
            <a:ext cx="5377116" cy="3571325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Zvláštní část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029661" y="1218210"/>
            <a:ext cx="104207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  <a:latin typeface="Gill Sans MT" panose="020B0502020104020203" pitchFamily="34" charset="-18"/>
              </a:rPr>
              <a:t>Nefiskální část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DC15B51-FDB3-4759-B801-462E1BBC1BFA}"/>
              </a:ext>
            </a:extLst>
          </p:cNvPr>
          <p:cNvSpPr txBox="1"/>
          <p:nvPr/>
        </p:nvSpPr>
        <p:spPr>
          <a:xfrm>
            <a:off x="1018538" y="1842801"/>
            <a:ext cx="50038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Gill Sans MT" panose="020B0502020104020203" pitchFamily="34" charset="-18"/>
              </a:rPr>
              <a:t>Podobory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604912F-818E-4B84-B582-B3E5F63172DF}"/>
              </a:ext>
            </a:extLst>
          </p:cNvPr>
          <p:cNvSpPr txBox="1"/>
          <p:nvPr/>
        </p:nvSpPr>
        <p:spPr>
          <a:xfrm>
            <a:off x="6504435" y="1839740"/>
            <a:ext cx="50038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Gill Sans MT" panose="020B0502020104020203" pitchFamily="34" charset="-18"/>
              </a:rPr>
              <a:t>Rozšířené podobory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C675011-461C-4CEB-9FE1-875A454E5A1D}"/>
              </a:ext>
            </a:extLst>
          </p:cNvPr>
          <p:cNvSpPr txBox="1"/>
          <p:nvPr/>
        </p:nvSpPr>
        <p:spPr>
          <a:xfrm>
            <a:off x="869620" y="2533261"/>
            <a:ext cx="4803912" cy="1086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cs-CZ" sz="3600" dirty="0">
                <a:latin typeface="Gill Sans MT" panose="020B0502020104020203" pitchFamily="34" charset="-18"/>
              </a:rPr>
              <a:t>Měnové a devizové právo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E64531B-67E6-4E51-8CF5-D60A6C0A4BEE}"/>
              </a:ext>
            </a:extLst>
          </p:cNvPr>
          <p:cNvSpPr txBox="1"/>
          <p:nvPr/>
        </p:nvSpPr>
        <p:spPr>
          <a:xfrm>
            <a:off x="869619" y="3816030"/>
            <a:ext cx="4803912" cy="1086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cs-CZ" sz="3600" dirty="0">
                <a:latin typeface="Gill Sans MT" panose="020B0502020104020203" pitchFamily="34" charset="-18"/>
              </a:rPr>
              <a:t>Právo finančního systému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2FD038A-6B13-430A-8D5D-CC5C25B33911}"/>
              </a:ext>
            </a:extLst>
          </p:cNvPr>
          <p:cNvSpPr txBox="1"/>
          <p:nvPr/>
        </p:nvSpPr>
        <p:spPr>
          <a:xfrm>
            <a:off x="6504435" y="2530200"/>
            <a:ext cx="4817945" cy="7470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cs-CZ" sz="3600" dirty="0">
                <a:latin typeface="Gill Sans MT" panose="020B0502020104020203" pitchFamily="34" charset="-18"/>
              </a:rPr>
              <a:t>Bankovní právo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D9C2A26-71A3-4CDF-A04D-A7A22B4FB84B}"/>
              </a:ext>
            </a:extLst>
          </p:cNvPr>
          <p:cNvSpPr txBox="1"/>
          <p:nvPr/>
        </p:nvSpPr>
        <p:spPr>
          <a:xfrm>
            <a:off x="6504435" y="3411027"/>
            <a:ext cx="4817945" cy="7470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cs-CZ" sz="3600" dirty="0">
                <a:latin typeface="Gill Sans MT" panose="020B0502020104020203" pitchFamily="34" charset="-18"/>
              </a:rPr>
              <a:t>Pojišťovací právo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FE7DF2B-1866-4D10-8C5B-EE87F2D937C2}"/>
              </a:ext>
            </a:extLst>
          </p:cNvPr>
          <p:cNvSpPr txBox="1"/>
          <p:nvPr/>
        </p:nvSpPr>
        <p:spPr>
          <a:xfrm>
            <a:off x="6504435" y="4322096"/>
            <a:ext cx="4849365" cy="7470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cs-CZ" sz="3600" dirty="0">
                <a:latin typeface="Gill Sans MT" panose="020B0502020104020203" pitchFamily="34" charset="-18"/>
              </a:rPr>
              <a:t>Právo kapitálového trhu</a:t>
            </a:r>
          </a:p>
        </p:txBody>
      </p:sp>
    </p:spTree>
    <p:extLst>
      <p:ext uri="{BB962C8B-B14F-4D97-AF65-F5344CB8AC3E}">
        <p14:creationId xmlns:p14="http://schemas.microsoft.com/office/powerpoint/2010/main" val="2214233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Specifické oblasti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úvěrové právo</a:t>
            </a:r>
          </a:p>
          <a:p>
            <a:r>
              <a:rPr lang="cs-CZ" dirty="0"/>
              <a:t>právo proti praní špinavých peněz</a:t>
            </a:r>
          </a:p>
          <a:p>
            <a:r>
              <a:rPr lang="cs-CZ" dirty="0"/>
              <a:t>účetní právo</a:t>
            </a:r>
          </a:p>
          <a:p>
            <a:r>
              <a:rPr lang="cs-CZ" dirty="0"/>
              <a:t>právo veřejných zakázek</a:t>
            </a:r>
          </a:p>
          <a:p>
            <a:r>
              <a:rPr lang="cs-CZ" dirty="0"/>
              <a:t>herní právo</a:t>
            </a:r>
          </a:p>
          <a:p>
            <a:r>
              <a:rPr lang="cs-CZ" dirty="0"/>
              <a:t>cenové a oceňovací právo</a:t>
            </a:r>
          </a:p>
          <a:p>
            <a:r>
              <a:rPr lang="cs-CZ" dirty="0"/>
              <a:t>mzdové právo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699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Finance jsou vždy až na prvním místě!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9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Základní finanční kategorie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1874608-7069-4D38-84FC-401F05D1B2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7909055"/>
              </p:ext>
            </p:extLst>
          </p:nvPr>
        </p:nvGraphicFramePr>
        <p:xfrm>
          <a:off x="335360" y="991692"/>
          <a:ext cx="11520851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3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Finanční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činnost spočívající v tvorbě, rozdělování a používání peněžních fondů na úrovni jednotlivých ekonomických jednotek (entit)</a:t>
            </a:r>
          </a:p>
          <a:p>
            <a:r>
              <a:rPr lang="cs-CZ" b="1" dirty="0"/>
              <a:t>metody finanční činnosti</a:t>
            </a:r>
          </a:p>
          <a:p>
            <a:pPr lvl="1"/>
            <a:r>
              <a:rPr lang="pt-BR" dirty="0"/>
              <a:t>nenávratná metoda </a:t>
            </a:r>
          </a:p>
          <a:p>
            <a:pPr lvl="1"/>
            <a:r>
              <a:rPr lang="pt-BR" dirty="0"/>
              <a:t>návratná metoda</a:t>
            </a:r>
          </a:p>
          <a:p>
            <a:pPr lvl="1"/>
            <a:r>
              <a:rPr lang="cs-CZ" dirty="0"/>
              <a:t>podmíněně návratná (</a:t>
            </a:r>
            <a:r>
              <a:rPr lang="pt-BR" dirty="0"/>
              <a:t>pojišťovací</a:t>
            </a:r>
            <a:r>
              <a:rPr lang="cs-CZ" dirty="0"/>
              <a:t>)</a:t>
            </a:r>
            <a:r>
              <a:rPr lang="pt-BR" dirty="0"/>
              <a:t> metoda</a:t>
            </a:r>
          </a:p>
          <a:p>
            <a:pPr lvl="1"/>
            <a:r>
              <a:rPr lang="pt-BR" dirty="0"/>
              <a:t>realizační metoda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ekvivalentní metoda</a:t>
            </a:r>
          </a:p>
          <a:p>
            <a:pPr lvl="1"/>
            <a:r>
              <a:rPr lang="cs-CZ" dirty="0"/>
              <a:t>neekvivalentní metoda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81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Finanční vztahy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vymezení</a:t>
            </a:r>
          </a:p>
          <a:p>
            <a:pPr lvl="1"/>
            <a:r>
              <a:rPr lang="cs-CZ" dirty="0"/>
              <a:t>peněžní vztahy, které souvisejí s tvorbou, rozdělováním (distribucí), přerozdělováním (redistribucí) a užitím (realizací) peněžních fondů</a:t>
            </a:r>
          </a:p>
          <a:p>
            <a:r>
              <a:rPr lang="cs-CZ" b="1" dirty="0"/>
              <a:t>peněžní fond</a:t>
            </a:r>
          </a:p>
          <a:p>
            <a:pPr lvl="1"/>
            <a:r>
              <a:rPr lang="cs-CZ" dirty="0"/>
              <a:t>souhrn peněžních prostředků, peněžní masy, peněz</a:t>
            </a:r>
          </a:p>
          <a:p>
            <a:r>
              <a:rPr lang="cs-CZ" b="1" dirty="0"/>
              <a:t>je třeba odlišovat </a:t>
            </a:r>
          </a:p>
          <a:p>
            <a:pPr lvl="1"/>
            <a:r>
              <a:rPr lang="cs-CZ" dirty="0"/>
              <a:t>peněžní vztahy</a:t>
            </a:r>
          </a:p>
          <a:p>
            <a:pPr lvl="1"/>
            <a:r>
              <a:rPr lang="cs-CZ" dirty="0"/>
              <a:t>finančněprávní vztahy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08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Finance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1075187"/>
          </a:xfrm>
        </p:spPr>
        <p:txBody>
          <a:bodyPr>
            <a:normAutofit/>
          </a:bodyPr>
          <a:lstStyle/>
          <a:p>
            <a:r>
              <a:rPr lang="cs-CZ" dirty="0"/>
              <a:t>komplex finančních vztahů</a:t>
            </a:r>
          </a:p>
          <a:p>
            <a:r>
              <a:rPr lang="cs-CZ" dirty="0"/>
              <a:t>finance x peníze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31092331"/>
              </p:ext>
            </p:extLst>
          </p:nvPr>
        </p:nvGraphicFramePr>
        <p:xfrm>
          <a:off x="1028700" y="2481943"/>
          <a:ext cx="10597244" cy="2950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729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6625"/>
            <a:ext cx="10515600" cy="1325563"/>
          </a:xfrm>
        </p:spPr>
        <p:txBody>
          <a:bodyPr/>
          <a:lstStyle/>
          <a:p>
            <a:r>
              <a:rPr lang="cs-CZ" dirty="0"/>
              <a:t>D. Finanční veřejná správa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veřejná správa</a:t>
            </a:r>
          </a:p>
          <a:p>
            <a:pPr lvl="1"/>
            <a:r>
              <a:rPr lang="cs-CZ" dirty="0"/>
              <a:t>činnost vykonávaná ve veřejném zájmu</a:t>
            </a:r>
          </a:p>
          <a:p>
            <a:pPr lvl="1"/>
            <a:r>
              <a:rPr lang="cs-CZ" dirty="0"/>
              <a:t>vymezení </a:t>
            </a:r>
          </a:p>
          <a:p>
            <a:pPr lvl="2"/>
            <a:r>
              <a:rPr lang="cs-CZ" dirty="0"/>
              <a:t>pozitivní </a:t>
            </a:r>
          </a:p>
          <a:p>
            <a:pPr lvl="2"/>
            <a:r>
              <a:rPr lang="cs-CZ" dirty="0"/>
              <a:t>negativní</a:t>
            </a:r>
          </a:p>
          <a:p>
            <a:pPr lvl="2"/>
            <a:r>
              <a:rPr lang="cs-CZ" dirty="0"/>
              <a:t>moc bankovní a moc kontrolní</a:t>
            </a:r>
          </a:p>
          <a:p>
            <a:r>
              <a:rPr lang="cs-CZ" b="1" dirty="0"/>
              <a:t>finanční veřejná správa</a:t>
            </a:r>
          </a:p>
          <a:p>
            <a:pPr lvl="1"/>
            <a:r>
              <a:rPr lang="cs-CZ" dirty="0"/>
              <a:t>činnost je finanční činností</a:t>
            </a:r>
          </a:p>
          <a:p>
            <a:pPr lvl="1"/>
            <a:r>
              <a:rPr lang="cs-CZ" dirty="0"/>
              <a:t>vztahy jsou finančními vztahy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08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Pojem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soubor právních pravidel upravujících finanční vztahy, finanční práva, finanční pravomoci a finanční povinnosti </a:t>
            </a:r>
          </a:p>
          <a:p>
            <a:pPr marL="0" indent="0">
              <a:buNone/>
            </a:pPr>
            <a:r>
              <a:rPr lang="cs-CZ" dirty="0"/>
              <a:t>    ( + úprava pravidel a deklarování skutečností)</a:t>
            </a:r>
          </a:p>
          <a:p>
            <a:endParaRPr lang="cs-CZ" dirty="0"/>
          </a:p>
          <a:p>
            <a:endParaRPr lang="cs-CZ" i="1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864"/>
    </mc:Choice>
    <mc:Fallback xmlns="">
      <p:transition spd="slow" advTm="9786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Pojetí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finanční právo</a:t>
            </a:r>
          </a:p>
          <a:p>
            <a:pPr lvl="1"/>
            <a:r>
              <a:rPr lang="cs-CZ" b="1" dirty="0"/>
              <a:t>veřejnoprávní se soukromoprávními prvky</a:t>
            </a:r>
          </a:p>
          <a:p>
            <a:pPr lvl="1"/>
            <a:r>
              <a:rPr lang="cs-CZ" dirty="0"/>
              <a:t>ryze veřejnoprávní</a:t>
            </a:r>
          </a:p>
          <a:p>
            <a:pPr marL="457200" lvl="1" indent="0">
              <a:buNone/>
            </a:pPr>
            <a:r>
              <a:rPr lang="cs-CZ" dirty="0"/>
              <a:t>(pozn. specifické oblasti se vztahem k finančnímu právu)</a:t>
            </a:r>
          </a:p>
          <a:p>
            <a:r>
              <a:rPr lang="cs-CZ" dirty="0"/>
              <a:t>finanční právo</a:t>
            </a:r>
          </a:p>
          <a:p>
            <a:pPr lvl="1"/>
            <a:r>
              <a:rPr lang="cs-CZ" b="1" dirty="0"/>
              <a:t>v širším pojetí</a:t>
            </a:r>
          </a:p>
          <a:p>
            <a:pPr lvl="1"/>
            <a:r>
              <a:rPr lang="cs-CZ" dirty="0"/>
              <a:t>v užším pojetí</a:t>
            </a:r>
          </a:p>
          <a:p>
            <a:r>
              <a:rPr lang="cs-CZ" dirty="0"/>
              <a:t>finanční právo</a:t>
            </a:r>
          </a:p>
          <a:p>
            <a:pPr lvl="1"/>
            <a:r>
              <a:rPr lang="cs-CZ" b="1" dirty="0"/>
              <a:t>jednotné</a:t>
            </a:r>
          </a:p>
          <a:p>
            <a:pPr lvl="1"/>
            <a:r>
              <a:rPr lang="cs-CZ" dirty="0"/>
              <a:t>diferencované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14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802"/>
    </mc:Choice>
    <mc:Fallback xmlns="">
      <p:transition spd="slow" advTm="142802"/>
    </mc:Fallback>
  </mc:AlternateContent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</TotalTime>
  <Words>772</Words>
  <Application>Microsoft Office PowerPoint</Application>
  <PresentationFormat>Širokoúhlá obrazovka</PresentationFormat>
  <Paragraphs>232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Gill Sans MT</vt:lpstr>
      <vt:lpstr>Motiv Office</vt:lpstr>
      <vt:lpstr>Finanční právo a jeho systém</vt:lpstr>
      <vt:lpstr>Osnova</vt:lpstr>
      <vt:lpstr>1. Základní finanční kategorie</vt:lpstr>
      <vt:lpstr>A. Finanční činnost</vt:lpstr>
      <vt:lpstr>B. Finanční vztahy</vt:lpstr>
      <vt:lpstr>C. Finance</vt:lpstr>
      <vt:lpstr>D. Finanční veřejná správa</vt:lpstr>
      <vt:lpstr>2. Pojem finančního práva</vt:lpstr>
      <vt:lpstr>3. Pojetí finančního práva</vt:lpstr>
      <vt:lpstr>4. Účel a předmět finančního práva</vt:lpstr>
      <vt:lpstr>5. Obsah finančního práva</vt:lpstr>
      <vt:lpstr>6. Subjekty finančního práva</vt:lpstr>
      <vt:lpstr>A. Členění subjektů finančního práva</vt:lpstr>
      <vt:lpstr>B. Adresáti finančního práva</vt:lpstr>
      <vt:lpstr>C. Subjekty finanční správy</vt:lpstr>
      <vt:lpstr>D. Významné subjekty finanční správy</vt:lpstr>
      <vt:lpstr>7. Postavení finančního práva v systému práva</vt:lpstr>
      <vt:lpstr>8. Vztah k jiným právním oborům</vt:lpstr>
      <vt:lpstr>9. Systém finančního práva</vt:lpstr>
      <vt:lpstr>A. Obecná část</vt:lpstr>
      <vt:lpstr>B. Zvláštní část</vt:lpstr>
      <vt:lpstr>B. Zvláštní část</vt:lpstr>
      <vt:lpstr>C. Specifické oblasti</vt:lpstr>
      <vt:lpstr>Finance jsou vždy až na prvním místě!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141</cp:revision>
  <dcterms:created xsi:type="dcterms:W3CDTF">2019-09-25T20:27:52Z</dcterms:created>
  <dcterms:modified xsi:type="dcterms:W3CDTF">2023-02-12T12:06:29Z</dcterms:modified>
</cp:coreProperties>
</file>