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7" r:id="rId3"/>
    <p:sldId id="479" r:id="rId4"/>
    <p:sldId id="480" r:id="rId5"/>
    <p:sldId id="481" r:id="rId6"/>
    <p:sldId id="593" r:id="rId7"/>
    <p:sldId id="568" r:id="rId8"/>
    <p:sldId id="483" r:id="rId9"/>
    <p:sldId id="311" r:id="rId10"/>
    <p:sldId id="484" r:id="rId11"/>
    <p:sldId id="485" r:id="rId12"/>
    <p:sldId id="525" r:id="rId13"/>
    <p:sldId id="506" r:id="rId14"/>
    <p:sldId id="507" r:id="rId15"/>
    <p:sldId id="508" r:id="rId16"/>
    <p:sldId id="509" r:id="rId17"/>
    <p:sldId id="486" r:id="rId18"/>
    <p:sldId id="487" r:id="rId19"/>
    <p:sldId id="492" r:id="rId20"/>
    <p:sldId id="571" r:id="rId21"/>
    <p:sldId id="592" r:id="rId22"/>
    <p:sldId id="494" r:id="rId23"/>
    <p:sldId id="501" r:id="rId24"/>
    <p:sldId id="596" r:id="rId25"/>
    <p:sldId id="565" r:id="rId26"/>
    <p:sldId id="594" r:id="rId27"/>
    <p:sldId id="595" r:id="rId28"/>
    <p:sldId id="570" r:id="rId29"/>
    <p:sldId id="502" r:id="rId30"/>
    <p:sldId id="598" r:id="rId31"/>
    <p:sldId id="599" r:id="rId32"/>
    <p:sldId id="523" r:id="rId33"/>
    <p:sldId id="566" r:id="rId34"/>
    <p:sldId id="524" r:id="rId35"/>
    <p:sldId id="503" r:id="rId36"/>
    <p:sldId id="528" r:id="rId37"/>
    <p:sldId id="569" r:id="rId38"/>
    <p:sldId id="530" r:id="rId39"/>
    <p:sldId id="367" r:id="rId40"/>
    <p:sldId id="536" r:id="rId41"/>
    <p:sldId id="537" r:id="rId42"/>
    <p:sldId id="545" r:id="rId43"/>
    <p:sldId id="546" r:id="rId44"/>
    <p:sldId id="547" r:id="rId45"/>
    <p:sldId id="564" r:id="rId46"/>
    <p:sldId id="548" r:id="rId47"/>
    <p:sldId id="558" r:id="rId48"/>
    <p:sldId id="561" r:id="rId49"/>
    <p:sldId id="562" r:id="rId50"/>
    <p:sldId id="366" r:id="rId5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506F"/>
    <a:srgbClr val="D46D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6FFD87-5252-4FC8-8E43-72F76260F990}" v="1" dt="2023-04-23T18:42:21.530"/>
    <p1510:client id="{9019A348-A09F-4EB1-9BE8-DD771ECE44FF}" v="110" dt="2023-04-23T10:20:15.338"/>
  </p1510:revLst>
</p1510:revInfo>
</file>

<file path=ppt/tableStyles.xml><?xml version="1.0" encoding="utf-8"?>
<a:tblStyleLst xmlns:a="http://schemas.openxmlformats.org/drawingml/2006/main" def="{5C22544A-7EE6-4342-B048-85BDC9FD1C3A}">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větlý styl 2 – zvýraznění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větlý styl 2 – zvýraznění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5265" autoAdjust="0"/>
  </p:normalViewPr>
  <p:slideViewPr>
    <p:cSldViewPr snapToGrid="0" showGuides="1">
      <p:cViewPr varScale="1">
        <p:scale>
          <a:sx n="80" d="100"/>
          <a:sy n="80" d="100"/>
        </p:scale>
        <p:origin x="34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dim Boháč" userId="e5098a9a-6a28-40ce-ac6e-47e9b8c9add8" providerId="ADAL" clId="{3C68B442-2FDF-4C38-A587-BCD6DAA3F15C}"/>
    <pc:docChg chg="custSel addSld delSld modSld sldOrd">
      <pc:chgData name="Radim Boháč" userId="e5098a9a-6a28-40ce-ac6e-47e9b8c9add8" providerId="ADAL" clId="{3C68B442-2FDF-4C38-A587-BCD6DAA3F15C}" dt="2023-04-20T21:30:35.145" v="70" actId="20577"/>
      <pc:docMkLst>
        <pc:docMk/>
      </pc:docMkLst>
      <pc:sldChg chg="modSp mod">
        <pc:chgData name="Radim Boháč" userId="e5098a9a-6a28-40ce-ac6e-47e9b8c9add8" providerId="ADAL" clId="{3C68B442-2FDF-4C38-A587-BCD6DAA3F15C}" dt="2023-04-20T21:19:37.024" v="4" actId="20577"/>
        <pc:sldMkLst>
          <pc:docMk/>
          <pc:sldMk cId="4086439368" sldId="256"/>
        </pc:sldMkLst>
        <pc:spChg chg="mod">
          <ac:chgData name="Radim Boháč" userId="e5098a9a-6a28-40ce-ac6e-47e9b8c9add8" providerId="ADAL" clId="{3C68B442-2FDF-4C38-A587-BCD6DAA3F15C}" dt="2023-04-20T21:19:37.024" v="4" actId="20577"/>
          <ac:spMkLst>
            <pc:docMk/>
            <pc:sldMk cId="4086439368" sldId="256"/>
            <ac:spMk id="7" creationId="{789D5057-A154-4798-978D-6C9909FC8D3F}"/>
          </ac:spMkLst>
        </pc:spChg>
      </pc:sldChg>
      <pc:sldChg chg="modSp mod">
        <pc:chgData name="Radim Boháč" userId="e5098a9a-6a28-40ce-ac6e-47e9b8c9add8" providerId="ADAL" clId="{3C68B442-2FDF-4C38-A587-BCD6DAA3F15C}" dt="2023-04-20T21:30:35.145" v="70" actId="20577"/>
        <pc:sldMkLst>
          <pc:docMk/>
          <pc:sldMk cId="956894553" sldId="366"/>
        </pc:sldMkLst>
        <pc:spChg chg="mod">
          <ac:chgData name="Radim Boháč" userId="e5098a9a-6a28-40ce-ac6e-47e9b8c9add8" providerId="ADAL" clId="{3C68B442-2FDF-4C38-A587-BCD6DAA3F15C}" dt="2023-04-20T21:30:35.145" v="70" actId="20577"/>
          <ac:spMkLst>
            <pc:docMk/>
            <pc:sldMk cId="956894553" sldId="366"/>
            <ac:spMk id="3" creationId="{F24301BC-71E4-4A67-97E7-DA74E975611B}"/>
          </ac:spMkLst>
        </pc:spChg>
      </pc:sldChg>
      <pc:sldChg chg="del">
        <pc:chgData name="Radim Boháč" userId="e5098a9a-6a28-40ce-ac6e-47e9b8c9add8" providerId="ADAL" clId="{3C68B442-2FDF-4C38-A587-BCD6DAA3F15C}" dt="2023-04-20T21:19:30.798" v="0" actId="47"/>
        <pc:sldMkLst>
          <pc:docMk/>
          <pc:sldMk cId="3349152542" sldId="368"/>
        </pc:sldMkLst>
      </pc:sldChg>
      <pc:sldChg chg="del">
        <pc:chgData name="Radim Boháč" userId="e5098a9a-6a28-40ce-ac6e-47e9b8c9add8" providerId="ADAL" clId="{3C68B442-2FDF-4C38-A587-BCD6DAA3F15C}" dt="2023-04-20T21:20:23.300" v="6" actId="47"/>
        <pc:sldMkLst>
          <pc:docMk/>
          <pc:sldMk cId="2042449973" sldId="482"/>
        </pc:sldMkLst>
      </pc:sldChg>
      <pc:sldChg chg="modSp mod">
        <pc:chgData name="Radim Boháč" userId="e5098a9a-6a28-40ce-ac6e-47e9b8c9add8" providerId="ADAL" clId="{3C68B442-2FDF-4C38-A587-BCD6DAA3F15C}" dt="2023-04-20T21:22:07.609" v="17" actId="20577"/>
        <pc:sldMkLst>
          <pc:docMk/>
          <pc:sldMk cId="3267395519" sldId="509"/>
        </pc:sldMkLst>
        <pc:spChg chg="mod">
          <ac:chgData name="Radim Boháč" userId="e5098a9a-6a28-40ce-ac6e-47e9b8c9add8" providerId="ADAL" clId="{3C68B442-2FDF-4C38-A587-BCD6DAA3F15C}" dt="2023-04-20T21:22:07.609" v="17" actId="20577"/>
          <ac:spMkLst>
            <pc:docMk/>
            <pc:sldMk cId="3267395519" sldId="509"/>
            <ac:spMk id="3" creationId="{FA8CC2E3-78C7-401D-8B6F-791D7C471981}"/>
          </ac:spMkLst>
        </pc:spChg>
      </pc:sldChg>
      <pc:sldChg chg="addSp delSp modSp mod ord">
        <pc:chgData name="Radim Boháč" userId="e5098a9a-6a28-40ce-ac6e-47e9b8c9add8" providerId="ADAL" clId="{3C68B442-2FDF-4C38-A587-BCD6DAA3F15C}" dt="2023-04-20T21:25:19.916" v="47"/>
        <pc:sldMkLst>
          <pc:docMk/>
          <pc:sldMk cId="140285835" sldId="565"/>
        </pc:sldMkLst>
        <pc:spChg chg="del">
          <ac:chgData name="Radim Boháč" userId="e5098a9a-6a28-40ce-ac6e-47e9b8c9add8" providerId="ADAL" clId="{3C68B442-2FDF-4C38-A587-BCD6DAA3F15C}" dt="2023-04-20T21:24:28.011" v="38" actId="478"/>
          <ac:spMkLst>
            <pc:docMk/>
            <pc:sldMk cId="140285835" sldId="565"/>
            <ac:spMk id="2" creationId="{D07FEA68-5791-497A-AEE0-AD22E4D52440}"/>
          </ac:spMkLst>
        </pc:spChg>
        <pc:spChg chg="add del mod">
          <ac:chgData name="Radim Boháč" userId="e5098a9a-6a28-40ce-ac6e-47e9b8c9add8" providerId="ADAL" clId="{3C68B442-2FDF-4C38-A587-BCD6DAA3F15C}" dt="2023-04-20T21:24:36.305" v="40" actId="478"/>
          <ac:spMkLst>
            <pc:docMk/>
            <pc:sldMk cId="140285835" sldId="565"/>
            <ac:spMk id="5" creationId="{6165F533-2DB2-4C68-EC3F-6726AC59964D}"/>
          </ac:spMkLst>
        </pc:spChg>
        <pc:spChg chg="add mod">
          <ac:chgData name="Radim Boháč" userId="e5098a9a-6a28-40ce-ac6e-47e9b8c9add8" providerId="ADAL" clId="{3C68B442-2FDF-4C38-A587-BCD6DAA3F15C}" dt="2023-04-20T21:24:33.929" v="39"/>
          <ac:spMkLst>
            <pc:docMk/>
            <pc:sldMk cId="140285835" sldId="565"/>
            <ac:spMk id="7" creationId="{FBBA1167-0100-2849-194F-10057F969D29}"/>
          </ac:spMkLst>
        </pc:spChg>
        <pc:picChg chg="del">
          <ac:chgData name="Radim Boháč" userId="e5098a9a-6a28-40ce-ac6e-47e9b8c9add8" providerId="ADAL" clId="{3C68B442-2FDF-4C38-A587-BCD6DAA3F15C}" dt="2023-04-20T21:24:26.024" v="37" actId="478"/>
          <ac:picMkLst>
            <pc:docMk/>
            <pc:sldMk cId="140285835" sldId="565"/>
            <ac:picMk id="6" creationId="{F4FE5810-DBC5-4898-8318-CEA086E47AF2}"/>
          </ac:picMkLst>
        </pc:picChg>
        <pc:picChg chg="add mod">
          <ac:chgData name="Radim Boháč" userId="e5098a9a-6a28-40ce-ac6e-47e9b8c9add8" providerId="ADAL" clId="{3C68B442-2FDF-4C38-A587-BCD6DAA3F15C}" dt="2023-04-20T21:24:33.929" v="39"/>
          <ac:picMkLst>
            <pc:docMk/>
            <pc:sldMk cId="140285835" sldId="565"/>
            <ac:picMk id="8" creationId="{9DBAEAB2-6491-4B70-3CA9-4BAB3DD81E69}"/>
          </ac:picMkLst>
        </pc:picChg>
      </pc:sldChg>
      <pc:sldChg chg="addSp delSp modSp mod">
        <pc:chgData name="Radim Boháč" userId="e5098a9a-6a28-40ce-ac6e-47e9b8c9add8" providerId="ADAL" clId="{3C68B442-2FDF-4C38-A587-BCD6DAA3F15C}" dt="2023-04-20T21:26:06.968" v="53"/>
        <pc:sldMkLst>
          <pc:docMk/>
          <pc:sldMk cId="1629242514" sldId="570"/>
        </pc:sldMkLst>
        <pc:spChg chg="del">
          <ac:chgData name="Radim Boháč" userId="e5098a9a-6a28-40ce-ac6e-47e9b8c9add8" providerId="ADAL" clId="{3C68B442-2FDF-4C38-A587-BCD6DAA3F15C}" dt="2023-04-20T21:25:09.163" v="43" actId="478"/>
          <ac:spMkLst>
            <pc:docMk/>
            <pc:sldMk cId="1629242514" sldId="570"/>
            <ac:spMk id="2" creationId="{D07FEA68-5791-497A-AEE0-AD22E4D52440}"/>
          </ac:spMkLst>
        </pc:spChg>
        <pc:spChg chg="add del mod">
          <ac:chgData name="Radim Boháč" userId="e5098a9a-6a28-40ce-ac6e-47e9b8c9add8" providerId="ADAL" clId="{3C68B442-2FDF-4C38-A587-BCD6DAA3F15C}" dt="2023-04-20T21:25:10.857" v="44" actId="478"/>
          <ac:spMkLst>
            <pc:docMk/>
            <pc:sldMk cId="1629242514" sldId="570"/>
            <ac:spMk id="6" creationId="{2966D70F-1AB6-CA9E-637C-FEF16CDABF2A}"/>
          </ac:spMkLst>
        </pc:spChg>
        <pc:spChg chg="add del mod">
          <ac:chgData name="Radim Boháč" userId="e5098a9a-6a28-40ce-ac6e-47e9b8c9add8" providerId="ADAL" clId="{3C68B442-2FDF-4C38-A587-BCD6DAA3F15C}" dt="2023-04-20T21:25:57.411" v="51" actId="478"/>
          <ac:spMkLst>
            <pc:docMk/>
            <pc:sldMk cId="1629242514" sldId="570"/>
            <ac:spMk id="7" creationId="{CAB865C9-D892-10FB-BF23-958D008D02D0}"/>
          </ac:spMkLst>
        </pc:spChg>
        <pc:spChg chg="add del mod">
          <ac:chgData name="Radim Boháč" userId="e5098a9a-6a28-40ce-ac6e-47e9b8c9add8" providerId="ADAL" clId="{3C68B442-2FDF-4C38-A587-BCD6DAA3F15C}" dt="2023-04-20T21:26:00.184" v="52" actId="478"/>
          <ac:spMkLst>
            <pc:docMk/>
            <pc:sldMk cId="1629242514" sldId="570"/>
            <ac:spMk id="10" creationId="{FE059F95-D6F1-64D8-62EA-D4C0AC2A9F69}"/>
          </ac:spMkLst>
        </pc:spChg>
        <pc:spChg chg="add mod">
          <ac:chgData name="Radim Boháč" userId="e5098a9a-6a28-40ce-ac6e-47e9b8c9add8" providerId="ADAL" clId="{3C68B442-2FDF-4C38-A587-BCD6DAA3F15C}" dt="2023-04-20T21:26:06.968" v="53"/>
          <ac:spMkLst>
            <pc:docMk/>
            <pc:sldMk cId="1629242514" sldId="570"/>
            <ac:spMk id="11" creationId="{E89BA602-FB23-EB98-9321-C5A7A18038ED}"/>
          </ac:spMkLst>
        </pc:spChg>
        <pc:picChg chg="del">
          <ac:chgData name="Radim Boháč" userId="e5098a9a-6a28-40ce-ac6e-47e9b8c9add8" providerId="ADAL" clId="{3C68B442-2FDF-4C38-A587-BCD6DAA3F15C}" dt="2023-04-20T21:25:07.480" v="42" actId="478"/>
          <ac:picMkLst>
            <pc:docMk/>
            <pc:sldMk cId="1629242514" sldId="570"/>
            <ac:picMk id="5" creationId="{75C01C83-B2A1-4CA3-BB6C-AE92E050F137}"/>
          </ac:picMkLst>
        </pc:picChg>
        <pc:picChg chg="add del mod">
          <ac:chgData name="Radim Boháč" userId="e5098a9a-6a28-40ce-ac6e-47e9b8c9add8" providerId="ADAL" clId="{3C68B442-2FDF-4C38-A587-BCD6DAA3F15C}" dt="2023-04-20T21:25:55.849" v="50" actId="478"/>
          <ac:picMkLst>
            <pc:docMk/>
            <pc:sldMk cId="1629242514" sldId="570"/>
            <ac:picMk id="8" creationId="{17E5FFE3-D39D-B73E-9BA9-739C229D05BE}"/>
          </ac:picMkLst>
        </pc:picChg>
        <pc:picChg chg="add mod">
          <ac:chgData name="Radim Boháč" userId="e5098a9a-6a28-40ce-ac6e-47e9b8c9add8" providerId="ADAL" clId="{3C68B442-2FDF-4C38-A587-BCD6DAA3F15C}" dt="2023-04-20T21:26:06.968" v="53"/>
          <ac:picMkLst>
            <pc:docMk/>
            <pc:sldMk cId="1629242514" sldId="570"/>
            <ac:picMk id="12" creationId="{24F177FA-D976-B409-973A-FB069E3F4FD5}"/>
          </ac:picMkLst>
        </pc:picChg>
      </pc:sldChg>
      <pc:sldChg chg="delSp add mod setBg">
        <pc:chgData name="Radim Boháč" userId="e5098a9a-6a28-40ce-ac6e-47e9b8c9add8" providerId="ADAL" clId="{3C68B442-2FDF-4C38-A587-BCD6DAA3F15C}" dt="2023-04-20T21:23:00.776" v="25" actId="478"/>
        <pc:sldMkLst>
          <pc:docMk/>
          <pc:sldMk cId="2285369547" sldId="592"/>
        </pc:sldMkLst>
        <pc:spChg chg="del">
          <ac:chgData name="Radim Boháč" userId="e5098a9a-6a28-40ce-ac6e-47e9b8c9add8" providerId="ADAL" clId="{3C68B442-2FDF-4C38-A587-BCD6DAA3F15C}" dt="2023-04-20T21:22:59.337" v="24" actId="478"/>
          <ac:spMkLst>
            <pc:docMk/>
            <pc:sldMk cId="2285369547" sldId="592"/>
            <ac:spMk id="3" creationId="{B5E6A69F-A3AC-128E-EB5E-4ADFBAD5316F}"/>
          </ac:spMkLst>
        </pc:spChg>
        <pc:spChg chg="del">
          <ac:chgData name="Radim Boháč" userId="e5098a9a-6a28-40ce-ac6e-47e9b8c9add8" providerId="ADAL" clId="{3C68B442-2FDF-4C38-A587-BCD6DAA3F15C}" dt="2023-04-20T21:22:58.032" v="23" actId="478"/>
          <ac:spMkLst>
            <pc:docMk/>
            <pc:sldMk cId="2285369547" sldId="592"/>
            <ac:spMk id="7" creationId="{BEB9FAC1-D3A1-BAD5-EEB0-E917AC08950A}"/>
          </ac:spMkLst>
        </pc:spChg>
        <pc:spChg chg="del">
          <ac:chgData name="Radim Boháč" userId="e5098a9a-6a28-40ce-ac6e-47e9b8c9add8" providerId="ADAL" clId="{3C68B442-2FDF-4C38-A587-BCD6DAA3F15C}" dt="2023-04-20T21:22:55.465" v="22" actId="478"/>
          <ac:spMkLst>
            <pc:docMk/>
            <pc:sldMk cId="2285369547" sldId="592"/>
            <ac:spMk id="8" creationId="{4DCBA669-0BA2-37BD-A08E-A38AA05BEF49}"/>
          </ac:spMkLst>
        </pc:spChg>
        <pc:spChg chg="del">
          <ac:chgData name="Radim Boháč" userId="e5098a9a-6a28-40ce-ac6e-47e9b8c9add8" providerId="ADAL" clId="{3C68B442-2FDF-4C38-A587-BCD6DAA3F15C}" dt="2023-04-20T21:22:53.337" v="21" actId="478"/>
          <ac:spMkLst>
            <pc:docMk/>
            <pc:sldMk cId="2285369547" sldId="592"/>
            <ac:spMk id="9" creationId="{5844CF01-609A-F54B-3E84-2F64E8A9DE3D}"/>
          </ac:spMkLst>
        </pc:spChg>
        <pc:spChg chg="del">
          <ac:chgData name="Radim Boháč" userId="e5098a9a-6a28-40ce-ac6e-47e9b8c9add8" providerId="ADAL" clId="{3C68B442-2FDF-4C38-A587-BCD6DAA3F15C}" dt="2023-04-20T21:22:50.241" v="20" actId="478"/>
          <ac:spMkLst>
            <pc:docMk/>
            <pc:sldMk cId="2285369547" sldId="592"/>
            <ac:spMk id="10" creationId="{00000000-0000-0000-0000-000000000000}"/>
          </ac:spMkLst>
        </pc:spChg>
        <pc:picChg chg="del">
          <ac:chgData name="Radim Boháč" userId="e5098a9a-6a28-40ce-ac6e-47e9b8c9add8" providerId="ADAL" clId="{3C68B442-2FDF-4C38-A587-BCD6DAA3F15C}" dt="2023-04-20T21:23:00.776" v="25" actId="478"/>
          <ac:picMkLst>
            <pc:docMk/>
            <pc:sldMk cId="2285369547" sldId="592"/>
            <ac:picMk id="6" creationId="{B87CF2E0-1F5B-BF04-7E67-455D468B8E0C}"/>
          </ac:picMkLst>
        </pc:picChg>
      </pc:sldChg>
      <pc:sldChg chg="delSp add mod">
        <pc:chgData name="Radim Boháč" userId="e5098a9a-6a28-40ce-ac6e-47e9b8c9add8" providerId="ADAL" clId="{3C68B442-2FDF-4C38-A587-BCD6DAA3F15C}" dt="2023-04-20T21:20:39.167" v="12" actId="478"/>
        <pc:sldMkLst>
          <pc:docMk/>
          <pc:sldMk cId="1345410075" sldId="593"/>
        </pc:sldMkLst>
        <pc:spChg chg="del">
          <ac:chgData name="Radim Boháč" userId="e5098a9a-6a28-40ce-ac6e-47e9b8c9add8" providerId="ADAL" clId="{3C68B442-2FDF-4C38-A587-BCD6DAA3F15C}" dt="2023-04-20T21:20:37.993" v="11" actId="478"/>
          <ac:spMkLst>
            <pc:docMk/>
            <pc:sldMk cId="1345410075" sldId="593"/>
            <ac:spMk id="3" creationId="{92AF60A9-54F4-76A8-E456-A041245AE6E7}"/>
          </ac:spMkLst>
        </pc:spChg>
        <pc:spChg chg="del">
          <ac:chgData name="Radim Boháč" userId="e5098a9a-6a28-40ce-ac6e-47e9b8c9add8" providerId="ADAL" clId="{3C68B442-2FDF-4C38-A587-BCD6DAA3F15C}" dt="2023-04-20T21:20:31.888" v="9" actId="478"/>
          <ac:spMkLst>
            <pc:docMk/>
            <pc:sldMk cId="1345410075" sldId="593"/>
            <ac:spMk id="7" creationId="{9E776895-B7A2-CC88-589C-AE86FB16527F}"/>
          </ac:spMkLst>
        </pc:spChg>
        <pc:spChg chg="del">
          <ac:chgData name="Radim Boháč" userId="e5098a9a-6a28-40ce-ac6e-47e9b8c9add8" providerId="ADAL" clId="{3C68B442-2FDF-4C38-A587-BCD6DAA3F15C}" dt="2023-04-20T21:20:29.536" v="8" actId="478"/>
          <ac:spMkLst>
            <pc:docMk/>
            <pc:sldMk cId="1345410075" sldId="593"/>
            <ac:spMk id="8" creationId="{52CD2559-E6AD-8ADE-58A5-519C1B563780}"/>
          </ac:spMkLst>
        </pc:spChg>
        <pc:spChg chg="del">
          <ac:chgData name="Radim Boháč" userId="e5098a9a-6a28-40ce-ac6e-47e9b8c9add8" providerId="ADAL" clId="{3C68B442-2FDF-4C38-A587-BCD6DAA3F15C}" dt="2023-04-20T21:20:28.242" v="7" actId="478"/>
          <ac:spMkLst>
            <pc:docMk/>
            <pc:sldMk cId="1345410075" sldId="593"/>
            <ac:spMk id="9" creationId="{52673ADB-F017-A93D-DACE-CDC08B86475E}"/>
          </ac:spMkLst>
        </pc:spChg>
        <pc:picChg chg="del">
          <ac:chgData name="Radim Boháč" userId="e5098a9a-6a28-40ce-ac6e-47e9b8c9add8" providerId="ADAL" clId="{3C68B442-2FDF-4C38-A587-BCD6DAA3F15C}" dt="2023-04-20T21:20:39.167" v="12" actId="478"/>
          <ac:picMkLst>
            <pc:docMk/>
            <pc:sldMk cId="1345410075" sldId="593"/>
            <ac:picMk id="6" creationId="{CEDAAD24-E009-B44C-1E3F-AE932F6AB0E9}"/>
          </ac:picMkLst>
        </pc:picChg>
        <pc:picChg chg="del">
          <ac:chgData name="Radim Boháč" userId="e5098a9a-6a28-40ce-ac6e-47e9b8c9add8" providerId="ADAL" clId="{3C68B442-2FDF-4C38-A587-BCD6DAA3F15C}" dt="2023-04-20T21:20:33.608" v="10" actId="478"/>
          <ac:picMkLst>
            <pc:docMk/>
            <pc:sldMk cId="1345410075" sldId="593"/>
            <ac:picMk id="10" creationId="{00000000-0000-0000-0000-000000000000}"/>
          </ac:picMkLst>
        </pc:picChg>
      </pc:sldChg>
      <pc:sldChg chg="addSp delSp modSp add mod setBg">
        <pc:chgData name="Radim Boháč" userId="e5098a9a-6a28-40ce-ac6e-47e9b8c9add8" providerId="ADAL" clId="{3C68B442-2FDF-4C38-A587-BCD6DAA3F15C}" dt="2023-04-20T21:24:47.519" v="41"/>
        <pc:sldMkLst>
          <pc:docMk/>
          <pc:sldMk cId="587731034" sldId="594"/>
        </pc:sldMkLst>
        <pc:spChg chg="del">
          <ac:chgData name="Radim Boháč" userId="e5098a9a-6a28-40ce-ac6e-47e9b8c9add8" providerId="ADAL" clId="{3C68B442-2FDF-4C38-A587-BCD6DAA3F15C}" dt="2023-04-20T21:23:41.863" v="29" actId="478"/>
          <ac:spMkLst>
            <pc:docMk/>
            <pc:sldMk cId="587731034" sldId="594"/>
            <ac:spMk id="2" creationId="{D07FEA68-5791-497A-AEE0-AD22E4D52440}"/>
          </ac:spMkLst>
        </pc:spChg>
        <pc:spChg chg="add del mod">
          <ac:chgData name="Radim Boháč" userId="e5098a9a-6a28-40ce-ac6e-47e9b8c9add8" providerId="ADAL" clId="{3C68B442-2FDF-4C38-A587-BCD6DAA3F15C}" dt="2023-04-20T21:23:44.561" v="30" actId="478"/>
          <ac:spMkLst>
            <pc:docMk/>
            <pc:sldMk cId="587731034" sldId="594"/>
            <ac:spMk id="6" creationId="{7158ED2A-0A76-9A27-1C0A-A5F8D4420B94}"/>
          </ac:spMkLst>
        </pc:spChg>
        <pc:spChg chg="add mod">
          <ac:chgData name="Radim Boháč" userId="e5098a9a-6a28-40ce-ac6e-47e9b8c9add8" providerId="ADAL" clId="{3C68B442-2FDF-4C38-A587-BCD6DAA3F15C}" dt="2023-04-20T21:24:47.519" v="41"/>
          <ac:spMkLst>
            <pc:docMk/>
            <pc:sldMk cId="587731034" sldId="594"/>
            <ac:spMk id="7" creationId="{299584FB-FF25-C41F-8920-184FBF4D7C14}"/>
          </ac:spMkLst>
        </pc:spChg>
        <pc:picChg chg="del">
          <ac:chgData name="Radim Boháč" userId="e5098a9a-6a28-40ce-ac6e-47e9b8c9add8" providerId="ADAL" clId="{3C68B442-2FDF-4C38-A587-BCD6DAA3F15C}" dt="2023-04-20T21:23:38.640" v="28" actId="478"/>
          <ac:picMkLst>
            <pc:docMk/>
            <pc:sldMk cId="587731034" sldId="594"/>
            <ac:picMk id="5" creationId="{D3FB04E4-57F2-457C-AC95-A8B1C6A300AB}"/>
          </ac:picMkLst>
        </pc:picChg>
        <pc:picChg chg="add mod">
          <ac:chgData name="Radim Boháč" userId="e5098a9a-6a28-40ce-ac6e-47e9b8c9add8" providerId="ADAL" clId="{3C68B442-2FDF-4C38-A587-BCD6DAA3F15C}" dt="2023-04-20T21:24:47.519" v="41"/>
          <ac:picMkLst>
            <pc:docMk/>
            <pc:sldMk cId="587731034" sldId="594"/>
            <ac:picMk id="8" creationId="{0D61EBF8-6B9D-4376-1AFE-BED700E56C26}"/>
          </ac:picMkLst>
        </pc:picChg>
      </pc:sldChg>
      <pc:sldChg chg="addSp modSp add setBg">
        <pc:chgData name="Radim Boháč" userId="e5098a9a-6a28-40ce-ac6e-47e9b8c9add8" providerId="ADAL" clId="{3C68B442-2FDF-4C38-A587-BCD6DAA3F15C}" dt="2023-04-20T21:25:43.165" v="49"/>
        <pc:sldMkLst>
          <pc:docMk/>
          <pc:sldMk cId="3222871499" sldId="595"/>
        </pc:sldMkLst>
        <pc:spChg chg="add mod">
          <ac:chgData name="Radim Boháč" userId="e5098a9a-6a28-40ce-ac6e-47e9b8c9add8" providerId="ADAL" clId="{3C68B442-2FDF-4C38-A587-BCD6DAA3F15C}" dt="2023-04-20T21:25:31.456" v="48"/>
          <ac:spMkLst>
            <pc:docMk/>
            <pc:sldMk cId="3222871499" sldId="595"/>
            <ac:spMk id="2" creationId="{2A6D26C9-7625-0848-EF2C-D586B735628F}"/>
          </ac:spMkLst>
        </pc:spChg>
        <pc:picChg chg="add mod">
          <ac:chgData name="Radim Boháč" userId="e5098a9a-6a28-40ce-ac6e-47e9b8c9add8" providerId="ADAL" clId="{3C68B442-2FDF-4C38-A587-BCD6DAA3F15C}" dt="2023-04-20T21:25:31.456" v="48"/>
          <ac:picMkLst>
            <pc:docMk/>
            <pc:sldMk cId="3222871499" sldId="595"/>
            <ac:picMk id="3" creationId="{9E54D690-696B-3515-814F-70B5B4C8C1AE}"/>
          </ac:picMkLst>
        </pc:picChg>
      </pc:sldChg>
      <pc:sldChg chg="addSp modSp add ord setBg">
        <pc:chgData name="Radim Boháč" userId="e5098a9a-6a28-40ce-ac6e-47e9b8c9add8" providerId="ADAL" clId="{3C68B442-2FDF-4C38-A587-BCD6DAA3F15C}" dt="2023-04-20T21:24:18.045" v="36"/>
        <pc:sldMkLst>
          <pc:docMk/>
          <pc:sldMk cId="3113198617" sldId="596"/>
        </pc:sldMkLst>
        <pc:spChg chg="add mod">
          <ac:chgData name="Radim Boháč" userId="e5098a9a-6a28-40ce-ac6e-47e9b8c9add8" providerId="ADAL" clId="{3C68B442-2FDF-4C38-A587-BCD6DAA3F15C}" dt="2023-04-20T21:24:03.786" v="33"/>
          <ac:spMkLst>
            <pc:docMk/>
            <pc:sldMk cId="3113198617" sldId="596"/>
            <ac:spMk id="2" creationId="{7B025386-B0D3-B27A-F110-365BB9C7DEE6}"/>
          </ac:spMkLst>
        </pc:spChg>
        <pc:picChg chg="add mod">
          <ac:chgData name="Radim Boháč" userId="e5098a9a-6a28-40ce-ac6e-47e9b8c9add8" providerId="ADAL" clId="{3C68B442-2FDF-4C38-A587-BCD6DAA3F15C}" dt="2023-04-20T21:24:03.786" v="33"/>
          <ac:picMkLst>
            <pc:docMk/>
            <pc:sldMk cId="3113198617" sldId="596"/>
            <ac:picMk id="3" creationId="{4ADC0D35-BD9F-EE8E-A17D-75E3C51AE58C}"/>
          </ac:picMkLst>
        </pc:picChg>
      </pc:sldChg>
      <pc:sldChg chg="delSp add mod setBg">
        <pc:chgData name="Radim Boháč" userId="e5098a9a-6a28-40ce-ac6e-47e9b8c9add8" providerId="ADAL" clId="{3C68B442-2FDF-4C38-A587-BCD6DAA3F15C}" dt="2023-04-20T21:29:35.329" v="61"/>
        <pc:sldMkLst>
          <pc:docMk/>
          <pc:sldMk cId="2015772245" sldId="598"/>
        </pc:sldMkLst>
        <pc:spChg chg="del">
          <ac:chgData name="Radim Boháč" userId="e5098a9a-6a28-40ce-ac6e-47e9b8c9add8" providerId="ADAL" clId="{3C68B442-2FDF-4C38-A587-BCD6DAA3F15C}" dt="2023-04-20T21:29:24.313" v="59" actId="478"/>
          <ac:spMkLst>
            <pc:docMk/>
            <pc:sldMk cId="2015772245" sldId="598"/>
            <ac:spMk id="3" creationId="{608FC208-129A-F685-9846-C02728D9EB0B}"/>
          </ac:spMkLst>
        </pc:spChg>
        <pc:spChg chg="del">
          <ac:chgData name="Radim Boháč" userId="e5098a9a-6a28-40ce-ac6e-47e9b8c9add8" providerId="ADAL" clId="{3C68B442-2FDF-4C38-A587-BCD6DAA3F15C}" dt="2023-04-20T21:29:22.337" v="58" actId="478"/>
          <ac:spMkLst>
            <pc:docMk/>
            <pc:sldMk cId="2015772245" sldId="598"/>
            <ac:spMk id="7" creationId="{C1B47BA8-D164-7B85-74DC-CA368914B69A}"/>
          </ac:spMkLst>
        </pc:spChg>
        <pc:spChg chg="del">
          <ac:chgData name="Radim Boháč" userId="e5098a9a-6a28-40ce-ac6e-47e9b8c9add8" providerId="ADAL" clId="{3C68B442-2FDF-4C38-A587-BCD6DAA3F15C}" dt="2023-04-20T21:29:19.969" v="56" actId="478"/>
          <ac:spMkLst>
            <pc:docMk/>
            <pc:sldMk cId="2015772245" sldId="598"/>
            <ac:spMk id="8" creationId="{8B6ACDC9-CFD3-1475-01A6-AE32F66228E0}"/>
          </ac:spMkLst>
        </pc:spChg>
        <pc:spChg chg="del">
          <ac:chgData name="Radim Boháč" userId="e5098a9a-6a28-40ce-ac6e-47e9b8c9add8" providerId="ADAL" clId="{3C68B442-2FDF-4C38-A587-BCD6DAA3F15C}" dt="2023-04-20T21:29:21.089" v="57" actId="478"/>
          <ac:spMkLst>
            <pc:docMk/>
            <pc:sldMk cId="2015772245" sldId="598"/>
            <ac:spMk id="9" creationId="{4043D9B7-3B83-AD19-86DB-622C0AC64870}"/>
          </ac:spMkLst>
        </pc:spChg>
        <pc:picChg chg="del">
          <ac:chgData name="Radim Boháč" userId="e5098a9a-6a28-40ce-ac6e-47e9b8c9add8" providerId="ADAL" clId="{3C68B442-2FDF-4C38-A587-BCD6DAA3F15C}" dt="2023-04-20T21:29:26.086" v="60" actId="478"/>
          <ac:picMkLst>
            <pc:docMk/>
            <pc:sldMk cId="2015772245" sldId="598"/>
            <ac:picMk id="6" creationId="{23A71372-E5FC-A9D2-18DD-42D4661C9515}"/>
          </ac:picMkLst>
        </pc:picChg>
        <pc:picChg chg="del">
          <ac:chgData name="Radim Boháč" userId="e5098a9a-6a28-40ce-ac6e-47e9b8c9add8" providerId="ADAL" clId="{3C68B442-2FDF-4C38-A587-BCD6DAA3F15C}" dt="2023-04-20T21:29:16.858" v="55" actId="478"/>
          <ac:picMkLst>
            <pc:docMk/>
            <pc:sldMk cId="2015772245" sldId="598"/>
            <ac:picMk id="10" creationId="{00000000-0000-0000-0000-000000000000}"/>
          </ac:picMkLst>
        </pc:picChg>
      </pc:sldChg>
      <pc:sldChg chg="delSp add mod setBg">
        <pc:chgData name="Radim Boháč" userId="e5098a9a-6a28-40ce-ac6e-47e9b8c9add8" providerId="ADAL" clId="{3C68B442-2FDF-4C38-A587-BCD6DAA3F15C}" dt="2023-04-20T21:29:53.056" v="68"/>
        <pc:sldMkLst>
          <pc:docMk/>
          <pc:sldMk cId="3032199663" sldId="599"/>
        </pc:sldMkLst>
        <pc:spChg chg="del">
          <ac:chgData name="Radim Boháč" userId="e5098a9a-6a28-40ce-ac6e-47e9b8c9add8" providerId="ADAL" clId="{3C68B442-2FDF-4C38-A587-BCD6DAA3F15C}" dt="2023-04-20T21:29:47.015" v="66" actId="478"/>
          <ac:spMkLst>
            <pc:docMk/>
            <pc:sldMk cId="3032199663" sldId="599"/>
            <ac:spMk id="3" creationId="{608FC208-129A-F685-9846-C02728D9EB0B}"/>
          </ac:spMkLst>
        </pc:spChg>
        <pc:spChg chg="del">
          <ac:chgData name="Radim Boháč" userId="e5098a9a-6a28-40ce-ac6e-47e9b8c9add8" providerId="ADAL" clId="{3C68B442-2FDF-4C38-A587-BCD6DAA3F15C}" dt="2023-04-20T21:29:40.500" v="64" actId="478"/>
          <ac:spMkLst>
            <pc:docMk/>
            <pc:sldMk cId="3032199663" sldId="599"/>
            <ac:spMk id="7" creationId="{C1B47BA8-D164-7B85-74DC-CA368914B69A}"/>
          </ac:spMkLst>
        </pc:spChg>
        <pc:spChg chg="del">
          <ac:chgData name="Radim Boháč" userId="e5098a9a-6a28-40ce-ac6e-47e9b8c9add8" providerId="ADAL" clId="{3C68B442-2FDF-4C38-A587-BCD6DAA3F15C}" dt="2023-04-20T21:29:39.545" v="63" actId="478"/>
          <ac:spMkLst>
            <pc:docMk/>
            <pc:sldMk cId="3032199663" sldId="599"/>
            <ac:spMk id="8" creationId="{8B6ACDC9-CFD3-1475-01A6-AE32F66228E0}"/>
          </ac:spMkLst>
        </pc:spChg>
        <pc:spChg chg="del">
          <ac:chgData name="Radim Boháč" userId="e5098a9a-6a28-40ce-ac6e-47e9b8c9add8" providerId="ADAL" clId="{3C68B442-2FDF-4C38-A587-BCD6DAA3F15C}" dt="2023-04-20T21:29:38.625" v="62" actId="478"/>
          <ac:spMkLst>
            <pc:docMk/>
            <pc:sldMk cId="3032199663" sldId="599"/>
            <ac:spMk id="9" creationId="{4043D9B7-3B83-AD19-86DB-622C0AC64870}"/>
          </ac:spMkLst>
        </pc:spChg>
        <pc:picChg chg="del">
          <ac:chgData name="Radim Boháč" userId="e5098a9a-6a28-40ce-ac6e-47e9b8c9add8" providerId="ADAL" clId="{3C68B442-2FDF-4C38-A587-BCD6DAA3F15C}" dt="2023-04-20T21:29:48.860" v="67" actId="478"/>
          <ac:picMkLst>
            <pc:docMk/>
            <pc:sldMk cId="3032199663" sldId="599"/>
            <ac:picMk id="6" creationId="{23A71372-E5FC-A9D2-18DD-42D4661C9515}"/>
          </ac:picMkLst>
        </pc:picChg>
        <pc:picChg chg="del">
          <ac:chgData name="Radim Boháč" userId="e5098a9a-6a28-40ce-ac6e-47e9b8c9add8" providerId="ADAL" clId="{3C68B442-2FDF-4C38-A587-BCD6DAA3F15C}" dt="2023-04-20T21:29:41.450" v="65" actId="478"/>
          <ac:picMkLst>
            <pc:docMk/>
            <pc:sldMk cId="3032199663" sldId="599"/>
            <ac:picMk id="10" creationId="{00000000-0000-0000-0000-000000000000}"/>
          </ac:picMkLst>
        </pc:picChg>
      </pc:sldChg>
      <pc:sldMasterChg chg="delSldLayout">
        <pc:chgData name="Radim Boháč" userId="e5098a9a-6a28-40ce-ac6e-47e9b8c9add8" providerId="ADAL" clId="{3C68B442-2FDF-4C38-A587-BCD6DAA3F15C}" dt="2023-04-20T21:19:30.798" v="0" actId="47"/>
        <pc:sldMasterMkLst>
          <pc:docMk/>
          <pc:sldMasterMk cId="2019028084" sldId="2147483648"/>
        </pc:sldMasterMkLst>
        <pc:sldLayoutChg chg="del">
          <pc:chgData name="Radim Boháč" userId="e5098a9a-6a28-40ce-ac6e-47e9b8c9add8" providerId="ADAL" clId="{3C68B442-2FDF-4C38-A587-BCD6DAA3F15C}" dt="2023-04-20T21:19:30.798" v="0" actId="47"/>
          <pc:sldLayoutMkLst>
            <pc:docMk/>
            <pc:sldMasterMk cId="2019028084" sldId="2147483648"/>
            <pc:sldLayoutMk cId="431352222" sldId="2147483660"/>
          </pc:sldLayoutMkLst>
        </pc:sldLayoutChg>
      </pc:sldMasterChg>
    </pc:docChg>
  </pc:docChgLst>
  <pc:docChgLst>
    <pc:chgData name="Radim Boháč" userId="e5098a9a-6a28-40ce-ac6e-47e9b8c9add8" providerId="ADAL" clId="{EEE372BC-4BD4-4618-82A2-035A4979A8AE}"/>
    <pc:docChg chg="undo custSel addSld delSld modSld">
      <pc:chgData name="Radim Boháč" userId="e5098a9a-6a28-40ce-ac6e-47e9b8c9add8" providerId="ADAL" clId="{EEE372BC-4BD4-4618-82A2-035A4979A8AE}" dt="2022-04-17T12:04:48.553" v="66" actId="20577"/>
      <pc:docMkLst>
        <pc:docMk/>
      </pc:docMkLst>
      <pc:sldChg chg="modSp mod">
        <pc:chgData name="Radim Boháč" userId="e5098a9a-6a28-40ce-ac6e-47e9b8c9add8" providerId="ADAL" clId="{EEE372BC-4BD4-4618-82A2-035A4979A8AE}" dt="2022-04-17T07:26:35.427" v="2" actId="20577"/>
        <pc:sldMkLst>
          <pc:docMk/>
          <pc:sldMk cId="4086439368" sldId="256"/>
        </pc:sldMkLst>
        <pc:spChg chg="mod">
          <ac:chgData name="Radim Boháč" userId="e5098a9a-6a28-40ce-ac6e-47e9b8c9add8" providerId="ADAL" clId="{EEE372BC-4BD4-4618-82A2-035A4979A8AE}" dt="2022-04-17T07:26:35.427" v="2" actId="20577"/>
          <ac:spMkLst>
            <pc:docMk/>
            <pc:sldMk cId="4086439368" sldId="256"/>
            <ac:spMk id="7" creationId="{789D5057-A154-4798-978D-6C9909FC8D3F}"/>
          </ac:spMkLst>
        </pc:spChg>
      </pc:sldChg>
      <pc:sldChg chg="modSp mod">
        <pc:chgData name="Radim Boháč" userId="e5098a9a-6a28-40ce-ac6e-47e9b8c9add8" providerId="ADAL" clId="{EEE372BC-4BD4-4618-82A2-035A4979A8AE}" dt="2022-04-17T12:04:48.553" v="66" actId="20577"/>
        <pc:sldMkLst>
          <pc:docMk/>
          <pc:sldMk cId="956894553" sldId="366"/>
        </pc:sldMkLst>
        <pc:spChg chg="mod">
          <ac:chgData name="Radim Boháč" userId="e5098a9a-6a28-40ce-ac6e-47e9b8c9add8" providerId="ADAL" clId="{EEE372BC-4BD4-4618-82A2-035A4979A8AE}" dt="2022-04-17T12:04:48.553" v="66" actId="20577"/>
          <ac:spMkLst>
            <pc:docMk/>
            <pc:sldMk cId="956894553" sldId="366"/>
            <ac:spMk id="3" creationId="{F24301BC-71E4-4A67-97E7-DA74E975611B}"/>
          </ac:spMkLst>
        </pc:spChg>
      </pc:sldChg>
      <pc:sldChg chg="add">
        <pc:chgData name="Radim Boháč" userId="e5098a9a-6a28-40ce-ac6e-47e9b8c9add8" providerId="ADAL" clId="{EEE372BC-4BD4-4618-82A2-035A4979A8AE}" dt="2022-04-17T07:27:02.214" v="3"/>
        <pc:sldMkLst>
          <pc:docMk/>
          <pc:sldMk cId="3349152542" sldId="368"/>
        </pc:sldMkLst>
      </pc:sldChg>
      <pc:sldChg chg="modSp mod">
        <pc:chgData name="Radim Boháč" userId="e5098a9a-6a28-40ce-ac6e-47e9b8c9add8" providerId="ADAL" clId="{EEE372BC-4BD4-4618-82A2-035A4979A8AE}" dt="2022-04-17T07:29:59.097" v="11" actId="400"/>
        <pc:sldMkLst>
          <pc:docMk/>
          <pc:sldMk cId="2042449973" sldId="482"/>
        </pc:sldMkLst>
        <pc:spChg chg="mod">
          <ac:chgData name="Radim Boháč" userId="e5098a9a-6a28-40ce-ac6e-47e9b8c9add8" providerId="ADAL" clId="{EEE372BC-4BD4-4618-82A2-035A4979A8AE}" dt="2022-04-17T07:29:59.097" v="11" actId="400"/>
          <ac:spMkLst>
            <pc:docMk/>
            <pc:sldMk cId="2042449973" sldId="482"/>
            <ac:spMk id="67" creationId="{55CEEE10-79FB-495E-AF36-E2EA6CE0C08C}"/>
          </ac:spMkLst>
        </pc:spChg>
      </pc:sldChg>
      <pc:sldChg chg="addSp delSp mod">
        <pc:chgData name="Radim Boháč" userId="e5098a9a-6a28-40ce-ac6e-47e9b8c9add8" providerId="ADAL" clId="{EEE372BC-4BD4-4618-82A2-035A4979A8AE}" dt="2022-04-17T07:52:10.225" v="51" actId="478"/>
        <pc:sldMkLst>
          <pc:docMk/>
          <pc:sldMk cId="917647426" sldId="492"/>
        </pc:sldMkLst>
        <pc:picChg chg="add del">
          <ac:chgData name="Radim Boháč" userId="e5098a9a-6a28-40ce-ac6e-47e9b8c9add8" providerId="ADAL" clId="{EEE372BC-4BD4-4618-82A2-035A4979A8AE}" dt="2022-04-17T07:52:10.225" v="51" actId="478"/>
          <ac:picMkLst>
            <pc:docMk/>
            <pc:sldMk cId="917647426" sldId="492"/>
            <ac:picMk id="5" creationId="{C02B1770-98EE-4430-9068-3931330A38F3}"/>
          </ac:picMkLst>
        </pc:picChg>
        <pc:picChg chg="add del">
          <ac:chgData name="Radim Boháč" userId="e5098a9a-6a28-40ce-ac6e-47e9b8c9add8" providerId="ADAL" clId="{EEE372BC-4BD4-4618-82A2-035A4979A8AE}" dt="2022-04-17T07:51:38.951" v="44" actId="22"/>
          <ac:picMkLst>
            <pc:docMk/>
            <pc:sldMk cId="917647426" sldId="492"/>
            <ac:picMk id="8" creationId="{9FC6ABA9-0EAF-4E1E-9DBF-87AE643C68AF}"/>
          </ac:picMkLst>
        </pc:picChg>
      </pc:sldChg>
      <pc:sldChg chg="modSp mod">
        <pc:chgData name="Radim Boháč" userId="e5098a9a-6a28-40ce-ac6e-47e9b8c9add8" providerId="ADAL" clId="{EEE372BC-4BD4-4618-82A2-035A4979A8AE}" dt="2022-04-17T07:34:56.168" v="13" actId="6549"/>
        <pc:sldMkLst>
          <pc:docMk/>
          <pc:sldMk cId="1164125471" sldId="506"/>
        </pc:sldMkLst>
        <pc:spChg chg="mod">
          <ac:chgData name="Radim Boháč" userId="e5098a9a-6a28-40ce-ac6e-47e9b8c9add8" providerId="ADAL" clId="{EEE372BC-4BD4-4618-82A2-035A4979A8AE}" dt="2022-04-17T07:34:56.168" v="13" actId="6549"/>
          <ac:spMkLst>
            <pc:docMk/>
            <pc:sldMk cId="1164125471" sldId="506"/>
            <ac:spMk id="3" creationId="{FA8CC2E3-78C7-401D-8B6F-791D7C471981}"/>
          </ac:spMkLst>
        </pc:spChg>
      </pc:sldChg>
      <pc:sldChg chg="modSp mod">
        <pc:chgData name="Radim Boháč" userId="e5098a9a-6a28-40ce-ac6e-47e9b8c9add8" providerId="ADAL" clId="{EEE372BC-4BD4-4618-82A2-035A4979A8AE}" dt="2022-04-17T07:36:33.836" v="21" actId="6549"/>
        <pc:sldMkLst>
          <pc:docMk/>
          <pc:sldMk cId="2383440091" sldId="508"/>
        </pc:sldMkLst>
        <pc:spChg chg="mod">
          <ac:chgData name="Radim Boháč" userId="e5098a9a-6a28-40ce-ac6e-47e9b8c9add8" providerId="ADAL" clId="{EEE372BC-4BD4-4618-82A2-035A4979A8AE}" dt="2022-04-17T07:36:33.836" v="21" actId="6549"/>
          <ac:spMkLst>
            <pc:docMk/>
            <pc:sldMk cId="2383440091" sldId="508"/>
            <ac:spMk id="3" creationId="{FA8CC2E3-78C7-401D-8B6F-791D7C471981}"/>
          </ac:spMkLst>
        </pc:spChg>
      </pc:sldChg>
      <pc:sldChg chg="modSp mod">
        <pc:chgData name="Radim Boháč" userId="e5098a9a-6a28-40ce-ac6e-47e9b8c9add8" providerId="ADAL" clId="{EEE372BC-4BD4-4618-82A2-035A4979A8AE}" dt="2022-04-17T07:37:22.526" v="27" actId="20577"/>
        <pc:sldMkLst>
          <pc:docMk/>
          <pc:sldMk cId="3267395519" sldId="509"/>
        </pc:sldMkLst>
        <pc:spChg chg="mod">
          <ac:chgData name="Radim Boháč" userId="e5098a9a-6a28-40ce-ac6e-47e9b8c9add8" providerId="ADAL" clId="{EEE372BC-4BD4-4618-82A2-035A4979A8AE}" dt="2022-04-17T07:37:22.526" v="27" actId="20577"/>
          <ac:spMkLst>
            <pc:docMk/>
            <pc:sldMk cId="3267395519" sldId="509"/>
            <ac:spMk id="3" creationId="{FA8CC2E3-78C7-401D-8B6F-791D7C471981}"/>
          </ac:spMkLst>
        </pc:spChg>
      </pc:sldChg>
      <pc:sldChg chg="modSp mod">
        <pc:chgData name="Radim Boháč" userId="e5098a9a-6a28-40ce-ac6e-47e9b8c9add8" providerId="ADAL" clId="{EEE372BC-4BD4-4618-82A2-035A4979A8AE}" dt="2022-04-17T11:59:43.916" v="60" actId="20577"/>
        <pc:sldMkLst>
          <pc:docMk/>
          <pc:sldMk cId="3596218806" sldId="537"/>
        </pc:sldMkLst>
        <pc:spChg chg="mod">
          <ac:chgData name="Radim Boháč" userId="e5098a9a-6a28-40ce-ac6e-47e9b8c9add8" providerId="ADAL" clId="{EEE372BC-4BD4-4618-82A2-035A4979A8AE}" dt="2022-04-17T11:59:43.916" v="60" actId="20577"/>
          <ac:spMkLst>
            <pc:docMk/>
            <pc:sldMk cId="3596218806" sldId="537"/>
            <ac:spMk id="3" creationId="{FA8CC2E3-78C7-401D-8B6F-791D7C471981}"/>
          </ac:spMkLst>
        </pc:spChg>
      </pc:sldChg>
      <pc:sldChg chg="addSp delSp modSp mod">
        <pc:chgData name="Radim Boháč" userId="e5098a9a-6a28-40ce-ac6e-47e9b8c9add8" providerId="ADAL" clId="{EEE372BC-4BD4-4618-82A2-035A4979A8AE}" dt="2022-04-17T07:49:41.788" v="32" actId="1076"/>
        <pc:sldMkLst>
          <pc:docMk/>
          <pc:sldMk cId="140285835" sldId="565"/>
        </pc:sldMkLst>
        <pc:picChg chg="del">
          <ac:chgData name="Radim Boháč" userId="e5098a9a-6a28-40ce-ac6e-47e9b8c9add8" providerId="ADAL" clId="{EEE372BC-4BD4-4618-82A2-035A4979A8AE}" dt="2022-04-17T07:49:27.350" v="28" actId="478"/>
          <ac:picMkLst>
            <pc:docMk/>
            <pc:sldMk cId="140285835" sldId="565"/>
            <ac:picMk id="5" creationId="{B2A2FF87-FFF9-4A29-9D0F-2E7985FE8DCA}"/>
          </ac:picMkLst>
        </pc:picChg>
        <pc:picChg chg="add mod">
          <ac:chgData name="Radim Boháč" userId="e5098a9a-6a28-40ce-ac6e-47e9b8c9add8" providerId="ADAL" clId="{EEE372BC-4BD4-4618-82A2-035A4979A8AE}" dt="2022-04-17T07:49:41.788" v="32" actId="1076"/>
          <ac:picMkLst>
            <pc:docMk/>
            <pc:sldMk cId="140285835" sldId="565"/>
            <ac:picMk id="6" creationId="{F4FE5810-DBC5-4898-8318-CEA086E47AF2}"/>
          </ac:picMkLst>
        </pc:picChg>
      </pc:sldChg>
      <pc:sldChg chg="del">
        <pc:chgData name="Radim Boháč" userId="e5098a9a-6a28-40ce-ac6e-47e9b8c9add8" providerId="ADAL" clId="{EEE372BC-4BD4-4618-82A2-035A4979A8AE}" dt="2022-04-17T07:55:17.789" v="52" actId="47"/>
        <pc:sldMkLst>
          <pc:docMk/>
          <pc:sldMk cId="886254681" sldId="567"/>
        </pc:sldMkLst>
      </pc:sldChg>
      <pc:sldChg chg="addSp delSp modSp add mod setBg">
        <pc:chgData name="Radim Boháč" userId="e5098a9a-6a28-40ce-ac6e-47e9b8c9add8" providerId="ADAL" clId="{EEE372BC-4BD4-4618-82A2-035A4979A8AE}" dt="2022-04-17T07:50:23.900" v="41"/>
        <pc:sldMkLst>
          <pc:docMk/>
          <pc:sldMk cId="1629242514" sldId="570"/>
        </pc:sldMkLst>
        <pc:picChg chg="add mod">
          <ac:chgData name="Radim Boháč" userId="e5098a9a-6a28-40ce-ac6e-47e9b8c9add8" providerId="ADAL" clId="{EEE372BC-4BD4-4618-82A2-035A4979A8AE}" dt="2022-04-17T07:50:14.005" v="40" actId="1076"/>
          <ac:picMkLst>
            <pc:docMk/>
            <pc:sldMk cId="1629242514" sldId="570"/>
            <ac:picMk id="5" creationId="{75C01C83-B2A1-4CA3-BB6C-AE92E050F137}"/>
          </ac:picMkLst>
        </pc:picChg>
        <pc:picChg chg="del">
          <ac:chgData name="Radim Boháč" userId="e5098a9a-6a28-40ce-ac6e-47e9b8c9add8" providerId="ADAL" clId="{EEE372BC-4BD4-4618-82A2-035A4979A8AE}" dt="2022-04-17T07:49:46.932" v="34" actId="478"/>
          <ac:picMkLst>
            <pc:docMk/>
            <pc:sldMk cId="1629242514" sldId="570"/>
            <ac:picMk id="6" creationId="{F4FE5810-DBC5-4898-8318-CEA086E47AF2}"/>
          </ac:picMkLst>
        </pc:picChg>
      </pc:sldChg>
      <pc:sldChg chg="delSp modSp add mod setBg">
        <pc:chgData name="Radim Boháč" userId="e5098a9a-6a28-40ce-ac6e-47e9b8c9add8" providerId="ADAL" clId="{EEE372BC-4BD4-4618-82A2-035A4979A8AE}" dt="2022-04-17T07:52:04.235" v="50"/>
        <pc:sldMkLst>
          <pc:docMk/>
          <pc:sldMk cId="2476357890" sldId="571"/>
        </pc:sldMkLst>
        <pc:picChg chg="mod">
          <ac:chgData name="Radim Boháč" userId="e5098a9a-6a28-40ce-ac6e-47e9b8c9add8" providerId="ADAL" clId="{EEE372BC-4BD4-4618-82A2-035A4979A8AE}" dt="2022-04-17T07:51:56.561" v="49" actId="1076"/>
          <ac:picMkLst>
            <pc:docMk/>
            <pc:sldMk cId="2476357890" sldId="571"/>
            <ac:picMk id="5" creationId="{C02B1770-98EE-4430-9068-3931330A38F3}"/>
          </ac:picMkLst>
        </pc:picChg>
        <pc:picChg chg="del">
          <ac:chgData name="Radim Boháč" userId="e5098a9a-6a28-40ce-ac6e-47e9b8c9add8" providerId="ADAL" clId="{EEE372BC-4BD4-4618-82A2-035A4979A8AE}" dt="2022-04-17T07:51:45.017" v="46" actId="478"/>
          <ac:picMkLst>
            <pc:docMk/>
            <pc:sldMk cId="2476357890" sldId="571"/>
            <ac:picMk id="6" creationId="{124B1A42-2991-41EF-BB04-3930127B0EB0}"/>
          </ac:picMkLst>
        </pc:picChg>
      </pc:sldChg>
    </pc:docChg>
  </pc:docChgLst>
  <pc:docChgLst>
    <pc:chgData name="Radim Boháč" userId="e5098a9a-6a28-40ce-ac6e-47e9b8c9add8" providerId="ADAL" clId="{6A6FFD87-5252-4FC8-8E43-72F76260F990}"/>
    <pc:docChg chg="modSld">
      <pc:chgData name="Radim Boháč" userId="e5098a9a-6a28-40ce-ac6e-47e9b8c9add8" providerId="ADAL" clId="{6A6FFD87-5252-4FC8-8E43-72F76260F990}" dt="2023-04-23T18:42:21.530" v="0"/>
      <pc:docMkLst>
        <pc:docMk/>
      </pc:docMkLst>
      <pc:sldChg chg="delSp modTransition modAnim">
        <pc:chgData name="Radim Boháč" userId="e5098a9a-6a28-40ce-ac6e-47e9b8c9add8" providerId="ADAL" clId="{6A6FFD87-5252-4FC8-8E43-72F76260F990}" dt="2023-04-23T18:42:21.530" v="0"/>
        <pc:sldMkLst>
          <pc:docMk/>
          <pc:sldMk cId="4086439368" sldId="256"/>
        </pc:sldMkLst>
        <pc:picChg chg="del">
          <ac:chgData name="Radim Boháč" userId="e5098a9a-6a28-40ce-ac6e-47e9b8c9add8" providerId="ADAL" clId="{6A6FFD87-5252-4FC8-8E43-72F76260F990}" dt="2023-04-23T18:42:21.530" v="0"/>
          <ac:picMkLst>
            <pc:docMk/>
            <pc:sldMk cId="4086439368" sldId="256"/>
            <ac:picMk id="33" creationId="{357DA645-D43D-91AA-2E2F-9B4F0FE6120C}"/>
          </ac:picMkLst>
        </pc:picChg>
      </pc:sldChg>
      <pc:sldChg chg="delSp modTransition modAnim">
        <pc:chgData name="Radim Boháč" userId="e5098a9a-6a28-40ce-ac6e-47e9b8c9add8" providerId="ADAL" clId="{6A6FFD87-5252-4FC8-8E43-72F76260F990}" dt="2023-04-23T18:42:21.530" v="0"/>
        <pc:sldMkLst>
          <pc:docMk/>
          <pc:sldMk cId="3188188334" sldId="257"/>
        </pc:sldMkLst>
        <pc:picChg chg="del">
          <ac:chgData name="Radim Boháč" userId="e5098a9a-6a28-40ce-ac6e-47e9b8c9add8" providerId="ADAL" clId="{6A6FFD87-5252-4FC8-8E43-72F76260F990}" dt="2023-04-23T18:42:21.530" v="0"/>
          <ac:picMkLst>
            <pc:docMk/>
            <pc:sldMk cId="3188188334" sldId="257"/>
            <ac:picMk id="41" creationId="{B23B4CE9-E934-7AF4-7C5B-991CD8736772}"/>
          </ac:picMkLst>
        </pc:picChg>
      </pc:sldChg>
      <pc:sldChg chg="delSp modTransition modAnim">
        <pc:chgData name="Radim Boháč" userId="e5098a9a-6a28-40ce-ac6e-47e9b8c9add8" providerId="ADAL" clId="{6A6FFD87-5252-4FC8-8E43-72F76260F990}" dt="2023-04-23T18:42:21.530" v="0"/>
        <pc:sldMkLst>
          <pc:docMk/>
          <pc:sldMk cId="1961006813" sldId="311"/>
        </pc:sldMkLst>
        <pc:picChg chg="del">
          <ac:chgData name="Radim Boháč" userId="e5098a9a-6a28-40ce-ac6e-47e9b8c9add8" providerId="ADAL" clId="{6A6FFD87-5252-4FC8-8E43-72F76260F990}" dt="2023-04-23T18:42:21.530" v="0"/>
          <ac:picMkLst>
            <pc:docMk/>
            <pc:sldMk cId="1961006813" sldId="311"/>
            <ac:picMk id="12" creationId="{B9963162-7655-15AA-D3B8-55F06B56ABE1}"/>
          </ac:picMkLst>
        </pc:picChg>
      </pc:sldChg>
      <pc:sldChg chg="delSp modTransition modAnim">
        <pc:chgData name="Radim Boháč" userId="e5098a9a-6a28-40ce-ac6e-47e9b8c9add8" providerId="ADAL" clId="{6A6FFD87-5252-4FC8-8E43-72F76260F990}" dt="2023-04-23T18:42:21.530" v="0"/>
        <pc:sldMkLst>
          <pc:docMk/>
          <pc:sldMk cId="956894553" sldId="366"/>
        </pc:sldMkLst>
        <pc:picChg chg="del">
          <ac:chgData name="Radim Boháč" userId="e5098a9a-6a28-40ce-ac6e-47e9b8c9add8" providerId="ADAL" clId="{6A6FFD87-5252-4FC8-8E43-72F76260F990}" dt="2023-04-23T18:42:21.530" v="0"/>
          <ac:picMkLst>
            <pc:docMk/>
            <pc:sldMk cId="956894553" sldId="366"/>
            <ac:picMk id="10" creationId="{E5B5E3DA-BB0E-9AD2-CB26-51BFF0D952FB}"/>
          </ac:picMkLst>
        </pc:picChg>
      </pc:sldChg>
      <pc:sldChg chg="delSp modTransition modAnim">
        <pc:chgData name="Radim Boháč" userId="e5098a9a-6a28-40ce-ac6e-47e9b8c9add8" providerId="ADAL" clId="{6A6FFD87-5252-4FC8-8E43-72F76260F990}" dt="2023-04-23T18:42:21.530" v="0"/>
        <pc:sldMkLst>
          <pc:docMk/>
          <pc:sldMk cId="2180444911" sldId="367"/>
        </pc:sldMkLst>
        <pc:picChg chg="del">
          <ac:chgData name="Radim Boháč" userId="e5098a9a-6a28-40ce-ac6e-47e9b8c9add8" providerId="ADAL" clId="{6A6FFD87-5252-4FC8-8E43-72F76260F990}" dt="2023-04-23T18:42:21.530" v="0"/>
          <ac:picMkLst>
            <pc:docMk/>
            <pc:sldMk cId="2180444911" sldId="367"/>
            <ac:picMk id="15" creationId="{6822E951-6AAF-7F95-302A-59C6B897F5D0}"/>
          </ac:picMkLst>
        </pc:picChg>
      </pc:sldChg>
      <pc:sldChg chg="delSp modTransition modAnim">
        <pc:chgData name="Radim Boháč" userId="e5098a9a-6a28-40ce-ac6e-47e9b8c9add8" providerId="ADAL" clId="{6A6FFD87-5252-4FC8-8E43-72F76260F990}" dt="2023-04-23T18:42:21.530" v="0"/>
        <pc:sldMkLst>
          <pc:docMk/>
          <pc:sldMk cId="1022118116" sldId="479"/>
        </pc:sldMkLst>
        <pc:picChg chg="del">
          <ac:chgData name="Radim Boháč" userId="e5098a9a-6a28-40ce-ac6e-47e9b8c9add8" providerId="ADAL" clId="{6A6FFD87-5252-4FC8-8E43-72F76260F990}" dt="2023-04-23T18:42:21.530" v="0"/>
          <ac:picMkLst>
            <pc:docMk/>
            <pc:sldMk cId="1022118116" sldId="479"/>
            <ac:picMk id="18" creationId="{40347EB4-9302-B1BC-4ACC-19891161F0D6}"/>
          </ac:picMkLst>
        </pc:picChg>
      </pc:sldChg>
      <pc:sldChg chg="delSp modTransition modAnim">
        <pc:chgData name="Radim Boháč" userId="e5098a9a-6a28-40ce-ac6e-47e9b8c9add8" providerId="ADAL" clId="{6A6FFD87-5252-4FC8-8E43-72F76260F990}" dt="2023-04-23T18:42:21.530" v="0"/>
        <pc:sldMkLst>
          <pc:docMk/>
          <pc:sldMk cId="2740285494" sldId="480"/>
        </pc:sldMkLst>
        <pc:picChg chg="del">
          <ac:chgData name="Radim Boháč" userId="e5098a9a-6a28-40ce-ac6e-47e9b8c9add8" providerId="ADAL" clId="{6A6FFD87-5252-4FC8-8E43-72F76260F990}" dt="2023-04-23T18:42:21.530" v="0"/>
          <ac:picMkLst>
            <pc:docMk/>
            <pc:sldMk cId="2740285494" sldId="480"/>
            <ac:picMk id="16" creationId="{97A8645C-39A2-8395-6B0B-ACD799F43839}"/>
          </ac:picMkLst>
        </pc:picChg>
      </pc:sldChg>
      <pc:sldChg chg="delSp modTransition modAnim">
        <pc:chgData name="Radim Boháč" userId="e5098a9a-6a28-40ce-ac6e-47e9b8c9add8" providerId="ADAL" clId="{6A6FFD87-5252-4FC8-8E43-72F76260F990}" dt="2023-04-23T18:42:21.530" v="0"/>
        <pc:sldMkLst>
          <pc:docMk/>
          <pc:sldMk cId="3077920817" sldId="481"/>
        </pc:sldMkLst>
        <pc:picChg chg="del">
          <ac:chgData name="Radim Boháč" userId="e5098a9a-6a28-40ce-ac6e-47e9b8c9add8" providerId="ADAL" clId="{6A6FFD87-5252-4FC8-8E43-72F76260F990}" dt="2023-04-23T18:42:21.530" v="0"/>
          <ac:picMkLst>
            <pc:docMk/>
            <pc:sldMk cId="3077920817" sldId="481"/>
            <ac:picMk id="14" creationId="{A9765FD6-7244-AB3C-FD9F-B5704B0AB89E}"/>
          </ac:picMkLst>
        </pc:picChg>
      </pc:sldChg>
      <pc:sldChg chg="delSp modTransition modAnim">
        <pc:chgData name="Radim Boháč" userId="e5098a9a-6a28-40ce-ac6e-47e9b8c9add8" providerId="ADAL" clId="{6A6FFD87-5252-4FC8-8E43-72F76260F990}" dt="2023-04-23T18:42:21.530" v="0"/>
        <pc:sldMkLst>
          <pc:docMk/>
          <pc:sldMk cId="4196604338" sldId="483"/>
        </pc:sldMkLst>
        <pc:picChg chg="del">
          <ac:chgData name="Radim Boháč" userId="e5098a9a-6a28-40ce-ac6e-47e9b8c9add8" providerId="ADAL" clId="{6A6FFD87-5252-4FC8-8E43-72F76260F990}" dt="2023-04-23T18:42:21.530" v="0"/>
          <ac:picMkLst>
            <pc:docMk/>
            <pc:sldMk cId="4196604338" sldId="483"/>
            <ac:picMk id="10" creationId="{64FA7609-DBA9-88DC-ACA0-451B7903624F}"/>
          </ac:picMkLst>
        </pc:picChg>
      </pc:sldChg>
      <pc:sldChg chg="delSp modTransition modAnim">
        <pc:chgData name="Radim Boháč" userId="e5098a9a-6a28-40ce-ac6e-47e9b8c9add8" providerId="ADAL" clId="{6A6FFD87-5252-4FC8-8E43-72F76260F990}" dt="2023-04-23T18:42:21.530" v="0"/>
        <pc:sldMkLst>
          <pc:docMk/>
          <pc:sldMk cId="4188789684" sldId="484"/>
        </pc:sldMkLst>
        <pc:picChg chg="del">
          <ac:chgData name="Radim Boháč" userId="e5098a9a-6a28-40ce-ac6e-47e9b8c9add8" providerId="ADAL" clId="{6A6FFD87-5252-4FC8-8E43-72F76260F990}" dt="2023-04-23T18:42:21.530" v="0"/>
          <ac:picMkLst>
            <pc:docMk/>
            <pc:sldMk cId="4188789684" sldId="484"/>
            <ac:picMk id="11" creationId="{2FCA385A-78BB-E190-2187-4577B01BCC0B}"/>
          </ac:picMkLst>
        </pc:picChg>
      </pc:sldChg>
      <pc:sldChg chg="delSp modTransition modAnim">
        <pc:chgData name="Radim Boháč" userId="e5098a9a-6a28-40ce-ac6e-47e9b8c9add8" providerId="ADAL" clId="{6A6FFD87-5252-4FC8-8E43-72F76260F990}" dt="2023-04-23T18:42:21.530" v="0"/>
        <pc:sldMkLst>
          <pc:docMk/>
          <pc:sldMk cId="685932116" sldId="485"/>
        </pc:sldMkLst>
        <pc:picChg chg="del">
          <ac:chgData name="Radim Boháč" userId="e5098a9a-6a28-40ce-ac6e-47e9b8c9add8" providerId="ADAL" clId="{6A6FFD87-5252-4FC8-8E43-72F76260F990}" dt="2023-04-23T18:42:21.530" v="0"/>
          <ac:picMkLst>
            <pc:docMk/>
            <pc:sldMk cId="685932116" sldId="485"/>
            <ac:picMk id="10" creationId="{40A074D7-BD70-30AF-E42F-C94105BC17A3}"/>
          </ac:picMkLst>
        </pc:picChg>
      </pc:sldChg>
      <pc:sldChg chg="delSp modTransition modAnim">
        <pc:chgData name="Radim Boháč" userId="e5098a9a-6a28-40ce-ac6e-47e9b8c9add8" providerId="ADAL" clId="{6A6FFD87-5252-4FC8-8E43-72F76260F990}" dt="2023-04-23T18:42:21.530" v="0"/>
        <pc:sldMkLst>
          <pc:docMk/>
          <pc:sldMk cId="1483155413" sldId="486"/>
        </pc:sldMkLst>
        <pc:picChg chg="del">
          <ac:chgData name="Radim Boháč" userId="e5098a9a-6a28-40ce-ac6e-47e9b8c9add8" providerId="ADAL" clId="{6A6FFD87-5252-4FC8-8E43-72F76260F990}" dt="2023-04-23T18:42:21.530" v="0"/>
          <ac:picMkLst>
            <pc:docMk/>
            <pc:sldMk cId="1483155413" sldId="486"/>
            <ac:picMk id="10" creationId="{522AA18E-93C1-D261-8626-01F0C51202C7}"/>
          </ac:picMkLst>
        </pc:picChg>
      </pc:sldChg>
      <pc:sldChg chg="delSp modTransition modAnim">
        <pc:chgData name="Radim Boháč" userId="e5098a9a-6a28-40ce-ac6e-47e9b8c9add8" providerId="ADAL" clId="{6A6FFD87-5252-4FC8-8E43-72F76260F990}" dt="2023-04-23T18:42:21.530" v="0"/>
        <pc:sldMkLst>
          <pc:docMk/>
          <pc:sldMk cId="4046118045" sldId="487"/>
        </pc:sldMkLst>
        <pc:picChg chg="del">
          <ac:chgData name="Radim Boháč" userId="e5098a9a-6a28-40ce-ac6e-47e9b8c9add8" providerId="ADAL" clId="{6A6FFD87-5252-4FC8-8E43-72F76260F990}" dt="2023-04-23T18:42:21.530" v="0"/>
          <ac:picMkLst>
            <pc:docMk/>
            <pc:sldMk cId="4046118045" sldId="487"/>
            <ac:picMk id="12" creationId="{2F84AD4E-7F35-3135-47A0-3213F39E4F08}"/>
          </ac:picMkLst>
        </pc:picChg>
      </pc:sldChg>
      <pc:sldChg chg="delSp modTransition modAnim">
        <pc:chgData name="Radim Boháč" userId="e5098a9a-6a28-40ce-ac6e-47e9b8c9add8" providerId="ADAL" clId="{6A6FFD87-5252-4FC8-8E43-72F76260F990}" dt="2023-04-23T18:42:21.530" v="0"/>
        <pc:sldMkLst>
          <pc:docMk/>
          <pc:sldMk cId="917647426" sldId="492"/>
        </pc:sldMkLst>
        <pc:picChg chg="del">
          <ac:chgData name="Radim Boháč" userId="e5098a9a-6a28-40ce-ac6e-47e9b8c9add8" providerId="ADAL" clId="{6A6FFD87-5252-4FC8-8E43-72F76260F990}" dt="2023-04-23T18:42:21.530" v="0"/>
          <ac:picMkLst>
            <pc:docMk/>
            <pc:sldMk cId="917647426" sldId="492"/>
            <ac:picMk id="14" creationId="{D9C1DFED-A7A7-83BA-91DA-DFC3A655B3D3}"/>
          </ac:picMkLst>
        </pc:picChg>
      </pc:sldChg>
      <pc:sldChg chg="delSp modTransition modAnim">
        <pc:chgData name="Radim Boháč" userId="e5098a9a-6a28-40ce-ac6e-47e9b8c9add8" providerId="ADAL" clId="{6A6FFD87-5252-4FC8-8E43-72F76260F990}" dt="2023-04-23T18:42:21.530" v="0"/>
        <pc:sldMkLst>
          <pc:docMk/>
          <pc:sldMk cId="1448433366" sldId="494"/>
        </pc:sldMkLst>
        <pc:picChg chg="del">
          <ac:chgData name="Radim Boháč" userId="e5098a9a-6a28-40ce-ac6e-47e9b8c9add8" providerId="ADAL" clId="{6A6FFD87-5252-4FC8-8E43-72F76260F990}" dt="2023-04-23T18:42:21.530" v="0"/>
          <ac:picMkLst>
            <pc:docMk/>
            <pc:sldMk cId="1448433366" sldId="494"/>
            <ac:picMk id="12" creationId="{0F819362-0BE3-A570-D1B7-60971646896E}"/>
          </ac:picMkLst>
        </pc:picChg>
      </pc:sldChg>
      <pc:sldChg chg="delSp modTransition modAnim">
        <pc:chgData name="Radim Boháč" userId="e5098a9a-6a28-40ce-ac6e-47e9b8c9add8" providerId="ADAL" clId="{6A6FFD87-5252-4FC8-8E43-72F76260F990}" dt="2023-04-23T18:42:21.530" v="0"/>
        <pc:sldMkLst>
          <pc:docMk/>
          <pc:sldMk cId="1909429414" sldId="501"/>
        </pc:sldMkLst>
        <pc:picChg chg="del">
          <ac:chgData name="Radim Boháč" userId="e5098a9a-6a28-40ce-ac6e-47e9b8c9add8" providerId="ADAL" clId="{6A6FFD87-5252-4FC8-8E43-72F76260F990}" dt="2023-04-23T18:42:21.530" v="0"/>
          <ac:picMkLst>
            <pc:docMk/>
            <pc:sldMk cId="1909429414" sldId="501"/>
            <ac:picMk id="18" creationId="{5F82ACA1-C0C6-67BE-6E0D-3AC9E32F43AD}"/>
          </ac:picMkLst>
        </pc:picChg>
      </pc:sldChg>
      <pc:sldChg chg="delSp modTransition modAnim">
        <pc:chgData name="Radim Boháč" userId="e5098a9a-6a28-40ce-ac6e-47e9b8c9add8" providerId="ADAL" clId="{6A6FFD87-5252-4FC8-8E43-72F76260F990}" dt="2023-04-23T18:42:21.530" v="0"/>
        <pc:sldMkLst>
          <pc:docMk/>
          <pc:sldMk cId="626834539" sldId="502"/>
        </pc:sldMkLst>
        <pc:picChg chg="del">
          <ac:chgData name="Radim Boháč" userId="e5098a9a-6a28-40ce-ac6e-47e9b8c9add8" providerId="ADAL" clId="{6A6FFD87-5252-4FC8-8E43-72F76260F990}" dt="2023-04-23T18:42:21.530" v="0"/>
          <ac:picMkLst>
            <pc:docMk/>
            <pc:sldMk cId="626834539" sldId="502"/>
            <ac:picMk id="12" creationId="{B90D6DC3-81BA-7DDF-B426-A7D21B98E792}"/>
          </ac:picMkLst>
        </pc:picChg>
      </pc:sldChg>
      <pc:sldChg chg="delSp modTransition modAnim">
        <pc:chgData name="Radim Boháč" userId="e5098a9a-6a28-40ce-ac6e-47e9b8c9add8" providerId="ADAL" clId="{6A6FFD87-5252-4FC8-8E43-72F76260F990}" dt="2023-04-23T18:42:21.530" v="0"/>
        <pc:sldMkLst>
          <pc:docMk/>
          <pc:sldMk cId="1002324593" sldId="503"/>
        </pc:sldMkLst>
        <pc:picChg chg="del">
          <ac:chgData name="Radim Boháč" userId="e5098a9a-6a28-40ce-ac6e-47e9b8c9add8" providerId="ADAL" clId="{6A6FFD87-5252-4FC8-8E43-72F76260F990}" dt="2023-04-23T18:42:21.530" v="0"/>
          <ac:picMkLst>
            <pc:docMk/>
            <pc:sldMk cId="1002324593" sldId="503"/>
            <ac:picMk id="15" creationId="{1B10D403-D330-38E6-9156-CCDE8D801BE6}"/>
          </ac:picMkLst>
        </pc:picChg>
      </pc:sldChg>
      <pc:sldChg chg="delSp modTransition modAnim">
        <pc:chgData name="Radim Boháč" userId="e5098a9a-6a28-40ce-ac6e-47e9b8c9add8" providerId="ADAL" clId="{6A6FFD87-5252-4FC8-8E43-72F76260F990}" dt="2023-04-23T18:42:21.530" v="0"/>
        <pc:sldMkLst>
          <pc:docMk/>
          <pc:sldMk cId="1164125471" sldId="506"/>
        </pc:sldMkLst>
        <pc:picChg chg="del">
          <ac:chgData name="Radim Boháč" userId="e5098a9a-6a28-40ce-ac6e-47e9b8c9add8" providerId="ADAL" clId="{6A6FFD87-5252-4FC8-8E43-72F76260F990}" dt="2023-04-23T18:42:21.530" v="0"/>
          <ac:picMkLst>
            <pc:docMk/>
            <pc:sldMk cId="1164125471" sldId="506"/>
            <ac:picMk id="11" creationId="{430DBC76-8CAD-EBC6-2821-FC75FC3608C2}"/>
          </ac:picMkLst>
        </pc:picChg>
      </pc:sldChg>
      <pc:sldChg chg="delSp modTransition modAnim">
        <pc:chgData name="Radim Boháč" userId="e5098a9a-6a28-40ce-ac6e-47e9b8c9add8" providerId="ADAL" clId="{6A6FFD87-5252-4FC8-8E43-72F76260F990}" dt="2023-04-23T18:42:21.530" v="0"/>
        <pc:sldMkLst>
          <pc:docMk/>
          <pc:sldMk cId="891524878" sldId="507"/>
        </pc:sldMkLst>
        <pc:picChg chg="del">
          <ac:chgData name="Radim Boháč" userId="e5098a9a-6a28-40ce-ac6e-47e9b8c9add8" providerId="ADAL" clId="{6A6FFD87-5252-4FC8-8E43-72F76260F990}" dt="2023-04-23T18:42:21.530" v="0"/>
          <ac:picMkLst>
            <pc:docMk/>
            <pc:sldMk cId="891524878" sldId="507"/>
            <ac:picMk id="10" creationId="{9A5F4687-5230-A189-9B5D-DAB0EC5D8227}"/>
          </ac:picMkLst>
        </pc:picChg>
      </pc:sldChg>
      <pc:sldChg chg="delSp modTransition modAnim">
        <pc:chgData name="Radim Boháč" userId="e5098a9a-6a28-40ce-ac6e-47e9b8c9add8" providerId="ADAL" clId="{6A6FFD87-5252-4FC8-8E43-72F76260F990}" dt="2023-04-23T18:42:21.530" v="0"/>
        <pc:sldMkLst>
          <pc:docMk/>
          <pc:sldMk cId="2383440091" sldId="508"/>
        </pc:sldMkLst>
        <pc:picChg chg="del">
          <ac:chgData name="Radim Boháč" userId="e5098a9a-6a28-40ce-ac6e-47e9b8c9add8" providerId="ADAL" clId="{6A6FFD87-5252-4FC8-8E43-72F76260F990}" dt="2023-04-23T18:42:21.530" v="0"/>
          <ac:picMkLst>
            <pc:docMk/>
            <pc:sldMk cId="2383440091" sldId="508"/>
            <ac:picMk id="11" creationId="{01DF74DC-1551-DB6A-6D1F-3FBAE39F1332}"/>
          </ac:picMkLst>
        </pc:picChg>
      </pc:sldChg>
      <pc:sldChg chg="delSp modTransition modAnim">
        <pc:chgData name="Radim Boháč" userId="e5098a9a-6a28-40ce-ac6e-47e9b8c9add8" providerId="ADAL" clId="{6A6FFD87-5252-4FC8-8E43-72F76260F990}" dt="2023-04-23T18:42:21.530" v="0"/>
        <pc:sldMkLst>
          <pc:docMk/>
          <pc:sldMk cId="3267395519" sldId="509"/>
        </pc:sldMkLst>
        <pc:picChg chg="del">
          <ac:chgData name="Radim Boháč" userId="e5098a9a-6a28-40ce-ac6e-47e9b8c9add8" providerId="ADAL" clId="{6A6FFD87-5252-4FC8-8E43-72F76260F990}" dt="2023-04-23T18:42:21.530" v="0"/>
          <ac:picMkLst>
            <pc:docMk/>
            <pc:sldMk cId="3267395519" sldId="509"/>
            <ac:picMk id="11" creationId="{82887672-2013-360D-19B2-947738D45BC0}"/>
          </ac:picMkLst>
        </pc:picChg>
      </pc:sldChg>
      <pc:sldChg chg="delSp modTransition modAnim">
        <pc:chgData name="Radim Boháč" userId="e5098a9a-6a28-40ce-ac6e-47e9b8c9add8" providerId="ADAL" clId="{6A6FFD87-5252-4FC8-8E43-72F76260F990}" dt="2023-04-23T18:42:21.530" v="0"/>
        <pc:sldMkLst>
          <pc:docMk/>
          <pc:sldMk cId="3021338283" sldId="523"/>
        </pc:sldMkLst>
        <pc:picChg chg="del">
          <ac:chgData name="Radim Boháč" userId="e5098a9a-6a28-40ce-ac6e-47e9b8c9add8" providerId="ADAL" clId="{6A6FFD87-5252-4FC8-8E43-72F76260F990}" dt="2023-04-23T18:42:21.530" v="0"/>
          <ac:picMkLst>
            <pc:docMk/>
            <pc:sldMk cId="3021338283" sldId="523"/>
            <ac:picMk id="16" creationId="{93FCE52B-3090-DBF0-14ED-4FD0D2A8EBDF}"/>
          </ac:picMkLst>
        </pc:picChg>
      </pc:sldChg>
      <pc:sldChg chg="delSp modTransition modAnim">
        <pc:chgData name="Radim Boháč" userId="e5098a9a-6a28-40ce-ac6e-47e9b8c9add8" providerId="ADAL" clId="{6A6FFD87-5252-4FC8-8E43-72F76260F990}" dt="2023-04-23T18:42:21.530" v="0"/>
        <pc:sldMkLst>
          <pc:docMk/>
          <pc:sldMk cId="3365716332" sldId="524"/>
        </pc:sldMkLst>
        <pc:picChg chg="del">
          <ac:chgData name="Radim Boháč" userId="e5098a9a-6a28-40ce-ac6e-47e9b8c9add8" providerId="ADAL" clId="{6A6FFD87-5252-4FC8-8E43-72F76260F990}" dt="2023-04-23T18:42:21.530" v="0"/>
          <ac:picMkLst>
            <pc:docMk/>
            <pc:sldMk cId="3365716332" sldId="524"/>
            <ac:picMk id="10" creationId="{7572C8DE-4B2E-84FE-ABA9-BF54D2A47A3D}"/>
          </ac:picMkLst>
        </pc:picChg>
      </pc:sldChg>
      <pc:sldChg chg="delSp modTransition modAnim">
        <pc:chgData name="Radim Boháč" userId="e5098a9a-6a28-40ce-ac6e-47e9b8c9add8" providerId="ADAL" clId="{6A6FFD87-5252-4FC8-8E43-72F76260F990}" dt="2023-04-23T18:42:21.530" v="0"/>
        <pc:sldMkLst>
          <pc:docMk/>
          <pc:sldMk cId="4236094184" sldId="525"/>
        </pc:sldMkLst>
        <pc:picChg chg="del">
          <ac:chgData name="Radim Boháč" userId="e5098a9a-6a28-40ce-ac6e-47e9b8c9add8" providerId="ADAL" clId="{6A6FFD87-5252-4FC8-8E43-72F76260F990}" dt="2023-04-23T18:42:21.530" v="0"/>
          <ac:picMkLst>
            <pc:docMk/>
            <pc:sldMk cId="4236094184" sldId="525"/>
            <ac:picMk id="15" creationId="{F4CBCDB6-81DA-103E-2725-F57EFA1D3F4E}"/>
          </ac:picMkLst>
        </pc:picChg>
      </pc:sldChg>
      <pc:sldChg chg="delSp modTransition modAnim">
        <pc:chgData name="Radim Boháč" userId="e5098a9a-6a28-40ce-ac6e-47e9b8c9add8" providerId="ADAL" clId="{6A6FFD87-5252-4FC8-8E43-72F76260F990}" dt="2023-04-23T18:42:21.530" v="0"/>
        <pc:sldMkLst>
          <pc:docMk/>
          <pc:sldMk cId="1588756748" sldId="528"/>
        </pc:sldMkLst>
        <pc:picChg chg="del">
          <ac:chgData name="Radim Boháč" userId="e5098a9a-6a28-40ce-ac6e-47e9b8c9add8" providerId="ADAL" clId="{6A6FFD87-5252-4FC8-8E43-72F76260F990}" dt="2023-04-23T18:42:21.530" v="0"/>
          <ac:picMkLst>
            <pc:docMk/>
            <pc:sldMk cId="1588756748" sldId="528"/>
            <ac:picMk id="10" creationId="{AA5F4FA3-398B-D6F9-01AD-4A2BFFD3DA5B}"/>
          </ac:picMkLst>
        </pc:picChg>
      </pc:sldChg>
      <pc:sldChg chg="delSp modTransition modAnim">
        <pc:chgData name="Radim Boháč" userId="e5098a9a-6a28-40ce-ac6e-47e9b8c9add8" providerId="ADAL" clId="{6A6FFD87-5252-4FC8-8E43-72F76260F990}" dt="2023-04-23T18:42:21.530" v="0"/>
        <pc:sldMkLst>
          <pc:docMk/>
          <pc:sldMk cId="3591459722" sldId="530"/>
        </pc:sldMkLst>
        <pc:picChg chg="del">
          <ac:chgData name="Radim Boháč" userId="e5098a9a-6a28-40ce-ac6e-47e9b8c9add8" providerId="ADAL" clId="{6A6FFD87-5252-4FC8-8E43-72F76260F990}" dt="2023-04-23T18:42:21.530" v="0"/>
          <ac:picMkLst>
            <pc:docMk/>
            <pc:sldMk cId="3591459722" sldId="530"/>
            <ac:picMk id="10" creationId="{1812CCA8-1634-647D-0841-DC56651F29A6}"/>
          </ac:picMkLst>
        </pc:picChg>
      </pc:sldChg>
      <pc:sldChg chg="delSp modTransition modAnim">
        <pc:chgData name="Radim Boháč" userId="e5098a9a-6a28-40ce-ac6e-47e9b8c9add8" providerId="ADAL" clId="{6A6FFD87-5252-4FC8-8E43-72F76260F990}" dt="2023-04-23T18:42:21.530" v="0"/>
        <pc:sldMkLst>
          <pc:docMk/>
          <pc:sldMk cId="427172997" sldId="536"/>
        </pc:sldMkLst>
        <pc:picChg chg="del">
          <ac:chgData name="Radim Boháč" userId="e5098a9a-6a28-40ce-ac6e-47e9b8c9add8" providerId="ADAL" clId="{6A6FFD87-5252-4FC8-8E43-72F76260F990}" dt="2023-04-23T18:42:21.530" v="0"/>
          <ac:picMkLst>
            <pc:docMk/>
            <pc:sldMk cId="427172997" sldId="536"/>
            <ac:picMk id="15" creationId="{404A566B-D6B2-D70A-7E77-2E44BF331731}"/>
          </ac:picMkLst>
        </pc:picChg>
      </pc:sldChg>
      <pc:sldChg chg="delSp modTransition modAnim">
        <pc:chgData name="Radim Boháč" userId="e5098a9a-6a28-40ce-ac6e-47e9b8c9add8" providerId="ADAL" clId="{6A6FFD87-5252-4FC8-8E43-72F76260F990}" dt="2023-04-23T18:42:21.530" v="0"/>
        <pc:sldMkLst>
          <pc:docMk/>
          <pc:sldMk cId="3596218806" sldId="537"/>
        </pc:sldMkLst>
        <pc:picChg chg="del">
          <ac:chgData name="Radim Boháč" userId="e5098a9a-6a28-40ce-ac6e-47e9b8c9add8" providerId="ADAL" clId="{6A6FFD87-5252-4FC8-8E43-72F76260F990}" dt="2023-04-23T18:42:21.530" v="0"/>
          <ac:picMkLst>
            <pc:docMk/>
            <pc:sldMk cId="3596218806" sldId="537"/>
            <ac:picMk id="15" creationId="{B5ED3128-EC75-E1E9-A453-DFC8ECA2CD6E}"/>
          </ac:picMkLst>
        </pc:picChg>
      </pc:sldChg>
      <pc:sldChg chg="delSp modTransition modAnim">
        <pc:chgData name="Radim Boháč" userId="e5098a9a-6a28-40ce-ac6e-47e9b8c9add8" providerId="ADAL" clId="{6A6FFD87-5252-4FC8-8E43-72F76260F990}" dt="2023-04-23T18:42:21.530" v="0"/>
        <pc:sldMkLst>
          <pc:docMk/>
          <pc:sldMk cId="2574146695" sldId="545"/>
        </pc:sldMkLst>
        <pc:picChg chg="del">
          <ac:chgData name="Radim Boháč" userId="e5098a9a-6a28-40ce-ac6e-47e9b8c9add8" providerId="ADAL" clId="{6A6FFD87-5252-4FC8-8E43-72F76260F990}" dt="2023-04-23T18:42:21.530" v="0"/>
          <ac:picMkLst>
            <pc:docMk/>
            <pc:sldMk cId="2574146695" sldId="545"/>
            <ac:picMk id="17" creationId="{B96069D2-4290-D62A-3B47-5721D05113F1}"/>
          </ac:picMkLst>
        </pc:picChg>
      </pc:sldChg>
      <pc:sldChg chg="delSp modTransition modAnim">
        <pc:chgData name="Radim Boháč" userId="e5098a9a-6a28-40ce-ac6e-47e9b8c9add8" providerId="ADAL" clId="{6A6FFD87-5252-4FC8-8E43-72F76260F990}" dt="2023-04-23T18:42:21.530" v="0"/>
        <pc:sldMkLst>
          <pc:docMk/>
          <pc:sldMk cId="1838419788" sldId="546"/>
        </pc:sldMkLst>
        <pc:picChg chg="del">
          <ac:chgData name="Radim Boháč" userId="e5098a9a-6a28-40ce-ac6e-47e9b8c9add8" providerId="ADAL" clId="{6A6FFD87-5252-4FC8-8E43-72F76260F990}" dt="2023-04-23T18:42:21.530" v="0"/>
          <ac:picMkLst>
            <pc:docMk/>
            <pc:sldMk cId="1838419788" sldId="546"/>
            <ac:picMk id="28" creationId="{8C998A26-2462-A49C-8F23-71186509EF42}"/>
          </ac:picMkLst>
        </pc:picChg>
      </pc:sldChg>
      <pc:sldChg chg="delSp modTransition modAnim">
        <pc:chgData name="Radim Boháč" userId="e5098a9a-6a28-40ce-ac6e-47e9b8c9add8" providerId="ADAL" clId="{6A6FFD87-5252-4FC8-8E43-72F76260F990}" dt="2023-04-23T18:42:21.530" v="0"/>
        <pc:sldMkLst>
          <pc:docMk/>
          <pc:sldMk cId="3964788665" sldId="547"/>
        </pc:sldMkLst>
        <pc:picChg chg="del">
          <ac:chgData name="Radim Boháč" userId="e5098a9a-6a28-40ce-ac6e-47e9b8c9add8" providerId="ADAL" clId="{6A6FFD87-5252-4FC8-8E43-72F76260F990}" dt="2023-04-23T18:42:21.530" v="0"/>
          <ac:picMkLst>
            <pc:docMk/>
            <pc:sldMk cId="3964788665" sldId="547"/>
            <ac:picMk id="10" creationId="{81C35A15-528E-5FCB-C5F2-59E7CD774AAA}"/>
          </ac:picMkLst>
        </pc:picChg>
      </pc:sldChg>
      <pc:sldChg chg="delSp modTransition modAnim">
        <pc:chgData name="Radim Boháč" userId="e5098a9a-6a28-40ce-ac6e-47e9b8c9add8" providerId="ADAL" clId="{6A6FFD87-5252-4FC8-8E43-72F76260F990}" dt="2023-04-23T18:42:21.530" v="0"/>
        <pc:sldMkLst>
          <pc:docMk/>
          <pc:sldMk cId="3573725614" sldId="548"/>
        </pc:sldMkLst>
        <pc:picChg chg="del">
          <ac:chgData name="Radim Boháč" userId="e5098a9a-6a28-40ce-ac6e-47e9b8c9add8" providerId="ADAL" clId="{6A6FFD87-5252-4FC8-8E43-72F76260F990}" dt="2023-04-23T18:42:21.530" v="0"/>
          <ac:picMkLst>
            <pc:docMk/>
            <pc:sldMk cId="3573725614" sldId="548"/>
            <ac:picMk id="11" creationId="{63A2C650-2B08-F60C-33C3-40012C360C93}"/>
          </ac:picMkLst>
        </pc:picChg>
      </pc:sldChg>
      <pc:sldChg chg="delSp modTransition modAnim">
        <pc:chgData name="Radim Boháč" userId="e5098a9a-6a28-40ce-ac6e-47e9b8c9add8" providerId="ADAL" clId="{6A6FFD87-5252-4FC8-8E43-72F76260F990}" dt="2023-04-23T18:42:21.530" v="0"/>
        <pc:sldMkLst>
          <pc:docMk/>
          <pc:sldMk cId="2569208017" sldId="558"/>
        </pc:sldMkLst>
        <pc:picChg chg="del">
          <ac:chgData name="Radim Boháč" userId="e5098a9a-6a28-40ce-ac6e-47e9b8c9add8" providerId="ADAL" clId="{6A6FFD87-5252-4FC8-8E43-72F76260F990}" dt="2023-04-23T18:42:21.530" v="0"/>
          <ac:picMkLst>
            <pc:docMk/>
            <pc:sldMk cId="2569208017" sldId="558"/>
            <ac:picMk id="10" creationId="{C7D9FC28-A328-3B82-216B-D83A2702DED2}"/>
          </ac:picMkLst>
        </pc:picChg>
      </pc:sldChg>
      <pc:sldChg chg="delSp modTransition modAnim">
        <pc:chgData name="Radim Boháč" userId="e5098a9a-6a28-40ce-ac6e-47e9b8c9add8" providerId="ADAL" clId="{6A6FFD87-5252-4FC8-8E43-72F76260F990}" dt="2023-04-23T18:42:21.530" v="0"/>
        <pc:sldMkLst>
          <pc:docMk/>
          <pc:sldMk cId="2829262858" sldId="561"/>
        </pc:sldMkLst>
        <pc:picChg chg="del">
          <ac:chgData name="Radim Boháč" userId="e5098a9a-6a28-40ce-ac6e-47e9b8c9add8" providerId="ADAL" clId="{6A6FFD87-5252-4FC8-8E43-72F76260F990}" dt="2023-04-23T18:42:21.530" v="0"/>
          <ac:picMkLst>
            <pc:docMk/>
            <pc:sldMk cId="2829262858" sldId="561"/>
            <ac:picMk id="10" creationId="{0868314D-F934-D685-75ED-7362439204C2}"/>
          </ac:picMkLst>
        </pc:picChg>
      </pc:sldChg>
      <pc:sldChg chg="delSp modTransition modAnim">
        <pc:chgData name="Radim Boháč" userId="e5098a9a-6a28-40ce-ac6e-47e9b8c9add8" providerId="ADAL" clId="{6A6FFD87-5252-4FC8-8E43-72F76260F990}" dt="2023-04-23T18:42:21.530" v="0"/>
        <pc:sldMkLst>
          <pc:docMk/>
          <pc:sldMk cId="4126086646" sldId="562"/>
        </pc:sldMkLst>
        <pc:picChg chg="del">
          <ac:chgData name="Radim Boháč" userId="e5098a9a-6a28-40ce-ac6e-47e9b8c9add8" providerId="ADAL" clId="{6A6FFD87-5252-4FC8-8E43-72F76260F990}" dt="2023-04-23T18:42:21.530" v="0"/>
          <ac:picMkLst>
            <pc:docMk/>
            <pc:sldMk cId="4126086646" sldId="562"/>
            <ac:picMk id="11" creationId="{C3F13A86-F848-6EA2-ABBA-32BC63621632}"/>
          </ac:picMkLst>
        </pc:picChg>
      </pc:sldChg>
      <pc:sldChg chg="delSp modTransition modAnim">
        <pc:chgData name="Radim Boháč" userId="e5098a9a-6a28-40ce-ac6e-47e9b8c9add8" providerId="ADAL" clId="{6A6FFD87-5252-4FC8-8E43-72F76260F990}" dt="2023-04-23T18:42:21.530" v="0"/>
        <pc:sldMkLst>
          <pc:docMk/>
          <pc:sldMk cId="130995170" sldId="564"/>
        </pc:sldMkLst>
        <pc:picChg chg="del">
          <ac:chgData name="Radim Boháč" userId="e5098a9a-6a28-40ce-ac6e-47e9b8c9add8" providerId="ADAL" clId="{6A6FFD87-5252-4FC8-8E43-72F76260F990}" dt="2023-04-23T18:42:21.530" v="0"/>
          <ac:picMkLst>
            <pc:docMk/>
            <pc:sldMk cId="130995170" sldId="564"/>
            <ac:picMk id="10" creationId="{A05AFFC5-3356-A771-1360-945B6D7BF33E}"/>
          </ac:picMkLst>
        </pc:picChg>
      </pc:sldChg>
      <pc:sldChg chg="delSp modTransition modAnim">
        <pc:chgData name="Radim Boháč" userId="e5098a9a-6a28-40ce-ac6e-47e9b8c9add8" providerId="ADAL" clId="{6A6FFD87-5252-4FC8-8E43-72F76260F990}" dt="2023-04-23T18:42:21.530" v="0"/>
        <pc:sldMkLst>
          <pc:docMk/>
          <pc:sldMk cId="140285835" sldId="565"/>
        </pc:sldMkLst>
        <pc:picChg chg="del">
          <ac:chgData name="Radim Boháč" userId="e5098a9a-6a28-40ce-ac6e-47e9b8c9add8" providerId="ADAL" clId="{6A6FFD87-5252-4FC8-8E43-72F76260F990}" dt="2023-04-23T18:42:21.530" v="0"/>
          <ac:picMkLst>
            <pc:docMk/>
            <pc:sldMk cId="140285835" sldId="565"/>
            <ac:picMk id="18" creationId="{FD1F7D03-A6E0-D7BE-3F82-E46CA5C449A7}"/>
          </ac:picMkLst>
        </pc:picChg>
      </pc:sldChg>
      <pc:sldChg chg="delSp modTransition modAnim">
        <pc:chgData name="Radim Boháč" userId="e5098a9a-6a28-40ce-ac6e-47e9b8c9add8" providerId="ADAL" clId="{6A6FFD87-5252-4FC8-8E43-72F76260F990}" dt="2023-04-23T18:42:21.530" v="0"/>
        <pc:sldMkLst>
          <pc:docMk/>
          <pc:sldMk cId="3587057624" sldId="566"/>
        </pc:sldMkLst>
        <pc:picChg chg="del">
          <ac:chgData name="Radim Boháč" userId="e5098a9a-6a28-40ce-ac6e-47e9b8c9add8" providerId="ADAL" clId="{6A6FFD87-5252-4FC8-8E43-72F76260F990}" dt="2023-04-23T18:42:21.530" v="0"/>
          <ac:picMkLst>
            <pc:docMk/>
            <pc:sldMk cId="3587057624" sldId="566"/>
            <ac:picMk id="10" creationId="{3E2C671E-E3E9-5262-F756-16A1CB64DC6E}"/>
          </ac:picMkLst>
        </pc:picChg>
      </pc:sldChg>
      <pc:sldChg chg="delSp modTransition modAnim">
        <pc:chgData name="Radim Boháč" userId="e5098a9a-6a28-40ce-ac6e-47e9b8c9add8" providerId="ADAL" clId="{6A6FFD87-5252-4FC8-8E43-72F76260F990}" dt="2023-04-23T18:42:21.530" v="0"/>
        <pc:sldMkLst>
          <pc:docMk/>
          <pc:sldMk cId="2613451684" sldId="568"/>
        </pc:sldMkLst>
        <pc:picChg chg="del">
          <ac:chgData name="Radim Boháč" userId="e5098a9a-6a28-40ce-ac6e-47e9b8c9add8" providerId="ADAL" clId="{6A6FFD87-5252-4FC8-8E43-72F76260F990}" dt="2023-04-23T18:42:21.530" v="0"/>
          <ac:picMkLst>
            <pc:docMk/>
            <pc:sldMk cId="2613451684" sldId="568"/>
            <ac:picMk id="10" creationId="{FB452886-E86C-0430-4E4F-FD8A7CADF0FA}"/>
          </ac:picMkLst>
        </pc:picChg>
      </pc:sldChg>
      <pc:sldChg chg="delSp modTransition modAnim">
        <pc:chgData name="Radim Boháč" userId="e5098a9a-6a28-40ce-ac6e-47e9b8c9add8" providerId="ADAL" clId="{6A6FFD87-5252-4FC8-8E43-72F76260F990}" dt="2023-04-23T18:42:21.530" v="0"/>
        <pc:sldMkLst>
          <pc:docMk/>
          <pc:sldMk cId="4003539893" sldId="569"/>
        </pc:sldMkLst>
        <pc:picChg chg="del">
          <ac:chgData name="Radim Boháč" userId="e5098a9a-6a28-40ce-ac6e-47e9b8c9add8" providerId="ADAL" clId="{6A6FFD87-5252-4FC8-8E43-72F76260F990}" dt="2023-04-23T18:42:21.530" v="0"/>
          <ac:picMkLst>
            <pc:docMk/>
            <pc:sldMk cId="4003539893" sldId="569"/>
            <ac:picMk id="10" creationId="{C88E6974-ABD4-048D-F14B-480022884C9D}"/>
          </ac:picMkLst>
        </pc:picChg>
      </pc:sldChg>
      <pc:sldChg chg="delSp modTransition modAnim">
        <pc:chgData name="Radim Boháč" userId="e5098a9a-6a28-40ce-ac6e-47e9b8c9add8" providerId="ADAL" clId="{6A6FFD87-5252-4FC8-8E43-72F76260F990}" dt="2023-04-23T18:42:21.530" v="0"/>
        <pc:sldMkLst>
          <pc:docMk/>
          <pc:sldMk cId="1629242514" sldId="570"/>
        </pc:sldMkLst>
        <pc:picChg chg="del">
          <ac:chgData name="Radim Boháč" userId="e5098a9a-6a28-40ce-ac6e-47e9b8c9add8" providerId="ADAL" clId="{6A6FFD87-5252-4FC8-8E43-72F76260F990}" dt="2023-04-23T18:42:21.530" v="0"/>
          <ac:picMkLst>
            <pc:docMk/>
            <pc:sldMk cId="1629242514" sldId="570"/>
            <ac:picMk id="9" creationId="{C8B7BF8D-3BF4-CA9C-E057-D153858029F5}"/>
          </ac:picMkLst>
        </pc:picChg>
      </pc:sldChg>
      <pc:sldChg chg="delSp modTransition modAnim">
        <pc:chgData name="Radim Boháč" userId="e5098a9a-6a28-40ce-ac6e-47e9b8c9add8" providerId="ADAL" clId="{6A6FFD87-5252-4FC8-8E43-72F76260F990}" dt="2023-04-23T18:42:21.530" v="0"/>
        <pc:sldMkLst>
          <pc:docMk/>
          <pc:sldMk cId="2476357890" sldId="571"/>
        </pc:sldMkLst>
        <pc:picChg chg="del">
          <ac:chgData name="Radim Boháč" userId="e5098a9a-6a28-40ce-ac6e-47e9b8c9add8" providerId="ADAL" clId="{6A6FFD87-5252-4FC8-8E43-72F76260F990}" dt="2023-04-23T18:42:21.530" v="0"/>
          <ac:picMkLst>
            <pc:docMk/>
            <pc:sldMk cId="2476357890" sldId="571"/>
            <ac:picMk id="14" creationId="{FDD69611-5629-C4DC-700A-50023EE6E945}"/>
          </ac:picMkLst>
        </pc:picChg>
      </pc:sldChg>
      <pc:sldChg chg="delSp modTransition modAnim">
        <pc:chgData name="Radim Boháč" userId="e5098a9a-6a28-40ce-ac6e-47e9b8c9add8" providerId="ADAL" clId="{6A6FFD87-5252-4FC8-8E43-72F76260F990}" dt="2023-04-23T18:42:21.530" v="0"/>
        <pc:sldMkLst>
          <pc:docMk/>
          <pc:sldMk cId="2285369547" sldId="592"/>
        </pc:sldMkLst>
        <pc:picChg chg="del">
          <ac:chgData name="Radim Boháč" userId="e5098a9a-6a28-40ce-ac6e-47e9b8c9add8" providerId="ADAL" clId="{6A6FFD87-5252-4FC8-8E43-72F76260F990}" dt="2023-04-23T18:42:21.530" v="0"/>
          <ac:picMkLst>
            <pc:docMk/>
            <pc:sldMk cId="2285369547" sldId="592"/>
            <ac:picMk id="10" creationId="{5ACE40E2-5C4A-355E-9344-20751F5BE415}"/>
          </ac:picMkLst>
        </pc:picChg>
      </pc:sldChg>
      <pc:sldChg chg="delSp modTransition modAnim">
        <pc:chgData name="Radim Boháč" userId="e5098a9a-6a28-40ce-ac6e-47e9b8c9add8" providerId="ADAL" clId="{6A6FFD87-5252-4FC8-8E43-72F76260F990}" dt="2023-04-23T18:42:21.530" v="0"/>
        <pc:sldMkLst>
          <pc:docMk/>
          <pc:sldMk cId="1345410075" sldId="593"/>
        </pc:sldMkLst>
        <pc:picChg chg="del">
          <ac:chgData name="Radim Boháč" userId="e5098a9a-6a28-40ce-ac6e-47e9b8c9add8" providerId="ADAL" clId="{6A6FFD87-5252-4FC8-8E43-72F76260F990}" dt="2023-04-23T18:42:21.530" v="0"/>
          <ac:picMkLst>
            <pc:docMk/>
            <pc:sldMk cId="1345410075" sldId="593"/>
            <ac:picMk id="10" creationId="{1ADBA521-0184-E6AB-3176-D841D6C64500}"/>
          </ac:picMkLst>
        </pc:picChg>
      </pc:sldChg>
      <pc:sldChg chg="delSp modTransition modAnim">
        <pc:chgData name="Radim Boháč" userId="e5098a9a-6a28-40ce-ac6e-47e9b8c9add8" providerId="ADAL" clId="{6A6FFD87-5252-4FC8-8E43-72F76260F990}" dt="2023-04-23T18:42:21.530" v="0"/>
        <pc:sldMkLst>
          <pc:docMk/>
          <pc:sldMk cId="587731034" sldId="594"/>
        </pc:sldMkLst>
        <pc:picChg chg="del">
          <ac:chgData name="Radim Boháč" userId="e5098a9a-6a28-40ce-ac6e-47e9b8c9add8" providerId="ADAL" clId="{6A6FFD87-5252-4FC8-8E43-72F76260F990}" dt="2023-04-23T18:42:21.530" v="0"/>
          <ac:picMkLst>
            <pc:docMk/>
            <pc:sldMk cId="587731034" sldId="594"/>
            <ac:picMk id="16" creationId="{C8831C9C-3A7C-3D29-A0CB-EE1E952C804E}"/>
          </ac:picMkLst>
        </pc:picChg>
      </pc:sldChg>
      <pc:sldChg chg="delSp modTransition modAnim">
        <pc:chgData name="Radim Boháč" userId="e5098a9a-6a28-40ce-ac6e-47e9b8c9add8" providerId="ADAL" clId="{6A6FFD87-5252-4FC8-8E43-72F76260F990}" dt="2023-04-23T18:42:21.530" v="0"/>
        <pc:sldMkLst>
          <pc:docMk/>
          <pc:sldMk cId="3222871499" sldId="595"/>
        </pc:sldMkLst>
        <pc:picChg chg="del">
          <ac:chgData name="Radim Boháč" userId="e5098a9a-6a28-40ce-ac6e-47e9b8c9add8" providerId="ADAL" clId="{6A6FFD87-5252-4FC8-8E43-72F76260F990}" dt="2023-04-23T18:42:21.530" v="0"/>
          <ac:picMkLst>
            <pc:docMk/>
            <pc:sldMk cId="3222871499" sldId="595"/>
            <ac:picMk id="12" creationId="{67EC7F14-9991-5A25-B6A3-FEBCEE5774A8}"/>
          </ac:picMkLst>
        </pc:picChg>
      </pc:sldChg>
      <pc:sldChg chg="delSp modTransition modAnim">
        <pc:chgData name="Radim Boháč" userId="e5098a9a-6a28-40ce-ac6e-47e9b8c9add8" providerId="ADAL" clId="{6A6FFD87-5252-4FC8-8E43-72F76260F990}" dt="2023-04-23T18:42:21.530" v="0"/>
        <pc:sldMkLst>
          <pc:docMk/>
          <pc:sldMk cId="3113198617" sldId="596"/>
        </pc:sldMkLst>
        <pc:picChg chg="del">
          <ac:chgData name="Radim Boháč" userId="e5098a9a-6a28-40ce-ac6e-47e9b8c9add8" providerId="ADAL" clId="{6A6FFD87-5252-4FC8-8E43-72F76260F990}" dt="2023-04-23T18:42:21.530" v="0"/>
          <ac:picMkLst>
            <pc:docMk/>
            <pc:sldMk cId="3113198617" sldId="596"/>
            <ac:picMk id="18" creationId="{06D89D77-5160-3E03-C8A6-686D85E7774A}"/>
          </ac:picMkLst>
        </pc:picChg>
      </pc:sldChg>
      <pc:sldChg chg="delSp modTransition modAnim">
        <pc:chgData name="Radim Boháč" userId="e5098a9a-6a28-40ce-ac6e-47e9b8c9add8" providerId="ADAL" clId="{6A6FFD87-5252-4FC8-8E43-72F76260F990}" dt="2023-04-23T18:42:21.530" v="0"/>
        <pc:sldMkLst>
          <pc:docMk/>
          <pc:sldMk cId="2015772245" sldId="598"/>
        </pc:sldMkLst>
        <pc:picChg chg="del">
          <ac:chgData name="Radim Boháč" userId="e5098a9a-6a28-40ce-ac6e-47e9b8c9add8" providerId="ADAL" clId="{6A6FFD87-5252-4FC8-8E43-72F76260F990}" dt="2023-04-23T18:42:21.530" v="0"/>
          <ac:picMkLst>
            <pc:docMk/>
            <pc:sldMk cId="2015772245" sldId="598"/>
            <ac:picMk id="9" creationId="{AF66570E-27A7-3D54-B58A-0A723FB1B3EC}"/>
          </ac:picMkLst>
        </pc:picChg>
      </pc:sldChg>
      <pc:sldChg chg="delSp modTransition modAnim">
        <pc:chgData name="Radim Boháč" userId="e5098a9a-6a28-40ce-ac6e-47e9b8c9add8" providerId="ADAL" clId="{6A6FFD87-5252-4FC8-8E43-72F76260F990}" dt="2023-04-23T18:42:21.530" v="0"/>
        <pc:sldMkLst>
          <pc:docMk/>
          <pc:sldMk cId="3032199663" sldId="599"/>
        </pc:sldMkLst>
        <pc:picChg chg="del">
          <ac:chgData name="Radim Boháč" userId="e5098a9a-6a28-40ce-ac6e-47e9b8c9add8" providerId="ADAL" clId="{6A6FFD87-5252-4FC8-8E43-72F76260F990}" dt="2023-04-23T18:42:21.530" v="0"/>
          <ac:picMkLst>
            <pc:docMk/>
            <pc:sldMk cId="3032199663" sldId="599"/>
            <ac:picMk id="8" creationId="{76C586C7-A1D0-C669-0983-24CCA927E11B}"/>
          </ac:picMkLst>
        </pc:picChg>
      </pc:sldChg>
    </pc:docChg>
  </pc:docChgLst>
  <pc:docChgLst>
    <pc:chgData name="Radim Boháč" userId="e5098a9a-6a28-40ce-ac6e-47e9b8c9add8" providerId="ADAL" clId="{9019A348-A09F-4EB1-9BE8-DD771ECE44FF}"/>
    <pc:docChg chg="modSld sldOrd">
      <pc:chgData name="Radim Boháč" userId="e5098a9a-6a28-40ce-ac6e-47e9b8c9add8" providerId="ADAL" clId="{9019A348-A09F-4EB1-9BE8-DD771ECE44FF}" dt="2023-04-23T10:20:15.333" v="80"/>
      <pc:docMkLst>
        <pc:docMk/>
      </pc:docMkLst>
      <pc:sldChg chg="addSp delSp modSp mod modTransition modAnim">
        <pc:chgData name="Radim Boháč" userId="e5098a9a-6a28-40ce-ac6e-47e9b8c9add8" providerId="ADAL" clId="{9019A348-A09F-4EB1-9BE8-DD771ECE44FF}" dt="2023-04-23T07:48:53.957" v="12"/>
        <pc:sldMkLst>
          <pc:docMk/>
          <pc:sldMk cId="4086439368" sldId="256"/>
        </pc:sldMkLst>
        <pc:picChg chg="add del mod">
          <ac:chgData name="Radim Boháč" userId="e5098a9a-6a28-40ce-ac6e-47e9b8c9add8" providerId="ADAL" clId="{9019A348-A09F-4EB1-9BE8-DD771ECE44FF}" dt="2023-04-23T07:44:41.189" v="2"/>
          <ac:picMkLst>
            <pc:docMk/>
            <pc:sldMk cId="4086439368" sldId="256"/>
            <ac:picMk id="9" creationId="{0CA051E8-1D18-5B9C-54B5-65F6E4E61978}"/>
          </ac:picMkLst>
        </pc:picChg>
        <pc:picChg chg="add del mod ord">
          <ac:chgData name="Radim Boháč" userId="e5098a9a-6a28-40ce-ac6e-47e9b8c9add8" providerId="ADAL" clId="{9019A348-A09F-4EB1-9BE8-DD771ECE44FF}" dt="2023-04-23T07:45:02.942" v="3"/>
          <ac:picMkLst>
            <pc:docMk/>
            <pc:sldMk cId="4086439368" sldId="256"/>
            <ac:picMk id="13" creationId="{E6047E09-8F58-D48E-C1E0-2B2E6A7B107F}"/>
          </ac:picMkLst>
        </pc:picChg>
        <pc:picChg chg="add del mod">
          <ac:chgData name="Radim Boháč" userId="e5098a9a-6a28-40ce-ac6e-47e9b8c9add8" providerId="ADAL" clId="{9019A348-A09F-4EB1-9BE8-DD771ECE44FF}" dt="2023-04-23T07:46:03.488" v="5"/>
          <ac:picMkLst>
            <pc:docMk/>
            <pc:sldMk cId="4086439368" sldId="256"/>
            <ac:picMk id="14" creationId="{2910D03D-3C99-CB47-8A50-5EA6F14C6B63}"/>
          </ac:picMkLst>
        </pc:picChg>
        <pc:picChg chg="add del mod ord">
          <ac:chgData name="Radim Boháč" userId="e5098a9a-6a28-40ce-ac6e-47e9b8c9add8" providerId="ADAL" clId="{9019A348-A09F-4EB1-9BE8-DD771ECE44FF}" dt="2023-04-23T07:46:11.867" v="6"/>
          <ac:picMkLst>
            <pc:docMk/>
            <pc:sldMk cId="4086439368" sldId="256"/>
            <ac:picMk id="21" creationId="{63D67D08-014C-499C-180D-45EFC0CBC1FE}"/>
          </ac:picMkLst>
        </pc:picChg>
        <pc:picChg chg="add del mod">
          <ac:chgData name="Radim Boháč" userId="e5098a9a-6a28-40ce-ac6e-47e9b8c9add8" providerId="ADAL" clId="{9019A348-A09F-4EB1-9BE8-DD771ECE44FF}" dt="2023-04-23T07:46:30.207" v="8"/>
          <ac:picMkLst>
            <pc:docMk/>
            <pc:sldMk cId="4086439368" sldId="256"/>
            <ac:picMk id="22" creationId="{88D8F8A9-55AC-11EB-79D1-7D0DE3FA2581}"/>
          </ac:picMkLst>
        </pc:picChg>
        <pc:picChg chg="add del mod ord">
          <ac:chgData name="Radim Boháč" userId="e5098a9a-6a28-40ce-ac6e-47e9b8c9add8" providerId="ADAL" clId="{9019A348-A09F-4EB1-9BE8-DD771ECE44FF}" dt="2023-04-23T07:46:44.095" v="9"/>
          <ac:picMkLst>
            <pc:docMk/>
            <pc:sldMk cId="4086439368" sldId="256"/>
            <ac:picMk id="26" creationId="{D9583F54-0C28-8F25-2B6B-ED8A15838A40}"/>
          </ac:picMkLst>
        </pc:picChg>
        <pc:picChg chg="add del mod">
          <ac:chgData name="Radim Boháč" userId="e5098a9a-6a28-40ce-ac6e-47e9b8c9add8" providerId="ADAL" clId="{9019A348-A09F-4EB1-9BE8-DD771ECE44FF}" dt="2023-04-23T07:48:02.097" v="11"/>
          <ac:picMkLst>
            <pc:docMk/>
            <pc:sldMk cId="4086439368" sldId="256"/>
            <ac:picMk id="27" creationId="{66071B42-A82C-E0D4-F33D-9AD2CC6964D8}"/>
          </ac:picMkLst>
        </pc:picChg>
        <pc:picChg chg="add del mod ord">
          <ac:chgData name="Radim Boháč" userId="e5098a9a-6a28-40ce-ac6e-47e9b8c9add8" providerId="ADAL" clId="{9019A348-A09F-4EB1-9BE8-DD771ECE44FF}" dt="2023-04-23T07:48:53.957" v="12"/>
          <ac:picMkLst>
            <pc:docMk/>
            <pc:sldMk cId="4086439368" sldId="256"/>
            <ac:picMk id="32" creationId="{26BACCBC-B4D9-00AF-A792-6E50126416D4}"/>
          </ac:picMkLst>
        </pc:picChg>
        <pc:picChg chg="add mod">
          <ac:chgData name="Radim Boháč" userId="e5098a9a-6a28-40ce-ac6e-47e9b8c9add8" providerId="ADAL" clId="{9019A348-A09F-4EB1-9BE8-DD771ECE44FF}" dt="2023-04-23T07:48:53.957" v="12"/>
          <ac:picMkLst>
            <pc:docMk/>
            <pc:sldMk cId="4086439368" sldId="256"/>
            <ac:picMk id="33" creationId="{357DA645-D43D-91AA-2E2F-9B4F0FE6120C}"/>
          </ac:picMkLst>
        </pc:picChg>
      </pc:sldChg>
      <pc:sldChg chg="addSp delSp modSp mod modTransition modAnim">
        <pc:chgData name="Radim Boháč" userId="e5098a9a-6a28-40ce-ac6e-47e9b8c9add8" providerId="ADAL" clId="{9019A348-A09F-4EB1-9BE8-DD771ECE44FF}" dt="2023-04-23T07:52:24.065" v="16"/>
        <pc:sldMkLst>
          <pc:docMk/>
          <pc:sldMk cId="3188188334" sldId="257"/>
        </pc:sldMkLst>
        <pc:picChg chg="add del mod">
          <ac:chgData name="Radim Boháč" userId="e5098a9a-6a28-40ce-ac6e-47e9b8c9add8" providerId="ADAL" clId="{9019A348-A09F-4EB1-9BE8-DD771ECE44FF}" dt="2023-04-23T07:51:13.811" v="15"/>
          <ac:picMkLst>
            <pc:docMk/>
            <pc:sldMk cId="3188188334" sldId="257"/>
            <ac:picMk id="37" creationId="{D4C42AF2-5AD1-E680-595A-71E861860EB1}"/>
          </ac:picMkLst>
        </pc:picChg>
        <pc:picChg chg="add del mod ord">
          <ac:chgData name="Radim Boháč" userId="e5098a9a-6a28-40ce-ac6e-47e9b8c9add8" providerId="ADAL" clId="{9019A348-A09F-4EB1-9BE8-DD771ECE44FF}" dt="2023-04-23T07:52:24.065" v="16"/>
          <ac:picMkLst>
            <pc:docMk/>
            <pc:sldMk cId="3188188334" sldId="257"/>
            <ac:picMk id="40" creationId="{1604EF33-BC32-86B0-8A82-093F2170C7E0}"/>
          </ac:picMkLst>
        </pc:picChg>
        <pc:picChg chg="add mod">
          <ac:chgData name="Radim Boháč" userId="e5098a9a-6a28-40ce-ac6e-47e9b8c9add8" providerId="ADAL" clId="{9019A348-A09F-4EB1-9BE8-DD771ECE44FF}" dt="2023-04-23T07:52:24.065" v="16"/>
          <ac:picMkLst>
            <pc:docMk/>
            <pc:sldMk cId="3188188334" sldId="257"/>
            <ac:picMk id="41" creationId="{B23B4CE9-E934-7AF4-7C5B-991CD8736772}"/>
          </ac:picMkLst>
        </pc:picChg>
      </pc:sldChg>
      <pc:sldChg chg="addSp modSp">
        <pc:chgData name="Radim Boháč" userId="e5098a9a-6a28-40ce-ac6e-47e9b8c9add8" providerId="ADAL" clId="{9019A348-A09F-4EB1-9BE8-DD771ECE44FF}" dt="2023-04-23T08:24:17.304" v="26"/>
        <pc:sldMkLst>
          <pc:docMk/>
          <pc:sldMk cId="1961006813" sldId="311"/>
        </pc:sldMkLst>
        <pc:picChg chg="add mod">
          <ac:chgData name="Radim Boháč" userId="e5098a9a-6a28-40ce-ac6e-47e9b8c9add8" providerId="ADAL" clId="{9019A348-A09F-4EB1-9BE8-DD771ECE44FF}" dt="2023-04-23T08:24:17.304" v="26"/>
          <ac:picMkLst>
            <pc:docMk/>
            <pc:sldMk cId="1961006813" sldId="311"/>
            <ac:picMk id="12" creationId="{B9963162-7655-15AA-D3B8-55F06B56ABE1}"/>
          </ac:picMkLst>
        </pc:picChg>
      </pc:sldChg>
      <pc:sldChg chg="addSp modSp">
        <pc:chgData name="Radim Boháč" userId="e5098a9a-6a28-40ce-ac6e-47e9b8c9add8" providerId="ADAL" clId="{9019A348-A09F-4EB1-9BE8-DD771ECE44FF}" dt="2023-04-23T10:20:15.333" v="80"/>
        <pc:sldMkLst>
          <pc:docMk/>
          <pc:sldMk cId="956894553" sldId="366"/>
        </pc:sldMkLst>
        <pc:picChg chg="add mod">
          <ac:chgData name="Radim Boháč" userId="e5098a9a-6a28-40ce-ac6e-47e9b8c9add8" providerId="ADAL" clId="{9019A348-A09F-4EB1-9BE8-DD771ECE44FF}" dt="2023-04-23T10:20:15.333" v="80"/>
          <ac:picMkLst>
            <pc:docMk/>
            <pc:sldMk cId="956894553" sldId="366"/>
            <ac:picMk id="10" creationId="{E5B5E3DA-BB0E-9AD2-CB26-51BFF0D952FB}"/>
          </ac:picMkLst>
        </pc:picChg>
      </pc:sldChg>
      <pc:sldChg chg="addSp delSp modSp mod modTransition modAnim">
        <pc:chgData name="Radim Boháč" userId="e5098a9a-6a28-40ce-ac6e-47e9b8c9add8" providerId="ADAL" clId="{9019A348-A09F-4EB1-9BE8-DD771ECE44FF}" dt="2023-04-23T09:52:01.095" v="59"/>
        <pc:sldMkLst>
          <pc:docMk/>
          <pc:sldMk cId="2180444911" sldId="367"/>
        </pc:sldMkLst>
        <pc:picChg chg="add del mod">
          <ac:chgData name="Radim Boháč" userId="e5098a9a-6a28-40ce-ac6e-47e9b8c9add8" providerId="ADAL" clId="{9019A348-A09F-4EB1-9BE8-DD771ECE44FF}" dt="2023-04-23T09:51:18.570" v="58"/>
          <ac:picMkLst>
            <pc:docMk/>
            <pc:sldMk cId="2180444911" sldId="367"/>
            <ac:picMk id="11" creationId="{F002B1B2-FECC-6899-51FC-2BB77A9D849D}"/>
          </ac:picMkLst>
        </pc:picChg>
        <pc:picChg chg="add del mod ord">
          <ac:chgData name="Radim Boháč" userId="e5098a9a-6a28-40ce-ac6e-47e9b8c9add8" providerId="ADAL" clId="{9019A348-A09F-4EB1-9BE8-DD771ECE44FF}" dt="2023-04-23T09:52:01.095" v="59"/>
          <ac:picMkLst>
            <pc:docMk/>
            <pc:sldMk cId="2180444911" sldId="367"/>
            <ac:picMk id="14" creationId="{5B34A7EB-8148-149A-6F3B-F0280EF5B21E}"/>
          </ac:picMkLst>
        </pc:picChg>
        <pc:picChg chg="add mod">
          <ac:chgData name="Radim Boháč" userId="e5098a9a-6a28-40ce-ac6e-47e9b8c9add8" providerId="ADAL" clId="{9019A348-A09F-4EB1-9BE8-DD771ECE44FF}" dt="2023-04-23T09:52:01.095" v="59"/>
          <ac:picMkLst>
            <pc:docMk/>
            <pc:sldMk cId="2180444911" sldId="367"/>
            <ac:picMk id="15" creationId="{6822E951-6AAF-7F95-302A-59C6B897F5D0}"/>
          </ac:picMkLst>
        </pc:picChg>
      </pc:sldChg>
      <pc:sldChg chg="addSp modSp">
        <pc:chgData name="Radim Boháč" userId="e5098a9a-6a28-40ce-ac6e-47e9b8c9add8" providerId="ADAL" clId="{9019A348-A09F-4EB1-9BE8-DD771ECE44FF}" dt="2023-04-23T08:00:27.195" v="17"/>
        <pc:sldMkLst>
          <pc:docMk/>
          <pc:sldMk cId="1022118116" sldId="479"/>
        </pc:sldMkLst>
        <pc:picChg chg="add mod">
          <ac:chgData name="Radim Boháč" userId="e5098a9a-6a28-40ce-ac6e-47e9b8c9add8" providerId="ADAL" clId="{9019A348-A09F-4EB1-9BE8-DD771ECE44FF}" dt="2023-04-23T08:00:27.195" v="17"/>
          <ac:picMkLst>
            <pc:docMk/>
            <pc:sldMk cId="1022118116" sldId="479"/>
            <ac:picMk id="18" creationId="{40347EB4-9302-B1BC-4ACC-19891161F0D6}"/>
          </ac:picMkLst>
        </pc:picChg>
      </pc:sldChg>
      <pc:sldChg chg="addSp delSp modSp mod modTransition modAnim">
        <pc:chgData name="Radim Boháč" userId="e5098a9a-6a28-40ce-ac6e-47e9b8c9add8" providerId="ADAL" clId="{9019A348-A09F-4EB1-9BE8-DD771ECE44FF}" dt="2023-04-23T08:03:25.500" v="21"/>
        <pc:sldMkLst>
          <pc:docMk/>
          <pc:sldMk cId="2740285494" sldId="480"/>
        </pc:sldMkLst>
        <pc:picChg chg="add del mod">
          <ac:chgData name="Radim Boháč" userId="e5098a9a-6a28-40ce-ac6e-47e9b8c9add8" providerId="ADAL" clId="{9019A348-A09F-4EB1-9BE8-DD771ECE44FF}" dt="2023-04-23T08:02:08.425" v="20"/>
          <ac:picMkLst>
            <pc:docMk/>
            <pc:sldMk cId="2740285494" sldId="480"/>
            <ac:picMk id="12" creationId="{79DABEF1-9ED9-EFDD-A90F-9D88EEF87174}"/>
          </ac:picMkLst>
        </pc:picChg>
        <pc:picChg chg="add del mod ord">
          <ac:chgData name="Radim Boháč" userId="e5098a9a-6a28-40ce-ac6e-47e9b8c9add8" providerId="ADAL" clId="{9019A348-A09F-4EB1-9BE8-DD771ECE44FF}" dt="2023-04-23T08:03:25.500" v="21"/>
          <ac:picMkLst>
            <pc:docMk/>
            <pc:sldMk cId="2740285494" sldId="480"/>
            <ac:picMk id="15" creationId="{F92DF333-535D-A5FD-1F26-B2144FE0259C}"/>
          </ac:picMkLst>
        </pc:picChg>
        <pc:picChg chg="add mod">
          <ac:chgData name="Radim Boháč" userId="e5098a9a-6a28-40ce-ac6e-47e9b8c9add8" providerId="ADAL" clId="{9019A348-A09F-4EB1-9BE8-DD771ECE44FF}" dt="2023-04-23T08:03:25.500" v="21"/>
          <ac:picMkLst>
            <pc:docMk/>
            <pc:sldMk cId="2740285494" sldId="480"/>
            <ac:picMk id="16" creationId="{97A8645C-39A2-8395-6B0B-ACD799F43839}"/>
          </ac:picMkLst>
        </pc:picChg>
      </pc:sldChg>
      <pc:sldChg chg="addSp modSp">
        <pc:chgData name="Radim Boháč" userId="e5098a9a-6a28-40ce-ac6e-47e9b8c9add8" providerId="ADAL" clId="{9019A348-A09F-4EB1-9BE8-DD771ECE44FF}" dt="2023-04-23T08:08:01.494" v="22"/>
        <pc:sldMkLst>
          <pc:docMk/>
          <pc:sldMk cId="3077920817" sldId="481"/>
        </pc:sldMkLst>
        <pc:picChg chg="add mod">
          <ac:chgData name="Radim Boháč" userId="e5098a9a-6a28-40ce-ac6e-47e9b8c9add8" providerId="ADAL" clId="{9019A348-A09F-4EB1-9BE8-DD771ECE44FF}" dt="2023-04-23T08:08:01.494" v="22"/>
          <ac:picMkLst>
            <pc:docMk/>
            <pc:sldMk cId="3077920817" sldId="481"/>
            <ac:picMk id="14" creationId="{A9765FD6-7244-AB3C-FD9F-B5704B0AB89E}"/>
          </ac:picMkLst>
        </pc:picChg>
      </pc:sldChg>
      <pc:sldChg chg="addSp modSp">
        <pc:chgData name="Radim Boháč" userId="e5098a9a-6a28-40ce-ac6e-47e9b8c9add8" providerId="ADAL" clId="{9019A348-A09F-4EB1-9BE8-DD771ECE44FF}" dt="2023-04-23T08:20:14.581" v="25"/>
        <pc:sldMkLst>
          <pc:docMk/>
          <pc:sldMk cId="4196604338" sldId="483"/>
        </pc:sldMkLst>
        <pc:picChg chg="add mod">
          <ac:chgData name="Radim Boháč" userId="e5098a9a-6a28-40ce-ac6e-47e9b8c9add8" providerId="ADAL" clId="{9019A348-A09F-4EB1-9BE8-DD771ECE44FF}" dt="2023-04-23T08:20:14.581" v="25"/>
          <ac:picMkLst>
            <pc:docMk/>
            <pc:sldMk cId="4196604338" sldId="483"/>
            <ac:picMk id="10" creationId="{64FA7609-DBA9-88DC-ACA0-451B7903624F}"/>
          </ac:picMkLst>
        </pc:picChg>
      </pc:sldChg>
      <pc:sldChg chg="addSp modSp">
        <pc:chgData name="Radim Boháč" userId="e5098a9a-6a28-40ce-ac6e-47e9b8c9add8" providerId="ADAL" clId="{9019A348-A09F-4EB1-9BE8-DD771ECE44FF}" dt="2023-04-23T08:30:35.507" v="27"/>
        <pc:sldMkLst>
          <pc:docMk/>
          <pc:sldMk cId="4188789684" sldId="484"/>
        </pc:sldMkLst>
        <pc:picChg chg="add mod">
          <ac:chgData name="Radim Boháč" userId="e5098a9a-6a28-40ce-ac6e-47e9b8c9add8" providerId="ADAL" clId="{9019A348-A09F-4EB1-9BE8-DD771ECE44FF}" dt="2023-04-23T08:30:35.507" v="27"/>
          <ac:picMkLst>
            <pc:docMk/>
            <pc:sldMk cId="4188789684" sldId="484"/>
            <ac:picMk id="11" creationId="{2FCA385A-78BB-E190-2187-4577B01BCC0B}"/>
          </ac:picMkLst>
        </pc:picChg>
      </pc:sldChg>
      <pc:sldChg chg="addSp modSp">
        <pc:chgData name="Radim Boháč" userId="e5098a9a-6a28-40ce-ac6e-47e9b8c9add8" providerId="ADAL" clId="{9019A348-A09F-4EB1-9BE8-DD771ECE44FF}" dt="2023-04-23T08:32:37.463" v="28"/>
        <pc:sldMkLst>
          <pc:docMk/>
          <pc:sldMk cId="685932116" sldId="485"/>
        </pc:sldMkLst>
        <pc:picChg chg="add mod">
          <ac:chgData name="Radim Boháč" userId="e5098a9a-6a28-40ce-ac6e-47e9b8c9add8" providerId="ADAL" clId="{9019A348-A09F-4EB1-9BE8-DD771ECE44FF}" dt="2023-04-23T08:32:37.463" v="28"/>
          <ac:picMkLst>
            <pc:docMk/>
            <pc:sldMk cId="685932116" sldId="485"/>
            <ac:picMk id="10" creationId="{40A074D7-BD70-30AF-E42F-C94105BC17A3}"/>
          </ac:picMkLst>
        </pc:picChg>
      </pc:sldChg>
      <pc:sldChg chg="addSp modSp">
        <pc:chgData name="Radim Boháč" userId="e5098a9a-6a28-40ce-ac6e-47e9b8c9add8" providerId="ADAL" clId="{9019A348-A09F-4EB1-9BE8-DD771ECE44FF}" dt="2023-04-23T08:57:23.370" v="34"/>
        <pc:sldMkLst>
          <pc:docMk/>
          <pc:sldMk cId="1483155413" sldId="486"/>
        </pc:sldMkLst>
        <pc:picChg chg="add mod">
          <ac:chgData name="Radim Boháč" userId="e5098a9a-6a28-40ce-ac6e-47e9b8c9add8" providerId="ADAL" clId="{9019A348-A09F-4EB1-9BE8-DD771ECE44FF}" dt="2023-04-23T08:57:23.370" v="34"/>
          <ac:picMkLst>
            <pc:docMk/>
            <pc:sldMk cId="1483155413" sldId="486"/>
            <ac:picMk id="10" creationId="{522AA18E-93C1-D261-8626-01F0C51202C7}"/>
          </ac:picMkLst>
        </pc:picChg>
      </pc:sldChg>
      <pc:sldChg chg="addSp modSp mod">
        <pc:chgData name="Radim Boháč" userId="e5098a9a-6a28-40ce-ac6e-47e9b8c9add8" providerId="ADAL" clId="{9019A348-A09F-4EB1-9BE8-DD771ECE44FF}" dt="2023-04-23T09:03:04.793" v="38"/>
        <pc:sldMkLst>
          <pc:docMk/>
          <pc:sldMk cId="4046118045" sldId="487"/>
        </pc:sldMkLst>
        <pc:spChg chg="mod">
          <ac:chgData name="Radim Boháč" userId="e5098a9a-6a28-40ce-ac6e-47e9b8c9add8" providerId="ADAL" clId="{9019A348-A09F-4EB1-9BE8-DD771ECE44FF}" dt="2023-04-23T08:58:12.021" v="37" actId="20577"/>
          <ac:spMkLst>
            <pc:docMk/>
            <pc:sldMk cId="4046118045" sldId="487"/>
            <ac:spMk id="3" creationId="{FA8CC2E3-78C7-401D-8B6F-791D7C471981}"/>
          </ac:spMkLst>
        </pc:spChg>
        <pc:picChg chg="add mod">
          <ac:chgData name="Radim Boháč" userId="e5098a9a-6a28-40ce-ac6e-47e9b8c9add8" providerId="ADAL" clId="{9019A348-A09F-4EB1-9BE8-DD771ECE44FF}" dt="2023-04-23T09:03:04.793" v="38"/>
          <ac:picMkLst>
            <pc:docMk/>
            <pc:sldMk cId="4046118045" sldId="487"/>
            <ac:picMk id="12" creationId="{2F84AD4E-7F35-3135-47A0-3213F39E4F08}"/>
          </ac:picMkLst>
        </pc:picChg>
      </pc:sldChg>
      <pc:sldChg chg="addSp modSp">
        <pc:chgData name="Radim Boháč" userId="e5098a9a-6a28-40ce-ac6e-47e9b8c9add8" providerId="ADAL" clId="{9019A348-A09F-4EB1-9BE8-DD771ECE44FF}" dt="2023-04-23T09:05:59.339" v="39"/>
        <pc:sldMkLst>
          <pc:docMk/>
          <pc:sldMk cId="917647426" sldId="492"/>
        </pc:sldMkLst>
        <pc:picChg chg="add mod">
          <ac:chgData name="Radim Boháč" userId="e5098a9a-6a28-40ce-ac6e-47e9b8c9add8" providerId="ADAL" clId="{9019A348-A09F-4EB1-9BE8-DD771ECE44FF}" dt="2023-04-23T09:05:59.339" v="39"/>
          <ac:picMkLst>
            <pc:docMk/>
            <pc:sldMk cId="917647426" sldId="492"/>
            <ac:picMk id="14" creationId="{D9C1DFED-A7A7-83BA-91DA-DFC3A655B3D3}"/>
          </ac:picMkLst>
        </pc:picChg>
      </pc:sldChg>
      <pc:sldChg chg="addSp modSp">
        <pc:chgData name="Radim Boháč" userId="e5098a9a-6a28-40ce-ac6e-47e9b8c9add8" providerId="ADAL" clId="{9019A348-A09F-4EB1-9BE8-DD771ECE44FF}" dt="2023-04-23T09:14:54.544" v="41"/>
        <pc:sldMkLst>
          <pc:docMk/>
          <pc:sldMk cId="1448433366" sldId="494"/>
        </pc:sldMkLst>
        <pc:picChg chg="add mod">
          <ac:chgData name="Radim Boháč" userId="e5098a9a-6a28-40ce-ac6e-47e9b8c9add8" providerId="ADAL" clId="{9019A348-A09F-4EB1-9BE8-DD771ECE44FF}" dt="2023-04-23T09:14:54.544" v="41"/>
          <ac:picMkLst>
            <pc:docMk/>
            <pc:sldMk cId="1448433366" sldId="494"/>
            <ac:picMk id="12" creationId="{0F819362-0BE3-A570-D1B7-60971646896E}"/>
          </ac:picMkLst>
        </pc:picChg>
      </pc:sldChg>
      <pc:sldChg chg="addSp modSp">
        <pc:chgData name="Radim Boháč" userId="e5098a9a-6a28-40ce-ac6e-47e9b8c9add8" providerId="ADAL" clId="{9019A348-A09F-4EB1-9BE8-DD771ECE44FF}" dt="2023-04-23T09:21:15.464" v="42"/>
        <pc:sldMkLst>
          <pc:docMk/>
          <pc:sldMk cId="1909429414" sldId="501"/>
        </pc:sldMkLst>
        <pc:picChg chg="add mod">
          <ac:chgData name="Radim Boháč" userId="e5098a9a-6a28-40ce-ac6e-47e9b8c9add8" providerId="ADAL" clId="{9019A348-A09F-4EB1-9BE8-DD771ECE44FF}" dt="2023-04-23T09:21:15.464" v="42"/>
          <ac:picMkLst>
            <pc:docMk/>
            <pc:sldMk cId="1909429414" sldId="501"/>
            <ac:picMk id="18" creationId="{5F82ACA1-C0C6-67BE-6E0D-3AC9E32F43AD}"/>
          </ac:picMkLst>
        </pc:picChg>
      </pc:sldChg>
      <pc:sldChg chg="addSp modSp">
        <pc:chgData name="Radim Boháč" userId="e5098a9a-6a28-40ce-ac6e-47e9b8c9add8" providerId="ADAL" clId="{9019A348-A09F-4EB1-9BE8-DD771ECE44FF}" dt="2023-04-23T09:24:06.514" v="43"/>
        <pc:sldMkLst>
          <pc:docMk/>
          <pc:sldMk cId="626834539" sldId="502"/>
        </pc:sldMkLst>
        <pc:picChg chg="add mod">
          <ac:chgData name="Radim Boháč" userId="e5098a9a-6a28-40ce-ac6e-47e9b8c9add8" providerId="ADAL" clId="{9019A348-A09F-4EB1-9BE8-DD771ECE44FF}" dt="2023-04-23T09:24:06.514" v="43"/>
          <ac:picMkLst>
            <pc:docMk/>
            <pc:sldMk cId="626834539" sldId="502"/>
            <ac:picMk id="12" creationId="{B90D6DC3-81BA-7DDF-B426-A7D21B98E792}"/>
          </ac:picMkLst>
        </pc:picChg>
      </pc:sldChg>
      <pc:sldChg chg="addSp modSp">
        <pc:chgData name="Radim Boháč" userId="e5098a9a-6a28-40ce-ac6e-47e9b8c9add8" providerId="ADAL" clId="{9019A348-A09F-4EB1-9BE8-DD771ECE44FF}" dt="2023-04-23T09:40:42.351" v="52"/>
        <pc:sldMkLst>
          <pc:docMk/>
          <pc:sldMk cId="1002324593" sldId="503"/>
        </pc:sldMkLst>
        <pc:picChg chg="add mod">
          <ac:chgData name="Radim Boháč" userId="e5098a9a-6a28-40ce-ac6e-47e9b8c9add8" providerId="ADAL" clId="{9019A348-A09F-4EB1-9BE8-DD771ECE44FF}" dt="2023-04-23T09:40:42.351" v="52"/>
          <ac:picMkLst>
            <pc:docMk/>
            <pc:sldMk cId="1002324593" sldId="503"/>
            <ac:picMk id="15" creationId="{1B10D403-D330-38E6-9156-CCDE8D801BE6}"/>
          </ac:picMkLst>
        </pc:picChg>
      </pc:sldChg>
      <pc:sldChg chg="addSp modSp">
        <pc:chgData name="Radim Boháč" userId="e5098a9a-6a28-40ce-ac6e-47e9b8c9add8" providerId="ADAL" clId="{9019A348-A09F-4EB1-9BE8-DD771ECE44FF}" dt="2023-04-23T08:40:23.492" v="30"/>
        <pc:sldMkLst>
          <pc:docMk/>
          <pc:sldMk cId="1164125471" sldId="506"/>
        </pc:sldMkLst>
        <pc:picChg chg="add mod">
          <ac:chgData name="Radim Boháč" userId="e5098a9a-6a28-40ce-ac6e-47e9b8c9add8" providerId="ADAL" clId="{9019A348-A09F-4EB1-9BE8-DD771ECE44FF}" dt="2023-04-23T08:40:23.492" v="30"/>
          <ac:picMkLst>
            <pc:docMk/>
            <pc:sldMk cId="1164125471" sldId="506"/>
            <ac:picMk id="11" creationId="{430DBC76-8CAD-EBC6-2821-FC75FC3608C2}"/>
          </ac:picMkLst>
        </pc:picChg>
      </pc:sldChg>
      <pc:sldChg chg="addSp modSp">
        <pc:chgData name="Radim Boháč" userId="e5098a9a-6a28-40ce-ac6e-47e9b8c9add8" providerId="ADAL" clId="{9019A348-A09F-4EB1-9BE8-DD771ECE44FF}" dt="2023-04-23T08:46:24.996" v="31"/>
        <pc:sldMkLst>
          <pc:docMk/>
          <pc:sldMk cId="891524878" sldId="507"/>
        </pc:sldMkLst>
        <pc:picChg chg="add mod">
          <ac:chgData name="Radim Boháč" userId="e5098a9a-6a28-40ce-ac6e-47e9b8c9add8" providerId="ADAL" clId="{9019A348-A09F-4EB1-9BE8-DD771ECE44FF}" dt="2023-04-23T08:46:24.996" v="31"/>
          <ac:picMkLst>
            <pc:docMk/>
            <pc:sldMk cId="891524878" sldId="507"/>
            <ac:picMk id="10" creationId="{9A5F4687-5230-A189-9B5D-DAB0EC5D8227}"/>
          </ac:picMkLst>
        </pc:picChg>
      </pc:sldChg>
      <pc:sldChg chg="addSp modSp">
        <pc:chgData name="Radim Boháč" userId="e5098a9a-6a28-40ce-ac6e-47e9b8c9add8" providerId="ADAL" clId="{9019A348-A09F-4EB1-9BE8-DD771ECE44FF}" dt="2023-04-23T08:52:05.401" v="32"/>
        <pc:sldMkLst>
          <pc:docMk/>
          <pc:sldMk cId="2383440091" sldId="508"/>
        </pc:sldMkLst>
        <pc:picChg chg="add mod">
          <ac:chgData name="Radim Boháč" userId="e5098a9a-6a28-40ce-ac6e-47e9b8c9add8" providerId="ADAL" clId="{9019A348-A09F-4EB1-9BE8-DD771ECE44FF}" dt="2023-04-23T08:52:05.401" v="32"/>
          <ac:picMkLst>
            <pc:docMk/>
            <pc:sldMk cId="2383440091" sldId="508"/>
            <ac:picMk id="11" creationId="{01DF74DC-1551-DB6A-6D1F-3FBAE39F1332}"/>
          </ac:picMkLst>
        </pc:picChg>
      </pc:sldChg>
      <pc:sldChg chg="addSp modSp">
        <pc:chgData name="Radim Boháč" userId="e5098a9a-6a28-40ce-ac6e-47e9b8c9add8" providerId="ADAL" clId="{9019A348-A09F-4EB1-9BE8-DD771ECE44FF}" dt="2023-04-23T08:55:23.550" v="33"/>
        <pc:sldMkLst>
          <pc:docMk/>
          <pc:sldMk cId="3267395519" sldId="509"/>
        </pc:sldMkLst>
        <pc:picChg chg="add mod">
          <ac:chgData name="Radim Boháč" userId="e5098a9a-6a28-40ce-ac6e-47e9b8c9add8" providerId="ADAL" clId="{9019A348-A09F-4EB1-9BE8-DD771ECE44FF}" dt="2023-04-23T08:55:23.550" v="33"/>
          <ac:picMkLst>
            <pc:docMk/>
            <pc:sldMk cId="3267395519" sldId="509"/>
            <ac:picMk id="11" creationId="{82887672-2013-360D-19B2-947738D45BC0}"/>
          </ac:picMkLst>
        </pc:picChg>
      </pc:sldChg>
      <pc:sldChg chg="addSp modSp">
        <pc:chgData name="Radim Boháč" userId="e5098a9a-6a28-40ce-ac6e-47e9b8c9add8" providerId="ADAL" clId="{9019A348-A09F-4EB1-9BE8-DD771ECE44FF}" dt="2023-04-23T09:28:31.978" v="49"/>
        <pc:sldMkLst>
          <pc:docMk/>
          <pc:sldMk cId="3021338283" sldId="523"/>
        </pc:sldMkLst>
        <pc:picChg chg="add mod">
          <ac:chgData name="Radim Boháč" userId="e5098a9a-6a28-40ce-ac6e-47e9b8c9add8" providerId="ADAL" clId="{9019A348-A09F-4EB1-9BE8-DD771ECE44FF}" dt="2023-04-23T09:28:31.978" v="49"/>
          <ac:picMkLst>
            <pc:docMk/>
            <pc:sldMk cId="3021338283" sldId="523"/>
            <ac:picMk id="16" creationId="{93FCE52B-3090-DBF0-14ED-4FD0D2A8EBDF}"/>
          </ac:picMkLst>
        </pc:picChg>
      </pc:sldChg>
      <pc:sldChg chg="addSp modSp">
        <pc:chgData name="Radim Boháč" userId="e5098a9a-6a28-40ce-ac6e-47e9b8c9add8" providerId="ADAL" clId="{9019A348-A09F-4EB1-9BE8-DD771ECE44FF}" dt="2023-04-23T09:37:39.171" v="51"/>
        <pc:sldMkLst>
          <pc:docMk/>
          <pc:sldMk cId="3365716332" sldId="524"/>
        </pc:sldMkLst>
        <pc:picChg chg="add mod">
          <ac:chgData name="Radim Boháč" userId="e5098a9a-6a28-40ce-ac6e-47e9b8c9add8" providerId="ADAL" clId="{9019A348-A09F-4EB1-9BE8-DD771ECE44FF}" dt="2023-04-23T09:37:39.171" v="51"/>
          <ac:picMkLst>
            <pc:docMk/>
            <pc:sldMk cId="3365716332" sldId="524"/>
            <ac:picMk id="10" creationId="{7572C8DE-4B2E-84FE-ABA9-BF54D2A47A3D}"/>
          </ac:picMkLst>
        </pc:picChg>
      </pc:sldChg>
      <pc:sldChg chg="addSp modSp">
        <pc:chgData name="Radim Boháč" userId="e5098a9a-6a28-40ce-ac6e-47e9b8c9add8" providerId="ADAL" clId="{9019A348-A09F-4EB1-9BE8-DD771ECE44FF}" dt="2023-04-23T08:36:00.435" v="29"/>
        <pc:sldMkLst>
          <pc:docMk/>
          <pc:sldMk cId="4236094184" sldId="525"/>
        </pc:sldMkLst>
        <pc:picChg chg="add mod">
          <ac:chgData name="Radim Boháč" userId="e5098a9a-6a28-40ce-ac6e-47e9b8c9add8" providerId="ADAL" clId="{9019A348-A09F-4EB1-9BE8-DD771ECE44FF}" dt="2023-04-23T08:36:00.435" v="29"/>
          <ac:picMkLst>
            <pc:docMk/>
            <pc:sldMk cId="4236094184" sldId="525"/>
            <ac:picMk id="15" creationId="{F4CBCDB6-81DA-103E-2725-F57EFA1D3F4E}"/>
          </ac:picMkLst>
        </pc:picChg>
      </pc:sldChg>
      <pc:sldChg chg="addSp modSp">
        <pc:chgData name="Radim Boháč" userId="e5098a9a-6a28-40ce-ac6e-47e9b8c9add8" providerId="ADAL" clId="{9019A348-A09F-4EB1-9BE8-DD771ECE44FF}" dt="2023-04-23T09:41:57.095" v="53"/>
        <pc:sldMkLst>
          <pc:docMk/>
          <pc:sldMk cId="1588756748" sldId="528"/>
        </pc:sldMkLst>
        <pc:picChg chg="add mod">
          <ac:chgData name="Radim Boháč" userId="e5098a9a-6a28-40ce-ac6e-47e9b8c9add8" providerId="ADAL" clId="{9019A348-A09F-4EB1-9BE8-DD771ECE44FF}" dt="2023-04-23T09:41:57.095" v="53"/>
          <ac:picMkLst>
            <pc:docMk/>
            <pc:sldMk cId="1588756748" sldId="528"/>
            <ac:picMk id="10" creationId="{AA5F4FA3-398B-D6F9-01AD-4A2BFFD3DA5B}"/>
          </ac:picMkLst>
        </pc:picChg>
      </pc:sldChg>
      <pc:sldChg chg="addSp modSp">
        <pc:chgData name="Radim Boháč" userId="e5098a9a-6a28-40ce-ac6e-47e9b8c9add8" providerId="ADAL" clId="{9019A348-A09F-4EB1-9BE8-DD771ECE44FF}" dt="2023-04-23T09:49:33.186" v="55"/>
        <pc:sldMkLst>
          <pc:docMk/>
          <pc:sldMk cId="3591459722" sldId="530"/>
        </pc:sldMkLst>
        <pc:picChg chg="add mod">
          <ac:chgData name="Radim Boháč" userId="e5098a9a-6a28-40ce-ac6e-47e9b8c9add8" providerId="ADAL" clId="{9019A348-A09F-4EB1-9BE8-DD771ECE44FF}" dt="2023-04-23T09:49:33.186" v="55"/>
          <ac:picMkLst>
            <pc:docMk/>
            <pc:sldMk cId="3591459722" sldId="530"/>
            <ac:picMk id="10" creationId="{1812CCA8-1634-647D-0841-DC56651F29A6}"/>
          </ac:picMkLst>
        </pc:picChg>
      </pc:sldChg>
      <pc:sldChg chg="addSp modSp">
        <pc:chgData name="Radim Boháč" userId="e5098a9a-6a28-40ce-ac6e-47e9b8c9add8" providerId="ADAL" clId="{9019A348-A09F-4EB1-9BE8-DD771ECE44FF}" dt="2023-04-23T09:54:42.142" v="60"/>
        <pc:sldMkLst>
          <pc:docMk/>
          <pc:sldMk cId="427172997" sldId="536"/>
        </pc:sldMkLst>
        <pc:picChg chg="add mod">
          <ac:chgData name="Radim Boháč" userId="e5098a9a-6a28-40ce-ac6e-47e9b8c9add8" providerId="ADAL" clId="{9019A348-A09F-4EB1-9BE8-DD771ECE44FF}" dt="2023-04-23T09:54:42.142" v="60"/>
          <ac:picMkLst>
            <pc:docMk/>
            <pc:sldMk cId="427172997" sldId="536"/>
            <ac:picMk id="15" creationId="{404A566B-D6B2-D70A-7E77-2E44BF331731}"/>
          </ac:picMkLst>
        </pc:picChg>
      </pc:sldChg>
      <pc:sldChg chg="addSp delSp modSp mod modTransition modAnim">
        <pc:chgData name="Radim Boháč" userId="e5098a9a-6a28-40ce-ac6e-47e9b8c9add8" providerId="ADAL" clId="{9019A348-A09F-4EB1-9BE8-DD771ECE44FF}" dt="2023-04-23T09:58:25.325" v="64"/>
        <pc:sldMkLst>
          <pc:docMk/>
          <pc:sldMk cId="3596218806" sldId="537"/>
        </pc:sldMkLst>
        <pc:picChg chg="add del mod">
          <ac:chgData name="Radim Boháč" userId="e5098a9a-6a28-40ce-ac6e-47e9b8c9add8" providerId="ADAL" clId="{9019A348-A09F-4EB1-9BE8-DD771ECE44FF}" dt="2023-04-23T09:55:28.579" v="63"/>
          <ac:picMkLst>
            <pc:docMk/>
            <pc:sldMk cId="3596218806" sldId="537"/>
            <ac:picMk id="11" creationId="{9815278C-10EB-9869-B01C-782CFC1CCF18}"/>
          </ac:picMkLst>
        </pc:picChg>
        <pc:picChg chg="add del mod ord">
          <ac:chgData name="Radim Boháč" userId="e5098a9a-6a28-40ce-ac6e-47e9b8c9add8" providerId="ADAL" clId="{9019A348-A09F-4EB1-9BE8-DD771ECE44FF}" dt="2023-04-23T09:58:25.325" v="64"/>
          <ac:picMkLst>
            <pc:docMk/>
            <pc:sldMk cId="3596218806" sldId="537"/>
            <ac:picMk id="14" creationId="{060AABF6-A815-DE2D-15C6-1838C9092B6B}"/>
          </ac:picMkLst>
        </pc:picChg>
        <pc:picChg chg="add mod">
          <ac:chgData name="Radim Boháč" userId="e5098a9a-6a28-40ce-ac6e-47e9b8c9add8" providerId="ADAL" clId="{9019A348-A09F-4EB1-9BE8-DD771ECE44FF}" dt="2023-04-23T09:58:25.325" v="64"/>
          <ac:picMkLst>
            <pc:docMk/>
            <pc:sldMk cId="3596218806" sldId="537"/>
            <ac:picMk id="15" creationId="{B5ED3128-EC75-E1E9-A453-DFC8ECA2CD6E}"/>
          </ac:picMkLst>
        </pc:picChg>
      </pc:sldChg>
      <pc:sldChg chg="addSp delSp modSp mod modTransition modAnim">
        <pc:chgData name="Radim Boháč" userId="e5098a9a-6a28-40ce-ac6e-47e9b8c9add8" providerId="ADAL" clId="{9019A348-A09F-4EB1-9BE8-DD771ECE44FF}" dt="2023-04-23T10:02:18.327" v="72" actId="108"/>
        <pc:sldMkLst>
          <pc:docMk/>
          <pc:sldMk cId="2574146695" sldId="545"/>
        </pc:sldMkLst>
        <pc:spChg chg="mod">
          <ac:chgData name="Radim Boháč" userId="e5098a9a-6a28-40ce-ac6e-47e9b8c9add8" providerId="ADAL" clId="{9019A348-A09F-4EB1-9BE8-DD771ECE44FF}" dt="2023-04-23T10:02:18.327" v="72" actId="108"/>
          <ac:spMkLst>
            <pc:docMk/>
            <pc:sldMk cId="2574146695" sldId="545"/>
            <ac:spMk id="3" creationId="{FA8CC2E3-78C7-401D-8B6F-791D7C471981}"/>
          </ac:spMkLst>
        </pc:spChg>
        <pc:picChg chg="add del mod">
          <ac:chgData name="Radim Boháč" userId="e5098a9a-6a28-40ce-ac6e-47e9b8c9add8" providerId="ADAL" clId="{9019A348-A09F-4EB1-9BE8-DD771ECE44FF}" dt="2023-04-23T10:00:04.555" v="67"/>
          <ac:picMkLst>
            <pc:docMk/>
            <pc:sldMk cId="2574146695" sldId="545"/>
            <ac:picMk id="13" creationId="{ABEAF05A-37E3-69D4-B963-903EDE6E7506}"/>
          </ac:picMkLst>
        </pc:picChg>
        <pc:picChg chg="add del mod ord">
          <ac:chgData name="Radim Boháč" userId="e5098a9a-6a28-40ce-ac6e-47e9b8c9add8" providerId="ADAL" clId="{9019A348-A09F-4EB1-9BE8-DD771ECE44FF}" dt="2023-04-23T10:01:57.370" v="68"/>
          <ac:picMkLst>
            <pc:docMk/>
            <pc:sldMk cId="2574146695" sldId="545"/>
            <ac:picMk id="16" creationId="{8414F105-A40F-4CB7-3203-FF767089D01B}"/>
          </ac:picMkLst>
        </pc:picChg>
        <pc:picChg chg="add mod">
          <ac:chgData name="Radim Boháč" userId="e5098a9a-6a28-40ce-ac6e-47e9b8c9add8" providerId="ADAL" clId="{9019A348-A09F-4EB1-9BE8-DD771ECE44FF}" dt="2023-04-23T10:01:57.370" v="68"/>
          <ac:picMkLst>
            <pc:docMk/>
            <pc:sldMk cId="2574146695" sldId="545"/>
            <ac:picMk id="17" creationId="{B96069D2-4290-D62A-3B47-5721D05113F1}"/>
          </ac:picMkLst>
        </pc:picChg>
      </pc:sldChg>
      <pc:sldChg chg="addSp modSp">
        <pc:chgData name="Radim Boháč" userId="e5098a9a-6a28-40ce-ac6e-47e9b8c9add8" providerId="ADAL" clId="{9019A348-A09F-4EB1-9BE8-DD771ECE44FF}" dt="2023-04-23T10:04:22.374" v="73"/>
        <pc:sldMkLst>
          <pc:docMk/>
          <pc:sldMk cId="1838419788" sldId="546"/>
        </pc:sldMkLst>
        <pc:picChg chg="add mod">
          <ac:chgData name="Radim Boháč" userId="e5098a9a-6a28-40ce-ac6e-47e9b8c9add8" providerId="ADAL" clId="{9019A348-A09F-4EB1-9BE8-DD771ECE44FF}" dt="2023-04-23T10:04:22.374" v="73"/>
          <ac:picMkLst>
            <pc:docMk/>
            <pc:sldMk cId="1838419788" sldId="546"/>
            <ac:picMk id="28" creationId="{8C998A26-2462-A49C-8F23-71186509EF42}"/>
          </ac:picMkLst>
        </pc:picChg>
      </pc:sldChg>
      <pc:sldChg chg="addSp modSp">
        <pc:chgData name="Radim Boháč" userId="e5098a9a-6a28-40ce-ac6e-47e9b8c9add8" providerId="ADAL" clId="{9019A348-A09F-4EB1-9BE8-DD771ECE44FF}" dt="2023-04-23T10:05:05.682" v="74"/>
        <pc:sldMkLst>
          <pc:docMk/>
          <pc:sldMk cId="3964788665" sldId="547"/>
        </pc:sldMkLst>
        <pc:picChg chg="add mod">
          <ac:chgData name="Radim Boháč" userId="e5098a9a-6a28-40ce-ac6e-47e9b8c9add8" providerId="ADAL" clId="{9019A348-A09F-4EB1-9BE8-DD771ECE44FF}" dt="2023-04-23T10:05:05.682" v="74"/>
          <ac:picMkLst>
            <pc:docMk/>
            <pc:sldMk cId="3964788665" sldId="547"/>
            <ac:picMk id="10" creationId="{81C35A15-528E-5FCB-C5F2-59E7CD774AAA}"/>
          </ac:picMkLst>
        </pc:picChg>
      </pc:sldChg>
      <pc:sldChg chg="addSp modSp">
        <pc:chgData name="Radim Boháč" userId="e5098a9a-6a28-40ce-ac6e-47e9b8c9add8" providerId="ADAL" clId="{9019A348-A09F-4EB1-9BE8-DD771ECE44FF}" dt="2023-04-23T10:11:44.290" v="76"/>
        <pc:sldMkLst>
          <pc:docMk/>
          <pc:sldMk cId="3573725614" sldId="548"/>
        </pc:sldMkLst>
        <pc:picChg chg="add mod">
          <ac:chgData name="Radim Boháč" userId="e5098a9a-6a28-40ce-ac6e-47e9b8c9add8" providerId="ADAL" clId="{9019A348-A09F-4EB1-9BE8-DD771ECE44FF}" dt="2023-04-23T10:11:44.290" v="76"/>
          <ac:picMkLst>
            <pc:docMk/>
            <pc:sldMk cId="3573725614" sldId="548"/>
            <ac:picMk id="11" creationId="{63A2C650-2B08-F60C-33C3-40012C360C93}"/>
          </ac:picMkLst>
        </pc:picChg>
      </pc:sldChg>
      <pc:sldChg chg="addSp modSp">
        <pc:chgData name="Radim Boháč" userId="e5098a9a-6a28-40ce-ac6e-47e9b8c9add8" providerId="ADAL" clId="{9019A348-A09F-4EB1-9BE8-DD771ECE44FF}" dt="2023-04-23T10:14:09.214" v="77"/>
        <pc:sldMkLst>
          <pc:docMk/>
          <pc:sldMk cId="2569208017" sldId="558"/>
        </pc:sldMkLst>
        <pc:picChg chg="add mod">
          <ac:chgData name="Radim Boháč" userId="e5098a9a-6a28-40ce-ac6e-47e9b8c9add8" providerId="ADAL" clId="{9019A348-A09F-4EB1-9BE8-DD771ECE44FF}" dt="2023-04-23T10:14:09.214" v="77"/>
          <ac:picMkLst>
            <pc:docMk/>
            <pc:sldMk cId="2569208017" sldId="558"/>
            <ac:picMk id="10" creationId="{C7D9FC28-A328-3B82-216B-D83A2702DED2}"/>
          </ac:picMkLst>
        </pc:picChg>
      </pc:sldChg>
      <pc:sldChg chg="addSp modSp">
        <pc:chgData name="Radim Boháč" userId="e5098a9a-6a28-40ce-ac6e-47e9b8c9add8" providerId="ADAL" clId="{9019A348-A09F-4EB1-9BE8-DD771ECE44FF}" dt="2023-04-23T10:16:15.285" v="78"/>
        <pc:sldMkLst>
          <pc:docMk/>
          <pc:sldMk cId="2829262858" sldId="561"/>
        </pc:sldMkLst>
        <pc:picChg chg="add mod">
          <ac:chgData name="Radim Boháč" userId="e5098a9a-6a28-40ce-ac6e-47e9b8c9add8" providerId="ADAL" clId="{9019A348-A09F-4EB1-9BE8-DD771ECE44FF}" dt="2023-04-23T10:16:15.285" v="78"/>
          <ac:picMkLst>
            <pc:docMk/>
            <pc:sldMk cId="2829262858" sldId="561"/>
            <ac:picMk id="10" creationId="{0868314D-F934-D685-75ED-7362439204C2}"/>
          </ac:picMkLst>
        </pc:picChg>
      </pc:sldChg>
      <pc:sldChg chg="addSp modSp">
        <pc:chgData name="Radim Boháč" userId="e5098a9a-6a28-40ce-ac6e-47e9b8c9add8" providerId="ADAL" clId="{9019A348-A09F-4EB1-9BE8-DD771ECE44FF}" dt="2023-04-23T10:19:01.486" v="79"/>
        <pc:sldMkLst>
          <pc:docMk/>
          <pc:sldMk cId="4126086646" sldId="562"/>
        </pc:sldMkLst>
        <pc:picChg chg="add mod">
          <ac:chgData name="Radim Boháč" userId="e5098a9a-6a28-40ce-ac6e-47e9b8c9add8" providerId="ADAL" clId="{9019A348-A09F-4EB1-9BE8-DD771ECE44FF}" dt="2023-04-23T10:19:01.486" v="79"/>
          <ac:picMkLst>
            <pc:docMk/>
            <pc:sldMk cId="4126086646" sldId="562"/>
            <ac:picMk id="11" creationId="{C3F13A86-F848-6EA2-ABBA-32BC63621632}"/>
          </ac:picMkLst>
        </pc:picChg>
      </pc:sldChg>
      <pc:sldChg chg="addSp modSp">
        <pc:chgData name="Radim Boháč" userId="e5098a9a-6a28-40ce-ac6e-47e9b8c9add8" providerId="ADAL" clId="{9019A348-A09F-4EB1-9BE8-DD771ECE44FF}" dt="2023-04-23T10:08:01.392" v="75"/>
        <pc:sldMkLst>
          <pc:docMk/>
          <pc:sldMk cId="130995170" sldId="564"/>
        </pc:sldMkLst>
        <pc:picChg chg="add mod">
          <ac:chgData name="Radim Boháč" userId="e5098a9a-6a28-40ce-ac6e-47e9b8c9add8" providerId="ADAL" clId="{9019A348-A09F-4EB1-9BE8-DD771ECE44FF}" dt="2023-04-23T10:08:01.392" v="75"/>
          <ac:picMkLst>
            <pc:docMk/>
            <pc:sldMk cId="130995170" sldId="564"/>
            <ac:picMk id="10" creationId="{A05AFFC5-3356-A771-1360-945B6D7BF33E}"/>
          </ac:picMkLst>
        </pc:picChg>
      </pc:sldChg>
      <pc:sldChg chg="addSp modSp">
        <pc:chgData name="Radim Boháč" userId="e5098a9a-6a28-40ce-ac6e-47e9b8c9add8" providerId="ADAL" clId="{9019A348-A09F-4EB1-9BE8-DD771ECE44FF}" dt="2023-04-23T09:21:15.464" v="42"/>
        <pc:sldMkLst>
          <pc:docMk/>
          <pc:sldMk cId="140285835" sldId="565"/>
        </pc:sldMkLst>
        <pc:picChg chg="add mod">
          <ac:chgData name="Radim Boháč" userId="e5098a9a-6a28-40ce-ac6e-47e9b8c9add8" providerId="ADAL" clId="{9019A348-A09F-4EB1-9BE8-DD771ECE44FF}" dt="2023-04-23T09:21:15.464" v="42"/>
          <ac:picMkLst>
            <pc:docMk/>
            <pc:sldMk cId="140285835" sldId="565"/>
            <ac:picMk id="18" creationId="{FD1F7D03-A6E0-D7BE-3F82-E46CA5C449A7}"/>
          </ac:picMkLst>
        </pc:picChg>
      </pc:sldChg>
      <pc:sldChg chg="addSp modSp">
        <pc:chgData name="Radim Boháč" userId="e5098a9a-6a28-40ce-ac6e-47e9b8c9add8" providerId="ADAL" clId="{9019A348-A09F-4EB1-9BE8-DD771ECE44FF}" dt="2023-04-23T09:33:55.036" v="50"/>
        <pc:sldMkLst>
          <pc:docMk/>
          <pc:sldMk cId="3587057624" sldId="566"/>
        </pc:sldMkLst>
        <pc:picChg chg="add mod">
          <ac:chgData name="Radim Boháč" userId="e5098a9a-6a28-40ce-ac6e-47e9b8c9add8" providerId="ADAL" clId="{9019A348-A09F-4EB1-9BE8-DD771ECE44FF}" dt="2023-04-23T09:33:55.036" v="50"/>
          <ac:picMkLst>
            <pc:docMk/>
            <pc:sldMk cId="3587057624" sldId="566"/>
            <ac:picMk id="10" creationId="{3E2C671E-E3E9-5262-F756-16A1CB64DC6E}"/>
          </ac:picMkLst>
        </pc:picChg>
      </pc:sldChg>
      <pc:sldChg chg="addSp modSp">
        <pc:chgData name="Radim Boháč" userId="e5098a9a-6a28-40ce-ac6e-47e9b8c9add8" providerId="ADAL" clId="{9019A348-A09F-4EB1-9BE8-DD771ECE44FF}" dt="2023-04-23T08:16:47.452" v="24"/>
        <pc:sldMkLst>
          <pc:docMk/>
          <pc:sldMk cId="2613451684" sldId="568"/>
        </pc:sldMkLst>
        <pc:picChg chg="add mod">
          <ac:chgData name="Radim Boháč" userId="e5098a9a-6a28-40ce-ac6e-47e9b8c9add8" providerId="ADAL" clId="{9019A348-A09F-4EB1-9BE8-DD771ECE44FF}" dt="2023-04-23T08:16:47.452" v="24"/>
          <ac:picMkLst>
            <pc:docMk/>
            <pc:sldMk cId="2613451684" sldId="568"/>
            <ac:picMk id="10" creationId="{FB452886-E86C-0430-4E4F-FD8A7CADF0FA}"/>
          </ac:picMkLst>
        </pc:picChg>
      </pc:sldChg>
      <pc:sldChg chg="addSp modSp">
        <pc:chgData name="Radim Boháč" userId="e5098a9a-6a28-40ce-ac6e-47e9b8c9add8" providerId="ADAL" clId="{9019A348-A09F-4EB1-9BE8-DD771ECE44FF}" dt="2023-04-23T09:45:07.113" v="54"/>
        <pc:sldMkLst>
          <pc:docMk/>
          <pc:sldMk cId="4003539893" sldId="569"/>
        </pc:sldMkLst>
        <pc:picChg chg="add mod">
          <ac:chgData name="Radim Boháč" userId="e5098a9a-6a28-40ce-ac6e-47e9b8c9add8" providerId="ADAL" clId="{9019A348-A09F-4EB1-9BE8-DD771ECE44FF}" dt="2023-04-23T09:45:07.113" v="54"/>
          <ac:picMkLst>
            <pc:docMk/>
            <pc:sldMk cId="4003539893" sldId="569"/>
            <ac:picMk id="10" creationId="{C88E6974-ABD4-048D-F14B-480022884C9D}"/>
          </ac:picMkLst>
        </pc:picChg>
      </pc:sldChg>
      <pc:sldChg chg="addSp modSp">
        <pc:chgData name="Radim Boháč" userId="e5098a9a-6a28-40ce-ac6e-47e9b8c9add8" providerId="ADAL" clId="{9019A348-A09F-4EB1-9BE8-DD771ECE44FF}" dt="2023-04-23T09:21:15.464" v="42"/>
        <pc:sldMkLst>
          <pc:docMk/>
          <pc:sldMk cId="1629242514" sldId="570"/>
        </pc:sldMkLst>
        <pc:picChg chg="add mod">
          <ac:chgData name="Radim Boháč" userId="e5098a9a-6a28-40ce-ac6e-47e9b8c9add8" providerId="ADAL" clId="{9019A348-A09F-4EB1-9BE8-DD771ECE44FF}" dt="2023-04-23T09:21:15.464" v="42"/>
          <ac:picMkLst>
            <pc:docMk/>
            <pc:sldMk cId="1629242514" sldId="570"/>
            <ac:picMk id="9" creationId="{C8B7BF8D-3BF4-CA9C-E057-D153858029F5}"/>
          </ac:picMkLst>
        </pc:picChg>
      </pc:sldChg>
      <pc:sldChg chg="addSp modSp">
        <pc:chgData name="Radim Boháč" userId="e5098a9a-6a28-40ce-ac6e-47e9b8c9add8" providerId="ADAL" clId="{9019A348-A09F-4EB1-9BE8-DD771ECE44FF}" dt="2023-04-23T09:08:25.540" v="40"/>
        <pc:sldMkLst>
          <pc:docMk/>
          <pc:sldMk cId="2476357890" sldId="571"/>
        </pc:sldMkLst>
        <pc:picChg chg="add mod">
          <ac:chgData name="Radim Boháč" userId="e5098a9a-6a28-40ce-ac6e-47e9b8c9add8" providerId="ADAL" clId="{9019A348-A09F-4EB1-9BE8-DD771ECE44FF}" dt="2023-04-23T09:08:25.540" v="40"/>
          <ac:picMkLst>
            <pc:docMk/>
            <pc:sldMk cId="2476357890" sldId="571"/>
            <ac:picMk id="14" creationId="{FDD69611-5629-C4DC-700A-50023EE6E945}"/>
          </ac:picMkLst>
        </pc:picChg>
      </pc:sldChg>
      <pc:sldChg chg="addSp modSp">
        <pc:chgData name="Radim Boháč" userId="e5098a9a-6a28-40ce-ac6e-47e9b8c9add8" providerId="ADAL" clId="{9019A348-A09F-4EB1-9BE8-DD771ECE44FF}" dt="2023-04-23T09:08:25.540" v="40"/>
        <pc:sldMkLst>
          <pc:docMk/>
          <pc:sldMk cId="2285369547" sldId="592"/>
        </pc:sldMkLst>
        <pc:picChg chg="add mod">
          <ac:chgData name="Radim Boháč" userId="e5098a9a-6a28-40ce-ac6e-47e9b8c9add8" providerId="ADAL" clId="{9019A348-A09F-4EB1-9BE8-DD771ECE44FF}" dt="2023-04-23T09:08:25.540" v="40"/>
          <ac:picMkLst>
            <pc:docMk/>
            <pc:sldMk cId="2285369547" sldId="592"/>
            <ac:picMk id="10" creationId="{5ACE40E2-5C4A-355E-9344-20751F5BE415}"/>
          </ac:picMkLst>
        </pc:picChg>
      </pc:sldChg>
      <pc:sldChg chg="addSp modSp">
        <pc:chgData name="Radim Boháč" userId="e5098a9a-6a28-40ce-ac6e-47e9b8c9add8" providerId="ADAL" clId="{9019A348-A09F-4EB1-9BE8-DD771ECE44FF}" dt="2023-04-23T08:14:55.583" v="23"/>
        <pc:sldMkLst>
          <pc:docMk/>
          <pc:sldMk cId="1345410075" sldId="593"/>
        </pc:sldMkLst>
        <pc:picChg chg="add mod">
          <ac:chgData name="Radim Boháč" userId="e5098a9a-6a28-40ce-ac6e-47e9b8c9add8" providerId="ADAL" clId="{9019A348-A09F-4EB1-9BE8-DD771ECE44FF}" dt="2023-04-23T08:14:55.583" v="23"/>
          <ac:picMkLst>
            <pc:docMk/>
            <pc:sldMk cId="1345410075" sldId="593"/>
            <ac:picMk id="10" creationId="{1ADBA521-0184-E6AB-3176-D841D6C64500}"/>
          </ac:picMkLst>
        </pc:picChg>
      </pc:sldChg>
      <pc:sldChg chg="addSp modSp">
        <pc:chgData name="Radim Boháč" userId="e5098a9a-6a28-40ce-ac6e-47e9b8c9add8" providerId="ADAL" clId="{9019A348-A09F-4EB1-9BE8-DD771ECE44FF}" dt="2023-04-23T09:21:15.464" v="42"/>
        <pc:sldMkLst>
          <pc:docMk/>
          <pc:sldMk cId="587731034" sldId="594"/>
        </pc:sldMkLst>
        <pc:picChg chg="add mod">
          <ac:chgData name="Radim Boháč" userId="e5098a9a-6a28-40ce-ac6e-47e9b8c9add8" providerId="ADAL" clId="{9019A348-A09F-4EB1-9BE8-DD771ECE44FF}" dt="2023-04-23T09:21:15.464" v="42"/>
          <ac:picMkLst>
            <pc:docMk/>
            <pc:sldMk cId="587731034" sldId="594"/>
            <ac:picMk id="16" creationId="{C8831C9C-3A7C-3D29-A0CB-EE1E952C804E}"/>
          </ac:picMkLst>
        </pc:picChg>
      </pc:sldChg>
      <pc:sldChg chg="addSp modSp">
        <pc:chgData name="Radim Boháč" userId="e5098a9a-6a28-40ce-ac6e-47e9b8c9add8" providerId="ADAL" clId="{9019A348-A09F-4EB1-9BE8-DD771ECE44FF}" dt="2023-04-23T09:21:15.464" v="42"/>
        <pc:sldMkLst>
          <pc:docMk/>
          <pc:sldMk cId="3222871499" sldId="595"/>
        </pc:sldMkLst>
        <pc:picChg chg="add mod">
          <ac:chgData name="Radim Boháč" userId="e5098a9a-6a28-40ce-ac6e-47e9b8c9add8" providerId="ADAL" clId="{9019A348-A09F-4EB1-9BE8-DD771ECE44FF}" dt="2023-04-23T09:21:15.464" v="42"/>
          <ac:picMkLst>
            <pc:docMk/>
            <pc:sldMk cId="3222871499" sldId="595"/>
            <ac:picMk id="12" creationId="{67EC7F14-9991-5A25-B6A3-FEBCEE5774A8}"/>
          </ac:picMkLst>
        </pc:picChg>
      </pc:sldChg>
      <pc:sldChg chg="addSp modSp">
        <pc:chgData name="Radim Boháč" userId="e5098a9a-6a28-40ce-ac6e-47e9b8c9add8" providerId="ADAL" clId="{9019A348-A09F-4EB1-9BE8-DD771ECE44FF}" dt="2023-04-23T09:21:15.464" v="42"/>
        <pc:sldMkLst>
          <pc:docMk/>
          <pc:sldMk cId="3113198617" sldId="596"/>
        </pc:sldMkLst>
        <pc:picChg chg="add mod">
          <ac:chgData name="Radim Boháč" userId="e5098a9a-6a28-40ce-ac6e-47e9b8c9add8" providerId="ADAL" clId="{9019A348-A09F-4EB1-9BE8-DD771ECE44FF}" dt="2023-04-23T09:21:15.464" v="42"/>
          <ac:picMkLst>
            <pc:docMk/>
            <pc:sldMk cId="3113198617" sldId="596"/>
            <ac:picMk id="18" creationId="{06D89D77-5160-3E03-C8A6-686D85E7774A}"/>
          </ac:picMkLst>
        </pc:picChg>
      </pc:sldChg>
      <pc:sldChg chg="addSp modSp ord">
        <pc:chgData name="Radim Boháč" userId="e5098a9a-6a28-40ce-ac6e-47e9b8c9add8" providerId="ADAL" clId="{9019A348-A09F-4EB1-9BE8-DD771ECE44FF}" dt="2023-04-23T09:26:53.102" v="48"/>
        <pc:sldMkLst>
          <pc:docMk/>
          <pc:sldMk cId="2015772245" sldId="598"/>
        </pc:sldMkLst>
        <pc:picChg chg="add mod">
          <ac:chgData name="Radim Boháč" userId="e5098a9a-6a28-40ce-ac6e-47e9b8c9add8" providerId="ADAL" clId="{9019A348-A09F-4EB1-9BE8-DD771ECE44FF}" dt="2023-04-23T09:26:53.102" v="48"/>
          <ac:picMkLst>
            <pc:docMk/>
            <pc:sldMk cId="2015772245" sldId="598"/>
            <ac:picMk id="9" creationId="{AF66570E-27A7-3D54-B58A-0A723FB1B3EC}"/>
          </ac:picMkLst>
        </pc:picChg>
      </pc:sldChg>
      <pc:sldChg chg="addSp modSp ord">
        <pc:chgData name="Radim Boháč" userId="e5098a9a-6a28-40ce-ac6e-47e9b8c9add8" providerId="ADAL" clId="{9019A348-A09F-4EB1-9BE8-DD771ECE44FF}" dt="2023-04-23T09:26:53.102" v="48"/>
        <pc:sldMkLst>
          <pc:docMk/>
          <pc:sldMk cId="3032199663" sldId="599"/>
        </pc:sldMkLst>
        <pc:picChg chg="add mod">
          <ac:chgData name="Radim Boháč" userId="e5098a9a-6a28-40ce-ac6e-47e9b8c9add8" providerId="ADAL" clId="{9019A348-A09F-4EB1-9BE8-DD771ECE44FF}" dt="2023-04-23T09:26:53.102" v="48"/>
          <ac:picMkLst>
            <pc:docMk/>
            <pc:sldMk cId="3032199663" sldId="599"/>
            <ac:picMk id="8" creationId="{76C586C7-A1D0-C669-0983-24CCA927E11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E95CE7-4B45-4719-AC94-DA550CEF046F}"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cs-CZ"/>
        </a:p>
      </dgm:t>
    </dgm:pt>
    <dgm:pt modelId="{D10C2CFA-F400-4847-ABEB-3CD5B73BA511}">
      <dgm:prSet phldrT="[Text]"/>
      <dgm:spPr/>
      <dgm:t>
        <a:bodyPr/>
        <a:lstStyle/>
        <a:p>
          <a:r>
            <a:rPr lang="cs-CZ" dirty="0">
              <a:latin typeface="Gill Sans MT" panose="020B0502020104020203" pitchFamily="34" charset="-18"/>
            </a:rPr>
            <a:t>Modely fiskálního federalismu</a:t>
          </a:r>
        </a:p>
      </dgm:t>
    </dgm:pt>
    <dgm:pt modelId="{9F3097E4-7CCF-4E11-8A94-4E4BDCCEF83E}" type="parTrans" cxnId="{05E8E320-5058-48FB-B971-7A408DAD11C1}">
      <dgm:prSet/>
      <dgm:spPr/>
      <dgm:t>
        <a:bodyPr/>
        <a:lstStyle/>
        <a:p>
          <a:endParaRPr lang="cs-CZ"/>
        </a:p>
      </dgm:t>
    </dgm:pt>
    <dgm:pt modelId="{2F06F316-33F2-470F-AF70-11B2997B4450}" type="sibTrans" cxnId="{05E8E320-5058-48FB-B971-7A408DAD11C1}">
      <dgm:prSet/>
      <dgm:spPr/>
      <dgm:t>
        <a:bodyPr/>
        <a:lstStyle/>
        <a:p>
          <a:endParaRPr lang="cs-CZ"/>
        </a:p>
      </dgm:t>
    </dgm:pt>
    <dgm:pt modelId="{9EE77D44-A710-43D6-ACA5-A229137EA189}">
      <dgm:prSet phldrT="[Text]"/>
      <dgm:spPr/>
      <dgm:t>
        <a:bodyPr/>
        <a:lstStyle/>
        <a:p>
          <a:r>
            <a:rPr lang="cs-CZ" dirty="0">
              <a:latin typeface="Gill Sans MT" panose="020B0502020104020203" pitchFamily="34" charset="-18"/>
            </a:rPr>
            <a:t>horizontální</a:t>
          </a:r>
        </a:p>
      </dgm:t>
    </dgm:pt>
    <dgm:pt modelId="{C5920575-9516-4166-92DE-CEC25BD9C6BB}" type="parTrans" cxnId="{A5DA9D3A-A551-413B-A477-F460E3CC36B7}">
      <dgm:prSet/>
      <dgm:spPr/>
      <dgm:t>
        <a:bodyPr/>
        <a:lstStyle/>
        <a:p>
          <a:endParaRPr lang="cs-CZ"/>
        </a:p>
      </dgm:t>
    </dgm:pt>
    <dgm:pt modelId="{789AC33F-CE73-4493-98FF-333F843A38BD}" type="sibTrans" cxnId="{A5DA9D3A-A551-413B-A477-F460E3CC36B7}">
      <dgm:prSet/>
      <dgm:spPr/>
      <dgm:t>
        <a:bodyPr/>
        <a:lstStyle/>
        <a:p>
          <a:endParaRPr lang="cs-CZ"/>
        </a:p>
      </dgm:t>
    </dgm:pt>
    <dgm:pt modelId="{B4657B92-9DCB-435B-B2E1-CA4DEBB1B528}">
      <dgm:prSet phldrT="[Text]"/>
      <dgm:spPr/>
      <dgm:t>
        <a:bodyPr/>
        <a:lstStyle/>
        <a:p>
          <a:r>
            <a:rPr lang="cs-CZ" dirty="0">
              <a:latin typeface="Gill Sans MT" panose="020B0502020104020203" pitchFamily="34" charset="-18"/>
            </a:rPr>
            <a:t>vertikální</a:t>
          </a:r>
        </a:p>
      </dgm:t>
    </dgm:pt>
    <dgm:pt modelId="{98C8D4F7-E8BA-4CC8-830C-F9B4E0398FEE}" type="parTrans" cxnId="{4E884639-9D85-4C7C-90A4-7C0461E918D3}">
      <dgm:prSet/>
      <dgm:spPr/>
      <dgm:t>
        <a:bodyPr/>
        <a:lstStyle/>
        <a:p>
          <a:endParaRPr lang="cs-CZ"/>
        </a:p>
      </dgm:t>
    </dgm:pt>
    <dgm:pt modelId="{91D03F51-D80E-44FB-BE8F-DE16C0ADC4D3}" type="sibTrans" cxnId="{4E884639-9D85-4C7C-90A4-7C0461E918D3}">
      <dgm:prSet/>
      <dgm:spPr/>
      <dgm:t>
        <a:bodyPr/>
        <a:lstStyle/>
        <a:p>
          <a:endParaRPr lang="cs-CZ"/>
        </a:p>
      </dgm:t>
    </dgm:pt>
    <dgm:pt modelId="{D7D47678-28E8-4CB2-9A0C-ED5EF0E142EA}">
      <dgm:prSet phldrT="[Text]"/>
      <dgm:spPr/>
      <dgm:t>
        <a:bodyPr/>
        <a:lstStyle/>
        <a:p>
          <a:r>
            <a:rPr lang="cs-CZ" dirty="0">
              <a:latin typeface="Gill Sans MT" panose="020B0502020104020203" pitchFamily="34" charset="-18"/>
            </a:rPr>
            <a:t>kombinovaný</a:t>
          </a:r>
        </a:p>
      </dgm:t>
    </dgm:pt>
    <dgm:pt modelId="{072330B2-7B3B-44DC-93C6-476BB9BE3A29}" type="parTrans" cxnId="{A67FF90D-501B-4376-85B2-4E000C841800}">
      <dgm:prSet/>
      <dgm:spPr/>
      <dgm:t>
        <a:bodyPr/>
        <a:lstStyle/>
        <a:p>
          <a:endParaRPr lang="cs-CZ"/>
        </a:p>
      </dgm:t>
    </dgm:pt>
    <dgm:pt modelId="{54CC8CB0-3D1D-4DDC-B2DC-53B3D075FF83}" type="sibTrans" cxnId="{A67FF90D-501B-4376-85B2-4E000C841800}">
      <dgm:prSet/>
      <dgm:spPr/>
      <dgm:t>
        <a:bodyPr/>
        <a:lstStyle/>
        <a:p>
          <a:endParaRPr lang="cs-CZ"/>
        </a:p>
      </dgm:t>
    </dgm:pt>
    <dgm:pt modelId="{EC333052-6839-44C5-90CA-0EC4FA01DD79}">
      <dgm:prSet phldrT="[Text]"/>
      <dgm:spPr/>
      <dgm:t>
        <a:bodyPr/>
        <a:lstStyle/>
        <a:p>
          <a:r>
            <a:rPr lang="cs-CZ" dirty="0">
              <a:latin typeface="Gill Sans MT" panose="020B0502020104020203" pitchFamily="34" charset="-18"/>
            </a:rPr>
            <a:t>centralizovaný</a:t>
          </a:r>
        </a:p>
      </dgm:t>
    </dgm:pt>
    <dgm:pt modelId="{2918E33D-EC46-47A5-8E01-843FADCE07D0}" type="parTrans" cxnId="{62C333DA-597D-40E8-93A0-1CC2FDDD6823}">
      <dgm:prSet/>
      <dgm:spPr/>
      <dgm:t>
        <a:bodyPr/>
        <a:lstStyle/>
        <a:p>
          <a:endParaRPr lang="cs-CZ"/>
        </a:p>
      </dgm:t>
    </dgm:pt>
    <dgm:pt modelId="{0E467148-934F-4E59-970C-E2FB8DA9D1F9}" type="sibTrans" cxnId="{62C333DA-597D-40E8-93A0-1CC2FDDD6823}">
      <dgm:prSet/>
      <dgm:spPr/>
      <dgm:t>
        <a:bodyPr/>
        <a:lstStyle/>
        <a:p>
          <a:endParaRPr lang="cs-CZ"/>
        </a:p>
      </dgm:t>
    </dgm:pt>
    <dgm:pt modelId="{CD4F48B5-3E31-4D58-8BD6-8C6A3919D947}">
      <dgm:prSet phldrT="[Text]"/>
      <dgm:spPr/>
      <dgm:t>
        <a:bodyPr/>
        <a:lstStyle/>
        <a:p>
          <a:r>
            <a:rPr lang="cs-CZ" dirty="0">
              <a:latin typeface="Gill Sans MT" panose="020B0502020104020203" pitchFamily="34" charset="-18"/>
            </a:rPr>
            <a:t>decentralizovaný</a:t>
          </a:r>
        </a:p>
      </dgm:t>
    </dgm:pt>
    <dgm:pt modelId="{DE57A0E1-D25B-4B37-8A1B-60F5DFA8886D}" type="parTrans" cxnId="{D9AB28DF-8FAE-412F-979D-FD54718F0F63}">
      <dgm:prSet/>
      <dgm:spPr/>
      <dgm:t>
        <a:bodyPr/>
        <a:lstStyle/>
        <a:p>
          <a:endParaRPr lang="cs-CZ"/>
        </a:p>
      </dgm:t>
    </dgm:pt>
    <dgm:pt modelId="{60032842-AF11-4B61-BBF5-6354939BD95C}" type="sibTrans" cxnId="{D9AB28DF-8FAE-412F-979D-FD54718F0F63}">
      <dgm:prSet/>
      <dgm:spPr/>
      <dgm:t>
        <a:bodyPr/>
        <a:lstStyle/>
        <a:p>
          <a:endParaRPr lang="cs-CZ"/>
        </a:p>
      </dgm:t>
    </dgm:pt>
    <dgm:pt modelId="{D462B69F-9804-4716-A274-2C8C603D328F}" type="pres">
      <dgm:prSet presAssocID="{E3E95CE7-4B45-4719-AC94-DA550CEF046F}" presName="hierChild1" presStyleCnt="0">
        <dgm:presLayoutVars>
          <dgm:chPref val="1"/>
          <dgm:dir/>
          <dgm:animOne val="branch"/>
          <dgm:animLvl val="lvl"/>
          <dgm:resizeHandles/>
        </dgm:presLayoutVars>
      </dgm:prSet>
      <dgm:spPr/>
    </dgm:pt>
    <dgm:pt modelId="{BA4C3FB9-3399-47AE-8986-C6D49BBE34A3}" type="pres">
      <dgm:prSet presAssocID="{D10C2CFA-F400-4847-ABEB-3CD5B73BA511}" presName="hierRoot1" presStyleCnt="0"/>
      <dgm:spPr/>
    </dgm:pt>
    <dgm:pt modelId="{9C2A86B8-8DA8-4AC1-85BC-BAD54E53CE66}" type="pres">
      <dgm:prSet presAssocID="{D10C2CFA-F400-4847-ABEB-3CD5B73BA511}" presName="composite" presStyleCnt="0"/>
      <dgm:spPr/>
    </dgm:pt>
    <dgm:pt modelId="{B147AC9F-90C3-4E8D-8FE0-07CD624F5C89}" type="pres">
      <dgm:prSet presAssocID="{D10C2CFA-F400-4847-ABEB-3CD5B73BA511}" presName="background" presStyleLbl="node0" presStyleIdx="0" presStyleCnt="1"/>
      <dgm:spPr/>
    </dgm:pt>
    <dgm:pt modelId="{DC760378-4B58-4D8C-B033-954B33A5952F}" type="pres">
      <dgm:prSet presAssocID="{D10C2CFA-F400-4847-ABEB-3CD5B73BA511}" presName="text" presStyleLbl="fgAcc0" presStyleIdx="0" presStyleCnt="1">
        <dgm:presLayoutVars>
          <dgm:chPref val="3"/>
        </dgm:presLayoutVars>
      </dgm:prSet>
      <dgm:spPr/>
    </dgm:pt>
    <dgm:pt modelId="{3B99E055-7170-4153-8E70-2A3C94C48275}" type="pres">
      <dgm:prSet presAssocID="{D10C2CFA-F400-4847-ABEB-3CD5B73BA511}" presName="hierChild2" presStyleCnt="0"/>
      <dgm:spPr/>
    </dgm:pt>
    <dgm:pt modelId="{90F75D53-E176-4754-9773-8D7D632B7308}" type="pres">
      <dgm:prSet presAssocID="{C5920575-9516-4166-92DE-CEC25BD9C6BB}" presName="Name10" presStyleLbl="parChTrans1D2" presStyleIdx="0" presStyleCnt="2"/>
      <dgm:spPr/>
    </dgm:pt>
    <dgm:pt modelId="{7F4F1C3A-6FAB-4BE6-8CD5-4C5A73DA3E04}" type="pres">
      <dgm:prSet presAssocID="{9EE77D44-A710-43D6-ACA5-A229137EA189}" presName="hierRoot2" presStyleCnt="0"/>
      <dgm:spPr/>
    </dgm:pt>
    <dgm:pt modelId="{E265D41B-9B24-4A8E-A32F-9F82EF0217F8}" type="pres">
      <dgm:prSet presAssocID="{9EE77D44-A710-43D6-ACA5-A229137EA189}" presName="composite2" presStyleCnt="0"/>
      <dgm:spPr/>
    </dgm:pt>
    <dgm:pt modelId="{F15F6155-A6F8-49D0-932B-AC5B1A9FD230}" type="pres">
      <dgm:prSet presAssocID="{9EE77D44-A710-43D6-ACA5-A229137EA189}" presName="background2" presStyleLbl="node2" presStyleIdx="0" presStyleCnt="2"/>
      <dgm:spPr/>
    </dgm:pt>
    <dgm:pt modelId="{1F92CA3C-1BE4-42BB-8CD0-2162343067D1}" type="pres">
      <dgm:prSet presAssocID="{9EE77D44-A710-43D6-ACA5-A229137EA189}" presName="text2" presStyleLbl="fgAcc2" presStyleIdx="0" presStyleCnt="2">
        <dgm:presLayoutVars>
          <dgm:chPref val="3"/>
        </dgm:presLayoutVars>
      </dgm:prSet>
      <dgm:spPr/>
    </dgm:pt>
    <dgm:pt modelId="{423F6CEA-65FF-4D34-B103-84719D411451}" type="pres">
      <dgm:prSet presAssocID="{9EE77D44-A710-43D6-ACA5-A229137EA189}" presName="hierChild3" presStyleCnt="0"/>
      <dgm:spPr/>
    </dgm:pt>
    <dgm:pt modelId="{47FAAF5B-B756-4846-BA38-187CE3D9312C}" type="pres">
      <dgm:prSet presAssocID="{98C8D4F7-E8BA-4CC8-830C-F9B4E0398FEE}" presName="Name10" presStyleLbl="parChTrans1D2" presStyleIdx="1" presStyleCnt="2"/>
      <dgm:spPr/>
    </dgm:pt>
    <dgm:pt modelId="{5C3D8C7A-DA36-4B21-A4AE-FBAAE698A087}" type="pres">
      <dgm:prSet presAssocID="{B4657B92-9DCB-435B-B2E1-CA4DEBB1B528}" presName="hierRoot2" presStyleCnt="0"/>
      <dgm:spPr/>
    </dgm:pt>
    <dgm:pt modelId="{2DD66854-26CF-4EA3-AC97-FE7D16F3433C}" type="pres">
      <dgm:prSet presAssocID="{B4657B92-9DCB-435B-B2E1-CA4DEBB1B528}" presName="composite2" presStyleCnt="0"/>
      <dgm:spPr/>
    </dgm:pt>
    <dgm:pt modelId="{C1AC106C-5A50-4C20-98B9-3D87B073A69A}" type="pres">
      <dgm:prSet presAssocID="{B4657B92-9DCB-435B-B2E1-CA4DEBB1B528}" presName="background2" presStyleLbl="node2" presStyleIdx="1" presStyleCnt="2"/>
      <dgm:spPr/>
    </dgm:pt>
    <dgm:pt modelId="{D0B2B9EE-E4FB-4FC0-A8E5-A794BA492803}" type="pres">
      <dgm:prSet presAssocID="{B4657B92-9DCB-435B-B2E1-CA4DEBB1B528}" presName="text2" presStyleLbl="fgAcc2" presStyleIdx="1" presStyleCnt="2">
        <dgm:presLayoutVars>
          <dgm:chPref val="3"/>
        </dgm:presLayoutVars>
      </dgm:prSet>
      <dgm:spPr/>
    </dgm:pt>
    <dgm:pt modelId="{D5411DE3-D85E-465A-83D8-9C7E32427BD7}" type="pres">
      <dgm:prSet presAssocID="{B4657B92-9DCB-435B-B2E1-CA4DEBB1B528}" presName="hierChild3" presStyleCnt="0"/>
      <dgm:spPr/>
    </dgm:pt>
    <dgm:pt modelId="{64DE6314-B0B0-4E73-8E0E-51057362F3DF}" type="pres">
      <dgm:prSet presAssocID="{2918E33D-EC46-47A5-8E01-843FADCE07D0}" presName="Name17" presStyleLbl="parChTrans1D3" presStyleIdx="0" presStyleCnt="3"/>
      <dgm:spPr/>
    </dgm:pt>
    <dgm:pt modelId="{960381FF-1EA5-4378-ACF2-A2E93040BD16}" type="pres">
      <dgm:prSet presAssocID="{EC333052-6839-44C5-90CA-0EC4FA01DD79}" presName="hierRoot3" presStyleCnt="0"/>
      <dgm:spPr/>
    </dgm:pt>
    <dgm:pt modelId="{5B01ACD8-E559-4CA3-8BC6-5B0339016D43}" type="pres">
      <dgm:prSet presAssocID="{EC333052-6839-44C5-90CA-0EC4FA01DD79}" presName="composite3" presStyleCnt="0"/>
      <dgm:spPr/>
    </dgm:pt>
    <dgm:pt modelId="{42C5FE12-DC22-4512-914A-BFAB66CE70E6}" type="pres">
      <dgm:prSet presAssocID="{EC333052-6839-44C5-90CA-0EC4FA01DD79}" presName="background3" presStyleLbl="node3" presStyleIdx="0" presStyleCnt="3"/>
      <dgm:spPr/>
    </dgm:pt>
    <dgm:pt modelId="{30FB2D7F-983E-4EB2-87FE-9ADA840258E7}" type="pres">
      <dgm:prSet presAssocID="{EC333052-6839-44C5-90CA-0EC4FA01DD79}" presName="text3" presStyleLbl="fgAcc3" presStyleIdx="0" presStyleCnt="3">
        <dgm:presLayoutVars>
          <dgm:chPref val="3"/>
        </dgm:presLayoutVars>
      </dgm:prSet>
      <dgm:spPr/>
    </dgm:pt>
    <dgm:pt modelId="{812B8CB8-6BA4-4A47-B10B-4DE1B5A4F183}" type="pres">
      <dgm:prSet presAssocID="{EC333052-6839-44C5-90CA-0EC4FA01DD79}" presName="hierChild4" presStyleCnt="0"/>
      <dgm:spPr/>
    </dgm:pt>
    <dgm:pt modelId="{6BB93C60-CF03-46E4-99AF-7AAE4D316EAE}" type="pres">
      <dgm:prSet presAssocID="{DE57A0E1-D25B-4B37-8A1B-60F5DFA8886D}" presName="Name17" presStyleLbl="parChTrans1D3" presStyleIdx="1" presStyleCnt="3"/>
      <dgm:spPr/>
    </dgm:pt>
    <dgm:pt modelId="{61A31853-A9A9-4A0C-B8FA-7D0E0F930A94}" type="pres">
      <dgm:prSet presAssocID="{CD4F48B5-3E31-4D58-8BD6-8C6A3919D947}" presName="hierRoot3" presStyleCnt="0"/>
      <dgm:spPr/>
    </dgm:pt>
    <dgm:pt modelId="{E5DC9294-0665-4818-8260-FC2D5A0EEB22}" type="pres">
      <dgm:prSet presAssocID="{CD4F48B5-3E31-4D58-8BD6-8C6A3919D947}" presName="composite3" presStyleCnt="0"/>
      <dgm:spPr/>
    </dgm:pt>
    <dgm:pt modelId="{F6897E44-B6DA-466E-B4F5-F7CAD13EAD41}" type="pres">
      <dgm:prSet presAssocID="{CD4F48B5-3E31-4D58-8BD6-8C6A3919D947}" presName="background3" presStyleLbl="node3" presStyleIdx="1" presStyleCnt="3"/>
      <dgm:spPr/>
    </dgm:pt>
    <dgm:pt modelId="{08E7FA09-98BA-4D2C-B676-6F701F5FFC0E}" type="pres">
      <dgm:prSet presAssocID="{CD4F48B5-3E31-4D58-8BD6-8C6A3919D947}" presName="text3" presStyleLbl="fgAcc3" presStyleIdx="1" presStyleCnt="3">
        <dgm:presLayoutVars>
          <dgm:chPref val="3"/>
        </dgm:presLayoutVars>
      </dgm:prSet>
      <dgm:spPr/>
    </dgm:pt>
    <dgm:pt modelId="{0B72F8FB-6670-4335-A891-3B2150423D3D}" type="pres">
      <dgm:prSet presAssocID="{CD4F48B5-3E31-4D58-8BD6-8C6A3919D947}" presName="hierChild4" presStyleCnt="0"/>
      <dgm:spPr/>
    </dgm:pt>
    <dgm:pt modelId="{E143CDE8-7A1E-41DA-AE84-9B27A38D9430}" type="pres">
      <dgm:prSet presAssocID="{072330B2-7B3B-44DC-93C6-476BB9BE3A29}" presName="Name17" presStyleLbl="parChTrans1D3" presStyleIdx="2" presStyleCnt="3"/>
      <dgm:spPr/>
    </dgm:pt>
    <dgm:pt modelId="{892891B3-201A-4C79-A927-BFD2C5CFC965}" type="pres">
      <dgm:prSet presAssocID="{D7D47678-28E8-4CB2-9A0C-ED5EF0E142EA}" presName="hierRoot3" presStyleCnt="0"/>
      <dgm:spPr/>
    </dgm:pt>
    <dgm:pt modelId="{11CA0AA4-6BC5-402B-8466-D478C2E07566}" type="pres">
      <dgm:prSet presAssocID="{D7D47678-28E8-4CB2-9A0C-ED5EF0E142EA}" presName="composite3" presStyleCnt="0"/>
      <dgm:spPr/>
    </dgm:pt>
    <dgm:pt modelId="{CC4ACBAC-240A-411C-912A-5B4E23BE7798}" type="pres">
      <dgm:prSet presAssocID="{D7D47678-28E8-4CB2-9A0C-ED5EF0E142EA}" presName="background3" presStyleLbl="node3" presStyleIdx="2" presStyleCnt="3"/>
      <dgm:spPr/>
    </dgm:pt>
    <dgm:pt modelId="{8631B817-B0DD-41BC-8368-D4713949739F}" type="pres">
      <dgm:prSet presAssocID="{D7D47678-28E8-4CB2-9A0C-ED5EF0E142EA}" presName="text3" presStyleLbl="fgAcc3" presStyleIdx="2" presStyleCnt="3">
        <dgm:presLayoutVars>
          <dgm:chPref val="3"/>
        </dgm:presLayoutVars>
      </dgm:prSet>
      <dgm:spPr/>
    </dgm:pt>
    <dgm:pt modelId="{3C17AD71-1971-495F-892D-0C1EF5F595B5}" type="pres">
      <dgm:prSet presAssocID="{D7D47678-28E8-4CB2-9A0C-ED5EF0E142EA}" presName="hierChild4" presStyleCnt="0"/>
      <dgm:spPr/>
    </dgm:pt>
  </dgm:ptLst>
  <dgm:cxnLst>
    <dgm:cxn modelId="{A67FF90D-501B-4376-85B2-4E000C841800}" srcId="{B4657B92-9DCB-435B-B2E1-CA4DEBB1B528}" destId="{D7D47678-28E8-4CB2-9A0C-ED5EF0E142EA}" srcOrd="2" destOrd="0" parTransId="{072330B2-7B3B-44DC-93C6-476BB9BE3A29}" sibTransId="{54CC8CB0-3D1D-4DDC-B2DC-53B3D075FF83}"/>
    <dgm:cxn modelId="{05E8E320-5058-48FB-B971-7A408DAD11C1}" srcId="{E3E95CE7-4B45-4719-AC94-DA550CEF046F}" destId="{D10C2CFA-F400-4847-ABEB-3CD5B73BA511}" srcOrd="0" destOrd="0" parTransId="{9F3097E4-7CCF-4E11-8A94-4E4BDCCEF83E}" sibTransId="{2F06F316-33F2-470F-AF70-11B2997B4450}"/>
    <dgm:cxn modelId="{4E884639-9D85-4C7C-90A4-7C0461E918D3}" srcId="{D10C2CFA-F400-4847-ABEB-3CD5B73BA511}" destId="{B4657B92-9DCB-435B-B2E1-CA4DEBB1B528}" srcOrd="1" destOrd="0" parTransId="{98C8D4F7-E8BA-4CC8-830C-F9B4E0398FEE}" sibTransId="{91D03F51-D80E-44FB-BE8F-DE16C0ADC4D3}"/>
    <dgm:cxn modelId="{A5DA9D3A-A551-413B-A477-F460E3CC36B7}" srcId="{D10C2CFA-F400-4847-ABEB-3CD5B73BA511}" destId="{9EE77D44-A710-43D6-ACA5-A229137EA189}" srcOrd="0" destOrd="0" parTransId="{C5920575-9516-4166-92DE-CEC25BD9C6BB}" sibTransId="{789AC33F-CE73-4493-98FF-333F843A38BD}"/>
    <dgm:cxn modelId="{CAFCCC3E-602F-49F2-8B0A-9C5D8A31DE78}" type="presOf" srcId="{D10C2CFA-F400-4847-ABEB-3CD5B73BA511}" destId="{DC760378-4B58-4D8C-B033-954B33A5952F}" srcOrd="0" destOrd="0" presId="urn:microsoft.com/office/officeart/2005/8/layout/hierarchy1"/>
    <dgm:cxn modelId="{74D35640-91D9-4BFC-BF29-16646DB24855}" type="presOf" srcId="{98C8D4F7-E8BA-4CC8-830C-F9B4E0398FEE}" destId="{47FAAF5B-B756-4846-BA38-187CE3D9312C}" srcOrd="0" destOrd="0" presId="urn:microsoft.com/office/officeart/2005/8/layout/hierarchy1"/>
    <dgm:cxn modelId="{388CD15B-E4E3-40BD-AA19-889394EF5995}" type="presOf" srcId="{9EE77D44-A710-43D6-ACA5-A229137EA189}" destId="{1F92CA3C-1BE4-42BB-8CD0-2162343067D1}" srcOrd="0" destOrd="0" presId="urn:microsoft.com/office/officeart/2005/8/layout/hierarchy1"/>
    <dgm:cxn modelId="{0D33A261-C18B-410E-B9C9-F7FC6DBB251A}" type="presOf" srcId="{D7D47678-28E8-4CB2-9A0C-ED5EF0E142EA}" destId="{8631B817-B0DD-41BC-8368-D4713949739F}" srcOrd="0" destOrd="0" presId="urn:microsoft.com/office/officeart/2005/8/layout/hierarchy1"/>
    <dgm:cxn modelId="{3C096B51-7833-4F1B-B09A-34B1DC791907}" type="presOf" srcId="{EC333052-6839-44C5-90CA-0EC4FA01DD79}" destId="{30FB2D7F-983E-4EB2-87FE-9ADA840258E7}" srcOrd="0" destOrd="0" presId="urn:microsoft.com/office/officeart/2005/8/layout/hierarchy1"/>
    <dgm:cxn modelId="{26F3D47D-A544-44A7-8965-CE8DEBAD1BF1}" type="presOf" srcId="{072330B2-7B3B-44DC-93C6-476BB9BE3A29}" destId="{E143CDE8-7A1E-41DA-AE84-9B27A38D9430}" srcOrd="0" destOrd="0" presId="urn:microsoft.com/office/officeart/2005/8/layout/hierarchy1"/>
    <dgm:cxn modelId="{A890729D-903C-4D81-920C-6273C78E9226}" type="presOf" srcId="{C5920575-9516-4166-92DE-CEC25BD9C6BB}" destId="{90F75D53-E176-4754-9773-8D7D632B7308}" srcOrd="0" destOrd="0" presId="urn:microsoft.com/office/officeart/2005/8/layout/hierarchy1"/>
    <dgm:cxn modelId="{C402A4A7-E3B5-4A02-9637-F4A7B1C5FAC8}" type="presOf" srcId="{DE57A0E1-D25B-4B37-8A1B-60F5DFA8886D}" destId="{6BB93C60-CF03-46E4-99AF-7AAE4D316EAE}" srcOrd="0" destOrd="0" presId="urn:microsoft.com/office/officeart/2005/8/layout/hierarchy1"/>
    <dgm:cxn modelId="{46593AB0-27E6-42F4-BD50-489347C8A5BA}" type="presOf" srcId="{B4657B92-9DCB-435B-B2E1-CA4DEBB1B528}" destId="{D0B2B9EE-E4FB-4FC0-A8E5-A794BA492803}" srcOrd="0" destOrd="0" presId="urn:microsoft.com/office/officeart/2005/8/layout/hierarchy1"/>
    <dgm:cxn modelId="{D7DEE9B1-2BCC-4168-85C8-0A47C7101BAB}" type="presOf" srcId="{2918E33D-EC46-47A5-8E01-843FADCE07D0}" destId="{64DE6314-B0B0-4E73-8E0E-51057362F3DF}" srcOrd="0" destOrd="0" presId="urn:microsoft.com/office/officeart/2005/8/layout/hierarchy1"/>
    <dgm:cxn modelId="{62C333DA-597D-40E8-93A0-1CC2FDDD6823}" srcId="{B4657B92-9DCB-435B-B2E1-CA4DEBB1B528}" destId="{EC333052-6839-44C5-90CA-0EC4FA01DD79}" srcOrd="0" destOrd="0" parTransId="{2918E33D-EC46-47A5-8E01-843FADCE07D0}" sibTransId="{0E467148-934F-4E59-970C-E2FB8DA9D1F9}"/>
    <dgm:cxn modelId="{D9AB28DF-8FAE-412F-979D-FD54718F0F63}" srcId="{B4657B92-9DCB-435B-B2E1-CA4DEBB1B528}" destId="{CD4F48B5-3E31-4D58-8BD6-8C6A3919D947}" srcOrd="1" destOrd="0" parTransId="{DE57A0E1-D25B-4B37-8A1B-60F5DFA8886D}" sibTransId="{60032842-AF11-4B61-BBF5-6354939BD95C}"/>
    <dgm:cxn modelId="{FB9120E3-E93D-4282-A2B1-108B24147A23}" type="presOf" srcId="{CD4F48B5-3E31-4D58-8BD6-8C6A3919D947}" destId="{08E7FA09-98BA-4D2C-B676-6F701F5FFC0E}" srcOrd="0" destOrd="0" presId="urn:microsoft.com/office/officeart/2005/8/layout/hierarchy1"/>
    <dgm:cxn modelId="{64C551F6-4E9F-47B0-BF95-6584FED0107C}" type="presOf" srcId="{E3E95CE7-4B45-4719-AC94-DA550CEF046F}" destId="{D462B69F-9804-4716-A274-2C8C603D328F}" srcOrd="0" destOrd="0" presId="urn:microsoft.com/office/officeart/2005/8/layout/hierarchy1"/>
    <dgm:cxn modelId="{085B78EA-62EC-4012-8654-2FEDD8ECB59D}" type="presParOf" srcId="{D462B69F-9804-4716-A274-2C8C603D328F}" destId="{BA4C3FB9-3399-47AE-8986-C6D49BBE34A3}" srcOrd="0" destOrd="0" presId="urn:microsoft.com/office/officeart/2005/8/layout/hierarchy1"/>
    <dgm:cxn modelId="{59323100-074B-46C5-8E53-178352BA870D}" type="presParOf" srcId="{BA4C3FB9-3399-47AE-8986-C6D49BBE34A3}" destId="{9C2A86B8-8DA8-4AC1-85BC-BAD54E53CE66}" srcOrd="0" destOrd="0" presId="urn:microsoft.com/office/officeart/2005/8/layout/hierarchy1"/>
    <dgm:cxn modelId="{9FAD267C-24FB-455B-A806-77FEED3DAD40}" type="presParOf" srcId="{9C2A86B8-8DA8-4AC1-85BC-BAD54E53CE66}" destId="{B147AC9F-90C3-4E8D-8FE0-07CD624F5C89}" srcOrd="0" destOrd="0" presId="urn:microsoft.com/office/officeart/2005/8/layout/hierarchy1"/>
    <dgm:cxn modelId="{5F681B51-B0FA-40E8-A875-55057CE943BD}" type="presParOf" srcId="{9C2A86B8-8DA8-4AC1-85BC-BAD54E53CE66}" destId="{DC760378-4B58-4D8C-B033-954B33A5952F}" srcOrd="1" destOrd="0" presId="urn:microsoft.com/office/officeart/2005/8/layout/hierarchy1"/>
    <dgm:cxn modelId="{D3FED839-B9DE-4EB9-87AB-BAC0AFCA687C}" type="presParOf" srcId="{BA4C3FB9-3399-47AE-8986-C6D49BBE34A3}" destId="{3B99E055-7170-4153-8E70-2A3C94C48275}" srcOrd="1" destOrd="0" presId="urn:microsoft.com/office/officeart/2005/8/layout/hierarchy1"/>
    <dgm:cxn modelId="{64AF6792-2F9A-408E-9014-8F0727C3E170}" type="presParOf" srcId="{3B99E055-7170-4153-8E70-2A3C94C48275}" destId="{90F75D53-E176-4754-9773-8D7D632B7308}" srcOrd="0" destOrd="0" presId="urn:microsoft.com/office/officeart/2005/8/layout/hierarchy1"/>
    <dgm:cxn modelId="{7E20389A-66B0-45E6-A273-F5151566DD34}" type="presParOf" srcId="{3B99E055-7170-4153-8E70-2A3C94C48275}" destId="{7F4F1C3A-6FAB-4BE6-8CD5-4C5A73DA3E04}" srcOrd="1" destOrd="0" presId="urn:microsoft.com/office/officeart/2005/8/layout/hierarchy1"/>
    <dgm:cxn modelId="{A4094A3B-B655-469B-BD41-EEFBA2BEC73F}" type="presParOf" srcId="{7F4F1C3A-6FAB-4BE6-8CD5-4C5A73DA3E04}" destId="{E265D41B-9B24-4A8E-A32F-9F82EF0217F8}" srcOrd="0" destOrd="0" presId="urn:microsoft.com/office/officeart/2005/8/layout/hierarchy1"/>
    <dgm:cxn modelId="{A6564030-DF73-46B6-B386-F2E795FC8BDF}" type="presParOf" srcId="{E265D41B-9B24-4A8E-A32F-9F82EF0217F8}" destId="{F15F6155-A6F8-49D0-932B-AC5B1A9FD230}" srcOrd="0" destOrd="0" presId="urn:microsoft.com/office/officeart/2005/8/layout/hierarchy1"/>
    <dgm:cxn modelId="{E840EDF2-56F9-4F40-8166-779E58B56A18}" type="presParOf" srcId="{E265D41B-9B24-4A8E-A32F-9F82EF0217F8}" destId="{1F92CA3C-1BE4-42BB-8CD0-2162343067D1}" srcOrd="1" destOrd="0" presId="urn:microsoft.com/office/officeart/2005/8/layout/hierarchy1"/>
    <dgm:cxn modelId="{EDC93246-90F2-4AD5-AEDE-47C8D65BFA4F}" type="presParOf" srcId="{7F4F1C3A-6FAB-4BE6-8CD5-4C5A73DA3E04}" destId="{423F6CEA-65FF-4D34-B103-84719D411451}" srcOrd="1" destOrd="0" presId="urn:microsoft.com/office/officeart/2005/8/layout/hierarchy1"/>
    <dgm:cxn modelId="{50AD9245-D1C5-4148-A48C-07F789DBA2A9}" type="presParOf" srcId="{3B99E055-7170-4153-8E70-2A3C94C48275}" destId="{47FAAF5B-B756-4846-BA38-187CE3D9312C}" srcOrd="2" destOrd="0" presId="urn:microsoft.com/office/officeart/2005/8/layout/hierarchy1"/>
    <dgm:cxn modelId="{5A818DBF-5E17-4B04-80E1-27ED3C07AD65}" type="presParOf" srcId="{3B99E055-7170-4153-8E70-2A3C94C48275}" destId="{5C3D8C7A-DA36-4B21-A4AE-FBAAE698A087}" srcOrd="3" destOrd="0" presId="urn:microsoft.com/office/officeart/2005/8/layout/hierarchy1"/>
    <dgm:cxn modelId="{15B309B4-E073-43A5-8E89-B0E4291DCF43}" type="presParOf" srcId="{5C3D8C7A-DA36-4B21-A4AE-FBAAE698A087}" destId="{2DD66854-26CF-4EA3-AC97-FE7D16F3433C}" srcOrd="0" destOrd="0" presId="urn:microsoft.com/office/officeart/2005/8/layout/hierarchy1"/>
    <dgm:cxn modelId="{FDC462A8-9D2E-4C27-8896-ABA473923782}" type="presParOf" srcId="{2DD66854-26CF-4EA3-AC97-FE7D16F3433C}" destId="{C1AC106C-5A50-4C20-98B9-3D87B073A69A}" srcOrd="0" destOrd="0" presId="urn:microsoft.com/office/officeart/2005/8/layout/hierarchy1"/>
    <dgm:cxn modelId="{E9FC2F38-4488-4B9E-9D4E-2A718F651DD9}" type="presParOf" srcId="{2DD66854-26CF-4EA3-AC97-FE7D16F3433C}" destId="{D0B2B9EE-E4FB-4FC0-A8E5-A794BA492803}" srcOrd="1" destOrd="0" presId="urn:microsoft.com/office/officeart/2005/8/layout/hierarchy1"/>
    <dgm:cxn modelId="{9F13C0EF-0265-4324-AA66-BFAB3514E822}" type="presParOf" srcId="{5C3D8C7A-DA36-4B21-A4AE-FBAAE698A087}" destId="{D5411DE3-D85E-465A-83D8-9C7E32427BD7}" srcOrd="1" destOrd="0" presId="urn:microsoft.com/office/officeart/2005/8/layout/hierarchy1"/>
    <dgm:cxn modelId="{5D0CD5AD-18D5-4528-ABC9-D970F8427A1F}" type="presParOf" srcId="{D5411DE3-D85E-465A-83D8-9C7E32427BD7}" destId="{64DE6314-B0B0-4E73-8E0E-51057362F3DF}" srcOrd="0" destOrd="0" presId="urn:microsoft.com/office/officeart/2005/8/layout/hierarchy1"/>
    <dgm:cxn modelId="{B23A36C5-9291-4E75-ADF2-D97C3B9FC434}" type="presParOf" srcId="{D5411DE3-D85E-465A-83D8-9C7E32427BD7}" destId="{960381FF-1EA5-4378-ACF2-A2E93040BD16}" srcOrd="1" destOrd="0" presId="urn:microsoft.com/office/officeart/2005/8/layout/hierarchy1"/>
    <dgm:cxn modelId="{83588EAF-BD3D-474F-938D-DF3E028121E8}" type="presParOf" srcId="{960381FF-1EA5-4378-ACF2-A2E93040BD16}" destId="{5B01ACD8-E559-4CA3-8BC6-5B0339016D43}" srcOrd="0" destOrd="0" presId="urn:microsoft.com/office/officeart/2005/8/layout/hierarchy1"/>
    <dgm:cxn modelId="{0D1A8DEF-C785-4F49-9880-122BD4AC7EA1}" type="presParOf" srcId="{5B01ACD8-E559-4CA3-8BC6-5B0339016D43}" destId="{42C5FE12-DC22-4512-914A-BFAB66CE70E6}" srcOrd="0" destOrd="0" presId="urn:microsoft.com/office/officeart/2005/8/layout/hierarchy1"/>
    <dgm:cxn modelId="{9BD9998E-B4CE-4B26-A782-0A8B45A3879F}" type="presParOf" srcId="{5B01ACD8-E559-4CA3-8BC6-5B0339016D43}" destId="{30FB2D7F-983E-4EB2-87FE-9ADA840258E7}" srcOrd="1" destOrd="0" presId="urn:microsoft.com/office/officeart/2005/8/layout/hierarchy1"/>
    <dgm:cxn modelId="{E4A0FF14-C443-4991-8FE8-1EF8EFF39AD2}" type="presParOf" srcId="{960381FF-1EA5-4378-ACF2-A2E93040BD16}" destId="{812B8CB8-6BA4-4A47-B10B-4DE1B5A4F183}" srcOrd="1" destOrd="0" presId="urn:microsoft.com/office/officeart/2005/8/layout/hierarchy1"/>
    <dgm:cxn modelId="{C05A074B-DD76-4FEB-B246-2BB7F4CC26C1}" type="presParOf" srcId="{D5411DE3-D85E-465A-83D8-9C7E32427BD7}" destId="{6BB93C60-CF03-46E4-99AF-7AAE4D316EAE}" srcOrd="2" destOrd="0" presId="urn:microsoft.com/office/officeart/2005/8/layout/hierarchy1"/>
    <dgm:cxn modelId="{2948E37F-A2E0-4625-8696-328530B2D073}" type="presParOf" srcId="{D5411DE3-D85E-465A-83D8-9C7E32427BD7}" destId="{61A31853-A9A9-4A0C-B8FA-7D0E0F930A94}" srcOrd="3" destOrd="0" presId="urn:microsoft.com/office/officeart/2005/8/layout/hierarchy1"/>
    <dgm:cxn modelId="{FAC5C5BD-4715-4A46-9B5E-C8725A16883E}" type="presParOf" srcId="{61A31853-A9A9-4A0C-B8FA-7D0E0F930A94}" destId="{E5DC9294-0665-4818-8260-FC2D5A0EEB22}" srcOrd="0" destOrd="0" presId="urn:microsoft.com/office/officeart/2005/8/layout/hierarchy1"/>
    <dgm:cxn modelId="{D9BC142C-4E3C-4483-B224-CF85A6A33010}" type="presParOf" srcId="{E5DC9294-0665-4818-8260-FC2D5A0EEB22}" destId="{F6897E44-B6DA-466E-B4F5-F7CAD13EAD41}" srcOrd="0" destOrd="0" presId="urn:microsoft.com/office/officeart/2005/8/layout/hierarchy1"/>
    <dgm:cxn modelId="{100E6FD0-AE42-4617-98E3-1048A0905C2A}" type="presParOf" srcId="{E5DC9294-0665-4818-8260-FC2D5A0EEB22}" destId="{08E7FA09-98BA-4D2C-B676-6F701F5FFC0E}" srcOrd="1" destOrd="0" presId="urn:microsoft.com/office/officeart/2005/8/layout/hierarchy1"/>
    <dgm:cxn modelId="{9AEAF3A5-2181-4665-BD27-CC557F8574AE}" type="presParOf" srcId="{61A31853-A9A9-4A0C-B8FA-7D0E0F930A94}" destId="{0B72F8FB-6670-4335-A891-3B2150423D3D}" srcOrd="1" destOrd="0" presId="urn:microsoft.com/office/officeart/2005/8/layout/hierarchy1"/>
    <dgm:cxn modelId="{0B5352D0-40D1-4C68-82F6-9BE59B6220DA}" type="presParOf" srcId="{D5411DE3-D85E-465A-83D8-9C7E32427BD7}" destId="{E143CDE8-7A1E-41DA-AE84-9B27A38D9430}" srcOrd="4" destOrd="0" presId="urn:microsoft.com/office/officeart/2005/8/layout/hierarchy1"/>
    <dgm:cxn modelId="{36C9A42F-C367-4D83-854F-A0229F04314D}" type="presParOf" srcId="{D5411DE3-D85E-465A-83D8-9C7E32427BD7}" destId="{892891B3-201A-4C79-A927-BFD2C5CFC965}" srcOrd="5" destOrd="0" presId="urn:microsoft.com/office/officeart/2005/8/layout/hierarchy1"/>
    <dgm:cxn modelId="{34CC9FBE-AB67-4715-815C-948B1BD31DFC}" type="presParOf" srcId="{892891B3-201A-4C79-A927-BFD2C5CFC965}" destId="{11CA0AA4-6BC5-402B-8466-D478C2E07566}" srcOrd="0" destOrd="0" presId="urn:microsoft.com/office/officeart/2005/8/layout/hierarchy1"/>
    <dgm:cxn modelId="{B921A2C1-FBBD-4B13-97C8-4168CC60AB0A}" type="presParOf" srcId="{11CA0AA4-6BC5-402B-8466-D478C2E07566}" destId="{CC4ACBAC-240A-411C-912A-5B4E23BE7798}" srcOrd="0" destOrd="0" presId="urn:microsoft.com/office/officeart/2005/8/layout/hierarchy1"/>
    <dgm:cxn modelId="{E1BAA1D5-3387-45DC-A6E4-39B51CB125F0}" type="presParOf" srcId="{11CA0AA4-6BC5-402B-8466-D478C2E07566}" destId="{8631B817-B0DD-41BC-8368-D4713949739F}" srcOrd="1" destOrd="0" presId="urn:microsoft.com/office/officeart/2005/8/layout/hierarchy1"/>
    <dgm:cxn modelId="{5414AB35-29F1-465F-9370-EF0A6A21FD12}" type="presParOf" srcId="{892891B3-201A-4C79-A927-BFD2C5CFC965}" destId="{3C17AD71-1971-495F-892D-0C1EF5F595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969AD-2838-48D8-A32A-C55118F6C8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527E25B5-22C6-40EC-A9D0-718A93E866B9}">
      <dgm:prSet phldrT="[Text]"/>
      <dgm:spPr/>
      <dgm:t>
        <a:bodyPr/>
        <a:lstStyle/>
        <a:p>
          <a:r>
            <a:rPr lang="cs-CZ" dirty="0">
              <a:latin typeface="Gill Sans MT" panose="020B0502020104020203" pitchFamily="34" charset="-18"/>
            </a:rPr>
            <a:t>Rozpočtové právo </a:t>
          </a:r>
        </a:p>
      </dgm:t>
    </dgm:pt>
    <dgm:pt modelId="{EB625B11-0AD8-40CC-B903-6819C791576B}" type="parTrans" cxnId="{076DF151-BAB3-4E68-AACC-2B4E125071D7}">
      <dgm:prSet/>
      <dgm:spPr/>
      <dgm:t>
        <a:bodyPr/>
        <a:lstStyle/>
        <a:p>
          <a:endParaRPr lang="cs-CZ"/>
        </a:p>
      </dgm:t>
    </dgm:pt>
    <dgm:pt modelId="{201B1D09-2039-4A6F-955F-06855AD26034}" type="sibTrans" cxnId="{076DF151-BAB3-4E68-AACC-2B4E125071D7}">
      <dgm:prSet/>
      <dgm:spPr/>
      <dgm:t>
        <a:bodyPr/>
        <a:lstStyle/>
        <a:p>
          <a:endParaRPr lang="cs-CZ"/>
        </a:p>
      </dgm:t>
    </dgm:pt>
    <dgm:pt modelId="{D475F41C-550B-4549-8BA4-B3438098FAC5}">
      <dgm:prSet phldrT="[Text]"/>
      <dgm:spPr/>
      <dgm:t>
        <a:bodyPr/>
        <a:lstStyle/>
        <a:p>
          <a:r>
            <a:rPr lang="cs-CZ" dirty="0">
              <a:latin typeface="Gill Sans MT" panose="020B0502020104020203" pitchFamily="34" charset="-18"/>
            </a:rPr>
            <a:t>v užším smyslu</a:t>
          </a:r>
        </a:p>
      </dgm:t>
    </dgm:pt>
    <dgm:pt modelId="{B1631451-3A67-4347-AD3F-A8ED9D5E6F06}" type="parTrans" cxnId="{8994CC42-D079-43D7-B5DD-B6F5D6DD76AB}">
      <dgm:prSet/>
      <dgm:spPr/>
      <dgm:t>
        <a:bodyPr/>
        <a:lstStyle/>
        <a:p>
          <a:endParaRPr lang="cs-CZ"/>
        </a:p>
      </dgm:t>
    </dgm:pt>
    <dgm:pt modelId="{58B91FB6-7791-46FC-B739-15AE17D00387}" type="sibTrans" cxnId="{8994CC42-D079-43D7-B5DD-B6F5D6DD76AB}">
      <dgm:prSet/>
      <dgm:spPr/>
      <dgm:t>
        <a:bodyPr/>
        <a:lstStyle/>
        <a:p>
          <a:endParaRPr lang="cs-CZ"/>
        </a:p>
      </dgm:t>
    </dgm:pt>
    <dgm:pt modelId="{BBF0D1EE-92CB-477F-A2DA-FD06CCCF6993}">
      <dgm:prSet phldrT="[Text]"/>
      <dgm:spPr/>
      <dgm:t>
        <a:bodyPr/>
        <a:lstStyle/>
        <a:p>
          <a:r>
            <a:rPr lang="cs-CZ" dirty="0">
              <a:latin typeface="Gill Sans MT" panose="020B0502020104020203" pitchFamily="34" charset="-18"/>
            </a:rPr>
            <a:t>Daňové právo</a:t>
          </a:r>
        </a:p>
      </dgm:t>
    </dgm:pt>
    <dgm:pt modelId="{94C4BD7A-1C95-46FA-BE49-ACBED53AD767}" type="parTrans" cxnId="{4B958FAC-19A4-4F8F-8587-AFFBA2BE7C0E}">
      <dgm:prSet/>
      <dgm:spPr/>
      <dgm:t>
        <a:bodyPr/>
        <a:lstStyle/>
        <a:p>
          <a:endParaRPr lang="cs-CZ"/>
        </a:p>
      </dgm:t>
    </dgm:pt>
    <dgm:pt modelId="{63A7694B-8629-4ECA-A62A-7D8E6FB25391}" type="sibTrans" cxnId="{4B958FAC-19A4-4F8F-8587-AFFBA2BE7C0E}">
      <dgm:prSet/>
      <dgm:spPr/>
      <dgm:t>
        <a:bodyPr/>
        <a:lstStyle/>
        <a:p>
          <a:endParaRPr lang="cs-CZ"/>
        </a:p>
      </dgm:t>
    </dgm:pt>
    <dgm:pt modelId="{4C2C42C1-5E13-4591-B937-46AB7DA1AF50}">
      <dgm:prSet phldrT="[Text]"/>
      <dgm:spPr/>
      <dgm:t>
        <a:bodyPr/>
        <a:lstStyle/>
        <a:p>
          <a:r>
            <a:rPr lang="cs-CZ" dirty="0">
              <a:latin typeface="Gill Sans MT" panose="020B0502020104020203" pitchFamily="34" charset="-18"/>
            </a:rPr>
            <a:t>v širším smyslu</a:t>
          </a:r>
        </a:p>
      </dgm:t>
    </dgm:pt>
    <dgm:pt modelId="{130045EF-25C7-4359-9BAA-9031685BFBC9}" type="parTrans" cxnId="{A1455348-3E08-47C6-93FA-4488BCC5D2A7}">
      <dgm:prSet/>
      <dgm:spPr/>
      <dgm:t>
        <a:bodyPr/>
        <a:lstStyle/>
        <a:p>
          <a:endParaRPr lang="cs-CZ"/>
        </a:p>
      </dgm:t>
    </dgm:pt>
    <dgm:pt modelId="{1197A01F-813B-4502-B652-403821F177E5}" type="sibTrans" cxnId="{A1455348-3E08-47C6-93FA-4488BCC5D2A7}">
      <dgm:prSet/>
      <dgm:spPr/>
      <dgm:t>
        <a:bodyPr/>
        <a:lstStyle/>
        <a:p>
          <a:endParaRPr lang="cs-CZ"/>
        </a:p>
      </dgm:t>
    </dgm:pt>
    <dgm:pt modelId="{59CE040C-A98B-474C-8BDF-EA59D15F8AD4}">
      <dgm:prSet phldrT="[Text]"/>
      <dgm:spPr/>
      <dgm:t>
        <a:bodyPr/>
        <a:lstStyle/>
        <a:p>
          <a:r>
            <a:rPr lang="cs-CZ" dirty="0">
              <a:latin typeface="Gill Sans MT" panose="020B0502020104020203" pitchFamily="34" charset="-18"/>
            </a:rPr>
            <a:t>Dotační právo</a:t>
          </a:r>
        </a:p>
      </dgm:t>
    </dgm:pt>
    <dgm:pt modelId="{CBCE5F7C-8916-4472-8AAA-6002AAEAF5D1}" type="parTrans" cxnId="{98AAB16F-DEFE-4717-9C15-B433EC3CF140}">
      <dgm:prSet/>
      <dgm:spPr/>
      <dgm:t>
        <a:bodyPr/>
        <a:lstStyle/>
        <a:p>
          <a:endParaRPr lang="cs-CZ"/>
        </a:p>
      </dgm:t>
    </dgm:pt>
    <dgm:pt modelId="{330C0295-5B7C-44CD-BEB1-1FE95A0016FA}" type="sibTrans" cxnId="{98AAB16F-DEFE-4717-9C15-B433EC3CF140}">
      <dgm:prSet/>
      <dgm:spPr/>
      <dgm:t>
        <a:bodyPr/>
        <a:lstStyle/>
        <a:p>
          <a:endParaRPr lang="cs-CZ"/>
        </a:p>
      </dgm:t>
    </dgm:pt>
    <dgm:pt modelId="{EED4D322-DB44-41BC-9558-589288E1B8C7}">
      <dgm:prSet phldrT="[Text]"/>
      <dgm:spPr/>
      <dgm:t>
        <a:bodyPr/>
        <a:lstStyle/>
        <a:p>
          <a:r>
            <a:rPr lang="cs-CZ" dirty="0">
              <a:latin typeface="Gill Sans MT" panose="020B0502020104020203" pitchFamily="34" charset="-18"/>
            </a:rPr>
            <a:t>v širším smyslu</a:t>
          </a:r>
        </a:p>
      </dgm:t>
    </dgm:pt>
    <dgm:pt modelId="{9FB3F578-7A84-4563-8639-768C79903192}" type="parTrans" cxnId="{D5772042-6616-4323-B810-3588B8392810}">
      <dgm:prSet/>
      <dgm:spPr/>
      <dgm:t>
        <a:bodyPr/>
        <a:lstStyle/>
        <a:p>
          <a:endParaRPr lang="cs-CZ"/>
        </a:p>
      </dgm:t>
    </dgm:pt>
    <dgm:pt modelId="{3D345B0B-2BA3-4837-82C4-40B2C72D25C1}" type="sibTrans" cxnId="{D5772042-6616-4323-B810-3588B8392810}">
      <dgm:prSet/>
      <dgm:spPr/>
      <dgm:t>
        <a:bodyPr/>
        <a:lstStyle/>
        <a:p>
          <a:endParaRPr lang="cs-CZ"/>
        </a:p>
      </dgm:t>
    </dgm:pt>
    <dgm:pt modelId="{1CAF3467-7367-49B7-BD62-5337E52338CC}" type="pres">
      <dgm:prSet presAssocID="{C1E969AD-2838-48D8-A32A-C55118F6C842}" presName="Name0" presStyleCnt="0">
        <dgm:presLayoutVars>
          <dgm:dir/>
          <dgm:animLvl val="lvl"/>
          <dgm:resizeHandles val="exact"/>
        </dgm:presLayoutVars>
      </dgm:prSet>
      <dgm:spPr/>
    </dgm:pt>
    <dgm:pt modelId="{686D28B9-447D-43C6-8771-BB1BF927D465}" type="pres">
      <dgm:prSet presAssocID="{527E25B5-22C6-40EC-A9D0-718A93E866B9}" presName="composite" presStyleCnt="0"/>
      <dgm:spPr/>
    </dgm:pt>
    <dgm:pt modelId="{400C9D4F-10DC-4540-BD7C-D742F94BF5AB}" type="pres">
      <dgm:prSet presAssocID="{527E25B5-22C6-40EC-A9D0-718A93E866B9}" presName="parTx" presStyleLbl="alignNode1" presStyleIdx="0" presStyleCnt="3">
        <dgm:presLayoutVars>
          <dgm:chMax val="0"/>
          <dgm:chPref val="0"/>
          <dgm:bulletEnabled val="1"/>
        </dgm:presLayoutVars>
      </dgm:prSet>
      <dgm:spPr/>
    </dgm:pt>
    <dgm:pt modelId="{159D027D-5443-48B2-A9A5-1A73907B3B0E}" type="pres">
      <dgm:prSet presAssocID="{527E25B5-22C6-40EC-A9D0-718A93E866B9}" presName="desTx" presStyleLbl="alignAccFollowNode1" presStyleIdx="0" presStyleCnt="3">
        <dgm:presLayoutVars>
          <dgm:bulletEnabled val="1"/>
        </dgm:presLayoutVars>
      </dgm:prSet>
      <dgm:spPr/>
    </dgm:pt>
    <dgm:pt modelId="{1852A9BE-0765-4035-B7F4-710285A2A977}" type="pres">
      <dgm:prSet presAssocID="{201B1D09-2039-4A6F-955F-06855AD26034}" presName="space" presStyleCnt="0"/>
      <dgm:spPr/>
    </dgm:pt>
    <dgm:pt modelId="{AEC32AFA-68D2-4AD3-B4A9-4B6E8D9AC658}" type="pres">
      <dgm:prSet presAssocID="{BBF0D1EE-92CB-477F-A2DA-FD06CCCF6993}" presName="composite" presStyleCnt="0"/>
      <dgm:spPr/>
    </dgm:pt>
    <dgm:pt modelId="{45C86C11-BB45-4F80-8655-3DB56F51C81D}" type="pres">
      <dgm:prSet presAssocID="{BBF0D1EE-92CB-477F-A2DA-FD06CCCF6993}" presName="parTx" presStyleLbl="alignNode1" presStyleIdx="1" presStyleCnt="3">
        <dgm:presLayoutVars>
          <dgm:chMax val="0"/>
          <dgm:chPref val="0"/>
          <dgm:bulletEnabled val="1"/>
        </dgm:presLayoutVars>
      </dgm:prSet>
      <dgm:spPr/>
    </dgm:pt>
    <dgm:pt modelId="{A435B620-1A64-414A-A152-CF67E8CF0E2F}" type="pres">
      <dgm:prSet presAssocID="{BBF0D1EE-92CB-477F-A2DA-FD06CCCF6993}" presName="desTx" presStyleLbl="alignAccFollowNode1" presStyleIdx="1" presStyleCnt="3">
        <dgm:presLayoutVars>
          <dgm:bulletEnabled val="1"/>
        </dgm:presLayoutVars>
      </dgm:prSet>
      <dgm:spPr/>
    </dgm:pt>
    <dgm:pt modelId="{39729FE8-8DD4-4AFB-9256-5DB8993FB406}" type="pres">
      <dgm:prSet presAssocID="{63A7694B-8629-4ECA-A62A-7D8E6FB25391}" presName="space" presStyleCnt="0"/>
      <dgm:spPr/>
    </dgm:pt>
    <dgm:pt modelId="{7CB4C0F3-F07B-4C8D-9EEA-5543AD1E811A}" type="pres">
      <dgm:prSet presAssocID="{59CE040C-A98B-474C-8BDF-EA59D15F8AD4}" presName="composite" presStyleCnt="0"/>
      <dgm:spPr/>
    </dgm:pt>
    <dgm:pt modelId="{C3D5DC1A-BCED-425E-A4FE-8FB7CC2E2DA5}" type="pres">
      <dgm:prSet presAssocID="{59CE040C-A98B-474C-8BDF-EA59D15F8AD4}" presName="parTx" presStyleLbl="alignNode1" presStyleIdx="2" presStyleCnt="3">
        <dgm:presLayoutVars>
          <dgm:chMax val="0"/>
          <dgm:chPref val="0"/>
          <dgm:bulletEnabled val="1"/>
        </dgm:presLayoutVars>
      </dgm:prSet>
      <dgm:spPr/>
    </dgm:pt>
    <dgm:pt modelId="{BE4F2444-0B9D-4901-BE84-A9DDAE167879}" type="pres">
      <dgm:prSet presAssocID="{59CE040C-A98B-474C-8BDF-EA59D15F8AD4}" presName="desTx" presStyleLbl="alignAccFollowNode1" presStyleIdx="2" presStyleCnt="3">
        <dgm:presLayoutVars>
          <dgm:bulletEnabled val="1"/>
        </dgm:presLayoutVars>
      </dgm:prSet>
      <dgm:spPr/>
    </dgm:pt>
  </dgm:ptLst>
  <dgm:cxnLst>
    <dgm:cxn modelId="{BDAD640E-C3EB-4223-918D-4D7CD65A87D9}" type="presOf" srcId="{C1E969AD-2838-48D8-A32A-C55118F6C842}" destId="{1CAF3467-7367-49B7-BD62-5337E52338CC}" srcOrd="0" destOrd="0" presId="urn:microsoft.com/office/officeart/2005/8/layout/hList1"/>
    <dgm:cxn modelId="{45058A21-D265-4404-95E8-F28B431C0826}" type="presOf" srcId="{527E25B5-22C6-40EC-A9D0-718A93E866B9}" destId="{400C9D4F-10DC-4540-BD7C-D742F94BF5AB}" srcOrd="0" destOrd="0" presId="urn:microsoft.com/office/officeart/2005/8/layout/hList1"/>
    <dgm:cxn modelId="{D5772042-6616-4323-B810-3588B8392810}" srcId="{59CE040C-A98B-474C-8BDF-EA59D15F8AD4}" destId="{EED4D322-DB44-41BC-9558-589288E1B8C7}" srcOrd="0" destOrd="0" parTransId="{9FB3F578-7A84-4563-8639-768C79903192}" sibTransId="{3D345B0B-2BA3-4837-82C4-40B2C72D25C1}"/>
    <dgm:cxn modelId="{8994CC42-D079-43D7-B5DD-B6F5D6DD76AB}" srcId="{527E25B5-22C6-40EC-A9D0-718A93E866B9}" destId="{D475F41C-550B-4549-8BA4-B3438098FAC5}" srcOrd="0" destOrd="0" parTransId="{B1631451-3A67-4347-AD3F-A8ED9D5E6F06}" sibTransId="{58B91FB6-7791-46FC-B739-15AE17D00387}"/>
    <dgm:cxn modelId="{A1455348-3E08-47C6-93FA-4488BCC5D2A7}" srcId="{BBF0D1EE-92CB-477F-A2DA-FD06CCCF6993}" destId="{4C2C42C1-5E13-4591-B937-46AB7DA1AF50}" srcOrd="0" destOrd="0" parTransId="{130045EF-25C7-4359-9BAA-9031685BFBC9}" sibTransId="{1197A01F-813B-4502-B652-403821F177E5}"/>
    <dgm:cxn modelId="{98AAB16F-DEFE-4717-9C15-B433EC3CF140}" srcId="{C1E969AD-2838-48D8-A32A-C55118F6C842}" destId="{59CE040C-A98B-474C-8BDF-EA59D15F8AD4}" srcOrd="2" destOrd="0" parTransId="{CBCE5F7C-8916-4472-8AAA-6002AAEAF5D1}" sibTransId="{330C0295-5B7C-44CD-BEB1-1FE95A0016FA}"/>
    <dgm:cxn modelId="{076DF151-BAB3-4E68-AACC-2B4E125071D7}" srcId="{C1E969AD-2838-48D8-A32A-C55118F6C842}" destId="{527E25B5-22C6-40EC-A9D0-718A93E866B9}" srcOrd="0" destOrd="0" parTransId="{EB625B11-0AD8-40CC-B903-6819C791576B}" sibTransId="{201B1D09-2039-4A6F-955F-06855AD26034}"/>
    <dgm:cxn modelId="{1A0AEB56-BB26-4B7C-81C0-F15589E1A1F1}" type="presOf" srcId="{BBF0D1EE-92CB-477F-A2DA-FD06CCCF6993}" destId="{45C86C11-BB45-4F80-8655-3DB56F51C81D}" srcOrd="0" destOrd="0" presId="urn:microsoft.com/office/officeart/2005/8/layout/hList1"/>
    <dgm:cxn modelId="{D7841A7D-4A5A-4D16-B981-3ADD26BA223C}" type="presOf" srcId="{EED4D322-DB44-41BC-9558-589288E1B8C7}" destId="{BE4F2444-0B9D-4901-BE84-A9DDAE167879}" srcOrd="0" destOrd="0" presId="urn:microsoft.com/office/officeart/2005/8/layout/hList1"/>
    <dgm:cxn modelId="{CF2DB3A7-114F-4AB8-BEDE-29CD2B53F476}" type="presOf" srcId="{59CE040C-A98B-474C-8BDF-EA59D15F8AD4}" destId="{C3D5DC1A-BCED-425E-A4FE-8FB7CC2E2DA5}" srcOrd="0" destOrd="0" presId="urn:microsoft.com/office/officeart/2005/8/layout/hList1"/>
    <dgm:cxn modelId="{4B958FAC-19A4-4F8F-8587-AFFBA2BE7C0E}" srcId="{C1E969AD-2838-48D8-A32A-C55118F6C842}" destId="{BBF0D1EE-92CB-477F-A2DA-FD06CCCF6993}" srcOrd="1" destOrd="0" parTransId="{94C4BD7A-1C95-46FA-BE49-ACBED53AD767}" sibTransId="{63A7694B-8629-4ECA-A62A-7D8E6FB25391}"/>
    <dgm:cxn modelId="{E92D94B8-3390-4C94-ADD9-D2176D987882}" type="presOf" srcId="{D475F41C-550B-4549-8BA4-B3438098FAC5}" destId="{159D027D-5443-48B2-A9A5-1A73907B3B0E}" srcOrd="0" destOrd="0" presId="urn:microsoft.com/office/officeart/2005/8/layout/hList1"/>
    <dgm:cxn modelId="{FDAEB6CD-C4EB-46EA-AE68-B5FF158AA504}" type="presOf" srcId="{4C2C42C1-5E13-4591-B937-46AB7DA1AF50}" destId="{A435B620-1A64-414A-A152-CF67E8CF0E2F}" srcOrd="0" destOrd="0" presId="urn:microsoft.com/office/officeart/2005/8/layout/hList1"/>
    <dgm:cxn modelId="{73E80DE6-AF5E-49BE-A297-DE8588294F35}" type="presParOf" srcId="{1CAF3467-7367-49B7-BD62-5337E52338CC}" destId="{686D28B9-447D-43C6-8771-BB1BF927D465}" srcOrd="0" destOrd="0" presId="urn:microsoft.com/office/officeart/2005/8/layout/hList1"/>
    <dgm:cxn modelId="{868BE07F-4539-4031-85D9-517FFC69045A}" type="presParOf" srcId="{686D28B9-447D-43C6-8771-BB1BF927D465}" destId="{400C9D4F-10DC-4540-BD7C-D742F94BF5AB}" srcOrd="0" destOrd="0" presId="urn:microsoft.com/office/officeart/2005/8/layout/hList1"/>
    <dgm:cxn modelId="{7CDAA2E1-CD32-4E01-B5E4-019428001928}" type="presParOf" srcId="{686D28B9-447D-43C6-8771-BB1BF927D465}" destId="{159D027D-5443-48B2-A9A5-1A73907B3B0E}" srcOrd="1" destOrd="0" presId="urn:microsoft.com/office/officeart/2005/8/layout/hList1"/>
    <dgm:cxn modelId="{5FEEAFB9-E795-4159-A9C9-6819055AB022}" type="presParOf" srcId="{1CAF3467-7367-49B7-BD62-5337E52338CC}" destId="{1852A9BE-0765-4035-B7F4-710285A2A977}" srcOrd="1" destOrd="0" presId="urn:microsoft.com/office/officeart/2005/8/layout/hList1"/>
    <dgm:cxn modelId="{6D145142-DC38-480E-B078-7E07DE0D5A1C}" type="presParOf" srcId="{1CAF3467-7367-49B7-BD62-5337E52338CC}" destId="{AEC32AFA-68D2-4AD3-B4A9-4B6E8D9AC658}" srcOrd="2" destOrd="0" presId="urn:microsoft.com/office/officeart/2005/8/layout/hList1"/>
    <dgm:cxn modelId="{208658D6-8C88-46AC-B94B-7399BC07CE15}" type="presParOf" srcId="{AEC32AFA-68D2-4AD3-B4A9-4B6E8D9AC658}" destId="{45C86C11-BB45-4F80-8655-3DB56F51C81D}" srcOrd="0" destOrd="0" presId="urn:microsoft.com/office/officeart/2005/8/layout/hList1"/>
    <dgm:cxn modelId="{04FDAFF9-66C3-4254-853B-38747B43BA5E}" type="presParOf" srcId="{AEC32AFA-68D2-4AD3-B4A9-4B6E8D9AC658}" destId="{A435B620-1A64-414A-A152-CF67E8CF0E2F}" srcOrd="1" destOrd="0" presId="urn:microsoft.com/office/officeart/2005/8/layout/hList1"/>
    <dgm:cxn modelId="{76B6733C-17C6-4BAB-9D80-2699CE11130D}" type="presParOf" srcId="{1CAF3467-7367-49B7-BD62-5337E52338CC}" destId="{39729FE8-8DD4-4AFB-9256-5DB8993FB406}" srcOrd="3" destOrd="0" presId="urn:microsoft.com/office/officeart/2005/8/layout/hList1"/>
    <dgm:cxn modelId="{6140AF36-A900-4281-BE2A-F6CCFF2B6E75}" type="presParOf" srcId="{1CAF3467-7367-49B7-BD62-5337E52338CC}" destId="{7CB4C0F3-F07B-4C8D-9EEA-5543AD1E811A}" srcOrd="4" destOrd="0" presId="urn:microsoft.com/office/officeart/2005/8/layout/hList1"/>
    <dgm:cxn modelId="{7AC34A76-B47C-468C-9B82-9312277DBC2F}" type="presParOf" srcId="{7CB4C0F3-F07B-4C8D-9EEA-5543AD1E811A}" destId="{C3D5DC1A-BCED-425E-A4FE-8FB7CC2E2DA5}" srcOrd="0" destOrd="0" presId="urn:microsoft.com/office/officeart/2005/8/layout/hList1"/>
    <dgm:cxn modelId="{51F8E511-0CBB-48AC-B2FE-73CB7029D816}" type="presParOf" srcId="{7CB4C0F3-F07B-4C8D-9EEA-5543AD1E811A}" destId="{BE4F2444-0B9D-4901-BE84-A9DDAE16787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E9246-53D2-48BF-96EF-9E7CC4EF2B1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cs-CZ"/>
        </a:p>
      </dgm:t>
    </dgm:pt>
    <dgm:pt modelId="{A28FDFED-7336-4EAE-9F7C-A48C641A60BD}">
      <dgm:prSet phldrT="[Text]"/>
      <dgm:spPr/>
      <dgm:t>
        <a:bodyPr/>
        <a:lstStyle/>
        <a:p>
          <a:r>
            <a:rPr lang="cs-CZ" dirty="0">
              <a:latin typeface="Gill Sans MT" panose="020B0502020104020203" pitchFamily="34" charset="-18"/>
            </a:rPr>
            <a:t>obecná část </a:t>
          </a:r>
        </a:p>
      </dgm:t>
    </dgm:pt>
    <dgm:pt modelId="{E03CCF61-0889-4BE5-8C0D-3E291DBEF38D}" type="parTrans" cxnId="{AD405968-4402-4538-A1A3-4899DB46F290}">
      <dgm:prSet/>
      <dgm:spPr/>
      <dgm:t>
        <a:bodyPr/>
        <a:lstStyle/>
        <a:p>
          <a:endParaRPr lang="cs-CZ"/>
        </a:p>
      </dgm:t>
    </dgm:pt>
    <dgm:pt modelId="{5A74DAF8-003E-40BD-A85A-C673D1BD3822}" type="sibTrans" cxnId="{AD405968-4402-4538-A1A3-4899DB46F290}">
      <dgm:prSet/>
      <dgm:spPr/>
      <dgm:t>
        <a:bodyPr/>
        <a:lstStyle/>
        <a:p>
          <a:endParaRPr lang="cs-CZ"/>
        </a:p>
      </dgm:t>
    </dgm:pt>
    <dgm:pt modelId="{DD7C1D73-8A62-4110-BB57-D584FFC125AB}">
      <dgm:prSet phldrT="[Text]"/>
      <dgm:spPr/>
      <dgm:t>
        <a:bodyPr/>
        <a:lstStyle/>
        <a:p>
          <a:r>
            <a:rPr lang="cs-CZ" dirty="0">
              <a:latin typeface="Gill Sans MT" panose="020B0502020104020203" pitchFamily="34" charset="-18"/>
            </a:rPr>
            <a:t>vymezení rozpočtového práva</a:t>
          </a:r>
        </a:p>
      </dgm:t>
    </dgm:pt>
    <dgm:pt modelId="{5C3E2F16-903E-447F-8C40-B45B03F81510}" type="parTrans" cxnId="{D3BE9A4A-B663-4415-9842-710DC5ADD3A0}">
      <dgm:prSet/>
      <dgm:spPr/>
      <dgm:t>
        <a:bodyPr/>
        <a:lstStyle/>
        <a:p>
          <a:endParaRPr lang="cs-CZ"/>
        </a:p>
      </dgm:t>
    </dgm:pt>
    <dgm:pt modelId="{AB7B5E00-B789-44C7-B282-3EFC8F4438B6}" type="sibTrans" cxnId="{D3BE9A4A-B663-4415-9842-710DC5ADD3A0}">
      <dgm:prSet/>
      <dgm:spPr/>
      <dgm:t>
        <a:bodyPr/>
        <a:lstStyle/>
        <a:p>
          <a:endParaRPr lang="cs-CZ"/>
        </a:p>
      </dgm:t>
    </dgm:pt>
    <dgm:pt modelId="{6F30BA0B-F045-44C8-8FC2-FBD134D70428}">
      <dgm:prSet phldrT="[Text]"/>
      <dgm:spPr/>
      <dgm:t>
        <a:bodyPr/>
        <a:lstStyle/>
        <a:p>
          <a:r>
            <a:rPr lang="cs-CZ" dirty="0">
              <a:latin typeface="Gill Sans MT" panose="020B0502020104020203" pitchFamily="34" charset="-18"/>
            </a:rPr>
            <a:t>rozpočtová soustava</a:t>
          </a:r>
        </a:p>
      </dgm:t>
    </dgm:pt>
    <dgm:pt modelId="{D129F8CD-EAB1-451E-9562-77E19561CB39}" type="parTrans" cxnId="{51527C84-550C-459A-9646-645CC04FBB4D}">
      <dgm:prSet/>
      <dgm:spPr/>
      <dgm:t>
        <a:bodyPr/>
        <a:lstStyle/>
        <a:p>
          <a:endParaRPr lang="cs-CZ"/>
        </a:p>
      </dgm:t>
    </dgm:pt>
    <dgm:pt modelId="{5639215D-4CE6-482F-B488-7F51C8634B14}" type="sibTrans" cxnId="{51527C84-550C-459A-9646-645CC04FBB4D}">
      <dgm:prSet/>
      <dgm:spPr/>
      <dgm:t>
        <a:bodyPr/>
        <a:lstStyle/>
        <a:p>
          <a:endParaRPr lang="cs-CZ"/>
        </a:p>
      </dgm:t>
    </dgm:pt>
    <dgm:pt modelId="{D41DB869-1AD6-4467-841E-33FF90564D74}">
      <dgm:prSet/>
      <dgm:spPr/>
      <dgm:t>
        <a:bodyPr/>
        <a:lstStyle/>
        <a:p>
          <a:r>
            <a:rPr lang="cs-CZ" dirty="0">
              <a:latin typeface="Gill Sans MT" panose="020B0502020104020203" pitchFamily="34" charset="-18"/>
            </a:rPr>
            <a:t>principy rozpočtového práva</a:t>
          </a:r>
        </a:p>
      </dgm:t>
    </dgm:pt>
    <dgm:pt modelId="{E0692219-97AA-40C0-9E9D-168676BC9439}" type="parTrans" cxnId="{39DA21BB-8BEB-4337-A055-8EE1F60481A3}">
      <dgm:prSet/>
      <dgm:spPr/>
      <dgm:t>
        <a:bodyPr/>
        <a:lstStyle/>
        <a:p>
          <a:endParaRPr lang="cs-CZ"/>
        </a:p>
      </dgm:t>
    </dgm:pt>
    <dgm:pt modelId="{E1B3C020-3058-498C-A8EC-EA8982619C2B}" type="sibTrans" cxnId="{39DA21BB-8BEB-4337-A055-8EE1F60481A3}">
      <dgm:prSet/>
      <dgm:spPr/>
      <dgm:t>
        <a:bodyPr/>
        <a:lstStyle/>
        <a:p>
          <a:endParaRPr lang="cs-CZ"/>
        </a:p>
      </dgm:t>
    </dgm:pt>
    <dgm:pt modelId="{E49E1021-4930-45AC-9539-DEFE0D3B69FC}">
      <dgm:prSet/>
      <dgm:spPr/>
      <dgm:t>
        <a:bodyPr/>
        <a:lstStyle/>
        <a:p>
          <a:r>
            <a:rPr lang="cs-CZ" dirty="0">
              <a:latin typeface="Gill Sans MT" panose="020B0502020104020203" pitchFamily="34" charset="-18"/>
            </a:rPr>
            <a:t>předmět, subjekty a obsah rozpočtového práva</a:t>
          </a:r>
        </a:p>
      </dgm:t>
    </dgm:pt>
    <dgm:pt modelId="{F3367C7B-8C0B-495E-86A8-C8BA791F9DE4}" type="parTrans" cxnId="{BBC7BBE6-A903-4BD4-AD19-0990E24D9E9D}">
      <dgm:prSet/>
      <dgm:spPr/>
      <dgm:t>
        <a:bodyPr/>
        <a:lstStyle/>
        <a:p>
          <a:endParaRPr lang="cs-CZ"/>
        </a:p>
      </dgm:t>
    </dgm:pt>
    <dgm:pt modelId="{71D1FECF-7D7A-4D17-87CE-2ACBBB1CAFCE}" type="sibTrans" cxnId="{BBC7BBE6-A903-4BD4-AD19-0990E24D9E9D}">
      <dgm:prSet/>
      <dgm:spPr/>
      <dgm:t>
        <a:bodyPr/>
        <a:lstStyle/>
        <a:p>
          <a:endParaRPr lang="cs-CZ"/>
        </a:p>
      </dgm:t>
    </dgm:pt>
    <dgm:pt modelId="{6BA1C247-3380-4A0F-8685-256A021357E5}">
      <dgm:prSet/>
      <dgm:spPr/>
      <dgm:t>
        <a:bodyPr/>
        <a:lstStyle/>
        <a:p>
          <a:r>
            <a:rPr lang="cs-CZ" dirty="0">
              <a:latin typeface="Gill Sans MT" panose="020B0502020104020203" pitchFamily="34" charset="-18"/>
            </a:rPr>
            <a:t>postavení rozpočtového práva v systému práva </a:t>
          </a:r>
        </a:p>
      </dgm:t>
    </dgm:pt>
    <dgm:pt modelId="{B7EBECA7-64A3-4154-8EB5-1D40E25BBF6A}" type="parTrans" cxnId="{77E9DF3E-9DBC-479C-A39B-FA5D30FB55DB}">
      <dgm:prSet/>
      <dgm:spPr/>
      <dgm:t>
        <a:bodyPr/>
        <a:lstStyle/>
        <a:p>
          <a:endParaRPr lang="cs-CZ"/>
        </a:p>
      </dgm:t>
    </dgm:pt>
    <dgm:pt modelId="{91EDC40F-F293-42E2-AA63-8EDAB38F470E}" type="sibTrans" cxnId="{77E9DF3E-9DBC-479C-A39B-FA5D30FB55DB}">
      <dgm:prSet/>
      <dgm:spPr/>
      <dgm:t>
        <a:bodyPr/>
        <a:lstStyle/>
        <a:p>
          <a:endParaRPr lang="cs-CZ"/>
        </a:p>
      </dgm:t>
    </dgm:pt>
    <dgm:pt modelId="{7B2BA9A7-F4C6-4ECB-85E6-2EDC808B7F6F}">
      <dgm:prSet/>
      <dgm:spPr/>
      <dgm:t>
        <a:bodyPr/>
        <a:lstStyle/>
        <a:p>
          <a:r>
            <a:rPr lang="cs-CZ" dirty="0">
              <a:latin typeface="Gill Sans MT" panose="020B0502020104020203" pitchFamily="34" charset="-18"/>
            </a:rPr>
            <a:t>prameny rozpočtového práva</a:t>
          </a:r>
        </a:p>
      </dgm:t>
    </dgm:pt>
    <dgm:pt modelId="{034757BC-296E-456B-93D4-E797A7E491A8}" type="parTrans" cxnId="{189C0166-2333-42CD-9D2A-3DA9F849DD98}">
      <dgm:prSet/>
      <dgm:spPr/>
      <dgm:t>
        <a:bodyPr/>
        <a:lstStyle/>
        <a:p>
          <a:endParaRPr lang="cs-CZ"/>
        </a:p>
      </dgm:t>
    </dgm:pt>
    <dgm:pt modelId="{C5BD9604-1077-471A-B613-C6E8EC32CAE1}" type="sibTrans" cxnId="{189C0166-2333-42CD-9D2A-3DA9F849DD98}">
      <dgm:prSet/>
      <dgm:spPr/>
      <dgm:t>
        <a:bodyPr/>
        <a:lstStyle/>
        <a:p>
          <a:endParaRPr lang="cs-CZ"/>
        </a:p>
      </dgm:t>
    </dgm:pt>
    <dgm:pt modelId="{3268A970-7DAD-4651-B538-C238DCF97E24}">
      <dgm:prSet phldrT="[Text]"/>
      <dgm:spPr/>
      <dgm:t>
        <a:bodyPr/>
        <a:lstStyle/>
        <a:p>
          <a:r>
            <a:rPr lang="cs-CZ" dirty="0">
              <a:latin typeface="Gill Sans MT" panose="020B0502020104020203" pitchFamily="34" charset="-18"/>
            </a:rPr>
            <a:t>zvláštní část</a:t>
          </a:r>
        </a:p>
      </dgm:t>
    </dgm:pt>
    <dgm:pt modelId="{5188DCE3-F77A-4C38-90CF-8DABFCEB01A4}" type="sibTrans" cxnId="{5FEA50E7-CF53-4D34-8798-EBE53F8A891F}">
      <dgm:prSet/>
      <dgm:spPr/>
      <dgm:t>
        <a:bodyPr/>
        <a:lstStyle/>
        <a:p>
          <a:endParaRPr lang="cs-CZ"/>
        </a:p>
      </dgm:t>
    </dgm:pt>
    <dgm:pt modelId="{46ED28A6-6F67-4712-B0DF-7C294E5BB0B5}" type="parTrans" cxnId="{5FEA50E7-CF53-4D34-8798-EBE53F8A891F}">
      <dgm:prSet/>
      <dgm:spPr/>
      <dgm:t>
        <a:bodyPr/>
        <a:lstStyle/>
        <a:p>
          <a:endParaRPr lang="cs-CZ"/>
        </a:p>
      </dgm:t>
    </dgm:pt>
    <dgm:pt modelId="{7BF1B33E-6B9F-45A8-80A8-C3E6B76032AE}">
      <dgm:prSet/>
      <dgm:spPr/>
      <dgm:t>
        <a:bodyPr/>
        <a:lstStyle/>
        <a:p>
          <a:r>
            <a:rPr lang="cs-CZ" dirty="0">
              <a:latin typeface="Gill Sans MT" panose="020B0502020104020203" pitchFamily="34" charset="-18"/>
            </a:rPr>
            <a:t>obsah veřejných rozpočtů</a:t>
          </a:r>
        </a:p>
      </dgm:t>
    </dgm:pt>
    <dgm:pt modelId="{B88EA9A4-F82F-4F59-8B3D-B1E535B275B2}" type="parTrans" cxnId="{E2D6205B-8A7A-4010-980D-E91C894CF60A}">
      <dgm:prSet/>
      <dgm:spPr/>
      <dgm:t>
        <a:bodyPr/>
        <a:lstStyle/>
        <a:p>
          <a:endParaRPr lang="cs-CZ"/>
        </a:p>
      </dgm:t>
    </dgm:pt>
    <dgm:pt modelId="{BD978F03-0C8D-47D0-953E-21A37634E8A4}" type="sibTrans" cxnId="{E2D6205B-8A7A-4010-980D-E91C894CF60A}">
      <dgm:prSet/>
      <dgm:spPr/>
      <dgm:t>
        <a:bodyPr/>
        <a:lstStyle/>
        <a:p>
          <a:endParaRPr lang="cs-CZ"/>
        </a:p>
      </dgm:t>
    </dgm:pt>
    <dgm:pt modelId="{7D5497B0-5976-408B-8D0D-7C8FCC7D37A3}">
      <dgm:prSet/>
      <dgm:spPr/>
      <dgm:t>
        <a:bodyPr/>
        <a:lstStyle/>
        <a:p>
          <a:r>
            <a:rPr lang="cs-CZ" dirty="0">
              <a:latin typeface="Gill Sans MT" panose="020B0502020104020203" pitchFamily="34" charset="-18"/>
            </a:rPr>
            <a:t>rozpočtový proces</a:t>
          </a:r>
        </a:p>
      </dgm:t>
    </dgm:pt>
    <dgm:pt modelId="{5734940B-7FCD-4508-91FD-15A9BA7954F1}" type="parTrans" cxnId="{2BAA5755-9655-4784-8BD5-612C83D6210A}">
      <dgm:prSet/>
      <dgm:spPr/>
      <dgm:t>
        <a:bodyPr/>
        <a:lstStyle/>
        <a:p>
          <a:endParaRPr lang="cs-CZ"/>
        </a:p>
      </dgm:t>
    </dgm:pt>
    <dgm:pt modelId="{A959AB80-AA03-42E8-9ABD-B7B4347CF279}" type="sibTrans" cxnId="{2BAA5755-9655-4784-8BD5-612C83D6210A}">
      <dgm:prSet/>
      <dgm:spPr/>
      <dgm:t>
        <a:bodyPr/>
        <a:lstStyle/>
        <a:p>
          <a:endParaRPr lang="cs-CZ"/>
        </a:p>
      </dgm:t>
    </dgm:pt>
    <dgm:pt modelId="{73F5D586-DFAA-47C6-8FBB-5601A225C3A0}" type="pres">
      <dgm:prSet presAssocID="{4CFE9246-53D2-48BF-96EF-9E7CC4EF2B15}" presName="linear" presStyleCnt="0">
        <dgm:presLayoutVars>
          <dgm:dir/>
          <dgm:animLvl val="lvl"/>
          <dgm:resizeHandles val="exact"/>
        </dgm:presLayoutVars>
      </dgm:prSet>
      <dgm:spPr/>
    </dgm:pt>
    <dgm:pt modelId="{2855AE43-3FE4-4429-B8D9-07040E8C549D}" type="pres">
      <dgm:prSet presAssocID="{A28FDFED-7336-4EAE-9F7C-A48C641A60BD}" presName="parentLin" presStyleCnt="0"/>
      <dgm:spPr/>
    </dgm:pt>
    <dgm:pt modelId="{AF553ACF-F5F9-40DC-AE33-0E895A1FCF69}" type="pres">
      <dgm:prSet presAssocID="{A28FDFED-7336-4EAE-9F7C-A48C641A60BD}" presName="parentLeftMargin" presStyleLbl="node1" presStyleIdx="0" presStyleCnt="2"/>
      <dgm:spPr/>
    </dgm:pt>
    <dgm:pt modelId="{68A0CB2E-ACE0-4C97-B63F-25874AB8C7B7}" type="pres">
      <dgm:prSet presAssocID="{A28FDFED-7336-4EAE-9F7C-A48C641A60BD}" presName="parentText" presStyleLbl="node1" presStyleIdx="0" presStyleCnt="2">
        <dgm:presLayoutVars>
          <dgm:chMax val="0"/>
          <dgm:bulletEnabled val="1"/>
        </dgm:presLayoutVars>
      </dgm:prSet>
      <dgm:spPr/>
    </dgm:pt>
    <dgm:pt modelId="{9EDF9A4B-91C0-473C-B87D-F895262DDEC2}" type="pres">
      <dgm:prSet presAssocID="{A28FDFED-7336-4EAE-9F7C-A48C641A60BD}" presName="negativeSpace" presStyleCnt="0"/>
      <dgm:spPr/>
    </dgm:pt>
    <dgm:pt modelId="{E4674887-4E48-4139-89AE-065654E6F3C5}" type="pres">
      <dgm:prSet presAssocID="{A28FDFED-7336-4EAE-9F7C-A48C641A60BD}" presName="childText" presStyleLbl="conFgAcc1" presStyleIdx="0" presStyleCnt="2">
        <dgm:presLayoutVars>
          <dgm:bulletEnabled val="1"/>
        </dgm:presLayoutVars>
      </dgm:prSet>
      <dgm:spPr/>
    </dgm:pt>
    <dgm:pt modelId="{F25A6B70-4352-4A13-905C-2326545815B2}" type="pres">
      <dgm:prSet presAssocID="{5A74DAF8-003E-40BD-A85A-C673D1BD3822}" presName="spaceBetweenRectangles" presStyleCnt="0"/>
      <dgm:spPr/>
    </dgm:pt>
    <dgm:pt modelId="{75F5C031-05D6-4DA2-AEAD-0A21015E021A}" type="pres">
      <dgm:prSet presAssocID="{3268A970-7DAD-4651-B538-C238DCF97E24}" presName="parentLin" presStyleCnt="0"/>
      <dgm:spPr/>
    </dgm:pt>
    <dgm:pt modelId="{85B1DF5A-6281-4E22-8436-216D76981292}" type="pres">
      <dgm:prSet presAssocID="{3268A970-7DAD-4651-B538-C238DCF97E24}" presName="parentLeftMargin" presStyleLbl="node1" presStyleIdx="0" presStyleCnt="2"/>
      <dgm:spPr/>
    </dgm:pt>
    <dgm:pt modelId="{3C046A3A-A373-4918-8B31-722BE69BDAC5}" type="pres">
      <dgm:prSet presAssocID="{3268A970-7DAD-4651-B538-C238DCF97E24}" presName="parentText" presStyleLbl="node1" presStyleIdx="1" presStyleCnt="2">
        <dgm:presLayoutVars>
          <dgm:chMax val="0"/>
          <dgm:bulletEnabled val="1"/>
        </dgm:presLayoutVars>
      </dgm:prSet>
      <dgm:spPr/>
    </dgm:pt>
    <dgm:pt modelId="{C0351E17-7050-4925-9737-8BF79BDDFFF0}" type="pres">
      <dgm:prSet presAssocID="{3268A970-7DAD-4651-B538-C238DCF97E24}" presName="negativeSpace" presStyleCnt="0"/>
      <dgm:spPr/>
    </dgm:pt>
    <dgm:pt modelId="{25062CA8-69E3-41A1-A5E7-59C90B847C6A}" type="pres">
      <dgm:prSet presAssocID="{3268A970-7DAD-4651-B538-C238DCF97E24}" presName="childText" presStyleLbl="conFgAcc1" presStyleIdx="1" presStyleCnt="2">
        <dgm:presLayoutVars>
          <dgm:bulletEnabled val="1"/>
        </dgm:presLayoutVars>
      </dgm:prSet>
      <dgm:spPr/>
    </dgm:pt>
  </dgm:ptLst>
  <dgm:cxnLst>
    <dgm:cxn modelId="{D498313C-A909-4BB9-AFC4-9EE2CE842D70}" type="presOf" srcId="{7B2BA9A7-F4C6-4ECB-85E6-2EDC808B7F6F}" destId="{E4674887-4E48-4139-89AE-065654E6F3C5}" srcOrd="0" destOrd="4" presId="urn:microsoft.com/office/officeart/2005/8/layout/list1"/>
    <dgm:cxn modelId="{77E9DF3E-9DBC-479C-A39B-FA5D30FB55DB}" srcId="{A28FDFED-7336-4EAE-9F7C-A48C641A60BD}" destId="{6BA1C247-3380-4A0F-8685-256A021357E5}" srcOrd="3" destOrd="0" parTransId="{B7EBECA7-64A3-4154-8EB5-1D40E25BBF6A}" sibTransId="{91EDC40F-F293-42E2-AA63-8EDAB38F470E}"/>
    <dgm:cxn modelId="{E2D6205B-8A7A-4010-980D-E91C894CF60A}" srcId="{3268A970-7DAD-4651-B538-C238DCF97E24}" destId="{7BF1B33E-6B9F-45A8-80A8-C3E6B76032AE}" srcOrd="1" destOrd="0" parTransId="{B88EA9A4-F82F-4F59-8B3D-B1E535B275B2}" sibTransId="{BD978F03-0C8D-47D0-953E-21A37634E8A4}"/>
    <dgm:cxn modelId="{1BAE615B-04FD-475C-8638-205EFBF77B09}" type="presOf" srcId="{3268A970-7DAD-4651-B538-C238DCF97E24}" destId="{85B1DF5A-6281-4E22-8436-216D76981292}" srcOrd="0" destOrd="0" presId="urn:microsoft.com/office/officeart/2005/8/layout/list1"/>
    <dgm:cxn modelId="{ED35ED65-FA54-453C-9827-9CB80EFCC21E}" type="presOf" srcId="{6F30BA0B-F045-44C8-8FC2-FBD134D70428}" destId="{25062CA8-69E3-41A1-A5E7-59C90B847C6A}" srcOrd="0" destOrd="0" presId="urn:microsoft.com/office/officeart/2005/8/layout/list1"/>
    <dgm:cxn modelId="{189C0166-2333-42CD-9D2A-3DA9F849DD98}" srcId="{A28FDFED-7336-4EAE-9F7C-A48C641A60BD}" destId="{7B2BA9A7-F4C6-4ECB-85E6-2EDC808B7F6F}" srcOrd="4" destOrd="0" parTransId="{034757BC-296E-456B-93D4-E797A7E491A8}" sibTransId="{C5BD9604-1077-471A-B613-C6E8EC32CAE1}"/>
    <dgm:cxn modelId="{AD405968-4402-4538-A1A3-4899DB46F290}" srcId="{4CFE9246-53D2-48BF-96EF-9E7CC4EF2B15}" destId="{A28FDFED-7336-4EAE-9F7C-A48C641A60BD}" srcOrd="0" destOrd="0" parTransId="{E03CCF61-0889-4BE5-8C0D-3E291DBEF38D}" sibTransId="{5A74DAF8-003E-40BD-A85A-C673D1BD3822}"/>
    <dgm:cxn modelId="{474AE269-8C29-4C11-B7DA-A4161C4CB3B2}" type="presOf" srcId="{7BF1B33E-6B9F-45A8-80A8-C3E6B76032AE}" destId="{25062CA8-69E3-41A1-A5E7-59C90B847C6A}" srcOrd="0" destOrd="1" presId="urn:microsoft.com/office/officeart/2005/8/layout/list1"/>
    <dgm:cxn modelId="{D3BE9A4A-B663-4415-9842-710DC5ADD3A0}" srcId="{A28FDFED-7336-4EAE-9F7C-A48C641A60BD}" destId="{DD7C1D73-8A62-4110-BB57-D584FFC125AB}" srcOrd="0" destOrd="0" parTransId="{5C3E2F16-903E-447F-8C40-B45B03F81510}" sibTransId="{AB7B5E00-B789-44C7-B282-3EFC8F4438B6}"/>
    <dgm:cxn modelId="{8206574D-C5E0-4F6B-BB46-35528BE8F2F7}" type="presOf" srcId="{DD7C1D73-8A62-4110-BB57-D584FFC125AB}" destId="{E4674887-4E48-4139-89AE-065654E6F3C5}" srcOrd="0" destOrd="0" presId="urn:microsoft.com/office/officeart/2005/8/layout/list1"/>
    <dgm:cxn modelId="{08D8EE4F-E952-4F5F-967E-D0687EB7399D}" type="presOf" srcId="{4CFE9246-53D2-48BF-96EF-9E7CC4EF2B15}" destId="{73F5D586-DFAA-47C6-8FBB-5601A225C3A0}" srcOrd="0" destOrd="0" presId="urn:microsoft.com/office/officeart/2005/8/layout/list1"/>
    <dgm:cxn modelId="{2BAA5755-9655-4784-8BD5-612C83D6210A}" srcId="{3268A970-7DAD-4651-B538-C238DCF97E24}" destId="{7D5497B0-5976-408B-8D0D-7C8FCC7D37A3}" srcOrd="2" destOrd="0" parTransId="{5734940B-7FCD-4508-91FD-15A9BA7954F1}" sibTransId="{A959AB80-AA03-42E8-9ABD-B7B4347CF279}"/>
    <dgm:cxn modelId="{7DE1B181-09B2-4FB3-A3F5-4B71669353CF}" type="presOf" srcId="{D41DB869-1AD6-4467-841E-33FF90564D74}" destId="{E4674887-4E48-4139-89AE-065654E6F3C5}" srcOrd="0" destOrd="1" presId="urn:microsoft.com/office/officeart/2005/8/layout/list1"/>
    <dgm:cxn modelId="{51527C84-550C-459A-9646-645CC04FBB4D}" srcId="{3268A970-7DAD-4651-B538-C238DCF97E24}" destId="{6F30BA0B-F045-44C8-8FC2-FBD134D70428}" srcOrd="0" destOrd="0" parTransId="{D129F8CD-EAB1-451E-9562-77E19561CB39}" sibTransId="{5639215D-4CE6-482F-B488-7F51C8634B14}"/>
    <dgm:cxn modelId="{1514B688-9A8C-48DD-9972-8E195416EE27}" type="presOf" srcId="{E49E1021-4930-45AC-9539-DEFE0D3B69FC}" destId="{E4674887-4E48-4139-89AE-065654E6F3C5}" srcOrd="0" destOrd="2" presId="urn:microsoft.com/office/officeart/2005/8/layout/list1"/>
    <dgm:cxn modelId="{7D3DCF92-FFC2-40B5-9EEF-2B1E438F51D5}" type="presOf" srcId="{A28FDFED-7336-4EAE-9F7C-A48C641A60BD}" destId="{AF553ACF-F5F9-40DC-AE33-0E895A1FCF69}" srcOrd="0" destOrd="0" presId="urn:microsoft.com/office/officeart/2005/8/layout/list1"/>
    <dgm:cxn modelId="{FC21B09B-C7F9-4840-A3D4-7A3F94DCD79C}" type="presOf" srcId="{A28FDFED-7336-4EAE-9F7C-A48C641A60BD}" destId="{68A0CB2E-ACE0-4C97-B63F-25874AB8C7B7}" srcOrd="1" destOrd="0" presId="urn:microsoft.com/office/officeart/2005/8/layout/list1"/>
    <dgm:cxn modelId="{281E7EAC-A3A0-4F65-AA90-4980BB83CFE9}" type="presOf" srcId="{3268A970-7DAD-4651-B538-C238DCF97E24}" destId="{3C046A3A-A373-4918-8B31-722BE69BDAC5}" srcOrd="1" destOrd="0" presId="urn:microsoft.com/office/officeart/2005/8/layout/list1"/>
    <dgm:cxn modelId="{40511FB2-17A0-4FAC-8824-D9A294BCA5CC}" type="presOf" srcId="{7D5497B0-5976-408B-8D0D-7C8FCC7D37A3}" destId="{25062CA8-69E3-41A1-A5E7-59C90B847C6A}" srcOrd="0" destOrd="2" presId="urn:microsoft.com/office/officeart/2005/8/layout/list1"/>
    <dgm:cxn modelId="{39DA21BB-8BEB-4337-A055-8EE1F60481A3}" srcId="{A28FDFED-7336-4EAE-9F7C-A48C641A60BD}" destId="{D41DB869-1AD6-4467-841E-33FF90564D74}" srcOrd="1" destOrd="0" parTransId="{E0692219-97AA-40C0-9E9D-168676BC9439}" sibTransId="{E1B3C020-3058-498C-A8EC-EA8982619C2B}"/>
    <dgm:cxn modelId="{BBC7BBE6-A903-4BD4-AD19-0990E24D9E9D}" srcId="{A28FDFED-7336-4EAE-9F7C-A48C641A60BD}" destId="{E49E1021-4930-45AC-9539-DEFE0D3B69FC}" srcOrd="2" destOrd="0" parTransId="{F3367C7B-8C0B-495E-86A8-C8BA791F9DE4}" sibTransId="{71D1FECF-7D7A-4D17-87CE-2ACBBB1CAFCE}"/>
    <dgm:cxn modelId="{5FEA50E7-CF53-4D34-8798-EBE53F8A891F}" srcId="{4CFE9246-53D2-48BF-96EF-9E7CC4EF2B15}" destId="{3268A970-7DAD-4651-B538-C238DCF97E24}" srcOrd="1" destOrd="0" parTransId="{46ED28A6-6F67-4712-B0DF-7C294E5BB0B5}" sibTransId="{5188DCE3-F77A-4C38-90CF-8DABFCEB01A4}"/>
    <dgm:cxn modelId="{38EEB1F3-DD2C-4263-B9B4-7C21D7E21525}" type="presOf" srcId="{6BA1C247-3380-4A0F-8685-256A021357E5}" destId="{E4674887-4E48-4139-89AE-065654E6F3C5}" srcOrd="0" destOrd="3" presId="urn:microsoft.com/office/officeart/2005/8/layout/list1"/>
    <dgm:cxn modelId="{1229D6AD-68EE-4E27-A41B-12B4E89112B9}" type="presParOf" srcId="{73F5D586-DFAA-47C6-8FBB-5601A225C3A0}" destId="{2855AE43-3FE4-4429-B8D9-07040E8C549D}" srcOrd="0" destOrd="0" presId="urn:microsoft.com/office/officeart/2005/8/layout/list1"/>
    <dgm:cxn modelId="{9911CCE9-989B-486F-9B96-3BD9DC387C3B}" type="presParOf" srcId="{2855AE43-3FE4-4429-B8D9-07040E8C549D}" destId="{AF553ACF-F5F9-40DC-AE33-0E895A1FCF69}" srcOrd="0" destOrd="0" presId="urn:microsoft.com/office/officeart/2005/8/layout/list1"/>
    <dgm:cxn modelId="{379A86BD-266A-44F0-992A-992B5809B553}" type="presParOf" srcId="{2855AE43-3FE4-4429-B8D9-07040E8C549D}" destId="{68A0CB2E-ACE0-4C97-B63F-25874AB8C7B7}" srcOrd="1" destOrd="0" presId="urn:microsoft.com/office/officeart/2005/8/layout/list1"/>
    <dgm:cxn modelId="{60C8FF38-9181-42FF-BC5C-7EA6E0BC1085}" type="presParOf" srcId="{73F5D586-DFAA-47C6-8FBB-5601A225C3A0}" destId="{9EDF9A4B-91C0-473C-B87D-F895262DDEC2}" srcOrd="1" destOrd="0" presId="urn:microsoft.com/office/officeart/2005/8/layout/list1"/>
    <dgm:cxn modelId="{F5D2C481-D876-49C7-9E50-977BC91CBEC2}" type="presParOf" srcId="{73F5D586-DFAA-47C6-8FBB-5601A225C3A0}" destId="{E4674887-4E48-4139-89AE-065654E6F3C5}" srcOrd="2" destOrd="0" presId="urn:microsoft.com/office/officeart/2005/8/layout/list1"/>
    <dgm:cxn modelId="{4E73727D-81EF-4E17-B76A-F2F3A2CEE182}" type="presParOf" srcId="{73F5D586-DFAA-47C6-8FBB-5601A225C3A0}" destId="{F25A6B70-4352-4A13-905C-2326545815B2}" srcOrd="3" destOrd="0" presId="urn:microsoft.com/office/officeart/2005/8/layout/list1"/>
    <dgm:cxn modelId="{775DDB58-451F-4E4A-ADD4-F91FCDF6D66E}" type="presParOf" srcId="{73F5D586-DFAA-47C6-8FBB-5601A225C3A0}" destId="{75F5C031-05D6-4DA2-AEAD-0A21015E021A}" srcOrd="4" destOrd="0" presId="urn:microsoft.com/office/officeart/2005/8/layout/list1"/>
    <dgm:cxn modelId="{5D0903FC-C766-46B1-A276-5AA13B6ABEA5}" type="presParOf" srcId="{75F5C031-05D6-4DA2-AEAD-0A21015E021A}" destId="{85B1DF5A-6281-4E22-8436-216D76981292}" srcOrd="0" destOrd="0" presId="urn:microsoft.com/office/officeart/2005/8/layout/list1"/>
    <dgm:cxn modelId="{8C0DB03B-DCB2-47C5-98A6-EE84CAE52235}" type="presParOf" srcId="{75F5C031-05D6-4DA2-AEAD-0A21015E021A}" destId="{3C046A3A-A373-4918-8B31-722BE69BDAC5}" srcOrd="1" destOrd="0" presId="urn:microsoft.com/office/officeart/2005/8/layout/list1"/>
    <dgm:cxn modelId="{EDCC487E-851C-4E45-A7CE-032C5161438D}" type="presParOf" srcId="{73F5D586-DFAA-47C6-8FBB-5601A225C3A0}" destId="{C0351E17-7050-4925-9737-8BF79BDDFFF0}" srcOrd="5" destOrd="0" presId="urn:microsoft.com/office/officeart/2005/8/layout/list1"/>
    <dgm:cxn modelId="{5435346B-F10E-402F-AFD3-5A73F2E5F2AB}" type="presParOf" srcId="{73F5D586-DFAA-47C6-8FBB-5601A225C3A0}" destId="{25062CA8-69E3-41A1-A5E7-59C90B847C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E9246-53D2-48BF-96EF-9E7CC4EF2B1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cs-CZ"/>
        </a:p>
      </dgm:t>
    </dgm:pt>
    <dgm:pt modelId="{A28FDFED-7336-4EAE-9F7C-A48C641A60BD}">
      <dgm:prSet phldrT="[Text]"/>
      <dgm:spPr/>
      <dgm:t>
        <a:bodyPr/>
        <a:lstStyle/>
        <a:p>
          <a:r>
            <a:rPr lang="cs-CZ" dirty="0">
              <a:latin typeface="Gill Sans MT" panose="020B0502020104020203" pitchFamily="34" charset="-18"/>
            </a:rPr>
            <a:t>hmotné</a:t>
          </a:r>
        </a:p>
      </dgm:t>
    </dgm:pt>
    <dgm:pt modelId="{E03CCF61-0889-4BE5-8C0D-3E291DBEF38D}" type="parTrans" cxnId="{AD405968-4402-4538-A1A3-4899DB46F290}">
      <dgm:prSet/>
      <dgm:spPr/>
      <dgm:t>
        <a:bodyPr/>
        <a:lstStyle/>
        <a:p>
          <a:endParaRPr lang="cs-CZ"/>
        </a:p>
      </dgm:t>
    </dgm:pt>
    <dgm:pt modelId="{5A74DAF8-003E-40BD-A85A-C673D1BD3822}" type="sibTrans" cxnId="{AD405968-4402-4538-A1A3-4899DB46F290}">
      <dgm:prSet/>
      <dgm:spPr/>
      <dgm:t>
        <a:bodyPr/>
        <a:lstStyle/>
        <a:p>
          <a:endParaRPr lang="cs-CZ"/>
        </a:p>
      </dgm:t>
    </dgm:pt>
    <dgm:pt modelId="{DD7C1D73-8A62-4110-BB57-D584FFC125AB}">
      <dgm:prSet phldrT="[Text]"/>
      <dgm:spPr/>
      <dgm:t>
        <a:bodyPr/>
        <a:lstStyle/>
        <a:p>
          <a:r>
            <a:rPr lang="cs-CZ" dirty="0">
              <a:latin typeface="Gill Sans MT" panose="020B0502020104020203" pitchFamily="34" charset="-18"/>
            </a:rPr>
            <a:t>rozpočtová soustava</a:t>
          </a:r>
        </a:p>
      </dgm:t>
    </dgm:pt>
    <dgm:pt modelId="{5C3E2F16-903E-447F-8C40-B45B03F81510}" type="parTrans" cxnId="{D3BE9A4A-B663-4415-9842-710DC5ADD3A0}">
      <dgm:prSet/>
      <dgm:spPr/>
      <dgm:t>
        <a:bodyPr/>
        <a:lstStyle/>
        <a:p>
          <a:endParaRPr lang="cs-CZ"/>
        </a:p>
      </dgm:t>
    </dgm:pt>
    <dgm:pt modelId="{AB7B5E00-B789-44C7-B282-3EFC8F4438B6}" type="sibTrans" cxnId="{D3BE9A4A-B663-4415-9842-710DC5ADD3A0}">
      <dgm:prSet/>
      <dgm:spPr/>
      <dgm:t>
        <a:bodyPr/>
        <a:lstStyle/>
        <a:p>
          <a:endParaRPr lang="cs-CZ"/>
        </a:p>
      </dgm:t>
    </dgm:pt>
    <dgm:pt modelId="{6F30BA0B-F045-44C8-8FC2-FBD134D70428}">
      <dgm:prSet phldrT="[Text]"/>
      <dgm:spPr/>
      <dgm:t>
        <a:bodyPr/>
        <a:lstStyle/>
        <a:p>
          <a:r>
            <a:rPr lang="cs-CZ" dirty="0">
              <a:latin typeface="Gill Sans MT" panose="020B0502020104020203" pitchFamily="34" charset="-18"/>
            </a:rPr>
            <a:t>rozpočtový proces (proces sestavování veřejných rozpočtů, schvalování veřejných rozpočtů, hospodaření podle veřejných rozpočtů, kontrola veřejných rozpočtů a uzavření veřejných rozpočtů)</a:t>
          </a:r>
        </a:p>
      </dgm:t>
    </dgm:pt>
    <dgm:pt modelId="{D129F8CD-EAB1-451E-9562-77E19561CB39}" type="parTrans" cxnId="{51527C84-550C-459A-9646-645CC04FBB4D}">
      <dgm:prSet/>
      <dgm:spPr/>
      <dgm:t>
        <a:bodyPr/>
        <a:lstStyle/>
        <a:p>
          <a:endParaRPr lang="cs-CZ"/>
        </a:p>
      </dgm:t>
    </dgm:pt>
    <dgm:pt modelId="{5639215D-4CE6-482F-B488-7F51C8634B14}" type="sibTrans" cxnId="{51527C84-550C-459A-9646-645CC04FBB4D}">
      <dgm:prSet/>
      <dgm:spPr/>
      <dgm:t>
        <a:bodyPr/>
        <a:lstStyle/>
        <a:p>
          <a:endParaRPr lang="cs-CZ"/>
        </a:p>
      </dgm:t>
    </dgm:pt>
    <dgm:pt modelId="{3268A970-7DAD-4651-B538-C238DCF97E24}">
      <dgm:prSet phldrT="[Text]"/>
      <dgm:spPr/>
      <dgm:t>
        <a:bodyPr/>
        <a:lstStyle/>
        <a:p>
          <a:r>
            <a:rPr lang="cs-CZ" dirty="0">
              <a:latin typeface="Gill Sans MT" panose="020B0502020104020203" pitchFamily="34" charset="-18"/>
            </a:rPr>
            <a:t>procesní</a:t>
          </a:r>
        </a:p>
      </dgm:t>
    </dgm:pt>
    <dgm:pt modelId="{5188DCE3-F77A-4C38-90CF-8DABFCEB01A4}" type="sibTrans" cxnId="{5FEA50E7-CF53-4D34-8798-EBE53F8A891F}">
      <dgm:prSet/>
      <dgm:spPr/>
      <dgm:t>
        <a:bodyPr/>
        <a:lstStyle/>
        <a:p>
          <a:endParaRPr lang="cs-CZ"/>
        </a:p>
      </dgm:t>
    </dgm:pt>
    <dgm:pt modelId="{46ED28A6-6F67-4712-B0DF-7C294E5BB0B5}" type="parTrans" cxnId="{5FEA50E7-CF53-4D34-8798-EBE53F8A891F}">
      <dgm:prSet/>
      <dgm:spPr/>
      <dgm:t>
        <a:bodyPr/>
        <a:lstStyle/>
        <a:p>
          <a:endParaRPr lang="cs-CZ"/>
        </a:p>
      </dgm:t>
    </dgm:pt>
    <dgm:pt modelId="{06305B80-EB84-471F-A439-96368520B9F6}">
      <dgm:prSet/>
      <dgm:spPr/>
      <dgm:t>
        <a:bodyPr/>
        <a:lstStyle/>
        <a:p>
          <a:r>
            <a:rPr lang="cs-CZ">
              <a:latin typeface="Gill Sans MT" panose="020B0502020104020203" pitchFamily="34" charset="-18"/>
            </a:rPr>
            <a:t>veřejné rozpočty</a:t>
          </a:r>
          <a:endParaRPr lang="cs-CZ" dirty="0">
            <a:latin typeface="Gill Sans MT" panose="020B0502020104020203" pitchFamily="34" charset="-18"/>
          </a:endParaRPr>
        </a:p>
      </dgm:t>
    </dgm:pt>
    <dgm:pt modelId="{E0585315-FAA9-459D-872A-DA16A482A722}" type="parTrans" cxnId="{02CD3104-5496-4BCB-A9AD-2C18F7BCF9A5}">
      <dgm:prSet/>
      <dgm:spPr/>
      <dgm:t>
        <a:bodyPr/>
        <a:lstStyle/>
        <a:p>
          <a:endParaRPr lang="cs-CZ"/>
        </a:p>
      </dgm:t>
    </dgm:pt>
    <dgm:pt modelId="{0F523DF2-6D74-4E96-923D-31CACB900DA9}" type="sibTrans" cxnId="{02CD3104-5496-4BCB-A9AD-2C18F7BCF9A5}">
      <dgm:prSet/>
      <dgm:spPr/>
      <dgm:t>
        <a:bodyPr/>
        <a:lstStyle/>
        <a:p>
          <a:endParaRPr lang="cs-CZ"/>
        </a:p>
      </dgm:t>
    </dgm:pt>
    <dgm:pt modelId="{E95A8834-DC8A-4AEC-AFFC-0FF92E4E3D86}">
      <dgm:prSet/>
      <dgm:spPr/>
      <dgm:t>
        <a:bodyPr/>
        <a:lstStyle/>
        <a:p>
          <a:r>
            <a:rPr lang="cs-CZ" dirty="0">
              <a:latin typeface="Gill Sans MT" panose="020B0502020104020203" pitchFamily="34" charset="-18"/>
            </a:rPr>
            <a:t>obsah veřejných rozpočtů</a:t>
          </a:r>
        </a:p>
      </dgm:t>
    </dgm:pt>
    <dgm:pt modelId="{F1AAEE8A-0655-4717-AA51-C62ADAC1A34F}" type="parTrans" cxnId="{09C52BD0-38FB-4483-AAE4-1FE33A7D7EE6}">
      <dgm:prSet/>
      <dgm:spPr/>
      <dgm:t>
        <a:bodyPr/>
        <a:lstStyle/>
        <a:p>
          <a:endParaRPr lang="cs-CZ"/>
        </a:p>
      </dgm:t>
    </dgm:pt>
    <dgm:pt modelId="{EFC2A77A-C658-471C-8040-63A179945907}" type="sibTrans" cxnId="{09C52BD0-38FB-4483-AAE4-1FE33A7D7EE6}">
      <dgm:prSet/>
      <dgm:spPr/>
      <dgm:t>
        <a:bodyPr/>
        <a:lstStyle/>
        <a:p>
          <a:endParaRPr lang="cs-CZ"/>
        </a:p>
      </dgm:t>
    </dgm:pt>
    <dgm:pt modelId="{73F5D586-DFAA-47C6-8FBB-5601A225C3A0}" type="pres">
      <dgm:prSet presAssocID="{4CFE9246-53D2-48BF-96EF-9E7CC4EF2B15}" presName="linear" presStyleCnt="0">
        <dgm:presLayoutVars>
          <dgm:dir/>
          <dgm:animLvl val="lvl"/>
          <dgm:resizeHandles val="exact"/>
        </dgm:presLayoutVars>
      </dgm:prSet>
      <dgm:spPr/>
    </dgm:pt>
    <dgm:pt modelId="{2855AE43-3FE4-4429-B8D9-07040E8C549D}" type="pres">
      <dgm:prSet presAssocID="{A28FDFED-7336-4EAE-9F7C-A48C641A60BD}" presName="parentLin" presStyleCnt="0"/>
      <dgm:spPr/>
    </dgm:pt>
    <dgm:pt modelId="{AF553ACF-F5F9-40DC-AE33-0E895A1FCF69}" type="pres">
      <dgm:prSet presAssocID="{A28FDFED-7336-4EAE-9F7C-A48C641A60BD}" presName="parentLeftMargin" presStyleLbl="node1" presStyleIdx="0" presStyleCnt="2"/>
      <dgm:spPr/>
    </dgm:pt>
    <dgm:pt modelId="{68A0CB2E-ACE0-4C97-B63F-25874AB8C7B7}" type="pres">
      <dgm:prSet presAssocID="{A28FDFED-7336-4EAE-9F7C-A48C641A60BD}" presName="parentText" presStyleLbl="node1" presStyleIdx="0" presStyleCnt="2">
        <dgm:presLayoutVars>
          <dgm:chMax val="0"/>
          <dgm:bulletEnabled val="1"/>
        </dgm:presLayoutVars>
      </dgm:prSet>
      <dgm:spPr/>
    </dgm:pt>
    <dgm:pt modelId="{9EDF9A4B-91C0-473C-B87D-F895262DDEC2}" type="pres">
      <dgm:prSet presAssocID="{A28FDFED-7336-4EAE-9F7C-A48C641A60BD}" presName="negativeSpace" presStyleCnt="0"/>
      <dgm:spPr/>
    </dgm:pt>
    <dgm:pt modelId="{E4674887-4E48-4139-89AE-065654E6F3C5}" type="pres">
      <dgm:prSet presAssocID="{A28FDFED-7336-4EAE-9F7C-A48C641A60BD}" presName="childText" presStyleLbl="conFgAcc1" presStyleIdx="0" presStyleCnt="2">
        <dgm:presLayoutVars>
          <dgm:bulletEnabled val="1"/>
        </dgm:presLayoutVars>
      </dgm:prSet>
      <dgm:spPr/>
    </dgm:pt>
    <dgm:pt modelId="{F25A6B70-4352-4A13-905C-2326545815B2}" type="pres">
      <dgm:prSet presAssocID="{5A74DAF8-003E-40BD-A85A-C673D1BD3822}" presName="spaceBetweenRectangles" presStyleCnt="0"/>
      <dgm:spPr/>
    </dgm:pt>
    <dgm:pt modelId="{75F5C031-05D6-4DA2-AEAD-0A21015E021A}" type="pres">
      <dgm:prSet presAssocID="{3268A970-7DAD-4651-B538-C238DCF97E24}" presName="parentLin" presStyleCnt="0"/>
      <dgm:spPr/>
    </dgm:pt>
    <dgm:pt modelId="{85B1DF5A-6281-4E22-8436-216D76981292}" type="pres">
      <dgm:prSet presAssocID="{3268A970-7DAD-4651-B538-C238DCF97E24}" presName="parentLeftMargin" presStyleLbl="node1" presStyleIdx="0" presStyleCnt="2"/>
      <dgm:spPr/>
    </dgm:pt>
    <dgm:pt modelId="{3C046A3A-A373-4918-8B31-722BE69BDAC5}" type="pres">
      <dgm:prSet presAssocID="{3268A970-7DAD-4651-B538-C238DCF97E24}" presName="parentText" presStyleLbl="node1" presStyleIdx="1" presStyleCnt="2">
        <dgm:presLayoutVars>
          <dgm:chMax val="0"/>
          <dgm:bulletEnabled val="1"/>
        </dgm:presLayoutVars>
      </dgm:prSet>
      <dgm:spPr/>
    </dgm:pt>
    <dgm:pt modelId="{C0351E17-7050-4925-9737-8BF79BDDFFF0}" type="pres">
      <dgm:prSet presAssocID="{3268A970-7DAD-4651-B538-C238DCF97E24}" presName="negativeSpace" presStyleCnt="0"/>
      <dgm:spPr/>
    </dgm:pt>
    <dgm:pt modelId="{25062CA8-69E3-41A1-A5E7-59C90B847C6A}" type="pres">
      <dgm:prSet presAssocID="{3268A970-7DAD-4651-B538-C238DCF97E24}" presName="childText" presStyleLbl="conFgAcc1" presStyleIdx="1" presStyleCnt="2">
        <dgm:presLayoutVars>
          <dgm:bulletEnabled val="1"/>
        </dgm:presLayoutVars>
      </dgm:prSet>
      <dgm:spPr/>
    </dgm:pt>
  </dgm:ptLst>
  <dgm:cxnLst>
    <dgm:cxn modelId="{02CD3104-5496-4BCB-A9AD-2C18F7BCF9A5}" srcId="{A28FDFED-7336-4EAE-9F7C-A48C641A60BD}" destId="{06305B80-EB84-471F-A439-96368520B9F6}" srcOrd="1" destOrd="0" parTransId="{E0585315-FAA9-459D-872A-DA16A482A722}" sibTransId="{0F523DF2-6D74-4E96-923D-31CACB900DA9}"/>
    <dgm:cxn modelId="{743E0E17-67D4-4AAF-A851-053981EDB189}" type="presOf" srcId="{3268A970-7DAD-4651-B538-C238DCF97E24}" destId="{85B1DF5A-6281-4E22-8436-216D76981292}" srcOrd="0" destOrd="0" presId="urn:microsoft.com/office/officeart/2005/8/layout/list1"/>
    <dgm:cxn modelId="{87F8B23F-BC93-4F75-B6E3-791E8F901FF9}" type="presOf" srcId="{3268A970-7DAD-4651-B538-C238DCF97E24}" destId="{3C046A3A-A373-4918-8B31-722BE69BDAC5}" srcOrd="1" destOrd="0" presId="urn:microsoft.com/office/officeart/2005/8/layout/list1"/>
    <dgm:cxn modelId="{AD405968-4402-4538-A1A3-4899DB46F290}" srcId="{4CFE9246-53D2-48BF-96EF-9E7CC4EF2B15}" destId="{A28FDFED-7336-4EAE-9F7C-A48C641A60BD}" srcOrd="0" destOrd="0" parTransId="{E03CCF61-0889-4BE5-8C0D-3E291DBEF38D}" sibTransId="{5A74DAF8-003E-40BD-A85A-C673D1BD3822}"/>
    <dgm:cxn modelId="{D3BE9A4A-B663-4415-9842-710DC5ADD3A0}" srcId="{A28FDFED-7336-4EAE-9F7C-A48C641A60BD}" destId="{DD7C1D73-8A62-4110-BB57-D584FFC125AB}" srcOrd="0" destOrd="0" parTransId="{5C3E2F16-903E-447F-8C40-B45B03F81510}" sibTransId="{AB7B5E00-B789-44C7-B282-3EFC8F4438B6}"/>
    <dgm:cxn modelId="{14EE774D-BE7A-48F7-B101-BCD4365F96F1}" type="presOf" srcId="{6F30BA0B-F045-44C8-8FC2-FBD134D70428}" destId="{25062CA8-69E3-41A1-A5E7-59C90B847C6A}" srcOrd="0" destOrd="0" presId="urn:microsoft.com/office/officeart/2005/8/layout/list1"/>
    <dgm:cxn modelId="{9761AF55-F5B5-4D84-92DC-A7BE4E5348A5}" type="presOf" srcId="{E95A8834-DC8A-4AEC-AFFC-0FF92E4E3D86}" destId="{E4674887-4E48-4139-89AE-065654E6F3C5}" srcOrd="0" destOrd="2" presId="urn:microsoft.com/office/officeart/2005/8/layout/list1"/>
    <dgm:cxn modelId="{51527C84-550C-459A-9646-645CC04FBB4D}" srcId="{3268A970-7DAD-4651-B538-C238DCF97E24}" destId="{6F30BA0B-F045-44C8-8FC2-FBD134D70428}" srcOrd="0" destOrd="0" parTransId="{D129F8CD-EAB1-451E-9562-77E19561CB39}" sibTransId="{5639215D-4CE6-482F-B488-7F51C8634B14}"/>
    <dgm:cxn modelId="{77DD7F91-45E5-48AA-9913-98732B3CADFB}" type="presOf" srcId="{4CFE9246-53D2-48BF-96EF-9E7CC4EF2B15}" destId="{73F5D586-DFAA-47C6-8FBB-5601A225C3A0}" srcOrd="0" destOrd="0" presId="urn:microsoft.com/office/officeart/2005/8/layout/list1"/>
    <dgm:cxn modelId="{4D6442B1-9442-4B73-98C0-CD28D89CAB82}" type="presOf" srcId="{06305B80-EB84-471F-A439-96368520B9F6}" destId="{E4674887-4E48-4139-89AE-065654E6F3C5}" srcOrd="0" destOrd="1" presId="urn:microsoft.com/office/officeart/2005/8/layout/list1"/>
    <dgm:cxn modelId="{B917B1B2-0750-4BEF-B61D-AB43D8392501}" type="presOf" srcId="{A28FDFED-7336-4EAE-9F7C-A48C641A60BD}" destId="{AF553ACF-F5F9-40DC-AE33-0E895A1FCF69}" srcOrd="0" destOrd="0" presId="urn:microsoft.com/office/officeart/2005/8/layout/list1"/>
    <dgm:cxn modelId="{5CB09FBE-3F1C-4CC0-9F9D-04CE29E941DD}" type="presOf" srcId="{A28FDFED-7336-4EAE-9F7C-A48C641A60BD}" destId="{68A0CB2E-ACE0-4C97-B63F-25874AB8C7B7}" srcOrd="1" destOrd="0" presId="urn:microsoft.com/office/officeart/2005/8/layout/list1"/>
    <dgm:cxn modelId="{09C52BD0-38FB-4483-AAE4-1FE33A7D7EE6}" srcId="{A28FDFED-7336-4EAE-9F7C-A48C641A60BD}" destId="{E95A8834-DC8A-4AEC-AFFC-0FF92E4E3D86}" srcOrd="2" destOrd="0" parTransId="{F1AAEE8A-0655-4717-AA51-C62ADAC1A34F}" sibTransId="{EFC2A77A-C658-471C-8040-63A179945907}"/>
    <dgm:cxn modelId="{5FEA50E7-CF53-4D34-8798-EBE53F8A891F}" srcId="{4CFE9246-53D2-48BF-96EF-9E7CC4EF2B15}" destId="{3268A970-7DAD-4651-B538-C238DCF97E24}" srcOrd="1" destOrd="0" parTransId="{46ED28A6-6F67-4712-B0DF-7C294E5BB0B5}" sibTransId="{5188DCE3-F77A-4C38-90CF-8DABFCEB01A4}"/>
    <dgm:cxn modelId="{0491A9ED-C850-41F7-BCF2-21A150B093DA}" type="presOf" srcId="{DD7C1D73-8A62-4110-BB57-D584FFC125AB}" destId="{E4674887-4E48-4139-89AE-065654E6F3C5}" srcOrd="0" destOrd="0" presId="urn:microsoft.com/office/officeart/2005/8/layout/list1"/>
    <dgm:cxn modelId="{95A32667-40BF-4D97-98B8-CBE6B2953FA0}" type="presParOf" srcId="{73F5D586-DFAA-47C6-8FBB-5601A225C3A0}" destId="{2855AE43-3FE4-4429-B8D9-07040E8C549D}" srcOrd="0" destOrd="0" presId="urn:microsoft.com/office/officeart/2005/8/layout/list1"/>
    <dgm:cxn modelId="{CEC3EB16-CC6E-4BD5-8654-6115F405ED3E}" type="presParOf" srcId="{2855AE43-3FE4-4429-B8D9-07040E8C549D}" destId="{AF553ACF-F5F9-40DC-AE33-0E895A1FCF69}" srcOrd="0" destOrd="0" presId="urn:microsoft.com/office/officeart/2005/8/layout/list1"/>
    <dgm:cxn modelId="{E0F9A034-9C3D-4CC0-9475-38F88F68BCF7}" type="presParOf" srcId="{2855AE43-3FE4-4429-B8D9-07040E8C549D}" destId="{68A0CB2E-ACE0-4C97-B63F-25874AB8C7B7}" srcOrd="1" destOrd="0" presId="urn:microsoft.com/office/officeart/2005/8/layout/list1"/>
    <dgm:cxn modelId="{D4CD1A7D-3A0F-44A2-B3BB-3D38A7A2F9C9}" type="presParOf" srcId="{73F5D586-DFAA-47C6-8FBB-5601A225C3A0}" destId="{9EDF9A4B-91C0-473C-B87D-F895262DDEC2}" srcOrd="1" destOrd="0" presId="urn:microsoft.com/office/officeart/2005/8/layout/list1"/>
    <dgm:cxn modelId="{E7BCE916-E3B1-4C39-AC3E-5426734A300C}" type="presParOf" srcId="{73F5D586-DFAA-47C6-8FBB-5601A225C3A0}" destId="{E4674887-4E48-4139-89AE-065654E6F3C5}" srcOrd="2" destOrd="0" presId="urn:microsoft.com/office/officeart/2005/8/layout/list1"/>
    <dgm:cxn modelId="{4F09A59E-0AC0-4ADC-9623-A0ADFF1382F4}" type="presParOf" srcId="{73F5D586-DFAA-47C6-8FBB-5601A225C3A0}" destId="{F25A6B70-4352-4A13-905C-2326545815B2}" srcOrd="3" destOrd="0" presId="urn:microsoft.com/office/officeart/2005/8/layout/list1"/>
    <dgm:cxn modelId="{7048DE17-C19B-4A34-8527-070CF2EB9C0F}" type="presParOf" srcId="{73F5D586-DFAA-47C6-8FBB-5601A225C3A0}" destId="{75F5C031-05D6-4DA2-AEAD-0A21015E021A}" srcOrd="4" destOrd="0" presId="urn:microsoft.com/office/officeart/2005/8/layout/list1"/>
    <dgm:cxn modelId="{83BDA076-B3CE-4DCB-A949-ED22867A5A2D}" type="presParOf" srcId="{75F5C031-05D6-4DA2-AEAD-0A21015E021A}" destId="{85B1DF5A-6281-4E22-8436-216D76981292}" srcOrd="0" destOrd="0" presId="urn:microsoft.com/office/officeart/2005/8/layout/list1"/>
    <dgm:cxn modelId="{A7952F42-2428-4270-AD08-614FCDE5B916}" type="presParOf" srcId="{75F5C031-05D6-4DA2-AEAD-0A21015E021A}" destId="{3C046A3A-A373-4918-8B31-722BE69BDAC5}" srcOrd="1" destOrd="0" presId="urn:microsoft.com/office/officeart/2005/8/layout/list1"/>
    <dgm:cxn modelId="{F8CEA8CD-5FA9-481C-B6A5-11105006067F}" type="presParOf" srcId="{73F5D586-DFAA-47C6-8FBB-5601A225C3A0}" destId="{C0351E17-7050-4925-9737-8BF79BDDFFF0}" srcOrd="5" destOrd="0" presId="urn:microsoft.com/office/officeart/2005/8/layout/list1"/>
    <dgm:cxn modelId="{EB1F0B7A-8D98-4101-921B-659EF7102CD7}" type="presParOf" srcId="{73F5D586-DFAA-47C6-8FBB-5601A225C3A0}" destId="{25062CA8-69E3-41A1-A5E7-59C90B847C6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A72A11-7831-47D5-A27E-B2CD4B72028C}" type="doc">
      <dgm:prSet loTypeId="urn:microsoft.com/office/officeart/2005/8/layout/pyramid1" loCatId="pyramid" qsTypeId="urn:microsoft.com/office/officeart/2005/8/quickstyle/simple1" qsCatId="simple" csTypeId="urn:microsoft.com/office/officeart/2005/8/colors/accent2_2" csCatId="accent2" phldr="1"/>
      <dgm:spPr/>
    </dgm:pt>
    <dgm:pt modelId="{77AB95B3-4C10-461C-8436-75A721054206}">
      <dgm:prSet phldrT="[Text]"/>
      <dgm:spPr/>
      <dgm:t>
        <a:bodyPr/>
        <a:lstStyle/>
        <a:p>
          <a:r>
            <a:rPr lang="cs-CZ" dirty="0">
              <a:solidFill>
                <a:schemeClr val="tx1"/>
              </a:solidFill>
              <a:latin typeface="Gill Sans MT" panose="020B0502020104020203" pitchFamily="34" charset="-18"/>
            </a:rPr>
            <a:t>Rozpočet EU</a:t>
          </a:r>
        </a:p>
      </dgm:t>
    </dgm:pt>
    <dgm:pt modelId="{2147CB34-A0C4-494D-A4E9-44F4C77EB920}" type="parTrans" cxnId="{496B1716-98F9-48C7-921F-B61843D9C0B5}">
      <dgm:prSet/>
      <dgm:spPr/>
      <dgm:t>
        <a:bodyPr/>
        <a:lstStyle/>
        <a:p>
          <a:endParaRPr lang="cs-CZ"/>
        </a:p>
      </dgm:t>
    </dgm:pt>
    <dgm:pt modelId="{9813B817-E893-49C2-9FD0-7E77E448F2E0}" type="sibTrans" cxnId="{496B1716-98F9-48C7-921F-B61843D9C0B5}">
      <dgm:prSet/>
      <dgm:spPr/>
      <dgm:t>
        <a:bodyPr/>
        <a:lstStyle/>
        <a:p>
          <a:endParaRPr lang="cs-CZ"/>
        </a:p>
      </dgm:t>
    </dgm:pt>
    <dgm:pt modelId="{A53C291F-7F21-44BC-8781-212DF215421F}">
      <dgm:prSet phldrT="[Text]"/>
      <dgm:spPr/>
      <dgm:t>
        <a:bodyPr/>
        <a:lstStyle/>
        <a:p>
          <a:r>
            <a:rPr lang="cs-CZ" dirty="0">
              <a:solidFill>
                <a:schemeClr val="tx1"/>
              </a:solidFill>
              <a:latin typeface="Gill Sans MT" panose="020B0502020104020203" pitchFamily="34" charset="-18"/>
            </a:rPr>
            <a:t>Státní rozpočet a další</a:t>
          </a:r>
        </a:p>
      </dgm:t>
    </dgm:pt>
    <dgm:pt modelId="{13D4D860-1E41-4307-93D4-9136C9776D95}" type="parTrans" cxnId="{8265DBAC-A1D7-482D-B8AC-5BEE52999676}">
      <dgm:prSet/>
      <dgm:spPr/>
      <dgm:t>
        <a:bodyPr/>
        <a:lstStyle/>
        <a:p>
          <a:endParaRPr lang="cs-CZ"/>
        </a:p>
      </dgm:t>
    </dgm:pt>
    <dgm:pt modelId="{74D64ADD-5496-4D4A-9244-7B2A219988A6}" type="sibTrans" cxnId="{8265DBAC-A1D7-482D-B8AC-5BEE52999676}">
      <dgm:prSet/>
      <dgm:spPr/>
      <dgm:t>
        <a:bodyPr/>
        <a:lstStyle/>
        <a:p>
          <a:endParaRPr lang="cs-CZ"/>
        </a:p>
      </dgm:t>
    </dgm:pt>
    <dgm:pt modelId="{E6ACA373-3604-4E29-B67E-AA28281A6D6E}">
      <dgm:prSet phldrT="[Text]"/>
      <dgm:spPr/>
      <dgm:t>
        <a:bodyPr/>
        <a:lstStyle/>
        <a:p>
          <a:r>
            <a:rPr lang="cs-CZ" dirty="0">
              <a:solidFill>
                <a:schemeClr val="tx1"/>
              </a:solidFill>
              <a:latin typeface="Gill Sans MT" panose="020B0502020104020203" pitchFamily="34" charset="-18"/>
            </a:rPr>
            <a:t>Krajské rozpočty a další</a:t>
          </a:r>
        </a:p>
      </dgm:t>
    </dgm:pt>
    <dgm:pt modelId="{55A72491-4CFE-47D4-8AA0-589D991BFA0A}" type="parTrans" cxnId="{2EA2F832-BF18-4AC5-B8B9-25804C8BA652}">
      <dgm:prSet/>
      <dgm:spPr/>
      <dgm:t>
        <a:bodyPr/>
        <a:lstStyle/>
        <a:p>
          <a:endParaRPr lang="cs-CZ"/>
        </a:p>
      </dgm:t>
    </dgm:pt>
    <dgm:pt modelId="{1DE79A4B-6DA0-4259-8F45-F698E09E76CC}" type="sibTrans" cxnId="{2EA2F832-BF18-4AC5-B8B9-25804C8BA652}">
      <dgm:prSet/>
      <dgm:spPr/>
      <dgm:t>
        <a:bodyPr/>
        <a:lstStyle/>
        <a:p>
          <a:endParaRPr lang="cs-CZ"/>
        </a:p>
      </dgm:t>
    </dgm:pt>
    <dgm:pt modelId="{7ED30682-3660-481D-AE03-84E6CECAA971}">
      <dgm:prSet phldrT="[Text]"/>
      <dgm:spPr/>
      <dgm:t>
        <a:bodyPr/>
        <a:lstStyle/>
        <a:p>
          <a:r>
            <a:rPr lang="cs-CZ" dirty="0">
              <a:solidFill>
                <a:schemeClr val="tx1"/>
              </a:solidFill>
              <a:latin typeface="Gill Sans MT" panose="020B0502020104020203" pitchFamily="34" charset="-18"/>
            </a:rPr>
            <a:t>Obecní rozpočty a další</a:t>
          </a:r>
        </a:p>
      </dgm:t>
    </dgm:pt>
    <dgm:pt modelId="{56EE95F2-B439-4415-A0E5-7B4AE79B9FC6}" type="parTrans" cxnId="{F7FDC403-761A-461C-95A0-D9D883026748}">
      <dgm:prSet/>
      <dgm:spPr/>
      <dgm:t>
        <a:bodyPr/>
        <a:lstStyle/>
        <a:p>
          <a:endParaRPr lang="cs-CZ"/>
        </a:p>
      </dgm:t>
    </dgm:pt>
    <dgm:pt modelId="{B48A1386-2DAE-4AE7-95CD-6B630750A665}" type="sibTrans" cxnId="{F7FDC403-761A-461C-95A0-D9D883026748}">
      <dgm:prSet/>
      <dgm:spPr/>
      <dgm:t>
        <a:bodyPr/>
        <a:lstStyle/>
        <a:p>
          <a:endParaRPr lang="cs-CZ"/>
        </a:p>
      </dgm:t>
    </dgm:pt>
    <dgm:pt modelId="{D3596988-680D-48BF-8E08-76921FE8370D}" type="pres">
      <dgm:prSet presAssocID="{9CA72A11-7831-47D5-A27E-B2CD4B72028C}" presName="Name0" presStyleCnt="0">
        <dgm:presLayoutVars>
          <dgm:dir/>
          <dgm:animLvl val="lvl"/>
          <dgm:resizeHandles val="exact"/>
        </dgm:presLayoutVars>
      </dgm:prSet>
      <dgm:spPr/>
    </dgm:pt>
    <dgm:pt modelId="{B19CC616-CB7B-4E83-A31E-441E9474E2BD}" type="pres">
      <dgm:prSet presAssocID="{77AB95B3-4C10-461C-8436-75A721054206}" presName="Name8" presStyleCnt="0"/>
      <dgm:spPr/>
    </dgm:pt>
    <dgm:pt modelId="{9A843A27-3CD0-4FF8-BBAE-CAEE50B62064}" type="pres">
      <dgm:prSet presAssocID="{77AB95B3-4C10-461C-8436-75A721054206}" presName="level" presStyleLbl="node1" presStyleIdx="0" presStyleCnt="4">
        <dgm:presLayoutVars>
          <dgm:chMax val="1"/>
          <dgm:bulletEnabled val="1"/>
        </dgm:presLayoutVars>
      </dgm:prSet>
      <dgm:spPr/>
    </dgm:pt>
    <dgm:pt modelId="{C379592F-D1CB-45C3-85DD-2CC73F269B99}" type="pres">
      <dgm:prSet presAssocID="{77AB95B3-4C10-461C-8436-75A721054206}" presName="levelTx" presStyleLbl="revTx" presStyleIdx="0" presStyleCnt="0">
        <dgm:presLayoutVars>
          <dgm:chMax val="1"/>
          <dgm:bulletEnabled val="1"/>
        </dgm:presLayoutVars>
      </dgm:prSet>
      <dgm:spPr/>
    </dgm:pt>
    <dgm:pt modelId="{A5921397-C740-4234-812A-3959E7AD47EA}" type="pres">
      <dgm:prSet presAssocID="{A53C291F-7F21-44BC-8781-212DF215421F}" presName="Name8" presStyleCnt="0"/>
      <dgm:spPr/>
    </dgm:pt>
    <dgm:pt modelId="{3DF7420F-8DA5-4F06-9317-21190CCE7636}" type="pres">
      <dgm:prSet presAssocID="{A53C291F-7F21-44BC-8781-212DF215421F}" presName="level" presStyleLbl="node1" presStyleIdx="1" presStyleCnt="4">
        <dgm:presLayoutVars>
          <dgm:chMax val="1"/>
          <dgm:bulletEnabled val="1"/>
        </dgm:presLayoutVars>
      </dgm:prSet>
      <dgm:spPr/>
    </dgm:pt>
    <dgm:pt modelId="{DC44E178-D999-4DFF-A8E6-B76403B5D1BF}" type="pres">
      <dgm:prSet presAssocID="{A53C291F-7F21-44BC-8781-212DF215421F}" presName="levelTx" presStyleLbl="revTx" presStyleIdx="0" presStyleCnt="0">
        <dgm:presLayoutVars>
          <dgm:chMax val="1"/>
          <dgm:bulletEnabled val="1"/>
        </dgm:presLayoutVars>
      </dgm:prSet>
      <dgm:spPr/>
    </dgm:pt>
    <dgm:pt modelId="{BD9BBE9D-0B80-4CC1-8127-9C7EF3388C74}" type="pres">
      <dgm:prSet presAssocID="{E6ACA373-3604-4E29-B67E-AA28281A6D6E}" presName="Name8" presStyleCnt="0"/>
      <dgm:spPr/>
    </dgm:pt>
    <dgm:pt modelId="{547D5335-7E99-4EF5-BE0D-2266EB27ABD2}" type="pres">
      <dgm:prSet presAssocID="{E6ACA373-3604-4E29-B67E-AA28281A6D6E}" presName="level" presStyleLbl="node1" presStyleIdx="2" presStyleCnt="4">
        <dgm:presLayoutVars>
          <dgm:chMax val="1"/>
          <dgm:bulletEnabled val="1"/>
        </dgm:presLayoutVars>
      </dgm:prSet>
      <dgm:spPr/>
    </dgm:pt>
    <dgm:pt modelId="{7DC6692B-8612-44F0-B6EA-724979396CEF}" type="pres">
      <dgm:prSet presAssocID="{E6ACA373-3604-4E29-B67E-AA28281A6D6E}" presName="levelTx" presStyleLbl="revTx" presStyleIdx="0" presStyleCnt="0">
        <dgm:presLayoutVars>
          <dgm:chMax val="1"/>
          <dgm:bulletEnabled val="1"/>
        </dgm:presLayoutVars>
      </dgm:prSet>
      <dgm:spPr/>
    </dgm:pt>
    <dgm:pt modelId="{073D3FC9-7EF6-4287-A9AB-D52385947DAF}" type="pres">
      <dgm:prSet presAssocID="{7ED30682-3660-481D-AE03-84E6CECAA971}" presName="Name8" presStyleCnt="0"/>
      <dgm:spPr/>
    </dgm:pt>
    <dgm:pt modelId="{76206CD1-C999-416F-9389-E849A535ED50}" type="pres">
      <dgm:prSet presAssocID="{7ED30682-3660-481D-AE03-84E6CECAA971}" presName="level" presStyleLbl="node1" presStyleIdx="3" presStyleCnt="4">
        <dgm:presLayoutVars>
          <dgm:chMax val="1"/>
          <dgm:bulletEnabled val="1"/>
        </dgm:presLayoutVars>
      </dgm:prSet>
      <dgm:spPr/>
    </dgm:pt>
    <dgm:pt modelId="{5309AFEC-5D9A-47B1-8E83-94AD14D62A3C}" type="pres">
      <dgm:prSet presAssocID="{7ED30682-3660-481D-AE03-84E6CECAA971}" presName="levelTx" presStyleLbl="revTx" presStyleIdx="0" presStyleCnt="0">
        <dgm:presLayoutVars>
          <dgm:chMax val="1"/>
          <dgm:bulletEnabled val="1"/>
        </dgm:presLayoutVars>
      </dgm:prSet>
      <dgm:spPr/>
    </dgm:pt>
  </dgm:ptLst>
  <dgm:cxnLst>
    <dgm:cxn modelId="{F7FDC403-761A-461C-95A0-D9D883026748}" srcId="{9CA72A11-7831-47D5-A27E-B2CD4B72028C}" destId="{7ED30682-3660-481D-AE03-84E6CECAA971}" srcOrd="3" destOrd="0" parTransId="{56EE95F2-B439-4415-A0E5-7B4AE79B9FC6}" sibTransId="{B48A1386-2DAE-4AE7-95CD-6B630750A665}"/>
    <dgm:cxn modelId="{496B1716-98F9-48C7-921F-B61843D9C0B5}" srcId="{9CA72A11-7831-47D5-A27E-B2CD4B72028C}" destId="{77AB95B3-4C10-461C-8436-75A721054206}" srcOrd="0" destOrd="0" parTransId="{2147CB34-A0C4-494D-A4E9-44F4C77EB920}" sibTransId="{9813B817-E893-49C2-9FD0-7E77E448F2E0}"/>
    <dgm:cxn modelId="{60B0B41C-334B-44DE-8B10-93025542B648}" type="presOf" srcId="{77AB95B3-4C10-461C-8436-75A721054206}" destId="{C379592F-D1CB-45C3-85DD-2CC73F269B99}" srcOrd="1" destOrd="0" presId="urn:microsoft.com/office/officeart/2005/8/layout/pyramid1"/>
    <dgm:cxn modelId="{9DB57F1D-FF2C-4FFC-BC54-F403A0AEA25C}" type="presOf" srcId="{A53C291F-7F21-44BC-8781-212DF215421F}" destId="{DC44E178-D999-4DFF-A8E6-B76403B5D1BF}" srcOrd="1" destOrd="0" presId="urn:microsoft.com/office/officeart/2005/8/layout/pyramid1"/>
    <dgm:cxn modelId="{E630BD28-1F6F-458D-9CFD-0F129612A837}" type="presOf" srcId="{7ED30682-3660-481D-AE03-84E6CECAA971}" destId="{5309AFEC-5D9A-47B1-8E83-94AD14D62A3C}" srcOrd="1" destOrd="0" presId="urn:microsoft.com/office/officeart/2005/8/layout/pyramid1"/>
    <dgm:cxn modelId="{2EA2F832-BF18-4AC5-B8B9-25804C8BA652}" srcId="{9CA72A11-7831-47D5-A27E-B2CD4B72028C}" destId="{E6ACA373-3604-4E29-B67E-AA28281A6D6E}" srcOrd="2" destOrd="0" parTransId="{55A72491-4CFE-47D4-8AA0-589D991BFA0A}" sibTransId="{1DE79A4B-6DA0-4259-8F45-F698E09E76CC}"/>
    <dgm:cxn modelId="{0122B066-D1E6-4DC6-9F95-EEF03AC29F69}" type="presOf" srcId="{7ED30682-3660-481D-AE03-84E6CECAA971}" destId="{76206CD1-C999-416F-9389-E849A535ED50}" srcOrd="0" destOrd="0" presId="urn:microsoft.com/office/officeart/2005/8/layout/pyramid1"/>
    <dgm:cxn modelId="{81449171-169F-4FCE-B364-CD6BA13BCBAB}" type="presOf" srcId="{77AB95B3-4C10-461C-8436-75A721054206}" destId="{9A843A27-3CD0-4FF8-BBAE-CAEE50B62064}" srcOrd="0" destOrd="0" presId="urn:microsoft.com/office/officeart/2005/8/layout/pyramid1"/>
    <dgm:cxn modelId="{8737A656-25EE-4732-80F1-D8E1B373D0DA}" type="presOf" srcId="{A53C291F-7F21-44BC-8781-212DF215421F}" destId="{3DF7420F-8DA5-4F06-9317-21190CCE7636}" srcOrd="0" destOrd="0" presId="urn:microsoft.com/office/officeart/2005/8/layout/pyramid1"/>
    <dgm:cxn modelId="{327DA88E-5718-45E5-824E-D2C0ADA1B522}" type="presOf" srcId="{9CA72A11-7831-47D5-A27E-B2CD4B72028C}" destId="{D3596988-680D-48BF-8E08-76921FE8370D}" srcOrd="0" destOrd="0" presId="urn:microsoft.com/office/officeart/2005/8/layout/pyramid1"/>
    <dgm:cxn modelId="{2DAB7E90-2C2E-44C9-BF9A-1380EAE00841}" type="presOf" srcId="{E6ACA373-3604-4E29-B67E-AA28281A6D6E}" destId="{7DC6692B-8612-44F0-B6EA-724979396CEF}" srcOrd="1" destOrd="0" presId="urn:microsoft.com/office/officeart/2005/8/layout/pyramid1"/>
    <dgm:cxn modelId="{8265DBAC-A1D7-482D-B8AC-5BEE52999676}" srcId="{9CA72A11-7831-47D5-A27E-B2CD4B72028C}" destId="{A53C291F-7F21-44BC-8781-212DF215421F}" srcOrd="1" destOrd="0" parTransId="{13D4D860-1E41-4307-93D4-9136C9776D95}" sibTransId="{74D64ADD-5496-4D4A-9244-7B2A219988A6}"/>
    <dgm:cxn modelId="{B125E3B6-B508-4161-8D14-44C01F689DA3}" type="presOf" srcId="{E6ACA373-3604-4E29-B67E-AA28281A6D6E}" destId="{547D5335-7E99-4EF5-BE0D-2266EB27ABD2}" srcOrd="0" destOrd="0" presId="urn:microsoft.com/office/officeart/2005/8/layout/pyramid1"/>
    <dgm:cxn modelId="{8152C6E3-EBE9-4B40-B59C-920E2C356098}" type="presParOf" srcId="{D3596988-680D-48BF-8E08-76921FE8370D}" destId="{B19CC616-CB7B-4E83-A31E-441E9474E2BD}" srcOrd="0" destOrd="0" presId="urn:microsoft.com/office/officeart/2005/8/layout/pyramid1"/>
    <dgm:cxn modelId="{12E36769-A63A-485E-B0BB-55ACDAAFF2AE}" type="presParOf" srcId="{B19CC616-CB7B-4E83-A31E-441E9474E2BD}" destId="{9A843A27-3CD0-4FF8-BBAE-CAEE50B62064}" srcOrd="0" destOrd="0" presId="urn:microsoft.com/office/officeart/2005/8/layout/pyramid1"/>
    <dgm:cxn modelId="{DCFE7A4C-6DFF-41FC-8BAF-9FDF93F98B95}" type="presParOf" srcId="{B19CC616-CB7B-4E83-A31E-441E9474E2BD}" destId="{C379592F-D1CB-45C3-85DD-2CC73F269B99}" srcOrd="1" destOrd="0" presId="urn:microsoft.com/office/officeart/2005/8/layout/pyramid1"/>
    <dgm:cxn modelId="{D5239EE8-3920-4CF2-9D17-64F98E6A4457}" type="presParOf" srcId="{D3596988-680D-48BF-8E08-76921FE8370D}" destId="{A5921397-C740-4234-812A-3959E7AD47EA}" srcOrd="1" destOrd="0" presId="urn:microsoft.com/office/officeart/2005/8/layout/pyramid1"/>
    <dgm:cxn modelId="{BAC01B2F-6D8E-49FB-BC9D-8D4829565229}" type="presParOf" srcId="{A5921397-C740-4234-812A-3959E7AD47EA}" destId="{3DF7420F-8DA5-4F06-9317-21190CCE7636}" srcOrd="0" destOrd="0" presId="urn:microsoft.com/office/officeart/2005/8/layout/pyramid1"/>
    <dgm:cxn modelId="{DC6A216F-78AD-41E6-BC13-059F418F920B}" type="presParOf" srcId="{A5921397-C740-4234-812A-3959E7AD47EA}" destId="{DC44E178-D999-4DFF-A8E6-B76403B5D1BF}" srcOrd="1" destOrd="0" presId="urn:microsoft.com/office/officeart/2005/8/layout/pyramid1"/>
    <dgm:cxn modelId="{2C01C0BC-B32B-4C97-8A6C-3FDBEE27E3AC}" type="presParOf" srcId="{D3596988-680D-48BF-8E08-76921FE8370D}" destId="{BD9BBE9D-0B80-4CC1-8127-9C7EF3388C74}" srcOrd="2" destOrd="0" presId="urn:microsoft.com/office/officeart/2005/8/layout/pyramid1"/>
    <dgm:cxn modelId="{796812B1-8E37-4D01-87EF-E260043F935B}" type="presParOf" srcId="{BD9BBE9D-0B80-4CC1-8127-9C7EF3388C74}" destId="{547D5335-7E99-4EF5-BE0D-2266EB27ABD2}" srcOrd="0" destOrd="0" presId="urn:microsoft.com/office/officeart/2005/8/layout/pyramid1"/>
    <dgm:cxn modelId="{FA171189-2A32-40F0-918F-C1D2EA0E9ADA}" type="presParOf" srcId="{BD9BBE9D-0B80-4CC1-8127-9C7EF3388C74}" destId="{7DC6692B-8612-44F0-B6EA-724979396CEF}" srcOrd="1" destOrd="0" presId="urn:microsoft.com/office/officeart/2005/8/layout/pyramid1"/>
    <dgm:cxn modelId="{258AD4EA-98D1-4099-8D29-F55027E600A3}" type="presParOf" srcId="{D3596988-680D-48BF-8E08-76921FE8370D}" destId="{073D3FC9-7EF6-4287-A9AB-D52385947DAF}" srcOrd="3" destOrd="0" presId="urn:microsoft.com/office/officeart/2005/8/layout/pyramid1"/>
    <dgm:cxn modelId="{646BF653-96C4-492E-A438-C9DF99F9AC92}" type="presParOf" srcId="{073D3FC9-7EF6-4287-A9AB-D52385947DAF}" destId="{76206CD1-C999-416F-9389-E849A535ED50}" srcOrd="0" destOrd="0" presId="urn:microsoft.com/office/officeart/2005/8/layout/pyramid1"/>
    <dgm:cxn modelId="{80971F7E-3313-4176-A436-130DC04505FC}" type="presParOf" srcId="{073D3FC9-7EF6-4287-A9AB-D52385947DAF}" destId="{5309AFEC-5D9A-47B1-8E83-94AD14D62A3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5E18A8-8928-4BA6-B303-ADAF314DB58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7A6F2A00-522C-41E2-81D4-00ADF5AC9E33}">
      <dgm:prSet phldrT="[Text]"/>
      <dgm:spPr/>
      <dgm:t>
        <a:bodyPr/>
        <a:lstStyle/>
        <a:p>
          <a:r>
            <a:rPr lang="cs-CZ" dirty="0"/>
            <a:t>rozpočtová strategie sektoru veřejných institucí</a:t>
          </a:r>
        </a:p>
      </dgm:t>
    </dgm:pt>
    <dgm:pt modelId="{AB0689A2-32AF-4B4C-9460-DA19F3D42CC8}" type="parTrans" cxnId="{E58A05DC-5143-40F6-A296-FC93F5B000A4}">
      <dgm:prSet/>
      <dgm:spPr/>
      <dgm:t>
        <a:bodyPr/>
        <a:lstStyle/>
        <a:p>
          <a:endParaRPr lang="cs-CZ"/>
        </a:p>
      </dgm:t>
    </dgm:pt>
    <dgm:pt modelId="{7384FA83-5DF1-4C38-A653-93272E84BDBC}" type="sibTrans" cxnId="{E58A05DC-5143-40F6-A296-FC93F5B000A4}">
      <dgm:prSet/>
      <dgm:spPr/>
      <dgm:t>
        <a:bodyPr/>
        <a:lstStyle/>
        <a:p>
          <a:endParaRPr lang="cs-CZ"/>
        </a:p>
      </dgm:t>
    </dgm:pt>
    <dgm:pt modelId="{FC2CC238-BD93-4A1B-8259-074C55E9269A}">
      <dgm:prSet/>
      <dgm:spPr/>
      <dgm:t>
        <a:bodyPr/>
        <a:lstStyle/>
        <a:p>
          <a:r>
            <a:rPr lang="cs-CZ" dirty="0"/>
            <a:t>střednědobý výhled veřejné instituce</a:t>
          </a:r>
        </a:p>
      </dgm:t>
    </dgm:pt>
    <dgm:pt modelId="{3E7ACF86-7D9F-4B00-92B4-50977CF38204}" type="parTrans" cxnId="{7F1FF6D2-DDBE-40DF-B8BA-143E8B731848}">
      <dgm:prSet/>
      <dgm:spPr/>
      <dgm:t>
        <a:bodyPr/>
        <a:lstStyle/>
        <a:p>
          <a:endParaRPr lang="cs-CZ"/>
        </a:p>
      </dgm:t>
    </dgm:pt>
    <dgm:pt modelId="{BE1C2149-164B-419F-A9A5-BD2E7EB22B2F}" type="sibTrans" cxnId="{7F1FF6D2-DDBE-40DF-B8BA-143E8B731848}">
      <dgm:prSet/>
      <dgm:spPr/>
      <dgm:t>
        <a:bodyPr/>
        <a:lstStyle/>
        <a:p>
          <a:endParaRPr lang="cs-CZ"/>
        </a:p>
      </dgm:t>
    </dgm:pt>
    <dgm:pt modelId="{E1DDA665-7C00-4184-B92D-D47916EB5DA8}">
      <dgm:prSet/>
      <dgm:spPr/>
      <dgm:t>
        <a:bodyPr/>
        <a:lstStyle/>
        <a:p>
          <a:r>
            <a:rPr lang="cs-CZ" dirty="0"/>
            <a:t>výdajový rámec státního rozpočtu a státních fondů</a:t>
          </a:r>
        </a:p>
      </dgm:t>
    </dgm:pt>
    <dgm:pt modelId="{86E7DF02-4243-449C-8215-C0D2B625E8B1}" type="parTrans" cxnId="{7A13B0AE-9613-4781-A67A-2135532AF059}">
      <dgm:prSet/>
      <dgm:spPr/>
      <dgm:t>
        <a:bodyPr/>
        <a:lstStyle/>
        <a:p>
          <a:endParaRPr lang="cs-CZ"/>
        </a:p>
      </dgm:t>
    </dgm:pt>
    <dgm:pt modelId="{DFBDDDB3-8EF2-4B13-85F1-DDF327715BC8}" type="sibTrans" cxnId="{7A13B0AE-9613-4781-A67A-2135532AF059}">
      <dgm:prSet/>
      <dgm:spPr/>
      <dgm:t>
        <a:bodyPr/>
        <a:lstStyle/>
        <a:p>
          <a:endParaRPr lang="cs-CZ"/>
        </a:p>
      </dgm:t>
    </dgm:pt>
    <dgm:pt modelId="{827921D4-8018-4EE6-8C58-A0BC13B41D11}">
      <dgm:prSet/>
      <dgm:spPr/>
      <dgm:t>
        <a:bodyPr/>
        <a:lstStyle/>
        <a:p>
          <a:r>
            <a:rPr lang="cs-CZ" dirty="0"/>
            <a:t>víceletý finanční rámec</a:t>
          </a:r>
        </a:p>
      </dgm:t>
    </dgm:pt>
    <dgm:pt modelId="{4B6B0AC5-4B57-4D2F-A56A-B91C598D2736}" type="parTrans" cxnId="{A868B45B-2999-4486-82AC-19285F39B234}">
      <dgm:prSet/>
      <dgm:spPr/>
      <dgm:t>
        <a:bodyPr/>
        <a:lstStyle/>
        <a:p>
          <a:endParaRPr lang="cs-CZ"/>
        </a:p>
      </dgm:t>
    </dgm:pt>
    <dgm:pt modelId="{044B853A-E13F-48FB-B841-BB715C7A8CE0}" type="sibTrans" cxnId="{A868B45B-2999-4486-82AC-19285F39B234}">
      <dgm:prSet/>
      <dgm:spPr/>
      <dgm:t>
        <a:bodyPr/>
        <a:lstStyle/>
        <a:p>
          <a:endParaRPr lang="cs-CZ"/>
        </a:p>
      </dgm:t>
    </dgm:pt>
    <dgm:pt modelId="{5CF6D674-5D4E-4BCE-A638-CAD430F146D2}">
      <dgm:prSet phldrT="[Text]"/>
      <dgm:spPr/>
      <dgm:t>
        <a:bodyPr/>
        <a:lstStyle/>
        <a:p>
          <a:r>
            <a:rPr lang="cs-CZ" dirty="0"/>
            <a:t>§ 9 ZPRO</a:t>
          </a:r>
        </a:p>
      </dgm:t>
    </dgm:pt>
    <dgm:pt modelId="{EF6E6EA9-F7E1-4EBC-8411-942F3B6241D1}" type="parTrans" cxnId="{06B97F23-17D1-4110-96FB-F98E0BE118BF}">
      <dgm:prSet/>
      <dgm:spPr/>
      <dgm:t>
        <a:bodyPr/>
        <a:lstStyle/>
        <a:p>
          <a:endParaRPr lang="cs-CZ"/>
        </a:p>
      </dgm:t>
    </dgm:pt>
    <dgm:pt modelId="{51F3F340-0BB1-485A-92E9-45115640CA18}" type="sibTrans" cxnId="{06B97F23-17D1-4110-96FB-F98E0BE118BF}">
      <dgm:prSet/>
      <dgm:spPr/>
      <dgm:t>
        <a:bodyPr/>
        <a:lstStyle/>
        <a:p>
          <a:endParaRPr lang="cs-CZ"/>
        </a:p>
      </dgm:t>
    </dgm:pt>
    <dgm:pt modelId="{8E1D9656-321C-411A-9C71-6865F8164A07}">
      <dgm:prSet/>
      <dgm:spPr/>
      <dgm:t>
        <a:bodyPr/>
        <a:lstStyle/>
        <a:p>
          <a:r>
            <a:rPr lang="cs-CZ" dirty="0"/>
            <a:t>§ 4 odst. 3 ZPRO</a:t>
          </a:r>
        </a:p>
      </dgm:t>
    </dgm:pt>
    <dgm:pt modelId="{2B0FA728-253B-42F5-96E7-A3446511F4E6}" type="parTrans" cxnId="{96AE956B-7C96-4B02-8A18-0DA33DA8D472}">
      <dgm:prSet/>
      <dgm:spPr/>
      <dgm:t>
        <a:bodyPr/>
        <a:lstStyle/>
        <a:p>
          <a:endParaRPr lang="cs-CZ"/>
        </a:p>
      </dgm:t>
    </dgm:pt>
    <dgm:pt modelId="{AC938744-A2BB-4AC5-A090-FAD1CBBA41A2}" type="sibTrans" cxnId="{96AE956B-7C96-4B02-8A18-0DA33DA8D472}">
      <dgm:prSet/>
      <dgm:spPr/>
      <dgm:t>
        <a:bodyPr/>
        <a:lstStyle/>
        <a:p>
          <a:endParaRPr lang="cs-CZ"/>
        </a:p>
      </dgm:t>
    </dgm:pt>
    <dgm:pt modelId="{C7688D7C-0A05-4AA8-8AAA-2CA7960BF6B2}">
      <dgm:prSet/>
      <dgm:spPr/>
      <dgm:t>
        <a:bodyPr/>
        <a:lstStyle/>
        <a:p>
          <a:r>
            <a:rPr lang="cs-CZ" dirty="0"/>
            <a:t>§ 12 ZPRO</a:t>
          </a:r>
        </a:p>
      </dgm:t>
    </dgm:pt>
    <dgm:pt modelId="{163C694E-2E8F-4DBD-AFF3-71D0E0B08515}" type="parTrans" cxnId="{C5B5F6A7-2965-4F64-8C6E-F1E6263F1672}">
      <dgm:prSet/>
      <dgm:spPr/>
      <dgm:t>
        <a:bodyPr/>
        <a:lstStyle/>
        <a:p>
          <a:endParaRPr lang="cs-CZ"/>
        </a:p>
      </dgm:t>
    </dgm:pt>
    <dgm:pt modelId="{3DC7A724-B2EB-450E-887B-3077B1D88306}" type="sibTrans" cxnId="{C5B5F6A7-2965-4F64-8C6E-F1E6263F1672}">
      <dgm:prSet/>
      <dgm:spPr/>
      <dgm:t>
        <a:bodyPr/>
        <a:lstStyle/>
        <a:p>
          <a:endParaRPr lang="cs-CZ"/>
        </a:p>
      </dgm:t>
    </dgm:pt>
    <dgm:pt modelId="{35CA5C9C-E292-439A-9BAC-E614E3CF19D9}">
      <dgm:prSet/>
      <dgm:spPr/>
      <dgm:t>
        <a:bodyPr/>
        <a:lstStyle/>
        <a:p>
          <a:r>
            <a:rPr lang="cs-CZ" dirty="0"/>
            <a:t>čl. 312 SFEU</a:t>
          </a:r>
        </a:p>
      </dgm:t>
    </dgm:pt>
    <dgm:pt modelId="{2B0CED72-D362-4F9C-A480-1C6F76366CD3}" type="parTrans" cxnId="{4CD0CC5C-AF08-48D1-A2DF-BFA7162A1915}">
      <dgm:prSet/>
      <dgm:spPr/>
      <dgm:t>
        <a:bodyPr/>
        <a:lstStyle/>
        <a:p>
          <a:endParaRPr lang="cs-CZ"/>
        </a:p>
      </dgm:t>
    </dgm:pt>
    <dgm:pt modelId="{2696502D-9C0F-4CD1-92C7-8F9FB889C901}" type="sibTrans" cxnId="{4CD0CC5C-AF08-48D1-A2DF-BFA7162A1915}">
      <dgm:prSet/>
      <dgm:spPr/>
      <dgm:t>
        <a:bodyPr/>
        <a:lstStyle/>
        <a:p>
          <a:endParaRPr lang="cs-CZ"/>
        </a:p>
      </dgm:t>
    </dgm:pt>
    <dgm:pt modelId="{9DDFA9FD-FDB4-4B6C-BC16-D5775EDA5B31}" type="pres">
      <dgm:prSet presAssocID="{DD5E18A8-8928-4BA6-B303-ADAF314DB589}" presName="Name0" presStyleCnt="0">
        <dgm:presLayoutVars>
          <dgm:dir/>
          <dgm:animLvl val="lvl"/>
          <dgm:resizeHandles val="exact"/>
        </dgm:presLayoutVars>
      </dgm:prSet>
      <dgm:spPr/>
    </dgm:pt>
    <dgm:pt modelId="{C9BF103A-DA58-4616-AE49-96674171627D}" type="pres">
      <dgm:prSet presAssocID="{7A6F2A00-522C-41E2-81D4-00ADF5AC9E33}" presName="composite" presStyleCnt="0"/>
      <dgm:spPr/>
    </dgm:pt>
    <dgm:pt modelId="{55FB01E0-89F0-492A-9E09-21761042EB79}" type="pres">
      <dgm:prSet presAssocID="{7A6F2A00-522C-41E2-81D4-00ADF5AC9E33}" presName="parTx" presStyleLbl="alignNode1" presStyleIdx="0" presStyleCnt="4">
        <dgm:presLayoutVars>
          <dgm:chMax val="0"/>
          <dgm:chPref val="0"/>
          <dgm:bulletEnabled val="1"/>
        </dgm:presLayoutVars>
      </dgm:prSet>
      <dgm:spPr/>
    </dgm:pt>
    <dgm:pt modelId="{9984A8AE-DC29-4AFE-A9C7-696577F59EF6}" type="pres">
      <dgm:prSet presAssocID="{7A6F2A00-522C-41E2-81D4-00ADF5AC9E33}" presName="desTx" presStyleLbl="alignAccFollowNode1" presStyleIdx="0" presStyleCnt="4">
        <dgm:presLayoutVars>
          <dgm:bulletEnabled val="1"/>
        </dgm:presLayoutVars>
      </dgm:prSet>
      <dgm:spPr/>
    </dgm:pt>
    <dgm:pt modelId="{FBDEB7A3-46F8-48B4-8989-66B26B0EC620}" type="pres">
      <dgm:prSet presAssocID="{7384FA83-5DF1-4C38-A653-93272E84BDBC}" presName="space" presStyleCnt="0"/>
      <dgm:spPr/>
    </dgm:pt>
    <dgm:pt modelId="{D0D55668-651D-4FCD-8683-841B0F838AEB}" type="pres">
      <dgm:prSet presAssocID="{FC2CC238-BD93-4A1B-8259-074C55E9269A}" presName="composite" presStyleCnt="0"/>
      <dgm:spPr/>
    </dgm:pt>
    <dgm:pt modelId="{109CED51-213F-4BA8-8152-BED34363904A}" type="pres">
      <dgm:prSet presAssocID="{FC2CC238-BD93-4A1B-8259-074C55E9269A}" presName="parTx" presStyleLbl="alignNode1" presStyleIdx="1" presStyleCnt="4">
        <dgm:presLayoutVars>
          <dgm:chMax val="0"/>
          <dgm:chPref val="0"/>
          <dgm:bulletEnabled val="1"/>
        </dgm:presLayoutVars>
      </dgm:prSet>
      <dgm:spPr/>
    </dgm:pt>
    <dgm:pt modelId="{801D6833-7C66-47E7-AF5E-4128D57D8226}" type="pres">
      <dgm:prSet presAssocID="{FC2CC238-BD93-4A1B-8259-074C55E9269A}" presName="desTx" presStyleLbl="alignAccFollowNode1" presStyleIdx="1" presStyleCnt="4">
        <dgm:presLayoutVars>
          <dgm:bulletEnabled val="1"/>
        </dgm:presLayoutVars>
      </dgm:prSet>
      <dgm:spPr/>
    </dgm:pt>
    <dgm:pt modelId="{164E7B7D-1EEF-42F5-82B5-53267CF5237E}" type="pres">
      <dgm:prSet presAssocID="{BE1C2149-164B-419F-A9A5-BD2E7EB22B2F}" presName="space" presStyleCnt="0"/>
      <dgm:spPr/>
    </dgm:pt>
    <dgm:pt modelId="{B6D3A26E-67CB-4B13-8F42-E3D16ECBB4A7}" type="pres">
      <dgm:prSet presAssocID="{E1DDA665-7C00-4184-B92D-D47916EB5DA8}" presName="composite" presStyleCnt="0"/>
      <dgm:spPr/>
    </dgm:pt>
    <dgm:pt modelId="{8CB5B783-BDC5-478E-90BA-0844F09B4AA6}" type="pres">
      <dgm:prSet presAssocID="{E1DDA665-7C00-4184-B92D-D47916EB5DA8}" presName="parTx" presStyleLbl="alignNode1" presStyleIdx="2" presStyleCnt="4">
        <dgm:presLayoutVars>
          <dgm:chMax val="0"/>
          <dgm:chPref val="0"/>
          <dgm:bulletEnabled val="1"/>
        </dgm:presLayoutVars>
      </dgm:prSet>
      <dgm:spPr/>
    </dgm:pt>
    <dgm:pt modelId="{4999EEDA-A8D4-4DCC-9E3B-57A5DB258920}" type="pres">
      <dgm:prSet presAssocID="{E1DDA665-7C00-4184-B92D-D47916EB5DA8}" presName="desTx" presStyleLbl="alignAccFollowNode1" presStyleIdx="2" presStyleCnt="4">
        <dgm:presLayoutVars>
          <dgm:bulletEnabled val="1"/>
        </dgm:presLayoutVars>
      </dgm:prSet>
      <dgm:spPr/>
    </dgm:pt>
    <dgm:pt modelId="{2E8AF65E-345F-454F-8E0C-06C1CAA4D3BA}" type="pres">
      <dgm:prSet presAssocID="{DFBDDDB3-8EF2-4B13-85F1-DDF327715BC8}" presName="space" presStyleCnt="0"/>
      <dgm:spPr/>
    </dgm:pt>
    <dgm:pt modelId="{BD94B882-998E-4DB0-A515-FC1EB08ADF5B}" type="pres">
      <dgm:prSet presAssocID="{827921D4-8018-4EE6-8C58-A0BC13B41D11}" presName="composite" presStyleCnt="0"/>
      <dgm:spPr/>
    </dgm:pt>
    <dgm:pt modelId="{3BB46ECE-74F0-4402-98DF-B5C0C87F986C}" type="pres">
      <dgm:prSet presAssocID="{827921D4-8018-4EE6-8C58-A0BC13B41D11}" presName="parTx" presStyleLbl="alignNode1" presStyleIdx="3" presStyleCnt="4">
        <dgm:presLayoutVars>
          <dgm:chMax val="0"/>
          <dgm:chPref val="0"/>
          <dgm:bulletEnabled val="1"/>
        </dgm:presLayoutVars>
      </dgm:prSet>
      <dgm:spPr/>
    </dgm:pt>
    <dgm:pt modelId="{11DBB3DD-D8A0-40A6-AE7F-C0166F13E2C7}" type="pres">
      <dgm:prSet presAssocID="{827921D4-8018-4EE6-8C58-A0BC13B41D11}" presName="desTx" presStyleLbl="alignAccFollowNode1" presStyleIdx="3" presStyleCnt="4">
        <dgm:presLayoutVars>
          <dgm:bulletEnabled val="1"/>
        </dgm:presLayoutVars>
      </dgm:prSet>
      <dgm:spPr/>
    </dgm:pt>
  </dgm:ptLst>
  <dgm:cxnLst>
    <dgm:cxn modelId="{17EE3305-4714-49D3-9483-2EC50926BE12}" type="presOf" srcId="{35CA5C9C-E292-439A-9BAC-E614E3CF19D9}" destId="{11DBB3DD-D8A0-40A6-AE7F-C0166F13E2C7}" srcOrd="0" destOrd="0" presId="urn:microsoft.com/office/officeart/2005/8/layout/hList1"/>
    <dgm:cxn modelId="{60827C1D-06F6-4720-963E-0AB579660996}" type="presOf" srcId="{827921D4-8018-4EE6-8C58-A0BC13B41D11}" destId="{3BB46ECE-74F0-4402-98DF-B5C0C87F986C}" srcOrd="0" destOrd="0" presId="urn:microsoft.com/office/officeart/2005/8/layout/hList1"/>
    <dgm:cxn modelId="{D9BB9221-347E-4448-9D63-997C5886AB32}" type="presOf" srcId="{7A6F2A00-522C-41E2-81D4-00ADF5AC9E33}" destId="{55FB01E0-89F0-492A-9E09-21761042EB79}" srcOrd="0" destOrd="0" presId="urn:microsoft.com/office/officeart/2005/8/layout/hList1"/>
    <dgm:cxn modelId="{06B97F23-17D1-4110-96FB-F98E0BE118BF}" srcId="{7A6F2A00-522C-41E2-81D4-00ADF5AC9E33}" destId="{5CF6D674-5D4E-4BCE-A638-CAD430F146D2}" srcOrd="0" destOrd="0" parTransId="{EF6E6EA9-F7E1-4EBC-8411-942F3B6241D1}" sibTransId="{51F3F340-0BB1-485A-92E9-45115640CA18}"/>
    <dgm:cxn modelId="{739B7C38-89B5-48BE-A720-3B1C47C48904}" type="presOf" srcId="{8E1D9656-321C-411A-9C71-6865F8164A07}" destId="{801D6833-7C66-47E7-AF5E-4128D57D8226}" srcOrd="0" destOrd="0" presId="urn:microsoft.com/office/officeart/2005/8/layout/hList1"/>
    <dgm:cxn modelId="{A868B45B-2999-4486-82AC-19285F39B234}" srcId="{DD5E18A8-8928-4BA6-B303-ADAF314DB589}" destId="{827921D4-8018-4EE6-8C58-A0BC13B41D11}" srcOrd="3" destOrd="0" parTransId="{4B6B0AC5-4B57-4D2F-A56A-B91C598D2736}" sibTransId="{044B853A-E13F-48FB-B841-BB715C7A8CE0}"/>
    <dgm:cxn modelId="{4CD0CC5C-AF08-48D1-A2DF-BFA7162A1915}" srcId="{827921D4-8018-4EE6-8C58-A0BC13B41D11}" destId="{35CA5C9C-E292-439A-9BAC-E614E3CF19D9}" srcOrd="0" destOrd="0" parTransId="{2B0CED72-D362-4F9C-A480-1C6F76366CD3}" sibTransId="{2696502D-9C0F-4CD1-92C7-8F9FB889C901}"/>
    <dgm:cxn modelId="{96AE956B-7C96-4B02-8A18-0DA33DA8D472}" srcId="{FC2CC238-BD93-4A1B-8259-074C55E9269A}" destId="{8E1D9656-321C-411A-9C71-6865F8164A07}" srcOrd="0" destOrd="0" parTransId="{2B0FA728-253B-42F5-96E7-A3446511F4E6}" sibTransId="{AC938744-A2BB-4AC5-A090-FAD1CBBA41A2}"/>
    <dgm:cxn modelId="{FB8B2187-E47A-44A8-BBEB-6A820A2ED3D2}" type="presOf" srcId="{FC2CC238-BD93-4A1B-8259-074C55E9269A}" destId="{109CED51-213F-4BA8-8152-BED34363904A}" srcOrd="0" destOrd="0" presId="urn:microsoft.com/office/officeart/2005/8/layout/hList1"/>
    <dgm:cxn modelId="{25C977A6-BA71-4EBB-AE50-46D1C1C24EDF}" type="presOf" srcId="{E1DDA665-7C00-4184-B92D-D47916EB5DA8}" destId="{8CB5B783-BDC5-478E-90BA-0844F09B4AA6}" srcOrd="0" destOrd="0" presId="urn:microsoft.com/office/officeart/2005/8/layout/hList1"/>
    <dgm:cxn modelId="{C5B5F6A7-2965-4F64-8C6E-F1E6263F1672}" srcId="{E1DDA665-7C00-4184-B92D-D47916EB5DA8}" destId="{C7688D7C-0A05-4AA8-8AAA-2CA7960BF6B2}" srcOrd="0" destOrd="0" parTransId="{163C694E-2E8F-4DBD-AFF3-71D0E0B08515}" sibTransId="{3DC7A724-B2EB-450E-887B-3077B1D88306}"/>
    <dgm:cxn modelId="{7A13B0AE-9613-4781-A67A-2135532AF059}" srcId="{DD5E18A8-8928-4BA6-B303-ADAF314DB589}" destId="{E1DDA665-7C00-4184-B92D-D47916EB5DA8}" srcOrd="2" destOrd="0" parTransId="{86E7DF02-4243-449C-8215-C0D2B625E8B1}" sibTransId="{DFBDDDB3-8EF2-4B13-85F1-DDF327715BC8}"/>
    <dgm:cxn modelId="{DC80AAB5-404D-4D70-BB2D-5B385EFEA911}" type="presOf" srcId="{C7688D7C-0A05-4AA8-8AAA-2CA7960BF6B2}" destId="{4999EEDA-A8D4-4DCC-9E3B-57A5DB258920}" srcOrd="0" destOrd="0" presId="urn:microsoft.com/office/officeart/2005/8/layout/hList1"/>
    <dgm:cxn modelId="{87461CC0-EBD4-48E7-9609-DD61A4EA634C}" type="presOf" srcId="{DD5E18A8-8928-4BA6-B303-ADAF314DB589}" destId="{9DDFA9FD-FDB4-4B6C-BC16-D5775EDA5B31}" srcOrd="0" destOrd="0" presId="urn:microsoft.com/office/officeart/2005/8/layout/hList1"/>
    <dgm:cxn modelId="{7F1FF6D2-DDBE-40DF-B8BA-143E8B731848}" srcId="{DD5E18A8-8928-4BA6-B303-ADAF314DB589}" destId="{FC2CC238-BD93-4A1B-8259-074C55E9269A}" srcOrd="1" destOrd="0" parTransId="{3E7ACF86-7D9F-4B00-92B4-50977CF38204}" sibTransId="{BE1C2149-164B-419F-A9A5-BD2E7EB22B2F}"/>
    <dgm:cxn modelId="{E58A05DC-5143-40F6-A296-FC93F5B000A4}" srcId="{DD5E18A8-8928-4BA6-B303-ADAF314DB589}" destId="{7A6F2A00-522C-41E2-81D4-00ADF5AC9E33}" srcOrd="0" destOrd="0" parTransId="{AB0689A2-32AF-4B4C-9460-DA19F3D42CC8}" sibTransId="{7384FA83-5DF1-4C38-A653-93272E84BDBC}"/>
    <dgm:cxn modelId="{F35548E9-F215-4608-B2BB-27C971DAAC63}" type="presOf" srcId="{5CF6D674-5D4E-4BCE-A638-CAD430F146D2}" destId="{9984A8AE-DC29-4AFE-A9C7-696577F59EF6}" srcOrd="0" destOrd="0" presId="urn:microsoft.com/office/officeart/2005/8/layout/hList1"/>
    <dgm:cxn modelId="{BB11F0E6-8604-46A8-A792-76DC71D68F10}" type="presParOf" srcId="{9DDFA9FD-FDB4-4B6C-BC16-D5775EDA5B31}" destId="{C9BF103A-DA58-4616-AE49-96674171627D}" srcOrd="0" destOrd="0" presId="urn:microsoft.com/office/officeart/2005/8/layout/hList1"/>
    <dgm:cxn modelId="{76750588-4A0C-4BF8-80AE-B1C92BC70124}" type="presParOf" srcId="{C9BF103A-DA58-4616-AE49-96674171627D}" destId="{55FB01E0-89F0-492A-9E09-21761042EB79}" srcOrd="0" destOrd="0" presId="urn:microsoft.com/office/officeart/2005/8/layout/hList1"/>
    <dgm:cxn modelId="{9F93F27B-7F00-4094-8A50-03E63B562B2B}" type="presParOf" srcId="{C9BF103A-DA58-4616-AE49-96674171627D}" destId="{9984A8AE-DC29-4AFE-A9C7-696577F59EF6}" srcOrd="1" destOrd="0" presId="urn:microsoft.com/office/officeart/2005/8/layout/hList1"/>
    <dgm:cxn modelId="{1B6E6A3D-C15C-447E-A1F7-E7D960779256}" type="presParOf" srcId="{9DDFA9FD-FDB4-4B6C-BC16-D5775EDA5B31}" destId="{FBDEB7A3-46F8-48B4-8989-66B26B0EC620}" srcOrd="1" destOrd="0" presId="urn:microsoft.com/office/officeart/2005/8/layout/hList1"/>
    <dgm:cxn modelId="{5B5089CF-F3D4-4315-9ED1-5BFD1427C048}" type="presParOf" srcId="{9DDFA9FD-FDB4-4B6C-BC16-D5775EDA5B31}" destId="{D0D55668-651D-4FCD-8683-841B0F838AEB}" srcOrd="2" destOrd="0" presId="urn:microsoft.com/office/officeart/2005/8/layout/hList1"/>
    <dgm:cxn modelId="{AB346E64-A8AB-4967-8040-8B3C7461A731}" type="presParOf" srcId="{D0D55668-651D-4FCD-8683-841B0F838AEB}" destId="{109CED51-213F-4BA8-8152-BED34363904A}" srcOrd="0" destOrd="0" presId="urn:microsoft.com/office/officeart/2005/8/layout/hList1"/>
    <dgm:cxn modelId="{0E0F149E-305F-4ED5-90CA-DC0321938EFE}" type="presParOf" srcId="{D0D55668-651D-4FCD-8683-841B0F838AEB}" destId="{801D6833-7C66-47E7-AF5E-4128D57D8226}" srcOrd="1" destOrd="0" presId="urn:microsoft.com/office/officeart/2005/8/layout/hList1"/>
    <dgm:cxn modelId="{DE3E5DFE-1059-4C8F-BE5C-87713FBF9D20}" type="presParOf" srcId="{9DDFA9FD-FDB4-4B6C-BC16-D5775EDA5B31}" destId="{164E7B7D-1EEF-42F5-82B5-53267CF5237E}" srcOrd="3" destOrd="0" presId="urn:microsoft.com/office/officeart/2005/8/layout/hList1"/>
    <dgm:cxn modelId="{8B9AA5AA-7758-4DAE-A6B2-2A9A2BA1E400}" type="presParOf" srcId="{9DDFA9FD-FDB4-4B6C-BC16-D5775EDA5B31}" destId="{B6D3A26E-67CB-4B13-8F42-E3D16ECBB4A7}" srcOrd="4" destOrd="0" presId="urn:microsoft.com/office/officeart/2005/8/layout/hList1"/>
    <dgm:cxn modelId="{7ADE700B-EF8E-43AA-95DD-32634274E187}" type="presParOf" srcId="{B6D3A26E-67CB-4B13-8F42-E3D16ECBB4A7}" destId="{8CB5B783-BDC5-478E-90BA-0844F09B4AA6}" srcOrd="0" destOrd="0" presId="urn:microsoft.com/office/officeart/2005/8/layout/hList1"/>
    <dgm:cxn modelId="{2A4456CD-1C52-4581-AF79-8C064C708306}" type="presParOf" srcId="{B6D3A26E-67CB-4B13-8F42-E3D16ECBB4A7}" destId="{4999EEDA-A8D4-4DCC-9E3B-57A5DB258920}" srcOrd="1" destOrd="0" presId="urn:microsoft.com/office/officeart/2005/8/layout/hList1"/>
    <dgm:cxn modelId="{F43150FC-B5DA-4085-A518-D05C6BD16E78}" type="presParOf" srcId="{9DDFA9FD-FDB4-4B6C-BC16-D5775EDA5B31}" destId="{2E8AF65E-345F-454F-8E0C-06C1CAA4D3BA}" srcOrd="5" destOrd="0" presId="urn:microsoft.com/office/officeart/2005/8/layout/hList1"/>
    <dgm:cxn modelId="{EE5B5796-7E76-4057-B214-11C456AE7169}" type="presParOf" srcId="{9DDFA9FD-FDB4-4B6C-BC16-D5775EDA5B31}" destId="{BD94B882-998E-4DB0-A515-FC1EB08ADF5B}" srcOrd="6" destOrd="0" presId="urn:microsoft.com/office/officeart/2005/8/layout/hList1"/>
    <dgm:cxn modelId="{C76D64D1-DCE1-46E9-8172-3398896251B4}" type="presParOf" srcId="{BD94B882-998E-4DB0-A515-FC1EB08ADF5B}" destId="{3BB46ECE-74F0-4402-98DF-B5C0C87F986C}" srcOrd="0" destOrd="0" presId="urn:microsoft.com/office/officeart/2005/8/layout/hList1"/>
    <dgm:cxn modelId="{363E9018-DB45-4D01-A627-B9ABE296153D}" type="presParOf" srcId="{BD94B882-998E-4DB0-A515-FC1EB08ADF5B}" destId="{11DBB3DD-D8A0-40A6-AE7F-C0166F13E2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796922-A3C5-4D01-A6E9-92C3582B2639}" type="doc">
      <dgm:prSet loTypeId="urn:microsoft.com/office/officeart/2005/8/layout/hierarchy2" loCatId="hierarchy" qsTypeId="urn:microsoft.com/office/officeart/2005/8/quickstyle/simple1#3" qsCatId="simple" csTypeId="urn:microsoft.com/office/officeart/2005/8/colors/accent1_2" csCatId="accent1" phldr="1"/>
      <dgm:spPr/>
      <dgm:t>
        <a:bodyPr/>
        <a:lstStyle/>
        <a:p>
          <a:endParaRPr lang="cs-CZ"/>
        </a:p>
      </dgm:t>
    </dgm:pt>
    <dgm:pt modelId="{DAB5C8B0-8152-4B98-8458-1CC5F8272A01}">
      <dgm:prSet phldrT="[Text]"/>
      <dgm:spPr/>
      <dgm:t>
        <a:bodyPr/>
        <a:lstStyle/>
        <a:p>
          <a:r>
            <a:rPr lang="cs-CZ" dirty="0">
              <a:latin typeface="Gill Sans MT" panose="020B0502020104020203" pitchFamily="34" charset="-18"/>
            </a:rPr>
            <a:t>Rozpočtové jednotky státu</a:t>
          </a:r>
        </a:p>
      </dgm:t>
    </dgm:pt>
    <dgm:pt modelId="{0F0854F0-E484-42E2-B226-60A6E8D70CDC}" type="parTrans" cxnId="{7DB9D5C1-35D8-4326-A1E4-ACD134B4B2DD}">
      <dgm:prSet/>
      <dgm:spPr/>
      <dgm:t>
        <a:bodyPr/>
        <a:lstStyle/>
        <a:p>
          <a:endParaRPr lang="cs-CZ"/>
        </a:p>
      </dgm:t>
    </dgm:pt>
    <dgm:pt modelId="{7E935338-ECCA-430F-9722-68541D6256B9}" type="sibTrans" cxnId="{7DB9D5C1-35D8-4326-A1E4-ACD134B4B2DD}">
      <dgm:prSet/>
      <dgm:spPr/>
      <dgm:t>
        <a:bodyPr/>
        <a:lstStyle/>
        <a:p>
          <a:endParaRPr lang="cs-CZ"/>
        </a:p>
      </dgm:t>
    </dgm:pt>
    <dgm:pt modelId="{AC6A69DB-3148-478B-9A5D-4CC3575DC651}">
      <dgm:prSet phldrT="[Text]"/>
      <dgm:spPr/>
      <dgm:t>
        <a:bodyPr/>
        <a:lstStyle/>
        <a:p>
          <a:r>
            <a:rPr lang="cs-CZ" dirty="0">
              <a:latin typeface="Gill Sans MT" panose="020B0502020104020203" pitchFamily="34" charset="-18"/>
            </a:rPr>
            <a:t>organizační složky státu</a:t>
          </a:r>
        </a:p>
      </dgm:t>
    </dgm:pt>
    <dgm:pt modelId="{1245DD91-B7D1-4871-A750-B26AF55A840D}" type="parTrans" cxnId="{227B8095-B671-45C7-895B-81B875843546}">
      <dgm:prSet/>
      <dgm:spPr/>
      <dgm:t>
        <a:bodyPr/>
        <a:lstStyle/>
        <a:p>
          <a:endParaRPr lang="cs-CZ"/>
        </a:p>
      </dgm:t>
    </dgm:pt>
    <dgm:pt modelId="{4ABA1F8A-C4F9-4F1B-82A4-FFA14F6333E7}" type="sibTrans" cxnId="{227B8095-B671-45C7-895B-81B875843546}">
      <dgm:prSet/>
      <dgm:spPr/>
      <dgm:t>
        <a:bodyPr/>
        <a:lstStyle/>
        <a:p>
          <a:endParaRPr lang="cs-CZ"/>
        </a:p>
      </dgm:t>
    </dgm:pt>
    <dgm:pt modelId="{16EA7E9D-F0CF-4BA2-8F39-4A01EC74549B}">
      <dgm:prSet phldrT="[Text]"/>
      <dgm:spPr/>
      <dgm:t>
        <a:bodyPr/>
        <a:lstStyle/>
        <a:p>
          <a:r>
            <a:rPr lang="cs-CZ" dirty="0">
              <a:latin typeface="Gill Sans MT" panose="020B0502020104020203" pitchFamily="34" charset="-18"/>
            </a:rPr>
            <a:t>státní příspěvkové organizace</a:t>
          </a:r>
        </a:p>
      </dgm:t>
    </dgm:pt>
    <dgm:pt modelId="{B9B041E0-530B-4F50-ABA8-65A33E4072F0}" type="parTrans" cxnId="{1CC331A6-C063-4B16-B32A-305B6B6D4C9C}">
      <dgm:prSet/>
      <dgm:spPr/>
      <dgm:t>
        <a:bodyPr/>
        <a:lstStyle/>
        <a:p>
          <a:endParaRPr lang="cs-CZ"/>
        </a:p>
      </dgm:t>
    </dgm:pt>
    <dgm:pt modelId="{66828559-8643-4907-9CCB-DF08050CAC58}" type="sibTrans" cxnId="{1CC331A6-C063-4B16-B32A-305B6B6D4C9C}">
      <dgm:prSet/>
      <dgm:spPr/>
      <dgm:t>
        <a:bodyPr/>
        <a:lstStyle/>
        <a:p>
          <a:endParaRPr lang="cs-CZ"/>
        </a:p>
      </dgm:t>
    </dgm:pt>
    <dgm:pt modelId="{37554492-94C9-407B-B236-D3EC30E73471}">
      <dgm:prSet phldrT="[Text]"/>
      <dgm:spPr/>
      <dgm:t>
        <a:bodyPr/>
        <a:lstStyle/>
        <a:p>
          <a:r>
            <a:rPr lang="cs-CZ" dirty="0">
              <a:latin typeface="Gill Sans MT" panose="020B0502020104020203" pitchFamily="34" charset="-18"/>
            </a:rPr>
            <a:t>státní fondy</a:t>
          </a:r>
        </a:p>
      </dgm:t>
    </dgm:pt>
    <dgm:pt modelId="{3A4EB42B-6DE1-47E2-871B-BCA4688CDEF4}" type="parTrans" cxnId="{B4745106-1208-4126-8E1E-9D7ED8A8DAD4}">
      <dgm:prSet/>
      <dgm:spPr/>
      <dgm:t>
        <a:bodyPr/>
        <a:lstStyle/>
        <a:p>
          <a:endParaRPr lang="cs-CZ"/>
        </a:p>
      </dgm:t>
    </dgm:pt>
    <dgm:pt modelId="{664A5FBB-2D04-4537-925C-19EF801A0FDF}" type="sibTrans" cxnId="{B4745106-1208-4126-8E1E-9D7ED8A8DAD4}">
      <dgm:prSet/>
      <dgm:spPr/>
      <dgm:t>
        <a:bodyPr/>
        <a:lstStyle/>
        <a:p>
          <a:endParaRPr lang="cs-CZ"/>
        </a:p>
      </dgm:t>
    </dgm:pt>
    <dgm:pt modelId="{18E546E6-3427-473C-BDF6-ED54540D4222}">
      <dgm:prSet phldrT="[Text]"/>
      <dgm:spPr/>
      <dgm:t>
        <a:bodyPr/>
        <a:lstStyle/>
        <a:p>
          <a:r>
            <a:rPr lang="cs-CZ" dirty="0">
              <a:latin typeface="Gill Sans MT" panose="020B0502020104020203" pitchFamily="34" charset="-18"/>
            </a:rPr>
            <a:t>státní veřejné výzkumné instituce</a:t>
          </a:r>
        </a:p>
      </dgm:t>
    </dgm:pt>
    <dgm:pt modelId="{289CA264-E095-48A6-8472-25041EEBAE5B}" type="parTrans" cxnId="{99A61FB2-9986-4FD7-BBEE-8F2C80501E33}">
      <dgm:prSet/>
      <dgm:spPr/>
      <dgm:t>
        <a:bodyPr/>
        <a:lstStyle/>
        <a:p>
          <a:endParaRPr lang="cs-CZ"/>
        </a:p>
      </dgm:t>
    </dgm:pt>
    <dgm:pt modelId="{B6199AE0-5425-4D45-9A58-D6BB1914D388}" type="sibTrans" cxnId="{99A61FB2-9986-4FD7-BBEE-8F2C80501E33}">
      <dgm:prSet/>
      <dgm:spPr/>
      <dgm:t>
        <a:bodyPr/>
        <a:lstStyle/>
        <a:p>
          <a:endParaRPr lang="cs-CZ"/>
        </a:p>
      </dgm:t>
    </dgm:pt>
    <dgm:pt modelId="{A7929C1A-B3FC-40DB-9444-7681A37B16AE}">
      <dgm:prSet phldrT="[Text]"/>
      <dgm:spPr/>
      <dgm:t>
        <a:bodyPr/>
        <a:lstStyle/>
        <a:p>
          <a:r>
            <a:rPr lang="cs-CZ" dirty="0">
              <a:latin typeface="Gill Sans MT" panose="020B0502020104020203" pitchFamily="34" charset="-18"/>
            </a:rPr>
            <a:t>státní školské právnické osoby</a:t>
          </a:r>
        </a:p>
      </dgm:t>
    </dgm:pt>
    <dgm:pt modelId="{5804A4E4-38CC-41BB-9CBE-7344EE47E4AD}" type="parTrans" cxnId="{B9E15B35-B41F-47EB-B8D8-9A0817C54EEE}">
      <dgm:prSet/>
      <dgm:spPr/>
      <dgm:t>
        <a:bodyPr/>
        <a:lstStyle/>
        <a:p>
          <a:endParaRPr lang="cs-CZ"/>
        </a:p>
      </dgm:t>
    </dgm:pt>
    <dgm:pt modelId="{10DE1A98-526E-436F-BC9B-50E5D42F58D2}" type="sibTrans" cxnId="{B9E15B35-B41F-47EB-B8D8-9A0817C54EEE}">
      <dgm:prSet/>
      <dgm:spPr/>
      <dgm:t>
        <a:bodyPr/>
        <a:lstStyle/>
        <a:p>
          <a:endParaRPr lang="cs-CZ"/>
        </a:p>
      </dgm:t>
    </dgm:pt>
    <dgm:pt modelId="{8191CDA9-93D7-4560-93B4-39CC848BB7CC}">
      <dgm:prSet phldrT="[Text]"/>
      <dgm:spPr/>
      <dgm:t>
        <a:bodyPr/>
        <a:lstStyle/>
        <a:p>
          <a:r>
            <a:rPr lang="cs-CZ" dirty="0">
              <a:latin typeface="Gill Sans MT" panose="020B0502020104020203" pitchFamily="34" charset="-18"/>
            </a:rPr>
            <a:t>státní podniky</a:t>
          </a:r>
        </a:p>
      </dgm:t>
    </dgm:pt>
    <dgm:pt modelId="{0307310D-737D-4A6C-ACD5-78070703FB8C}" type="parTrans" cxnId="{332A3D1E-4847-403E-8E7B-A8EC1277273D}">
      <dgm:prSet/>
      <dgm:spPr/>
      <dgm:t>
        <a:bodyPr/>
        <a:lstStyle/>
        <a:p>
          <a:endParaRPr lang="cs-CZ"/>
        </a:p>
      </dgm:t>
    </dgm:pt>
    <dgm:pt modelId="{88B32CA6-E735-4DD2-87C9-8628208DA327}" type="sibTrans" cxnId="{332A3D1E-4847-403E-8E7B-A8EC1277273D}">
      <dgm:prSet/>
      <dgm:spPr/>
      <dgm:t>
        <a:bodyPr/>
        <a:lstStyle/>
        <a:p>
          <a:endParaRPr lang="cs-CZ"/>
        </a:p>
      </dgm:t>
    </dgm:pt>
    <dgm:pt modelId="{0000DB19-1B0A-4D6F-9454-30D213BD82FA}">
      <dgm:prSet phldrT="[Text]"/>
      <dgm:spPr/>
      <dgm:t>
        <a:bodyPr/>
        <a:lstStyle/>
        <a:p>
          <a:r>
            <a:rPr lang="cs-CZ" dirty="0">
              <a:latin typeface="Gill Sans MT" panose="020B0502020104020203" pitchFamily="34" charset="-18"/>
            </a:rPr>
            <a:t>ostatní </a:t>
          </a:r>
        </a:p>
      </dgm:t>
    </dgm:pt>
    <dgm:pt modelId="{5528563A-F83F-47F8-880A-AAAAE437869F}" type="parTrans" cxnId="{D6946142-1755-487B-95FD-CD7217A88E07}">
      <dgm:prSet/>
      <dgm:spPr/>
      <dgm:t>
        <a:bodyPr/>
        <a:lstStyle/>
        <a:p>
          <a:endParaRPr lang="cs-CZ"/>
        </a:p>
      </dgm:t>
    </dgm:pt>
    <dgm:pt modelId="{4015EA2A-A44B-4AD6-8AD6-FADF087218AF}" type="sibTrans" cxnId="{D6946142-1755-487B-95FD-CD7217A88E07}">
      <dgm:prSet/>
      <dgm:spPr/>
      <dgm:t>
        <a:bodyPr/>
        <a:lstStyle/>
        <a:p>
          <a:endParaRPr lang="cs-CZ"/>
        </a:p>
      </dgm:t>
    </dgm:pt>
    <dgm:pt modelId="{E452C2C4-D2FF-4D26-A659-BB0C4C7BCF0B}" type="pres">
      <dgm:prSet presAssocID="{BF796922-A3C5-4D01-A6E9-92C3582B2639}" presName="diagram" presStyleCnt="0">
        <dgm:presLayoutVars>
          <dgm:chPref val="1"/>
          <dgm:dir/>
          <dgm:animOne val="branch"/>
          <dgm:animLvl val="lvl"/>
          <dgm:resizeHandles val="exact"/>
        </dgm:presLayoutVars>
      </dgm:prSet>
      <dgm:spPr/>
    </dgm:pt>
    <dgm:pt modelId="{4164B090-B558-4945-859C-2FBD8ACA7524}" type="pres">
      <dgm:prSet presAssocID="{DAB5C8B0-8152-4B98-8458-1CC5F8272A01}" presName="root1" presStyleCnt="0"/>
      <dgm:spPr/>
    </dgm:pt>
    <dgm:pt modelId="{E229D94C-E428-4875-BBF5-7553F38533F2}" type="pres">
      <dgm:prSet presAssocID="{DAB5C8B0-8152-4B98-8458-1CC5F8272A01}" presName="LevelOneTextNode" presStyleLbl="node0" presStyleIdx="0" presStyleCnt="1">
        <dgm:presLayoutVars>
          <dgm:chPref val="3"/>
        </dgm:presLayoutVars>
      </dgm:prSet>
      <dgm:spPr/>
    </dgm:pt>
    <dgm:pt modelId="{990C9C7C-1E1A-4985-BB3B-A7E7AA9F7E0B}" type="pres">
      <dgm:prSet presAssocID="{DAB5C8B0-8152-4B98-8458-1CC5F8272A01}" presName="level2hierChild" presStyleCnt="0"/>
      <dgm:spPr/>
    </dgm:pt>
    <dgm:pt modelId="{8848BED3-A706-4A6A-8EA3-52F8C2BC300C}" type="pres">
      <dgm:prSet presAssocID="{1245DD91-B7D1-4871-A750-B26AF55A840D}" presName="conn2-1" presStyleLbl="parChTrans1D2" presStyleIdx="0" presStyleCnt="7"/>
      <dgm:spPr/>
    </dgm:pt>
    <dgm:pt modelId="{09FE9769-2B03-46C7-9E09-CFD4504C0B96}" type="pres">
      <dgm:prSet presAssocID="{1245DD91-B7D1-4871-A750-B26AF55A840D}" presName="connTx" presStyleLbl="parChTrans1D2" presStyleIdx="0" presStyleCnt="7"/>
      <dgm:spPr/>
    </dgm:pt>
    <dgm:pt modelId="{4B0B8956-FC79-4DA0-B40D-6D1CE162686A}" type="pres">
      <dgm:prSet presAssocID="{AC6A69DB-3148-478B-9A5D-4CC3575DC651}" presName="root2" presStyleCnt="0"/>
      <dgm:spPr/>
    </dgm:pt>
    <dgm:pt modelId="{AEEAE1F6-D93D-4D5D-9310-46E31FB87C33}" type="pres">
      <dgm:prSet presAssocID="{AC6A69DB-3148-478B-9A5D-4CC3575DC651}" presName="LevelTwoTextNode" presStyleLbl="node2" presStyleIdx="0" presStyleCnt="7">
        <dgm:presLayoutVars>
          <dgm:chPref val="3"/>
        </dgm:presLayoutVars>
      </dgm:prSet>
      <dgm:spPr/>
    </dgm:pt>
    <dgm:pt modelId="{69EAC5FE-2304-40CC-8C98-A5C5517FDD4B}" type="pres">
      <dgm:prSet presAssocID="{AC6A69DB-3148-478B-9A5D-4CC3575DC651}" presName="level3hierChild" presStyleCnt="0"/>
      <dgm:spPr/>
    </dgm:pt>
    <dgm:pt modelId="{171F79B3-ACF3-4405-B490-746EAAD6E5F6}" type="pres">
      <dgm:prSet presAssocID="{B9B041E0-530B-4F50-ABA8-65A33E4072F0}" presName="conn2-1" presStyleLbl="parChTrans1D2" presStyleIdx="1" presStyleCnt="7"/>
      <dgm:spPr/>
    </dgm:pt>
    <dgm:pt modelId="{6D24E3A4-141C-43D9-A672-A2945209CC72}" type="pres">
      <dgm:prSet presAssocID="{B9B041E0-530B-4F50-ABA8-65A33E4072F0}" presName="connTx" presStyleLbl="parChTrans1D2" presStyleIdx="1" presStyleCnt="7"/>
      <dgm:spPr/>
    </dgm:pt>
    <dgm:pt modelId="{CC6977D5-B34D-4269-9F4B-45212FCBA693}" type="pres">
      <dgm:prSet presAssocID="{16EA7E9D-F0CF-4BA2-8F39-4A01EC74549B}" presName="root2" presStyleCnt="0"/>
      <dgm:spPr/>
    </dgm:pt>
    <dgm:pt modelId="{A61E6E04-59B8-48C4-8A31-63A55DA7C9E4}" type="pres">
      <dgm:prSet presAssocID="{16EA7E9D-F0CF-4BA2-8F39-4A01EC74549B}" presName="LevelTwoTextNode" presStyleLbl="node2" presStyleIdx="1" presStyleCnt="7">
        <dgm:presLayoutVars>
          <dgm:chPref val="3"/>
        </dgm:presLayoutVars>
      </dgm:prSet>
      <dgm:spPr/>
    </dgm:pt>
    <dgm:pt modelId="{7D23BE31-2EB4-41A4-9138-ED669EB8E000}" type="pres">
      <dgm:prSet presAssocID="{16EA7E9D-F0CF-4BA2-8F39-4A01EC74549B}" presName="level3hierChild" presStyleCnt="0"/>
      <dgm:spPr/>
    </dgm:pt>
    <dgm:pt modelId="{07C18311-6DE2-4BFA-940F-40C273535572}" type="pres">
      <dgm:prSet presAssocID="{3A4EB42B-6DE1-47E2-871B-BCA4688CDEF4}" presName="conn2-1" presStyleLbl="parChTrans1D2" presStyleIdx="2" presStyleCnt="7"/>
      <dgm:spPr/>
    </dgm:pt>
    <dgm:pt modelId="{B028313F-9C1A-469A-8FEE-EC050F024394}" type="pres">
      <dgm:prSet presAssocID="{3A4EB42B-6DE1-47E2-871B-BCA4688CDEF4}" presName="connTx" presStyleLbl="parChTrans1D2" presStyleIdx="2" presStyleCnt="7"/>
      <dgm:spPr/>
    </dgm:pt>
    <dgm:pt modelId="{80EA5C8E-EF84-4EF1-A46E-91CDBD3074C5}" type="pres">
      <dgm:prSet presAssocID="{37554492-94C9-407B-B236-D3EC30E73471}" presName="root2" presStyleCnt="0"/>
      <dgm:spPr/>
    </dgm:pt>
    <dgm:pt modelId="{EFC5AF2C-7C68-4445-9BAB-ADC20ECB16BB}" type="pres">
      <dgm:prSet presAssocID="{37554492-94C9-407B-B236-D3EC30E73471}" presName="LevelTwoTextNode" presStyleLbl="node2" presStyleIdx="2" presStyleCnt="7">
        <dgm:presLayoutVars>
          <dgm:chPref val="3"/>
        </dgm:presLayoutVars>
      </dgm:prSet>
      <dgm:spPr/>
    </dgm:pt>
    <dgm:pt modelId="{ACD862B0-893C-423A-B8B9-D6635A203582}" type="pres">
      <dgm:prSet presAssocID="{37554492-94C9-407B-B236-D3EC30E73471}" presName="level3hierChild" presStyleCnt="0"/>
      <dgm:spPr/>
    </dgm:pt>
    <dgm:pt modelId="{D6D6040C-7537-437B-A140-3D1F360A7F0F}" type="pres">
      <dgm:prSet presAssocID="{289CA264-E095-48A6-8472-25041EEBAE5B}" presName="conn2-1" presStyleLbl="parChTrans1D2" presStyleIdx="3" presStyleCnt="7"/>
      <dgm:spPr/>
    </dgm:pt>
    <dgm:pt modelId="{0D25FDEC-E8B4-4BE3-84DC-9A0ECF1F8FA5}" type="pres">
      <dgm:prSet presAssocID="{289CA264-E095-48A6-8472-25041EEBAE5B}" presName="connTx" presStyleLbl="parChTrans1D2" presStyleIdx="3" presStyleCnt="7"/>
      <dgm:spPr/>
    </dgm:pt>
    <dgm:pt modelId="{1AA65F85-988E-4897-8B94-F1E1D61D7AF0}" type="pres">
      <dgm:prSet presAssocID="{18E546E6-3427-473C-BDF6-ED54540D4222}" presName="root2" presStyleCnt="0"/>
      <dgm:spPr/>
    </dgm:pt>
    <dgm:pt modelId="{AECBF6E9-9A71-43A9-8874-35A3450DE8C9}" type="pres">
      <dgm:prSet presAssocID="{18E546E6-3427-473C-BDF6-ED54540D4222}" presName="LevelTwoTextNode" presStyleLbl="node2" presStyleIdx="3" presStyleCnt="7">
        <dgm:presLayoutVars>
          <dgm:chPref val="3"/>
        </dgm:presLayoutVars>
      </dgm:prSet>
      <dgm:spPr/>
    </dgm:pt>
    <dgm:pt modelId="{5A897DD3-C9A6-41E6-AE7B-8D85F4751291}" type="pres">
      <dgm:prSet presAssocID="{18E546E6-3427-473C-BDF6-ED54540D4222}" presName="level3hierChild" presStyleCnt="0"/>
      <dgm:spPr/>
    </dgm:pt>
    <dgm:pt modelId="{E39033EC-D753-49A3-BFBC-61162AFAF7E2}" type="pres">
      <dgm:prSet presAssocID="{0307310D-737D-4A6C-ACD5-78070703FB8C}" presName="conn2-1" presStyleLbl="parChTrans1D2" presStyleIdx="4" presStyleCnt="7"/>
      <dgm:spPr/>
    </dgm:pt>
    <dgm:pt modelId="{FE657267-11A9-429E-9939-221895FBDDF7}" type="pres">
      <dgm:prSet presAssocID="{0307310D-737D-4A6C-ACD5-78070703FB8C}" presName="connTx" presStyleLbl="parChTrans1D2" presStyleIdx="4" presStyleCnt="7"/>
      <dgm:spPr/>
    </dgm:pt>
    <dgm:pt modelId="{BD386E4A-4E24-4A08-B974-8601FA88BA4B}" type="pres">
      <dgm:prSet presAssocID="{8191CDA9-93D7-4560-93B4-39CC848BB7CC}" presName="root2" presStyleCnt="0"/>
      <dgm:spPr/>
    </dgm:pt>
    <dgm:pt modelId="{1D488E82-A203-403B-A0EE-C1C44E3E971F}" type="pres">
      <dgm:prSet presAssocID="{8191CDA9-93D7-4560-93B4-39CC848BB7CC}" presName="LevelTwoTextNode" presStyleLbl="node2" presStyleIdx="4" presStyleCnt="7">
        <dgm:presLayoutVars>
          <dgm:chPref val="3"/>
        </dgm:presLayoutVars>
      </dgm:prSet>
      <dgm:spPr/>
    </dgm:pt>
    <dgm:pt modelId="{F4972D8B-FD26-42F6-A733-EE6DA7EDEB8D}" type="pres">
      <dgm:prSet presAssocID="{8191CDA9-93D7-4560-93B4-39CC848BB7CC}" presName="level3hierChild" presStyleCnt="0"/>
      <dgm:spPr/>
    </dgm:pt>
    <dgm:pt modelId="{1547700B-DE38-4289-BBA7-C508CFA9F245}" type="pres">
      <dgm:prSet presAssocID="{5804A4E4-38CC-41BB-9CBE-7344EE47E4AD}" presName="conn2-1" presStyleLbl="parChTrans1D2" presStyleIdx="5" presStyleCnt="7"/>
      <dgm:spPr/>
    </dgm:pt>
    <dgm:pt modelId="{1E0A2B6C-3A4D-4362-84F4-ABE5058DC770}" type="pres">
      <dgm:prSet presAssocID="{5804A4E4-38CC-41BB-9CBE-7344EE47E4AD}" presName="connTx" presStyleLbl="parChTrans1D2" presStyleIdx="5" presStyleCnt="7"/>
      <dgm:spPr/>
    </dgm:pt>
    <dgm:pt modelId="{DCCF52E8-0E79-45D3-B8FD-3B8D8A3625F2}" type="pres">
      <dgm:prSet presAssocID="{A7929C1A-B3FC-40DB-9444-7681A37B16AE}" presName="root2" presStyleCnt="0"/>
      <dgm:spPr/>
    </dgm:pt>
    <dgm:pt modelId="{875931A7-CEA6-4EF7-BD5C-6511D09F9026}" type="pres">
      <dgm:prSet presAssocID="{A7929C1A-B3FC-40DB-9444-7681A37B16AE}" presName="LevelTwoTextNode" presStyleLbl="node2" presStyleIdx="5" presStyleCnt="7">
        <dgm:presLayoutVars>
          <dgm:chPref val="3"/>
        </dgm:presLayoutVars>
      </dgm:prSet>
      <dgm:spPr/>
    </dgm:pt>
    <dgm:pt modelId="{9778B084-0FAE-4637-A299-8EA131129EED}" type="pres">
      <dgm:prSet presAssocID="{A7929C1A-B3FC-40DB-9444-7681A37B16AE}" presName="level3hierChild" presStyleCnt="0"/>
      <dgm:spPr/>
    </dgm:pt>
    <dgm:pt modelId="{F2FEC578-8CBE-44A5-968C-D1FCA8851714}" type="pres">
      <dgm:prSet presAssocID="{5528563A-F83F-47F8-880A-AAAAE437869F}" presName="conn2-1" presStyleLbl="parChTrans1D2" presStyleIdx="6" presStyleCnt="7"/>
      <dgm:spPr/>
    </dgm:pt>
    <dgm:pt modelId="{B76D088E-4779-4A37-AF64-8B58B962447B}" type="pres">
      <dgm:prSet presAssocID="{5528563A-F83F-47F8-880A-AAAAE437869F}" presName="connTx" presStyleLbl="parChTrans1D2" presStyleIdx="6" presStyleCnt="7"/>
      <dgm:spPr/>
    </dgm:pt>
    <dgm:pt modelId="{5A68EE32-A21F-46FF-AEEF-51165FE26401}" type="pres">
      <dgm:prSet presAssocID="{0000DB19-1B0A-4D6F-9454-30D213BD82FA}" presName="root2" presStyleCnt="0"/>
      <dgm:spPr/>
    </dgm:pt>
    <dgm:pt modelId="{37789B5B-9B5F-45DD-8A8C-60BC25582961}" type="pres">
      <dgm:prSet presAssocID="{0000DB19-1B0A-4D6F-9454-30D213BD82FA}" presName="LevelTwoTextNode" presStyleLbl="node2" presStyleIdx="6" presStyleCnt="7">
        <dgm:presLayoutVars>
          <dgm:chPref val="3"/>
        </dgm:presLayoutVars>
      </dgm:prSet>
      <dgm:spPr/>
    </dgm:pt>
    <dgm:pt modelId="{F1B0F089-37A6-4CF4-9D8F-28D575EAE0F9}" type="pres">
      <dgm:prSet presAssocID="{0000DB19-1B0A-4D6F-9454-30D213BD82FA}" presName="level3hierChild" presStyleCnt="0"/>
      <dgm:spPr/>
    </dgm:pt>
  </dgm:ptLst>
  <dgm:cxnLst>
    <dgm:cxn modelId="{B4745106-1208-4126-8E1E-9D7ED8A8DAD4}" srcId="{DAB5C8B0-8152-4B98-8458-1CC5F8272A01}" destId="{37554492-94C9-407B-B236-D3EC30E73471}" srcOrd="2" destOrd="0" parTransId="{3A4EB42B-6DE1-47E2-871B-BCA4688CDEF4}" sibTransId="{664A5FBB-2D04-4537-925C-19EF801A0FDF}"/>
    <dgm:cxn modelId="{3BC52E07-3B52-45B6-8817-8FD668F2392D}" type="presOf" srcId="{5804A4E4-38CC-41BB-9CBE-7344EE47E4AD}" destId="{1E0A2B6C-3A4D-4362-84F4-ABE5058DC770}" srcOrd="1" destOrd="0" presId="urn:microsoft.com/office/officeart/2005/8/layout/hierarchy2"/>
    <dgm:cxn modelId="{9239081A-D7B2-4136-AD28-4A22DEB66E8C}" type="presOf" srcId="{0000DB19-1B0A-4D6F-9454-30D213BD82FA}" destId="{37789B5B-9B5F-45DD-8A8C-60BC25582961}" srcOrd="0" destOrd="0" presId="urn:microsoft.com/office/officeart/2005/8/layout/hierarchy2"/>
    <dgm:cxn modelId="{F6A0BD1D-AA40-43E1-8C56-60025EBC4EC2}" type="presOf" srcId="{1245DD91-B7D1-4871-A750-B26AF55A840D}" destId="{09FE9769-2B03-46C7-9E09-CFD4504C0B96}" srcOrd="1" destOrd="0" presId="urn:microsoft.com/office/officeart/2005/8/layout/hierarchy2"/>
    <dgm:cxn modelId="{332A3D1E-4847-403E-8E7B-A8EC1277273D}" srcId="{DAB5C8B0-8152-4B98-8458-1CC5F8272A01}" destId="{8191CDA9-93D7-4560-93B4-39CC848BB7CC}" srcOrd="4" destOrd="0" parTransId="{0307310D-737D-4A6C-ACD5-78070703FB8C}" sibTransId="{88B32CA6-E735-4DD2-87C9-8628208DA327}"/>
    <dgm:cxn modelId="{3F812726-0AD5-4C7A-998A-6323C264F7BD}" type="presOf" srcId="{3A4EB42B-6DE1-47E2-871B-BCA4688CDEF4}" destId="{B028313F-9C1A-469A-8FEE-EC050F024394}" srcOrd="1" destOrd="0" presId="urn:microsoft.com/office/officeart/2005/8/layout/hierarchy2"/>
    <dgm:cxn modelId="{B014CE2E-07A6-44E8-81BB-83F910FA025D}" type="presOf" srcId="{AC6A69DB-3148-478B-9A5D-4CC3575DC651}" destId="{AEEAE1F6-D93D-4D5D-9310-46E31FB87C33}" srcOrd="0" destOrd="0" presId="urn:microsoft.com/office/officeart/2005/8/layout/hierarchy2"/>
    <dgm:cxn modelId="{14A93231-7F0F-4514-9E19-1337A60E498E}" type="presOf" srcId="{1245DD91-B7D1-4871-A750-B26AF55A840D}" destId="{8848BED3-A706-4A6A-8EA3-52F8C2BC300C}" srcOrd="0" destOrd="0" presId="urn:microsoft.com/office/officeart/2005/8/layout/hierarchy2"/>
    <dgm:cxn modelId="{B9E15B35-B41F-47EB-B8D8-9A0817C54EEE}" srcId="{DAB5C8B0-8152-4B98-8458-1CC5F8272A01}" destId="{A7929C1A-B3FC-40DB-9444-7681A37B16AE}" srcOrd="5" destOrd="0" parTransId="{5804A4E4-38CC-41BB-9CBE-7344EE47E4AD}" sibTransId="{10DE1A98-526E-436F-BC9B-50E5D42F58D2}"/>
    <dgm:cxn modelId="{1E68123F-9B95-42C6-9525-A20ECCD086A3}" type="presOf" srcId="{289CA264-E095-48A6-8472-25041EEBAE5B}" destId="{D6D6040C-7537-437B-A140-3D1F360A7F0F}" srcOrd="0" destOrd="0" presId="urn:microsoft.com/office/officeart/2005/8/layout/hierarchy2"/>
    <dgm:cxn modelId="{D6946142-1755-487B-95FD-CD7217A88E07}" srcId="{DAB5C8B0-8152-4B98-8458-1CC5F8272A01}" destId="{0000DB19-1B0A-4D6F-9454-30D213BD82FA}" srcOrd="6" destOrd="0" parTransId="{5528563A-F83F-47F8-880A-AAAAE437869F}" sibTransId="{4015EA2A-A44B-4AD6-8AD6-FADF087218AF}"/>
    <dgm:cxn modelId="{959FC775-275E-431D-8DEF-4ABFBBDF957D}" type="presOf" srcId="{5804A4E4-38CC-41BB-9CBE-7344EE47E4AD}" destId="{1547700B-DE38-4289-BBA7-C508CFA9F245}" srcOrd="0" destOrd="0" presId="urn:microsoft.com/office/officeart/2005/8/layout/hierarchy2"/>
    <dgm:cxn modelId="{34196D56-C9CA-4433-AEAD-052AB26B62F2}" type="presOf" srcId="{5528563A-F83F-47F8-880A-AAAAE437869F}" destId="{F2FEC578-8CBE-44A5-968C-D1FCA8851714}" srcOrd="0" destOrd="0" presId="urn:microsoft.com/office/officeart/2005/8/layout/hierarchy2"/>
    <dgm:cxn modelId="{7BE9A459-AE67-4DB8-B4CB-D2EBD7A059C8}" type="presOf" srcId="{16EA7E9D-F0CF-4BA2-8F39-4A01EC74549B}" destId="{A61E6E04-59B8-48C4-8A31-63A55DA7C9E4}" srcOrd="0" destOrd="0" presId="urn:microsoft.com/office/officeart/2005/8/layout/hierarchy2"/>
    <dgm:cxn modelId="{1175597A-BEA9-4BF6-855C-01BAB028AF16}" type="presOf" srcId="{B9B041E0-530B-4F50-ABA8-65A33E4072F0}" destId="{171F79B3-ACF3-4405-B490-746EAAD6E5F6}" srcOrd="0" destOrd="0" presId="urn:microsoft.com/office/officeart/2005/8/layout/hierarchy2"/>
    <dgm:cxn modelId="{655E4483-CE6C-403A-B06E-BCE05B360B9C}" type="presOf" srcId="{B9B041E0-530B-4F50-ABA8-65A33E4072F0}" destId="{6D24E3A4-141C-43D9-A672-A2945209CC72}" srcOrd="1" destOrd="0" presId="urn:microsoft.com/office/officeart/2005/8/layout/hierarchy2"/>
    <dgm:cxn modelId="{3E55C089-6BFB-43E7-94B1-CC544D97033B}" type="presOf" srcId="{BF796922-A3C5-4D01-A6E9-92C3582B2639}" destId="{E452C2C4-D2FF-4D26-A659-BB0C4C7BCF0B}" srcOrd="0" destOrd="0" presId="urn:microsoft.com/office/officeart/2005/8/layout/hierarchy2"/>
    <dgm:cxn modelId="{A8A6D492-4FB1-42F0-BAB3-26F9362E1C9F}" type="presOf" srcId="{289CA264-E095-48A6-8472-25041EEBAE5B}" destId="{0D25FDEC-E8B4-4BE3-84DC-9A0ECF1F8FA5}" srcOrd="1" destOrd="0" presId="urn:microsoft.com/office/officeart/2005/8/layout/hierarchy2"/>
    <dgm:cxn modelId="{227B8095-B671-45C7-895B-81B875843546}" srcId="{DAB5C8B0-8152-4B98-8458-1CC5F8272A01}" destId="{AC6A69DB-3148-478B-9A5D-4CC3575DC651}" srcOrd="0" destOrd="0" parTransId="{1245DD91-B7D1-4871-A750-B26AF55A840D}" sibTransId="{4ABA1F8A-C4F9-4F1B-82A4-FFA14F6333E7}"/>
    <dgm:cxn modelId="{62FF699B-B516-484D-892A-7D4B27725E8C}" type="presOf" srcId="{A7929C1A-B3FC-40DB-9444-7681A37B16AE}" destId="{875931A7-CEA6-4EF7-BD5C-6511D09F9026}" srcOrd="0" destOrd="0" presId="urn:microsoft.com/office/officeart/2005/8/layout/hierarchy2"/>
    <dgm:cxn modelId="{BA1F559C-093B-4897-9D39-56ABCA9F1B0F}" type="presOf" srcId="{18E546E6-3427-473C-BDF6-ED54540D4222}" destId="{AECBF6E9-9A71-43A9-8874-35A3450DE8C9}" srcOrd="0" destOrd="0" presId="urn:microsoft.com/office/officeart/2005/8/layout/hierarchy2"/>
    <dgm:cxn modelId="{1CC331A6-C063-4B16-B32A-305B6B6D4C9C}" srcId="{DAB5C8B0-8152-4B98-8458-1CC5F8272A01}" destId="{16EA7E9D-F0CF-4BA2-8F39-4A01EC74549B}" srcOrd="1" destOrd="0" parTransId="{B9B041E0-530B-4F50-ABA8-65A33E4072F0}" sibTransId="{66828559-8643-4907-9CCB-DF08050CAC58}"/>
    <dgm:cxn modelId="{A00545A7-E533-4ADE-BA11-CB882EF753FA}" type="presOf" srcId="{DAB5C8B0-8152-4B98-8458-1CC5F8272A01}" destId="{E229D94C-E428-4875-BBF5-7553F38533F2}" srcOrd="0" destOrd="0" presId="urn:microsoft.com/office/officeart/2005/8/layout/hierarchy2"/>
    <dgm:cxn modelId="{2B1709AB-A7AE-4DE2-B7FB-02E832DC03E4}" type="presOf" srcId="{0307310D-737D-4A6C-ACD5-78070703FB8C}" destId="{E39033EC-D753-49A3-BFBC-61162AFAF7E2}" srcOrd="0" destOrd="0" presId="urn:microsoft.com/office/officeart/2005/8/layout/hierarchy2"/>
    <dgm:cxn modelId="{99A61FB2-9986-4FD7-BBEE-8F2C80501E33}" srcId="{DAB5C8B0-8152-4B98-8458-1CC5F8272A01}" destId="{18E546E6-3427-473C-BDF6-ED54540D4222}" srcOrd="3" destOrd="0" parTransId="{289CA264-E095-48A6-8472-25041EEBAE5B}" sibTransId="{B6199AE0-5425-4D45-9A58-D6BB1914D388}"/>
    <dgm:cxn modelId="{7DB9D5C1-35D8-4326-A1E4-ACD134B4B2DD}" srcId="{BF796922-A3C5-4D01-A6E9-92C3582B2639}" destId="{DAB5C8B0-8152-4B98-8458-1CC5F8272A01}" srcOrd="0" destOrd="0" parTransId="{0F0854F0-E484-42E2-B226-60A6E8D70CDC}" sibTransId="{7E935338-ECCA-430F-9722-68541D6256B9}"/>
    <dgm:cxn modelId="{0867D8C5-F6A1-4ADF-A0C4-26AB3C2AD76D}" type="presOf" srcId="{37554492-94C9-407B-B236-D3EC30E73471}" destId="{EFC5AF2C-7C68-4445-9BAB-ADC20ECB16BB}" srcOrd="0" destOrd="0" presId="urn:microsoft.com/office/officeart/2005/8/layout/hierarchy2"/>
    <dgm:cxn modelId="{A9C66BC7-F0C4-46D3-8B83-110834FFCAAD}" type="presOf" srcId="{8191CDA9-93D7-4560-93B4-39CC848BB7CC}" destId="{1D488E82-A203-403B-A0EE-C1C44E3E971F}" srcOrd="0" destOrd="0" presId="urn:microsoft.com/office/officeart/2005/8/layout/hierarchy2"/>
    <dgm:cxn modelId="{967842CC-46C9-478F-9C74-C77650666B44}" type="presOf" srcId="{0307310D-737D-4A6C-ACD5-78070703FB8C}" destId="{FE657267-11A9-429E-9939-221895FBDDF7}" srcOrd="1" destOrd="0" presId="urn:microsoft.com/office/officeart/2005/8/layout/hierarchy2"/>
    <dgm:cxn modelId="{6E1A8BDD-3FEC-4B36-BD9A-262327DEDA69}" type="presOf" srcId="{3A4EB42B-6DE1-47E2-871B-BCA4688CDEF4}" destId="{07C18311-6DE2-4BFA-940F-40C273535572}" srcOrd="0" destOrd="0" presId="urn:microsoft.com/office/officeart/2005/8/layout/hierarchy2"/>
    <dgm:cxn modelId="{7E11E7F5-43E7-4960-B116-1E0B9CF56924}" type="presOf" srcId="{5528563A-F83F-47F8-880A-AAAAE437869F}" destId="{B76D088E-4779-4A37-AF64-8B58B962447B}" srcOrd="1" destOrd="0" presId="urn:microsoft.com/office/officeart/2005/8/layout/hierarchy2"/>
    <dgm:cxn modelId="{CB21D97E-AE3A-4BB8-944B-07DDDFEFB08B}" type="presParOf" srcId="{E452C2C4-D2FF-4D26-A659-BB0C4C7BCF0B}" destId="{4164B090-B558-4945-859C-2FBD8ACA7524}" srcOrd="0" destOrd="0" presId="urn:microsoft.com/office/officeart/2005/8/layout/hierarchy2"/>
    <dgm:cxn modelId="{B0EC7733-B974-4BB0-87F3-036C1487A6FA}" type="presParOf" srcId="{4164B090-B558-4945-859C-2FBD8ACA7524}" destId="{E229D94C-E428-4875-BBF5-7553F38533F2}" srcOrd="0" destOrd="0" presId="urn:microsoft.com/office/officeart/2005/8/layout/hierarchy2"/>
    <dgm:cxn modelId="{E6025FB4-9388-4A8A-A974-60134AA4FBE2}" type="presParOf" srcId="{4164B090-B558-4945-859C-2FBD8ACA7524}" destId="{990C9C7C-1E1A-4985-BB3B-A7E7AA9F7E0B}" srcOrd="1" destOrd="0" presId="urn:microsoft.com/office/officeart/2005/8/layout/hierarchy2"/>
    <dgm:cxn modelId="{5F149E4D-982D-4E0D-9D17-F69EAA90EAB6}" type="presParOf" srcId="{990C9C7C-1E1A-4985-BB3B-A7E7AA9F7E0B}" destId="{8848BED3-A706-4A6A-8EA3-52F8C2BC300C}" srcOrd="0" destOrd="0" presId="urn:microsoft.com/office/officeart/2005/8/layout/hierarchy2"/>
    <dgm:cxn modelId="{52C2A2C5-4793-4DE5-94A4-6B77FC0BB627}" type="presParOf" srcId="{8848BED3-A706-4A6A-8EA3-52F8C2BC300C}" destId="{09FE9769-2B03-46C7-9E09-CFD4504C0B96}" srcOrd="0" destOrd="0" presId="urn:microsoft.com/office/officeart/2005/8/layout/hierarchy2"/>
    <dgm:cxn modelId="{1169A2FC-0D8A-4057-8AE2-029F775E121B}" type="presParOf" srcId="{990C9C7C-1E1A-4985-BB3B-A7E7AA9F7E0B}" destId="{4B0B8956-FC79-4DA0-B40D-6D1CE162686A}" srcOrd="1" destOrd="0" presId="urn:microsoft.com/office/officeart/2005/8/layout/hierarchy2"/>
    <dgm:cxn modelId="{1D0DDEE9-66F2-427D-8509-E42EE1C79740}" type="presParOf" srcId="{4B0B8956-FC79-4DA0-B40D-6D1CE162686A}" destId="{AEEAE1F6-D93D-4D5D-9310-46E31FB87C33}" srcOrd="0" destOrd="0" presId="urn:microsoft.com/office/officeart/2005/8/layout/hierarchy2"/>
    <dgm:cxn modelId="{452DE657-CAA7-4D51-AA89-D445C4B27F1B}" type="presParOf" srcId="{4B0B8956-FC79-4DA0-B40D-6D1CE162686A}" destId="{69EAC5FE-2304-40CC-8C98-A5C5517FDD4B}" srcOrd="1" destOrd="0" presId="urn:microsoft.com/office/officeart/2005/8/layout/hierarchy2"/>
    <dgm:cxn modelId="{752C0650-75B9-430E-9132-1DD55034BEB9}" type="presParOf" srcId="{990C9C7C-1E1A-4985-BB3B-A7E7AA9F7E0B}" destId="{171F79B3-ACF3-4405-B490-746EAAD6E5F6}" srcOrd="2" destOrd="0" presId="urn:microsoft.com/office/officeart/2005/8/layout/hierarchy2"/>
    <dgm:cxn modelId="{94846563-4545-4189-A70C-A14F9840E95C}" type="presParOf" srcId="{171F79B3-ACF3-4405-B490-746EAAD6E5F6}" destId="{6D24E3A4-141C-43D9-A672-A2945209CC72}" srcOrd="0" destOrd="0" presId="urn:microsoft.com/office/officeart/2005/8/layout/hierarchy2"/>
    <dgm:cxn modelId="{B4F70FC2-1180-4913-8731-78CAF608C5FB}" type="presParOf" srcId="{990C9C7C-1E1A-4985-BB3B-A7E7AA9F7E0B}" destId="{CC6977D5-B34D-4269-9F4B-45212FCBA693}" srcOrd="3" destOrd="0" presId="urn:microsoft.com/office/officeart/2005/8/layout/hierarchy2"/>
    <dgm:cxn modelId="{CE2D8800-8C9E-472D-8047-3BDD97C6C1DC}" type="presParOf" srcId="{CC6977D5-B34D-4269-9F4B-45212FCBA693}" destId="{A61E6E04-59B8-48C4-8A31-63A55DA7C9E4}" srcOrd="0" destOrd="0" presId="urn:microsoft.com/office/officeart/2005/8/layout/hierarchy2"/>
    <dgm:cxn modelId="{4D4FD4FB-BBF8-4108-B59C-65C9D3F566DF}" type="presParOf" srcId="{CC6977D5-B34D-4269-9F4B-45212FCBA693}" destId="{7D23BE31-2EB4-41A4-9138-ED669EB8E000}" srcOrd="1" destOrd="0" presId="urn:microsoft.com/office/officeart/2005/8/layout/hierarchy2"/>
    <dgm:cxn modelId="{9FF22B08-CA13-4FD9-BE39-9A019648FFF8}" type="presParOf" srcId="{990C9C7C-1E1A-4985-BB3B-A7E7AA9F7E0B}" destId="{07C18311-6DE2-4BFA-940F-40C273535572}" srcOrd="4" destOrd="0" presId="urn:microsoft.com/office/officeart/2005/8/layout/hierarchy2"/>
    <dgm:cxn modelId="{72586E70-DB41-41F2-9A33-BBC776633B40}" type="presParOf" srcId="{07C18311-6DE2-4BFA-940F-40C273535572}" destId="{B028313F-9C1A-469A-8FEE-EC050F024394}" srcOrd="0" destOrd="0" presId="urn:microsoft.com/office/officeart/2005/8/layout/hierarchy2"/>
    <dgm:cxn modelId="{2CFEB2B6-0E6E-480D-A0E4-0E88E1479680}" type="presParOf" srcId="{990C9C7C-1E1A-4985-BB3B-A7E7AA9F7E0B}" destId="{80EA5C8E-EF84-4EF1-A46E-91CDBD3074C5}" srcOrd="5" destOrd="0" presId="urn:microsoft.com/office/officeart/2005/8/layout/hierarchy2"/>
    <dgm:cxn modelId="{CD55868C-09DD-46D3-82D9-B6B6E64247B1}" type="presParOf" srcId="{80EA5C8E-EF84-4EF1-A46E-91CDBD3074C5}" destId="{EFC5AF2C-7C68-4445-9BAB-ADC20ECB16BB}" srcOrd="0" destOrd="0" presId="urn:microsoft.com/office/officeart/2005/8/layout/hierarchy2"/>
    <dgm:cxn modelId="{F7A665C0-CDC8-443F-A687-E0C5577B58F5}" type="presParOf" srcId="{80EA5C8E-EF84-4EF1-A46E-91CDBD3074C5}" destId="{ACD862B0-893C-423A-B8B9-D6635A203582}" srcOrd="1" destOrd="0" presId="urn:microsoft.com/office/officeart/2005/8/layout/hierarchy2"/>
    <dgm:cxn modelId="{35A1980E-5C24-4ECB-9DC9-7F4E4B2D01BD}" type="presParOf" srcId="{990C9C7C-1E1A-4985-BB3B-A7E7AA9F7E0B}" destId="{D6D6040C-7537-437B-A140-3D1F360A7F0F}" srcOrd="6" destOrd="0" presId="urn:microsoft.com/office/officeart/2005/8/layout/hierarchy2"/>
    <dgm:cxn modelId="{1CE7EA67-F706-419E-847E-F78418D96E2E}" type="presParOf" srcId="{D6D6040C-7537-437B-A140-3D1F360A7F0F}" destId="{0D25FDEC-E8B4-4BE3-84DC-9A0ECF1F8FA5}" srcOrd="0" destOrd="0" presId="urn:microsoft.com/office/officeart/2005/8/layout/hierarchy2"/>
    <dgm:cxn modelId="{3D4655C1-55DE-420A-B5D4-AA31B84C8706}" type="presParOf" srcId="{990C9C7C-1E1A-4985-BB3B-A7E7AA9F7E0B}" destId="{1AA65F85-988E-4897-8B94-F1E1D61D7AF0}" srcOrd="7" destOrd="0" presId="urn:microsoft.com/office/officeart/2005/8/layout/hierarchy2"/>
    <dgm:cxn modelId="{480A1E18-8ED8-456C-86BA-B28CA3F0B512}" type="presParOf" srcId="{1AA65F85-988E-4897-8B94-F1E1D61D7AF0}" destId="{AECBF6E9-9A71-43A9-8874-35A3450DE8C9}" srcOrd="0" destOrd="0" presId="urn:microsoft.com/office/officeart/2005/8/layout/hierarchy2"/>
    <dgm:cxn modelId="{0351DF57-14A8-4244-9EAE-DA3A4DD55060}" type="presParOf" srcId="{1AA65F85-988E-4897-8B94-F1E1D61D7AF0}" destId="{5A897DD3-C9A6-41E6-AE7B-8D85F4751291}" srcOrd="1" destOrd="0" presId="urn:microsoft.com/office/officeart/2005/8/layout/hierarchy2"/>
    <dgm:cxn modelId="{436FED10-8D92-48CC-A797-FCE2CF2BEF7C}" type="presParOf" srcId="{990C9C7C-1E1A-4985-BB3B-A7E7AA9F7E0B}" destId="{E39033EC-D753-49A3-BFBC-61162AFAF7E2}" srcOrd="8" destOrd="0" presId="urn:microsoft.com/office/officeart/2005/8/layout/hierarchy2"/>
    <dgm:cxn modelId="{D5CD47A5-939B-4FC8-95C3-F1CC64415297}" type="presParOf" srcId="{E39033EC-D753-49A3-BFBC-61162AFAF7E2}" destId="{FE657267-11A9-429E-9939-221895FBDDF7}" srcOrd="0" destOrd="0" presId="urn:microsoft.com/office/officeart/2005/8/layout/hierarchy2"/>
    <dgm:cxn modelId="{60C8AE40-5339-4335-9E0C-492F555FD2BA}" type="presParOf" srcId="{990C9C7C-1E1A-4985-BB3B-A7E7AA9F7E0B}" destId="{BD386E4A-4E24-4A08-B974-8601FA88BA4B}" srcOrd="9" destOrd="0" presId="urn:microsoft.com/office/officeart/2005/8/layout/hierarchy2"/>
    <dgm:cxn modelId="{20C6BEE7-87EB-44F0-AB75-FF30EBC980A6}" type="presParOf" srcId="{BD386E4A-4E24-4A08-B974-8601FA88BA4B}" destId="{1D488E82-A203-403B-A0EE-C1C44E3E971F}" srcOrd="0" destOrd="0" presId="urn:microsoft.com/office/officeart/2005/8/layout/hierarchy2"/>
    <dgm:cxn modelId="{145DB8B6-3E3F-4C02-9408-E33E0E0B754B}" type="presParOf" srcId="{BD386E4A-4E24-4A08-B974-8601FA88BA4B}" destId="{F4972D8B-FD26-42F6-A733-EE6DA7EDEB8D}" srcOrd="1" destOrd="0" presId="urn:microsoft.com/office/officeart/2005/8/layout/hierarchy2"/>
    <dgm:cxn modelId="{BCC3B1EB-AEBD-4EAA-A773-EC6F2632B8CF}" type="presParOf" srcId="{990C9C7C-1E1A-4985-BB3B-A7E7AA9F7E0B}" destId="{1547700B-DE38-4289-BBA7-C508CFA9F245}" srcOrd="10" destOrd="0" presId="urn:microsoft.com/office/officeart/2005/8/layout/hierarchy2"/>
    <dgm:cxn modelId="{78448600-D77F-4721-AAB2-71EBDD38F695}" type="presParOf" srcId="{1547700B-DE38-4289-BBA7-C508CFA9F245}" destId="{1E0A2B6C-3A4D-4362-84F4-ABE5058DC770}" srcOrd="0" destOrd="0" presId="urn:microsoft.com/office/officeart/2005/8/layout/hierarchy2"/>
    <dgm:cxn modelId="{E89289EF-C0E0-4623-AE50-0C6E15C54949}" type="presParOf" srcId="{990C9C7C-1E1A-4985-BB3B-A7E7AA9F7E0B}" destId="{DCCF52E8-0E79-45D3-B8FD-3B8D8A3625F2}" srcOrd="11" destOrd="0" presId="urn:microsoft.com/office/officeart/2005/8/layout/hierarchy2"/>
    <dgm:cxn modelId="{99BC3CB8-BBF5-415B-A7C3-5300D467D987}" type="presParOf" srcId="{DCCF52E8-0E79-45D3-B8FD-3B8D8A3625F2}" destId="{875931A7-CEA6-4EF7-BD5C-6511D09F9026}" srcOrd="0" destOrd="0" presId="urn:microsoft.com/office/officeart/2005/8/layout/hierarchy2"/>
    <dgm:cxn modelId="{F69AD832-EBAF-4E24-B0B6-39FC814E0C2D}" type="presParOf" srcId="{DCCF52E8-0E79-45D3-B8FD-3B8D8A3625F2}" destId="{9778B084-0FAE-4637-A299-8EA131129EED}" srcOrd="1" destOrd="0" presId="urn:microsoft.com/office/officeart/2005/8/layout/hierarchy2"/>
    <dgm:cxn modelId="{3E6E1C5D-EE6B-4BEF-8D13-EBB43D7AB3DB}" type="presParOf" srcId="{990C9C7C-1E1A-4985-BB3B-A7E7AA9F7E0B}" destId="{F2FEC578-8CBE-44A5-968C-D1FCA8851714}" srcOrd="12" destOrd="0" presId="urn:microsoft.com/office/officeart/2005/8/layout/hierarchy2"/>
    <dgm:cxn modelId="{17EC6E43-ADCA-4AFC-9EC9-24B2C8E875C9}" type="presParOf" srcId="{F2FEC578-8CBE-44A5-968C-D1FCA8851714}" destId="{B76D088E-4779-4A37-AF64-8B58B962447B}" srcOrd="0" destOrd="0" presId="urn:microsoft.com/office/officeart/2005/8/layout/hierarchy2"/>
    <dgm:cxn modelId="{FF0DB374-5D94-43FD-8226-E2705AB6249A}" type="presParOf" srcId="{990C9C7C-1E1A-4985-BB3B-A7E7AA9F7E0B}" destId="{5A68EE32-A21F-46FF-AEEF-51165FE26401}" srcOrd="13" destOrd="0" presId="urn:microsoft.com/office/officeart/2005/8/layout/hierarchy2"/>
    <dgm:cxn modelId="{715E209C-6F10-4683-92D2-83A835411C26}" type="presParOf" srcId="{5A68EE32-A21F-46FF-AEEF-51165FE26401}" destId="{37789B5B-9B5F-45DD-8A8C-60BC25582961}" srcOrd="0" destOrd="0" presId="urn:microsoft.com/office/officeart/2005/8/layout/hierarchy2"/>
    <dgm:cxn modelId="{8819B6AD-3E14-471D-819D-D68D8DB602E0}" type="presParOf" srcId="{5A68EE32-A21F-46FF-AEEF-51165FE26401}" destId="{F1B0F089-37A6-4CF4-9D8F-28D575EAE0F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796922-A3C5-4D01-A6E9-92C3582B2639}" type="doc">
      <dgm:prSet loTypeId="urn:microsoft.com/office/officeart/2005/8/layout/hierarchy2" loCatId="hierarchy" qsTypeId="urn:microsoft.com/office/officeart/2005/8/quickstyle/simple1#4" qsCatId="simple" csTypeId="urn:microsoft.com/office/officeart/2005/8/colors/accent1_2" csCatId="accent1" phldr="1"/>
      <dgm:spPr/>
      <dgm:t>
        <a:bodyPr/>
        <a:lstStyle/>
        <a:p>
          <a:endParaRPr lang="cs-CZ"/>
        </a:p>
      </dgm:t>
    </dgm:pt>
    <dgm:pt modelId="{DAB5C8B0-8152-4B98-8458-1CC5F8272A01}">
      <dgm:prSet phldrT="[Text]"/>
      <dgm:spPr/>
      <dgm:t>
        <a:bodyPr/>
        <a:lstStyle/>
        <a:p>
          <a:r>
            <a:rPr lang="cs-CZ" dirty="0">
              <a:latin typeface="Gill Sans MT" panose="020B0502020104020203" pitchFamily="34" charset="-18"/>
            </a:rPr>
            <a:t>Místní rozpočtové jednotky</a:t>
          </a:r>
        </a:p>
      </dgm:t>
    </dgm:pt>
    <dgm:pt modelId="{0F0854F0-E484-42E2-B226-60A6E8D70CDC}" type="parTrans" cxnId="{7DB9D5C1-35D8-4326-A1E4-ACD134B4B2DD}">
      <dgm:prSet/>
      <dgm:spPr/>
      <dgm:t>
        <a:bodyPr/>
        <a:lstStyle/>
        <a:p>
          <a:endParaRPr lang="cs-CZ"/>
        </a:p>
      </dgm:t>
    </dgm:pt>
    <dgm:pt modelId="{7E935338-ECCA-430F-9722-68541D6256B9}" type="sibTrans" cxnId="{7DB9D5C1-35D8-4326-A1E4-ACD134B4B2DD}">
      <dgm:prSet/>
      <dgm:spPr/>
      <dgm:t>
        <a:bodyPr/>
        <a:lstStyle/>
        <a:p>
          <a:endParaRPr lang="cs-CZ"/>
        </a:p>
      </dgm:t>
    </dgm:pt>
    <dgm:pt modelId="{AC6A69DB-3148-478B-9A5D-4CC3575DC651}">
      <dgm:prSet phldrT="[Text]"/>
      <dgm:spPr/>
      <dgm:t>
        <a:bodyPr/>
        <a:lstStyle/>
        <a:p>
          <a:r>
            <a:rPr lang="cs-CZ" dirty="0">
              <a:latin typeface="Gill Sans MT" panose="020B0502020104020203" pitchFamily="34" charset="-18"/>
            </a:rPr>
            <a:t>organizační složky územních samosprávních celků</a:t>
          </a:r>
        </a:p>
      </dgm:t>
    </dgm:pt>
    <dgm:pt modelId="{1245DD91-B7D1-4871-A750-B26AF55A840D}" type="parTrans" cxnId="{227B8095-B671-45C7-895B-81B875843546}">
      <dgm:prSet/>
      <dgm:spPr/>
      <dgm:t>
        <a:bodyPr/>
        <a:lstStyle/>
        <a:p>
          <a:endParaRPr lang="cs-CZ"/>
        </a:p>
      </dgm:t>
    </dgm:pt>
    <dgm:pt modelId="{4ABA1F8A-C4F9-4F1B-82A4-FFA14F6333E7}" type="sibTrans" cxnId="{227B8095-B671-45C7-895B-81B875843546}">
      <dgm:prSet/>
      <dgm:spPr/>
      <dgm:t>
        <a:bodyPr/>
        <a:lstStyle/>
        <a:p>
          <a:endParaRPr lang="cs-CZ"/>
        </a:p>
      </dgm:t>
    </dgm:pt>
    <dgm:pt modelId="{16EA7E9D-F0CF-4BA2-8F39-4A01EC74549B}">
      <dgm:prSet phldrT="[Text]"/>
      <dgm:spPr/>
      <dgm:t>
        <a:bodyPr/>
        <a:lstStyle/>
        <a:p>
          <a:r>
            <a:rPr lang="cs-CZ" dirty="0">
              <a:latin typeface="Gill Sans MT" panose="020B0502020104020203" pitchFamily="34" charset="-18"/>
            </a:rPr>
            <a:t>místní příspěvkové organizace</a:t>
          </a:r>
        </a:p>
      </dgm:t>
    </dgm:pt>
    <dgm:pt modelId="{B9B041E0-530B-4F50-ABA8-65A33E4072F0}" type="parTrans" cxnId="{1CC331A6-C063-4B16-B32A-305B6B6D4C9C}">
      <dgm:prSet/>
      <dgm:spPr/>
      <dgm:t>
        <a:bodyPr/>
        <a:lstStyle/>
        <a:p>
          <a:endParaRPr lang="cs-CZ"/>
        </a:p>
      </dgm:t>
    </dgm:pt>
    <dgm:pt modelId="{66828559-8643-4907-9CCB-DF08050CAC58}" type="sibTrans" cxnId="{1CC331A6-C063-4B16-B32A-305B6B6D4C9C}">
      <dgm:prSet/>
      <dgm:spPr/>
      <dgm:t>
        <a:bodyPr/>
        <a:lstStyle/>
        <a:p>
          <a:endParaRPr lang="cs-CZ"/>
        </a:p>
      </dgm:t>
    </dgm:pt>
    <dgm:pt modelId="{18E546E6-3427-473C-BDF6-ED54540D4222}">
      <dgm:prSet phldrT="[Text]"/>
      <dgm:spPr/>
      <dgm:t>
        <a:bodyPr/>
        <a:lstStyle/>
        <a:p>
          <a:r>
            <a:rPr lang="cs-CZ" dirty="0">
              <a:latin typeface="Gill Sans MT" panose="020B0502020104020203" pitchFamily="34" charset="-18"/>
            </a:rPr>
            <a:t>místní veřejné výzkumné instituce</a:t>
          </a:r>
        </a:p>
      </dgm:t>
    </dgm:pt>
    <dgm:pt modelId="{289CA264-E095-48A6-8472-25041EEBAE5B}" type="parTrans" cxnId="{99A61FB2-9986-4FD7-BBEE-8F2C80501E33}">
      <dgm:prSet/>
      <dgm:spPr/>
      <dgm:t>
        <a:bodyPr/>
        <a:lstStyle/>
        <a:p>
          <a:endParaRPr lang="cs-CZ"/>
        </a:p>
      </dgm:t>
    </dgm:pt>
    <dgm:pt modelId="{B6199AE0-5425-4D45-9A58-D6BB1914D388}" type="sibTrans" cxnId="{99A61FB2-9986-4FD7-BBEE-8F2C80501E33}">
      <dgm:prSet/>
      <dgm:spPr/>
      <dgm:t>
        <a:bodyPr/>
        <a:lstStyle/>
        <a:p>
          <a:endParaRPr lang="cs-CZ"/>
        </a:p>
      </dgm:t>
    </dgm:pt>
    <dgm:pt modelId="{A7929C1A-B3FC-40DB-9444-7681A37B16AE}">
      <dgm:prSet phldrT="[Text]"/>
      <dgm:spPr/>
      <dgm:t>
        <a:bodyPr/>
        <a:lstStyle/>
        <a:p>
          <a:r>
            <a:rPr lang="cs-CZ" dirty="0">
              <a:latin typeface="Gill Sans MT" panose="020B0502020104020203" pitchFamily="34" charset="-18"/>
            </a:rPr>
            <a:t>místní školské právnické osoby</a:t>
          </a:r>
        </a:p>
      </dgm:t>
    </dgm:pt>
    <dgm:pt modelId="{5804A4E4-38CC-41BB-9CBE-7344EE47E4AD}" type="parTrans" cxnId="{B9E15B35-B41F-47EB-B8D8-9A0817C54EEE}">
      <dgm:prSet/>
      <dgm:spPr/>
      <dgm:t>
        <a:bodyPr/>
        <a:lstStyle/>
        <a:p>
          <a:endParaRPr lang="cs-CZ"/>
        </a:p>
      </dgm:t>
    </dgm:pt>
    <dgm:pt modelId="{10DE1A98-526E-436F-BC9B-50E5D42F58D2}" type="sibTrans" cxnId="{B9E15B35-B41F-47EB-B8D8-9A0817C54EEE}">
      <dgm:prSet/>
      <dgm:spPr/>
      <dgm:t>
        <a:bodyPr/>
        <a:lstStyle/>
        <a:p>
          <a:endParaRPr lang="cs-CZ"/>
        </a:p>
      </dgm:t>
    </dgm:pt>
    <dgm:pt modelId="{C82D0A5F-74C6-400F-8552-09E19E4F1717}">
      <dgm:prSet phldrT="[Text]"/>
      <dgm:spPr/>
      <dgm:t>
        <a:bodyPr/>
        <a:lstStyle/>
        <a:p>
          <a:r>
            <a:rPr lang="cs-CZ" dirty="0">
              <a:latin typeface="Gill Sans MT" panose="020B0502020104020203" pitchFamily="34" charset="-18"/>
            </a:rPr>
            <a:t>ostatní</a:t>
          </a:r>
        </a:p>
      </dgm:t>
    </dgm:pt>
    <dgm:pt modelId="{B028E992-1A53-4127-9FB0-E98CB40C5FF1}" type="parTrans" cxnId="{B5BCA00F-231F-4274-8492-1FEFB9E8DA91}">
      <dgm:prSet/>
      <dgm:spPr/>
      <dgm:t>
        <a:bodyPr/>
        <a:lstStyle/>
        <a:p>
          <a:endParaRPr lang="cs-CZ"/>
        </a:p>
      </dgm:t>
    </dgm:pt>
    <dgm:pt modelId="{9B3F9B8F-D06E-440B-B9D3-F9D9B781DD4E}" type="sibTrans" cxnId="{B5BCA00F-231F-4274-8492-1FEFB9E8DA91}">
      <dgm:prSet/>
      <dgm:spPr/>
      <dgm:t>
        <a:bodyPr/>
        <a:lstStyle/>
        <a:p>
          <a:endParaRPr lang="cs-CZ"/>
        </a:p>
      </dgm:t>
    </dgm:pt>
    <dgm:pt modelId="{E452C2C4-D2FF-4D26-A659-BB0C4C7BCF0B}" type="pres">
      <dgm:prSet presAssocID="{BF796922-A3C5-4D01-A6E9-92C3582B2639}" presName="diagram" presStyleCnt="0">
        <dgm:presLayoutVars>
          <dgm:chPref val="1"/>
          <dgm:dir/>
          <dgm:animOne val="branch"/>
          <dgm:animLvl val="lvl"/>
          <dgm:resizeHandles val="exact"/>
        </dgm:presLayoutVars>
      </dgm:prSet>
      <dgm:spPr/>
    </dgm:pt>
    <dgm:pt modelId="{4164B090-B558-4945-859C-2FBD8ACA7524}" type="pres">
      <dgm:prSet presAssocID="{DAB5C8B0-8152-4B98-8458-1CC5F8272A01}" presName="root1" presStyleCnt="0"/>
      <dgm:spPr/>
    </dgm:pt>
    <dgm:pt modelId="{E229D94C-E428-4875-BBF5-7553F38533F2}" type="pres">
      <dgm:prSet presAssocID="{DAB5C8B0-8152-4B98-8458-1CC5F8272A01}" presName="LevelOneTextNode" presStyleLbl="node0" presStyleIdx="0" presStyleCnt="1">
        <dgm:presLayoutVars>
          <dgm:chPref val="3"/>
        </dgm:presLayoutVars>
      </dgm:prSet>
      <dgm:spPr/>
    </dgm:pt>
    <dgm:pt modelId="{990C9C7C-1E1A-4985-BB3B-A7E7AA9F7E0B}" type="pres">
      <dgm:prSet presAssocID="{DAB5C8B0-8152-4B98-8458-1CC5F8272A01}" presName="level2hierChild" presStyleCnt="0"/>
      <dgm:spPr/>
    </dgm:pt>
    <dgm:pt modelId="{8848BED3-A706-4A6A-8EA3-52F8C2BC300C}" type="pres">
      <dgm:prSet presAssocID="{1245DD91-B7D1-4871-A750-B26AF55A840D}" presName="conn2-1" presStyleLbl="parChTrans1D2" presStyleIdx="0" presStyleCnt="5"/>
      <dgm:spPr/>
    </dgm:pt>
    <dgm:pt modelId="{09FE9769-2B03-46C7-9E09-CFD4504C0B96}" type="pres">
      <dgm:prSet presAssocID="{1245DD91-B7D1-4871-A750-B26AF55A840D}" presName="connTx" presStyleLbl="parChTrans1D2" presStyleIdx="0" presStyleCnt="5"/>
      <dgm:spPr/>
    </dgm:pt>
    <dgm:pt modelId="{4B0B8956-FC79-4DA0-B40D-6D1CE162686A}" type="pres">
      <dgm:prSet presAssocID="{AC6A69DB-3148-478B-9A5D-4CC3575DC651}" presName="root2" presStyleCnt="0"/>
      <dgm:spPr/>
    </dgm:pt>
    <dgm:pt modelId="{AEEAE1F6-D93D-4D5D-9310-46E31FB87C33}" type="pres">
      <dgm:prSet presAssocID="{AC6A69DB-3148-478B-9A5D-4CC3575DC651}" presName="LevelTwoTextNode" presStyleLbl="node2" presStyleIdx="0" presStyleCnt="5">
        <dgm:presLayoutVars>
          <dgm:chPref val="3"/>
        </dgm:presLayoutVars>
      </dgm:prSet>
      <dgm:spPr/>
    </dgm:pt>
    <dgm:pt modelId="{69EAC5FE-2304-40CC-8C98-A5C5517FDD4B}" type="pres">
      <dgm:prSet presAssocID="{AC6A69DB-3148-478B-9A5D-4CC3575DC651}" presName="level3hierChild" presStyleCnt="0"/>
      <dgm:spPr/>
    </dgm:pt>
    <dgm:pt modelId="{171F79B3-ACF3-4405-B490-746EAAD6E5F6}" type="pres">
      <dgm:prSet presAssocID="{B9B041E0-530B-4F50-ABA8-65A33E4072F0}" presName="conn2-1" presStyleLbl="parChTrans1D2" presStyleIdx="1" presStyleCnt="5"/>
      <dgm:spPr/>
    </dgm:pt>
    <dgm:pt modelId="{6D24E3A4-141C-43D9-A672-A2945209CC72}" type="pres">
      <dgm:prSet presAssocID="{B9B041E0-530B-4F50-ABA8-65A33E4072F0}" presName="connTx" presStyleLbl="parChTrans1D2" presStyleIdx="1" presStyleCnt="5"/>
      <dgm:spPr/>
    </dgm:pt>
    <dgm:pt modelId="{CC6977D5-B34D-4269-9F4B-45212FCBA693}" type="pres">
      <dgm:prSet presAssocID="{16EA7E9D-F0CF-4BA2-8F39-4A01EC74549B}" presName="root2" presStyleCnt="0"/>
      <dgm:spPr/>
    </dgm:pt>
    <dgm:pt modelId="{A61E6E04-59B8-48C4-8A31-63A55DA7C9E4}" type="pres">
      <dgm:prSet presAssocID="{16EA7E9D-F0CF-4BA2-8F39-4A01EC74549B}" presName="LevelTwoTextNode" presStyleLbl="node2" presStyleIdx="1" presStyleCnt="5">
        <dgm:presLayoutVars>
          <dgm:chPref val="3"/>
        </dgm:presLayoutVars>
      </dgm:prSet>
      <dgm:spPr/>
    </dgm:pt>
    <dgm:pt modelId="{7D23BE31-2EB4-41A4-9138-ED669EB8E000}" type="pres">
      <dgm:prSet presAssocID="{16EA7E9D-F0CF-4BA2-8F39-4A01EC74549B}" presName="level3hierChild" presStyleCnt="0"/>
      <dgm:spPr/>
    </dgm:pt>
    <dgm:pt modelId="{D6D6040C-7537-437B-A140-3D1F360A7F0F}" type="pres">
      <dgm:prSet presAssocID="{289CA264-E095-48A6-8472-25041EEBAE5B}" presName="conn2-1" presStyleLbl="parChTrans1D2" presStyleIdx="2" presStyleCnt="5"/>
      <dgm:spPr/>
    </dgm:pt>
    <dgm:pt modelId="{0D25FDEC-E8B4-4BE3-84DC-9A0ECF1F8FA5}" type="pres">
      <dgm:prSet presAssocID="{289CA264-E095-48A6-8472-25041EEBAE5B}" presName="connTx" presStyleLbl="parChTrans1D2" presStyleIdx="2" presStyleCnt="5"/>
      <dgm:spPr/>
    </dgm:pt>
    <dgm:pt modelId="{1AA65F85-988E-4897-8B94-F1E1D61D7AF0}" type="pres">
      <dgm:prSet presAssocID="{18E546E6-3427-473C-BDF6-ED54540D4222}" presName="root2" presStyleCnt="0"/>
      <dgm:spPr/>
    </dgm:pt>
    <dgm:pt modelId="{AECBF6E9-9A71-43A9-8874-35A3450DE8C9}" type="pres">
      <dgm:prSet presAssocID="{18E546E6-3427-473C-BDF6-ED54540D4222}" presName="LevelTwoTextNode" presStyleLbl="node2" presStyleIdx="2" presStyleCnt="5">
        <dgm:presLayoutVars>
          <dgm:chPref val="3"/>
        </dgm:presLayoutVars>
      </dgm:prSet>
      <dgm:spPr/>
    </dgm:pt>
    <dgm:pt modelId="{5A897DD3-C9A6-41E6-AE7B-8D85F4751291}" type="pres">
      <dgm:prSet presAssocID="{18E546E6-3427-473C-BDF6-ED54540D4222}" presName="level3hierChild" presStyleCnt="0"/>
      <dgm:spPr/>
    </dgm:pt>
    <dgm:pt modelId="{1547700B-DE38-4289-BBA7-C508CFA9F245}" type="pres">
      <dgm:prSet presAssocID="{5804A4E4-38CC-41BB-9CBE-7344EE47E4AD}" presName="conn2-1" presStyleLbl="parChTrans1D2" presStyleIdx="3" presStyleCnt="5"/>
      <dgm:spPr/>
    </dgm:pt>
    <dgm:pt modelId="{1E0A2B6C-3A4D-4362-84F4-ABE5058DC770}" type="pres">
      <dgm:prSet presAssocID="{5804A4E4-38CC-41BB-9CBE-7344EE47E4AD}" presName="connTx" presStyleLbl="parChTrans1D2" presStyleIdx="3" presStyleCnt="5"/>
      <dgm:spPr/>
    </dgm:pt>
    <dgm:pt modelId="{DCCF52E8-0E79-45D3-B8FD-3B8D8A3625F2}" type="pres">
      <dgm:prSet presAssocID="{A7929C1A-B3FC-40DB-9444-7681A37B16AE}" presName="root2" presStyleCnt="0"/>
      <dgm:spPr/>
    </dgm:pt>
    <dgm:pt modelId="{875931A7-CEA6-4EF7-BD5C-6511D09F9026}" type="pres">
      <dgm:prSet presAssocID="{A7929C1A-B3FC-40DB-9444-7681A37B16AE}" presName="LevelTwoTextNode" presStyleLbl="node2" presStyleIdx="3" presStyleCnt="5">
        <dgm:presLayoutVars>
          <dgm:chPref val="3"/>
        </dgm:presLayoutVars>
      </dgm:prSet>
      <dgm:spPr/>
    </dgm:pt>
    <dgm:pt modelId="{9778B084-0FAE-4637-A299-8EA131129EED}" type="pres">
      <dgm:prSet presAssocID="{A7929C1A-B3FC-40DB-9444-7681A37B16AE}" presName="level3hierChild" presStyleCnt="0"/>
      <dgm:spPr/>
    </dgm:pt>
    <dgm:pt modelId="{1D9DBE32-85EC-415C-AC18-8B3BF809A504}" type="pres">
      <dgm:prSet presAssocID="{B028E992-1A53-4127-9FB0-E98CB40C5FF1}" presName="conn2-1" presStyleLbl="parChTrans1D2" presStyleIdx="4" presStyleCnt="5"/>
      <dgm:spPr/>
    </dgm:pt>
    <dgm:pt modelId="{798C9938-0F37-45A3-BF1A-1AA17661C702}" type="pres">
      <dgm:prSet presAssocID="{B028E992-1A53-4127-9FB0-E98CB40C5FF1}" presName="connTx" presStyleLbl="parChTrans1D2" presStyleIdx="4" presStyleCnt="5"/>
      <dgm:spPr/>
    </dgm:pt>
    <dgm:pt modelId="{928E5643-D1A1-4D30-AC58-97AA9C6DB3EB}" type="pres">
      <dgm:prSet presAssocID="{C82D0A5F-74C6-400F-8552-09E19E4F1717}" presName="root2" presStyleCnt="0"/>
      <dgm:spPr/>
    </dgm:pt>
    <dgm:pt modelId="{7C7684D2-5C0E-48BC-947E-69E28B3DEAF4}" type="pres">
      <dgm:prSet presAssocID="{C82D0A5F-74C6-400F-8552-09E19E4F1717}" presName="LevelTwoTextNode" presStyleLbl="node2" presStyleIdx="4" presStyleCnt="5">
        <dgm:presLayoutVars>
          <dgm:chPref val="3"/>
        </dgm:presLayoutVars>
      </dgm:prSet>
      <dgm:spPr/>
    </dgm:pt>
    <dgm:pt modelId="{C51421BA-1C87-4E1C-93F6-143306C07657}" type="pres">
      <dgm:prSet presAssocID="{C82D0A5F-74C6-400F-8552-09E19E4F1717}" presName="level3hierChild" presStyleCnt="0"/>
      <dgm:spPr/>
    </dgm:pt>
  </dgm:ptLst>
  <dgm:cxnLst>
    <dgm:cxn modelId="{2F38430A-6877-43C4-8CEB-9C9D36E1067B}" type="presOf" srcId="{B9B041E0-530B-4F50-ABA8-65A33E4072F0}" destId="{171F79B3-ACF3-4405-B490-746EAAD6E5F6}" srcOrd="0" destOrd="0" presId="urn:microsoft.com/office/officeart/2005/8/layout/hierarchy2"/>
    <dgm:cxn modelId="{B5BCA00F-231F-4274-8492-1FEFB9E8DA91}" srcId="{DAB5C8B0-8152-4B98-8458-1CC5F8272A01}" destId="{C82D0A5F-74C6-400F-8552-09E19E4F1717}" srcOrd="4" destOrd="0" parTransId="{B028E992-1A53-4127-9FB0-E98CB40C5FF1}" sibTransId="{9B3F9B8F-D06E-440B-B9D3-F9D9B781DD4E}"/>
    <dgm:cxn modelId="{EA51DA13-392C-43F9-9D89-283B418CD97D}" type="presOf" srcId="{BF796922-A3C5-4D01-A6E9-92C3582B2639}" destId="{E452C2C4-D2FF-4D26-A659-BB0C4C7BCF0B}" srcOrd="0" destOrd="0" presId="urn:microsoft.com/office/officeart/2005/8/layout/hierarchy2"/>
    <dgm:cxn modelId="{C0EDA034-D61D-4948-B138-6A487BD99B45}" type="presOf" srcId="{5804A4E4-38CC-41BB-9CBE-7344EE47E4AD}" destId="{1E0A2B6C-3A4D-4362-84F4-ABE5058DC770}" srcOrd="1" destOrd="0" presId="urn:microsoft.com/office/officeart/2005/8/layout/hierarchy2"/>
    <dgm:cxn modelId="{B9E15B35-B41F-47EB-B8D8-9A0817C54EEE}" srcId="{DAB5C8B0-8152-4B98-8458-1CC5F8272A01}" destId="{A7929C1A-B3FC-40DB-9444-7681A37B16AE}" srcOrd="3" destOrd="0" parTransId="{5804A4E4-38CC-41BB-9CBE-7344EE47E4AD}" sibTransId="{10DE1A98-526E-436F-BC9B-50E5D42F58D2}"/>
    <dgm:cxn modelId="{C9DD813C-83C8-4365-85DD-CD372411CCD1}" type="presOf" srcId="{B028E992-1A53-4127-9FB0-E98CB40C5FF1}" destId="{1D9DBE32-85EC-415C-AC18-8B3BF809A504}" srcOrd="0" destOrd="0" presId="urn:microsoft.com/office/officeart/2005/8/layout/hierarchy2"/>
    <dgm:cxn modelId="{B229CD5F-98D7-464D-9044-AC491C21969A}" type="presOf" srcId="{AC6A69DB-3148-478B-9A5D-4CC3575DC651}" destId="{AEEAE1F6-D93D-4D5D-9310-46E31FB87C33}" srcOrd="0" destOrd="0" presId="urn:microsoft.com/office/officeart/2005/8/layout/hierarchy2"/>
    <dgm:cxn modelId="{879A0360-98A1-4A9E-B7A6-A1678BA8466E}" type="presOf" srcId="{DAB5C8B0-8152-4B98-8458-1CC5F8272A01}" destId="{E229D94C-E428-4875-BBF5-7553F38533F2}" srcOrd="0" destOrd="0" presId="urn:microsoft.com/office/officeart/2005/8/layout/hierarchy2"/>
    <dgm:cxn modelId="{7526B667-0E44-4CC6-AC07-993F19CB8261}" type="presOf" srcId="{B9B041E0-530B-4F50-ABA8-65A33E4072F0}" destId="{6D24E3A4-141C-43D9-A672-A2945209CC72}" srcOrd="1" destOrd="0" presId="urn:microsoft.com/office/officeart/2005/8/layout/hierarchy2"/>
    <dgm:cxn modelId="{20B0404B-41F1-420A-9B18-98EAB858E38C}" type="presOf" srcId="{16EA7E9D-F0CF-4BA2-8F39-4A01EC74549B}" destId="{A61E6E04-59B8-48C4-8A31-63A55DA7C9E4}" srcOrd="0" destOrd="0" presId="urn:microsoft.com/office/officeart/2005/8/layout/hierarchy2"/>
    <dgm:cxn modelId="{EAB61283-91AA-4500-B64D-D31F21CE58BE}" type="presOf" srcId="{B028E992-1A53-4127-9FB0-E98CB40C5FF1}" destId="{798C9938-0F37-45A3-BF1A-1AA17661C702}" srcOrd="1" destOrd="0" presId="urn:microsoft.com/office/officeart/2005/8/layout/hierarchy2"/>
    <dgm:cxn modelId="{227B8095-B671-45C7-895B-81B875843546}" srcId="{DAB5C8B0-8152-4B98-8458-1CC5F8272A01}" destId="{AC6A69DB-3148-478B-9A5D-4CC3575DC651}" srcOrd="0" destOrd="0" parTransId="{1245DD91-B7D1-4871-A750-B26AF55A840D}" sibTransId="{4ABA1F8A-C4F9-4F1B-82A4-FFA14F6333E7}"/>
    <dgm:cxn modelId="{1CC331A6-C063-4B16-B32A-305B6B6D4C9C}" srcId="{DAB5C8B0-8152-4B98-8458-1CC5F8272A01}" destId="{16EA7E9D-F0CF-4BA2-8F39-4A01EC74549B}" srcOrd="1" destOrd="0" parTransId="{B9B041E0-530B-4F50-ABA8-65A33E4072F0}" sibTransId="{66828559-8643-4907-9CCB-DF08050CAC58}"/>
    <dgm:cxn modelId="{CAA218A9-176F-4BA6-A096-1C608AB99BF4}" type="presOf" srcId="{A7929C1A-B3FC-40DB-9444-7681A37B16AE}" destId="{875931A7-CEA6-4EF7-BD5C-6511D09F9026}" srcOrd="0" destOrd="0" presId="urn:microsoft.com/office/officeart/2005/8/layout/hierarchy2"/>
    <dgm:cxn modelId="{0CB446AE-DE4B-4BAB-BDA4-B5F4234D8B7F}" type="presOf" srcId="{5804A4E4-38CC-41BB-9CBE-7344EE47E4AD}" destId="{1547700B-DE38-4289-BBA7-C508CFA9F245}" srcOrd="0" destOrd="0" presId="urn:microsoft.com/office/officeart/2005/8/layout/hierarchy2"/>
    <dgm:cxn modelId="{0A1E9CAF-AE0B-409E-B080-D466F958E719}" type="presOf" srcId="{289CA264-E095-48A6-8472-25041EEBAE5B}" destId="{0D25FDEC-E8B4-4BE3-84DC-9A0ECF1F8FA5}" srcOrd="1" destOrd="0" presId="urn:microsoft.com/office/officeart/2005/8/layout/hierarchy2"/>
    <dgm:cxn modelId="{99A61FB2-9986-4FD7-BBEE-8F2C80501E33}" srcId="{DAB5C8B0-8152-4B98-8458-1CC5F8272A01}" destId="{18E546E6-3427-473C-BDF6-ED54540D4222}" srcOrd="2" destOrd="0" parTransId="{289CA264-E095-48A6-8472-25041EEBAE5B}" sibTransId="{B6199AE0-5425-4D45-9A58-D6BB1914D388}"/>
    <dgm:cxn modelId="{94FC14C1-0F11-43F6-8643-103CFE9BAB43}" type="presOf" srcId="{C82D0A5F-74C6-400F-8552-09E19E4F1717}" destId="{7C7684D2-5C0E-48BC-947E-69E28B3DEAF4}" srcOrd="0" destOrd="0" presId="urn:microsoft.com/office/officeart/2005/8/layout/hierarchy2"/>
    <dgm:cxn modelId="{7DB9D5C1-35D8-4326-A1E4-ACD134B4B2DD}" srcId="{BF796922-A3C5-4D01-A6E9-92C3582B2639}" destId="{DAB5C8B0-8152-4B98-8458-1CC5F8272A01}" srcOrd="0" destOrd="0" parTransId="{0F0854F0-E484-42E2-B226-60A6E8D70CDC}" sibTransId="{7E935338-ECCA-430F-9722-68541D6256B9}"/>
    <dgm:cxn modelId="{32C0A2CB-F69C-4307-9DDC-3CBEFA3E7366}" type="presOf" srcId="{1245DD91-B7D1-4871-A750-B26AF55A840D}" destId="{09FE9769-2B03-46C7-9E09-CFD4504C0B96}" srcOrd="1" destOrd="0" presId="urn:microsoft.com/office/officeart/2005/8/layout/hierarchy2"/>
    <dgm:cxn modelId="{AA54C2D8-5E54-45D7-B4E1-CB21AA568D89}" type="presOf" srcId="{289CA264-E095-48A6-8472-25041EEBAE5B}" destId="{D6D6040C-7537-437B-A140-3D1F360A7F0F}" srcOrd="0" destOrd="0" presId="urn:microsoft.com/office/officeart/2005/8/layout/hierarchy2"/>
    <dgm:cxn modelId="{7C5C7CE2-E38C-4918-9A76-6F8CB3AB2B8A}" type="presOf" srcId="{1245DD91-B7D1-4871-A750-B26AF55A840D}" destId="{8848BED3-A706-4A6A-8EA3-52F8C2BC300C}" srcOrd="0" destOrd="0" presId="urn:microsoft.com/office/officeart/2005/8/layout/hierarchy2"/>
    <dgm:cxn modelId="{1258A4F0-3850-460D-A154-BA85AC83284B}" type="presOf" srcId="{18E546E6-3427-473C-BDF6-ED54540D4222}" destId="{AECBF6E9-9A71-43A9-8874-35A3450DE8C9}" srcOrd="0" destOrd="0" presId="urn:microsoft.com/office/officeart/2005/8/layout/hierarchy2"/>
    <dgm:cxn modelId="{150CF2A3-77CE-4F54-98E5-B3088819E16E}" type="presParOf" srcId="{E452C2C4-D2FF-4D26-A659-BB0C4C7BCF0B}" destId="{4164B090-B558-4945-859C-2FBD8ACA7524}" srcOrd="0" destOrd="0" presId="urn:microsoft.com/office/officeart/2005/8/layout/hierarchy2"/>
    <dgm:cxn modelId="{E5BB1715-1434-491E-9D31-BFE119E9C681}" type="presParOf" srcId="{4164B090-B558-4945-859C-2FBD8ACA7524}" destId="{E229D94C-E428-4875-BBF5-7553F38533F2}" srcOrd="0" destOrd="0" presId="urn:microsoft.com/office/officeart/2005/8/layout/hierarchy2"/>
    <dgm:cxn modelId="{59CC269F-D528-4DF4-8853-5347A5E7998B}" type="presParOf" srcId="{4164B090-B558-4945-859C-2FBD8ACA7524}" destId="{990C9C7C-1E1A-4985-BB3B-A7E7AA9F7E0B}" srcOrd="1" destOrd="0" presId="urn:microsoft.com/office/officeart/2005/8/layout/hierarchy2"/>
    <dgm:cxn modelId="{E7CFC126-B16E-46DA-A12A-B3BC50CCF424}" type="presParOf" srcId="{990C9C7C-1E1A-4985-BB3B-A7E7AA9F7E0B}" destId="{8848BED3-A706-4A6A-8EA3-52F8C2BC300C}" srcOrd="0" destOrd="0" presId="urn:microsoft.com/office/officeart/2005/8/layout/hierarchy2"/>
    <dgm:cxn modelId="{0978FD34-58C9-4E2C-93EA-BDDBDB3F80BB}" type="presParOf" srcId="{8848BED3-A706-4A6A-8EA3-52F8C2BC300C}" destId="{09FE9769-2B03-46C7-9E09-CFD4504C0B96}" srcOrd="0" destOrd="0" presId="urn:microsoft.com/office/officeart/2005/8/layout/hierarchy2"/>
    <dgm:cxn modelId="{1CB135FE-8BD2-4BC4-9F3B-4267466B4B34}" type="presParOf" srcId="{990C9C7C-1E1A-4985-BB3B-A7E7AA9F7E0B}" destId="{4B0B8956-FC79-4DA0-B40D-6D1CE162686A}" srcOrd="1" destOrd="0" presId="urn:microsoft.com/office/officeart/2005/8/layout/hierarchy2"/>
    <dgm:cxn modelId="{FEE8AE7E-EFCC-49DD-B5A5-E358354C64D3}" type="presParOf" srcId="{4B0B8956-FC79-4DA0-B40D-6D1CE162686A}" destId="{AEEAE1F6-D93D-4D5D-9310-46E31FB87C33}" srcOrd="0" destOrd="0" presId="urn:microsoft.com/office/officeart/2005/8/layout/hierarchy2"/>
    <dgm:cxn modelId="{A12EE60F-3F69-4D8C-8B12-A3DD1FE55E1D}" type="presParOf" srcId="{4B0B8956-FC79-4DA0-B40D-6D1CE162686A}" destId="{69EAC5FE-2304-40CC-8C98-A5C5517FDD4B}" srcOrd="1" destOrd="0" presId="urn:microsoft.com/office/officeart/2005/8/layout/hierarchy2"/>
    <dgm:cxn modelId="{381B04DC-2EC6-4ACA-82A4-F0D42D290A18}" type="presParOf" srcId="{990C9C7C-1E1A-4985-BB3B-A7E7AA9F7E0B}" destId="{171F79B3-ACF3-4405-B490-746EAAD6E5F6}" srcOrd="2" destOrd="0" presId="urn:microsoft.com/office/officeart/2005/8/layout/hierarchy2"/>
    <dgm:cxn modelId="{F4DC980F-4856-4917-AC8C-60876CACBA7A}" type="presParOf" srcId="{171F79B3-ACF3-4405-B490-746EAAD6E5F6}" destId="{6D24E3A4-141C-43D9-A672-A2945209CC72}" srcOrd="0" destOrd="0" presId="urn:microsoft.com/office/officeart/2005/8/layout/hierarchy2"/>
    <dgm:cxn modelId="{A0642924-BAE6-4E12-930F-70CE741B5A46}" type="presParOf" srcId="{990C9C7C-1E1A-4985-BB3B-A7E7AA9F7E0B}" destId="{CC6977D5-B34D-4269-9F4B-45212FCBA693}" srcOrd="3" destOrd="0" presId="urn:microsoft.com/office/officeart/2005/8/layout/hierarchy2"/>
    <dgm:cxn modelId="{07098EAB-0B70-4161-BFDE-CC34C4BAB066}" type="presParOf" srcId="{CC6977D5-B34D-4269-9F4B-45212FCBA693}" destId="{A61E6E04-59B8-48C4-8A31-63A55DA7C9E4}" srcOrd="0" destOrd="0" presId="urn:microsoft.com/office/officeart/2005/8/layout/hierarchy2"/>
    <dgm:cxn modelId="{54DCD4D0-C2DE-4501-B4C6-92E3849863C8}" type="presParOf" srcId="{CC6977D5-B34D-4269-9F4B-45212FCBA693}" destId="{7D23BE31-2EB4-41A4-9138-ED669EB8E000}" srcOrd="1" destOrd="0" presId="urn:microsoft.com/office/officeart/2005/8/layout/hierarchy2"/>
    <dgm:cxn modelId="{2D7F94AB-282F-4CFA-ADE8-5765CB59D694}" type="presParOf" srcId="{990C9C7C-1E1A-4985-BB3B-A7E7AA9F7E0B}" destId="{D6D6040C-7537-437B-A140-3D1F360A7F0F}" srcOrd="4" destOrd="0" presId="urn:microsoft.com/office/officeart/2005/8/layout/hierarchy2"/>
    <dgm:cxn modelId="{6EF270AC-5E88-40B9-9766-DC64351EAF80}" type="presParOf" srcId="{D6D6040C-7537-437B-A140-3D1F360A7F0F}" destId="{0D25FDEC-E8B4-4BE3-84DC-9A0ECF1F8FA5}" srcOrd="0" destOrd="0" presId="urn:microsoft.com/office/officeart/2005/8/layout/hierarchy2"/>
    <dgm:cxn modelId="{A2C27514-90A7-427C-A4DA-1A69327215F5}" type="presParOf" srcId="{990C9C7C-1E1A-4985-BB3B-A7E7AA9F7E0B}" destId="{1AA65F85-988E-4897-8B94-F1E1D61D7AF0}" srcOrd="5" destOrd="0" presId="urn:microsoft.com/office/officeart/2005/8/layout/hierarchy2"/>
    <dgm:cxn modelId="{B461DE53-D21D-493C-BFD7-019907F51928}" type="presParOf" srcId="{1AA65F85-988E-4897-8B94-F1E1D61D7AF0}" destId="{AECBF6E9-9A71-43A9-8874-35A3450DE8C9}" srcOrd="0" destOrd="0" presId="urn:microsoft.com/office/officeart/2005/8/layout/hierarchy2"/>
    <dgm:cxn modelId="{A0D3C6CF-9227-4C82-B658-474D4755F29F}" type="presParOf" srcId="{1AA65F85-988E-4897-8B94-F1E1D61D7AF0}" destId="{5A897DD3-C9A6-41E6-AE7B-8D85F4751291}" srcOrd="1" destOrd="0" presId="urn:microsoft.com/office/officeart/2005/8/layout/hierarchy2"/>
    <dgm:cxn modelId="{0B1A163D-2945-4547-B7E3-CE4D8D815ADC}" type="presParOf" srcId="{990C9C7C-1E1A-4985-BB3B-A7E7AA9F7E0B}" destId="{1547700B-DE38-4289-BBA7-C508CFA9F245}" srcOrd="6" destOrd="0" presId="urn:microsoft.com/office/officeart/2005/8/layout/hierarchy2"/>
    <dgm:cxn modelId="{7019E0A2-8A3F-46A1-84C0-84F1AB983756}" type="presParOf" srcId="{1547700B-DE38-4289-BBA7-C508CFA9F245}" destId="{1E0A2B6C-3A4D-4362-84F4-ABE5058DC770}" srcOrd="0" destOrd="0" presId="urn:microsoft.com/office/officeart/2005/8/layout/hierarchy2"/>
    <dgm:cxn modelId="{B6421283-0BB3-4427-A418-F634108F88F8}" type="presParOf" srcId="{990C9C7C-1E1A-4985-BB3B-A7E7AA9F7E0B}" destId="{DCCF52E8-0E79-45D3-B8FD-3B8D8A3625F2}" srcOrd="7" destOrd="0" presId="urn:microsoft.com/office/officeart/2005/8/layout/hierarchy2"/>
    <dgm:cxn modelId="{74E3A19B-3E92-4511-85C6-A1AD8768846E}" type="presParOf" srcId="{DCCF52E8-0E79-45D3-B8FD-3B8D8A3625F2}" destId="{875931A7-CEA6-4EF7-BD5C-6511D09F9026}" srcOrd="0" destOrd="0" presId="urn:microsoft.com/office/officeart/2005/8/layout/hierarchy2"/>
    <dgm:cxn modelId="{3F55F925-90EA-45FB-A924-1ACC26BC3E37}" type="presParOf" srcId="{DCCF52E8-0E79-45D3-B8FD-3B8D8A3625F2}" destId="{9778B084-0FAE-4637-A299-8EA131129EED}" srcOrd="1" destOrd="0" presId="urn:microsoft.com/office/officeart/2005/8/layout/hierarchy2"/>
    <dgm:cxn modelId="{89C994C1-014C-40DD-863D-BC284E0D2C8C}" type="presParOf" srcId="{990C9C7C-1E1A-4985-BB3B-A7E7AA9F7E0B}" destId="{1D9DBE32-85EC-415C-AC18-8B3BF809A504}" srcOrd="8" destOrd="0" presId="urn:microsoft.com/office/officeart/2005/8/layout/hierarchy2"/>
    <dgm:cxn modelId="{AD9C5659-B8B5-4F8A-8458-0EF0A1545120}" type="presParOf" srcId="{1D9DBE32-85EC-415C-AC18-8B3BF809A504}" destId="{798C9938-0F37-45A3-BF1A-1AA17661C702}" srcOrd="0" destOrd="0" presId="urn:microsoft.com/office/officeart/2005/8/layout/hierarchy2"/>
    <dgm:cxn modelId="{7D2E0504-B86C-47F2-A495-3A8B4FDF5183}" type="presParOf" srcId="{990C9C7C-1E1A-4985-BB3B-A7E7AA9F7E0B}" destId="{928E5643-D1A1-4D30-AC58-97AA9C6DB3EB}" srcOrd="9" destOrd="0" presId="urn:microsoft.com/office/officeart/2005/8/layout/hierarchy2"/>
    <dgm:cxn modelId="{98058939-423E-4270-A97A-2BD92CECF449}" type="presParOf" srcId="{928E5643-D1A1-4D30-AC58-97AA9C6DB3EB}" destId="{7C7684D2-5C0E-48BC-947E-69E28B3DEAF4}" srcOrd="0" destOrd="0" presId="urn:microsoft.com/office/officeart/2005/8/layout/hierarchy2"/>
    <dgm:cxn modelId="{84C7C9E0-6E3F-4E0C-BFA0-E3A53560878D}" type="presParOf" srcId="{928E5643-D1A1-4D30-AC58-97AA9C6DB3EB}" destId="{C51421BA-1C87-4E1C-93F6-143306C0765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3CDE8-7A1E-41DA-AE84-9B27A38D9430}">
      <dsp:nvSpPr>
        <dsp:cNvPr id="0" name=""/>
        <dsp:cNvSpPr/>
      </dsp:nvSpPr>
      <dsp:spPr>
        <a:xfrm>
          <a:off x="5375001" y="2401703"/>
          <a:ext cx="1879963" cy="447345"/>
        </a:xfrm>
        <a:custGeom>
          <a:avLst/>
          <a:gdLst/>
          <a:ahLst/>
          <a:cxnLst/>
          <a:rect l="0" t="0" r="0" b="0"/>
          <a:pathLst>
            <a:path>
              <a:moveTo>
                <a:pt x="0" y="0"/>
              </a:moveTo>
              <a:lnTo>
                <a:pt x="0" y="304853"/>
              </a:lnTo>
              <a:lnTo>
                <a:pt x="1879963" y="304853"/>
              </a:lnTo>
              <a:lnTo>
                <a:pt x="1879963"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B93C60-CF03-46E4-99AF-7AAE4D316EAE}">
      <dsp:nvSpPr>
        <dsp:cNvPr id="0" name=""/>
        <dsp:cNvSpPr/>
      </dsp:nvSpPr>
      <dsp:spPr>
        <a:xfrm>
          <a:off x="5329281" y="2401703"/>
          <a:ext cx="91440" cy="447345"/>
        </a:xfrm>
        <a:custGeom>
          <a:avLst/>
          <a:gdLst/>
          <a:ahLst/>
          <a:cxnLst/>
          <a:rect l="0" t="0" r="0" b="0"/>
          <a:pathLst>
            <a:path>
              <a:moveTo>
                <a:pt x="45720" y="0"/>
              </a:moveTo>
              <a:lnTo>
                <a:pt x="45720"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E6314-B0B0-4E73-8E0E-51057362F3DF}">
      <dsp:nvSpPr>
        <dsp:cNvPr id="0" name=""/>
        <dsp:cNvSpPr/>
      </dsp:nvSpPr>
      <dsp:spPr>
        <a:xfrm>
          <a:off x="3495037" y="2401703"/>
          <a:ext cx="1879963" cy="447345"/>
        </a:xfrm>
        <a:custGeom>
          <a:avLst/>
          <a:gdLst/>
          <a:ahLst/>
          <a:cxnLst/>
          <a:rect l="0" t="0" r="0" b="0"/>
          <a:pathLst>
            <a:path>
              <a:moveTo>
                <a:pt x="1879963" y="0"/>
              </a:moveTo>
              <a:lnTo>
                <a:pt x="1879963" y="304853"/>
              </a:lnTo>
              <a:lnTo>
                <a:pt x="0" y="304853"/>
              </a:lnTo>
              <a:lnTo>
                <a:pt x="0" y="44734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FAAF5B-B756-4846-BA38-187CE3D9312C}">
      <dsp:nvSpPr>
        <dsp:cNvPr id="0" name=""/>
        <dsp:cNvSpPr/>
      </dsp:nvSpPr>
      <dsp:spPr>
        <a:xfrm>
          <a:off x="4435019" y="977630"/>
          <a:ext cx="939981" cy="447345"/>
        </a:xfrm>
        <a:custGeom>
          <a:avLst/>
          <a:gdLst/>
          <a:ahLst/>
          <a:cxnLst/>
          <a:rect l="0" t="0" r="0" b="0"/>
          <a:pathLst>
            <a:path>
              <a:moveTo>
                <a:pt x="0" y="0"/>
              </a:moveTo>
              <a:lnTo>
                <a:pt x="0" y="304853"/>
              </a:lnTo>
              <a:lnTo>
                <a:pt x="939981" y="304853"/>
              </a:lnTo>
              <a:lnTo>
                <a:pt x="939981" y="4473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F75D53-E176-4754-9773-8D7D632B7308}">
      <dsp:nvSpPr>
        <dsp:cNvPr id="0" name=""/>
        <dsp:cNvSpPr/>
      </dsp:nvSpPr>
      <dsp:spPr>
        <a:xfrm>
          <a:off x="3495037" y="977630"/>
          <a:ext cx="939981" cy="447345"/>
        </a:xfrm>
        <a:custGeom>
          <a:avLst/>
          <a:gdLst/>
          <a:ahLst/>
          <a:cxnLst/>
          <a:rect l="0" t="0" r="0" b="0"/>
          <a:pathLst>
            <a:path>
              <a:moveTo>
                <a:pt x="939981" y="0"/>
              </a:moveTo>
              <a:lnTo>
                <a:pt x="939981" y="304853"/>
              </a:lnTo>
              <a:lnTo>
                <a:pt x="0" y="304853"/>
              </a:lnTo>
              <a:lnTo>
                <a:pt x="0" y="44734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47AC9F-90C3-4E8D-8FE0-07CD624F5C89}">
      <dsp:nvSpPr>
        <dsp:cNvPr id="0" name=""/>
        <dsp:cNvSpPr/>
      </dsp:nvSpPr>
      <dsp:spPr>
        <a:xfrm>
          <a:off x="3665942" y="903"/>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60378-4B58-4D8C-B033-954B33A5952F}">
      <dsp:nvSpPr>
        <dsp:cNvPr id="0" name=""/>
        <dsp:cNvSpPr/>
      </dsp:nvSpPr>
      <dsp:spPr>
        <a:xfrm>
          <a:off x="3836848" y="163264"/>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Modely fiskálního federalismu</a:t>
          </a:r>
        </a:p>
      </dsp:txBody>
      <dsp:txXfrm>
        <a:off x="3865455" y="191871"/>
        <a:ext cx="1480938" cy="919512"/>
      </dsp:txXfrm>
    </dsp:sp>
    <dsp:sp modelId="{F15F6155-A6F8-49D0-932B-AC5B1A9FD230}">
      <dsp:nvSpPr>
        <dsp:cNvPr id="0" name=""/>
        <dsp:cNvSpPr/>
      </dsp:nvSpPr>
      <dsp:spPr>
        <a:xfrm>
          <a:off x="2725961" y="1424976"/>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2CA3C-1BE4-42BB-8CD0-2162343067D1}">
      <dsp:nvSpPr>
        <dsp:cNvPr id="0" name=""/>
        <dsp:cNvSpPr/>
      </dsp:nvSpPr>
      <dsp:spPr>
        <a:xfrm>
          <a:off x="2896866" y="1587336"/>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horizontální</a:t>
          </a:r>
        </a:p>
      </dsp:txBody>
      <dsp:txXfrm>
        <a:off x="2925473" y="1615943"/>
        <a:ext cx="1480938" cy="919512"/>
      </dsp:txXfrm>
    </dsp:sp>
    <dsp:sp modelId="{C1AC106C-5A50-4C20-98B9-3D87B073A69A}">
      <dsp:nvSpPr>
        <dsp:cNvPr id="0" name=""/>
        <dsp:cNvSpPr/>
      </dsp:nvSpPr>
      <dsp:spPr>
        <a:xfrm>
          <a:off x="4605924" y="1424976"/>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2B9EE-E4FB-4FC0-A8E5-A794BA492803}">
      <dsp:nvSpPr>
        <dsp:cNvPr id="0" name=""/>
        <dsp:cNvSpPr/>
      </dsp:nvSpPr>
      <dsp:spPr>
        <a:xfrm>
          <a:off x="4776830" y="1587336"/>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vertikální</a:t>
          </a:r>
        </a:p>
      </dsp:txBody>
      <dsp:txXfrm>
        <a:off x="4805437" y="1615943"/>
        <a:ext cx="1480938" cy="919512"/>
      </dsp:txXfrm>
    </dsp:sp>
    <dsp:sp modelId="{42C5FE12-DC22-4512-914A-BFAB66CE70E6}">
      <dsp:nvSpPr>
        <dsp:cNvPr id="0" name=""/>
        <dsp:cNvSpPr/>
      </dsp:nvSpPr>
      <dsp:spPr>
        <a:xfrm>
          <a:off x="2725961"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FB2D7F-983E-4EB2-87FE-9ADA840258E7}">
      <dsp:nvSpPr>
        <dsp:cNvPr id="0" name=""/>
        <dsp:cNvSpPr/>
      </dsp:nvSpPr>
      <dsp:spPr>
        <a:xfrm>
          <a:off x="2896866"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centralizovaný</a:t>
          </a:r>
        </a:p>
      </dsp:txBody>
      <dsp:txXfrm>
        <a:off x="2925473" y="3040016"/>
        <a:ext cx="1480938" cy="919512"/>
      </dsp:txXfrm>
    </dsp:sp>
    <dsp:sp modelId="{F6897E44-B6DA-466E-B4F5-F7CAD13EAD41}">
      <dsp:nvSpPr>
        <dsp:cNvPr id="0" name=""/>
        <dsp:cNvSpPr/>
      </dsp:nvSpPr>
      <dsp:spPr>
        <a:xfrm>
          <a:off x="4605924"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7FA09-98BA-4D2C-B676-6F701F5FFC0E}">
      <dsp:nvSpPr>
        <dsp:cNvPr id="0" name=""/>
        <dsp:cNvSpPr/>
      </dsp:nvSpPr>
      <dsp:spPr>
        <a:xfrm>
          <a:off x="4776830"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decentralizovaný</a:t>
          </a:r>
        </a:p>
      </dsp:txBody>
      <dsp:txXfrm>
        <a:off x="4805437" y="3040016"/>
        <a:ext cx="1480938" cy="919512"/>
      </dsp:txXfrm>
    </dsp:sp>
    <dsp:sp modelId="{CC4ACBAC-240A-411C-912A-5B4E23BE7798}">
      <dsp:nvSpPr>
        <dsp:cNvPr id="0" name=""/>
        <dsp:cNvSpPr/>
      </dsp:nvSpPr>
      <dsp:spPr>
        <a:xfrm>
          <a:off x="6485888" y="2849049"/>
          <a:ext cx="1538152" cy="97672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31B817-B0DD-41BC-8368-D4713949739F}">
      <dsp:nvSpPr>
        <dsp:cNvPr id="0" name=""/>
        <dsp:cNvSpPr/>
      </dsp:nvSpPr>
      <dsp:spPr>
        <a:xfrm>
          <a:off x="6656794" y="3011409"/>
          <a:ext cx="1538152" cy="97672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latin typeface="Gill Sans MT" panose="020B0502020104020203" pitchFamily="34" charset="-18"/>
            </a:rPr>
            <a:t>kombinovaný</a:t>
          </a:r>
        </a:p>
      </dsp:txBody>
      <dsp:txXfrm>
        <a:off x="6685401" y="3040016"/>
        <a:ext cx="1480938" cy="919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9D4F-10DC-4540-BD7C-D742F94BF5AB}">
      <dsp:nvSpPr>
        <dsp:cNvPr id="0" name=""/>
        <dsp:cNvSpPr/>
      </dsp:nvSpPr>
      <dsp:spPr>
        <a:xfrm>
          <a:off x="3286"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Rozpočtové právo </a:t>
          </a:r>
        </a:p>
      </dsp:txBody>
      <dsp:txXfrm>
        <a:off x="3286" y="634248"/>
        <a:ext cx="3203971" cy="1281588"/>
      </dsp:txXfrm>
    </dsp:sp>
    <dsp:sp modelId="{159D027D-5443-48B2-A9A5-1A73907B3B0E}">
      <dsp:nvSpPr>
        <dsp:cNvPr id="0" name=""/>
        <dsp:cNvSpPr/>
      </dsp:nvSpPr>
      <dsp:spPr>
        <a:xfrm>
          <a:off x="3286"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užším smyslu</a:t>
          </a:r>
        </a:p>
      </dsp:txBody>
      <dsp:txXfrm>
        <a:off x="3286" y="1915836"/>
        <a:ext cx="3203971" cy="1625040"/>
      </dsp:txXfrm>
    </dsp:sp>
    <dsp:sp modelId="{45C86C11-BB45-4F80-8655-3DB56F51C81D}">
      <dsp:nvSpPr>
        <dsp:cNvPr id="0" name=""/>
        <dsp:cNvSpPr/>
      </dsp:nvSpPr>
      <dsp:spPr>
        <a:xfrm>
          <a:off x="3655814"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Daňové právo</a:t>
          </a:r>
        </a:p>
      </dsp:txBody>
      <dsp:txXfrm>
        <a:off x="3655814" y="634248"/>
        <a:ext cx="3203971" cy="1281588"/>
      </dsp:txXfrm>
    </dsp:sp>
    <dsp:sp modelId="{A435B620-1A64-414A-A152-CF67E8CF0E2F}">
      <dsp:nvSpPr>
        <dsp:cNvPr id="0" name=""/>
        <dsp:cNvSpPr/>
      </dsp:nvSpPr>
      <dsp:spPr>
        <a:xfrm>
          <a:off x="3655814"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širším smyslu</a:t>
          </a:r>
        </a:p>
      </dsp:txBody>
      <dsp:txXfrm>
        <a:off x="3655814" y="1915836"/>
        <a:ext cx="3203971" cy="1625040"/>
      </dsp:txXfrm>
    </dsp:sp>
    <dsp:sp modelId="{C3D5DC1A-BCED-425E-A4FE-8FB7CC2E2DA5}">
      <dsp:nvSpPr>
        <dsp:cNvPr id="0" name=""/>
        <dsp:cNvSpPr/>
      </dsp:nvSpPr>
      <dsp:spPr>
        <a:xfrm>
          <a:off x="7308342" y="634248"/>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cs-CZ" sz="3700" kern="1200" dirty="0">
              <a:latin typeface="Gill Sans MT" panose="020B0502020104020203" pitchFamily="34" charset="-18"/>
            </a:rPr>
            <a:t>Dotační právo</a:t>
          </a:r>
        </a:p>
      </dsp:txBody>
      <dsp:txXfrm>
        <a:off x="7308342" y="634248"/>
        <a:ext cx="3203971" cy="1281588"/>
      </dsp:txXfrm>
    </dsp:sp>
    <dsp:sp modelId="{BE4F2444-0B9D-4901-BE84-A9DDAE167879}">
      <dsp:nvSpPr>
        <dsp:cNvPr id="0" name=""/>
        <dsp:cNvSpPr/>
      </dsp:nvSpPr>
      <dsp:spPr>
        <a:xfrm>
          <a:off x="7308342" y="1915836"/>
          <a:ext cx="3203971" cy="1625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cs-CZ" sz="3700" kern="1200" dirty="0">
              <a:latin typeface="Gill Sans MT" panose="020B0502020104020203" pitchFamily="34" charset="-18"/>
            </a:rPr>
            <a:t>v širším smyslu</a:t>
          </a:r>
        </a:p>
      </dsp:txBody>
      <dsp:txXfrm>
        <a:off x="7308342" y="1915836"/>
        <a:ext cx="3203971" cy="1625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4887-4E48-4139-89AE-065654E6F3C5}">
      <dsp:nvSpPr>
        <dsp:cNvPr id="0" name=""/>
        <dsp:cNvSpPr/>
      </dsp:nvSpPr>
      <dsp:spPr>
        <a:xfrm>
          <a:off x="0" y="338334"/>
          <a:ext cx="10483957" cy="207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3672" tIns="416560" rIns="8136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vymezení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principy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předmět, subjekty a obsah rozpočtového práva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postavení rozpočtového práva v systému práva </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prameny rozpočtového práva</a:t>
          </a:r>
        </a:p>
      </dsp:txBody>
      <dsp:txXfrm>
        <a:off x="0" y="338334"/>
        <a:ext cx="10483957" cy="2079000"/>
      </dsp:txXfrm>
    </dsp:sp>
    <dsp:sp modelId="{68A0CB2E-ACE0-4C97-B63F-25874AB8C7B7}">
      <dsp:nvSpPr>
        <dsp:cNvPr id="0" name=""/>
        <dsp:cNvSpPr/>
      </dsp:nvSpPr>
      <dsp:spPr>
        <a:xfrm>
          <a:off x="524197" y="43134"/>
          <a:ext cx="733876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88" tIns="0" rIns="277388" bIns="0" numCol="1" spcCol="1270" anchor="ctr" anchorCtr="0">
          <a:noAutofit/>
        </a:bodyPr>
        <a:lstStyle/>
        <a:p>
          <a:pPr marL="0" lvl="0" indent="0" algn="l" defTabSz="889000">
            <a:lnSpc>
              <a:spcPct val="90000"/>
            </a:lnSpc>
            <a:spcBef>
              <a:spcPct val="0"/>
            </a:spcBef>
            <a:spcAft>
              <a:spcPct val="35000"/>
            </a:spcAft>
            <a:buNone/>
          </a:pPr>
          <a:r>
            <a:rPr lang="cs-CZ" sz="2000" kern="1200" dirty="0">
              <a:latin typeface="Gill Sans MT" panose="020B0502020104020203" pitchFamily="34" charset="-18"/>
            </a:rPr>
            <a:t>obecná část </a:t>
          </a:r>
        </a:p>
      </dsp:txBody>
      <dsp:txXfrm>
        <a:off x="553018" y="71955"/>
        <a:ext cx="7281127" cy="532758"/>
      </dsp:txXfrm>
    </dsp:sp>
    <dsp:sp modelId="{25062CA8-69E3-41A1-A5E7-59C90B847C6A}">
      <dsp:nvSpPr>
        <dsp:cNvPr id="0" name=""/>
        <dsp:cNvSpPr/>
      </dsp:nvSpPr>
      <dsp:spPr>
        <a:xfrm>
          <a:off x="0" y="2820535"/>
          <a:ext cx="10483957" cy="1449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3672" tIns="416560" rIns="813672" bIns="142240" numCol="1" spcCol="1270" anchor="t" anchorCtr="0">
          <a:noAutofit/>
        </a:bodyPr>
        <a:lstStyle/>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rozpočtová soustava</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obsah veřejných rozpočtů</a:t>
          </a:r>
        </a:p>
        <a:p>
          <a:pPr marL="228600" lvl="1" indent="-228600" algn="l" defTabSz="889000">
            <a:lnSpc>
              <a:spcPct val="90000"/>
            </a:lnSpc>
            <a:spcBef>
              <a:spcPct val="0"/>
            </a:spcBef>
            <a:spcAft>
              <a:spcPct val="15000"/>
            </a:spcAft>
            <a:buChar char="•"/>
          </a:pPr>
          <a:r>
            <a:rPr lang="cs-CZ" sz="2000" kern="1200" dirty="0">
              <a:latin typeface="Gill Sans MT" panose="020B0502020104020203" pitchFamily="34" charset="-18"/>
            </a:rPr>
            <a:t>rozpočtový proces</a:t>
          </a:r>
        </a:p>
      </dsp:txBody>
      <dsp:txXfrm>
        <a:off x="0" y="2820535"/>
        <a:ext cx="10483957" cy="1449000"/>
      </dsp:txXfrm>
    </dsp:sp>
    <dsp:sp modelId="{3C046A3A-A373-4918-8B31-722BE69BDAC5}">
      <dsp:nvSpPr>
        <dsp:cNvPr id="0" name=""/>
        <dsp:cNvSpPr/>
      </dsp:nvSpPr>
      <dsp:spPr>
        <a:xfrm>
          <a:off x="524197" y="2525335"/>
          <a:ext cx="7338769"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88" tIns="0" rIns="277388" bIns="0" numCol="1" spcCol="1270" anchor="ctr" anchorCtr="0">
          <a:noAutofit/>
        </a:bodyPr>
        <a:lstStyle/>
        <a:p>
          <a:pPr marL="0" lvl="0" indent="0" algn="l" defTabSz="889000">
            <a:lnSpc>
              <a:spcPct val="90000"/>
            </a:lnSpc>
            <a:spcBef>
              <a:spcPct val="0"/>
            </a:spcBef>
            <a:spcAft>
              <a:spcPct val="35000"/>
            </a:spcAft>
            <a:buNone/>
          </a:pPr>
          <a:r>
            <a:rPr lang="cs-CZ" sz="2000" kern="1200" dirty="0">
              <a:latin typeface="Gill Sans MT" panose="020B0502020104020203" pitchFamily="34" charset="-18"/>
            </a:rPr>
            <a:t>zvláštní část</a:t>
          </a:r>
        </a:p>
      </dsp:txBody>
      <dsp:txXfrm>
        <a:off x="553018" y="2554156"/>
        <a:ext cx="7281127"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74887-4E48-4139-89AE-065654E6F3C5}">
      <dsp:nvSpPr>
        <dsp:cNvPr id="0" name=""/>
        <dsp:cNvSpPr/>
      </dsp:nvSpPr>
      <dsp:spPr>
        <a:xfrm>
          <a:off x="0" y="571756"/>
          <a:ext cx="10598257" cy="173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543" tIns="499872" rIns="822543" bIns="170688" numCol="1" spcCol="1270" anchor="t" anchorCtr="0">
          <a:noAutofit/>
        </a:bodyPr>
        <a:lstStyle/>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rozpočtová soustava</a:t>
          </a:r>
        </a:p>
        <a:p>
          <a:pPr marL="228600" lvl="1" indent="-228600" algn="l" defTabSz="1066800">
            <a:lnSpc>
              <a:spcPct val="90000"/>
            </a:lnSpc>
            <a:spcBef>
              <a:spcPct val="0"/>
            </a:spcBef>
            <a:spcAft>
              <a:spcPct val="15000"/>
            </a:spcAft>
            <a:buChar char="•"/>
          </a:pPr>
          <a:r>
            <a:rPr lang="cs-CZ" sz="2400" kern="1200">
              <a:latin typeface="Gill Sans MT" panose="020B0502020104020203" pitchFamily="34" charset="-18"/>
            </a:rPr>
            <a:t>veřejné rozpočty</a:t>
          </a:r>
          <a:endParaRPr lang="cs-CZ" sz="2400" kern="1200" dirty="0">
            <a:latin typeface="Gill Sans MT" panose="020B0502020104020203" pitchFamily="34" charset="-18"/>
          </a:endParaRPr>
        </a:p>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obsah veřejných rozpočtů</a:t>
          </a:r>
        </a:p>
      </dsp:txBody>
      <dsp:txXfrm>
        <a:off x="0" y="571756"/>
        <a:ext cx="10598257" cy="1738800"/>
      </dsp:txXfrm>
    </dsp:sp>
    <dsp:sp modelId="{68A0CB2E-ACE0-4C97-B63F-25874AB8C7B7}">
      <dsp:nvSpPr>
        <dsp:cNvPr id="0" name=""/>
        <dsp:cNvSpPr/>
      </dsp:nvSpPr>
      <dsp:spPr>
        <a:xfrm>
          <a:off x="529912" y="217516"/>
          <a:ext cx="7418779"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2" tIns="0" rIns="280412" bIns="0" numCol="1" spcCol="1270" anchor="ctr" anchorCtr="0">
          <a:noAutofit/>
        </a:bodyPr>
        <a:lstStyle/>
        <a:p>
          <a:pPr marL="0" lvl="0" indent="0" algn="l" defTabSz="1066800">
            <a:lnSpc>
              <a:spcPct val="90000"/>
            </a:lnSpc>
            <a:spcBef>
              <a:spcPct val="0"/>
            </a:spcBef>
            <a:spcAft>
              <a:spcPct val="35000"/>
            </a:spcAft>
            <a:buNone/>
          </a:pPr>
          <a:r>
            <a:rPr lang="cs-CZ" sz="2400" kern="1200" dirty="0">
              <a:latin typeface="Gill Sans MT" panose="020B0502020104020203" pitchFamily="34" charset="-18"/>
            </a:rPr>
            <a:t>hmotné</a:t>
          </a:r>
        </a:p>
      </dsp:txBody>
      <dsp:txXfrm>
        <a:off x="564497" y="252101"/>
        <a:ext cx="7349609" cy="639310"/>
      </dsp:txXfrm>
    </dsp:sp>
    <dsp:sp modelId="{25062CA8-69E3-41A1-A5E7-59C90B847C6A}">
      <dsp:nvSpPr>
        <dsp:cNvPr id="0" name=""/>
        <dsp:cNvSpPr/>
      </dsp:nvSpPr>
      <dsp:spPr>
        <a:xfrm>
          <a:off x="0" y="2794397"/>
          <a:ext cx="10598257" cy="1625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2543" tIns="499872" rIns="822543" bIns="170688" numCol="1" spcCol="1270" anchor="t" anchorCtr="0">
          <a:noAutofit/>
        </a:bodyPr>
        <a:lstStyle/>
        <a:p>
          <a:pPr marL="228600" lvl="1" indent="-228600" algn="l" defTabSz="1066800">
            <a:lnSpc>
              <a:spcPct val="90000"/>
            </a:lnSpc>
            <a:spcBef>
              <a:spcPct val="0"/>
            </a:spcBef>
            <a:spcAft>
              <a:spcPct val="15000"/>
            </a:spcAft>
            <a:buChar char="•"/>
          </a:pPr>
          <a:r>
            <a:rPr lang="cs-CZ" sz="2400" kern="1200" dirty="0">
              <a:latin typeface="Gill Sans MT" panose="020B0502020104020203" pitchFamily="34" charset="-18"/>
            </a:rPr>
            <a:t>rozpočtový proces (proces sestavování veřejných rozpočtů, schvalování veřejných rozpočtů, hospodaření podle veřejných rozpočtů, kontrola veřejných rozpočtů a uzavření veřejných rozpočtů)</a:t>
          </a:r>
        </a:p>
      </dsp:txBody>
      <dsp:txXfrm>
        <a:off x="0" y="2794397"/>
        <a:ext cx="10598257" cy="1625400"/>
      </dsp:txXfrm>
    </dsp:sp>
    <dsp:sp modelId="{3C046A3A-A373-4918-8B31-722BE69BDAC5}">
      <dsp:nvSpPr>
        <dsp:cNvPr id="0" name=""/>
        <dsp:cNvSpPr/>
      </dsp:nvSpPr>
      <dsp:spPr>
        <a:xfrm>
          <a:off x="529912" y="2440157"/>
          <a:ext cx="7418779"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412" tIns="0" rIns="280412" bIns="0" numCol="1" spcCol="1270" anchor="ctr" anchorCtr="0">
          <a:noAutofit/>
        </a:bodyPr>
        <a:lstStyle/>
        <a:p>
          <a:pPr marL="0" lvl="0" indent="0" algn="l" defTabSz="1066800">
            <a:lnSpc>
              <a:spcPct val="90000"/>
            </a:lnSpc>
            <a:spcBef>
              <a:spcPct val="0"/>
            </a:spcBef>
            <a:spcAft>
              <a:spcPct val="35000"/>
            </a:spcAft>
            <a:buNone/>
          </a:pPr>
          <a:r>
            <a:rPr lang="cs-CZ" sz="2400" kern="1200" dirty="0">
              <a:latin typeface="Gill Sans MT" panose="020B0502020104020203" pitchFamily="34" charset="-18"/>
            </a:rPr>
            <a:t>procesní</a:t>
          </a:r>
        </a:p>
      </dsp:txBody>
      <dsp:txXfrm>
        <a:off x="564497" y="2474742"/>
        <a:ext cx="7349609"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43A27-3CD0-4FF8-BBAE-CAEE50B62064}">
      <dsp:nvSpPr>
        <dsp:cNvPr id="0" name=""/>
        <dsp:cNvSpPr/>
      </dsp:nvSpPr>
      <dsp:spPr>
        <a:xfrm>
          <a:off x="3047999" y="0"/>
          <a:ext cx="2032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Rozpočet EU</a:t>
          </a:r>
        </a:p>
      </dsp:txBody>
      <dsp:txXfrm>
        <a:off x="3047999" y="0"/>
        <a:ext cx="2032000" cy="1016000"/>
      </dsp:txXfrm>
    </dsp:sp>
    <dsp:sp modelId="{3DF7420F-8DA5-4F06-9317-21190CCE7636}">
      <dsp:nvSpPr>
        <dsp:cNvPr id="0" name=""/>
        <dsp:cNvSpPr/>
      </dsp:nvSpPr>
      <dsp:spPr>
        <a:xfrm>
          <a:off x="2032000" y="1015999"/>
          <a:ext cx="4064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Státní rozpočet a další</a:t>
          </a:r>
        </a:p>
      </dsp:txBody>
      <dsp:txXfrm>
        <a:off x="2743199" y="1015999"/>
        <a:ext cx="2641600" cy="1016000"/>
      </dsp:txXfrm>
    </dsp:sp>
    <dsp:sp modelId="{547D5335-7E99-4EF5-BE0D-2266EB27ABD2}">
      <dsp:nvSpPr>
        <dsp:cNvPr id="0" name=""/>
        <dsp:cNvSpPr/>
      </dsp:nvSpPr>
      <dsp:spPr>
        <a:xfrm>
          <a:off x="1016000" y="2031999"/>
          <a:ext cx="6095999"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Krajské rozpočty a další</a:t>
          </a:r>
        </a:p>
      </dsp:txBody>
      <dsp:txXfrm>
        <a:off x="2082799" y="2031999"/>
        <a:ext cx="3962400" cy="1016000"/>
      </dsp:txXfrm>
    </dsp:sp>
    <dsp:sp modelId="{76206CD1-C999-416F-9389-E849A535ED50}">
      <dsp:nvSpPr>
        <dsp:cNvPr id="0" name=""/>
        <dsp:cNvSpPr/>
      </dsp:nvSpPr>
      <dsp:spPr>
        <a:xfrm>
          <a:off x="0" y="3047999"/>
          <a:ext cx="8128000" cy="1016000"/>
        </a:xfrm>
        <a:prstGeom prst="trapezoid">
          <a:avLst>
            <a:gd name="adj" fmla="val 1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cs-CZ" sz="3200" kern="1200" dirty="0">
              <a:solidFill>
                <a:schemeClr val="tx1"/>
              </a:solidFill>
              <a:latin typeface="Gill Sans MT" panose="020B0502020104020203" pitchFamily="34" charset="-18"/>
            </a:rPr>
            <a:t>Obecní rozpočty a další</a:t>
          </a:r>
        </a:p>
      </dsp:txBody>
      <dsp:txXfrm>
        <a:off x="1422399" y="3047999"/>
        <a:ext cx="5283200" cy="1016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B01E0-89F0-492A-9E09-21761042EB79}">
      <dsp:nvSpPr>
        <dsp:cNvPr id="0" name=""/>
        <dsp:cNvSpPr/>
      </dsp:nvSpPr>
      <dsp:spPr>
        <a:xfrm>
          <a:off x="4406"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rozpočtová strategie sektoru veřejných institucí</a:t>
          </a:r>
        </a:p>
      </dsp:txBody>
      <dsp:txXfrm>
        <a:off x="4406" y="1188001"/>
        <a:ext cx="2649803" cy="1059921"/>
      </dsp:txXfrm>
    </dsp:sp>
    <dsp:sp modelId="{9984A8AE-DC29-4AFE-A9C7-696577F59EF6}">
      <dsp:nvSpPr>
        <dsp:cNvPr id="0" name=""/>
        <dsp:cNvSpPr/>
      </dsp:nvSpPr>
      <dsp:spPr>
        <a:xfrm>
          <a:off x="4406"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9 ZPRO</a:t>
          </a:r>
        </a:p>
      </dsp:txBody>
      <dsp:txXfrm>
        <a:off x="4406" y="2247922"/>
        <a:ext cx="2649803" cy="922320"/>
      </dsp:txXfrm>
    </dsp:sp>
    <dsp:sp modelId="{109CED51-213F-4BA8-8152-BED34363904A}">
      <dsp:nvSpPr>
        <dsp:cNvPr id="0" name=""/>
        <dsp:cNvSpPr/>
      </dsp:nvSpPr>
      <dsp:spPr>
        <a:xfrm>
          <a:off x="3025182"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střednědobý výhled veřejné instituce</a:t>
          </a:r>
        </a:p>
      </dsp:txBody>
      <dsp:txXfrm>
        <a:off x="3025182" y="1188001"/>
        <a:ext cx="2649803" cy="1059921"/>
      </dsp:txXfrm>
    </dsp:sp>
    <dsp:sp modelId="{801D6833-7C66-47E7-AF5E-4128D57D8226}">
      <dsp:nvSpPr>
        <dsp:cNvPr id="0" name=""/>
        <dsp:cNvSpPr/>
      </dsp:nvSpPr>
      <dsp:spPr>
        <a:xfrm>
          <a:off x="3025182"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4 odst. 3 ZPRO</a:t>
          </a:r>
        </a:p>
      </dsp:txBody>
      <dsp:txXfrm>
        <a:off x="3025182" y="2247922"/>
        <a:ext cx="2649803" cy="922320"/>
      </dsp:txXfrm>
    </dsp:sp>
    <dsp:sp modelId="{8CB5B783-BDC5-478E-90BA-0844F09B4AA6}">
      <dsp:nvSpPr>
        <dsp:cNvPr id="0" name=""/>
        <dsp:cNvSpPr/>
      </dsp:nvSpPr>
      <dsp:spPr>
        <a:xfrm>
          <a:off x="6045958"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výdajový rámec státního rozpočtu a státních fondů</a:t>
          </a:r>
        </a:p>
      </dsp:txBody>
      <dsp:txXfrm>
        <a:off x="6045958" y="1188001"/>
        <a:ext cx="2649803" cy="1059921"/>
      </dsp:txXfrm>
    </dsp:sp>
    <dsp:sp modelId="{4999EEDA-A8D4-4DCC-9E3B-57A5DB258920}">
      <dsp:nvSpPr>
        <dsp:cNvPr id="0" name=""/>
        <dsp:cNvSpPr/>
      </dsp:nvSpPr>
      <dsp:spPr>
        <a:xfrm>
          <a:off x="6045958"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 12 ZPRO</a:t>
          </a:r>
        </a:p>
      </dsp:txBody>
      <dsp:txXfrm>
        <a:off x="6045958" y="2247922"/>
        <a:ext cx="2649803" cy="922320"/>
      </dsp:txXfrm>
    </dsp:sp>
    <dsp:sp modelId="{3BB46ECE-74F0-4402-98DF-B5C0C87F986C}">
      <dsp:nvSpPr>
        <dsp:cNvPr id="0" name=""/>
        <dsp:cNvSpPr/>
      </dsp:nvSpPr>
      <dsp:spPr>
        <a:xfrm>
          <a:off x="9066734" y="1188001"/>
          <a:ext cx="2649803" cy="10599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cs-CZ" sz="2100" kern="1200" dirty="0"/>
            <a:t>víceletý finanční rámec</a:t>
          </a:r>
        </a:p>
      </dsp:txBody>
      <dsp:txXfrm>
        <a:off x="9066734" y="1188001"/>
        <a:ext cx="2649803" cy="1059921"/>
      </dsp:txXfrm>
    </dsp:sp>
    <dsp:sp modelId="{11DBB3DD-D8A0-40A6-AE7F-C0166F13E2C7}">
      <dsp:nvSpPr>
        <dsp:cNvPr id="0" name=""/>
        <dsp:cNvSpPr/>
      </dsp:nvSpPr>
      <dsp:spPr>
        <a:xfrm>
          <a:off x="9066734" y="2247922"/>
          <a:ext cx="2649803" cy="9223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cs-CZ" sz="2100" kern="1200" dirty="0"/>
            <a:t>čl. 312 SFEU</a:t>
          </a:r>
        </a:p>
      </dsp:txBody>
      <dsp:txXfrm>
        <a:off x="9066734" y="2247922"/>
        <a:ext cx="2649803" cy="92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9D94C-E428-4875-BBF5-7553F38533F2}">
      <dsp:nvSpPr>
        <dsp:cNvPr id="0" name=""/>
        <dsp:cNvSpPr/>
      </dsp:nvSpPr>
      <dsp:spPr>
        <a:xfrm>
          <a:off x="1358067" y="1865654"/>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Rozpočtové jednotky státu</a:t>
          </a:r>
        </a:p>
      </dsp:txBody>
      <dsp:txXfrm>
        <a:off x="1373889" y="1881476"/>
        <a:ext cx="1048746" cy="508551"/>
      </dsp:txXfrm>
    </dsp:sp>
    <dsp:sp modelId="{8848BED3-A706-4A6A-8EA3-52F8C2BC300C}">
      <dsp:nvSpPr>
        <dsp:cNvPr id="0" name=""/>
        <dsp:cNvSpPr/>
      </dsp:nvSpPr>
      <dsp:spPr>
        <a:xfrm rot="16983315">
          <a:off x="1697974" y="1192533"/>
          <a:ext cx="1913122" cy="22763"/>
        </a:xfrm>
        <a:custGeom>
          <a:avLst/>
          <a:gdLst/>
          <a:ahLst/>
          <a:cxnLst/>
          <a:rect l="0" t="0" r="0" b="0"/>
          <a:pathLst>
            <a:path>
              <a:moveTo>
                <a:pt x="0" y="11381"/>
              </a:moveTo>
              <a:lnTo>
                <a:pt x="1913122"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2606707" y="1156087"/>
        <a:ext cx="95656" cy="95656"/>
      </dsp:txXfrm>
    </dsp:sp>
    <dsp:sp modelId="{AEEAE1F6-D93D-4D5D-9310-46E31FB87C33}">
      <dsp:nvSpPr>
        <dsp:cNvPr id="0" name=""/>
        <dsp:cNvSpPr/>
      </dsp:nvSpPr>
      <dsp:spPr>
        <a:xfrm>
          <a:off x="2870614" y="1981"/>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organizační složky státu</a:t>
          </a:r>
        </a:p>
      </dsp:txBody>
      <dsp:txXfrm>
        <a:off x="2886436" y="17803"/>
        <a:ext cx="1048746" cy="508551"/>
      </dsp:txXfrm>
    </dsp:sp>
    <dsp:sp modelId="{171F79B3-ACF3-4405-B490-746EAAD6E5F6}">
      <dsp:nvSpPr>
        <dsp:cNvPr id="0" name=""/>
        <dsp:cNvSpPr/>
      </dsp:nvSpPr>
      <dsp:spPr>
        <a:xfrm rot="17350740">
          <a:off x="1996805" y="1503145"/>
          <a:ext cx="1315460" cy="22763"/>
        </a:xfrm>
        <a:custGeom>
          <a:avLst/>
          <a:gdLst/>
          <a:ahLst/>
          <a:cxnLst/>
          <a:rect l="0" t="0" r="0" b="0"/>
          <a:pathLst>
            <a:path>
              <a:moveTo>
                <a:pt x="0" y="11381"/>
              </a:moveTo>
              <a:lnTo>
                <a:pt x="1315460"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21649" y="1481641"/>
        <a:ext cx="65773" cy="65773"/>
      </dsp:txXfrm>
    </dsp:sp>
    <dsp:sp modelId="{A61E6E04-59B8-48C4-8A31-63A55DA7C9E4}">
      <dsp:nvSpPr>
        <dsp:cNvPr id="0" name=""/>
        <dsp:cNvSpPr/>
      </dsp:nvSpPr>
      <dsp:spPr>
        <a:xfrm>
          <a:off x="2870614" y="623205"/>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státní příspěvkové organizace</a:t>
          </a:r>
        </a:p>
      </dsp:txBody>
      <dsp:txXfrm>
        <a:off x="2886436" y="639027"/>
        <a:ext cx="1048746" cy="508551"/>
      </dsp:txXfrm>
    </dsp:sp>
    <dsp:sp modelId="{07C18311-6DE2-4BFA-940F-40C273535572}">
      <dsp:nvSpPr>
        <dsp:cNvPr id="0" name=""/>
        <dsp:cNvSpPr/>
      </dsp:nvSpPr>
      <dsp:spPr>
        <a:xfrm rot="18289469">
          <a:off x="2276158" y="1813757"/>
          <a:ext cx="756755" cy="22763"/>
        </a:xfrm>
        <a:custGeom>
          <a:avLst/>
          <a:gdLst/>
          <a:ahLst/>
          <a:cxnLst/>
          <a:rect l="0" t="0" r="0" b="0"/>
          <a:pathLst>
            <a:path>
              <a:moveTo>
                <a:pt x="0" y="11381"/>
              </a:moveTo>
              <a:lnTo>
                <a:pt x="756755"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35617" y="1806220"/>
        <a:ext cx="37837" cy="37837"/>
      </dsp:txXfrm>
    </dsp:sp>
    <dsp:sp modelId="{EFC5AF2C-7C68-4445-9BAB-ADC20ECB16BB}">
      <dsp:nvSpPr>
        <dsp:cNvPr id="0" name=""/>
        <dsp:cNvSpPr/>
      </dsp:nvSpPr>
      <dsp:spPr>
        <a:xfrm>
          <a:off x="2870614" y="1244430"/>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státní fondy</a:t>
          </a:r>
        </a:p>
      </dsp:txBody>
      <dsp:txXfrm>
        <a:off x="2886436" y="1260252"/>
        <a:ext cx="1048746" cy="508551"/>
      </dsp:txXfrm>
    </dsp:sp>
    <dsp:sp modelId="{D6D6040C-7537-437B-A140-3D1F360A7F0F}">
      <dsp:nvSpPr>
        <dsp:cNvPr id="0" name=""/>
        <dsp:cNvSpPr/>
      </dsp:nvSpPr>
      <dsp:spPr>
        <a:xfrm>
          <a:off x="2438457" y="2124370"/>
          <a:ext cx="432156" cy="22763"/>
        </a:xfrm>
        <a:custGeom>
          <a:avLst/>
          <a:gdLst/>
          <a:ahLst/>
          <a:cxnLst/>
          <a:rect l="0" t="0" r="0" b="0"/>
          <a:pathLst>
            <a:path>
              <a:moveTo>
                <a:pt x="0" y="11381"/>
              </a:moveTo>
              <a:lnTo>
                <a:pt x="432156"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43732" y="2124948"/>
        <a:ext cx="21607" cy="21607"/>
      </dsp:txXfrm>
    </dsp:sp>
    <dsp:sp modelId="{AECBF6E9-9A71-43A9-8874-35A3450DE8C9}">
      <dsp:nvSpPr>
        <dsp:cNvPr id="0" name=""/>
        <dsp:cNvSpPr/>
      </dsp:nvSpPr>
      <dsp:spPr>
        <a:xfrm>
          <a:off x="2870614" y="1865654"/>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státní veřejné výzkumné instituce</a:t>
          </a:r>
        </a:p>
      </dsp:txBody>
      <dsp:txXfrm>
        <a:off x="2886436" y="1881476"/>
        <a:ext cx="1048746" cy="508551"/>
      </dsp:txXfrm>
    </dsp:sp>
    <dsp:sp modelId="{E39033EC-D753-49A3-BFBC-61162AFAF7E2}">
      <dsp:nvSpPr>
        <dsp:cNvPr id="0" name=""/>
        <dsp:cNvSpPr/>
      </dsp:nvSpPr>
      <dsp:spPr>
        <a:xfrm rot="3310531">
          <a:off x="2276158" y="2434982"/>
          <a:ext cx="756755" cy="22763"/>
        </a:xfrm>
        <a:custGeom>
          <a:avLst/>
          <a:gdLst/>
          <a:ahLst/>
          <a:cxnLst/>
          <a:rect l="0" t="0" r="0" b="0"/>
          <a:pathLst>
            <a:path>
              <a:moveTo>
                <a:pt x="0" y="11381"/>
              </a:moveTo>
              <a:lnTo>
                <a:pt x="756755"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35617" y="2427445"/>
        <a:ext cx="37837" cy="37837"/>
      </dsp:txXfrm>
    </dsp:sp>
    <dsp:sp modelId="{1D488E82-A203-403B-A0EE-C1C44E3E971F}">
      <dsp:nvSpPr>
        <dsp:cNvPr id="0" name=""/>
        <dsp:cNvSpPr/>
      </dsp:nvSpPr>
      <dsp:spPr>
        <a:xfrm>
          <a:off x="2870614" y="2486878"/>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státní podniky</a:t>
          </a:r>
        </a:p>
      </dsp:txBody>
      <dsp:txXfrm>
        <a:off x="2886436" y="2502700"/>
        <a:ext cx="1048746" cy="508551"/>
      </dsp:txXfrm>
    </dsp:sp>
    <dsp:sp modelId="{1547700B-DE38-4289-BBA7-C508CFA9F245}">
      <dsp:nvSpPr>
        <dsp:cNvPr id="0" name=""/>
        <dsp:cNvSpPr/>
      </dsp:nvSpPr>
      <dsp:spPr>
        <a:xfrm rot="4249260">
          <a:off x="1996805" y="2745594"/>
          <a:ext cx="1315460" cy="22763"/>
        </a:xfrm>
        <a:custGeom>
          <a:avLst/>
          <a:gdLst/>
          <a:ahLst/>
          <a:cxnLst/>
          <a:rect l="0" t="0" r="0" b="0"/>
          <a:pathLst>
            <a:path>
              <a:moveTo>
                <a:pt x="0" y="11381"/>
              </a:moveTo>
              <a:lnTo>
                <a:pt x="1315460"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21649" y="2724089"/>
        <a:ext cx="65773" cy="65773"/>
      </dsp:txXfrm>
    </dsp:sp>
    <dsp:sp modelId="{875931A7-CEA6-4EF7-BD5C-6511D09F9026}">
      <dsp:nvSpPr>
        <dsp:cNvPr id="0" name=""/>
        <dsp:cNvSpPr/>
      </dsp:nvSpPr>
      <dsp:spPr>
        <a:xfrm>
          <a:off x="2870614" y="3108103"/>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státní školské právnické osoby</a:t>
          </a:r>
        </a:p>
      </dsp:txBody>
      <dsp:txXfrm>
        <a:off x="2886436" y="3123925"/>
        <a:ext cx="1048746" cy="508551"/>
      </dsp:txXfrm>
    </dsp:sp>
    <dsp:sp modelId="{F2FEC578-8CBE-44A5-968C-D1FCA8851714}">
      <dsp:nvSpPr>
        <dsp:cNvPr id="0" name=""/>
        <dsp:cNvSpPr/>
      </dsp:nvSpPr>
      <dsp:spPr>
        <a:xfrm rot="4616685">
          <a:off x="1697974" y="3056206"/>
          <a:ext cx="1913122" cy="22763"/>
        </a:xfrm>
        <a:custGeom>
          <a:avLst/>
          <a:gdLst/>
          <a:ahLst/>
          <a:cxnLst/>
          <a:rect l="0" t="0" r="0" b="0"/>
          <a:pathLst>
            <a:path>
              <a:moveTo>
                <a:pt x="0" y="11381"/>
              </a:moveTo>
              <a:lnTo>
                <a:pt x="1913122" y="113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2606707" y="3019760"/>
        <a:ext cx="95656" cy="95656"/>
      </dsp:txXfrm>
    </dsp:sp>
    <dsp:sp modelId="{37789B5B-9B5F-45DD-8A8C-60BC25582961}">
      <dsp:nvSpPr>
        <dsp:cNvPr id="0" name=""/>
        <dsp:cNvSpPr/>
      </dsp:nvSpPr>
      <dsp:spPr>
        <a:xfrm>
          <a:off x="2870614" y="3729327"/>
          <a:ext cx="1080390" cy="540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Gill Sans MT" panose="020B0502020104020203" pitchFamily="34" charset="-18"/>
            </a:rPr>
            <a:t>ostatní </a:t>
          </a:r>
        </a:p>
      </dsp:txBody>
      <dsp:txXfrm>
        <a:off x="2886436" y="3745149"/>
        <a:ext cx="1048746" cy="508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9D94C-E428-4875-BBF5-7553F38533F2}">
      <dsp:nvSpPr>
        <dsp:cNvPr id="0" name=""/>
        <dsp:cNvSpPr/>
      </dsp:nvSpPr>
      <dsp:spPr>
        <a:xfrm>
          <a:off x="733373" y="1805812"/>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Místní rozpočtové jednotky</a:t>
          </a:r>
        </a:p>
      </dsp:txBody>
      <dsp:txXfrm>
        <a:off x="756352" y="1828791"/>
        <a:ext cx="1523193" cy="738617"/>
      </dsp:txXfrm>
    </dsp:sp>
    <dsp:sp modelId="{8848BED3-A706-4A6A-8EA3-52F8C2BC300C}">
      <dsp:nvSpPr>
        <dsp:cNvPr id="0" name=""/>
        <dsp:cNvSpPr/>
      </dsp:nvSpPr>
      <dsp:spPr>
        <a:xfrm rot="17350740">
          <a:off x="1661071" y="1279776"/>
          <a:ext cx="1910567" cy="32124"/>
        </a:xfrm>
        <a:custGeom>
          <a:avLst/>
          <a:gdLst/>
          <a:ahLst/>
          <a:cxnLst/>
          <a:rect l="0" t="0" r="0" b="0"/>
          <a:pathLst>
            <a:path>
              <a:moveTo>
                <a:pt x="0" y="16062"/>
              </a:moveTo>
              <a:lnTo>
                <a:pt x="1910567"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2568591" y="1248074"/>
        <a:ext cx="95528" cy="95528"/>
      </dsp:txXfrm>
    </dsp:sp>
    <dsp:sp modelId="{AEEAE1F6-D93D-4D5D-9310-46E31FB87C33}">
      <dsp:nvSpPr>
        <dsp:cNvPr id="0" name=""/>
        <dsp:cNvSpPr/>
      </dsp:nvSpPr>
      <dsp:spPr>
        <a:xfrm>
          <a:off x="2930185" y="1287"/>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organizační složky územních samosprávních celků</a:t>
          </a:r>
        </a:p>
      </dsp:txBody>
      <dsp:txXfrm>
        <a:off x="2953164" y="24266"/>
        <a:ext cx="1523193" cy="738617"/>
      </dsp:txXfrm>
    </dsp:sp>
    <dsp:sp modelId="{171F79B3-ACF3-4405-B490-746EAAD6E5F6}">
      <dsp:nvSpPr>
        <dsp:cNvPr id="0" name=""/>
        <dsp:cNvSpPr/>
      </dsp:nvSpPr>
      <dsp:spPr>
        <a:xfrm rot="18289469">
          <a:off x="2066802" y="1730907"/>
          <a:ext cx="1099106" cy="32124"/>
        </a:xfrm>
        <a:custGeom>
          <a:avLst/>
          <a:gdLst/>
          <a:ahLst/>
          <a:cxnLst/>
          <a:rect l="0" t="0" r="0" b="0"/>
          <a:pathLst>
            <a:path>
              <a:moveTo>
                <a:pt x="0" y="16062"/>
              </a:moveTo>
              <a:lnTo>
                <a:pt x="1099106"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588877" y="1719491"/>
        <a:ext cx="54955" cy="54955"/>
      </dsp:txXfrm>
    </dsp:sp>
    <dsp:sp modelId="{A61E6E04-59B8-48C4-8A31-63A55DA7C9E4}">
      <dsp:nvSpPr>
        <dsp:cNvPr id="0" name=""/>
        <dsp:cNvSpPr/>
      </dsp:nvSpPr>
      <dsp:spPr>
        <a:xfrm>
          <a:off x="2930185" y="903550"/>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místní příspěvkové organizace</a:t>
          </a:r>
        </a:p>
      </dsp:txBody>
      <dsp:txXfrm>
        <a:off x="2953164" y="926529"/>
        <a:ext cx="1523193" cy="738617"/>
      </dsp:txXfrm>
    </dsp:sp>
    <dsp:sp modelId="{D6D6040C-7537-437B-A140-3D1F360A7F0F}">
      <dsp:nvSpPr>
        <dsp:cNvPr id="0" name=""/>
        <dsp:cNvSpPr/>
      </dsp:nvSpPr>
      <dsp:spPr>
        <a:xfrm>
          <a:off x="2302525" y="2182038"/>
          <a:ext cx="627660" cy="32124"/>
        </a:xfrm>
        <a:custGeom>
          <a:avLst/>
          <a:gdLst/>
          <a:ahLst/>
          <a:cxnLst/>
          <a:rect l="0" t="0" r="0" b="0"/>
          <a:pathLst>
            <a:path>
              <a:moveTo>
                <a:pt x="0" y="16062"/>
              </a:moveTo>
              <a:lnTo>
                <a:pt x="627660"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600663" y="2182408"/>
        <a:ext cx="31383" cy="31383"/>
      </dsp:txXfrm>
    </dsp:sp>
    <dsp:sp modelId="{AECBF6E9-9A71-43A9-8874-35A3450DE8C9}">
      <dsp:nvSpPr>
        <dsp:cNvPr id="0" name=""/>
        <dsp:cNvSpPr/>
      </dsp:nvSpPr>
      <dsp:spPr>
        <a:xfrm>
          <a:off x="2930185" y="1805812"/>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místní veřejné výzkumné instituce</a:t>
          </a:r>
        </a:p>
      </dsp:txBody>
      <dsp:txXfrm>
        <a:off x="2953164" y="1828791"/>
        <a:ext cx="1523193" cy="738617"/>
      </dsp:txXfrm>
    </dsp:sp>
    <dsp:sp modelId="{1547700B-DE38-4289-BBA7-C508CFA9F245}">
      <dsp:nvSpPr>
        <dsp:cNvPr id="0" name=""/>
        <dsp:cNvSpPr/>
      </dsp:nvSpPr>
      <dsp:spPr>
        <a:xfrm rot="3310531">
          <a:off x="2066802" y="2633169"/>
          <a:ext cx="1099106" cy="32124"/>
        </a:xfrm>
        <a:custGeom>
          <a:avLst/>
          <a:gdLst/>
          <a:ahLst/>
          <a:cxnLst/>
          <a:rect l="0" t="0" r="0" b="0"/>
          <a:pathLst>
            <a:path>
              <a:moveTo>
                <a:pt x="0" y="16062"/>
              </a:moveTo>
              <a:lnTo>
                <a:pt x="1099106"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588877" y="2621753"/>
        <a:ext cx="54955" cy="54955"/>
      </dsp:txXfrm>
    </dsp:sp>
    <dsp:sp modelId="{875931A7-CEA6-4EF7-BD5C-6511D09F9026}">
      <dsp:nvSpPr>
        <dsp:cNvPr id="0" name=""/>
        <dsp:cNvSpPr/>
      </dsp:nvSpPr>
      <dsp:spPr>
        <a:xfrm>
          <a:off x="2930185" y="2708074"/>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místní školské právnické osoby</a:t>
          </a:r>
        </a:p>
      </dsp:txBody>
      <dsp:txXfrm>
        <a:off x="2953164" y="2731053"/>
        <a:ext cx="1523193" cy="738617"/>
      </dsp:txXfrm>
    </dsp:sp>
    <dsp:sp modelId="{1D9DBE32-85EC-415C-AC18-8B3BF809A504}">
      <dsp:nvSpPr>
        <dsp:cNvPr id="0" name=""/>
        <dsp:cNvSpPr/>
      </dsp:nvSpPr>
      <dsp:spPr>
        <a:xfrm rot="4249260">
          <a:off x="1661071" y="3084300"/>
          <a:ext cx="1910567" cy="32124"/>
        </a:xfrm>
        <a:custGeom>
          <a:avLst/>
          <a:gdLst/>
          <a:ahLst/>
          <a:cxnLst/>
          <a:rect l="0" t="0" r="0" b="0"/>
          <a:pathLst>
            <a:path>
              <a:moveTo>
                <a:pt x="0" y="16062"/>
              </a:moveTo>
              <a:lnTo>
                <a:pt x="1910567" y="16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2568591" y="3052598"/>
        <a:ext cx="95528" cy="95528"/>
      </dsp:txXfrm>
    </dsp:sp>
    <dsp:sp modelId="{7C7684D2-5C0E-48BC-947E-69E28B3DEAF4}">
      <dsp:nvSpPr>
        <dsp:cNvPr id="0" name=""/>
        <dsp:cNvSpPr/>
      </dsp:nvSpPr>
      <dsp:spPr>
        <a:xfrm>
          <a:off x="2930185" y="3610337"/>
          <a:ext cx="1569151" cy="7845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latin typeface="Gill Sans MT" panose="020B0502020104020203" pitchFamily="34" charset="-18"/>
            </a:rPr>
            <a:t>ostatní</a:t>
          </a:r>
        </a:p>
      </dsp:txBody>
      <dsp:txXfrm>
        <a:off x="2953164" y="3633316"/>
        <a:ext cx="1523193" cy="7386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859C9F-3063-48BE-BFAC-193F01EA5427}" type="datetimeFigureOut">
              <a:rPr lang="cs-CZ" smtClean="0"/>
              <a:t>23.04.2023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D3CA3-1230-4240-9E86-9E440801462F}" type="slidenum">
              <a:rPr lang="cs-CZ" smtClean="0"/>
              <a:t>‹#›</a:t>
            </a:fld>
            <a:endParaRPr lang="cs-CZ"/>
          </a:p>
        </p:txBody>
      </p:sp>
    </p:spTree>
    <p:extLst>
      <p:ext uri="{BB962C8B-B14F-4D97-AF65-F5344CB8AC3E}">
        <p14:creationId xmlns:p14="http://schemas.microsoft.com/office/powerpoint/2010/main" val="250786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74341F-6859-4C3E-9B49-86547900589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cs-CZ" dirty="0"/>
          </a:p>
        </p:txBody>
      </p:sp>
      <p:sp>
        <p:nvSpPr>
          <p:cNvPr id="3" name="Podnadpis 2">
            <a:extLst>
              <a:ext uri="{FF2B5EF4-FFF2-40B4-BE49-F238E27FC236}">
                <a16:creationId xmlns:a16="http://schemas.microsoft.com/office/drawing/2014/main" id="{EA33EA24-ED66-4D62-8405-1817BF60FA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
        <p:nvSpPr>
          <p:cNvPr id="5" name="Zástupný symbol pro zápatí 4">
            <a:extLst>
              <a:ext uri="{FF2B5EF4-FFF2-40B4-BE49-F238E27FC236}">
                <a16:creationId xmlns:a16="http://schemas.microsoft.com/office/drawing/2014/main" id="{24C0F702-A3BA-40DA-8A35-7F47B0482BC0}"/>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4CFC0215-5FA9-48C5-B76A-B863D5CF1FF4}"/>
              </a:ext>
            </a:extLst>
          </p:cNvPr>
          <p:cNvSpPr>
            <a:spLocks noGrp="1"/>
          </p:cNvSpPr>
          <p:nvPr>
            <p:ph type="sldNum" sz="quarter" idx="12"/>
          </p:nvPr>
        </p:nvSpPr>
        <p:spPr/>
        <p:txBody>
          <a:bodyPr/>
          <a:lstStyle/>
          <a:p>
            <a:fld id="{55198495-D922-4C84-9C05-B0CB6B9CE971}" type="slidenum">
              <a:rPr lang="cs-CZ" smtClean="0"/>
              <a:t>‹#›</a:t>
            </a:fld>
            <a:endParaRPr lang="cs-CZ" dirty="0"/>
          </a:p>
        </p:txBody>
      </p:sp>
    </p:spTree>
    <p:extLst>
      <p:ext uri="{BB962C8B-B14F-4D97-AF65-F5344CB8AC3E}">
        <p14:creationId xmlns:p14="http://schemas.microsoft.com/office/powerpoint/2010/main" val="88318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F746F-933B-4E12-808E-EB81E8792D2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9BFF3C3-76F0-4FE0-9A11-723907B1CD8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0CCE00F3-4A45-489E-9DF1-9D82686A7C1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724D3AA-6A76-4616-9473-6E1C4EFCC4CE}"/>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76987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1C8559A-92D7-4287-A491-CF4CE96BC40D}"/>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2E83513-BAC1-4CE6-92FC-04316D258DB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62C437C0-1F8E-49DF-8B84-1684307D4BA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59F3ADA-215C-4F9B-B149-FAE5FAB3945B}"/>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40630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3FE012-DFAF-491C-9CCE-C9F0F480B732}"/>
              </a:ext>
            </a:extLst>
          </p:cNvPr>
          <p:cNvSpPr>
            <a:spLocks noGrp="1"/>
          </p:cNvSpPr>
          <p:nvPr>
            <p:ph type="title"/>
          </p:nvPr>
        </p:nvSpPr>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853E194C-4BB7-404D-B4F2-EACE5DB1E3C8}"/>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zápatí 4">
            <a:extLst>
              <a:ext uri="{FF2B5EF4-FFF2-40B4-BE49-F238E27FC236}">
                <a16:creationId xmlns:a16="http://schemas.microsoft.com/office/drawing/2014/main" id="{CAA46BFF-1914-476B-8CD1-53EF5C0CE80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D6B0E8-CE9B-41E6-BE93-B69C7A99AFD9}"/>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2636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DBAD8-3CC7-4563-971E-4D4F861AA8C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64557EE-42A3-4375-85F6-6946CCFA7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8E16B916-0389-4948-A07E-6E45A5C9D5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16C3DA-AB28-4C68-B353-62F210FD81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45170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99A55A-1A53-4BBB-8222-A507275CDC6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E971D2-D61A-4BC2-846A-58C9BBA54D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6E6C1AC-3A57-4A04-B4D2-47049C28C8F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a:extLst>
              <a:ext uri="{FF2B5EF4-FFF2-40B4-BE49-F238E27FC236}">
                <a16:creationId xmlns:a16="http://schemas.microsoft.com/office/drawing/2014/main" id="{CA668CF6-D7A8-4C79-A03B-5EFB11ED66F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59A8147-2030-4614-A9D5-084AD2C37BC0}"/>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21513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D4C5A0-7576-46A1-90B3-7F1EEB3B86C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FC6BAE4F-A05B-416B-94B0-44965DB266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45693F1-9B8D-4FA8-80E3-2A33E4A319D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F403B9F-F39F-481F-A89E-34C3D6F215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F32B435-2574-4918-9386-5973458494C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8" name="Zástupný symbol pro zápatí 7">
            <a:extLst>
              <a:ext uri="{FF2B5EF4-FFF2-40B4-BE49-F238E27FC236}">
                <a16:creationId xmlns:a16="http://schemas.microsoft.com/office/drawing/2014/main" id="{8085A077-77CF-49DE-9711-09AC7568A65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EAF3D90-4E18-4B4C-B0D9-82A110CDF3ED}"/>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13044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172A4-F95A-438D-A1A1-2B85A17AC870}"/>
              </a:ext>
            </a:extLst>
          </p:cNvPr>
          <p:cNvSpPr>
            <a:spLocks noGrp="1"/>
          </p:cNvSpPr>
          <p:nvPr>
            <p:ph type="title"/>
          </p:nvPr>
        </p:nvSpPr>
        <p:spPr/>
        <p:txBody>
          <a:bodyPr/>
          <a:lstStyle/>
          <a:p>
            <a:r>
              <a:rPr lang="cs-CZ"/>
              <a:t>Kliknutím lze upravit styl.</a:t>
            </a:r>
          </a:p>
        </p:txBody>
      </p:sp>
      <p:sp>
        <p:nvSpPr>
          <p:cNvPr id="4" name="Zástupný symbol pro zápatí 3">
            <a:extLst>
              <a:ext uri="{FF2B5EF4-FFF2-40B4-BE49-F238E27FC236}">
                <a16:creationId xmlns:a16="http://schemas.microsoft.com/office/drawing/2014/main" id="{8CD59FD6-EDA2-4FCA-8F21-1B81CA663D8D}"/>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041D52-2C95-446E-98E2-713A64B0B8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30247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842CB126-0867-487F-B98A-C2DA9AB48EF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DD85B3F-B6D1-4D64-9DEB-9503D0E99561}"/>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286486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2B5BAC-DE39-4C8C-8B48-3067D9CB05F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43488A2-C9EE-4C31-97E7-303B3DB185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E7DF73C-4085-497E-B813-BFC7195C0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25A61BDF-EC78-46A6-8228-29BE72E028D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81ECA0E-4D35-43DF-A21F-A7BD9D8EC2A2}"/>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08056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3DD871-C166-49EF-BCFA-2A0B356ED0C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6208F7C-A4C6-4AED-9A7F-B9D40F31A0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text 3">
            <a:extLst>
              <a:ext uri="{FF2B5EF4-FFF2-40B4-BE49-F238E27FC236}">
                <a16:creationId xmlns:a16="http://schemas.microsoft.com/office/drawing/2014/main" id="{622D2138-F5D1-449E-958D-A06C88CF1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6" name="Zástupný symbol pro zápatí 5">
            <a:extLst>
              <a:ext uri="{FF2B5EF4-FFF2-40B4-BE49-F238E27FC236}">
                <a16:creationId xmlns:a16="http://schemas.microsoft.com/office/drawing/2014/main" id="{19CCEF56-3649-428A-932C-2724F333AD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7A23600-3E42-4B1C-80C8-11B1D947E678}"/>
              </a:ext>
            </a:extLst>
          </p:cNvPr>
          <p:cNvSpPr>
            <a:spLocks noGrp="1"/>
          </p:cNvSpPr>
          <p:nvPr>
            <p:ph type="sldNum" sz="quarter" idx="12"/>
          </p:nvPr>
        </p:nvSpPr>
        <p:spPr/>
        <p:txBody>
          <a:bodyPr/>
          <a:lstStyle/>
          <a:p>
            <a:fld id="{55198495-D922-4C84-9C05-B0CB6B9CE971}" type="slidenum">
              <a:rPr lang="cs-CZ" smtClean="0"/>
              <a:t>‹#›</a:t>
            </a:fld>
            <a:endParaRPr lang="cs-CZ"/>
          </a:p>
        </p:txBody>
      </p:sp>
    </p:spTree>
    <p:extLst>
      <p:ext uri="{BB962C8B-B14F-4D97-AF65-F5344CB8AC3E}">
        <p14:creationId xmlns:p14="http://schemas.microsoft.com/office/powerpoint/2010/main" val="14658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65F79AA-9FA1-4859-9A83-5B6C648948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cs-CZ" dirty="0"/>
              <a:t>Kliknutím lze upravit styl.</a:t>
            </a:r>
          </a:p>
        </p:txBody>
      </p:sp>
      <p:sp>
        <p:nvSpPr>
          <p:cNvPr id="3" name="Zástupný text 2">
            <a:extLst>
              <a:ext uri="{FF2B5EF4-FFF2-40B4-BE49-F238E27FC236}">
                <a16:creationId xmlns:a16="http://schemas.microsoft.com/office/drawing/2014/main" id="{764107B8-7111-4D0B-885D-F035ACBEAB56}"/>
              </a:ext>
            </a:extLst>
          </p:cNvPr>
          <p:cNvSpPr>
            <a:spLocks noGrp="1"/>
          </p:cNvSpPr>
          <p:nvPr>
            <p:ph type="body" idx="1"/>
          </p:nvPr>
        </p:nvSpPr>
        <p:spPr>
          <a:xfrm>
            <a:off x="838200" y="1825625"/>
            <a:ext cx="10515600" cy="3690933"/>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zápatí 4">
            <a:extLst>
              <a:ext uri="{FF2B5EF4-FFF2-40B4-BE49-F238E27FC236}">
                <a16:creationId xmlns:a16="http://schemas.microsoft.com/office/drawing/2014/main" id="{3C8CB009-14EF-4507-8073-BDD57CF9BF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a:solidFill>
                  <a:schemeClr val="tx1">
                    <a:tint val="75000"/>
                  </a:schemeClr>
                </a:solidFill>
                <a:latin typeface="Gill Sans MT" panose="020B0502020104020203" pitchFamily="34" charset="-18"/>
              </a:defRPr>
            </a:lvl1pPr>
          </a:lstStyle>
          <a:p>
            <a:endParaRPr lang="cs-CZ" dirty="0"/>
          </a:p>
        </p:txBody>
      </p:sp>
      <p:sp>
        <p:nvSpPr>
          <p:cNvPr id="6" name="Zástupný symbol pro číslo snímku 5">
            <a:extLst>
              <a:ext uri="{FF2B5EF4-FFF2-40B4-BE49-F238E27FC236}">
                <a16:creationId xmlns:a16="http://schemas.microsoft.com/office/drawing/2014/main" id="{F7D5DCB5-0FA9-4D4D-9EA2-3A93F3BE61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latin typeface="Gill Sans MT" panose="020B0502020104020203" pitchFamily="34" charset="-18"/>
              </a:defRPr>
            </a:lvl1pPr>
          </a:lstStyle>
          <a:p>
            <a:fld id="{55198495-D922-4C84-9C05-B0CB6B9CE971}" type="slidenum">
              <a:rPr lang="cs-CZ" smtClean="0"/>
              <a:pPr/>
              <a:t>‹#›</a:t>
            </a:fld>
            <a:endParaRPr lang="cs-CZ" dirty="0"/>
          </a:p>
        </p:txBody>
      </p:sp>
      <p:sp>
        <p:nvSpPr>
          <p:cNvPr id="7" name="Obdélník 6">
            <a:extLst>
              <a:ext uri="{FF2B5EF4-FFF2-40B4-BE49-F238E27FC236}">
                <a16:creationId xmlns:a16="http://schemas.microsoft.com/office/drawing/2014/main" id="{F413AC6C-3CC2-4395-B1A6-D26662619244}"/>
              </a:ext>
            </a:extLst>
          </p:cNvPr>
          <p:cNvSpPr/>
          <p:nvPr userDrawn="1"/>
        </p:nvSpPr>
        <p:spPr>
          <a:xfrm flipV="1">
            <a:off x="246000" y="5619162"/>
            <a:ext cx="11700000" cy="21600"/>
          </a:xfrm>
          <a:prstGeom prst="rect">
            <a:avLst/>
          </a:prstGeom>
          <a:solidFill>
            <a:srgbClr val="CD1F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Grafický objekt 7">
            <a:extLst>
              <a:ext uri="{FF2B5EF4-FFF2-40B4-BE49-F238E27FC236}">
                <a16:creationId xmlns:a16="http://schemas.microsoft.com/office/drawing/2014/main" id="{9E0545A6-DB51-4E6A-9DEA-5B3EFA0EDB7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59328" y="5868786"/>
            <a:ext cx="2590276" cy="861164"/>
          </a:xfrm>
          <a:prstGeom prst="rect">
            <a:avLst/>
          </a:prstGeom>
        </p:spPr>
      </p:pic>
    </p:spTree>
    <p:extLst>
      <p:ext uri="{BB962C8B-B14F-4D97-AF65-F5344CB8AC3E}">
        <p14:creationId xmlns:p14="http://schemas.microsoft.com/office/powerpoint/2010/main" val="2019028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100000"/>
        </a:lnSpc>
        <a:spcBef>
          <a:spcPct val="0"/>
        </a:spcBef>
        <a:buNone/>
        <a:defRPr sz="4400" b="1" kern="1200">
          <a:solidFill>
            <a:schemeClr val="tx1"/>
          </a:solidFill>
          <a:latin typeface="Gill Sans MT" panose="020B0502020104020203" pitchFamily="34" charset="-18"/>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Gill Sans MT" panose="020B0502020104020203" pitchFamily="34" charset="-18"/>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Gill Sans MT" panose="020B0502020104020203" pitchFamily="34" charset="-18"/>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Gill Sans MT" panose="020B0502020104020203" pitchFamily="34" charset="-18"/>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0B1AA515-C4F5-4F05-9AA0-02923517FDAF}"/>
              </a:ext>
            </a:extLst>
          </p:cNvPr>
          <p:cNvSpPr>
            <a:spLocks noGrp="1"/>
          </p:cNvSpPr>
          <p:nvPr>
            <p:ph type="ctrTitle"/>
          </p:nvPr>
        </p:nvSpPr>
        <p:spPr/>
        <p:txBody>
          <a:bodyPr>
            <a:noAutofit/>
          </a:bodyPr>
          <a:lstStyle/>
          <a:p>
            <a:r>
              <a:rPr lang="cs-CZ" sz="4400" dirty="0"/>
              <a:t>Rozpočtové právo</a:t>
            </a:r>
            <a:endParaRPr lang="en-US" sz="4400" dirty="0"/>
          </a:p>
        </p:txBody>
      </p:sp>
      <p:sp>
        <p:nvSpPr>
          <p:cNvPr id="7" name="Podnadpis 6">
            <a:extLst>
              <a:ext uri="{FF2B5EF4-FFF2-40B4-BE49-F238E27FC236}">
                <a16:creationId xmlns:a16="http://schemas.microsoft.com/office/drawing/2014/main" id="{789D5057-A154-4798-978D-6C9909FC8D3F}"/>
              </a:ext>
            </a:extLst>
          </p:cNvPr>
          <p:cNvSpPr>
            <a:spLocks noGrp="1"/>
          </p:cNvSpPr>
          <p:nvPr>
            <p:ph type="subTitle" idx="1"/>
          </p:nvPr>
        </p:nvSpPr>
        <p:spPr/>
        <p:txBody>
          <a:bodyPr/>
          <a:lstStyle/>
          <a:p>
            <a:endParaRPr lang="en-US" dirty="0"/>
          </a:p>
          <a:p>
            <a:r>
              <a:rPr lang="en-US" dirty="0"/>
              <a:t>Radim Boháč</a:t>
            </a:r>
          </a:p>
          <a:p>
            <a:r>
              <a:rPr lang="cs-CZ" dirty="0"/>
              <a:t>24. dubna </a:t>
            </a:r>
            <a:r>
              <a:rPr lang="en-US" dirty="0"/>
              <a:t>20</a:t>
            </a:r>
            <a:r>
              <a:rPr lang="cs-CZ" dirty="0"/>
              <a:t>23</a:t>
            </a:r>
          </a:p>
          <a:p>
            <a:endParaRPr lang="en-US" dirty="0"/>
          </a:p>
          <a:p>
            <a:endParaRPr lang="en-US" dirty="0"/>
          </a:p>
        </p:txBody>
      </p:sp>
    </p:spTree>
    <p:extLst>
      <p:ext uri="{BB962C8B-B14F-4D97-AF65-F5344CB8AC3E}">
        <p14:creationId xmlns:p14="http://schemas.microsoft.com/office/powerpoint/2010/main" val="4086439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Členění rozpočtového práva</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10</a:t>
            </a:fld>
            <a:endParaRPr lang="cs-CZ"/>
          </a:p>
        </p:txBody>
      </p:sp>
      <p:graphicFrame>
        <p:nvGraphicFramePr>
          <p:cNvPr id="5" name="Diagram 4">
            <a:extLst>
              <a:ext uri="{FF2B5EF4-FFF2-40B4-BE49-F238E27FC236}">
                <a16:creationId xmlns:a16="http://schemas.microsoft.com/office/drawing/2014/main" id="{D87C963C-E003-4AFC-941D-825B133D5CC8}"/>
              </a:ext>
            </a:extLst>
          </p:cNvPr>
          <p:cNvGraphicFramePr/>
          <p:nvPr/>
        </p:nvGraphicFramePr>
        <p:xfrm>
          <a:off x="815414" y="1124744"/>
          <a:ext cx="10483957" cy="4312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78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Členění rozpočtového práva</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11</a:t>
            </a:fld>
            <a:endParaRPr lang="cs-CZ"/>
          </a:p>
        </p:txBody>
      </p:sp>
      <p:graphicFrame>
        <p:nvGraphicFramePr>
          <p:cNvPr id="17" name="Diagram 16">
            <a:extLst>
              <a:ext uri="{FF2B5EF4-FFF2-40B4-BE49-F238E27FC236}">
                <a16:creationId xmlns:a16="http://schemas.microsoft.com/office/drawing/2014/main" id="{D87C963C-E003-4AFC-941D-825B133D5CC8}"/>
              </a:ext>
            </a:extLst>
          </p:cNvPr>
          <p:cNvGraphicFramePr/>
          <p:nvPr/>
        </p:nvGraphicFramePr>
        <p:xfrm>
          <a:off x="815414" y="849086"/>
          <a:ext cx="10598257" cy="4637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93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Prameny rozpočtového práva</a:t>
            </a:r>
          </a:p>
        </p:txBody>
      </p:sp>
      <p:sp>
        <p:nvSpPr>
          <p:cNvPr id="4" name="Zástupný symbol pro číslo snímku 3">
            <a:extLst>
              <a:ext uri="{FF2B5EF4-FFF2-40B4-BE49-F238E27FC236}">
                <a16:creationId xmlns:a16="http://schemas.microsoft.com/office/drawing/2014/main" id="{132031EB-127B-4959-80C6-9DD0FDB626F5}"/>
              </a:ext>
            </a:extLst>
          </p:cNvPr>
          <p:cNvSpPr>
            <a:spLocks noGrp="1"/>
          </p:cNvSpPr>
          <p:nvPr>
            <p:ph type="sldNum" sz="quarter" idx="12"/>
          </p:nvPr>
        </p:nvSpPr>
        <p:spPr/>
        <p:txBody>
          <a:bodyPr/>
          <a:lstStyle/>
          <a:p>
            <a:fld id="{55198495-D922-4C84-9C05-B0CB6B9CE971}" type="slidenum">
              <a:rPr lang="cs-CZ" smtClean="0"/>
              <a:t>12</a:t>
            </a:fld>
            <a:endParaRPr lang="cs-CZ"/>
          </a:p>
        </p:txBody>
      </p:sp>
      <p:sp>
        <p:nvSpPr>
          <p:cNvPr id="5" name="Obdélník 4">
            <a:extLst>
              <a:ext uri="{FF2B5EF4-FFF2-40B4-BE49-F238E27FC236}">
                <a16:creationId xmlns:a16="http://schemas.microsoft.com/office/drawing/2014/main" id="{F01C0C43-DE2F-4AD2-95E3-8465F798AAB6}"/>
              </a:ext>
            </a:extLst>
          </p:cNvPr>
          <p:cNvSpPr/>
          <p:nvPr/>
        </p:nvSpPr>
        <p:spPr>
          <a:xfrm>
            <a:off x="838201" y="1196752"/>
            <a:ext cx="10515600" cy="4176463"/>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cs-CZ">
              <a:solidFill>
                <a:schemeClr val="accent1"/>
              </a:solidFill>
            </a:endParaRPr>
          </a:p>
        </p:txBody>
      </p:sp>
      <p:sp>
        <p:nvSpPr>
          <p:cNvPr id="6" name="TextovéPole 5">
            <a:extLst>
              <a:ext uri="{FF2B5EF4-FFF2-40B4-BE49-F238E27FC236}">
                <a16:creationId xmlns:a16="http://schemas.microsoft.com/office/drawing/2014/main" id="{880C25E9-0316-4084-BB16-1E945D6A49C9}"/>
              </a:ext>
            </a:extLst>
          </p:cNvPr>
          <p:cNvSpPr txBox="1"/>
          <p:nvPr/>
        </p:nvSpPr>
        <p:spPr>
          <a:xfrm>
            <a:off x="7824191" y="1484785"/>
            <a:ext cx="3136733" cy="3416320"/>
          </a:xfrm>
          <a:prstGeom prst="rect">
            <a:avLst/>
          </a:prstGeom>
          <a:noFill/>
        </p:spPr>
        <p:txBody>
          <a:bodyPr wrap="square" rtlCol="0">
            <a:spAutoFit/>
          </a:bodyPr>
          <a:lstStyle/>
          <a:p>
            <a:pPr algn="ctr"/>
            <a:r>
              <a:rPr lang="cs-CZ" sz="3600" b="1" dirty="0">
                <a:solidFill>
                  <a:schemeClr val="accent1"/>
                </a:solidFill>
                <a:latin typeface="Gill Sans MT" panose="020B0502020104020203" pitchFamily="34" charset="-18"/>
                <a:cs typeface="Arial" panose="020B0604020202020204" pitchFamily="34" charset="0"/>
              </a:rPr>
              <a:t>Materiální</a:t>
            </a:r>
          </a:p>
          <a:p>
            <a:r>
              <a:rPr lang="cs-CZ" sz="3600" dirty="0">
                <a:latin typeface="Gill Sans MT" panose="020B0502020104020203" pitchFamily="34" charset="-18"/>
                <a:cs typeface="Arial" panose="020B0604020202020204" pitchFamily="34" charset="0"/>
              </a:rPr>
              <a:t>vnitřní předpisy</a:t>
            </a:r>
          </a:p>
          <a:p>
            <a:pPr algn="just"/>
            <a:r>
              <a:rPr lang="cs-CZ" sz="3600" dirty="0">
                <a:latin typeface="Gill Sans MT" panose="020B0502020104020203" pitchFamily="34" charset="-18"/>
                <a:cs typeface="Arial" panose="020B0604020202020204" pitchFamily="34" charset="0"/>
              </a:rPr>
              <a:t>judikatura</a:t>
            </a:r>
          </a:p>
          <a:p>
            <a:pPr algn="just"/>
            <a:r>
              <a:rPr lang="cs-CZ" sz="3600" dirty="0">
                <a:latin typeface="Gill Sans MT" panose="020B0502020104020203" pitchFamily="34" charset="-18"/>
                <a:cs typeface="Arial" panose="020B0604020202020204" pitchFamily="34" charset="0"/>
              </a:rPr>
              <a:t>internet</a:t>
            </a:r>
          </a:p>
          <a:p>
            <a:pPr algn="just"/>
            <a:r>
              <a:rPr lang="cs-CZ" sz="3600" dirty="0">
                <a:latin typeface="Gill Sans MT" panose="020B0502020104020203" pitchFamily="34" charset="-18"/>
                <a:cs typeface="Arial" panose="020B0604020202020204" pitchFamily="34" charset="0"/>
              </a:rPr>
              <a:t>atd.</a:t>
            </a:r>
          </a:p>
          <a:p>
            <a:pPr algn="ctr"/>
            <a:r>
              <a:rPr lang="cs-CZ" sz="3600" b="1" dirty="0">
                <a:solidFill>
                  <a:schemeClr val="accent2"/>
                </a:solidFill>
                <a:latin typeface="Gill Sans MT" panose="020B0502020104020203" pitchFamily="34" charset="-18"/>
                <a:cs typeface="Arial" panose="020B0604020202020204" pitchFamily="34" charset="0"/>
              </a:rPr>
              <a:t> </a:t>
            </a:r>
          </a:p>
        </p:txBody>
      </p:sp>
      <p:sp>
        <p:nvSpPr>
          <p:cNvPr id="7" name="TextovéPole 6">
            <a:extLst>
              <a:ext uri="{FF2B5EF4-FFF2-40B4-BE49-F238E27FC236}">
                <a16:creationId xmlns:a16="http://schemas.microsoft.com/office/drawing/2014/main" id="{23DEB9C4-DED1-42E2-841C-03C1ECEBDD2E}"/>
              </a:ext>
            </a:extLst>
          </p:cNvPr>
          <p:cNvSpPr txBox="1"/>
          <p:nvPr/>
        </p:nvSpPr>
        <p:spPr>
          <a:xfrm>
            <a:off x="1410836" y="1556496"/>
            <a:ext cx="6204612" cy="3416320"/>
          </a:xfrm>
          <a:prstGeom prst="rect">
            <a:avLst/>
          </a:prstGeom>
          <a:noFill/>
          <a:ln w="57150">
            <a:solidFill>
              <a:schemeClr val="tx1"/>
            </a:solidFill>
          </a:ln>
        </p:spPr>
        <p:txBody>
          <a:bodyPr wrap="square" rtlCol="0">
            <a:spAutoFit/>
          </a:bodyPr>
          <a:lstStyle/>
          <a:p>
            <a:pPr algn="ctr"/>
            <a:r>
              <a:rPr lang="cs-CZ" sz="3600" b="1" dirty="0">
                <a:latin typeface="Gill Sans MT" panose="020B0502020104020203" pitchFamily="34" charset="-18"/>
                <a:cs typeface="Arial" panose="020B0604020202020204" pitchFamily="34" charset="0"/>
              </a:rPr>
              <a:t>Formální</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ústavní zákony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mezinárodní smlouvy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právní předpisy EU</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zákony</a:t>
            </a:r>
          </a:p>
          <a:p>
            <a:pPr marL="857250" indent="-857250">
              <a:buFont typeface="+mj-lt"/>
              <a:buAutoNum type="romanUcPeriod"/>
            </a:pPr>
            <a:r>
              <a:rPr lang="cs-CZ" sz="3600" dirty="0">
                <a:latin typeface="Gill Sans MT" panose="020B0502020104020203" pitchFamily="34" charset="-18"/>
                <a:cs typeface="Arial" panose="020B0604020202020204" pitchFamily="34" charset="0"/>
              </a:rPr>
              <a:t>sekundární právní předpisy</a:t>
            </a:r>
          </a:p>
        </p:txBody>
      </p:sp>
    </p:spTree>
    <p:extLst>
      <p:ext uri="{BB962C8B-B14F-4D97-AF65-F5344CB8AC3E}">
        <p14:creationId xmlns:p14="http://schemas.microsoft.com/office/powerpoint/2010/main" val="4236094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 Ústavní základy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čl. 42 a 33 Ústavy</a:t>
            </a:r>
          </a:p>
          <a:p>
            <a:r>
              <a:rPr lang="cs-CZ" sz="2400" dirty="0"/>
              <a:t>čl. 97 Ústavy</a:t>
            </a:r>
          </a:p>
          <a:p>
            <a:r>
              <a:rPr lang="cs-CZ" sz="2400" dirty="0"/>
              <a:t>čl. 62 písm. j) Ústavy</a:t>
            </a:r>
          </a:p>
          <a:p>
            <a:r>
              <a:rPr lang="cs-CZ" sz="2400" dirty="0"/>
              <a:t>čl. 101 odst. 3 Ústavy</a:t>
            </a:r>
          </a:p>
          <a:p>
            <a:endParaRPr lang="cs-CZ" sz="2400" dirty="0"/>
          </a:p>
          <a:p>
            <a:r>
              <a:rPr lang="cs-CZ" sz="2400" dirty="0"/>
              <a:t>rozpočtová odpovědnost – ne</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13</a:t>
            </a:fld>
            <a:endParaRPr lang="cs-CZ"/>
          </a:p>
        </p:txBody>
      </p:sp>
    </p:spTree>
    <p:extLst>
      <p:ext uri="{BB962C8B-B14F-4D97-AF65-F5344CB8AC3E}">
        <p14:creationId xmlns:p14="http://schemas.microsoft.com/office/powerpoint/2010/main" val="1164125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 Mezinárodní smlouvy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obecné</a:t>
            </a:r>
          </a:p>
          <a:p>
            <a:pPr lvl="1"/>
            <a:r>
              <a:rPr lang="cs-CZ" dirty="0"/>
              <a:t>Smlouva o přistoupení České republiky k Evropské unii</a:t>
            </a:r>
          </a:p>
          <a:p>
            <a:pPr lvl="1"/>
            <a:endParaRPr lang="cs-CZ" dirty="0"/>
          </a:p>
          <a:p>
            <a:r>
              <a:rPr lang="cs-CZ" b="1" dirty="0"/>
              <a:t>zvláštní </a:t>
            </a:r>
          </a:p>
          <a:p>
            <a:pPr lvl="1"/>
            <a:r>
              <a:rPr lang="cs-CZ" dirty="0"/>
              <a:t>Smlouva o stabilitě, koordinaci a správě v hospodářské a měnové unii </a:t>
            </a:r>
            <a:br>
              <a:rPr lang="cs-CZ" dirty="0"/>
            </a:br>
            <a:r>
              <a:rPr lang="cs-CZ" dirty="0"/>
              <a:t>(č. 46/2020 Sb. m. s.)</a:t>
            </a:r>
          </a:p>
          <a:p>
            <a:pPr lvl="1"/>
            <a:r>
              <a:rPr lang="cs-CZ" dirty="0"/>
              <a:t>Evropská charta územní samosprávy (č. 181/1999 Sb.)</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14</a:t>
            </a:fld>
            <a:endParaRPr lang="cs-CZ"/>
          </a:p>
        </p:txBody>
      </p:sp>
    </p:spTree>
    <p:extLst>
      <p:ext uri="{BB962C8B-B14F-4D97-AF65-F5344CB8AC3E}">
        <p14:creationId xmlns:p14="http://schemas.microsoft.com/office/powerpoint/2010/main" val="891524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III. Právní předpisy Evropské unie</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Smlouva o fungování Evropské unie</a:t>
            </a:r>
          </a:p>
          <a:p>
            <a:pPr lvl="1"/>
            <a:r>
              <a:rPr lang="cs-CZ" dirty="0"/>
              <a:t>čl. 310-325 </a:t>
            </a:r>
          </a:p>
          <a:p>
            <a:pPr lvl="1"/>
            <a:r>
              <a:rPr lang="cs-CZ" dirty="0"/>
              <a:t>čl. 126</a:t>
            </a:r>
          </a:p>
          <a:p>
            <a:pPr lvl="1"/>
            <a:r>
              <a:rPr lang="cs-CZ" dirty="0"/>
              <a:t>čl. 107-109</a:t>
            </a:r>
          </a:p>
          <a:p>
            <a:pPr lvl="1"/>
            <a:r>
              <a:rPr lang="cs-CZ" dirty="0"/>
              <a:t>čl. 110-113</a:t>
            </a:r>
          </a:p>
          <a:p>
            <a:pPr lvl="1"/>
            <a:r>
              <a:rPr lang="cs-CZ" dirty="0"/>
              <a:t>čl. 30-32</a:t>
            </a:r>
          </a:p>
          <a:p>
            <a:r>
              <a:rPr lang="cs-CZ" b="1" dirty="0"/>
              <a:t>sekundární předpisy Evropské unie</a:t>
            </a:r>
          </a:p>
          <a:p>
            <a:pPr lvl="1"/>
            <a:r>
              <a:rPr lang="cs-CZ" dirty="0"/>
              <a:t>nařízení Evropského parlamentu a Rady (EU, Euratom) 2018/1046 = finanční pravidla pro souhrnný rozpočet Unie</a:t>
            </a:r>
          </a:p>
          <a:p>
            <a:pPr lvl="1"/>
            <a:r>
              <a:rPr lang="cs-CZ" dirty="0"/>
              <a:t>rozhodnutí Rady (EU, Euratom) 2020/2053 = systém vlastních zdrojů EU </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15</a:t>
            </a:fld>
            <a:endParaRPr lang="cs-CZ"/>
          </a:p>
        </p:txBody>
      </p:sp>
    </p:spTree>
    <p:extLst>
      <p:ext uri="{BB962C8B-B14F-4D97-AF65-F5344CB8AC3E}">
        <p14:creationId xmlns:p14="http://schemas.microsoft.com/office/powerpoint/2010/main" val="238344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IV. Zákony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rozpočtová pravidla (č. 218/2000 Sb.)</a:t>
            </a:r>
          </a:p>
          <a:p>
            <a:r>
              <a:rPr lang="cs-CZ" sz="2400" dirty="0"/>
              <a:t>rozpočtová pravidla územních rozpočtů (č. 250/2000 Sb.)</a:t>
            </a:r>
          </a:p>
          <a:p>
            <a:r>
              <a:rPr lang="cs-CZ" sz="2400" dirty="0"/>
              <a:t>zákon o státním rozpočtu (č. 449/2022 Sb.)</a:t>
            </a:r>
          </a:p>
          <a:p>
            <a:r>
              <a:rPr lang="cs-CZ" sz="2400" dirty="0"/>
              <a:t>zákon o pravidlech rozpočtové odpovědnosti (č. 23/2017 Sb.)</a:t>
            </a:r>
          </a:p>
          <a:p>
            <a:r>
              <a:rPr lang="cs-CZ" sz="2400" dirty="0"/>
              <a:t>zákony upravující státní fondy</a:t>
            </a:r>
          </a:p>
          <a:p>
            <a:endParaRPr lang="cs-CZ" sz="2400" dirty="0"/>
          </a:p>
          <a:p>
            <a:r>
              <a:rPr lang="cs-CZ" sz="2400" dirty="0"/>
              <a:t>další zákony – č. 219/2000 Sb., č. 420/2004 Sb., č. 320/2001 Sb., č. 215/2004 Sb., </a:t>
            </a:r>
            <a:br>
              <a:rPr lang="cs-CZ" sz="2400" dirty="0"/>
            </a:br>
            <a:r>
              <a:rPr lang="cs-CZ" sz="2400" dirty="0"/>
              <a:t>č. 134/2016 Sb. … </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16</a:t>
            </a:fld>
            <a:endParaRPr lang="cs-CZ"/>
          </a:p>
        </p:txBody>
      </p:sp>
    </p:spTree>
    <p:extLst>
      <p:ext uri="{BB962C8B-B14F-4D97-AF65-F5344CB8AC3E}">
        <p14:creationId xmlns:p14="http://schemas.microsoft.com/office/powerpoint/2010/main" val="326739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4. Rozpočtové principy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principy rozpočtového práva</a:t>
            </a:r>
          </a:p>
          <a:p>
            <a:endParaRPr lang="cs-CZ" b="1" dirty="0"/>
          </a:p>
          <a:p>
            <a:r>
              <a:rPr lang="cs-CZ" b="1" dirty="0"/>
              <a:t>kategorizace principů</a:t>
            </a:r>
          </a:p>
          <a:p>
            <a:pPr marL="971550" lvl="1" indent="-571500">
              <a:buFont typeface="+mj-lt"/>
              <a:buAutoNum type="alphaUcPeriod"/>
            </a:pPr>
            <a:r>
              <a:rPr lang="cs-CZ" dirty="0"/>
              <a:t>principy při sestavování a schvalování veřejných rozpočtů</a:t>
            </a:r>
          </a:p>
          <a:p>
            <a:pPr marL="971550" lvl="1" indent="-571500">
              <a:buFont typeface="+mj-lt"/>
              <a:buAutoNum type="alphaUcPeriod"/>
            </a:pPr>
            <a:r>
              <a:rPr lang="cs-CZ" dirty="0"/>
              <a:t>principy týkající se příjmů a výdajů</a:t>
            </a:r>
          </a:p>
          <a:p>
            <a:pPr marL="971550" lvl="1" indent="-571500">
              <a:buFont typeface="+mj-lt"/>
              <a:buAutoNum type="alphaUcPeriod"/>
            </a:pPr>
            <a:r>
              <a:rPr lang="cs-CZ" dirty="0"/>
              <a:t>principy rozpočtového hospodaření </a:t>
            </a:r>
          </a:p>
          <a:p>
            <a:pPr marL="971550" lvl="1" indent="-571500">
              <a:buFont typeface="+mj-lt"/>
              <a:buAutoNum type="alphaUcPeriod"/>
            </a:pPr>
            <a:r>
              <a:rPr lang="cs-CZ" dirty="0"/>
              <a:t>ostatní principy</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17</a:t>
            </a:fld>
            <a:endParaRPr lang="cs-CZ"/>
          </a:p>
        </p:txBody>
      </p:sp>
    </p:spTree>
    <p:extLst>
      <p:ext uri="{BB962C8B-B14F-4D97-AF65-F5344CB8AC3E}">
        <p14:creationId xmlns:p14="http://schemas.microsoft.com/office/powerpoint/2010/main" val="1483155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Principy při sestavování a schvalování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ročních veřejných rozpočtů</a:t>
            </a:r>
          </a:p>
          <a:p>
            <a:pPr marL="514350" indent="-514350">
              <a:buFont typeface="+mj-lt"/>
              <a:buAutoNum type="romanUcPeriod"/>
            </a:pPr>
            <a:r>
              <a:rPr lang="cs-CZ" sz="2400" dirty="0"/>
              <a:t>princip včasnosti veřejných rozpočtů</a:t>
            </a:r>
          </a:p>
          <a:p>
            <a:pPr marL="514350" indent="-514350">
              <a:buFont typeface="+mj-lt"/>
              <a:buAutoNum type="romanUcPeriod"/>
            </a:pPr>
            <a:r>
              <a:rPr lang="cs-CZ" sz="2400" dirty="0"/>
              <a:t>princip veřejnosti veřejných rozpočtů</a:t>
            </a:r>
          </a:p>
          <a:p>
            <a:pPr marL="514350" indent="-514350">
              <a:buFont typeface="+mj-lt"/>
              <a:buAutoNum type="romanUcPeriod"/>
            </a:pPr>
            <a:r>
              <a:rPr lang="cs-CZ" sz="2400" dirty="0"/>
              <a:t>princip reálnosti a pravdivosti veřejných rozpočtů</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18</a:t>
            </a:fld>
            <a:endParaRPr lang="cs-CZ"/>
          </a:p>
        </p:txBody>
      </p:sp>
    </p:spTree>
    <p:extLst>
      <p:ext uri="{BB962C8B-B14F-4D97-AF65-F5344CB8AC3E}">
        <p14:creationId xmlns:p14="http://schemas.microsoft.com/office/powerpoint/2010/main" val="404611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19</a:t>
            </a:fld>
            <a:endParaRPr lang="cs-CZ"/>
          </a:p>
        </p:txBody>
      </p:sp>
      <p:pic>
        <p:nvPicPr>
          <p:cNvPr id="6" name="Picture 3" descr="Přehled plánované a skutečné bilance státního rozpočtu (v mld. Kč)">
            <a:extLst>
              <a:ext uri="{FF2B5EF4-FFF2-40B4-BE49-F238E27FC236}">
                <a16:creationId xmlns:a16="http://schemas.microsoft.com/office/drawing/2014/main" id="{124B1A42-2991-41EF-BB04-3930127B0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063" y="925050"/>
            <a:ext cx="9335155" cy="466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4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09696-EC90-49A6-B3F5-944317D2A23A}"/>
              </a:ext>
            </a:extLst>
          </p:cNvPr>
          <p:cNvSpPr>
            <a:spLocks noGrp="1"/>
          </p:cNvSpPr>
          <p:nvPr>
            <p:ph type="title"/>
          </p:nvPr>
        </p:nvSpPr>
        <p:spPr>
          <a:xfrm>
            <a:off x="838200" y="15995"/>
            <a:ext cx="10515600" cy="1325563"/>
          </a:xfrm>
        </p:spPr>
        <p:txBody>
          <a:bodyPr/>
          <a:lstStyle/>
          <a:p>
            <a:r>
              <a:rPr lang="cs-CZ" dirty="0"/>
              <a:t>Osnova</a:t>
            </a:r>
          </a:p>
        </p:txBody>
      </p:sp>
      <p:sp>
        <p:nvSpPr>
          <p:cNvPr id="3" name="Zástupný obsah 2">
            <a:extLst>
              <a:ext uri="{FF2B5EF4-FFF2-40B4-BE49-F238E27FC236}">
                <a16:creationId xmlns:a16="http://schemas.microsoft.com/office/drawing/2014/main" id="{65B522AF-47DF-4E6D-A35F-27E042B628E3}"/>
              </a:ext>
            </a:extLst>
          </p:cNvPr>
          <p:cNvSpPr>
            <a:spLocks noGrp="1"/>
          </p:cNvSpPr>
          <p:nvPr>
            <p:ph idx="1"/>
          </p:nvPr>
        </p:nvSpPr>
        <p:spPr>
          <a:xfrm>
            <a:off x="838200" y="1341559"/>
            <a:ext cx="10515600" cy="4175000"/>
          </a:xfrm>
        </p:spPr>
        <p:txBody>
          <a:bodyPr>
            <a:normAutofit/>
          </a:bodyPr>
          <a:lstStyle/>
          <a:p>
            <a:pPr marL="624078" indent="-514350">
              <a:buFont typeface="+mj-lt"/>
              <a:buAutoNum type="arabicPeriod"/>
              <a:defRPr/>
            </a:pPr>
            <a:r>
              <a:rPr lang="cs-CZ" dirty="0"/>
              <a:t>Rozpočtová a fiskální politika</a:t>
            </a:r>
          </a:p>
          <a:p>
            <a:pPr marL="624078" indent="-514350">
              <a:buFont typeface="+mj-lt"/>
              <a:buAutoNum type="arabicPeriod"/>
              <a:defRPr/>
            </a:pPr>
            <a:r>
              <a:rPr lang="cs-CZ" dirty="0"/>
              <a:t>Fiskální federalismus</a:t>
            </a:r>
          </a:p>
          <a:p>
            <a:pPr marL="624078" indent="-514350">
              <a:buFont typeface="+mj-lt"/>
              <a:buAutoNum type="arabicPeriod"/>
              <a:defRPr/>
            </a:pPr>
            <a:r>
              <a:rPr lang="cs-CZ" dirty="0"/>
              <a:t>Podobor rozpočtového práva</a:t>
            </a:r>
          </a:p>
          <a:p>
            <a:pPr marL="624078" indent="-514350">
              <a:buFont typeface="+mj-lt"/>
              <a:buAutoNum type="arabicPeriod"/>
              <a:defRPr/>
            </a:pPr>
            <a:r>
              <a:rPr lang="cs-CZ" dirty="0"/>
              <a:t>Rozpočtové principy</a:t>
            </a:r>
          </a:p>
          <a:p>
            <a:pPr marL="624078" indent="-514350">
              <a:buFont typeface="+mj-lt"/>
              <a:buAutoNum type="arabicPeriod"/>
              <a:defRPr/>
            </a:pPr>
            <a:r>
              <a:rPr lang="cs-CZ" dirty="0"/>
              <a:t>Rozpočty</a:t>
            </a:r>
          </a:p>
          <a:p>
            <a:pPr marL="624078" indent="-514350">
              <a:buFont typeface="+mj-lt"/>
              <a:buAutoNum type="arabicPeriod"/>
              <a:defRPr/>
            </a:pPr>
            <a:r>
              <a:rPr lang="cs-CZ" dirty="0"/>
              <a:t>Rozpočtový proces</a:t>
            </a:r>
          </a:p>
        </p:txBody>
      </p:sp>
      <p:sp>
        <p:nvSpPr>
          <p:cNvPr id="4" name="Zástupný symbol pro číslo snímku 3">
            <a:extLst>
              <a:ext uri="{FF2B5EF4-FFF2-40B4-BE49-F238E27FC236}">
                <a16:creationId xmlns:a16="http://schemas.microsoft.com/office/drawing/2014/main" id="{ECB91989-BF5E-4C1F-8BF5-5DA9A795E39C}"/>
              </a:ext>
            </a:extLst>
          </p:cNvPr>
          <p:cNvSpPr>
            <a:spLocks noGrp="1"/>
          </p:cNvSpPr>
          <p:nvPr>
            <p:ph type="sldNum" sz="quarter" idx="12"/>
          </p:nvPr>
        </p:nvSpPr>
        <p:spPr/>
        <p:txBody>
          <a:bodyPr/>
          <a:lstStyle/>
          <a:p>
            <a:fld id="{55198495-D922-4C84-9C05-B0CB6B9CE971}" type="slidenum">
              <a:rPr lang="cs-CZ" smtClean="0"/>
              <a:t>2</a:t>
            </a:fld>
            <a:endParaRPr lang="cs-CZ"/>
          </a:p>
        </p:txBody>
      </p:sp>
    </p:spTree>
    <p:extLst>
      <p:ext uri="{BB962C8B-B14F-4D97-AF65-F5344CB8AC3E}">
        <p14:creationId xmlns:p14="http://schemas.microsoft.com/office/powerpoint/2010/main" val="3188188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20</a:t>
            </a:fld>
            <a:endParaRPr lang="cs-CZ"/>
          </a:p>
        </p:txBody>
      </p:sp>
      <p:pic>
        <p:nvPicPr>
          <p:cNvPr id="5" name="Obrázek 4">
            <a:extLst>
              <a:ext uri="{FF2B5EF4-FFF2-40B4-BE49-F238E27FC236}">
                <a16:creationId xmlns:a16="http://schemas.microsoft.com/office/drawing/2014/main" id="{C02B1770-98EE-4430-9068-3931330A38F3}"/>
              </a:ext>
            </a:extLst>
          </p:cNvPr>
          <p:cNvPicPr>
            <a:picLocks noChangeAspect="1"/>
          </p:cNvPicPr>
          <p:nvPr/>
        </p:nvPicPr>
        <p:blipFill>
          <a:blip r:embed="rId2"/>
          <a:stretch>
            <a:fillRect/>
          </a:stretch>
        </p:blipFill>
        <p:spPr>
          <a:xfrm>
            <a:off x="1769123" y="1074821"/>
            <a:ext cx="8653754" cy="4479371"/>
          </a:xfrm>
          <a:prstGeom prst="rect">
            <a:avLst/>
          </a:prstGeom>
        </p:spPr>
      </p:pic>
    </p:spTree>
    <p:extLst>
      <p:ext uri="{BB962C8B-B14F-4D97-AF65-F5344CB8AC3E}">
        <p14:creationId xmlns:p14="http://schemas.microsoft.com/office/powerpoint/2010/main" val="2476357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Princip reálnosti a pravdivosti </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21</a:t>
            </a:fld>
            <a:endParaRPr lang="cs-CZ"/>
          </a:p>
        </p:txBody>
      </p:sp>
      <p:pic>
        <p:nvPicPr>
          <p:cNvPr id="11" name="Obrázek 10">
            <a:extLst>
              <a:ext uri="{FF2B5EF4-FFF2-40B4-BE49-F238E27FC236}">
                <a16:creationId xmlns:a16="http://schemas.microsoft.com/office/drawing/2014/main" id="{B8C5456F-D2C0-3E04-5ADD-90969D38942F}"/>
              </a:ext>
            </a:extLst>
          </p:cNvPr>
          <p:cNvPicPr>
            <a:picLocks noChangeAspect="1"/>
          </p:cNvPicPr>
          <p:nvPr/>
        </p:nvPicPr>
        <p:blipFill>
          <a:blip r:embed="rId2"/>
          <a:stretch>
            <a:fillRect/>
          </a:stretch>
        </p:blipFill>
        <p:spPr>
          <a:xfrm>
            <a:off x="1845972" y="994902"/>
            <a:ext cx="8500056" cy="4513634"/>
          </a:xfrm>
          <a:prstGeom prst="rect">
            <a:avLst/>
          </a:prstGeom>
        </p:spPr>
      </p:pic>
    </p:spTree>
    <p:extLst>
      <p:ext uri="{BB962C8B-B14F-4D97-AF65-F5344CB8AC3E}">
        <p14:creationId xmlns:p14="http://schemas.microsoft.com/office/powerpoint/2010/main" val="228536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Principy týkající se příjmů a výdajů</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úplnosti veřejných rozpočtů</a:t>
            </a:r>
          </a:p>
          <a:p>
            <a:pPr marL="514350" indent="-514350">
              <a:buFont typeface="+mj-lt"/>
              <a:buAutoNum type="romanUcPeriod"/>
            </a:pPr>
            <a:r>
              <a:rPr lang="cs-CZ" sz="2400" dirty="0"/>
              <a:t>princip brutto veřejných rozpočtů</a:t>
            </a:r>
          </a:p>
          <a:p>
            <a:pPr marL="514350" indent="-514350">
              <a:buFont typeface="+mj-lt"/>
              <a:buAutoNum type="romanUcPeriod"/>
            </a:pPr>
            <a:r>
              <a:rPr lang="cs-CZ" sz="2400" dirty="0"/>
              <a:t>princip jednotnosti a přehlednosti veřejných rozpočtů</a:t>
            </a:r>
          </a:p>
          <a:p>
            <a:pPr marL="514350" indent="-514350">
              <a:buFont typeface="+mj-lt"/>
              <a:buAutoNum type="romanUcPeriod"/>
            </a:pPr>
            <a:r>
              <a:rPr lang="cs-CZ" sz="2400" dirty="0"/>
              <a:t>princip přednosti výdajů před příjmy</a:t>
            </a:r>
          </a:p>
          <a:p>
            <a:pPr marL="514350" indent="-514350">
              <a:buFont typeface="+mj-lt"/>
              <a:buAutoNum type="romanUcPeriod"/>
            </a:pPr>
            <a:r>
              <a:rPr lang="cs-CZ" sz="2400" dirty="0"/>
              <a:t>princip neúčelovosti příjmů a účelovosti výdajů veřejných rozpočtů </a:t>
            </a:r>
          </a:p>
          <a:p>
            <a:pPr marL="514350" indent="-514350">
              <a:buFont typeface="+mj-lt"/>
              <a:buAutoNum type="romanUcPeriod"/>
            </a:pPr>
            <a:r>
              <a:rPr lang="cs-CZ" sz="2400" dirty="0"/>
              <a:t>princip dlouhodobé vyrovnanosti veřejných rozpočtů</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22</a:t>
            </a:fld>
            <a:endParaRPr lang="cs-CZ"/>
          </a:p>
        </p:txBody>
      </p:sp>
    </p:spTree>
    <p:extLst>
      <p:ext uri="{BB962C8B-B14F-4D97-AF65-F5344CB8AC3E}">
        <p14:creationId xmlns:p14="http://schemas.microsoft.com/office/powerpoint/2010/main" val="144843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Saldo státního rozpočtu</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23</a:t>
            </a:fld>
            <a:endParaRPr lang="cs-CZ"/>
          </a:p>
        </p:txBody>
      </p:sp>
      <p:pic>
        <p:nvPicPr>
          <p:cNvPr id="5" name="Obrázek 4">
            <a:extLst>
              <a:ext uri="{FF2B5EF4-FFF2-40B4-BE49-F238E27FC236}">
                <a16:creationId xmlns:a16="http://schemas.microsoft.com/office/drawing/2014/main" id="{D3FB04E4-57F2-457C-AC95-A8B1C6A300AB}"/>
              </a:ext>
            </a:extLst>
          </p:cNvPr>
          <p:cNvPicPr>
            <a:picLocks noChangeAspect="1"/>
          </p:cNvPicPr>
          <p:nvPr/>
        </p:nvPicPr>
        <p:blipFill>
          <a:blip r:embed="rId2"/>
          <a:stretch>
            <a:fillRect/>
          </a:stretch>
        </p:blipFill>
        <p:spPr>
          <a:xfrm>
            <a:off x="48683" y="1422404"/>
            <a:ext cx="12192000" cy="4013193"/>
          </a:xfrm>
          <a:prstGeom prst="rect">
            <a:avLst/>
          </a:prstGeom>
        </p:spPr>
      </p:pic>
    </p:spTree>
    <p:extLst>
      <p:ext uri="{BB962C8B-B14F-4D97-AF65-F5344CB8AC3E}">
        <p14:creationId xmlns:p14="http://schemas.microsoft.com/office/powerpoint/2010/main" val="1909429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24</a:t>
            </a:fld>
            <a:endParaRPr lang="cs-CZ"/>
          </a:p>
        </p:txBody>
      </p:sp>
      <p:sp>
        <p:nvSpPr>
          <p:cNvPr id="2" name="Nadpis 1">
            <a:extLst>
              <a:ext uri="{FF2B5EF4-FFF2-40B4-BE49-F238E27FC236}">
                <a16:creationId xmlns:a16="http://schemas.microsoft.com/office/drawing/2014/main" id="{7B025386-B0D3-B27A-F110-365BB9C7DEE6}"/>
              </a:ext>
            </a:extLst>
          </p:cNvPr>
          <p:cNvSpPr>
            <a:spLocks noGrp="1"/>
          </p:cNvSpPr>
          <p:nvPr>
            <p:ph type="title"/>
          </p:nvPr>
        </p:nvSpPr>
        <p:spPr>
          <a:xfrm>
            <a:off x="838200" y="15879"/>
            <a:ext cx="10515600" cy="1325563"/>
          </a:xfrm>
        </p:spPr>
        <p:txBody>
          <a:bodyPr/>
          <a:lstStyle/>
          <a:p>
            <a:r>
              <a:rPr lang="cs-CZ" dirty="0"/>
              <a:t>Saldo státního rozpočtu  2020 - 2023</a:t>
            </a:r>
          </a:p>
        </p:txBody>
      </p:sp>
      <p:pic>
        <p:nvPicPr>
          <p:cNvPr id="3" name="Obrázek 2">
            <a:extLst>
              <a:ext uri="{FF2B5EF4-FFF2-40B4-BE49-F238E27FC236}">
                <a16:creationId xmlns:a16="http://schemas.microsoft.com/office/drawing/2014/main" id="{4ADC0D35-BD9F-EE8E-A17D-75E3C51AE58C}"/>
              </a:ext>
            </a:extLst>
          </p:cNvPr>
          <p:cNvPicPr>
            <a:picLocks noChangeAspect="1"/>
          </p:cNvPicPr>
          <p:nvPr/>
        </p:nvPicPr>
        <p:blipFill>
          <a:blip r:embed="rId2"/>
          <a:stretch>
            <a:fillRect/>
          </a:stretch>
        </p:blipFill>
        <p:spPr>
          <a:xfrm>
            <a:off x="1814512" y="1082837"/>
            <a:ext cx="8562975" cy="4524375"/>
          </a:xfrm>
          <a:prstGeom prst="rect">
            <a:avLst/>
          </a:prstGeom>
        </p:spPr>
      </p:pic>
    </p:spTree>
    <p:extLst>
      <p:ext uri="{BB962C8B-B14F-4D97-AF65-F5344CB8AC3E}">
        <p14:creationId xmlns:p14="http://schemas.microsoft.com/office/powerpoint/2010/main" val="3113198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25</a:t>
            </a:fld>
            <a:endParaRPr lang="cs-CZ"/>
          </a:p>
        </p:txBody>
      </p:sp>
      <p:sp>
        <p:nvSpPr>
          <p:cNvPr id="7" name="Nadpis 1">
            <a:extLst>
              <a:ext uri="{FF2B5EF4-FFF2-40B4-BE49-F238E27FC236}">
                <a16:creationId xmlns:a16="http://schemas.microsoft.com/office/drawing/2014/main" id="{FBBA1167-0100-2849-194F-10057F969D29}"/>
              </a:ext>
            </a:extLst>
          </p:cNvPr>
          <p:cNvSpPr txBox="1">
            <a:spLocks/>
          </p:cNvSpPr>
          <p:nvPr/>
        </p:nvSpPr>
        <p:spPr>
          <a:xfrm>
            <a:off x="838200" y="15879"/>
            <a:ext cx="10515600" cy="1325563"/>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400" b="1" kern="1200">
                <a:solidFill>
                  <a:schemeClr val="tx1"/>
                </a:solidFill>
                <a:latin typeface="Gill Sans MT" panose="020B0502020104020203" pitchFamily="34" charset="-18"/>
                <a:ea typeface="+mj-ea"/>
                <a:cs typeface="+mj-cs"/>
              </a:defRPr>
            </a:lvl1pPr>
          </a:lstStyle>
          <a:p>
            <a:r>
              <a:rPr lang="cs-CZ"/>
              <a:t>Státní dluh</a:t>
            </a:r>
            <a:endParaRPr lang="cs-CZ" dirty="0"/>
          </a:p>
        </p:txBody>
      </p:sp>
      <p:pic>
        <p:nvPicPr>
          <p:cNvPr id="8" name="Obrázek 7">
            <a:extLst>
              <a:ext uri="{FF2B5EF4-FFF2-40B4-BE49-F238E27FC236}">
                <a16:creationId xmlns:a16="http://schemas.microsoft.com/office/drawing/2014/main" id="{9DBAEAB2-6491-4B70-3CA9-4BAB3DD81E69}"/>
              </a:ext>
            </a:extLst>
          </p:cNvPr>
          <p:cNvPicPr>
            <a:picLocks noChangeAspect="1"/>
          </p:cNvPicPr>
          <p:nvPr/>
        </p:nvPicPr>
        <p:blipFill>
          <a:blip r:embed="rId2"/>
          <a:stretch>
            <a:fillRect/>
          </a:stretch>
        </p:blipFill>
        <p:spPr>
          <a:xfrm>
            <a:off x="1768698" y="984776"/>
            <a:ext cx="8654603" cy="4552545"/>
          </a:xfrm>
          <a:prstGeom prst="rect">
            <a:avLst/>
          </a:prstGeom>
        </p:spPr>
      </p:pic>
    </p:spTree>
    <p:extLst>
      <p:ext uri="{BB962C8B-B14F-4D97-AF65-F5344CB8AC3E}">
        <p14:creationId xmlns:p14="http://schemas.microsoft.com/office/powerpoint/2010/main" val="14028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26</a:t>
            </a:fld>
            <a:endParaRPr lang="cs-CZ"/>
          </a:p>
        </p:txBody>
      </p:sp>
      <p:sp>
        <p:nvSpPr>
          <p:cNvPr id="7" name="Nadpis 1">
            <a:extLst>
              <a:ext uri="{FF2B5EF4-FFF2-40B4-BE49-F238E27FC236}">
                <a16:creationId xmlns:a16="http://schemas.microsoft.com/office/drawing/2014/main" id="{299584FB-FF25-C41F-8920-184FBF4D7C14}"/>
              </a:ext>
            </a:extLst>
          </p:cNvPr>
          <p:cNvSpPr>
            <a:spLocks noGrp="1"/>
          </p:cNvSpPr>
          <p:nvPr>
            <p:ph type="title"/>
          </p:nvPr>
        </p:nvSpPr>
        <p:spPr>
          <a:xfrm>
            <a:off x="838200" y="15879"/>
            <a:ext cx="10515600" cy="1325563"/>
          </a:xfrm>
        </p:spPr>
        <p:txBody>
          <a:bodyPr/>
          <a:lstStyle/>
          <a:p>
            <a:r>
              <a:rPr lang="cs-CZ" dirty="0"/>
              <a:t>Státní dluh</a:t>
            </a:r>
          </a:p>
        </p:txBody>
      </p:sp>
      <p:pic>
        <p:nvPicPr>
          <p:cNvPr id="8" name="Obrázek 7">
            <a:extLst>
              <a:ext uri="{FF2B5EF4-FFF2-40B4-BE49-F238E27FC236}">
                <a16:creationId xmlns:a16="http://schemas.microsoft.com/office/drawing/2014/main" id="{0D61EBF8-6B9D-4376-1AFE-BED700E56C26}"/>
              </a:ext>
            </a:extLst>
          </p:cNvPr>
          <p:cNvPicPr>
            <a:picLocks noChangeAspect="1"/>
          </p:cNvPicPr>
          <p:nvPr/>
        </p:nvPicPr>
        <p:blipFill>
          <a:blip r:embed="rId2"/>
          <a:stretch>
            <a:fillRect/>
          </a:stretch>
        </p:blipFill>
        <p:spPr>
          <a:xfrm>
            <a:off x="1871729" y="1256489"/>
            <a:ext cx="8448541" cy="4345021"/>
          </a:xfrm>
          <a:prstGeom prst="rect">
            <a:avLst/>
          </a:prstGeom>
        </p:spPr>
      </p:pic>
    </p:spTree>
    <p:extLst>
      <p:ext uri="{BB962C8B-B14F-4D97-AF65-F5344CB8AC3E}">
        <p14:creationId xmlns:p14="http://schemas.microsoft.com/office/powerpoint/2010/main" val="587731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27</a:t>
            </a:fld>
            <a:endParaRPr lang="cs-CZ"/>
          </a:p>
        </p:txBody>
      </p:sp>
      <p:sp>
        <p:nvSpPr>
          <p:cNvPr id="2" name="Nadpis 1">
            <a:extLst>
              <a:ext uri="{FF2B5EF4-FFF2-40B4-BE49-F238E27FC236}">
                <a16:creationId xmlns:a16="http://schemas.microsoft.com/office/drawing/2014/main" id="{2A6D26C9-7625-0848-EF2C-D586B735628F}"/>
              </a:ext>
            </a:extLst>
          </p:cNvPr>
          <p:cNvSpPr>
            <a:spLocks noGrp="1"/>
          </p:cNvSpPr>
          <p:nvPr>
            <p:ph type="title"/>
          </p:nvPr>
        </p:nvSpPr>
        <p:spPr>
          <a:xfrm>
            <a:off x="838200" y="15879"/>
            <a:ext cx="10515600" cy="1325563"/>
          </a:xfrm>
        </p:spPr>
        <p:txBody>
          <a:bodyPr/>
          <a:lstStyle/>
          <a:p>
            <a:r>
              <a:rPr lang="cs-CZ" dirty="0"/>
              <a:t>Zpráva NKÚ za rok 2022</a:t>
            </a:r>
          </a:p>
        </p:txBody>
      </p:sp>
      <p:pic>
        <p:nvPicPr>
          <p:cNvPr id="3" name="Obrázek 2">
            <a:extLst>
              <a:ext uri="{FF2B5EF4-FFF2-40B4-BE49-F238E27FC236}">
                <a16:creationId xmlns:a16="http://schemas.microsoft.com/office/drawing/2014/main" id="{9E54D690-696B-3515-814F-70B5B4C8C1AE}"/>
              </a:ext>
            </a:extLst>
          </p:cNvPr>
          <p:cNvPicPr>
            <a:picLocks noChangeAspect="1"/>
          </p:cNvPicPr>
          <p:nvPr/>
        </p:nvPicPr>
        <p:blipFill>
          <a:blip r:embed="rId2"/>
          <a:stretch>
            <a:fillRect/>
          </a:stretch>
        </p:blipFill>
        <p:spPr>
          <a:xfrm>
            <a:off x="1720287" y="1141865"/>
            <a:ext cx="8764140" cy="5538650"/>
          </a:xfrm>
          <a:prstGeom prst="rect">
            <a:avLst/>
          </a:prstGeom>
        </p:spPr>
      </p:pic>
    </p:spTree>
    <p:extLst>
      <p:ext uri="{BB962C8B-B14F-4D97-AF65-F5344CB8AC3E}">
        <p14:creationId xmlns:p14="http://schemas.microsoft.com/office/powerpoint/2010/main" val="3222871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28</a:t>
            </a:fld>
            <a:endParaRPr lang="cs-CZ"/>
          </a:p>
        </p:txBody>
      </p:sp>
      <p:sp>
        <p:nvSpPr>
          <p:cNvPr id="11" name="Nadpis 1">
            <a:extLst>
              <a:ext uri="{FF2B5EF4-FFF2-40B4-BE49-F238E27FC236}">
                <a16:creationId xmlns:a16="http://schemas.microsoft.com/office/drawing/2014/main" id="{E89BA602-FB23-EB98-9321-C5A7A18038ED}"/>
              </a:ext>
            </a:extLst>
          </p:cNvPr>
          <p:cNvSpPr>
            <a:spLocks noGrp="1"/>
          </p:cNvSpPr>
          <p:nvPr>
            <p:ph type="title"/>
          </p:nvPr>
        </p:nvSpPr>
        <p:spPr>
          <a:xfrm>
            <a:off x="838200" y="15879"/>
            <a:ext cx="10515600" cy="1325563"/>
          </a:xfrm>
        </p:spPr>
        <p:txBody>
          <a:bodyPr/>
          <a:lstStyle/>
          <a:p>
            <a:r>
              <a:rPr lang="cs-CZ" dirty="0"/>
              <a:t>Zpráva NKÚ za rok 2022</a:t>
            </a:r>
          </a:p>
        </p:txBody>
      </p:sp>
      <p:pic>
        <p:nvPicPr>
          <p:cNvPr id="12" name="Obrázek 11">
            <a:extLst>
              <a:ext uri="{FF2B5EF4-FFF2-40B4-BE49-F238E27FC236}">
                <a16:creationId xmlns:a16="http://schemas.microsoft.com/office/drawing/2014/main" id="{24F177FA-D976-B409-973A-FB069E3F4FD5}"/>
              </a:ext>
            </a:extLst>
          </p:cNvPr>
          <p:cNvPicPr>
            <a:picLocks noChangeAspect="1"/>
          </p:cNvPicPr>
          <p:nvPr/>
        </p:nvPicPr>
        <p:blipFill>
          <a:blip r:embed="rId2"/>
          <a:stretch>
            <a:fillRect/>
          </a:stretch>
        </p:blipFill>
        <p:spPr>
          <a:xfrm>
            <a:off x="1205935" y="1157419"/>
            <a:ext cx="9776068" cy="5108145"/>
          </a:xfrm>
          <a:prstGeom prst="rect">
            <a:avLst/>
          </a:prstGeom>
        </p:spPr>
      </p:pic>
    </p:spTree>
    <p:extLst>
      <p:ext uri="{BB962C8B-B14F-4D97-AF65-F5344CB8AC3E}">
        <p14:creationId xmlns:p14="http://schemas.microsoft.com/office/powerpoint/2010/main" val="1629242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Principy rozpočtového hospodaření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romanUcPeriod"/>
            </a:pPr>
            <a:r>
              <a:rPr lang="cs-CZ" sz="2400" dirty="0"/>
              <a:t>princip efektivnosti a hospodárnosti veřejných rozpočtů</a:t>
            </a:r>
          </a:p>
          <a:p>
            <a:pPr marL="514350" indent="-514350">
              <a:buFont typeface="+mj-lt"/>
              <a:buAutoNum type="romanUcPeriod"/>
            </a:pPr>
            <a:r>
              <a:rPr lang="cs-CZ" sz="2400" dirty="0"/>
              <a:t>princip časového ohraničení veřejných rozpočtů</a:t>
            </a:r>
          </a:p>
          <a:p>
            <a:pPr marL="514350" indent="-514350">
              <a:buFont typeface="+mj-lt"/>
              <a:buAutoNum type="romanUcPeriod"/>
            </a:pPr>
            <a:r>
              <a:rPr lang="cs-CZ" sz="2400" dirty="0"/>
              <a:t>princip omezení přesunů ve veřejných rozpočtech</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29</a:t>
            </a:fld>
            <a:endParaRPr lang="cs-CZ"/>
          </a:p>
        </p:txBody>
      </p:sp>
    </p:spTree>
    <p:extLst>
      <p:ext uri="{BB962C8B-B14F-4D97-AF65-F5344CB8AC3E}">
        <p14:creationId xmlns:p14="http://schemas.microsoft.com/office/powerpoint/2010/main" val="62683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1. Rozpočtová a fiskální politika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rozpočtová politika</a:t>
            </a:r>
          </a:p>
          <a:p>
            <a:pPr lvl="1"/>
            <a:r>
              <a:rPr lang="cs-CZ" dirty="0"/>
              <a:t>redistribuce veřejných příjmů a alokace veřejných výdajů</a:t>
            </a:r>
          </a:p>
          <a:p>
            <a:pPr lvl="1"/>
            <a:r>
              <a:rPr lang="cs-CZ" dirty="0"/>
              <a:t>cíl – vyrovnanost rozpočtu</a:t>
            </a:r>
          </a:p>
          <a:p>
            <a:pPr lvl="1"/>
            <a:endParaRPr lang="cs-CZ" dirty="0"/>
          </a:p>
          <a:p>
            <a:r>
              <a:rPr lang="cs-CZ" b="1" dirty="0"/>
              <a:t>fiskální politika</a:t>
            </a:r>
          </a:p>
          <a:p>
            <a:pPr lvl="1"/>
            <a:r>
              <a:rPr lang="cs-CZ" dirty="0"/>
              <a:t>využívání veřejných rozpočtů k ovlivňování makroekonomického vývoje (HDP, inflace, nezaměstnanost)</a:t>
            </a:r>
          </a:p>
          <a:p>
            <a:pPr lvl="1"/>
            <a:r>
              <a:rPr lang="cs-CZ" dirty="0"/>
              <a:t>cíl – ekonomická stabilita</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a:t>
            </a:fld>
            <a:endParaRPr lang="cs-CZ"/>
          </a:p>
        </p:txBody>
      </p:sp>
    </p:spTree>
    <p:extLst>
      <p:ext uri="{BB962C8B-B14F-4D97-AF65-F5344CB8AC3E}">
        <p14:creationId xmlns:p14="http://schemas.microsoft.com/office/powerpoint/2010/main" val="1022118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Zpráva NKÚ za rok 2022</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30</a:t>
            </a:fld>
            <a:endParaRPr lang="cs-CZ"/>
          </a:p>
        </p:txBody>
      </p:sp>
      <p:sp>
        <p:nvSpPr>
          <p:cNvPr id="5" name="Zástupný obsah 2">
            <a:extLst>
              <a:ext uri="{FF2B5EF4-FFF2-40B4-BE49-F238E27FC236}">
                <a16:creationId xmlns:a16="http://schemas.microsoft.com/office/drawing/2014/main" id="{631D375D-7F9D-D6EE-BA92-B708CB8A978B}"/>
              </a:ext>
            </a:extLst>
          </p:cNvPr>
          <p:cNvSpPr>
            <a:spLocks noGrp="1"/>
          </p:cNvSpPr>
          <p:nvPr>
            <p:ph idx="1"/>
          </p:nvPr>
        </p:nvSpPr>
        <p:spPr>
          <a:xfrm>
            <a:off x="838200" y="1341442"/>
            <a:ext cx="10515600" cy="4175117"/>
          </a:xfrm>
        </p:spPr>
        <p:txBody>
          <a:bodyPr>
            <a:normAutofit fontScale="85000" lnSpcReduction="10000"/>
          </a:bodyPr>
          <a:lstStyle/>
          <a:p>
            <a:pPr algn="just">
              <a:lnSpc>
                <a:spcPct val="110000"/>
              </a:lnSpc>
            </a:pPr>
            <a:r>
              <a:rPr lang="cs-CZ" sz="2600" dirty="0"/>
              <a:t>Objem poskytovaných základních poštovních služeb dlouhodobě klesal, náklady na jejich poskytování však rostly. Objem poskytnutých základních poštovních služeb mezi roky 2013 a 2020 klesl na polovinu a celkové náklady se téměř zdvojnásobily. Zatímco v roce 2013 byl průměrný jednotkový náklad 2 Kč za poskytnutou službu, v roce 2020 průměrný jednotkový náklad vzrostl na 7,4 Kč za poskytnutou službu.</a:t>
            </a:r>
          </a:p>
          <a:p>
            <a:pPr algn="just">
              <a:lnSpc>
                <a:spcPct val="110000"/>
              </a:lnSpc>
            </a:pPr>
            <a:r>
              <a:rPr lang="cs-CZ" sz="2600" dirty="0"/>
              <a:t>Úsporu nákladů na poskytování základních poštovních služeb a vyšší zájem o poštovní licenci může přinést změna nařízení vlády. Významnou část nákladů základních poštovních služeb, které proplácí ČTÚ držiteli poštovní licence, tvoří náklady na provozovny (pošty). Jejich povinný počet stanoví nařízení vlády ve výši 3 200. Dle výpočtu ČTÚ z roku 2015 zahrnujícího i dostupnost a hustotu pošt a kvalitu služeb, by jich ale postačilo jen 2 100. Vysoký počet povinných pošt je jednou z příčin nízkého zájmu o poštovní licenci. </a:t>
            </a:r>
          </a:p>
        </p:txBody>
      </p:sp>
    </p:spTree>
    <p:extLst>
      <p:ext uri="{BB962C8B-B14F-4D97-AF65-F5344CB8AC3E}">
        <p14:creationId xmlns:p14="http://schemas.microsoft.com/office/powerpoint/2010/main" val="2015772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Zpráva NKÚ za rok 2022</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31</a:t>
            </a:fld>
            <a:endParaRPr lang="cs-CZ"/>
          </a:p>
        </p:txBody>
      </p:sp>
      <p:sp>
        <p:nvSpPr>
          <p:cNvPr id="5" name="Zástupný obsah 2">
            <a:extLst>
              <a:ext uri="{FF2B5EF4-FFF2-40B4-BE49-F238E27FC236}">
                <a16:creationId xmlns:a16="http://schemas.microsoft.com/office/drawing/2014/main" id="{631D375D-7F9D-D6EE-BA92-B708CB8A978B}"/>
              </a:ext>
            </a:extLst>
          </p:cNvPr>
          <p:cNvSpPr>
            <a:spLocks noGrp="1"/>
          </p:cNvSpPr>
          <p:nvPr>
            <p:ph idx="1"/>
          </p:nvPr>
        </p:nvSpPr>
        <p:spPr>
          <a:xfrm>
            <a:off x="838200" y="1341442"/>
            <a:ext cx="10515600" cy="4175117"/>
          </a:xfrm>
        </p:spPr>
        <p:txBody>
          <a:bodyPr>
            <a:normAutofit fontScale="77500" lnSpcReduction="20000"/>
          </a:bodyPr>
          <a:lstStyle/>
          <a:p>
            <a:pPr algn="just">
              <a:lnSpc>
                <a:spcPct val="110000"/>
              </a:lnSpc>
            </a:pPr>
            <a:r>
              <a:rPr lang="cs-CZ" sz="2600" dirty="0"/>
              <a:t>V rámci KA č. 21/10 NKÚ zjistil, že ačkoliv měla Národní galerie v Praze /NG/ vlastní právní oddělení, najala tři externí společnosti, které vykonávaly jeho agendu. Bez výběrového řízení s nimi uzavřela sedm smluv ve výši 6,7 mil. Kč. Tři z nich byly navíc neplatné, jelikož NG porušila zákon o registru smluv (neuvedla povinné údaje a pozměnila účinnost smlouvy); přesto na jejich základě zaplatila 4,5 mil. Kč. Dokonce jednomu z dodavatelů právních služeb platila paušální odměnu i v měsících, kdy neposkytoval žádné služby. Dále NG za vytvoření nového loga vynaložila neúčelně cca 1,3 mil. Kč. Vzhledem k tomu, že nové logo obsahuje jiný než zákonem daný název, nemohla NG logo užívat na oficiálních dokumentech.</a:t>
            </a:r>
          </a:p>
          <a:p>
            <a:pPr algn="just">
              <a:lnSpc>
                <a:spcPct val="110000"/>
              </a:lnSpc>
            </a:pPr>
            <a:r>
              <a:rPr lang="cs-CZ" sz="2600" dirty="0"/>
              <a:t>Při KA č. 21/12 NKÚ zjistil, že MF na zajištění provozu účtenkové loterie vynaložilo celkem 231 mil. Kč, z toho největší část, téměř 160 mil. Kč, tvořily peněžní či věcné výhry pro účastníky loterie. Aktivních hráčů loterie bylo v průměru 372 tis. měsíčně, přičemž jejich počet se každoročně snižoval. MF po ukončení loterie nevyhodnotilo, zda přispěla k vyššímu výběru daní. Navíc na základě nevhodně nastavené smlouvy muselo MF uhradit dodavateli plnou cenu, tj. 14 mil. Kč, i když loterie již neprobíhala a systém se jen udržoval v chodu. </a:t>
            </a:r>
          </a:p>
        </p:txBody>
      </p:sp>
    </p:spTree>
    <p:extLst>
      <p:ext uri="{BB962C8B-B14F-4D97-AF65-F5344CB8AC3E}">
        <p14:creationId xmlns:p14="http://schemas.microsoft.com/office/powerpoint/2010/main" val="3032199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Ostatní principy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71500" indent="-571500">
              <a:buFont typeface="+mj-lt"/>
              <a:buAutoNum type="romanUcPeriod"/>
            </a:pPr>
            <a:r>
              <a:rPr lang="cs-CZ" dirty="0"/>
              <a:t>princip zjišťování rozpočtových důsledků právních předpisů </a:t>
            </a:r>
          </a:p>
          <a:p>
            <a:pPr lvl="1"/>
            <a:r>
              <a:rPr lang="cs-CZ" dirty="0"/>
              <a:t>důvodové zprávy a odůvodnění</a:t>
            </a:r>
          </a:p>
          <a:p>
            <a:pPr marL="514350" indent="-514350">
              <a:buFont typeface="+mj-lt"/>
              <a:buAutoNum type="romanUcPeriod"/>
            </a:pPr>
            <a:endParaRPr lang="cs-CZ" dirty="0"/>
          </a:p>
          <a:p>
            <a:pPr marL="514350" indent="-514350">
              <a:buFont typeface="+mj-lt"/>
              <a:buAutoNum type="romanUcPeriod"/>
            </a:pPr>
            <a:r>
              <a:rPr lang="cs-CZ" dirty="0"/>
              <a:t>princip zúčtovací jednotky</a:t>
            </a:r>
          </a:p>
          <a:p>
            <a:pPr lvl="1"/>
            <a:r>
              <a:rPr lang="cs-CZ" dirty="0"/>
              <a:t>v Evropské unii</a:t>
            </a:r>
          </a:p>
          <a:p>
            <a:endParaRPr lang="cs-CZ"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32</a:t>
            </a:fld>
            <a:endParaRPr lang="cs-CZ"/>
          </a:p>
        </p:txBody>
      </p:sp>
    </p:spTree>
    <p:extLst>
      <p:ext uri="{BB962C8B-B14F-4D97-AF65-F5344CB8AC3E}">
        <p14:creationId xmlns:p14="http://schemas.microsoft.com/office/powerpoint/2010/main" val="3021338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5.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sz="2600" dirty="0"/>
              <a:t>Veřejné rozpočty</a:t>
            </a:r>
          </a:p>
          <a:p>
            <a:pPr marL="514350" indent="-514350">
              <a:buFont typeface="+mj-lt"/>
              <a:buAutoNum type="alphaUcPeriod"/>
            </a:pPr>
            <a:r>
              <a:rPr lang="cs-CZ" sz="2600" dirty="0"/>
              <a:t>Rozpočtová soustava</a:t>
            </a:r>
          </a:p>
          <a:p>
            <a:pPr marL="514350" indent="-514350">
              <a:buFont typeface="+mj-lt"/>
              <a:buAutoNum type="alphaUcPeriod"/>
            </a:pPr>
            <a:r>
              <a:rPr lang="cs-CZ" sz="2600" dirty="0"/>
              <a:t>Instituty víceletého plánování</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33</a:t>
            </a:fld>
            <a:endParaRPr lang="cs-CZ"/>
          </a:p>
        </p:txBody>
      </p:sp>
    </p:spTree>
    <p:extLst>
      <p:ext uri="{BB962C8B-B14F-4D97-AF65-F5344CB8AC3E}">
        <p14:creationId xmlns:p14="http://schemas.microsoft.com/office/powerpoint/2010/main" val="358705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Veřejné rozpočty</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rozpočet</a:t>
            </a:r>
          </a:p>
          <a:p>
            <a:pPr lvl="1"/>
            <a:r>
              <a:rPr lang="cs-CZ" dirty="0"/>
              <a:t>plán, příjmy a výdaje na určitou dobu (rozpočtový rok)</a:t>
            </a:r>
          </a:p>
          <a:p>
            <a:pPr marL="0" indent="0">
              <a:buNone/>
            </a:pPr>
            <a:endParaRPr lang="cs-CZ" b="1" dirty="0"/>
          </a:p>
          <a:p>
            <a:r>
              <a:rPr lang="cs-CZ" b="1" dirty="0"/>
              <a:t>veřejné rozpočty</a:t>
            </a:r>
          </a:p>
          <a:p>
            <a:pPr lvl="1"/>
            <a:r>
              <a:rPr lang="cs-CZ" dirty="0"/>
              <a:t>rozpočty veřejnoprávních osob nebo jiných jednotek</a:t>
            </a:r>
          </a:p>
          <a:p>
            <a:pPr lvl="1"/>
            <a:r>
              <a:rPr lang="cs-CZ" dirty="0"/>
              <a:t>části rozpočtů soukromoprávních osob vykonávajících veřejnou správu</a:t>
            </a:r>
          </a:p>
          <a:p>
            <a:r>
              <a:rPr lang="cs-CZ" b="1" dirty="0"/>
              <a:t>soukromé rozpočty</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34</a:t>
            </a:fld>
            <a:endParaRPr lang="cs-CZ"/>
          </a:p>
        </p:txBody>
      </p:sp>
    </p:spTree>
    <p:extLst>
      <p:ext uri="{BB962C8B-B14F-4D97-AF65-F5344CB8AC3E}">
        <p14:creationId xmlns:p14="http://schemas.microsoft.com/office/powerpoint/2010/main" val="3365716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Rozpočtová soustava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souhrn veřejných rozpočtů</a:t>
            </a:r>
          </a:p>
          <a:p>
            <a:r>
              <a:rPr lang="cs-CZ" sz="2400" dirty="0"/>
              <a:t>články rozpočtové soustavy</a:t>
            </a:r>
            <a:br>
              <a:rPr lang="cs-CZ" sz="2400" dirty="0"/>
            </a:br>
            <a:r>
              <a:rPr lang="cs-CZ" sz="2400" dirty="0"/>
              <a:t>na rozpočtových úrovních</a:t>
            </a:r>
          </a:p>
          <a:p>
            <a:r>
              <a:rPr lang="cs-CZ" sz="2400" dirty="0"/>
              <a:t>lišit rozpočtový systém</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35</a:t>
            </a:fld>
            <a:endParaRPr lang="cs-CZ"/>
          </a:p>
        </p:txBody>
      </p:sp>
      <p:graphicFrame>
        <p:nvGraphicFramePr>
          <p:cNvPr id="5" name="Diagram 4">
            <a:extLst>
              <a:ext uri="{FF2B5EF4-FFF2-40B4-BE49-F238E27FC236}">
                <a16:creationId xmlns:a16="http://schemas.microsoft.com/office/drawing/2014/main" id="{B6C711A2-39C3-428D-89F1-3EFC6E033FE8}"/>
              </a:ext>
            </a:extLst>
          </p:cNvPr>
          <p:cNvGraphicFramePr/>
          <p:nvPr/>
        </p:nvGraphicFramePr>
        <p:xfrm>
          <a:off x="2457310" y="1306792"/>
          <a:ext cx="8128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a:extLst>
              <a:ext uri="{FF2B5EF4-FFF2-40B4-BE49-F238E27FC236}">
                <a16:creationId xmlns:a16="http://schemas.microsoft.com/office/drawing/2014/main" id="{25A3307F-ED29-47CD-9D3D-A47500455D41}"/>
              </a:ext>
            </a:extLst>
          </p:cNvPr>
          <p:cNvSpPr txBox="1"/>
          <p:nvPr/>
        </p:nvSpPr>
        <p:spPr>
          <a:xfrm>
            <a:off x="9722493" y="1777849"/>
            <a:ext cx="2208245" cy="3416320"/>
          </a:xfrm>
          <a:prstGeom prst="rect">
            <a:avLst/>
          </a:prstGeom>
          <a:noFill/>
        </p:spPr>
        <p:txBody>
          <a:bodyPr wrap="square" rtlCol="0">
            <a:spAutoFit/>
          </a:bodyPr>
          <a:lstStyle/>
          <a:p>
            <a:pPr algn="ctr"/>
            <a:r>
              <a:rPr lang="cs-CZ" b="1" dirty="0">
                <a:latin typeface="Gill Sans MT" panose="020B0502020104020203" pitchFamily="34" charset="-18"/>
                <a:cs typeface="Arial" panose="020B0604020202020204" pitchFamily="34" charset="0"/>
              </a:rPr>
              <a:t>nadnárodní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národní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krajská úroveň</a:t>
            </a:r>
          </a:p>
          <a:p>
            <a:pPr algn="ctr"/>
            <a:endParaRPr lang="cs-CZ" b="1" dirty="0">
              <a:latin typeface="Gill Sans MT" panose="020B0502020104020203" pitchFamily="34" charset="-18"/>
              <a:cs typeface="Arial" panose="020B0604020202020204" pitchFamily="34" charset="0"/>
            </a:endParaRPr>
          </a:p>
          <a:p>
            <a:pPr algn="ctr"/>
            <a:endParaRPr lang="cs-CZ" b="1" dirty="0">
              <a:latin typeface="Gill Sans MT" panose="020B0502020104020203" pitchFamily="34" charset="-18"/>
              <a:cs typeface="Arial" panose="020B0604020202020204" pitchFamily="34" charset="0"/>
            </a:endParaRPr>
          </a:p>
          <a:p>
            <a:pPr algn="ctr"/>
            <a:r>
              <a:rPr lang="cs-CZ" b="1" dirty="0">
                <a:latin typeface="Gill Sans MT" panose="020B0502020104020203" pitchFamily="34" charset="-18"/>
                <a:cs typeface="Arial" panose="020B0604020202020204" pitchFamily="34" charset="0"/>
              </a:rPr>
              <a:t>obecní úroveň</a:t>
            </a:r>
          </a:p>
          <a:p>
            <a:pPr algn="ctr"/>
            <a:endParaRPr lang="cs-CZ" b="1" dirty="0">
              <a:latin typeface="Gill Sans MT" panose="020B0502020104020203" pitchFamily="34" charset="-18"/>
              <a:cs typeface="Arial" panose="020B0604020202020204" pitchFamily="34" charset="0"/>
            </a:endParaRPr>
          </a:p>
        </p:txBody>
      </p:sp>
      <p:cxnSp>
        <p:nvCxnSpPr>
          <p:cNvPr id="7" name="Přímá spojnice 6">
            <a:extLst>
              <a:ext uri="{FF2B5EF4-FFF2-40B4-BE49-F238E27FC236}">
                <a16:creationId xmlns:a16="http://schemas.microsoft.com/office/drawing/2014/main" id="{48034405-2B76-48C3-B43A-56AD45FBE728}"/>
              </a:ext>
            </a:extLst>
          </p:cNvPr>
          <p:cNvCxnSpPr/>
          <p:nvPr/>
        </p:nvCxnSpPr>
        <p:spPr>
          <a:xfrm>
            <a:off x="4915458" y="2331234"/>
            <a:ext cx="6624736"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8" name="Přímá spojnice 7">
            <a:extLst>
              <a:ext uri="{FF2B5EF4-FFF2-40B4-BE49-F238E27FC236}">
                <a16:creationId xmlns:a16="http://schemas.microsoft.com/office/drawing/2014/main" id="{64B5B1C2-5DC7-4FC2-B42D-37790AE9F235}"/>
              </a:ext>
            </a:extLst>
          </p:cNvPr>
          <p:cNvCxnSpPr>
            <a:cxnSpLocks/>
          </p:cNvCxnSpPr>
          <p:nvPr/>
        </p:nvCxnSpPr>
        <p:spPr>
          <a:xfrm>
            <a:off x="3834845" y="3347510"/>
            <a:ext cx="7680853"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9" name="Přímá spojnice 8">
            <a:extLst>
              <a:ext uri="{FF2B5EF4-FFF2-40B4-BE49-F238E27FC236}">
                <a16:creationId xmlns:a16="http://schemas.microsoft.com/office/drawing/2014/main" id="{62620C3F-4CBC-4D18-BEE4-87BFA5D11C38}"/>
              </a:ext>
            </a:extLst>
          </p:cNvPr>
          <p:cNvCxnSpPr>
            <a:cxnSpLocks/>
          </p:cNvCxnSpPr>
          <p:nvPr/>
        </p:nvCxnSpPr>
        <p:spPr>
          <a:xfrm>
            <a:off x="2972710" y="4355621"/>
            <a:ext cx="8640960" cy="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0232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Instituty víceletého plánování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71500" indent="-571500">
              <a:buFont typeface="+mj-lt"/>
              <a:buAutoNum type="romanUcPeriod"/>
            </a:pPr>
            <a:r>
              <a:rPr lang="cs-CZ" sz="2600" dirty="0"/>
              <a:t>Obecně k institutům</a:t>
            </a:r>
          </a:p>
          <a:p>
            <a:pPr marL="514350" indent="-514350">
              <a:buFont typeface="+mj-lt"/>
              <a:buAutoNum type="romanUcPeriod"/>
            </a:pPr>
            <a:r>
              <a:rPr lang="cs-CZ" sz="2600" dirty="0"/>
              <a:t> Jednotlivé instituty</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36</a:t>
            </a:fld>
            <a:endParaRPr lang="cs-CZ"/>
          </a:p>
        </p:txBody>
      </p:sp>
    </p:spTree>
    <p:extLst>
      <p:ext uri="{BB962C8B-B14F-4D97-AF65-F5344CB8AC3E}">
        <p14:creationId xmlns:p14="http://schemas.microsoft.com/office/powerpoint/2010/main" val="1588756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 Obecně k institutům</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92500" lnSpcReduction="10000"/>
          </a:bodyPr>
          <a:lstStyle/>
          <a:p>
            <a:r>
              <a:rPr lang="cs-CZ" dirty="0"/>
              <a:t>plány na delší časové období než rozpočtový rok</a:t>
            </a:r>
          </a:p>
          <a:p>
            <a:r>
              <a:rPr lang="cs-CZ" b="1" dirty="0"/>
              <a:t>označení</a:t>
            </a:r>
          </a:p>
          <a:p>
            <a:pPr lvl="1"/>
            <a:r>
              <a:rPr lang="cs-CZ" dirty="0"/>
              <a:t>strategie </a:t>
            </a:r>
          </a:p>
          <a:p>
            <a:pPr lvl="1"/>
            <a:r>
              <a:rPr lang="cs-CZ" dirty="0"/>
              <a:t>výhled</a:t>
            </a:r>
          </a:p>
          <a:p>
            <a:pPr lvl="1"/>
            <a:r>
              <a:rPr lang="cs-CZ" dirty="0"/>
              <a:t>rámec</a:t>
            </a:r>
          </a:p>
          <a:p>
            <a:r>
              <a:rPr lang="cs-CZ" b="1" dirty="0"/>
              <a:t>přijímání</a:t>
            </a:r>
          </a:p>
          <a:p>
            <a:pPr lvl="1"/>
            <a:r>
              <a:rPr lang="cs-CZ" dirty="0"/>
              <a:t>společně s rozpočtem</a:t>
            </a:r>
          </a:p>
          <a:p>
            <a:pPr lvl="1"/>
            <a:r>
              <a:rPr lang="cs-CZ" dirty="0"/>
              <a:t>oddělení od rozpočtu</a:t>
            </a:r>
          </a:p>
          <a:p>
            <a:r>
              <a:rPr lang="cs-CZ" sz="3000" b="1" dirty="0"/>
              <a:t>závaznost</a:t>
            </a:r>
          </a:p>
          <a:p>
            <a:pPr lvl="1"/>
            <a:r>
              <a:rPr lang="cs-CZ" sz="2600" dirty="0"/>
              <a:t>závazné při schvalování rozpočtu</a:t>
            </a:r>
          </a:p>
          <a:p>
            <a:pPr lvl="1"/>
            <a:r>
              <a:rPr lang="cs-CZ" sz="2600" dirty="0"/>
              <a:t>nezávazné</a:t>
            </a:r>
          </a:p>
          <a:p>
            <a:pPr lvl="2"/>
            <a:endParaRPr lang="cs-CZ" sz="22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37</a:t>
            </a:fld>
            <a:endParaRPr lang="cs-CZ"/>
          </a:p>
        </p:txBody>
      </p:sp>
    </p:spTree>
    <p:extLst>
      <p:ext uri="{BB962C8B-B14F-4D97-AF65-F5344CB8AC3E}">
        <p14:creationId xmlns:p14="http://schemas.microsoft.com/office/powerpoint/2010/main" val="400353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 Jednotlivé instituty</a:t>
            </a:r>
          </a:p>
        </p:txBody>
      </p:sp>
      <p:graphicFrame>
        <p:nvGraphicFramePr>
          <p:cNvPr id="5" name="Zástupný obsah 4">
            <a:extLst>
              <a:ext uri="{FF2B5EF4-FFF2-40B4-BE49-F238E27FC236}">
                <a16:creationId xmlns:a16="http://schemas.microsoft.com/office/drawing/2014/main" id="{0CD51B7E-1F1B-43E2-B53F-16FCA3FC96AD}"/>
              </a:ext>
            </a:extLst>
          </p:cNvPr>
          <p:cNvGraphicFramePr>
            <a:graphicFrameLocks noGrp="1"/>
          </p:cNvGraphicFramePr>
          <p:nvPr>
            <p:ph idx="1"/>
          </p:nvPr>
        </p:nvGraphicFramePr>
        <p:xfrm>
          <a:off x="235527" y="1021278"/>
          <a:ext cx="11720945" cy="435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38</a:t>
            </a:fld>
            <a:endParaRPr lang="cs-CZ"/>
          </a:p>
        </p:txBody>
      </p:sp>
    </p:spTree>
    <p:extLst>
      <p:ext uri="{BB962C8B-B14F-4D97-AF65-F5344CB8AC3E}">
        <p14:creationId xmlns:p14="http://schemas.microsoft.com/office/powerpoint/2010/main" val="3591459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C09696-EC90-49A6-B3F5-944317D2A23A}"/>
              </a:ext>
            </a:extLst>
          </p:cNvPr>
          <p:cNvSpPr>
            <a:spLocks noGrp="1"/>
          </p:cNvSpPr>
          <p:nvPr>
            <p:ph type="title"/>
          </p:nvPr>
        </p:nvSpPr>
        <p:spPr>
          <a:xfrm>
            <a:off x="838200" y="15995"/>
            <a:ext cx="10515600" cy="1325563"/>
          </a:xfrm>
        </p:spPr>
        <p:txBody>
          <a:bodyPr/>
          <a:lstStyle/>
          <a:p>
            <a:pPr marL="109538">
              <a:lnSpc>
                <a:spcPct val="120000"/>
              </a:lnSpc>
              <a:defRPr/>
            </a:pPr>
            <a:r>
              <a:rPr lang="cs-CZ" dirty="0"/>
              <a:t>6. Rozpočtový proces</a:t>
            </a:r>
          </a:p>
        </p:txBody>
      </p:sp>
      <p:sp>
        <p:nvSpPr>
          <p:cNvPr id="3" name="Zástupný obsah 2">
            <a:extLst>
              <a:ext uri="{FF2B5EF4-FFF2-40B4-BE49-F238E27FC236}">
                <a16:creationId xmlns:a16="http://schemas.microsoft.com/office/drawing/2014/main" id="{65B522AF-47DF-4E6D-A35F-27E042B628E3}"/>
              </a:ext>
            </a:extLst>
          </p:cNvPr>
          <p:cNvSpPr>
            <a:spLocks noGrp="1"/>
          </p:cNvSpPr>
          <p:nvPr>
            <p:ph idx="1"/>
          </p:nvPr>
        </p:nvSpPr>
        <p:spPr>
          <a:xfrm>
            <a:off x="838200" y="1341559"/>
            <a:ext cx="10515600" cy="4175000"/>
          </a:xfrm>
        </p:spPr>
        <p:txBody>
          <a:bodyPr>
            <a:normAutofit fontScale="92500" lnSpcReduction="10000"/>
          </a:bodyPr>
          <a:lstStyle/>
          <a:p>
            <a:pPr marL="623888" indent="-514350">
              <a:lnSpc>
                <a:spcPct val="120000"/>
              </a:lnSpc>
              <a:buFont typeface="+mj-lt"/>
              <a:buAutoNum type="alphaUcPeriod"/>
              <a:defRPr/>
            </a:pPr>
            <a:r>
              <a:rPr lang="cs-CZ" dirty="0"/>
              <a:t>Příprava rozpočtu</a:t>
            </a:r>
          </a:p>
          <a:p>
            <a:pPr marL="623888" indent="-514350">
              <a:lnSpc>
                <a:spcPct val="120000"/>
              </a:lnSpc>
              <a:buFont typeface="+mj-lt"/>
              <a:buAutoNum type="alphaUcPeriod"/>
              <a:defRPr/>
            </a:pPr>
            <a:r>
              <a:rPr lang="cs-CZ" dirty="0"/>
              <a:t>Rozpočtová skladba</a:t>
            </a:r>
          </a:p>
          <a:p>
            <a:pPr marL="623888" indent="-514350">
              <a:lnSpc>
                <a:spcPct val="120000"/>
              </a:lnSpc>
              <a:buFont typeface="+mj-lt"/>
              <a:buAutoNum type="alphaUcPeriod"/>
              <a:defRPr/>
            </a:pPr>
            <a:r>
              <a:rPr lang="cs-CZ" dirty="0"/>
              <a:t>Schválení rozpočtu</a:t>
            </a:r>
          </a:p>
          <a:p>
            <a:pPr marL="623888" indent="-514350">
              <a:lnSpc>
                <a:spcPct val="120000"/>
              </a:lnSpc>
              <a:buFont typeface="+mj-lt"/>
              <a:buAutoNum type="alphaUcPeriod"/>
              <a:defRPr/>
            </a:pPr>
            <a:r>
              <a:rPr lang="cs-CZ" dirty="0"/>
              <a:t>Rozpočtové hospodaření</a:t>
            </a:r>
          </a:p>
          <a:p>
            <a:pPr marL="623888" indent="-514350">
              <a:lnSpc>
                <a:spcPct val="120000"/>
              </a:lnSpc>
              <a:buFont typeface="+mj-lt"/>
              <a:buAutoNum type="alphaUcPeriod"/>
              <a:defRPr/>
            </a:pPr>
            <a:r>
              <a:rPr lang="cs-CZ" dirty="0"/>
              <a:t>Státní pokladna</a:t>
            </a:r>
          </a:p>
          <a:p>
            <a:pPr marL="623888" indent="-514350">
              <a:lnSpc>
                <a:spcPct val="120000"/>
              </a:lnSpc>
              <a:buFont typeface="+mj-lt"/>
              <a:buAutoNum type="alphaUcPeriod"/>
              <a:defRPr/>
            </a:pPr>
            <a:r>
              <a:rPr lang="cs-CZ" dirty="0"/>
              <a:t>Kontrola</a:t>
            </a:r>
          </a:p>
          <a:p>
            <a:pPr marL="623888" indent="-514350">
              <a:lnSpc>
                <a:spcPct val="120000"/>
              </a:lnSpc>
              <a:buFont typeface="+mj-lt"/>
              <a:buAutoNum type="alphaUcPeriod"/>
              <a:defRPr/>
            </a:pPr>
            <a:r>
              <a:rPr lang="cs-CZ" dirty="0"/>
              <a:t>Závěrečný účet</a:t>
            </a:r>
          </a:p>
          <a:p>
            <a:pPr marL="624078" indent="-514350">
              <a:buFont typeface="+mj-lt"/>
              <a:buAutoNum type="arabicPeriod"/>
              <a:defRPr/>
            </a:pPr>
            <a:endParaRPr lang="cs-CZ" dirty="0"/>
          </a:p>
        </p:txBody>
      </p:sp>
      <p:sp>
        <p:nvSpPr>
          <p:cNvPr id="4" name="Zástupný symbol pro číslo snímku 3">
            <a:extLst>
              <a:ext uri="{FF2B5EF4-FFF2-40B4-BE49-F238E27FC236}">
                <a16:creationId xmlns:a16="http://schemas.microsoft.com/office/drawing/2014/main" id="{ECB91989-BF5E-4C1F-8BF5-5DA9A795E39C}"/>
              </a:ext>
            </a:extLst>
          </p:cNvPr>
          <p:cNvSpPr>
            <a:spLocks noGrp="1"/>
          </p:cNvSpPr>
          <p:nvPr>
            <p:ph type="sldNum" sz="quarter" idx="12"/>
          </p:nvPr>
        </p:nvSpPr>
        <p:spPr/>
        <p:txBody>
          <a:bodyPr/>
          <a:lstStyle/>
          <a:p>
            <a:fld id="{55198495-D922-4C84-9C05-B0CB6B9CE971}" type="slidenum">
              <a:rPr lang="cs-CZ" smtClean="0"/>
              <a:t>39</a:t>
            </a:fld>
            <a:endParaRPr lang="cs-CZ"/>
          </a:p>
        </p:txBody>
      </p:sp>
    </p:spTree>
    <p:extLst>
      <p:ext uri="{BB962C8B-B14F-4D97-AF65-F5344CB8AC3E}">
        <p14:creationId xmlns:p14="http://schemas.microsoft.com/office/powerpoint/2010/main" val="2180444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2. Fiskální federalismus</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sz="2400" dirty="0"/>
              <a:t>přiřazení příjmů a výdajů jednotlivým veřejným rozpočtům a vazby veřejných rozpočtů v rámci rozpočtové soustavy</a:t>
            </a:r>
          </a:p>
          <a:p>
            <a:endParaRPr lang="cs-CZ" sz="2400" dirty="0"/>
          </a:p>
          <a:p>
            <a:pPr marL="623887" indent="-514350">
              <a:buFont typeface="+mj-lt"/>
              <a:buAutoNum type="alphaUcPeriod"/>
            </a:pPr>
            <a:r>
              <a:rPr lang="cs-CZ" sz="2400" dirty="0"/>
              <a:t>modely fiskálního federalismu</a:t>
            </a:r>
          </a:p>
          <a:p>
            <a:pPr marL="623887" indent="-514350">
              <a:buFont typeface="+mj-lt"/>
              <a:buAutoNum type="alphaUcPeriod"/>
            </a:pPr>
            <a:r>
              <a:rPr lang="cs-CZ" sz="2400" dirty="0"/>
              <a:t>model fiskálního federalismu v ČR</a:t>
            </a:r>
          </a:p>
          <a:p>
            <a:pPr marL="514350" indent="-514350">
              <a:buFont typeface="+mj-lt"/>
              <a:buAutoNum type="alphaUcPeriod"/>
            </a:pPr>
            <a:endParaRPr lang="cs-CZ" sz="2400" dirty="0"/>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a:t>
            </a:fld>
            <a:endParaRPr lang="cs-CZ"/>
          </a:p>
        </p:txBody>
      </p:sp>
    </p:spTree>
    <p:extLst>
      <p:ext uri="{BB962C8B-B14F-4D97-AF65-F5344CB8AC3E}">
        <p14:creationId xmlns:p14="http://schemas.microsoft.com/office/powerpoint/2010/main" val="2740285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Příprava rozpočtu</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vychází se ze střednědobého výhledu</a:t>
            </a:r>
          </a:p>
          <a:p>
            <a:pPr lvl="1"/>
            <a:r>
              <a:rPr lang="cs-CZ" dirty="0"/>
              <a:t>u všech veřejných rozpočtů (§ 4 ZPRO)</a:t>
            </a:r>
          </a:p>
          <a:p>
            <a:endParaRPr lang="cs-CZ" dirty="0"/>
          </a:p>
          <a:p>
            <a:r>
              <a:rPr lang="cs-CZ" dirty="0"/>
              <a:t>návrh státního rozpočtu (§ 8 a 8b RP)</a:t>
            </a:r>
          </a:p>
          <a:p>
            <a:pPr lvl="1"/>
            <a:r>
              <a:rPr lang="cs-CZ" dirty="0"/>
              <a:t>rozpočtový systém (§ 3 písm. o) RP)</a:t>
            </a:r>
          </a:p>
          <a:p>
            <a:endParaRPr lang="cs-CZ" dirty="0"/>
          </a:p>
          <a:p>
            <a:r>
              <a:rPr lang="cs-CZ" dirty="0"/>
              <a:t>návrh místního rozpočtu (§ 11 RPÚR)</a:t>
            </a:r>
          </a:p>
          <a:p>
            <a:endParaRPr lang="cs-CZ" dirty="0"/>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40</a:t>
            </a:fld>
            <a:endParaRPr lang="cs-CZ"/>
          </a:p>
        </p:txBody>
      </p:sp>
    </p:spTree>
    <p:extLst>
      <p:ext uri="{BB962C8B-B14F-4D97-AF65-F5344CB8AC3E}">
        <p14:creationId xmlns:p14="http://schemas.microsoft.com/office/powerpoint/2010/main" val="427172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Rozpočtová skladba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jednotné třídění příjmů, výdajů a financujících položek</a:t>
            </a:r>
          </a:p>
          <a:p>
            <a:r>
              <a:rPr lang="cs-CZ" dirty="0"/>
              <a:t>§ 2a RP, § 2 odst. 3 RPÚR a vyhláška č. 412/2021 Sb.</a:t>
            </a:r>
          </a:p>
          <a:p>
            <a:r>
              <a:rPr lang="cs-CZ" dirty="0"/>
              <a:t>12 hledisek třídění</a:t>
            </a:r>
          </a:p>
          <a:p>
            <a:pPr marL="849313" lvl="1" indent="-457200">
              <a:buFont typeface="+mj-lt"/>
              <a:buAutoNum type="alphaUcPeriod"/>
            </a:pPr>
            <a:r>
              <a:rPr lang="cs-CZ" dirty="0"/>
              <a:t>odpovědnostní</a:t>
            </a:r>
          </a:p>
          <a:p>
            <a:pPr marL="849313" lvl="1" indent="-457200">
              <a:buFont typeface="+mj-lt"/>
              <a:buAutoNum type="alphaUcPeriod"/>
            </a:pPr>
            <a:r>
              <a:rPr lang="cs-CZ" dirty="0"/>
              <a:t>druhové</a:t>
            </a:r>
          </a:p>
          <a:p>
            <a:pPr marL="849313" lvl="1" indent="-457200">
              <a:buFont typeface="+mj-lt"/>
              <a:buAutoNum type="alphaUcPeriod"/>
            </a:pPr>
            <a:r>
              <a:rPr lang="cs-CZ" dirty="0"/>
              <a:t>odvětvové</a:t>
            </a:r>
          </a:p>
          <a:p>
            <a:pPr marL="849313" lvl="1" indent="-457200">
              <a:buFont typeface="+mj-lt"/>
              <a:buAutoNum type="alphaUcPeriod"/>
            </a:pPr>
            <a:r>
              <a:rPr lang="cs-CZ" dirty="0"/>
              <a:t>konsolidační</a:t>
            </a:r>
          </a:p>
          <a:p>
            <a:pPr marL="849313" lvl="1" indent="-457200">
              <a:buFont typeface="+mj-lt"/>
              <a:buAutoNum type="alphaUcPeriod"/>
            </a:pPr>
            <a:r>
              <a:rPr lang="cs-CZ" dirty="0"/>
              <a:t>další</a:t>
            </a:r>
          </a:p>
          <a:p>
            <a:endParaRPr lang="cs-CZ" dirty="0"/>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41</a:t>
            </a:fld>
            <a:endParaRPr lang="cs-CZ"/>
          </a:p>
        </p:txBody>
      </p:sp>
    </p:spTree>
    <p:extLst>
      <p:ext uri="{BB962C8B-B14F-4D97-AF65-F5344CB8AC3E}">
        <p14:creationId xmlns:p14="http://schemas.microsoft.com/office/powerpoint/2010/main" val="3596218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C. Schválení rozpočtu</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státní rozpočet</a:t>
            </a:r>
          </a:p>
          <a:p>
            <a:pPr lvl="1"/>
            <a:r>
              <a:rPr lang="cs-CZ" dirty="0"/>
              <a:t>ústavní pravidla - čl. 42 Ústavy </a:t>
            </a:r>
          </a:p>
          <a:p>
            <a:pPr lvl="1"/>
            <a:r>
              <a:rPr lang="cs-CZ" dirty="0"/>
              <a:t>1. čtení	</a:t>
            </a:r>
          </a:p>
          <a:p>
            <a:pPr lvl="1"/>
            <a:r>
              <a:rPr lang="cs-CZ" dirty="0"/>
              <a:t>2. čtení</a:t>
            </a:r>
          </a:p>
          <a:p>
            <a:pPr lvl="1"/>
            <a:r>
              <a:rPr lang="cs-CZ" dirty="0"/>
              <a:t>3. čtení</a:t>
            </a:r>
          </a:p>
          <a:p>
            <a:r>
              <a:rPr lang="cs-CZ" dirty="0"/>
              <a:t>místní rozpočet</a:t>
            </a:r>
          </a:p>
          <a:p>
            <a:pPr lvl="1"/>
            <a:r>
              <a:rPr lang="cs-CZ" dirty="0"/>
              <a:t>schvaluje příslušný orgán</a:t>
            </a:r>
          </a:p>
          <a:p>
            <a:pPr>
              <a:lnSpc>
                <a:spcPct val="110000"/>
              </a:lnSpc>
            </a:pPr>
            <a:endParaRPr lang="cs-CZ" sz="2600" dirty="0"/>
          </a:p>
          <a:p>
            <a:r>
              <a:rPr lang="cs-CZ" dirty="0"/>
              <a:t>rozpočtové provizorium</a:t>
            </a:r>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42</a:t>
            </a:fld>
            <a:endParaRPr lang="cs-CZ"/>
          </a:p>
        </p:txBody>
      </p:sp>
    </p:spTree>
    <p:extLst>
      <p:ext uri="{BB962C8B-B14F-4D97-AF65-F5344CB8AC3E}">
        <p14:creationId xmlns:p14="http://schemas.microsoft.com/office/powerpoint/2010/main" val="2574146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553793" y="15879"/>
            <a:ext cx="11384922" cy="1325563"/>
          </a:xfrm>
        </p:spPr>
        <p:txBody>
          <a:bodyPr/>
          <a:lstStyle/>
          <a:p>
            <a:r>
              <a:rPr lang="cs-CZ" dirty="0"/>
              <a:t>Rozpočtové provizorium státního rozpočtu</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43</a:t>
            </a:fld>
            <a:endParaRPr lang="cs-CZ"/>
          </a:p>
        </p:txBody>
      </p:sp>
      <p:sp>
        <p:nvSpPr>
          <p:cNvPr id="5" name="Obdélník 4"/>
          <p:cNvSpPr/>
          <p:nvPr/>
        </p:nvSpPr>
        <p:spPr>
          <a:xfrm>
            <a:off x="1007435" y="3946440"/>
            <a:ext cx="10561172"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6" name="Obdélník 5"/>
          <p:cNvSpPr/>
          <p:nvPr/>
        </p:nvSpPr>
        <p:spPr>
          <a:xfrm>
            <a:off x="1007434" y="1165395"/>
            <a:ext cx="10561173" cy="14401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cxnSp>
        <p:nvCxnSpPr>
          <p:cNvPr id="7" name="Přímá spojnice 6"/>
          <p:cNvCxnSpPr/>
          <p:nvPr/>
        </p:nvCxnSpPr>
        <p:spPr>
          <a:xfrm>
            <a:off x="6384032" y="3115804"/>
            <a:ext cx="0" cy="468052"/>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extovéPole 7"/>
          <p:cNvSpPr txBox="1"/>
          <p:nvPr/>
        </p:nvSpPr>
        <p:spPr>
          <a:xfrm>
            <a:off x="5519936" y="2777518"/>
            <a:ext cx="1728192" cy="400110"/>
          </a:xfrm>
          <a:prstGeom prst="rect">
            <a:avLst/>
          </a:prstGeom>
          <a:noFill/>
        </p:spPr>
        <p:txBody>
          <a:bodyPr wrap="square" rtlCol="0">
            <a:spAutoFit/>
          </a:bodyPr>
          <a:lstStyle/>
          <a:p>
            <a:pPr algn="ctr"/>
            <a:r>
              <a:rPr lang="cs-CZ" sz="2000" dirty="0">
                <a:latin typeface="Gill Sans MT" panose="020B0502020104020203" pitchFamily="34" charset="-18"/>
              </a:rPr>
              <a:t>1. ledna</a:t>
            </a:r>
          </a:p>
        </p:txBody>
      </p:sp>
      <p:cxnSp>
        <p:nvCxnSpPr>
          <p:cNvPr id="9" name="Přímá spojnice se šipkou 8"/>
          <p:cNvCxnSpPr/>
          <p:nvPr/>
        </p:nvCxnSpPr>
        <p:spPr>
          <a:xfrm>
            <a:off x="7344139" y="1963676"/>
            <a:ext cx="0" cy="136815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0" name="TextovéPole 9"/>
          <p:cNvSpPr txBox="1"/>
          <p:nvPr/>
        </p:nvSpPr>
        <p:spPr>
          <a:xfrm>
            <a:off x="6369665" y="1239144"/>
            <a:ext cx="1824203" cy="646331"/>
          </a:xfrm>
          <a:prstGeom prst="rect">
            <a:avLst/>
          </a:prstGeom>
          <a:noFill/>
        </p:spPr>
        <p:txBody>
          <a:bodyPr wrap="square" rtlCol="0">
            <a:spAutoFit/>
          </a:bodyPr>
          <a:lstStyle/>
          <a:p>
            <a:pPr algn="ctr"/>
            <a:r>
              <a:rPr lang="cs-CZ" dirty="0">
                <a:latin typeface="Gill Sans MT" panose="020B0502020104020203" pitchFamily="34" charset="-18"/>
              </a:rPr>
              <a:t>Schválení rozpočtu</a:t>
            </a:r>
          </a:p>
        </p:txBody>
      </p:sp>
      <p:cxnSp>
        <p:nvCxnSpPr>
          <p:cNvPr id="11" name="Přímá spojnice se šipkou 10"/>
          <p:cNvCxnSpPr/>
          <p:nvPr/>
        </p:nvCxnSpPr>
        <p:spPr>
          <a:xfrm>
            <a:off x="8976320" y="1963676"/>
            <a:ext cx="0" cy="136815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2" name="TextovéPole 11"/>
          <p:cNvSpPr txBox="1"/>
          <p:nvPr/>
        </p:nvSpPr>
        <p:spPr>
          <a:xfrm>
            <a:off x="8408098" y="1239143"/>
            <a:ext cx="1824203" cy="707886"/>
          </a:xfrm>
          <a:prstGeom prst="rect">
            <a:avLst/>
          </a:prstGeom>
          <a:noFill/>
        </p:spPr>
        <p:txBody>
          <a:bodyPr wrap="square" rtlCol="0">
            <a:spAutoFit/>
          </a:bodyPr>
          <a:lstStyle/>
          <a:p>
            <a:pPr algn="ctr"/>
            <a:r>
              <a:rPr lang="cs-CZ" sz="2000" dirty="0">
                <a:latin typeface="Gill Sans MT" panose="020B0502020104020203" pitchFamily="34" charset="-18"/>
              </a:rPr>
              <a:t>Vyhlášení ve Sbírce zákonů</a:t>
            </a:r>
          </a:p>
        </p:txBody>
      </p:sp>
      <p:cxnSp>
        <p:nvCxnSpPr>
          <p:cNvPr id="13" name="Přímá spojnice se šipkou 12"/>
          <p:cNvCxnSpPr/>
          <p:nvPr/>
        </p:nvCxnSpPr>
        <p:spPr>
          <a:xfrm flipV="1">
            <a:off x="5711957" y="3331828"/>
            <a:ext cx="0" cy="100811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4" name="TextovéPole 13"/>
          <p:cNvSpPr txBox="1"/>
          <p:nvPr/>
        </p:nvSpPr>
        <p:spPr>
          <a:xfrm>
            <a:off x="4799855" y="4473986"/>
            <a:ext cx="1824203" cy="707886"/>
          </a:xfrm>
          <a:prstGeom prst="rect">
            <a:avLst/>
          </a:prstGeom>
          <a:noFill/>
        </p:spPr>
        <p:txBody>
          <a:bodyPr wrap="square" rtlCol="0">
            <a:spAutoFit/>
          </a:bodyPr>
          <a:lstStyle/>
          <a:p>
            <a:pPr algn="ctr"/>
            <a:r>
              <a:rPr lang="cs-CZ" sz="2000" dirty="0">
                <a:latin typeface="Gill Sans MT" panose="020B0502020104020203" pitchFamily="34" charset="-18"/>
              </a:rPr>
              <a:t>Schválení rozpočtu</a:t>
            </a:r>
          </a:p>
        </p:txBody>
      </p:sp>
      <p:cxnSp>
        <p:nvCxnSpPr>
          <p:cNvPr id="15" name="Přímá spojnice se šipkou 14"/>
          <p:cNvCxnSpPr/>
          <p:nvPr/>
        </p:nvCxnSpPr>
        <p:spPr>
          <a:xfrm flipV="1">
            <a:off x="7056107" y="3349832"/>
            <a:ext cx="0" cy="99010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6" name="TextovéPole 15"/>
          <p:cNvSpPr txBox="1"/>
          <p:nvPr/>
        </p:nvSpPr>
        <p:spPr>
          <a:xfrm>
            <a:off x="6820002" y="4471496"/>
            <a:ext cx="1824203" cy="707886"/>
          </a:xfrm>
          <a:prstGeom prst="rect">
            <a:avLst/>
          </a:prstGeom>
          <a:noFill/>
        </p:spPr>
        <p:txBody>
          <a:bodyPr wrap="square" rtlCol="0">
            <a:spAutoFit/>
          </a:bodyPr>
          <a:lstStyle/>
          <a:p>
            <a:pPr algn="ctr"/>
            <a:r>
              <a:rPr lang="cs-CZ" sz="2000" dirty="0">
                <a:latin typeface="Gill Sans MT" panose="020B0502020104020203" pitchFamily="34" charset="-18"/>
              </a:rPr>
              <a:t>Vyhlášení ve Sbírce zákonů</a:t>
            </a:r>
          </a:p>
        </p:txBody>
      </p:sp>
      <p:sp>
        <p:nvSpPr>
          <p:cNvPr id="17" name="TextovéPole 16"/>
          <p:cNvSpPr txBox="1"/>
          <p:nvPr/>
        </p:nvSpPr>
        <p:spPr>
          <a:xfrm>
            <a:off x="1295467" y="1350443"/>
            <a:ext cx="350438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cs-CZ" sz="2400" dirty="0">
                <a:latin typeface="Gill Sans MT" panose="020B0502020104020203" pitchFamily="34" charset="-18"/>
              </a:rPr>
              <a:t>Materiální rozpočtové provizorium</a:t>
            </a:r>
          </a:p>
        </p:txBody>
      </p:sp>
      <p:sp>
        <p:nvSpPr>
          <p:cNvPr id="18" name="TextovéPole 17"/>
          <p:cNvSpPr txBox="1"/>
          <p:nvPr/>
        </p:nvSpPr>
        <p:spPr>
          <a:xfrm>
            <a:off x="1295467" y="4313848"/>
            <a:ext cx="355239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cs-CZ" sz="2400" dirty="0">
                <a:latin typeface="Gill Sans MT" panose="020B0502020104020203" pitchFamily="34" charset="-18"/>
              </a:rPr>
              <a:t>Formální rozpočtové provizorium</a:t>
            </a:r>
          </a:p>
        </p:txBody>
      </p:sp>
      <p:cxnSp>
        <p:nvCxnSpPr>
          <p:cNvPr id="19" name="Přímá spojnice 18"/>
          <p:cNvCxnSpPr/>
          <p:nvPr/>
        </p:nvCxnSpPr>
        <p:spPr>
          <a:xfrm>
            <a:off x="-27147" y="3375431"/>
            <a:ext cx="12192000" cy="18004"/>
          </a:xfrm>
          <a:prstGeom prst="line">
            <a:avLst/>
          </a:prstGeom>
          <a:ln w="571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38419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D. Rozpočtové hospodaření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71500" indent="-571500">
              <a:buFont typeface="+mj-lt"/>
              <a:buAutoNum type="romanUcPeriod"/>
            </a:pPr>
            <a:r>
              <a:rPr lang="cs-CZ" dirty="0"/>
              <a:t>Obecně k rozpočtovému hospodaření</a:t>
            </a:r>
          </a:p>
          <a:p>
            <a:pPr marL="571500" indent="-571500">
              <a:buFont typeface="+mj-lt"/>
              <a:buAutoNum type="romanUcPeriod"/>
            </a:pPr>
            <a:r>
              <a:rPr lang="cs-CZ" dirty="0"/>
              <a:t>Členění rozpočtových jednotek</a:t>
            </a:r>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44</a:t>
            </a:fld>
            <a:endParaRPr lang="cs-CZ"/>
          </a:p>
        </p:txBody>
      </p:sp>
    </p:spTree>
    <p:extLst>
      <p:ext uri="{BB962C8B-B14F-4D97-AF65-F5344CB8AC3E}">
        <p14:creationId xmlns:p14="http://schemas.microsoft.com/office/powerpoint/2010/main" val="3964788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199" y="15879"/>
            <a:ext cx="10855817" cy="1325563"/>
          </a:xfrm>
        </p:spPr>
        <p:txBody>
          <a:bodyPr/>
          <a:lstStyle/>
          <a:p>
            <a:r>
              <a:rPr lang="cs-CZ" dirty="0"/>
              <a:t>I. Obecně k rozpočtovému hospodaření</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rozpočtové hospodaření prostřednictvím tzv. </a:t>
            </a:r>
            <a:r>
              <a:rPr lang="cs-CZ" b="1" dirty="0"/>
              <a:t>rozpočtových jednotek</a:t>
            </a:r>
          </a:p>
          <a:p>
            <a:pPr lvl="1"/>
            <a:r>
              <a:rPr lang="cs-CZ" dirty="0"/>
              <a:t>subjekty rozpočtového práva odlišné od fyzických a ostatních právnických osob, tj. subjekty, které jsou nositeli veřejné správy</a:t>
            </a:r>
          </a:p>
          <a:p>
            <a:pPr lvl="1"/>
            <a:r>
              <a:rPr lang="cs-CZ" dirty="0"/>
              <a:t>možné označení i veřejné instituce (§ 3 ZPRO)</a:t>
            </a:r>
          </a:p>
          <a:p>
            <a:endParaRPr lang="cs-CZ" dirty="0"/>
          </a:p>
          <a:p>
            <a:r>
              <a:rPr lang="cs-CZ" dirty="0"/>
              <a:t>rozpočtové jednotky</a:t>
            </a:r>
          </a:p>
          <a:p>
            <a:pPr lvl="1"/>
            <a:r>
              <a:rPr lang="cs-CZ" dirty="0"/>
              <a:t>státní rozpočtové jednotky</a:t>
            </a:r>
          </a:p>
          <a:p>
            <a:pPr lvl="1"/>
            <a:r>
              <a:rPr lang="cs-CZ" dirty="0"/>
              <a:t>místní rozpočtové jednotky</a:t>
            </a:r>
          </a:p>
          <a:p>
            <a:endParaRPr lang="cs-CZ" dirty="0"/>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45</a:t>
            </a:fld>
            <a:endParaRPr lang="cs-CZ"/>
          </a:p>
        </p:txBody>
      </p:sp>
    </p:spTree>
    <p:extLst>
      <p:ext uri="{BB962C8B-B14F-4D97-AF65-F5344CB8AC3E}">
        <p14:creationId xmlns:p14="http://schemas.microsoft.com/office/powerpoint/2010/main" val="130995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II. Členění rozpočtových jednotek</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46</a:t>
            </a:fld>
            <a:endParaRPr lang="cs-CZ"/>
          </a:p>
        </p:txBody>
      </p:sp>
      <p:graphicFrame>
        <p:nvGraphicFramePr>
          <p:cNvPr id="5" name="Diagram 4"/>
          <p:cNvGraphicFramePr/>
          <p:nvPr/>
        </p:nvGraphicFramePr>
        <p:xfrm>
          <a:off x="911424" y="1124744"/>
          <a:ext cx="5309072" cy="4271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6422669" y="1107582"/>
          <a:ext cx="5232711" cy="43962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3725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E. Státní pokladna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fontScale="85000" lnSpcReduction="20000"/>
          </a:bodyPr>
          <a:lstStyle/>
          <a:p>
            <a:pPr>
              <a:defRPr/>
            </a:pPr>
            <a:r>
              <a:rPr lang="cs-CZ" dirty="0"/>
              <a:t>peněžní prostředky státní pokladny (§ 3 písm. h) RP)</a:t>
            </a:r>
          </a:p>
          <a:p>
            <a:pPr lvl="1">
              <a:defRPr/>
            </a:pPr>
            <a:r>
              <a:rPr lang="cs-CZ" dirty="0"/>
              <a:t>správa (§ 33)</a:t>
            </a:r>
          </a:p>
          <a:p>
            <a:pPr>
              <a:defRPr/>
            </a:pPr>
            <a:endParaRPr lang="cs-CZ" dirty="0"/>
          </a:p>
          <a:p>
            <a:pPr>
              <a:defRPr/>
            </a:pPr>
            <a:r>
              <a:rPr lang="cs-CZ" dirty="0"/>
              <a:t>účty podřízené státní pokladně</a:t>
            </a:r>
          </a:p>
          <a:p>
            <a:pPr lvl="1"/>
            <a:r>
              <a:rPr lang="cs-CZ" sz="2600" dirty="0"/>
              <a:t>příjmové a výdajové účty státního rozpočtu</a:t>
            </a:r>
          </a:p>
          <a:p>
            <a:pPr lvl="1"/>
            <a:r>
              <a:rPr lang="cs-CZ" sz="2600" dirty="0"/>
              <a:t>účty státních finančních aktiv</a:t>
            </a:r>
          </a:p>
          <a:p>
            <a:pPr lvl="1"/>
            <a:r>
              <a:rPr lang="cs-CZ" sz="2600" dirty="0"/>
              <a:t>účty finančních a celních úřadů, na nichž jsou spravovány daňové příjmy</a:t>
            </a:r>
          </a:p>
          <a:p>
            <a:pPr lvl="1"/>
            <a:r>
              <a:rPr lang="cs-CZ" sz="2600" dirty="0"/>
              <a:t>účty příspěvkových organizací</a:t>
            </a:r>
          </a:p>
          <a:p>
            <a:pPr lvl="1"/>
            <a:r>
              <a:rPr lang="cs-CZ" sz="2600" dirty="0"/>
              <a:t>účty zdravotních pojišťoven</a:t>
            </a:r>
          </a:p>
          <a:p>
            <a:pPr lvl="1"/>
            <a:r>
              <a:rPr lang="cs-CZ" sz="2600" dirty="0"/>
              <a:t>další</a:t>
            </a:r>
          </a:p>
          <a:p>
            <a:pPr>
              <a:defRPr/>
            </a:pPr>
            <a:endParaRPr lang="cs-CZ" dirty="0"/>
          </a:p>
          <a:p>
            <a:pPr>
              <a:defRPr/>
            </a:pPr>
            <a:r>
              <a:rPr lang="cs-CZ" dirty="0"/>
              <a:t>řízení likvidity státní pokladny (§ 34 RP)</a:t>
            </a: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47</a:t>
            </a:fld>
            <a:endParaRPr lang="cs-CZ"/>
          </a:p>
        </p:txBody>
      </p:sp>
    </p:spTree>
    <p:extLst>
      <p:ext uri="{BB962C8B-B14F-4D97-AF65-F5344CB8AC3E}">
        <p14:creationId xmlns:p14="http://schemas.microsoft.com/office/powerpoint/2010/main" val="2569208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F. Kontrola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b="1" dirty="0"/>
              <a:t>finanční kontrola</a:t>
            </a:r>
          </a:p>
          <a:p>
            <a:pPr lvl="1"/>
            <a:r>
              <a:rPr lang="cs-CZ" dirty="0"/>
              <a:t>zákon č. 320/2001 Sb.</a:t>
            </a:r>
          </a:p>
          <a:p>
            <a:endParaRPr lang="cs-CZ" dirty="0"/>
          </a:p>
          <a:p>
            <a:r>
              <a:rPr lang="cs-CZ" b="1" dirty="0"/>
              <a:t>nejvyšší kontrola = kontrola NKÚ </a:t>
            </a:r>
          </a:p>
          <a:p>
            <a:pPr lvl="1"/>
            <a:r>
              <a:rPr lang="cs-CZ" dirty="0"/>
              <a:t>zákon č. 166/1993 Sb.</a:t>
            </a:r>
          </a:p>
          <a:p>
            <a:pPr lvl="1"/>
            <a:endParaRPr lang="cs-CZ" dirty="0"/>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48</a:t>
            </a:fld>
            <a:endParaRPr lang="cs-CZ"/>
          </a:p>
        </p:txBody>
      </p:sp>
    </p:spTree>
    <p:extLst>
      <p:ext uri="{BB962C8B-B14F-4D97-AF65-F5344CB8AC3E}">
        <p14:creationId xmlns:p14="http://schemas.microsoft.com/office/powerpoint/2010/main" val="2829262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G. Závěrečný účet</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5257800" cy="4175117"/>
          </a:xfrm>
        </p:spPr>
        <p:txBody>
          <a:bodyPr>
            <a:normAutofit lnSpcReduction="10000"/>
          </a:bodyPr>
          <a:lstStyle/>
          <a:p>
            <a:r>
              <a:rPr lang="cs-CZ" sz="3600" b="1" dirty="0"/>
              <a:t>státní závěrečný účet</a:t>
            </a:r>
          </a:p>
          <a:p>
            <a:pPr lvl="1"/>
            <a:r>
              <a:rPr lang="cs-CZ" sz="3200" dirty="0"/>
              <a:t>ústavní základy </a:t>
            </a:r>
          </a:p>
          <a:p>
            <a:pPr lvl="2"/>
            <a:r>
              <a:rPr lang="cs-CZ" sz="2800" dirty="0"/>
              <a:t>čl. 42 odst. 1 a čl. 33 odst. 2 Ústavy</a:t>
            </a:r>
          </a:p>
          <a:p>
            <a:pPr lvl="1"/>
            <a:r>
              <a:rPr lang="cs-CZ" sz="3200" dirty="0"/>
              <a:t>zákonná úprava</a:t>
            </a:r>
          </a:p>
          <a:p>
            <a:pPr lvl="2"/>
            <a:r>
              <a:rPr lang="cs-CZ" sz="2800" dirty="0"/>
              <a:t>§ 29 a 30 RP</a:t>
            </a:r>
            <a:endParaRPr lang="cs-CZ" sz="2800" b="1" dirty="0"/>
          </a:p>
          <a:p>
            <a:pPr lvl="2"/>
            <a:r>
              <a:rPr lang="cs-CZ" sz="2800" dirty="0"/>
              <a:t>přílohy</a:t>
            </a:r>
          </a:p>
          <a:p>
            <a:pPr lvl="2"/>
            <a:r>
              <a:rPr lang="cs-CZ" sz="2800" dirty="0"/>
              <a:t>návrh</a:t>
            </a:r>
          </a:p>
          <a:p>
            <a:pPr lvl="2"/>
            <a:r>
              <a:rPr lang="cs-CZ" sz="2800" dirty="0"/>
              <a:t>projednání</a:t>
            </a:r>
          </a:p>
          <a:p>
            <a:pPr>
              <a:lnSpc>
                <a:spcPct val="110000"/>
              </a:lnSpc>
            </a:pPr>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49</a:t>
            </a:fld>
            <a:endParaRPr lang="cs-CZ"/>
          </a:p>
        </p:txBody>
      </p:sp>
      <p:sp>
        <p:nvSpPr>
          <p:cNvPr id="5" name="Zástupný obsah 2">
            <a:extLst>
              <a:ext uri="{FF2B5EF4-FFF2-40B4-BE49-F238E27FC236}">
                <a16:creationId xmlns:a16="http://schemas.microsoft.com/office/drawing/2014/main" id="{EF59C2A6-ECA9-4F21-B80A-6D83D9763DBD}"/>
              </a:ext>
            </a:extLst>
          </p:cNvPr>
          <p:cNvSpPr txBox="1">
            <a:spLocks/>
          </p:cNvSpPr>
          <p:nvPr/>
        </p:nvSpPr>
        <p:spPr>
          <a:xfrm>
            <a:off x="6096000" y="1341441"/>
            <a:ext cx="5257800" cy="4175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Gill Sans MT" panose="020B0502020104020203" pitchFamily="34" charset="-18"/>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Gill Sans MT" panose="020B0502020104020203" pitchFamily="34" charset="-18"/>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Gill Sans MT" panose="020B0502020104020203" pitchFamily="34" charset="-18"/>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Gill Sans MT" panose="020B0502020104020203" pitchFamily="34"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600" b="1" dirty="0"/>
              <a:t>místní závěrečný účet</a:t>
            </a:r>
          </a:p>
          <a:p>
            <a:pPr lvl="1"/>
            <a:r>
              <a:rPr lang="cs-CZ" sz="3200" dirty="0"/>
              <a:t>zákonná úprava</a:t>
            </a:r>
          </a:p>
          <a:p>
            <a:pPr lvl="2"/>
            <a:r>
              <a:rPr lang="cs-CZ" sz="2800" dirty="0"/>
              <a:t>§ 17 RPÚR</a:t>
            </a:r>
          </a:p>
          <a:p>
            <a:pPr lvl="2"/>
            <a:r>
              <a:rPr lang="cs-CZ" sz="2800" dirty="0"/>
              <a:t>obsah</a:t>
            </a:r>
          </a:p>
          <a:p>
            <a:pPr lvl="2"/>
            <a:r>
              <a:rPr lang="cs-CZ" sz="2800" dirty="0"/>
              <a:t>přezkum hospodaření – z. č. 420/2004 Sb.</a:t>
            </a:r>
          </a:p>
          <a:p>
            <a:pPr lvl="2"/>
            <a:r>
              <a:rPr lang="cs-CZ" sz="2800" dirty="0"/>
              <a:t>projednání</a:t>
            </a:r>
          </a:p>
          <a:p>
            <a:pPr>
              <a:lnSpc>
                <a:spcPct val="110000"/>
              </a:lnSpc>
            </a:pPr>
            <a:endParaRPr lang="cs-CZ" sz="2600" dirty="0"/>
          </a:p>
        </p:txBody>
      </p:sp>
    </p:spTree>
    <p:extLst>
      <p:ext uri="{BB962C8B-B14F-4D97-AF65-F5344CB8AC3E}">
        <p14:creationId xmlns:p14="http://schemas.microsoft.com/office/powerpoint/2010/main" val="412608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Modely fiskálního federalismu</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5</a:t>
            </a:fld>
            <a:endParaRPr lang="cs-CZ"/>
          </a:p>
        </p:txBody>
      </p:sp>
      <p:graphicFrame>
        <p:nvGraphicFramePr>
          <p:cNvPr id="5" name="Zástupný symbol pro obsah 5"/>
          <p:cNvGraphicFramePr>
            <a:graphicFrameLocks/>
          </p:cNvGraphicFramePr>
          <p:nvPr/>
        </p:nvGraphicFramePr>
        <p:xfrm>
          <a:off x="623392" y="1268760"/>
          <a:ext cx="10920908" cy="398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920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ECA362-4E15-4EF2-83A6-092EDD460913}"/>
              </a:ext>
            </a:extLst>
          </p:cNvPr>
          <p:cNvSpPr>
            <a:spLocks noGrp="1"/>
          </p:cNvSpPr>
          <p:nvPr>
            <p:ph type="title"/>
          </p:nvPr>
        </p:nvSpPr>
        <p:spPr>
          <a:xfrm>
            <a:off x="838200" y="1089519"/>
            <a:ext cx="10515600" cy="1325563"/>
          </a:xfrm>
        </p:spPr>
        <p:txBody>
          <a:bodyPr/>
          <a:lstStyle/>
          <a:p>
            <a:pPr algn="ctr"/>
            <a:r>
              <a:rPr lang="cs-CZ" sz="4800" dirty="0"/>
              <a:t>Finance jsou vždy až na prvním místě!</a:t>
            </a:r>
          </a:p>
        </p:txBody>
      </p:sp>
      <p:sp>
        <p:nvSpPr>
          <p:cNvPr id="3" name="Zástupný obsah 2">
            <a:extLst>
              <a:ext uri="{FF2B5EF4-FFF2-40B4-BE49-F238E27FC236}">
                <a16:creationId xmlns:a16="http://schemas.microsoft.com/office/drawing/2014/main" id="{F24301BC-71E4-4A67-97E7-DA74E975611B}"/>
              </a:ext>
            </a:extLst>
          </p:cNvPr>
          <p:cNvSpPr>
            <a:spLocks noGrp="1"/>
          </p:cNvSpPr>
          <p:nvPr>
            <p:ph idx="1"/>
          </p:nvPr>
        </p:nvSpPr>
        <p:spPr>
          <a:xfrm>
            <a:off x="838200" y="2743200"/>
            <a:ext cx="10515600" cy="2773358"/>
          </a:xfrm>
        </p:spPr>
        <p:txBody>
          <a:bodyPr/>
          <a:lstStyle/>
          <a:p>
            <a:pPr marL="0" indent="0" algn="ctr">
              <a:buNone/>
            </a:pPr>
            <a:r>
              <a:rPr lang="cs-CZ" dirty="0"/>
              <a:t>prof. JUDr. Radim Boháč, Ph.D.</a:t>
            </a:r>
          </a:p>
          <a:p>
            <a:pPr marL="0" indent="0" algn="ctr">
              <a:buNone/>
            </a:pPr>
            <a:r>
              <a:rPr lang="cs-CZ" dirty="0"/>
              <a:t>Katedra finančního práva a finanční vědy</a:t>
            </a:r>
          </a:p>
          <a:p>
            <a:pPr marL="0" indent="0" algn="ctr">
              <a:buNone/>
            </a:pPr>
            <a:r>
              <a:rPr lang="cs-CZ" dirty="0"/>
              <a:t>e-mail: bohac@prf.cuni.cz</a:t>
            </a:r>
          </a:p>
          <a:p>
            <a:pPr marL="0" indent="0" algn="ctr">
              <a:buNone/>
            </a:pPr>
            <a:r>
              <a:rPr lang="cs-CZ" dirty="0"/>
              <a:t>web: www.radimbohac.cz  </a:t>
            </a:r>
          </a:p>
          <a:p>
            <a:pPr marL="0" indent="0" algn="ctr">
              <a:buNone/>
            </a:pPr>
            <a:r>
              <a:rPr lang="cs-CZ" dirty="0"/>
              <a:t>tel.: +420 221 005 330</a:t>
            </a:r>
          </a:p>
          <a:p>
            <a:endParaRPr lang="cs-CZ" dirty="0"/>
          </a:p>
        </p:txBody>
      </p:sp>
      <p:sp>
        <p:nvSpPr>
          <p:cNvPr id="4" name="Zástupný symbol pro číslo snímku 3">
            <a:extLst>
              <a:ext uri="{FF2B5EF4-FFF2-40B4-BE49-F238E27FC236}">
                <a16:creationId xmlns:a16="http://schemas.microsoft.com/office/drawing/2014/main" id="{98687771-C9FA-4EA8-B1C9-95A0C3A21B56}"/>
              </a:ext>
            </a:extLst>
          </p:cNvPr>
          <p:cNvSpPr>
            <a:spLocks noGrp="1"/>
          </p:cNvSpPr>
          <p:nvPr>
            <p:ph type="sldNum" sz="quarter" idx="12"/>
          </p:nvPr>
        </p:nvSpPr>
        <p:spPr/>
        <p:txBody>
          <a:bodyPr/>
          <a:lstStyle/>
          <a:p>
            <a:fld id="{55198495-D922-4C84-9C05-B0CB6B9CE971}" type="slidenum">
              <a:rPr lang="cs-CZ" smtClean="0"/>
              <a:t>50</a:t>
            </a:fld>
            <a:endParaRPr lang="cs-CZ"/>
          </a:p>
        </p:txBody>
      </p:sp>
    </p:spTree>
    <p:extLst>
      <p:ext uri="{BB962C8B-B14F-4D97-AF65-F5344CB8AC3E}">
        <p14:creationId xmlns:p14="http://schemas.microsoft.com/office/powerpoint/2010/main" val="95689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Model fiskálního federalismu v ČR</a:t>
            </a:r>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6</a:t>
            </a:fld>
            <a:endParaRPr lang="cs-CZ"/>
          </a:p>
        </p:txBody>
      </p:sp>
      <p:sp>
        <p:nvSpPr>
          <p:cNvPr id="11" name="Zástupný obsah 2">
            <a:extLst>
              <a:ext uri="{FF2B5EF4-FFF2-40B4-BE49-F238E27FC236}">
                <a16:creationId xmlns:a16="http://schemas.microsoft.com/office/drawing/2014/main" id="{AD50B0DD-990A-4202-F650-AED4524378EA}"/>
              </a:ext>
            </a:extLst>
          </p:cNvPr>
          <p:cNvSpPr>
            <a:spLocks noGrp="1"/>
          </p:cNvSpPr>
          <p:nvPr>
            <p:ph idx="1"/>
          </p:nvPr>
        </p:nvSpPr>
        <p:spPr>
          <a:xfrm>
            <a:off x="838200" y="1341442"/>
            <a:ext cx="10515600" cy="4175117"/>
          </a:xfrm>
        </p:spPr>
        <p:txBody>
          <a:bodyPr>
            <a:normAutofit/>
          </a:bodyPr>
          <a:lstStyle/>
          <a:p>
            <a:endParaRPr lang="cs-CZ" dirty="0"/>
          </a:p>
        </p:txBody>
      </p:sp>
      <p:sp>
        <p:nvSpPr>
          <p:cNvPr id="12" name="Zaoblený obdélník 57">
            <a:extLst>
              <a:ext uri="{FF2B5EF4-FFF2-40B4-BE49-F238E27FC236}">
                <a16:creationId xmlns:a16="http://schemas.microsoft.com/office/drawing/2014/main" id="{92433F43-F7FA-C8F2-7573-F6EF08D6FD3A}"/>
              </a:ext>
            </a:extLst>
          </p:cNvPr>
          <p:cNvSpPr/>
          <p:nvPr/>
        </p:nvSpPr>
        <p:spPr>
          <a:xfrm>
            <a:off x="855338" y="1340864"/>
            <a:ext cx="10515599" cy="51687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3" name="Zaoblený obdélník 7">
            <a:extLst>
              <a:ext uri="{FF2B5EF4-FFF2-40B4-BE49-F238E27FC236}">
                <a16:creationId xmlns:a16="http://schemas.microsoft.com/office/drawing/2014/main" id="{57AF19D5-55EA-3069-2835-2BFE2BEE86C3}"/>
              </a:ext>
            </a:extLst>
          </p:cNvPr>
          <p:cNvSpPr/>
          <p:nvPr/>
        </p:nvSpPr>
        <p:spPr>
          <a:xfrm>
            <a:off x="838199" y="1853114"/>
            <a:ext cx="10515598" cy="14603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4" name="Zaoblený obdélník 8">
            <a:extLst>
              <a:ext uri="{FF2B5EF4-FFF2-40B4-BE49-F238E27FC236}">
                <a16:creationId xmlns:a16="http://schemas.microsoft.com/office/drawing/2014/main" id="{E4ED07AA-129C-A47E-3449-C18CFF9EFB71}"/>
              </a:ext>
            </a:extLst>
          </p:cNvPr>
          <p:cNvSpPr/>
          <p:nvPr/>
        </p:nvSpPr>
        <p:spPr>
          <a:xfrm>
            <a:off x="787283" y="3309035"/>
            <a:ext cx="10515599" cy="10993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5" name="Zaoblený obdélník 9">
            <a:extLst>
              <a:ext uri="{FF2B5EF4-FFF2-40B4-BE49-F238E27FC236}">
                <a16:creationId xmlns:a16="http://schemas.microsoft.com/office/drawing/2014/main" id="{D08C95D8-377A-B0E2-964C-B48849234574}"/>
              </a:ext>
            </a:extLst>
          </p:cNvPr>
          <p:cNvSpPr/>
          <p:nvPr/>
        </p:nvSpPr>
        <p:spPr>
          <a:xfrm>
            <a:off x="838197" y="4472569"/>
            <a:ext cx="10515597" cy="10555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cs-CZ">
              <a:latin typeface="Gill Sans MT" panose="020B0502020104020203" pitchFamily="34" charset="-18"/>
            </a:endParaRPr>
          </a:p>
        </p:txBody>
      </p:sp>
      <p:sp>
        <p:nvSpPr>
          <p:cNvPr id="16" name="TextovéPole 15">
            <a:extLst>
              <a:ext uri="{FF2B5EF4-FFF2-40B4-BE49-F238E27FC236}">
                <a16:creationId xmlns:a16="http://schemas.microsoft.com/office/drawing/2014/main" id="{2B4DF6E7-CD2D-8350-B75D-561642376817}"/>
              </a:ext>
            </a:extLst>
          </p:cNvPr>
          <p:cNvSpPr txBox="1"/>
          <p:nvPr/>
        </p:nvSpPr>
        <p:spPr>
          <a:xfrm>
            <a:off x="3286126" y="1418340"/>
            <a:ext cx="212291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Rozpočet  EU</a:t>
            </a:r>
          </a:p>
        </p:txBody>
      </p:sp>
      <p:sp>
        <p:nvSpPr>
          <p:cNvPr id="17" name="TextovéPole 16">
            <a:extLst>
              <a:ext uri="{FF2B5EF4-FFF2-40B4-BE49-F238E27FC236}">
                <a16:creationId xmlns:a16="http://schemas.microsoft.com/office/drawing/2014/main" id="{9EBCB223-7FF4-3397-811B-5C64AD6B4944}"/>
              </a:ext>
            </a:extLst>
          </p:cNvPr>
          <p:cNvSpPr txBox="1"/>
          <p:nvPr/>
        </p:nvSpPr>
        <p:spPr>
          <a:xfrm>
            <a:off x="5922170" y="1932633"/>
            <a:ext cx="219869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Národní fond</a:t>
            </a:r>
          </a:p>
        </p:txBody>
      </p:sp>
      <p:sp>
        <p:nvSpPr>
          <p:cNvPr id="18" name="TextovéPole 17">
            <a:extLst>
              <a:ext uri="{FF2B5EF4-FFF2-40B4-BE49-F238E27FC236}">
                <a16:creationId xmlns:a16="http://schemas.microsoft.com/office/drawing/2014/main" id="{0E36814C-02A4-09CA-54F8-1F61FF281E0E}"/>
              </a:ext>
            </a:extLst>
          </p:cNvPr>
          <p:cNvSpPr txBox="1"/>
          <p:nvPr/>
        </p:nvSpPr>
        <p:spPr>
          <a:xfrm>
            <a:off x="3286124" y="2423722"/>
            <a:ext cx="212291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Státní rozpočet</a:t>
            </a:r>
          </a:p>
        </p:txBody>
      </p:sp>
      <p:sp>
        <p:nvSpPr>
          <p:cNvPr id="19" name="TextovéPole 18">
            <a:extLst>
              <a:ext uri="{FF2B5EF4-FFF2-40B4-BE49-F238E27FC236}">
                <a16:creationId xmlns:a16="http://schemas.microsoft.com/office/drawing/2014/main" id="{0D17677C-3228-497C-1AE8-0C3571D50B2C}"/>
              </a:ext>
            </a:extLst>
          </p:cNvPr>
          <p:cNvSpPr txBox="1"/>
          <p:nvPr/>
        </p:nvSpPr>
        <p:spPr>
          <a:xfrm>
            <a:off x="3286124" y="3471876"/>
            <a:ext cx="21288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oAutofit/>
          </a:bodyPr>
          <a:lstStyle/>
          <a:p>
            <a:pPr algn="ctr"/>
            <a:r>
              <a:rPr lang="cs-CZ" dirty="0">
                <a:latin typeface="Gill Sans MT" panose="020B0502020104020203" pitchFamily="34" charset="-18"/>
              </a:rPr>
              <a:t>Rozpočty krajů</a:t>
            </a:r>
          </a:p>
        </p:txBody>
      </p:sp>
      <p:sp>
        <p:nvSpPr>
          <p:cNvPr id="20" name="TextovéPole 19">
            <a:extLst>
              <a:ext uri="{FF2B5EF4-FFF2-40B4-BE49-F238E27FC236}">
                <a16:creationId xmlns:a16="http://schemas.microsoft.com/office/drawing/2014/main" id="{BE5C192A-4F75-B348-7156-326241A38EBD}"/>
              </a:ext>
            </a:extLst>
          </p:cNvPr>
          <p:cNvSpPr txBox="1"/>
          <p:nvPr/>
        </p:nvSpPr>
        <p:spPr>
          <a:xfrm>
            <a:off x="5922167" y="4850961"/>
            <a:ext cx="2233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Rozpočty obcí</a:t>
            </a:r>
          </a:p>
        </p:txBody>
      </p:sp>
      <p:sp>
        <p:nvSpPr>
          <p:cNvPr id="21" name="TextovéPole 20">
            <a:extLst>
              <a:ext uri="{FF2B5EF4-FFF2-40B4-BE49-F238E27FC236}">
                <a16:creationId xmlns:a16="http://schemas.microsoft.com/office/drawing/2014/main" id="{3F6837F8-4BB6-CE2A-5C41-0860E8E99465}"/>
              </a:ext>
            </a:extLst>
          </p:cNvPr>
          <p:cNvSpPr txBox="1"/>
          <p:nvPr/>
        </p:nvSpPr>
        <p:spPr>
          <a:xfrm>
            <a:off x="5922169" y="2873073"/>
            <a:ext cx="223303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Státní fondy</a:t>
            </a:r>
          </a:p>
        </p:txBody>
      </p:sp>
      <p:cxnSp>
        <p:nvCxnSpPr>
          <p:cNvPr id="22" name="Pravoúhlá spojovací čára 126">
            <a:extLst>
              <a:ext uri="{FF2B5EF4-FFF2-40B4-BE49-F238E27FC236}">
                <a16:creationId xmlns:a16="http://schemas.microsoft.com/office/drawing/2014/main" id="{D92AFFA3-43F8-845F-93C8-D85FE507F374}"/>
              </a:ext>
            </a:extLst>
          </p:cNvPr>
          <p:cNvCxnSpPr>
            <a:cxnSpLocks/>
            <a:stCxn id="17" idx="0"/>
            <a:endCxn id="19" idx="3"/>
          </p:cNvCxnSpPr>
          <p:nvPr/>
        </p:nvCxnSpPr>
        <p:spPr>
          <a:xfrm rot="16200000" flipH="1" flipV="1">
            <a:off x="5356286" y="1991309"/>
            <a:ext cx="1723909" cy="1606556"/>
          </a:xfrm>
          <a:prstGeom prst="bentConnector4">
            <a:avLst>
              <a:gd name="adj1" fmla="val -13261"/>
              <a:gd name="adj2" fmla="val 78878"/>
            </a:avLst>
          </a:prstGeom>
          <a:ln>
            <a:tailEnd type="arrow"/>
          </a:ln>
        </p:spPr>
        <p:style>
          <a:lnRef idx="2">
            <a:schemeClr val="dk1"/>
          </a:lnRef>
          <a:fillRef idx="0">
            <a:schemeClr val="dk1"/>
          </a:fillRef>
          <a:effectRef idx="1">
            <a:schemeClr val="dk1"/>
          </a:effectRef>
          <a:fontRef idx="minor">
            <a:schemeClr val="tx1"/>
          </a:fontRef>
        </p:style>
      </p:cxnSp>
      <p:cxnSp>
        <p:nvCxnSpPr>
          <p:cNvPr id="23" name="Pravoúhlá spojovací čára 134">
            <a:extLst>
              <a:ext uri="{FF2B5EF4-FFF2-40B4-BE49-F238E27FC236}">
                <a16:creationId xmlns:a16="http://schemas.microsoft.com/office/drawing/2014/main" id="{4A254F64-D75C-630C-99B2-611EBD8D8287}"/>
              </a:ext>
            </a:extLst>
          </p:cNvPr>
          <p:cNvCxnSpPr>
            <a:cxnSpLocks/>
          </p:cNvCxnSpPr>
          <p:nvPr/>
        </p:nvCxnSpPr>
        <p:spPr>
          <a:xfrm>
            <a:off x="8179012" y="2135252"/>
            <a:ext cx="34332" cy="2918328"/>
          </a:xfrm>
          <a:prstGeom prst="bentConnector3">
            <a:avLst>
              <a:gd name="adj1" fmla="val 1556548"/>
            </a:avLst>
          </a:prstGeom>
          <a:ln>
            <a:tailEnd type="arrow"/>
          </a:ln>
        </p:spPr>
        <p:style>
          <a:lnRef idx="2">
            <a:schemeClr val="dk1"/>
          </a:lnRef>
          <a:fillRef idx="0">
            <a:schemeClr val="dk1"/>
          </a:fillRef>
          <a:effectRef idx="1">
            <a:schemeClr val="dk1"/>
          </a:effectRef>
          <a:fontRef idx="minor">
            <a:schemeClr val="tx1"/>
          </a:fontRef>
        </p:style>
      </p:cxnSp>
      <p:cxnSp>
        <p:nvCxnSpPr>
          <p:cNvPr id="24" name="Pravoúhlá spojovací čára 151">
            <a:extLst>
              <a:ext uri="{FF2B5EF4-FFF2-40B4-BE49-F238E27FC236}">
                <a16:creationId xmlns:a16="http://schemas.microsoft.com/office/drawing/2014/main" id="{6775815D-540B-8F62-A028-C0A9A7A55635}"/>
              </a:ext>
            </a:extLst>
          </p:cNvPr>
          <p:cNvCxnSpPr>
            <a:cxnSpLocks/>
            <a:stCxn id="18" idx="0"/>
            <a:endCxn id="20" idx="1"/>
          </p:cNvCxnSpPr>
          <p:nvPr/>
        </p:nvCxnSpPr>
        <p:spPr>
          <a:xfrm rot="16200000" flipH="1">
            <a:off x="3828921" y="2942381"/>
            <a:ext cx="2611905" cy="1574586"/>
          </a:xfrm>
          <a:prstGeom prst="bentConnector4">
            <a:avLst>
              <a:gd name="adj1" fmla="val -8752"/>
              <a:gd name="adj2" fmla="val 83706"/>
            </a:avLst>
          </a:prstGeom>
          <a:ln>
            <a:tailEnd type="arrow"/>
          </a:ln>
        </p:spPr>
        <p:style>
          <a:lnRef idx="2">
            <a:schemeClr val="dk1"/>
          </a:lnRef>
          <a:fillRef idx="0">
            <a:schemeClr val="dk1"/>
          </a:fillRef>
          <a:effectRef idx="1">
            <a:schemeClr val="dk1"/>
          </a:effectRef>
          <a:fontRef idx="minor">
            <a:schemeClr val="tx1"/>
          </a:fontRef>
        </p:style>
      </p:cxnSp>
      <p:cxnSp>
        <p:nvCxnSpPr>
          <p:cNvPr id="25" name="Pravoúhlá spojovací čára 154">
            <a:extLst>
              <a:ext uri="{FF2B5EF4-FFF2-40B4-BE49-F238E27FC236}">
                <a16:creationId xmlns:a16="http://schemas.microsoft.com/office/drawing/2014/main" id="{5F0EC660-CDE9-672A-907D-7A73400AD41B}"/>
              </a:ext>
            </a:extLst>
          </p:cNvPr>
          <p:cNvCxnSpPr>
            <a:cxnSpLocks/>
            <a:stCxn id="18" idx="2"/>
            <a:endCxn id="19" idx="1"/>
          </p:cNvCxnSpPr>
          <p:nvPr/>
        </p:nvCxnSpPr>
        <p:spPr>
          <a:xfrm rot="5400000">
            <a:off x="3385109" y="2694070"/>
            <a:ext cx="863488" cy="1061457"/>
          </a:xfrm>
          <a:prstGeom prst="bentConnector4">
            <a:avLst>
              <a:gd name="adj1" fmla="val 39307"/>
              <a:gd name="adj2" fmla="val 121536"/>
            </a:avLst>
          </a:prstGeom>
          <a:ln>
            <a:tailEnd type="arrow"/>
          </a:ln>
        </p:spPr>
        <p:style>
          <a:lnRef idx="2">
            <a:schemeClr val="dk1"/>
          </a:lnRef>
          <a:fillRef idx="0">
            <a:schemeClr val="dk1"/>
          </a:fillRef>
          <a:effectRef idx="1">
            <a:schemeClr val="dk1"/>
          </a:effectRef>
          <a:fontRef idx="minor">
            <a:schemeClr val="tx1"/>
          </a:fontRef>
        </p:style>
      </p:cxnSp>
      <p:cxnSp>
        <p:nvCxnSpPr>
          <p:cNvPr id="26" name="Pravoúhlá spojovací čára 162">
            <a:extLst>
              <a:ext uri="{FF2B5EF4-FFF2-40B4-BE49-F238E27FC236}">
                <a16:creationId xmlns:a16="http://schemas.microsoft.com/office/drawing/2014/main" id="{559E32DC-CBCB-6145-F8D1-A3B2EEA0E2F1}"/>
              </a:ext>
            </a:extLst>
          </p:cNvPr>
          <p:cNvCxnSpPr>
            <a:cxnSpLocks/>
            <a:stCxn id="21" idx="2"/>
            <a:endCxn id="20" idx="3"/>
          </p:cNvCxnSpPr>
          <p:nvPr/>
        </p:nvCxnSpPr>
        <p:spPr>
          <a:xfrm rot="16200000" flipH="1">
            <a:off x="6700332" y="3580759"/>
            <a:ext cx="1793222" cy="1116514"/>
          </a:xfrm>
          <a:prstGeom prst="bentConnector4">
            <a:avLst>
              <a:gd name="adj1" fmla="val 20948"/>
              <a:gd name="adj2" fmla="val 116636"/>
            </a:avLst>
          </a:prstGeom>
          <a:ln>
            <a:tailEnd type="arrow"/>
          </a:ln>
        </p:spPr>
        <p:style>
          <a:lnRef idx="2">
            <a:schemeClr val="dk1"/>
          </a:lnRef>
          <a:fillRef idx="0">
            <a:schemeClr val="dk1"/>
          </a:fillRef>
          <a:effectRef idx="1">
            <a:schemeClr val="dk1"/>
          </a:effectRef>
          <a:fontRef idx="minor">
            <a:schemeClr val="tx1"/>
          </a:fontRef>
        </p:style>
      </p:cxnSp>
      <p:cxnSp>
        <p:nvCxnSpPr>
          <p:cNvPr id="27" name="Tvar 24">
            <a:extLst>
              <a:ext uri="{FF2B5EF4-FFF2-40B4-BE49-F238E27FC236}">
                <a16:creationId xmlns:a16="http://schemas.microsoft.com/office/drawing/2014/main" id="{D2604749-5DF5-A40B-B7CF-CF8884567AD9}"/>
              </a:ext>
            </a:extLst>
          </p:cNvPr>
          <p:cNvCxnSpPr>
            <a:cxnSpLocks/>
            <a:stCxn id="19" idx="2"/>
            <a:endCxn id="20" idx="0"/>
          </p:cNvCxnSpPr>
          <p:nvPr/>
        </p:nvCxnSpPr>
        <p:spPr>
          <a:xfrm rot="16200000" flipH="1">
            <a:off x="5189738" y="3002014"/>
            <a:ext cx="1009753" cy="2688140"/>
          </a:xfrm>
          <a:prstGeom prst="bentConnector3">
            <a:avLst>
              <a:gd name="adj1" fmla="val 9342"/>
            </a:avLst>
          </a:prstGeom>
          <a:ln>
            <a:tailEnd type="arrow"/>
          </a:ln>
        </p:spPr>
        <p:style>
          <a:lnRef idx="2">
            <a:schemeClr val="dk1"/>
          </a:lnRef>
          <a:fillRef idx="0">
            <a:schemeClr val="dk1"/>
          </a:fillRef>
          <a:effectRef idx="1">
            <a:schemeClr val="dk1"/>
          </a:effectRef>
          <a:fontRef idx="minor">
            <a:schemeClr val="tx1"/>
          </a:fontRef>
        </p:style>
      </p:cxnSp>
      <p:cxnSp>
        <p:nvCxnSpPr>
          <p:cNvPr id="28" name="Tvar 25">
            <a:extLst>
              <a:ext uri="{FF2B5EF4-FFF2-40B4-BE49-F238E27FC236}">
                <a16:creationId xmlns:a16="http://schemas.microsoft.com/office/drawing/2014/main" id="{307F8F13-F042-F50F-121E-719378F10CD2}"/>
              </a:ext>
            </a:extLst>
          </p:cNvPr>
          <p:cNvCxnSpPr>
            <a:cxnSpLocks/>
            <a:stCxn id="17" idx="2"/>
            <a:endCxn id="18" idx="1"/>
          </p:cNvCxnSpPr>
          <p:nvPr/>
        </p:nvCxnSpPr>
        <p:spPr>
          <a:xfrm rot="5400000">
            <a:off x="5000611" y="587479"/>
            <a:ext cx="306423" cy="3735395"/>
          </a:xfrm>
          <a:prstGeom prst="bentConnector4">
            <a:avLst>
              <a:gd name="adj1" fmla="val 19867"/>
              <a:gd name="adj2" fmla="val 106120"/>
            </a:avLst>
          </a:prstGeom>
          <a:ln>
            <a:tailEnd type="arrow"/>
          </a:ln>
        </p:spPr>
        <p:style>
          <a:lnRef idx="2">
            <a:schemeClr val="dk1"/>
          </a:lnRef>
          <a:fillRef idx="0">
            <a:schemeClr val="dk1"/>
          </a:fillRef>
          <a:effectRef idx="1">
            <a:schemeClr val="dk1"/>
          </a:effectRef>
          <a:fontRef idx="minor">
            <a:schemeClr val="tx1"/>
          </a:fontRef>
        </p:style>
      </p:cxnSp>
      <p:cxnSp>
        <p:nvCxnSpPr>
          <p:cNvPr id="29" name="Tvar 26">
            <a:extLst>
              <a:ext uri="{FF2B5EF4-FFF2-40B4-BE49-F238E27FC236}">
                <a16:creationId xmlns:a16="http://schemas.microsoft.com/office/drawing/2014/main" id="{4267D543-187B-4CFE-FE39-9F350AA14023}"/>
              </a:ext>
            </a:extLst>
          </p:cNvPr>
          <p:cNvCxnSpPr>
            <a:cxnSpLocks/>
            <a:endCxn id="17" idx="1"/>
          </p:cNvCxnSpPr>
          <p:nvPr/>
        </p:nvCxnSpPr>
        <p:spPr>
          <a:xfrm>
            <a:off x="5409037" y="1613242"/>
            <a:ext cx="513133" cy="50405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0" name="Tvar 27">
            <a:extLst>
              <a:ext uri="{FF2B5EF4-FFF2-40B4-BE49-F238E27FC236}">
                <a16:creationId xmlns:a16="http://schemas.microsoft.com/office/drawing/2014/main" id="{298BF46E-231A-BDDD-1CE0-E4924B1FA0FE}"/>
              </a:ext>
            </a:extLst>
          </p:cNvPr>
          <p:cNvCxnSpPr>
            <a:cxnSpLocks/>
            <a:stCxn id="18" idx="3"/>
            <a:endCxn id="21" idx="1"/>
          </p:cNvCxnSpPr>
          <p:nvPr/>
        </p:nvCxnSpPr>
        <p:spPr>
          <a:xfrm>
            <a:off x="5409037" y="2608388"/>
            <a:ext cx="513132" cy="449351"/>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31" name="Tvar 28">
            <a:extLst>
              <a:ext uri="{FF2B5EF4-FFF2-40B4-BE49-F238E27FC236}">
                <a16:creationId xmlns:a16="http://schemas.microsoft.com/office/drawing/2014/main" id="{44BA05BE-4AF3-7F8C-E890-0EFAEDE3B820}"/>
              </a:ext>
            </a:extLst>
          </p:cNvPr>
          <p:cNvCxnSpPr>
            <a:cxnSpLocks/>
            <a:stCxn id="21" idx="2"/>
          </p:cNvCxnSpPr>
          <p:nvPr/>
        </p:nvCxnSpPr>
        <p:spPr>
          <a:xfrm rot="5400000">
            <a:off x="5920796" y="2723317"/>
            <a:ext cx="598803" cy="1636979"/>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32" name="TextovéPole 31">
            <a:extLst>
              <a:ext uri="{FF2B5EF4-FFF2-40B4-BE49-F238E27FC236}">
                <a16:creationId xmlns:a16="http://schemas.microsoft.com/office/drawing/2014/main" id="{F5544BF7-E84D-40AE-9B5A-7761D74EB552}"/>
              </a:ext>
            </a:extLst>
          </p:cNvPr>
          <p:cNvSpPr txBox="1"/>
          <p:nvPr/>
        </p:nvSpPr>
        <p:spPr>
          <a:xfrm>
            <a:off x="10071943" y="1315988"/>
            <a:ext cx="1512168" cy="584775"/>
          </a:xfrm>
          <a:prstGeom prst="rect">
            <a:avLst/>
          </a:prstGeom>
          <a:noFill/>
        </p:spPr>
        <p:txBody>
          <a:bodyPr wrap="square" rtlCol="0">
            <a:spAutoFit/>
          </a:bodyPr>
          <a:lstStyle/>
          <a:p>
            <a:pPr algn="ctr"/>
            <a:r>
              <a:rPr lang="cs-CZ" sz="1600" dirty="0">
                <a:latin typeface="Gill Sans MT" panose="020B0502020104020203" pitchFamily="34" charset="-18"/>
              </a:rPr>
              <a:t>Nadnárodní úroveň</a:t>
            </a:r>
          </a:p>
        </p:txBody>
      </p:sp>
      <p:sp>
        <p:nvSpPr>
          <p:cNvPr id="33" name="TextovéPole 32">
            <a:extLst>
              <a:ext uri="{FF2B5EF4-FFF2-40B4-BE49-F238E27FC236}">
                <a16:creationId xmlns:a16="http://schemas.microsoft.com/office/drawing/2014/main" id="{29D4DA29-0D7F-B3FF-1FF9-DA0E29FBD658}"/>
              </a:ext>
            </a:extLst>
          </p:cNvPr>
          <p:cNvSpPr txBox="1"/>
          <p:nvPr/>
        </p:nvSpPr>
        <p:spPr>
          <a:xfrm>
            <a:off x="10057655" y="2243856"/>
            <a:ext cx="1512168" cy="584775"/>
          </a:xfrm>
          <a:prstGeom prst="rect">
            <a:avLst/>
          </a:prstGeom>
          <a:noFill/>
        </p:spPr>
        <p:txBody>
          <a:bodyPr wrap="square" rtlCol="0">
            <a:spAutoFit/>
          </a:bodyPr>
          <a:lstStyle/>
          <a:p>
            <a:pPr algn="ctr"/>
            <a:r>
              <a:rPr lang="cs-CZ" sz="1600" dirty="0">
                <a:latin typeface="Gill Sans MT" panose="020B0502020104020203" pitchFamily="34" charset="-18"/>
              </a:rPr>
              <a:t>Centrální úroveň</a:t>
            </a:r>
          </a:p>
        </p:txBody>
      </p:sp>
      <p:sp>
        <p:nvSpPr>
          <p:cNvPr id="34" name="TextovéPole 33">
            <a:extLst>
              <a:ext uri="{FF2B5EF4-FFF2-40B4-BE49-F238E27FC236}">
                <a16:creationId xmlns:a16="http://schemas.microsoft.com/office/drawing/2014/main" id="{C9247E6C-DA7A-5A66-D7FA-15908C12E41C}"/>
              </a:ext>
            </a:extLst>
          </p:cNvPr>
          <p:cNvSpPr txBox="1"/>
          <p:nvPr/>
        </p:nvSpPr>
        <p:spPr>
          <a:xfrm>
            <a:off x="10057655" y="3557596"/>
            <a:ext cx="1512168" cy="584775"/>
          </a:xfrm>
          <a:prstGeom prst="rect">
            <a:avLst/>
          </a:prstGeom>
          <a:noFill/>
        </p:spPr>
        <p:txBody>
          <a:bodyPr wrap="square" rtlCol="0">
            <a:spAutoFit/>
          </a:bodyPr>
          <a:lstStyle/>
          <a:p>
            <a:pPr algn="ctr"/>
            <a:r>
              <a:rPr lang="cs-CZ" sz="1600" dirty="0">
                <a:latin typeface="Gill Sans MT" panose="020B0502020104020203" pitchFamily="34" charset="-18"/>
              </a:rPr>
              <a:t>Regionální úroveň</a:t>
            </a:r>
          </a:p>
        </p:txBody>
      </p:sp>
      <p:sp>
        <p:nvSpPr>
          <p:cNvPr id="35" name="TextovéPole 34">
            <a:extLst>
              <a:ext uri="{FF2B5EF4-FFF2-40B4-BE49-F238E27FC236}">
                <a16:creationId xmlns:a16="http://schemas.microsoft.com/office/drawing/2014/main" id="{8715A929-376F-5FA5-C94B-4F6F3795238C}"/>
              </a:ext>
            </a:extLst>
          </p:cNvPr>
          <p:cNvSpPr txBox="1"/>
          <p:nvPr/>
        </p:nvSpPr>
        <p:spPr>
          <a:xfrm>
            <a:off x="10057655" y="4725144"/>
            <a:ext cx="1512168" cy="584775"/>
          </a:xfrm>
          <a:prstGeom prst="rect">
            <a:avLst/>
          </a:prstGeom>
          <a:noFill/>
        </p:spPr>
        <p:txBody>
          <a:bodyPr wrap="square" rtlCol="0">
            <a:spAutoFit/>
          </a:bodyPr>
          <a:lstStyle/>
          <a:p>
            <a:pPr algn="ctr"/>
            <a:r>
              <a:rPr lang="cs-CZ" sz="1600" dirty="0">
                <a:latin typeface="Gill Sans MT" panose="020B0502020104020203" pitchFamily="34" charset="-18"/>
              </a:rPr>
              <a:t>Municipální úroveň</a:t>
            </a:r>
          </a:p>
        </p:txBody>
      </p:sp>
      <p:sp>
        <p:nvSpPr>
          <p:cNvPr id="36" name="TextovéPole 35">
            <a:extLst>
              <a:ext uri="{FF2B5EF4-FFF2-40B4-BE49-F238E27FC236}">
                <a16:creationId xmlns:a16="http://schemas.microsoft.com/office/drawing/2014/main" id="{A81B0709-1A2B-4DF9-86A5-8040C7C04FBB}"/>
              </a:ext>
            </a:extLst>
          </p:cNvPr>
          <p:cNvSpPr txBox="1"/>
          <p:nvPr/>
        </p:nvSpPr>
        <p:spPr>
          <a:xfrm>
            <a:off x="1090836" y="899428"/>
            <a:ext cx="1368152" cy="369332"/>
          </a:xfrm>
          <a:prstGeom prst="rect">
            <a:avLst/>
          </a:prstGeom>
          <a:noFill/>
        </p:spPr>
        <p:txBody>
          <a:bodyPr wrap="square" rtlCol="0">
            <a:spAutoFit/>
          </a:bodyPr>
          <a:lstStyle/>
          <a:p>
            <a:pPr algn="ctr"/>
            <a:r>
              <a:rPr lang="cs-CZ" dirty="0">
                <a:latin typeface="Gill Sans MT" panose="020B0502020104020203" pitchFamily="34" charset="-18"/>
              </a:rPr>
              <a:t>PŘÍJMY</a:t>
            </a:r>
          </a:p>
        </p:txBody>
      </p:sp>
      <p:sp>
        <p:nvSpPr>
          <p:cNvPr id="37" name="TextovéPole 36">
            <a:extLst>
              <a:ext uri="{FF2B5EF4-FFF2-40B4-BE49-F238E27FC236}">
                <a16:creationId xmlns:a16="http://schemas.microsoft.com/office/drawing/2014/main" id="{F9EE7F71-AFFC-4E41-ACF6-DF4EE0761956}"/>
              </a:ext>
            </a:extLst>
          </p:cNvPr>
          <p:cNvSpPr txBox="1"/>
          <p:nvPr/>
        </p:nvSpPr>
        <p:spPr>
          <a:xfrm>
            <a:off x="8703791" y="908479"/>
            <a:ext cx="1368152" cy="369332"/>
          </a:xfrm>
          <a:prstGeom prst="rect">
            <a:avLst/>
          </a:prstGeom>
          <a:noFill/>
        </p:spPr>
        <p:txBody>
          <a:bodyPr wrap="square" rtlCol="0">
            <a:spAutoFit/>
          </a:bodyPr>
          <a:lstStyle/>
          <a:p>
            <a:pPr algn="ctr"/>
            <a:r>
              <a:rPr lang="cs-CZ" dirty="0">
                <a:latin typeface="Gill Sans MT" panose="020B0502020104020203" pitchFamily="34" charset="-18"/>
              </a:rPr>
              <a:t>VÝDAJE</a:t>
            </a:r>
          </a:p>
        </p:txBody>
      </p:sp>
      <p:sp>
        <p:nvSpPr>
          <p:cNvPr id="38" name="TextovéPole 37">
            <a:extLst>
              <a:ext uri="{FF2B5EF4-FFF2-40B4-BE49-F238E27FC236}">
                <a16:creationId xmlns:a16="http://schemas.microsoft.com/office/drawing/2014/main" id="{9B8D9DD7-A870-7A5C-75F5-44AFAA3591C5}"/>
              </a:ext>
            </a:extLst>
          </p:cNvPr>
          <p:cNvSpPr txBox="1"/>
          <p:nvPr/>
        </p:nvSpPr>
        <p:spPr>
          <a:xfrm>
            <a:off x="4079776" y="899428"/>
            <a:ext cx="2736304" cy="369332"/>
          </a:xfrm>
          <a:prstGeom prst="rect">
            <a:avLst/>
          </a:prstGeom>
          <a:noFill/>
        </p:spPr>
        <p:txBody>
          <a:bodyPr wrap="square" rtlCol="0">
            <a:spAutoFit/>
          </a:bodyPr>
          <a:lstStyle/>
          <a:p>
            <a:pPr algn="ctr"/>
            <a:r>
              <a:rPr lang="cs-CZ" dirty="0">
                <a:latin typeface="Gill Sans MT" panose="020B0502020104020203" pitchFamily="34" charset="-18"/>
              </a:rPr>
              <a:t>VEŘEJNÝ ROZPOČET</a:t>
            </a:r>
          </a:p>
        </p:txBody>
      </p:sp>
      <p:sp>
        <p:nvSpPr>
          <p:cNvPr id="39" name="TextovéPole 38">
            <a:extLst>
              <a:ext uri="{FF2B5EF4-FFF2-40B4-BE49-F238E27FC236}">
                <a16:creationId xmlns:a16="http://schemas.microsoft.com/office/drawing/2014/main" id="{A901F96C-D502-E908-5784-10808339A84D}"/>
              </a:ext>
            </a:extLst>
          </p:cNvPr>
          <p:cNvSpPr txBox="1"/>
          <p:nvPr/>
        </p:nvSpPr>
        <p:spPr>
          <a:xfrm>
            <a:off x="3286124" y="4593054"/>
            <a:ext cx="212291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cs-CZ" dirty="0">
                <a:latin typeface="Gill Sans MT" panose="020B0502020104020203" pitchFamily="34" charset="-18"/>
              </a:rPr>
              <a:t>Rozpočty DSO</a:t>
            </a:r>
          </a:p>
        </p:txBody>
      </p:sp>
      <p:cxnSp>
        <p:nvCxnSpPr>
          <p:cNvPr id="40" name="Tvar 51">
            <a:extLst>
              <a:ext uri="{FF2B5EF4-FFF2-40B4-BE49-F238E27FC236}">
                <a16:creationId xmlns:a16="http://schemas.microsoft.com/office/drawing/2014/main" id="{546F9CA1-58FC-F652-F1D1-9D2EA17CA1A9}"/>
              </a:ext>
            </a:extLst>
          </p:cNvPr>
          <p:cNvCxnSpPr>
            <a:cxnSpLocks/>
            <a:stCxn id="20" idx="2"/>
            <a:endCxn id="39" idx="1"/>
          </p:cNvCxnSpPr>
          <p:nvPr/>
        </p:nvCxnSpPr>
        <p:spPr>
          <a:xfrm rot="5400000" flipH="1">
            <a:off x="4941117" y="3122727"/>
            <a:ext cx="442573" cy="3752560"/>
          </a:xfrm>
          <a:prstGeom prst="bentConnector4">
            <a:avLst>
              <a:gd name="adj1" fmla="val -51652"/>
              <a:gd name="adj2" fmla="val 106092"/>
            </a:avLst>
          </a:prstGeom>
          <a:ln>
            <a:tailEnd type="arrow"/>
          </a:ln>
        </p:spPr>
        <p:style>
          <a:lnRef idx="2">
            <a:schemeClr val="dk1"/>
          </a:lnRef>
          <a:fillRef idx="0">
            <a:schemeClr val="dk1"/>
          </a:fillRef>
          <a:effectRef idx="1">
            <a:schemeClr val="dk1"/>
          </a:effectRef>
          <a:fontRef idx="minor">
            <a:schemeClr val="tx1"/>
          </a:fontRef>
        </p:style>
      </p:cxnSp>
      <p:cxnSp>
        <p:nvCxnSpPr>
          <p:cNvPr id="41" name="Tvar 52">
            <a:extLst>
              <a:ext uri="{FF2B5EF4-FFF2-40B4-BE49-F238E27FC236}">
                <a16:creationId xmlns:a16="http://schemas.microsoft.com/office/drawing/2014/main" id="{D25DC362-90F5-9A86-643A-C2410B5869B5}"/>
              </a:ext>
            </a:extLst>
          </p:cNvPr>
          <p:cNvCxnSpPr>
            <a:cxnSpLocks/>
            <a:stCxn id="17" idx="2"/>
            <a:endCxn id="21" idx="3"/>
          </p:cNvCxnSpPr>
          <p:nvPr/>
        </p:nvCxnSpPr>
        <p:spPr>
          <a:xfrm rot="16200000" flipH="1">
            <a:off x="7210473" y="2113010"/>
            <a:ext cx="755774" cy="1133683"/>
          </a:xfrm>
          <a:prstGeom prst="bentConnector4">
            <a:avLst>
              <a:gd name="adj1" fmla="val 37783"/>
              <a:gd name="adj2" fmla="val 120164"/>
            </a:avLst>
          </a:prstGeom>
          <a:ln>
            <a:tailEnd type="arrow"/>
          </a:ln>
        </p:spPr>
        <p:style>
          <a:lnRef idx="2">
            <a:schemeClr val="dk1"/>
          </a:lnRef>
          <a:fillRef idx="0">
            <a:schemeClr val="dk1"/>
          </a:fillRef>
          <a:effectRef idx="1">
            <a:schemeClr val="dk1"/>
          </a:effectRef>
          <a:fontRef idx="minor">
            <a:schemeClr val="tx1"/>
          </a:fontRef>
        </p:style>
      </p:cxnSp>
      <p:cxnSp>
        <p:nvCxnSpPr>
          <p:cNvPr id="42" name="Přímá spojnice se šipkou 41">
            <a:extLst>
              <a:ext uri="{FF2B5EF4-FFF2-40B4-BE49-F238E27FC236}">
                <a16:creationId xmlns:a16="http://schemas.microsoft.com/office/drawing/2014/main" id="{4CB94844-43DC-53F9-F6DB-2F7D0C6C1AC5}"/>
              </a:ext>
            </a:extLst>
          </p:cNvPr>
          <p:cNvCxnSpPr>
            <a:cxnSpLocks/>
          </p:cNvCxnSpPr>
          <p:nvPr/>
        </p:nvCxnSpPr>
        <p:spPr>
          <a:xfrm>
            <a:off x="9020720" y="1584553"/>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3" name="Přímá spojnice se šipkou 42">
            <a:extLst>
              <a:ext uri="{FF2B5EF4-FFF2-40B4-BE49-F238E27FC236}">
                <a16:creationId xmlns:a16="http://schemas.microsoft.com/office/drawing/2014/main" id="{6ABE1C65-F40C-58B0-886F-B424A1D13135}"/>
              </a:ext>
            </a:extLst>
          </p:cNvPr>
          <p:cNvCxnSpPr>
            <a:cxnSpLocks/>
          </p:cNvCxnSpPr>
          <p:nvPr/>
        </p:nvCxnSpPr>
        <p:spPr>
          <a:xfrm>
            <a:off x="9020719" y="2065087"/>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4" name="Přímá spojnice se šipkou 43">
            <a:extLst>
              <a:ext uri="{FF2B5EF4-FFF2-40B4-BE49-F238E27FC236}">
                <a16:creationId xmlns:a16="http://schemas.microsoft.com/office/drawing/2014/main" id="{B1EC8587-E161-D82D-C7D8-0983E4930167}"/>
              </a:ext>
            </a:extLst>
          </p:cNvPr>
          <p:cNvCxnSpPr>
            <a:cxnSpLocks/>
          </p:cNvCxnSpPr>
          <p:nvPr/>
        </p:nvCxnSpPr>
        <p:spPr>
          <a:xfrm>
            <a:off x="9020719" y="2602796"/>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5" name="Přímá spojnice se šipkou 44">
            <a:extLst>
              <a:ext uri="{FF2B5EF4-FFF2-40B4-BE49-F238E27FC236}">
                <a16:creationId xmlns:a16="http://schemas.microsoft.com/office/drawing/2014/main" id="{1C15581D-E10A-662D-6394-4ED16529BE5C}"/>
              </a:ext>
            </a:extLst>
          </p:cNvPr>
          <p:cNvCxnSpPr>
            <a:cxnSpLocks/>
          </p:cNvCxnSpPr>
          <p:nvPr/>
        </p:nvCxnSpPr>
        <p:spPr>
          <a:xfrm>
            <a:off x="9020718" y="3085438"/>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6" name="Přímá spojnice se šipkou 45">
            <a:extLst>
              <a:ext uri="{FF2B5EF4-FFF2-40B4-BE49-F238E27FC236}">
                <a16:creationId xmlns:a16="http://schemas.microsoft.com/office/drawing/2014/main" id="{474C307B-0146-A696-D9CD-2138166D3750}"/>
              </a:ext>
            </a:extLst>
          </p:cNvPr>
          <p:cNvCxnSpPr>
            <a:cxnSpLocks/>
          </p:cNvCxnSpPr>
          <p:nvPr/>
        </p:nvCxnSpPr>
        <p:spPr>
          <a:xfrm>
            <a:off x="9020717" y="3651615"/>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7" name="Přímá spojnice se šipkou 46">
            <a:extLst>
              <a:ext uri="{FF2B5EF4-FFF2-40B4-BE49-F238E27FC236}">
                <a16:creationId xmlns:a16="http://schemas.microsoft.com/office/drawing/2014/main" id="{E8EF22FD-3869-FBB1-2A41-A5DFC7D942EF}"/>
              </a:ext>
            </a:extLst>
          </p:cNvPr>
          <p:cNvCxnSpPr>
            <a:cxnSpLocks/>
          </p:cNvCxnSpPr>
          <p:nvPr/>
        </p:nvCxnSpPr>
        <p:spPr>
          <a:xfrm>
            <a:off x="9020717" y="4133564"/>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8" name="Přímá spojnice se šipkou 47">
            <a:extLst>
              <a:ext uri="{FF2B5EF4-FFF2-40B4-BE49-F238E27FC236}">
                <a16:creationId xmlns:a16="http://schemas.microsoft.com/office/drawing/2014/main" id="{99667144-BC36-32DD-218C-43ADAA82B3FD}"/>
              </a:ext>
            </a:extLst>
          </p:cNvPr>
          <p:cNvCxnSpPr>
            <a:cxnSpLocks/>
          </p:cNvCxnSpPr>
          <p:nvPr/>
        </p:nvCxnSpPr>
        <p:spPr>
          <a:xfrm>
            <a:off x="9006432" y="4777720"/>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49" name="Přímá spojnice se šipkou 48">
            <a:extLst>
              <a:ext uri="{FF2B5EF4-FFF2-40B4-BE49-F238E27FC236}">
                <a16:creationId xmlns:a16="http://schemas.microsoft.com/office/drawing/2014/main" id="{6F6D6F3D-31C3-D92C-1789-8163BA827408}"/>
              </a:ext>
            </a:extLst>
          </p:cNvPr>
          <p:cNvCxnSpPr>
            <a:cxnSpLocks/>
          </p:cNvCxnSpPr>
          <p:nvPr/>
        </p:nvCxnSpPr>
        <p:spPr>
          <a:xfrm>
            <a:off x="9020716" y="5101662"/>
            <a:ext cx="1051223" cy="9843"/>
          </a:xfrm>
          <a:prstGeom prst="straightConnector1">
            <a:avLst/>
          </a:prstGeom>
          <a:ln w="76200">
            <a:tailEnd type="triangle"/>
          </a:ln>
        </p:spPr>
        <p:style>
          <a:lnRef idx="3">
            <a:schemeClr val="dk1"/>
          </a:lnRef>
          <a:fillRef idx="0">
            <a:schemeClr val="dk1"/>
          </a:fillRef>
          <a:effectRef idx="2">
            <a:schemeClr val="dk1"/>
          </a:effectRef>
          <a:fontRef idx="minor">
            <a:schemeClr val="tx1"/>
          </a:fontRef>
        </p:style>
      </p:cxnSp>
      <p:cxnSp>
        <p:nvCxnSpPr>
          <p:cNvPr id="50" name="Přímá spojnice se šipkou 49">
            <a:extLst>
              <a:ext uri="{FF2B5EF4-FFF2-40B4-BE49-F238E27FC236}">
                <a16:creationId xmlns:a16="http://schemas.microsoft.com/office/drawing/2014/main" id="{261BF326-C089-225C-1594-995E3598CBFC}"/>
              </a:ext>
            </a:extLst>
          </p:cNvPr>
          <p:cNvCxnSpPr>
            <a:cxnSpLocks/>
          </p:cNvCxnSpPr>
          <p:nvPr/>
        </p:nvCxnSpPr>
        <p:spPr>
          <a:xfrm>
            <a:off x="1353424" y="1579631"/>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1" name="Přímá spojnice se šipkou 50">
            <a:extLst>
              <a:ext uri="{FF2B5EF4-FFF2-40B4-BE49-F238E27FC236}">
                <a16:creationId xmlns:a16="http://schemas.microsoft.com/office/drawing/2014/main" id="{F17B0255-73ED-77E4-75AE-B6B9B4F3098D}"/>
              </a:ext>
            </a:extLst>
          </p:cNvPr>
          <p:cNvCxnSpPr>
            <a:cxnSpLocks/>
          </p:cNvCxnSpPr>
          <p:nvPr/>
        </p:nvCxnSpPr>
        <p:spPr>
          <a:xfrm>
            <a:off x="1353423" y="2060165"/>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2" name="Přímá spojnice se šipkou 51">
            <a:extLst>
              <a:ext uri="{FF2B5EF4-FFF2-40B4-BE49-F238E27FC236}">
                <a16:creationId xmlns:a16="http://schemas.microsoft.com/office/drawing/2014/main" id="{A3722603-527D-68FB-1B95-300E7C3AC178}"/>
              </a:ext>
            </a:extLst>
          </p:cNvPr>
          <p:cNvCxnSpPr>
            <a:cxnSpLocks/>
          </p:cNvCxnSpPr>
          <p:nvPr/>
        </p:nvCxnSpPr>
        <p:spPr>
          <a:xfrm>
            <a:off x="1353423" y="2597874"/>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3" name="Přímá spojnice se šipkou 52">
            <a:extLst>
              <a:ext uri="{FF2B5EF4-FFF2-40B4-BE49-F238E27FC236}">
                <a16:creationId xmlns:a16="http://schemas.microsoft.com/office/drawing/2014/main" id="{3BBE9F05-180A-D7FB-5B6F-F503C9844E3A}"/>
              </a:ext>
            </a:extLst>
          </p:cNvPr>
          <p:cNvCxnSpPr>
            <a:cxnSpLocks/>
          </p:cNvCxnSpPr>
          <p:nvPr/>
        </p:nvCxnSpPr>
        <p:spPr>
          <a:xfrm>
            <a:off x="1353422" y="3080516"/>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4" name="Přímá spojnice se šipkou 53">
            <a:extLst>
              <a:ext uri="{FF2B5EF4-FFF2-40B4-BE49-F238E27FC236}">
                <a16:creationId xmlns:a16="http://schemas.microsoft.com/office/drawing/2014/main" id="{00799B44-2933-4266-9D0B-1369D91CF46A}"/>
              </a:ext>
            </a:extLst>
          </p:cNvPr>
          <p:cNvCxnSpPr>
            <a:cxnSpLocks/>
          </p:cNvCxnSpPr>
          <p:nvPr/>
        </p:nvCxnSpPr>
        <p:spPr>
          <a:xfrm>
            <a:off x="1353421" y="3646693"/>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5" name="Přímá spojnice se šipkou 54">
            <a:extLst>
              <a:ext uri="{FF2B5EF4-FFF2-40B4-BE49-F238E27FC236}">
                <a16:creationId xmlns:a16="http://schemas.microsoft.com/office/drawing/2014/main" id="{B866CB23-62BB-80FE-CE1A-5D0F448BDDDB}"/>
              </a:ext>
            </a:extLst>
          </p:cNvPr>
          <p:cNvCxnSpPr>
            <a:cxnSpLocks/>
          </p:cNvCxnSpPr>
          <p:nvPr/>
        </p:nvCxnSpPr>
        <p:spPr>
          <a:xfrm>
            <a:off x="1353421" y="4128642"/>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6" name="Přímá spojnice se šipkou 55">
            <a:extLst>
              <a:ext uri="{FF2B5EF4-FFF2-40B4-BE49-F238E27FC236}">
                <a16:creationId xmlns:a16="http://schemas.microsoft.com/office/drawing/2014/main" id="{0346637E-7B2E-F77A-5411-5670805839A9}"/>
              </a:ext>
            </a:extLst>
          </p:cNvPr>
          <p:cNvCxnSpPr>
            <a:cxnSpLocks/>
          </p:cNvCxnSpPr>
          <p:nvPr/>
        </p:nvCxnSpPr>
        <p:spPr>
          <a:xfrm>
            <a:off x="1339136" y="4772798"/>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7" name="Přímá spojnice se šipkou 56">
            <a:extLst>
              <a:ext uri="{FF2B5EF4-FFF2-40B4-BE49-F238E27FC236}">
                <a16:creationId xmlns:a16="http://schemas.microsoft.com/office/drawing/2014/main" id="{FEA1B1D9-4F57-CACE-2DFB-C9D242B336EA}"/>
              </a:ext>
            </a:extLst>
          </p:cNvPr>
          <p:cNvCxnSpPr>
            <a:cxnSpLocks/>
          </p:cNvCxnSpPr>
          <p:nvPr/>
        </p:nvCxnSpPr>
        <p:spPr>
          <a:xfrm>
            <a:off x="1353420" y="5096740"/>
            <a:ext cx="1051223" cy="9843"/>
          </a:xfrm>
          <a:prstGeom prst="straightConnector1">
            <a:avLst/>
          </a:prstGeom>
          <a:ln w="762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4541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3.  Podobor rozpočtového práva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pPr marL="514350" indent="-514350">
              <a:buFont typeface="+mj-lt"/>
              <a:buAutoNum type="alphaUcPeriod"/>
            </a:pPr>
            <a:r>
              <a:rPr lang="cs-CZ" dirty="0"/>
              <a:t>Vymezení rozpočtového práva</a:t>
            </a:r>
          </a:p>
          <a:p>
            <a:pPr marL="514350" indent="-514350">
              <a:buFont typeface="+mj-lt"/>
              <a:buAutoNum type="alphaUcPeriod"/>
            </a:pPr>
            <a:r>
              <a:rPr lang="cs-CZ" dirty="0"/>
              <a:t>Pojetí rozpočtového práva</a:t>
            </a:r>
          </a:p>
          <a:p>
            <a:pPr marL="514350" indent="-514350">
              <a:buFont typeface="+mj-lt"/>
              <a:buAutoNum type="alphaUcPeriod"/>
            </a:pPr>
            <a:r>
              <a:rPr lang="cs-CZ" dirty="0"/>
              <a:t>Členění rozpočtového práva</a:t>
            </a:r>
          </a:p>
          <a:p>
            <a:pPr marL="514350" indent="-514350">
              <a:buFont typeface="+mj-lt"/>
              <a:buAutoNum type="alphaUcPeriod"/>
            </a:pPr>
            <a:r>
              <a:rPr lang="cs-CZ" dirty="0"/>
              <a:t>Prameny rozpočtového práva</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7</a:t>
            </a:fld>
            <a:endParaRPr lang="cs-CZ"/>
          </a:p>
        </p:txBody>
      </p:sp>
    </p:spTree>
    <p:extLst>
      <p:ext uri="{BB962C8B-B14F-4D97-AF65-F5344CB8AC3E}">
        <p14:creationId xmlns:p14="http://schemas.microsoft.com/office/powerpoint/2010/main" val="2613451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A. Vymezení rozpočtového práva</a:t>
            </a:r>
          </a:p>
        </p:txBody>
      </p:sp>
      <p:sp>
        <p:nvSpPr>
          <p:cNvPr id="3" name="Zástupný obsah 2">
            <a:extLst>
              <a:ext uri="{FF2B5EF4-FFF2-40B4-BE49-F238E27FC236}">
                <a16:creationId xmlns:a16="http://schemas.microsoft.com/office/drawing/2014/main" id="{FA8CC2E3-78C7-401D-8B6F-791D7C471981}"/>
              </a:ext>
            </a:extLst>
          </p:cNvPr>
          <p:cNvSpPr>
            <a:spLocks noGrp="1"/>
          </p:cNvSpPr>
          <p:nvPr>
            <p:ph idx="1"/>
          </p:nvPr>
        </p:nvSpPr>
        <p:spPr>
          <a:xfrm>
            <a:off x="838200" y="1341442"/>
            <a:ext cx="10515600" cy="4175117"/>
          </a:xfrm>
        </p:spPr>
        <p:txBody>
          <a:bodyPr>
            <a:normAutofit/>
          </a:bodyPr>
          <a:lstStyle/>
          <a:p>
            <a:r>
              <a:rPr lang="cs-CZ" dirty="0"/>
              <a:t>podobor finančního práva </a:t>
            </a:r>
          </a:p>
          <a:p>
            <a:r>
              <a:rPr lang="cs-CZ" b="1" dirty="0"/>
              <a:t>definice</a:t>
            </a:r>
          </a:p>
          <a:p>
            <a:pPr lvl="1"/>
            <a:r>
              <a:rPr lang="cs-CZ" dirty="0"/>
              <a:t>souhrn právních pravidel, která upravují rozpočtové vztahy, rozpočtová práva, rozpočtové pravomoci, rozpočtové povinnosti, a rovněž vymezuje určitá pravidla a deklaruje určité skutečnosti</a:t>
            </a:r>
          </a:p>
          <a:p>
            <a:r>
              <a:rPr lang="cs-CZ" b="1" dirty="0"/>
              <a:t>předmět</a:t>
            </a:r>
          </a:p>
          <a:p>
            <a:pPr lvl="1"/>
            <a:r>
              <a:rPr lang="cs-CZ" dirty="0"/>
              <a:t>úprava rozpočtové soustavy, veřejných rozpočtů, obsahu veřejných rozpočtů, rozpočtového hospodaření a rozpočtového procesu</a:t>
            </a:r>
          </a:p>
          <a:p>
            <a:endParaRPr lang="cs-CZ" sz="2600" dirty="0"/>
          </a:p>
        </p:txBody>
      </p:sp>
      <p:sp>
        <p:nvSpPr>
          <p:cNvPr id="4" name="Zástupný symbol pro číslo snímku 3">
            <a:extLst>
              <a:ext uri="{FF2B5EF4-FFF2-40B4-BE49-F238E27FC236}">
                <a16:creationId xmlns:a16="http://schemas.microsoft.com/office/drawing/2014/main" id="{AC876B52-3A72-4D08-9092-A6E0453CD1E7}"/>
              </a:ext>
            </a:extLst>
          </p:cNvPr>
          <p:cNvSpPr>
            <a:spLocks noGrp="1"/>
          </p:cNvSpPr>
          <p:nvPr>
            <p:ph type="sldNum" sz="quarter" idx="12"/>
          </p:nvPr>
        </p:nvSpPr>
        <p:spPr/>
        <p:txBody>
          <a:bodyPr/>
          <a:lstStyle/>
          <a:p>
            <a:fld id="{55198495-D922-4C84-9C05-B0CB6B9CE971}" type="slidenum">
              <a:rPr lang="cs-CZ" smtClean="0"/>
              <a:t>8</a:t>
            </a:fld>
            <a:endParaRPr lang="cs-CZ"/>
          </a:p>
        </p:txBody>
      </p:sp>
    </p:spTree>
    <p:extLst>
      <p:ext uri="{BB962C8B-B14F-4D97-AF65-F5344CB8AC3E}">
        <p14:creationId xmlns:p14="http://schemas.microsoft.com/office/powerpoint/2010/main" val="419660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448574" y="1207698"/>
            <a:ext cx="11352362" cy="4295955"/>
          </a:xfrm>
          <a:prstGeom prst="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2" name="Nadpis 1">
            <a:extLst>
              <a:ext uri="{FF2B5EF4-FFF2-40B4-BE49-F238E27FC236}">
                <a16:creationId xmlns:a16="http://schemas.microsoft.com/office/drawing/2014/main" id="{D07FEA68-5791-497A-AEE0-AD22E4D52440}"/>
              </a:ext>
            </a:extLst>
          </p:cNvPr>
          <p:cNvSpPr>
            <a:spLocks noGrp="1"/>
          </p:cNvSpPr>
          <p:nvPr>
            <p:ph type="title"/>
          </p:nvPr>
        </p:nvSpPr>
        <p:spPr>
          <a:xfrm>
            <a:off x="838200" y="15879"/>
            <a:ext cx="10515600" cy="1325563"/>
          </a:xfrm>
        </p:spPr>
        <p:txBody>
          <a:bodyPr/>
          <a:lstStyle/>
          <a:p>
            <a:r>
              <a:rPr lang="cs-CZ" dirty="0"/>
              <a:t>B. Pojetí rozpočtového práva</a:t>
            </a:r>
          </a:p>
        </p:txBody>
      </p:sp>
      <p:graphicFrame>
        <p:nvGraphicFramePr>
          <p:cNvPr id="5" name="Zástupný symbol pro obsah 4"/>
          <p:cNvGraphicFramePr>
            <a:graphicFrameLocks noGrp="1"/>
          </p:cNvGraphicFramePr>
          <p:nvPr>
            <p:ph idx="1"/>
          </p:nvPr>
        </p:nvGraphicFramePr>
        <p:xfrm>
          <a:off x="1022230" y="1669241"/>
          <a:ext cx="10515600"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ástupný symbol pro číslo snímku 3">
            <a:extLst>
              <a:ext uri="{FF2B5EF4-FFF2-40B4-BE49-F238E27FC236}">
                <a16:creationId xmlns:a16="http://schemas.microsoft.com/office/drawing/2014/main" id="{B55C8BA2-C53E-4D8A-AA3D-5C9C60DF867F}"/>
              </a:ext>
            </a:extLst>
          </p:cNvPr>
          <p:cNvSpPr>
            <a:spLocks noGrp="1"/>
          </p:cNvSpPr>
          <p:nvPr>
            <p:ph type="sldNum" sz="quarter" idx="12"/>
          </p:nvPr>
        </p:nvSpPr>
        <p:spPr/>
        <p:txBody>
          <a:bodyPr/>
          <a:lstStyle/>
          <a:p>
            <a:fld id="{55198495-D922-4C84-9C05-B0CB6B9CE971}" type="slidenum">
              <a:rPr lang="cs-CZ" smtClean="0"/>
              <a:t>9</a:t>
            </a:fld>
            <a:endParaRPr lang="cs-CZ"/>
          </a:p>
        </p:txBody>
      </p:sp>
      <p:sp>
        <p:nvSpPr>
          <p:cNvPr id="7" name="TextovéPole 6"/>
          <p:cNvSpPr txBox="1"/>
          <p:nvPr/>
        </p:nvSpPr>
        <p:spPr>
          <a:xfrm>
            <a:off x="1035170" y="1380226"/>
            <a:ext cx="10420709" cy="584775"/>
          </a:xfrm>
          <a:prstGeom prst="rect">
            <a:avLst/>
          </a:prstGeom>
          <a:noFill/>
          <a:ln>
            <a:noFill/>
          </a:ln>
        </p:spPr>
        <p:txBody>
          <a:bodyPr wrap="square" rtlCol="0">
            <a:spAutoFit/>
          </a:bodyPr>
          <a:lstStyle/>
          <a:p>
            <a:pPr algn="ctr"/>
            <a:r>
              <a:rPr lang="cs-CZ" sz="3200" b="1" dirty="0">
                <a:solidFill>
                  <a:schemeClr val="accent1"/>
                </a:solidFill>
                <a:latin typeface="Gill Sans MT" panose="020B0502020104020203" pitchFamily="34" charset="-18"/>
              </a:rPr>
              <a:t>Rozpočtové právo v širším smyslu</a:t>
            </a:r>
          </a:p>
        </p:txBody>
      </p:sp>
    </p:spTree>
    <p:extLst>
      <p:ext uri="{BB962C8B-B14F-4D97-AF65-F5344CB8AC3E}">
        <p14:creationId xmlns:p14="http://schemas.microsoft.com/office/powerpoint/2010/main" val="1961006813"/>
      </p:ext>
    </p:extLst>
  </p:cSld>
  <p:clrMapOvr>
    <a:masterClrMapping/>
  </p:clrMapOvr>
</p:sld>
</file>

<file path=ppt/theme/theme1.xml><?xml version="1.0" encoding="utf-8"?>
<a:theme xmlns:a="http://schemas.openxmlformats.org/drawingml/2006/main" name="Motiv Office">
  <a:themeElements>
    <a:clrScheme name="Vlastní 1">
      <a:dk1>
        <a:sysClr val="windowText" lastClr="000000"/>
      </a:dk1>
      <a:lt1>
        <a:sysClr val="window" lastClr="FFFFFF"/>
      </a:lt1>
      <a:dk2>
        <a:srgbClr val="505046"/>
      </a:dk2>
      <a:lt2>
        <a:srgbClr val="EEECE1"/>
      </a:lt2>
      <a:accent1>
        <a:srgbClr val="D22D40"/>
      </a:accent1>
      <a:accent2>
        <a:srgbClr val="D22D40"/>
      </a:accent2>
      <a:accent3>
        <a:srgbClr val="B64926"/>
      </a:accent3>
      <a:accent4>
        <a:srgbClr val="FF8427"/>
      </a:accent4>
      <a:accent5>
        <a:srgbClr val="CC9900"/>
      </a:accent5>
      <a:accent6>
        <a:srgbClr val="FFD147"/>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C82E3570-8F0D-45E8-BF56-D546C17BDEAA}" vid="{9F40CBD5-BE48-4A93-969A-978FC482E66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1778</Words>
  <Application>Microsoft Office PowerPoint</Application>
  <PresentationFormat>Širokoúhlá obrazovka</PresentationFormat>
  <Paragraphs>386</Paragraphs>
  <Slides>50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50</vt:i4>
      </vt:variant>
    </vt:vector>
  </HeadingPairs>
  <TitlesOfParts>
    <vt:vector size="54" baseType="lpstr">
      <vt:lpstr>Arial</vt:lpstr>
      <vt:lpstr>Calibri</vt:lpstr>
      <vt:lpstr>Gill Sans MT</vt:lpstr>
      <vt:lpstr>Motiv Office</vt:lpstr>
      <vt:lpstr>Rozpočtové právo</vt:lpstr>
      <vt:lpstr>Osnova</vt:lpstr>
      <vt:lpstr>1. Rozpočtová a fiskální politika</vt:lpstr>
      <vt:lpstr>2. Fiskální federalismus</vt:lpstr>
      <vt:lpstr>A. Modely fiskálního federalismu</vt:lpstr>
      <vt:lpstr>B. Model fiskálního federalismu v ČR</vt:lpstr>
      <vt:lpstr>3.  Podobor rozpočtového práva</vt:lpstr>
      <vt:lpstr>A. Vymezení rozpočtového práva</vt:lpstr>
      <vt:lpstr>B. Pojetí rozpočtového práva</vt:lpstr>
      <vt:lpstr>C. Členění rozpočtového práva</vt:lpstr>
      <vt:lpstr>C. Členění rozpočtového práva</vt:lpstr>
      <vt:lpstr>D. Prameny rozpočtového práva</vt:lpstr>
      <vt:lpstr>I. Ústavní základy</vt:lpstr>
      <vt:lpstr>II. Mezinárodní smlouvy</vt:lpstr>
      <vt:lpstr>III. Právní předpisy Evropské unie</vt:lpstr>
      <vt:lpstr>IV. Zákony</vt:lpstr>
      <vt:lpstr>4. Rozpočtové principy</vt:lpstr>
      <vt:lpstr>A. Principy při sestavování a schvalování</vt:lpstr>
      <vt:lpstr>Princip reálnosti a pravdivosti </vt:lpstr>
      <vt:lpstr>Princip reálnosti a pravdivosti </vt:lpstr>
      <vt:lpstr>Princip reálnosti a pravdivosti </vt:lpstr>
      <vt:lpstr>B. Principy týkající se příjmů a výdajů</vt:lpstr>
      <vt:lpstr>Saldo státního rozpočtu</vt:lpstr>
      <vt:lpstr>Saldo státního rozpočtu  2020 - 2023</vt:lpstr>
      <vt:lpstr>Prezentace aplikace PowerPoint</vt:lpstr>
      <vt:lpstr>Státní dluh</vt:lpstr>
      <vt:lpstr>Zpráva NKÚ za rok 2022</vt:lpstr>
      <vt:lpstr>Zpráva NKÚ za rok 2022</vt:lpstr>
      <vt:lpstr>C. Principy rozpočtového hospodaření</vt:lpstr>
      <vt:lpstr>Zpráva NKÚ za rok 2022</vt:lpstr>
      <vt:lpstr>Zpráva NKÚ za rok 2022</vt:lpstr>
      <vt:lpstr>D. Ostatní principy</vt:lpstr>
      <vt:lpstr>5. Rozpočty</vt:lpstr>
      <vt:lpstr>A. Veřejné rozpočty</vt:lpstr>
      <vt:lpstr>B. Rozpočtová soustava</vt:lpstr>
      <vt:lpstr>C. Instituty víceletého plánování</vt:lpstr>
      <vt:lpstr>I. Obecně k institutům</vt:lpstr>
      <vt:lpstr>II. Jednotlivé instituty</vt:lpstr>
      <vt:lpstr>6. Rozpočtový proces</vt:lpstr>
      <vt:lpstr>A. Příprava rozpočtu</vt:lpstr>
      <vt:lpstr>B. Rozpočtová skladba</vt:lpstr>
      <vt:lpstr>C. Schválení rozpočtu</vt:lpstr>
      <vt:lpstr>Rozpočtové provizorium státního rozpočtu</vt:lpstr>
      <vt:lpstr>D. Rozpočtové hospodaření</vt:lpstr>
      <vt:lpstr>I. Obecně k rozpočtovému hospodaření</vt:lpstr>
      <vt:lpstr>II. Členění rozpočtových jednotek</vt:lpstr>
      <vt:lpstr>E. Státní pokladna</vt:lpstr>
      <vt:lpstr>F. Kontrola</vt:lpstr>
      <vt:lpstr>G. Závěrečný účet</vt:lpstr>
      <vt:lpstr>Finance jsou vždy až na prvním místě!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Radim Boháč</dc:creator>
  <cp:lastModifiedBy>Martina Boháčová</cp:lastModifiedBy>
  <cp:revision>140</cp:revision>
  <dcterms:created xsi:type="dcterms:W3CDTF">2019-09-25T20:27:52Z</dcterms:created>
  <dcterms:modified xsi:type="dcterms:W3CDTF">2023-04-23T18:42:24Z</dcterms:modified>
</cp:coreProperties>
</file>