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65" r:id="rId4"/>
    <p:sldId id="326" r:id="rId5"/>
    <p:sldId id="296" r:id="rId6"/>
    <p:sldId id="297" r:id="rId7"/>
    <p:sldId id="298" r:id="rId8"/>
    <p:sldId id="299" r:id="rId9"/>
    <p:sldId id="300" r:id="rId10"/>
    <p:sldId id="327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28" r:id="rId19"/>
    <p:sldId id="308" r:id="rId20"/>
    <p:sldId id="309" r:id="rId21"/>
    <p:sldId id="310" r:id="rId22"/>
    <p:sldId id="311" r:id="rId23"/>
    <p:sldId id="312" r:id="rId24"/>
    <p:sldId id="314" r:id="rId25"/>
    <p:sldId id="330" r:id="rId26"/>
    <p:sldId id="331" r:id="rId27"/>
    <p:sldId id="315" r:id="rId28"/>
    <p:sldId id="318" r:id="rId29"/>
    <p:sldId id="319" r:id="rId30"/>
    <p:sldId id="317" r:id="rId31"/>
    <p:sldId id="316" r:id="rId32"/>
    <p:sldId id="320" r:id="rId33"/>
    <p:sldId id="322" r:id="rId34"/>
    <p:sldId id="323" r:id="rId35"/>
    <p:sldId id="324" r:id="rId36"/>
    <p:sldId id="263" r:id="rId3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C5AC53-AFEF-4CF6-906C-11D3362958EB}" v="1" dt="2023-02-20T20:36:13.239"/>
    <p1510:client id="{3B50D46F-434C-4EF6-B5BB-F2C0DD3B9ADD}" v="75" dt="2023-02-19T21:47:47.406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5226" autoAdjust="0"/>
  </p:normalViewPr>
  <p:slideViewPr>
    <p:cSldViewPr snapToGrid="0" showGuides="1">
      <p:cViewPr varScale="1">
        <p:scale>
          <a:sx n="107" d="100"/>
          <a:sy n="107" d="100"/>
        </p:scale>
        <p:origin x="238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35C5AC53-AFEF-4CF6-906C-11D3362958EB}"/>
    <pc:docChg chg="modSld">
      <pc:chgData name="Radim Boháč" userId="e5098a9a-6a28-40ce-ac6e-47e9b8c9add8" providerId="ADAL" clId="{35C5AC53-AFEF-4CF6-906C-11D3362958EB}" dt="2023-02-20T20:36:13.239" v="0"/>
      <pc:docMkLst>
        <pc:docMk/>
      </pc:docMkLst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4086439368" sldId="256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4086439368" sldId="256"/>
            <ac:picMk id="22" creationId="{352AF7F0-A9FA-9EF9-8748-99B71FE7A5A6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3188188334" sldId="257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3188188334" sldId="257"/>
            <ac:picMk id="18" creationId="{0356D011-D4A9-7669-D609-6A3C9B902F10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297342884" sldId="263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297342884" sldId="263"/>
            <ac:picMk id="7" creationId="{DCD231C5-6C7D-254D-305A-E75E6A3B55F8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3478807263" sldId="265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3478807263" sldId="265"/>
            <ac:picMk id="7" creationId="{80E8AC2A-2FA6-0003-86E5-B37D2E4D9743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296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296"/>
            <ac:picMk id="7" creationId="{F53EB577-217E-6075-4938-53A147032C28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297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297"/>
            <ac:picMk id="7" creationId="{31E6EF97-108E-3126-C80B-A4B34E69F918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298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298"/>
            <ac:picMk id="7" creationId="{D47DA1D3-BC8D-6AA5-5ED8-2D0CC3732F38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299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299"/>
            <ac:picMk id="8" creationId="{C830E8B7-A694-495B-BB3C-83388CC5021D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00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00"/>
            <ac:picMk id="7" creationId="{B72E9FFC-AAED-57E7-40E0-FED4CB24273A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01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01"/>
            <ac:picMk id="7" creationId="{0588A586-EEB3-AD2E-9605-F1D4CA55DCC8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02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02"/>
            <ac:picMk id="7" creationId="{355F7B04-3AC3-9005-FB08-5C126137A54F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03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03"/>
            <ac:picMk id="7" creationId="{AFADEC92-A128-FA53-2CD9-850DCFCF5CBE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04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04"/>
            <ac:picMk id="7" creationId="{A7ADD61D-5E57-2A7A-48BA-074E4703FCC7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05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05"/>
            <ac:picMk id="7" creationId="{6F557CE2-9ECB-C742-A3A3-9A5660EE5BF5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06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06"/>
            <ac:picMk id="8" creationId="{6FD3DDC9-5A58-2F33-5287-47A76ADA6551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07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07"/>
            <ac:picMk id="8" creationId="{5D141C7B-9D1B-4577-25CE-3342EB2AF2C3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08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08"/>
            <ac:picMk id="7" creationId="{8C390DA6-E190-74A7-C8EF-287B68D24CD8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09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09"/>
            <ac:picMk id="7" creationId="{ADBE5DF3-C020-9D62-DBE1-1499389610ED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10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10"/>
            <ac:picMk id="7" creationId="{74EF8193-924C-2BB8-4C8A-2C86FED4E824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11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11"/>
            <ac:picMk id="7" creationId="{012DEF8A-591A-B50F-B406-744D4F3D1425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12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12"/>
            <ac:picMk id="7" creationId="{D5F84742-34E1-6FD2-C725-5CB8AB9CDCC5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14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14"/>
            <ac:picMk id="10" creationId="{0A5DAF77-E48A-F92A-2396-A9902E7E1853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15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15"/>
            <ac:picMk id="7" creationId="{C875CB7A-6341-120B-8526-9A4BA9950461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16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16"/>
            <ac:picMk id="12" creationId="{61196CBD-3F37-6197-D031-FA3543CE5B10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17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17"/>
            <ac:picMk id="14" creationId="{7A531D34-9580-208A-0271-555AC1F5F046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18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18"/>
            <ac:picMk id="7" creationId="{5FB5CCC4-4671-F7B1-6505-AF0A7BEAF000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19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19"/>
            <ac:picMk id="7" creationId="{D4CFB2B9-A5F1-A474-6DC0-C7F55B4D855A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20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20"/>
            <ac:picMk id="7" creationId="{57A347FD-1C47-0D53-8598-308B1ECEA36D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22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22"/>
            <ac:picMk id="7" creationId="{27F4C0A3-4C25-A496-85FF-2D43F21D453B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23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23"/>
            <ac:picMk id="7" creationId="{9B22450E-B64F-8171-E027-E411599C89D8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59984850" sldId="324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59984850" sldId="324"/>
            <ac:picMk id="7" creationId="{79F42E15-E9CC-80FF-D759-04DD18DD47A1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784387697" sldId="326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784387697" sldId="326"/>
            <ac:picMk id="7" creationId="{922402D8-4BFC-2E46-903E-BBBB3D80D72D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266943925" sldId="327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266943925" sldId="327"/>
            <ac:picMk id="7" creationId="{A853D6DC-B3DC-BB89-7C02-E6E0ACDA1CC0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978033679" sldId="328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978033679" sldId="328"/>
            <ac:picMk id="7" creationId="{6C1E7E9A-0CEF-F511-A482-9BA1BA0CE5A4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216922257" sldId="330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216922257" sldId="330"/>
            <ac:picMk id="16" creationId="{7A92BA46-BF71-BFB9-967C-FAEDB8695CA6}"/>
          </ac:picMkLst>
        </pc:picChg>
      </pc:sldChg>
      <pc:sldChg chg="delSp modTransition modAnim">
        <pc:chgData name="Radim Boháč" userId="e5098a9a-6a28-40ce-ac6e-47e9b8c9add8" providerId="ADAL" clId="{35C5AC53-AFEF-4CF6-906C-11D3362958EB}" dt="2023-02-20T20:36:13.239" v="0"/>
        <pc:sldMkLst>
          <pc:docMk/>
          <pc:sldMk cId="1357714624" sldId="331"/>
        </pc:sldMkLst>
        <pc:picChg chg="del">
          <ac:chgData name="Radim Boháč" userId="e5098a9a-6a28-40ce-ac6e-47e9b8c9add8" providerId="ADAL" clId="{35C5AC53-AFEF-4CF6-906C-11D3362958EB}" dt="2023-02-20T20:36:13.239" v="0"/>
          <ac:picMkLst>
            <pc:docMk/>
            <pc:sldMk cId="1357714624" sldId="331"/>
            <ac:picMk id="10" creationId="{C143D05D-1052-29F1-F80A-5D9EDFCA0AA2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23CD13-B3EE-4BDF-AB73-0C00D8B6F5D5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E8C90AE9-E364-41B1-9D6E-B5CCC671F8A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Základní finanční kategorie</a:t>
          </a:r>
        </a:p>
      </dgm:t>
    </dgm:pt>
    <dgm:pt modelId="{7E77C425-0585-4A63-9C96-93DBD9486EC5}" type="parTrans" cxnId="{1D3C79F6-BAB9-4C06-8A4D-B619735B6F0A}">
      <dgm:prSet/>
      <dgm:spPr/>
      <dgm:t>
        <a:bodyPr/>
        <a:lstStyle/>
        <a:p>
          <a:endParaRPr lang="cs-CZ"/>
        </a:p>
      </dgm:t>
    </dgm:pt>
    <dgm:pt modelId="{B608C74D-CCB1-4946-82A0-F3CEF4560CA1}" type="sibTrans" cxnId="{1D3C79F6-BAB9-4C06-8A4D-B619735B6F0A}">
      <dgm:prSet/>
      <dgm:spPr/>
      <dgm:t>
        <a:bodyPr/>
        <a:lstStyle/>
        <a:p>
          <a:endParaRPr lang="cs-CZ"/>
        </a:p>
      </dgm:t>
    </dgm:pt>
    <dgm:pt modelId="{A1DC11FB-742A-4586-8E71-B7ECAA728D04}">
      <dgm:prSet phldrT="[Text]"/>
      <dgm:spPr/>
      <dgm:t>
        <a:bodyPr/>
        <a:lstStyle/>
        <a:p>
          <a:r>
            <a:rPr lang="cs-CZ" dirty="0"/>
            <a:t>finanční činnost</a:t>
          </a:r>
        </a:p>
      </dgm:t>
    </dgm:pt>
    <dgm:pt modelId="{29CE8FD3-15D8-4D46-ACE9-1B843EA22B3D}" type="parTrans" cxnId="{C9EA503B-C7B7-4877-9E8D-F1F2CC7BECB6}">
      <dgm:prSet/>
      <dgm:spPr/>
      <dgm:t>
        <a:bodyPr/>
        <a:lstStyle/>
        <a:p>
          <a:endParaRPr lang="cs-CZ"/>
        </a:p>
      </dgm:t>
    </dgm:pt>
    <dgm:pt modelId="{D4326EC7-AE62-4A7A-8933-F5232EAF33DC}" type="sibTrans" cxnId="{C9EA503B-C7B7-4877-9E8D-F1F2CC7BECB6}">
      <dgm:prSet/>
      <dgm:spPr/>
      <dgm:t>
        <a:bodyPr/>
        <a:lstStyle/>
        <a:p>
          <a:endParaRPr lang="cs-CZ"/>
        </a:p>
      </dgm:t>
    </dgm:pt>
    <dgm:pt modelId="{6CAE1397-63B2-4B8E-81F5-3E17C6710AB6}">
      <dgm:prSet phldrT="[Text]"/>
      <dgm:spPr/>
      <dgm:t>
        <a:bodyPr/>
        <a:lstStyle/>
        <a:p>
          <a:r>
            <a:rPr lang="cs-CZ" dirty="0"/>
            <a:t>finanční vztahy</a:t>
          </a:r>
        </a:p>
      </dgm:t>
    </dgm:pt>
    <dgm:pt modelId="{87008A71-D0E4-4C9E-AB8C-7D49F8BD0826}" type="parTrans" cxnId="{34DB07FF-5C97-420A-B3AB-BD99AB79C087}">
      <dgm:prSet/>
      <dgm:spPr/>
      <dgm:t>
        <a:bodyPr/>
        <a:lstStyle/>
        <a:p>
          <a:endParaRPr lang="cs-CZ"/>
        </a:p>
      </dgm:t>
    </dgm:pt>
    <dgm:pt modelId="{73D11E7A-863F-4070-890F-A511396BB23B}" type="sibTrans" cxnId="{34DB07FF-5C97-420A-B3AB-BD99AB79C087}">
      <dgm:prSet/>
      <dgm:spPr/>
      <dgm:t>
        <a:bodyPr/>
        <a:lstStyle/>
        <a:p>
          <a:endParaRPr lang="cs-CZ"/>
        </a:p>
      </dgm:t>
    </dgm:pt>
    <dgm:pt modelId="{AE48256A-FDC5-4545-9B59-56819C04F286}">
      <dgm:prSet phldrT="[Text]"/>
      <dgm:spPr/>
      <dgm:t>
        <a:bodyPr/>
        <a:lstStyle/>
        <a:p>
          <a:r>
            <a:rPr lang="cs-CZ" dirty="0"/>
            <a:t>finance</a:t>
          </a:r>
        </a:p>
      </dgm:t>
    </dgm:pt>
    <dgm:pt modelId="{62F8C4C2-44CF-4BDF-95A5-6279A2D3B9CA}" type="parTrans" cxnId="{EB566BA0-2852-4860-9F70-1BCAEA5C79D7}">
      <dgm:prSet/>
      <dgm:spPr/>
      <dgm:t>
        <a:bodyPr/>
        <a:lstStyle/>
        <a:p>
          <a:endParaRPr lang="cs-CZ"/>
        </a:p>
      </dgm:t>
    </dgm:pt>
    <dgm:pt modelId="{7704D2A2-43CD-44D0-8A8E-A8AD4A47E1B0}" type="sibTrans" cxnId="{EB566BA0-2852-4860-9F70-1BCAEA5C79D7}">
      <dgm:prSet/>
      <dgm:spPr/>
      <dgm:t>
        <a:bodyPr/>
        <a:lstStyle/>
        <a:p>
          <a:endParaRPr lang="cs-CZ"/>
        </a:p>
      </dgm:t>
    </dgm:pt>
    <dgm:pt modelId="{BA362FEC-4EA4-4392-AFD4-02585D3D036F}">
      <dgm:prSet phldrT="[Text]"/>
      <dgm:spPr/>
      <dgm:t>
        <a:bodyPr/>
        <a:lstStyle/>
        <a:p>
          <a:r>
            <a:rPr lang="cs-CZ" dirty="0"/>
            <a:t>finanční veřejná správa</a:t>
          </a:r>
        </a:p>
      </dgm:t>
    </dgm:pt>
    <dgm:pt modelId="{78466A6C-04E2-42B2-989B-CD8121C1274A}" type="parTrans" cxnId="{1BFD6315-A9E9-4C1E-890B-08CE296667D3}">
      <dgm:prSet/>
      <dgm:spPr/>
      <dgm:t>
        <a:bodyPr/>
        <a:lstStyle/>
        <a:p>
          <a:endParaRPr lang="cs-CZ"/>
        </a:p>
      </dgm:t>
    </dgm:pt>
    <dgm:pt modelId="{AC4F3275-4BBB-4A0E-AAE6-3C1A374AE855}" type="sibTrans" cxnId="{1BFD6315-A9E9-4C1E-890B-08CE296667D3}">
      <dgm:prSet/>
      <dgm:spPr/>
      <dgm:t>
        <a:bodyPr/>
        <a:lstStyle/>
        <a:p>
          <a:endParaRPr lang="cs-CZ"/>
        </a:p>
      </dgm:t>
    </dgm:pt>
    <dgm:pt modelId="{3D7BD367-F797-4C72-B7B5-31F47C29D130}" type="pres">
      <dgm:prSet presAssocID="{7823CD13-B3EE-4BDF-AB73-0C00D8B6F5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34FEF42-7477-4933-9A43-75C5B00F45FE}" type="pres">
      <dgm:prSet presAssocID="{E8C90AE9-E364-41B1-9D6E-B5CCC671F8A9}" presName="hierRoot1" presStyleCnt="0">
        <dgm:presLayoutVars>
          <dgm:hierBranch val="init"/>
        </dgm:presLayoutVars>
      </dgm:prSet>
      <dgm:spPr/>
    </dgm:pt>
    <dgm:pt modelId="{CA84F611-652E-4995-8BAE-00462F32910C}" type="pres">
      <dgm:prSet presAssocID="{E8C90AE9-E364-41B1-9D6E-B5CCC671F8A9}" presName="rootComposite1" presStyleCnt="0"/>
      <dgm:spPr/>
    </dgm:pt>
    <dgm:pt modelId="{EF3D944F-07B3-40B4-8CC5-7737A7F58208}" type="pres">
      <dgm:prSet presAssocID="{E8C90AE9-E364-41B1-9D6E-B5CCC671F8A9}" presName="rootText1" presStyleLbl="node0" presStyleIdx="0" presStyleCnt="1">
        <dgm:presLayoutVars>
          <dgm:chPref val="3"/>
        </dgm:presLayoutVars>
      </dgm:prSet>
      <dgm:spPr/>
    </dgm:pt>
    <dgm:pt modelId="{88B16F93-DEFC-4686-B268-668338724587}" type="pres">
      <dgm:prSet presAssocID="{E8C90AE9-E364-41B1-9D6E-B5CCC671F8A9}" presName="rootConnector1" presStyleLbl="node1" presStyleIdx="0" presStyleCnt="0"/>
      <dgm:spPr/>
    </dgm:pt>
    <dgm:pt modelId="{1476B893-08CA-4F7E-9956-8F1073609B53}" type="pres">
      <dgm:prSet presAssocID="{E8C90AE9-E364-41B1-9D6E-B5CCC671F8A9}" presName="hierChild2" presStyleCnt="0"/>
      <dgm:spPr/>
    </dgm:pt>
    <dgm:pt modelId="{313220E9-3730-4C66-9BFF-5E4A3BB31A80}" type="pres">
      <dgm:prSet presAssocID="{29CE8FD3-15D8-4D46-ACE9-1B843EA22B3D}" presName="Name37" presStyleLbl="parChTrans1D2" presStyleIdx="0" presStyleCnt="4"/>
      <dgm:spPr/>
    </dgm:pt>
    <dgm:pt modelId="{B185BF31-6067-4570-ABD1-DD97ECBA365C}" type="pres">
      <dgm:prSet presAssocID="{A1DC11FB-742A-4586-8E71-B7ECAA728D04}" presName="hierRoot2" presStyleCnt="0">
        <dgm:presLayoutVars>
          <dgm:hierBranch val="init"/>
        </dgm:presLayoutVars>
      </dgm:prSet>
      <dgm:spPr/>
    </dgm:pt>
    <dgm:pt modelId="{FB10ED7E-C057-48A9-95E3-EED402C413EC}" type="pres">
      <dgm:prSet presAssocID="{A1DC11FB-742A-4586-8E71-B7ECAA728D04}" presName="rootComposite" presStyleCnt="0"/>
      <dgm:spPr/>
    </dgm:pt>
    <dgm:pt modelId="{36FE0DD6-BD46-4583-A6A0-55E3E93C320A}" type="pres">
      <dgm:prSet presAssocID="{A1DC11FB-742A-4586-8E71-B7ECAA728D04}" presName="rootText" presStyleLbl="node2" presStyleIdx="0" presStyleCnt="4">
        <dgm:presLayoutVars>
          <dgm:chPref val="3"/>
        </dgm:presLayoutVars>
      </dgm:prSet>
      <dgm:spPr/>
    </dgm:pt>
    <dgm:pt modelId="{B1DF8EAD-92B4-40C6-B6F7-2E545CD2D54D}" type="pres">
      <dgm:prSet presAssocID="{A1DC11FB-742A-4586-8E71-B7ECAA728D04}" presName="rootConnector" presStyleLbl="node2" presStyleIdx="0" presStyleCnt="4"/>
      <dgm:spPr/>
    </dgm:pt>
    <dgm:pt modelId="{AF7670AF-7CFC-4582-8677-2CCF369D71E9}" type="pres">
      <dgm:prSet presAssocID="{A1DC11FB-742A-4586-8E71-B7ECAA728D04}" presName="hierChild4" presStyleCnt="0"/>
      <dgm:spPr/>
    </dgm:pt>
    <dgm:pt modelId="{FBAB094D-2AF8-436A-8A76-B0A7D99307A9}" type="pres">
      <dgm:prSet presAssocID="{A1DC11FB-742A-4586-8E71-B7ECAA728D04}" presName="hierChild5" presStyleCnt="0"/>
      <dgm:spPr/>
    </dgm:pt>
    <dgm:pt modelId="{63A367AD-A7AE-4C7C-9EB6-1C0E5DCFDE4D}" type="pres">
      <dgm:prSet presAssocID="{87008A71-D0E4-4C9E-AB8C-7D49F8BD0826}" presName="Name37" presStyleLbl="parChTrans1D2" presStyleIdx="1" presStyleCnt="4"/>
      <dgm:spPr/>
    </dgm:pt>
    <dgm:pt modelId="{490F0E94-1AFE-4CA8-B32D-F878CD05B6D4}" type="pres">
      <dgm:prSet presAssocID="{6CAE1397-63B2-4B8E-81F5-3E17C6710AB6}" presName="hierRoot2" presStyleCnt="0">
        <dgm:presLayoutVars>
          <dgm:hierBranch val="init"/>
        </dgm:presLayoutVars>
      </dgm:prSet>
      <dgm:spPr/>
    </dgm:pt>
    <dgm:pt modelId="{FE3593E6-FCCF-44A5-851F-3046E60B1A44}" type="pres">
      <dgm:prSet presAssocID="{6CAE1397-63B2-4B8E-81F5-3E17C6710AB6}" presName="rootComposite" presStyleCnt="0"/>
      <dgm:spPr/>
    </dgm:pt>
    <dgm:pt modelId="{EE378A18-997D-4DAC-93D2-5089694241FF}" type="pres">
      <dgm:prSet presAssocID="{6CAE1397-63B2-4B8E-81F5-3E17C6710AB6}" presName="rootText" presStyleLbl="node2" presStyleIdx="1" presStyleCnt="4">
        <dgm:presLayoutVars>
          <dgm:chPref val="3"/>
        </dgm:presLayoutVars>
      </dgm:prSet>
      <dgm:spPr/>
    </dgm:pt>
    <dgm:pt modelId="{A7E5CC6D-AE2F-4A0D-8C13-4A6B8E6EAA97}" type="pres">
      <dgm:prSet presAssocID="{6CAE1397-63B2-4B8E-81F5-3E17C6710AB6}" presName="rootConnector" presStyleLbl="node2" presStyleIdx="1" presStyleCnt="4"/>
      <dgm:spPr/>
    </dgm:pt>
    <dgm:pt modelId="{241DE83A-06A7-499D-894D-3ADC1BEDCE7E}" type="pres">
      <dgm:prSet presAssocID="{6CAE1397-63B2-4B8E-81F5-3E17C6710AB6}" presName="hierChild4" presStyleCnt="0"/>
      <dgm:spPr/>
    </dgm:pt>
    <dgm:pt modelId="{371EC233-49F1-40A5-B7F7-9D71FA914069}" type="pres">
      <dgm:prSet presAssocID="{6CAE1397-63B2-4B8E-81F5-3E17C6710AB6}" presName="hierChild5" presStyleCnt="0"/>
      <dgm:spPr/>
    </dgm:pt>
    <dgm:pt modelId="{CBF7274C-F08D-4308-A4B6-062C621A4F89}" type="pres">
      <dgm:prSet presAssocID="{62F8C4C2-44CF-4BDF-95A5-6279A2D3B9CA}" presName="Name37" presStyleLbl="parChTrans1D2" presStyleIdx="2" presStyleCnt="4"/>
      <dgm:spPr/>
    </dgm:pt>
    <dgm:pt modelId="{405E3003-F047-4CF3-8AB2-CFE935FD006B}" type="pres">
      <dgm:prSet presAssocID="{AE48256A-FDC5-4545-9B59-56819C04F286}" presName="hierRoot2" presStyleCnt="0">
        <dgm:presLayoutVars>
          <dgm:hierBranch val="init"/>
        </dgm:presLayoutVars>
      </dgm:prSet>
      <dgm:spPr/>
    </dgm:pt>
    <dgm:pt modelId="{2C623BE2-CFB8-468A-A8C6-4B1A8F669471}" type="pres">
      <dgm:prSet presAssocID="{AE48256A-FDC5-4545-9B59-56819C04F286}" presName="rootComposite" presStyleCnt="0"/>
      <dgm:spPr/>
    </dgm:pt>
    <dgm:pt modelId="{664CDB4F-33C7-4080-AF29-D1AC4E8CE8DF}" type="pres">
      <dgm:prSet presAssocID="{AE48256A-FDC5-4545-9B59-56819C04F286}" presName="rootText" presStyleLbl="node2" presStyleIdx="2" presStyleCnt="4">
        <dgm:presLayoutVars>
          <dgm:chPref val="3"/>
        </dgm:presLayoutVars>
      </dgm:prSet>
      <dgm:spPr/>
    </dgm:pt>
    <dgm:pt modelId="{43C4A9BF-DE43-438C-87CD-8F6D096FDB66}" type="pres">
      <dgm:prSet presAssocID="{AE48256A-FDC5-4545-9B59-56819C04F286}" presName="rootConnector" presStyleLbl="node2" presStyleIdx="2" presStyleCnt="4"/>
      <dgm:spPr/>
    </dgm:pt>
    <dgm:pt modelId="{416598B7-9C19-4FEE-862B-E41B16B699C9}" type="pres">
      <dgm:prSet presAssocID="{AE48256A-FDC5-4545-9B59-56819C04F286}" presName="hierChild4" presStyleCnt="0"/>
      <dgm:spPr/>
    </dgm:pt>
    <dgm:pt modelId="{E483A985-D60D-4D7E-92A8-5927A43B8C10}" type="pres">
      <dgm:prSet presAssocID="{AE48256A-FDC5-4545-9B59-56819C04F286}" presName="hierChild5" presStyleCnt="0"/>
      <dgm:spPr/>
    </dgm:pt>
    <dgm:pt modelId="{F3A62FC8-0152-44B6-A76B-46C645A8228F}" type="pres">
      <dgm:prSet presAssocID="{78466A6C-04E2-42B2-989B-CD8121C1274A}" presName="Name37" presStyleLbl="parChTrans1D2" presStyleIdx="3" presStyleCnt="4"/>
      <dgm:spPr/>
    </dgm:pt>
    <dgm:pt modelId="{626113A7-F9BE-41E5-9E0F-1BC734CA8DD0}" type="pres">
      <dgm:prSet presAssocID="{BA362FEC-4EA4-4392-AFD4-02585D3D036F}" presName="hierRoot2" presStyleCnt="0">
        <dgm:presLayoutVars>
          <dgm:hierBranch val="init"/>
        </dgm:presLayoutVars>
      </dgm:prSet>
      <dgm:spPr/>
    </dgm:pt>
    <dgm:pt modelId="{66BB4489-887A-4DF4-A02D-2AF047DD8A55}" type="pres">
      <dgm:prSet presAssocID="{BA362FEC-4EA4-4392-AFD4-02585D3D036F}" presName="rootComposite" presStyleCnt="0"/>
      <dgm:spPr/>
    </dgm:pt>
    <dgm:pt modelId="{D9869D51-2789-49B0-A023-CF22BA8ADC43}" type="pres">
      <dgm:prSet presAssocID="{BA362FEC-4EA4-4392-AFD4-02585D3D036F}" presName="rootText" presStyleLbl="node2" presStyleIdx="3" presStyleCnt="4">
        <dgm:presLayoutVars>
          <dgm:chPref val="3"/>
        </dgm:presLayoutVars>
      </dgm:prSet>
      <dgm:spPr/>
    </dgm:pt>
    <dgm:pt modelId="{C6168382-3480-4703-A47A-F0AFC48110CE}" type="pres">
      <dgm:prSet presAssocID="{BA362FEC-4EA4-4392-AFD4-02585D3D036F}" presName="rootConnector" presStyleLbl="node2" presStyleIdx="3" presStyleCnt="4"/>
      <dgm:spPr/>
    </dgm:pt>
    <dgm:pt modelId="{8220ECD5-B308-4E24-B57D-C74D3B3AFBE4}" type="pres">
      <dgm:prSet presAssocID="{BA362FEC-4EA4-4392-AFD4-02585D3D036F}" presName="hierChild4" presStyleCnt="0"/>
      <dgm:spPr/>
    </dgm:pt>
    <dgm:pt modelId="{C6BF6516-28D8-42A8-825F-1C5DA4852690}" type="pres">
      <dgm:prSet presAssocID="{BA362FEC-4EA4-4392-AFD4-02585D3D036F}" presName="hierChild5" presStyleCnt="0"/>
      <dgm:spPr/>
    </dgm:pt>
    <dgm:pt modelId="{C34823A4-437F-46D5-ACAA-314C1627EE2F}" type="pres">
      <dgm:prSet presAssocID="{E8C90AE9-E364-41B1-9D6E-B5CCC671F8A9}" presName="hierChild3" presStyleCnt="0"/>
      <dgm:spPr/>
    </dgm:pt>
  </dgm:ptLst>
  <dgm:cxnLst>
    <dgm:cxn modelId="{1BFD6315-A9E9-4C1E-890B-08CE296667D3}" srcId="{E8C90AE9-E364-41B1-9D6E-B5CCC671F8A9}" destId="{BA362FEC-4EA4-4392-AFD4-02585D3D036F}" srcOrd="3" destOrd="0" parTransId="{78466A6C-04E2-42B2-989B-CD8121C1274A}" sibTransId="{AC4F3275-4BBB-4A0E-AAE6-3C1A374AE855}"/>
    <dgm:cxn modelId="{1ECDB617-6D78-4D37-B155-35F82E746371}" type="presOf" srcId="{7823CD13-B3EE-4BDF-AB73-0C00D8B6F5D5}" destId="{3D7BD367-F797-4C72-B7B5-31F47C29D130}" srcOrd="0" destOrd="0" presId="urn:microsoft.com/office/officeart/2005/8/layout/orgChart1"/>
    <dgm:cxn modelId="{A2488618-2194-439A-9C60-0471C8C8234C}" type="presOf" srcId="{BA362FEC-4EA4-4392-AFD4-02585D3D036F}" destId="{D9869D51-2789-49B0-A023-CF22BA8ADC43}" srcOrd="0" destOrd="0" presId="urn:microsoft.com/office/officeart/2005/8/layout/orgChart1"/>
    <dgm:cxn modelId="{F2D40D31-B53A-451F-B59D-2FD199B12D17}" type="presOf" srcId="{E8C90AE9-E364-41B1-9D6E-B5CCC671F8A9}" destId="{EF3D944F-07B3-40B4-8CC5-7737A7F58208}" srcOrd="0" destOrd="0" presId="urn:microsoft.com/office/officeart/2005/8/layout/orgChart1"/>
    <dgm:cxn modelId="{C2AC3B3B-FDE6-4AF5-9442-D6B734104909}" type="presOf" srcId="{AE48256A-FDC5-4545-9B59-56819C04F286}" destId="{43C4A9BF-DE43-438C-87CD-8F6D096FDB66}" srcOrd="1" destOrd="0" presId="urn:microsoft.com/office/officeart/2005/8/layout/orgChart1"/>
    <dgm:cxn modelId="{C9EA503B-C7B7-4877-9E8D-F1F2CC7BECB6}" srcId="{E8C90AE9-E364-41B1-9D6E-B5CCC671F8A9}" destId="{A1DC11FB-742A-4586-8E71-B7ECAA728D04}" srcOrd="0" destOrd="0" parTransId="{29CE8FD3-15D8-4D46-ACE9-1B843EA22B3D}" sibTransId="{D4326EC7-AE62-4A7A-8933-F5232EAF33DC}"/>
    <dgm:cxn modelId="{BC2A4B4A-B42D-47D5-9D77-F858D576423B}" type="presOf" srcId="{BA362FEC-4EA4-4392-AFD4-02585D3D036F}" destId="{C6168382-3480-4703-A47A-F0AFC48110CE}" srcOrd="1" destOrd="0" presId="urn:microsoft.com/office/officeart/2005/8/layout/orgChart1"/>
    <dgm:cxn modelId="{7D71D556-501B-4210-84D2-33431F3135E0}" type="presOf" srcId="{6CAE1397-63B2-4B8E-81F5-3E17C6710AB6}" destId="{EE378A18-997D-4DAC-93D2-5089694241FF}" srcOrd="0" destOrd="0" presId="urn:microsoft.com/office/officeart/2005/8/layout/orgChart1"/>
    <dgm:cxn modelId="{C37D9757-C631-4951-A4BF-CB13F96CFCF8}" type="presOf" srcId="{29CE8FD3-15D8-4D46-ACE9-1B843EA22B3D}" destId="{313220E9-3730-4C66-9BFF-5E4A3BB31A80}" srcOrd="0" destOrd="0" presId="urn:microsoft.com/office/officeart/2005/8/layout/orgChart1"/>
    <dgm:cxn modelId="{B3685F5A-26D5-4B62-8CBB-E48CE669178B}" type="presOf" srcId="{AE48256A-FDC5-4545-9B59-56819C04F286}" destId="{664CDB4F-33C7-4080-AF29-D1AC4E8CE8DF}" srcOrd="0" destOrd="0" presId="urn:microsoft.com/office/officeart/2005/8/layout/orgChart1"/>
    <dgm:cxn modelId="{F2E5837F-DD09-4647-83C9-7854EC57CFB6}" type="presOf" srcId="{E8C90AE9-E364-41B1-9D6E-B5CCC671F8A9}" destId="{88B16F93-DEFC-4686-B268-668338724587}" srcOrd="1" destOrd="0" presId="urn:microsoft.com/office/officeart/2005/8/layout/orgChart1"/>
    <dgm:cxn modelId="{801D7982-9268-48D8-BF2A-1DE3CD1BCCEC}" type="presOf" srcId="{A1DC11FB-742A-4586-8E71-B7ECAA728D04}" destId="{36FE0DD6-BD46-4583-A6A0-55E3E93C320A}" srcOrd="0" destOrd="0" presId="urn:microsoft.com/office/officeart/2005/8/layout/orgChart1"/>
    <dgm:cxn modelId="{EB566BA0-2852-4860-9F70-1BCAEA5C79D7}" srcId="{E8C90AE9-E364-41B1-9D6E-B5CCC671F8A9}" destId="{AE48256A-FDC5-4545-9B59-56819C04F286}" srcOrd="2" destOrd="0" parTransId="{62F8C4C2-44CF-4BDF-95A5-6279A2D3B9CA}" sibTransId="{7704D2A2-43CD-44D0-8A8E-A8AD4A47E1B0}"/>
    <dgm:cxn modelId="{D3BC7EA1-56E4-47F6-BDEC-11B10CB8FACD}" type="presOf" srcId="{A1DC11FB-742A-4586-8E71-B7ECAA728D04}" destId="{B1DF8EAD-92B4-40C6-B6F7-2E545CD2D54D}" srcOrd="1" destOrd="0" presId="urn:microsoft.com/office/officeart/2005/8/layout/orgChart1"/>
    <dgm:cxn modelId="{FD7538C2-F760-46AE-99A9-5215F26ACD12}" type="presOf" srcId="{78466A6C-04E2-42B2-989B-CD8121C1274A}" destId="{F3A62FC8-0152-44B6-A76B-46C645A8228F}" srcOrd="0" destOrd="0" presId="urn:microsoft.com/office/officeart/2005/8/layout/orgChart1"/>
    <dgm:cxn modelId="{1562E4E6-2E6B-47AB-AA34-8BB88B09FFD4}" type="presOf" srcId="{62F8C4C2-44CF-4BDF-95A5-6279A2D3B9CA}" destId="{CBF7274C-F08D-4308-A4B6-062C621A4F89}" srcOrd="0" destOrd="0" presId="urn:microsoft.com/office/officeart/2005/8/layout/orgChart1"/>
    <dgm:cxn modelId="{2D2CCFE8-8D9F-47BF-9BC3-1F0262AC5D38}" type="presOf" srcId="{6CAE1397-63B2-4B8E-81F5-3E17C6710AB6}" destId="{A7E5CC6D-AE2F-4A0D-8C13-4A6B8E6EAA97}" srcOrd="1" destOrd="0" presId="urn:microsoft.com/office/officeart/2005/8/layout/orgChart1"/>
    <dgm:cxn modelId="{FEC796F3-F29B-42AD-95DD-A245C6E9C022}" type="presOf" srcId="{87008A71-D0E4-4C9E-AB8C-7D49F8BD0826}" destId="{63A367AD-A7AE-4C7C-9EB6-1C0E5DCFDE4D}" srcOrd="0" destOrd="0" presId="urn:microsoft.com/office/officeart/2005/8/layout/orgChart1"/>
    <dgm:cxn modelId="{1D3C79F6-BAB9-4C06-8A4D-B619735B6F0A}" srcId="{7823CD13-B3EE-4BDF-AB73-0C00D8B6F5D5}" destId="{E8C90AE9-E364-41B1-9D6E-B5CCC671F8A9}" srcOrd="0" destOrd="0" parTransId="{7E77C425-0585-4A63-9C96-93DBD9486EC5}" sibTransId="{B608C74D-CCB1-4946-82A0-F3CEF4560CA1}"/>
    <dgm:cxn modelId="{34DB07FF-5C97-420A-B3AB-BD99AB79C087}" srcId="{E8C90AE9-E364-41B1-9D6E-B5CCC671F8A9}" destId="{6CAE1397-63B2-4B8E-81F5-3E17C6710AB6}" srcOrd="1" destOrd="0" parTransId="{87008A71-D0E4-4C9E-AB8C-7D49F8BD0826}" sibTransId="{73D11E7A-863F-4070-890F-A511396BB23B}"/>
    <dgm:cxn modelId="{4B79D8B4-E030-4056-A2AB-B5A6023F8A2D}" type="presParOf" srcId="{3D7BD367-F797-4C72-B7B5-31F47C29D130}" destId="{834FEF42-7477-4933-9A43-75C5B00F45FE}" srcOrd="0" destOrd="0" presId="urn:microsoft.com/office/officeart/2005/8/layout/orgChart1"/>
    <dgm:cxn modelId="{DEABA12F-EAEF-4F35-88FF-74199978EBC6}" type="presParOf" srcId="{834FEF42-7477-4933-9A43-75C5B00F45FE}" destId="{CA84F611-652E-4995-8BAE-00462F32910C}" srcOrd="0" destOrd="0" presId="urn:microsoft.com/office/officeart/2005/8/layout/orgChart1"/>
    <dgm:cxn modelId="{64759678-B277-46FC-A39F-B4CE3D9DBBF4}" type="presParOf" srcId="{CA84F611-652E-4995-8BAE-00462F32910C}" destId="{EF3D944F-07B3-40B4-8CC5-7737A7F58208}" srcOrd="0" destOrd="0" presId="urn:microsoft.com/office/officeart/2005/8/layout/orgChart1"/>
    <dgm:cxn modelId="{2A29C243-8E92-455F-9061-05C5B41DE0A8}" type="presParOf" srcId="{CA84F611-652E-4995-8BAE-00462F32910C}" destId="{88B16F93-DEFC-4686-B268-668338724587}" srcOrd="1" destOrd="0" presId="urn:microsoft.com/office/officeart/2005/8/layout/orgChart1"/>
    <dgm:cxn modelId="{1241F2A4-1AF1-419E-B26D-042B835ABE6E}" type="presParOf" srcId="{834FEF42-7477-4933-9A43-75C5B00F45FE}" destId="{1476B893-08CA-4F7E-9956-8F1073609B53}" srcOrd="1" destOrd="0" presId="urn:microsoft.com/office/officeart/2005/8/layout/orgChart1"/>
    <dgm:cxn modelId="{3894793A-7D55-40F7-87F6-B64088BE3B13}" type="presParOf" srcId="{1476B893-08CA-4F7E-9956-8F1073609B53}" destId="{313220E9-3730-4C66-9BFF-5E4A3BB31A80}" srcOrd="0" destOrd="0" presId="urn:microsoft.com/office/officeart/2005/8/layout/orgChart1"/>
    <dgm:cxn modelId="{E2B2E02D-F20E-4DB7-B8B7-7DA4501764BC}" type="presParOf" srcId="{1476B893-08CA-4F7E-9956-8F1073609B53}" destId="{B185BF31-6067-4570-ABD1-DD97ECBA365C}" srcOrd="1" destOrd="0" presId="urn:microsoft.com/office/officeart/2005/8/layout/orgChart1"/>
    <dgm:cxn modelId="{1750F3E8-2A9D-4A4E-98EE-1B3263546759}" type="presParOf" srcId="{B185BF31-6067-4570-ABD1-DD97ECBA365C}" destId="{FB10ED7E-C057-48A9-95E3-EED402C413EC}" srcOrd="0" destOrd="0" presId="urn:microsoft.com/office/officeart/2005/8/layout/orgChart1"/>
    <dgm:cxn modelId="{AD38FFFB-7212-4976-8A49-93B4298B245B}" type="presParOf" srcId="{FB10ED7E-C057-48A9-95E3-EED402C413EC}" destId="{36FE0DD6-BD46-4583-A6A0-55E3E93C320A}" srcOrd="0" destOrd="0" presId="urn:microsoft.com/office/officeart/2005/8/layout/orgChart1"/>
    <dgm:cxn modelId="{DAAE3B8F-E9D3-46E6-A693-DD3F836CFAF4}" type="presParOf" srcId="{FB10ED7E-C057-48A9-95E3-EED402C413EC}" destId="{B1DF8EAD-92B4-40C6-B6F7-2E545CD2D54D}" srcOrd="1" destOrd="0" presId="urn:microsoft.com/office/officeart/2005/8/layout/orgChart1"/>
    <dgm:cxn modelId="{E0CB6FBE-7F6B-4535-89F1-4E5CCD9D546A}" type="presParOf" srcId="{B185BF31-6067-4570-ABD1-DD97ECBA365C}" destId="{AF7670AF-7CFC-4582-8677-2CCF369D71E9}" srcOrd="1" destOrd="0" presId="urn:microsoft.com/office/officeart/2005/8/layout/orgChart1"/>
    <dgm:cxn modelId="{906A52AC-643F-4764-9663-9BEE6EA669ED}" type="presParOf" srcId="{B185BF31-6067-4570-ABD1-DD97ECBA365C}" destId="{FBAB094D-2AF8-436A-8A76-B0A7D99307A9}" srcOrd="2" destOrd="0" presId="urn:microsoft.com/office/officeart/2005/8/layout/orgChart1"/>
    <dgm:cxn modelId="{962C24A5-8D28-4700-A98B-7A71DE1C2E5D}" type="presParOf" srcId="{1476B893-08CA-4F7E-9956-8F1073609B53}" destId="{63A367AD-A7AE-4C7C-9EB6-1C0E5DCFDE4D}" srcOrd="2" destOrd="0" presId="urn:microsoft.com/office/officeart/2005/8/layout/orgChart1"/>
    <dgm:cxn modelId="{5C374470-597C-4B0F-A045-DF3CE53CD030}" type="presParOf" srcId="{1476B893-08CA-4F7E-9956-8F1073609B53}" destId="{490F0E94-1AFE-4CA8-B32D-F878CD05B6D4}" srcOrd="3" destOrd="0" presId="urn:microsoft.com/office/officeart/2005/8/layout/orgChart1"/>
    <dgm:cxn modelId="{811887B8-FB85-4077-BBE9-BA647BA1E207}" type="presParOf" srcId="{490F0E94-1AFE-4CA8-B32D-F878CD05B6D4}" destId="{FE3593E6-FCCF-44A5-851F-3046E60B1A44}" srcOrd="0" destOrd="0" presId="urn:microsoft.com/office/officeart/2005/8/layout/orgChart1"/>
    <dgm:cxn modelId="{76CF102F-B1CA-44FD-8A33-867C5D9AA7DB}" type="presParOf" srcId="{FE3593E6-FCCF-44A5-851F-3046E60B1A44}" destId="{EE378A18-997D-4DAC-93D2-5089694241FF}" srcOrd="0" destOrd="0" presId="urn:microsoft.com/office/officeart/2005/8/layout/orgChart1"/>
    <dgm:cxn modelId="{3F022EB6-FE66-4484-8A58-C4FF9B9B9F13}" type="presParOf" srcId="{FE3593E6-FCCF-44A5-851F-3046E60B1A44}" destId="{A7E5CC6D-AE2F-4A0D-8C13-4A6B8E6EAA97}" srcOrd="1" destOrd="0" presId="urn:microsoft.com/office/officeart/2005/8/layout/orgChart1"/>
    <dgm:cxn modelId="{D94EB382-A9CE-485E-B608-764D7088883B}" type="presParOf" srcId="{490F0E94-1AFE-4CA8-B32D-F878CD05B6D4}" destId="{241DE83A-06A7-499D-894D-3ADC1BEDCE7E}" srcOrd="1" destOrd="0" presId="urn:microsoft.com/office/officeart/2005/8/layout/orgChart1"/>
    <dgm:cxn modelId="{8F033094-0096-4D86-849F-895F29D834CE}" type="presParOf" srcId="{490F0E94-1AFE-4CA8-B32D-F878CD05B6D4}" destId="{371EC233-49F1-40A5-B7F7-9D71FA914069}" srcOrd="2" destOrd="0" presId="urn:microsoft.com/office/officeart/2005/8/layout/orgChart1"/>
    <dgm:cxn modelId="{3E4639DE-0641-46D3-97EC-A6502304C01C}" type="presParOf" srcId="{1476B893-08CA-4F7E-9956-8F1073609B53}" destId="{CBF7274C-F08D-4308-A4B6-062C621A4F89}" srcOrd="4" destOrd="0" presId="urn:microsoft.com/office/officeart/2005/8/layout/orgChart1"/>
    <dgm:cxn modelId="{7910FE78-269F-4130-A614-D0DBA7362514}" type="presParOf" srcId="{1476B893-08CA-4F7E-9956-8F1073609B53}" destId="{405E3003-F047-4CF3-8AB2-CFE935FD006B}" srcOrd="5" destOrd="0" presId="urn:microsoft.com/office/officeart/2005/8/layout/orgChart1"/>
    <dgm:cxn modelId="{7BE278E4-6C63-4921-B0FA-ED1C1CC3658A}" type="presParOf" srcId="{405E3003-F047-4CF3-8AB2-CFE935FD006B}" destId="{2C623BE2-CFB8-468A-A8C6-4B1A8F669471}" srcOrd="0" destOrd="0" presId="urn:microsoft.com/office/officeart/2005/8/layout/orgChart1"/>
    <dgm:cxn modelId="{6C6CBAD5-A66E-4289-80D8-22158CE2C80A}" type="presParOf" srcId="{2C623BE2-CFB8-468A-A8C6-4B1A8F669471}" destId="{664CDB4F-33C7-4080-AF29-D1AC4E8CE8DF}" srcOrd="0" destOrd="0" presId="urn:microsoft.com/office/officeart/2005/8/layout/orgChart1"/>
    <dgm:cxn modelId="{430776D3-8E1E-4F3C-90D3-735BC7702D8A}" type="presParOf" srcId="{2C623BE2-CFB8-468A-A8C6-4B1A8F669471}" destId="{43C4A9BF-DE43-438C-87CD-8F6D096FDB66}" srcOrd="1" destOrd="0" presId="urn:microsoft.com/office/officeart/2005/8/layout/orgChart1"/>
    <dgm:cxn modelId="{F491F37B-DADA-4540-957E-1C7B796A7EF7}" type="presParOf" srcId="{405E3003-F047-4CF3-8AB2-CFE935FD006B}" destId="{416598B7-9C19-4FEE-862B-E41B16B699C9}" srcOrd="1" destOrd="0" presId="urn:microsoft.com/office/officeart/2005/8/layout/orgChart1"/>
    <dgm:cxn modelId="{F7B4A825-5148-4BAF-978C-FDC207E71DE2}" type="presParOf" srcId="{405E3003-F047-4CF3-8AB2-CFE935FD006B}" destId="{E483A985-D60D-4D7E-92A8-5927A43B8C10}" srcOrd="2" destOrd="0" presId="urn:microsoft.com/office/officeart/2005/8/layout/orgChart1"/>
    <dgm:cxn modelId="{FFE9E29F-3DC3-493C-8570-2B07FD300203}" type="presParOf" srcId="{1476B893-08CA-4F7E-9956-8F1073609B53}" destId="{F3A62FC8-0152-44B6-A76B-46C645A8228F}" srcOrd="6" destOrd="0" presId="urn:microsoft.com/office/officeart/2005/8/layout/orgChart1"/>
    <dgm:cxn modelId="{5798EFD0-0C41-4BBA-8BA2-77A6A08503EE}" type="presParOf" srcId="{1476B893-08CA-4F7E-9956-8F1073609B53}" destId="{626113A7-F9BE-41E5-9E0F-1BC734CA8DD0}" srcOrd="7" destOrd="0" presId="urn:microsoft.com/office/officeart/2005/8/layout/orgChart1"/>
    <dgm:cxn modelId="{0B1357C9-146B-421E-B084-17DB80744B61}" type="presParOf" srcId="{626113A7-F9BE-41E5-9E0F-1BC734CA8DD0}" destId="{66BB4489-887A-4DF4-A02D-2AF047DD8A55}" srcOrd="0" destOrd="0" presId="urn:microsoft.com/office/officeart/2005/8/layout/orgChart1"/>
    <dgm:cxn modelId="{EF8B0924-E9CB-4D90-9FA1-9ADBFA83708D}" type="presParOf" srcId="{66BB4489-887A-4DF4-A02D-2AF047DD8A55}" destId="{D9869D51-2789-49B0-A023-CF22BA8ADC43}" srcOrd="0" destOrd="0" presId="urn:microsoft.com/office/officeart/2005/8/layout/orgChart1"/>
    <dgm:cxn modelId="{64F249EF-D79A-4378-812B-9EC87D2D071A}" type="presParOf" srcId="{66BB4489-887A-4DF4-A02D-2AF047DD8A55}" destId="{C6168382-3480-4703-A47A-F0AFC48110CE}" srcOrd="1" destOrd="0" presId="urn:microsoft.com/office/officeart/2005/8/layout/orgChart1"/>
    <dgm:cxn modelId="{7C949CAF-7D1A-4E7F-948E-07A3FCE0C721}" type="presParOf" srcId="{626113A7-F9BE-41E5-9E0F-1BC734CA8DD0}" destId="{8220ECD5-B308-4E24-B57D-C74D3B3AFBE4}" srcOrd="1" destOrd="0" presId="urn:microsoft.com/office/officeart/2005/8/layout/orgChart1"/>
    <dgm:cxn modelId="{1036485B-E405-4E5A-987D-A6B899FD6652}" type="presParOf" srcId="{626113A7-F9BE-41E5-9E0F-1BC734CA8DD0}" destId="{C6BF6516-28D8-42A8-825F-1C5DA4852690}" srcOrd="2" destOrd="0" presId="urn:microsoft.com/office/officeart/2005/8/layout/orgChart1"/>
    <dgm:cxn modelId="{5AB102FC-3D6A-4A5A-8B30-52742A1BD5C3}" type="presParOf" srcId="{834FEF42-7477-4933-9A43-75C5B00F45FE}" destId="{C34823A4-437F-46D5-ACAA-314C1627EE2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C96554-19E1-41B9-86D9-AD4CDE6E4681}" type="doc">
      <dgm:prSet loTypeId="urn:microsoft.com/office/officeart/2005/8/layout/hierarchy4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3EE67F83-0D29-4E25-BBCD-0B0B2075285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Finance</a:t>
          </a:r>
        </a:p>
      </dgm:t>
    </dgm:pt>
    <dgm:pt modelId="{7CEEBB76-3559-44D6-901C-BF229625FFD3}" type="parTrans" cxnId="{926F557A-3F7F-4092-9DCD-C49153057BB6}">
      <dgm:prSet/>
      <dgm:spPr/>
      <dgm:t>
        <a:bodyPr/>
        <a:lstStyle/>
        <a:p>
          <a:endParaRPr lang="cs-CZ"/>
        </a:p>
      </dgm:t>
    </dgm:pt>
    <dgm:pt modelId="{DE641A35-C334-4611-A093-7611D451CAE8}" type="sibTrans" cxnId="{926F557A-3F7F-4092-9DCD-C49153057BB6}">
      <dgm:prSet/>
      <dgm:spPr/>
      <dgm:t>
        <a:bodyPr/>
        <a:lstStyle/>
        <a:p>
          <a:endParaRPr lang="cs-CZ"/>
        </a:p>
      </dgm:t>
    </dgm:pt>
    <dgm:pt modelId="{4AE4F6D9-9FD9-4207-B2D6-6066E2708E0F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veřejné</a:t>
          </a:r>
        </a:p>
      </dgm:t>
    </dgm:pt>
    <dgm:pt modelId="{94EAFD22-150A-4F71-9FEB-18BC1B44218E}" type="parTrans" cxnId="{5DDC378D-6569-4DBD-AC5C-A7E141B6B1E3}">
      <dgm:prSet/>
      <dgm:spPr/>
      <dgm:t>
        <a:bodyPr/>
        <a:lstStyle/>
        <a:p>
          <a:endParaRPr lang="cs-CZ"/>
        </a:p>
      </dgm:t>
    </dgm:pt>
    <dgm:pt modelId="{A27FE81E-1DCB-4958-853B-7C5E4F08DB94}" type="sibTrans" cxnId="{5DDC378D-6569-4DBD-AC5C-A7E141B6B1E3}">
      <dgm:prSet/>
      <dgm:spPr/>
      <dgm:t>
        <a:bodyPr/>
        <a:lstStyle/>
        <a:p>
          <a:endParaRPr lang="cs-CZ"/>
        </a:p>
      </dgm:t>
    </dgm:pt>
    <dgm:pt modelId="{C3CA110A-14D9-419B-AEB9-7784174321F5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státní</a:t>
          </a:r>
        </a:p>
      </dgm:t>
    </dgm:pt>
    <dgm:pt modelId="{FBDC9678-27AA-4B3A-AE80-1FC1566E57A1}" type="parTrans" cxnId="{C7F0DB84-45BA-4340-A24C-C4D7804A2582}">
      <dgm:prSet/>
      <dgm:spPr/>
      <dgm:t>
        <a:bodyPr/>
        <a:lstStyle/>
        <a:p>
          <a:endParaRPr lang="cs-CZ"/>
        </a:p>
      </dgm:t>
    </dgm:pt>
    <dgm:pt modelId="{1CCDD278-F9F6-47CF-89E7-E330D7F8BB30}" type="sibTrans" cxnId="{C7F0DB84-45BA-4340-A24C-C4D7804A2582}">
      <dgm:prSet/>
      <dgm:spPr/>
      <dgm:t>
        <a:bodyPr/>
        <a:lstStyle/>
        <a:p>
          <a:endParaRPr lang="cs-CZ"/>
        </a:p>
      </dgm:t>
    </dgm:pt>
    <dgm:pt modelId="{01980887-B763-4AE3-871B-2D1F9C87AB7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místní</a:t>
          </a:r>
        </a:p>
      </dgm:t>
    </dgm:pt>
    <dgm:pt modelId="{79D8A85B-0F8C-4876-95B6-054FF9AF191B}" type="parTrans" cxnId="{7D3BB9E6-0760-434C-AC93-A1F7AF15F439}">
      <dgm:prSet/>
      <dgm:spPr/>
      <dgm:t>
        <a:bodyPr/>
        <a:lstStyle/>
        <a:p>
          <a:endParaRPr lang="cs-CZ"/>
        </a:p>
      </dgm:t>
    </dgm:pt>
    <dgm:pt modelId="{8EF8C88C-E925-4EE6-9743-44C6450563A5}" type="sibTrans" cxnId="{7D3BB9E6-0760-434C-AC93-A1F7AF15F439}">
      <dgm:prSet/>
      <dgm:spPr/>
      <dgm:t>
        <a:bodyPr/>
        <a:lstStyle/>
        <a:p>
          <a:endParaRPr lang="cs-CZ"/>
        </a:p>
      </dgm:t>
    </dgm:pt>
    <dgm:pt modelId="{922D99EC-C31D-40D4-8FEA-51D1CBA31931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soukromé</a:t>
          </a:r>
        </a:p>
      </dgm:t>
    </dgm:pt>
    <dgm:pt modelId="{9620E3A4-BC97-4761-8FEE-EF1E433E0544}" type="parTrans" cxnId="{E4200CEB-F991-48FD-AE75-6163447AB6D6}">
      <dgm:prSet/>
      <dgm:spPr/>
      <dgm:t>
        <a:bodyPr/>
        <a:lstStyle/>
        <a:p>
          <a:endParaRPr lang="cs-CZ"/>
        </a:p>
      </dgm:t>
    </dgm:pt>
    <dgm:pt modelId="{5A0ADE77-B378-4911-98E0-2D32DC19B045}" type="sibTrans" cxnId="{E4200CEB-F991-48FD-AE75-6163447AB6D6}">
      <dgm:prSet/>
      <dgm:spPr/>
      <dgm:t>
        <a:bodyPr/>
        <a:lstStyle/>
        <a:p>
          <a:endParaRPr lang="cs-CZ"/>
        </a:p>
      </dgm:t>
    </dgm:pt>
    <dgm:pt modelId="{1ACF18D5-6778-4ACC-97F8-D3691BA0325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podnikatelů</a:t>
          </a:r>
        </a:p>
      </dgm:t>
    </dgm:pt>
    <dgm:pt modelId="{31B97952-BBD6-47F7-A2ED-AD6476298F74}" type="parTrans" cxnId="{1B62CF75-7975-42AB-B7AB-8938F0AA6649}">
      <dgm:prSet/>
      <dgm:spPr/>
      <dgm:t>
        <a:bodyPr/>
        <a:lstStyle/>
        <a:p>
          <a:endParaRPr lang="cs-CZ"/>
        </a:p>
      </dgm:t>
    </dgm:pt>
    <dgm:pt modelId="{55E097D6-7721-44AE-90B2-D202A0C30259}" type="sibTrans" cxnId="{1B62CF75-7975-42AB-B7AB-8938F0AA6649}">
      <dgm:prSet/>
      <dgm:spPr/>
      <dgm:t>
        <a:bodyPr/>
        <a:lstStyle/>
        <a:p>
          <a:endParaRPr lang="cs-CZ"/>
        </a:p>
      </dgm:t>
    </dgm:pt>
    <dgm:pt modelId="{D424C79B-E9F5-4990-966C-7D5120E2BC84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spotřebitelů</a:t>
          </a:r>
        </a:p>
      </dgm:t>
    </dgm:pt>
    <dgm:pt modelId="{D0EFF32F-5BAB-4CFA-8E77-F37616D76168}" type="parTrans" cxnId="{CC576D77-7C01-46B2-93BA-0DADA79352D5}">
      <dgm:prSet/>
      <dgm:spPr/>
      <dgm:t>
        <a:bodyPr/>
        <a:lstStyle/>
        <a:p>
          <a:endParaRPr lang="cs-CZ"/>
        </a:p>
      </dgm:t>
    </dgm:pt>
    <dgm:pt modelId="{23CA37A4-81D7-4DEA-9920-29E6196F44F4}" type="sibTrans" cxnId="{CC576D77-7C01-46B2-93BA-0DADA79352D5}">
      <dgm:prSet/>
      <dgm:spPr/>
      <dgm:t>
        <a:bodyPr/>
        <a:lstStyle/>
        <a:p>
          <a:endParaRPr lang="cs-CZ"/>
        </a:p>
      </dgm:t>
    </dgm:pt>
    <dgm:pt modelId="{E45F5D4F-4BC4-446D-A580-263B502BF997}" type="pres">
      <dgm:prSet presAssocID="{5AC96554-19E1-41B9-86D9-AD4CDE6E468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12570E6-0359-45D0-A84F-408E5E00D852}" type="pres">
      <dgm:prSet presAssocID="{3EE67F83-0D29-4E25-BBCD-0B0B2075285A}" presName="vertOne" presStyleCnt="0"/>
      <dgm:spPr/>
    </dgm:pt>
    <dgm:pt modelId="{1B6EE2F3-1676-4F43-91BB-5B719AF328DC}" type="pres">
      <dgm:prSet presAssocID="{3EE67F83-0D29-4E25-BBCD-0B0B2075285A}" presName="txOne" presStyleLbl="node0" presStyleIdx="0" presStyleCnt="1">
        <dgm:presLayoutVars>
          <dgm:chPref val="3"/>
        </dgm:presLayoutVars>
      </dgm:prSet>
      <dgm:spPr/>
    </dgm:pt>
    <dgm:pt modelId="{D360D98D-B4FF-4432-8CF2-5CBC8890D645}" type="pres">
      <dgm:prSet presAssocID="{3EE67F83-0D29-4E25-BBCD-0B0B2075285A}" presName="parTransOne" presStyleCnt="0"/>
      <dgm:spPr/>
    </dgm:pt>
    <dgm:pt modelId="{CE6B2D94-437E-4E0E-AA1D-949CB6731BD7}" type="pres">
      <dgm:prSet presAssocID="{3EE67F83-0D29-4E25-BBCD-0B0B2075285A}" presName="horzOne" presStyleCnt="0"/>
      <dgm:spPr/>
    </dgm:pt>
    <dgm:pt modelId="{4ADBF193-854D-49B0-A888-CBD92B56AEC1}" type="pres">
      <dgm:prSet presAssocID="{4AE4F6D9-9FD9-4207-B2D6-6066E2708E0F}" presName="vertTwo" presStyleCnt="0"/>
      <dgm:spPr/>
    </dgm:pt>
    <dgm:pt modelId="{292CA97C-0C0F-4F28-85DB-F2B9162E89FA}" type="pres">
      <dgm:prSet presAssocID="{4AE4F6D9-9FD9-4207-B2D6-6066E2708E0F}" presName="txTwo" presStyleLbl="node2" presStyleIdx="0" presStyleCnt="2">
        <dgm:presLayoutVars>
          <dgm:chPref val="3"/>
        </dgm:presLayoutVars>
      </dgm:prSet>
      <dgm:spPr/>
    </dgm:pt>
    <dgm:pt modelId="{BAEB319A-58EC-4A0F-B769-E40CB26E36D2}" type="pres">
      <dgm:prSet presAssocID="{4AE4F6D9-9FD9-4207-B2D6-6066E2708E0F}" presName="parTransTwo" presStyleCnt="0"/>
      <dgm:spPr/>
    </dgm:pt>
    <dgm:pt modelId="{1198D959-10E9-468A-9E24-7241291BDB83}" type="pres">
      <dgm:prSet presAssocID="{4AE4F6D9-9FD9-4207-B2D6-6066E2708E0F}" presName="horzTwo" presStyleCnt="0"/>
      <dgm:spPr/>
    </dgm:pt>
    <dgm:pt modelId="{2090BE1E-498A-495F-B32C-A8E3295451CE}" type="pres">
      <dgm:prSet presAssocID="{C3CA110A-14D9-419B-AEB9-7784174321F5}" presName="vertThree" presStyleCnt="0"/>
      <dgm:spPr/>
    </dgm:pt>
    <dgm:pt modelId="{8F526F35-33EE-437D-A65E-E9CFCC88AC43}" type="pres">
      <dgm:prSet presAssocID="{C3CA110A-14D9-419B-AEB9-7784174321F5}" presName="txThree" presStyleLbl="node3" presStyleIdx="0" presStyleCnt="4">
        <dgm:presLayoutVars>
          <dgm:chPref val="3"/>
        </dgm:presLayoutVars>
      </dgm:prSet>
      <dgm:spPr/>
    </dgm:pt>
    <dgm:pt modelId="{41FD8184-272C-4011-92E8-F3626117ED17}" type="pres">
      <dgm:prSet presAssocID="{C3CA110A-14D9-419B-AEB9-7784174321F5}" presName="horzThree" presStyleCnt="0"/>
      <dgm:spPr/>
    </dgm:pt>
    <dgm:pt modelId="{63FB1AAA-1427-4091-9251-BD38DA7B96D9}" type="pres">
      <dgm:prSet presAssocID="{1CCDD278-F9F6-47CF-89E7-E330D7F8BB30}" presName="sibSpaceThree" presStyleCnt="0"/>
      <dgm:spPr/>
    </dgm:pt>
    <dgm:pt modelId="{81F422D5-416C-4B29-971B-BFAEFD3A2E69}" type="pres">
      <dgm:prSet presAssocID="{01980887-B763-4AE3-871B-2D1F9C87AB79}" presName="vertThree" presStyleCnt="0"/>
      <dgm:spPr/>
    </dgm:pt>
    <dgm:pt modelId="{3B9771A2-C76C-4A76-AAAB-D3E38679EDBE}" type="pres">
      <dgm:prSet presAssocID="{01980887-B763-4AE3-871B-2D1F9C87AB79}" presName="txThree" presStyleLbl="node3" presStyleIdx="1" presStyleCnt="4">
        <dgm:presLayoutVars>
          <dgm:chPref val="3"/>
        </dgm:presLayoutVars>
      </dgm:prSet>
      <dgm:spPr/>
    </dgm:pt>
    <dgm:pt modelId="{D3B033C2-FB56-4FB8-B89B-563677800ABF}" type="pres">
      <dgm:prSet presAssocID="{01980887-B763-4AE3-871B-2D1F9C87AB79}" presName="horzThree" presStyleCnt="0"/>
      <dgm:spPr/>
    </dgm:pt>
    <dgm:pt modelId="{FCB9F050-136D-489C-830B-6CF34B2FD5AD}" type="pres">
      <dgm:prSet presAssocID="{A27FE81E-1DCB-4958-853B-7C5E4F08DB94}" presName="sibSpaceTwo" presStyleCnt="0"/>
      <dgm:spPr/>
    </dgm:pt>
    <dgm:pt modelId="{7BFADEF9-BE96-4A00-A727-866E09F0A3D2}" type="pres">
      <dgm:prSet presAssocID="{922D99EC-C31D-40D4-8FEA-51D1CBA31931}" presName="vertTwo" presStyleCnt="0"/>
      <dgm:spPr/>
    </dgm:pt>
    <dgm:pt modelId="{26E4EB1B-A1ED-4032-B5EB-BF2243342DCA}" type="pres">
      <dgm:prSet presAssocID="{922D99EC-C31D-40D4-8FEA-51D1CBA31931}" presName="txTwo" presStyleLbl="node2" presStyleIdx="1" presStyleCnt="2">
        <dgm:presLayoutVars>
          <dgm:chPref val="3"/>
        </dgm:presLayoutVars>
      </dgm:prSet>
      <dgm:spPr/>
    </dgm:pt>
    <dgm:pt modelId="{CD8C6E5E-574B-4305-B898-DC64567B36A9}" type="pres">
      <dgm:prSet presAssocID="{922D99EC-C31D-40D4-8FEA-51D1CBA31931}" presName="parTransTwo" presStyleCnt="0"/>
      <dgm:spPr/>
    </dgm:pt>
    <dgm:pt modelId="{9E84E84B-F0BC-4755-BBB3-EC5B52294020}" type="pres">
      <dgm:prSet presAssocID="{922D99EC-C31D-40D4-8FEA-51D1CBA31931}" presName="horzTwo" presStyleCnt="0"/>
      <dgm:spPr/>
    </dgm:pt>
    <dgm:pt modelId="{E666300A-6DC1-4429-8553-5B9CC19A7EBC}" type="pres">
      <dgm:prSet presAssocID="{1ACF18D5-6778-4ACC-97F8-D3691BA03257}" presName="vertThree" presStyleCnt="0"/>
      <dgm:spPr/>
    </dgm:pt>
    <dgm:pt modelId="{E40C732D-984A-4582-A0FA-5D0C867C8013}" type="pres">
      <dgm:prSet presAssocID="{1ACF18D5-6778-4ACC-97F8-D3691BA03257}" presName="txThree" presStyleLbl="node3" presStyleIdx="2" presStyleCnt="4">
        <dgm:presLayoutVars>
          <dgm:chPref val="3"/>
        </dgm:presLayoutVars>
      </dgm:prSet>
      <dgm:spPr/>
    </dgm:pt>
    <dgm:pt modelId="{65F8BDEF-E96D-4065-869D-92ECBC618D7C}" type="pres">
      <dgm:prSet presAssocID="{1ACF18D5-6778-4ACC-97F8-D3691BA03257}" presName="horzThree" presStyleCnt="0"/>
      <dgm:spPr/>
    </dgm:pt>
    <dgm:pt modelId="{6DEEE0AD-E0E8-41B3-BCFE-ACA575A521F3}" type="pres">
      <dgm:prSet presAssocID="{55E097D6-7721-44AE-90B2-D202A0C30259}" presName="sibSpaceThree" presStyleCnt="0"/>
      <dgm:spPr/>
    </dgm:pt>
    <dgm:pt modelId="{83BB4690-C798-4F4A-844E-16DABEAF4425}" type="pres">
      <dgm:prSet presAssocID="{D424C79B-E9F5-4990-966C-7D5120E2BC84}" presName="vertThree" presStyleCnt="0"/>
      <dgm:spPr/>
    </dgm:pt>
    <dgm:pt modelId="{A06E24EE-AA16-4855-8B87-7F8095F488C3}" type="pres">
      <dgm:prSet presAssocID="{D424C79B-E9F5-4990-966C-7D5120E2BC84}" presName="txThree" presStyleLbl="node3" presStyleIdx="3" presStyleCnt="4">
        <dgm:presLayoutVars>
          <dgm:chPref val="3"/>
        </dgm:presLayoutVars>
      </dgm:prSet>
      <dgm:spPr/>
    </dgm:pt>
    <dgm:pt modelId="{5A471D22-EE2D-412C-AE2C-62478687AA95}" type="pres">
      <dgm:prSet presAssocID="{D424C79B-E9F5-4990-966C-7D5120E2BC84}" presName="horzThree" presStyleCnt="0"/>
      <dgm:spPr/>
    </dgm:pt>
  </dgm:ptLst>
  <dgm:cxnLst>
    <dgm:cxn modelId="{FBBFE60F-5951-43B2-A2A4-607CD2DEB999}" type="presOf" srcId="{5AC96554-19E1-41B9-86D9-AD4CDE6E4681}" destId="{E45F5D4F-4BC4-446D-A580-263B502BF997}" srcOrd="0" destOrd="0" presId="urn:microsoft.com/office/officeart/2005/8/layout/hierarchy4"/>
    <dgm:cxn modelId="{6A538113-BC90-4008-A27F-2CF1E27312B8}" type="presOf" srcId="{1ACF18D5-6778-4ACC-97F8-D3691BA03257}" destId="{E40C732D-984A-4582-A0FA-5D0C867C8013}" srcOrd="0" destOrd="0" presId="urn:microsoft.com/office/officeart/2005/8/layout/hierarchy4"/>
    <dgm:cxn modelId="{D9EFF821-1D03-4F96-BF3A-74CBAE1F007E}" type="presOf" srcId="{D424C79B-E9F5-4990-966C-7D5120E2BC84}" destId="{A06E24EE-AA16-4855-8B87-7F8095F488C3}" srcOrd="0" destOrd="0" presId="urn:microsoft.com/office/officeart/2005/8/layout/hierarchy4"/>
    <dgm:cxn modelId="{239D8254-B717-4308-9575-C568E5CDC11C}" type="presOf" srcId="{922D99EC-C31D-40D4-8FEA-51D1CBA31931}" destId="{26E4EB1B-A1ED-4032-B5EB-BF2243342DCA}" srcOrd="0" destOrd="0" presId="urn:microsoft.com/office/officeart/2005/8/layout/hierarchy4"/>
    <dgm:cxn modelId="{1B62CF75-7975-42AB-B7AB-8938F0AA6649}" srcId="{922D99EC-C31D-40D4-8FEA-51D1CBA31931}" destId="{1ACF18D5-6778-4ACC-97F8-D3691BA03257}" srcOrd="0" destOrd="0" parTransId="{31B97952-BBD6-47F7-A2ED-AD6476298F74}" sibTransId="{55E097D6-7721-44AE-90B2-D202A0C30259}"/>
    <dgm:cxn modelId="{CC576D77-7C01-46B2-93BA-0DADA79352D5}" srcId="{922D99EC-C31D-40D4-8FEA-51D1CBA31931}" destId="{D424C79B-E9F5-4990-966C-7D5120E2BC84}" srcOrd="1" destOrd="0" parTransId="{D0EFF32F-5BAB-4CFA-8E77-F37616D76168}" sibTransId="{23CA37A4-81D7-4DEA-9920-29E6196F44F4}"/>
    <dgm:cxn modelId="{926F557A-3F7F-4092-9DCD-C49153057BB6}" srcId="{5AC96554-19E1-41B9-86D9-AD4CDE6E4681}" destId="{3EE67F83-0D29-4E25-BBCD-0B0B2075285A}" srcOrd="0" destOrd="0" parTransId="{7CEEBB76-3559-44D6-901C-BF229625FFD3}" sibTransId="{DE641A35-C334-4611-A093-7611D451CAE8}"/>
    <dgm:cxn modelId="{C7F0DB84-45BA-4340-A24C-C4D7804A2582}" srcId="{4AE4F6D9-9FD9-4207-B2D6-6066E2708E0F}" destId="{C3CA110A-14D9-419B-AEB9-7784174321F5}" srcOrd="0" destOrd="0" parTransId="{FBDC9678-27AA-4B3A-AE80-1FC1566E57A1}" sibTransId="{1CCDD278-F9F6-47CF-89E7-E330D7F8BB30}"/>
    <dgm:cxn modelId="{5DDC378D-6569-4DBD-AC5C-A7E141B6B1E3}" srcId="{3EE67F83-0D29-4E25-BBCD-0B0B2075285A}" destId="{4AE4F6D9-9FD9-4207-B2D6-6066E2708E0F}" srcOrd="0" destOrd="0" parTransId="{94EAFD22-150A-4F71-9FEB-18BC1B44218E}" sibTransId="{A27FE81E-1DCB-4958-853B-7C5E4F08DB94}"/>
    <dgm:cxn modelId="{54F351A9-7612-4839-AB90-872B433D1477}" type="presOf" srcId="{01980887-B763-4AE3-871B-2D1F9C87AB79}" destId="{3B9771A2-C76C-4A76-AAAB-D3E38679EDBE}" srcOrd="0" destOrd="0" presId="urn:microsoft.com/office/officeart/2005/8/layout/hierarchy4"/>
    <dgm:cxn modelId="{9064A6A9-8DB6-43F8-B972-E3B8EBAAE982}" type="presOf" srcId="{C3CA110A-14D9-419B-AEB9-7784174321F5}" destId="{8F526F35-33EE-437D-A65E-E9CFCC88AC43}" srcOrd="0" destOrd="0" presId="urn:microsoft.com/office/officeart/2005/8/layout/hierarchy4"/>
    <dgm:cxn modelId="{78071DD0-BF8E-47F9-8634-B0D003D9CB36}" type="presOf" srcId="{3EE67F83-0D29-4E25-BBCD-0B0B2075285A}" destId="{1B6EE2F3-1676-4F43-91BB-5B719AF328DC}" srcOrd="0" destOrd="0" presId="urn:microsoft.com/office/officeart/2005/8/layout/hierarchy4"/>
    <dgm:cxn modelId="{494E96D8-4007-46FE-AF2F-09812CE4328B}" type="presOf" srcId="{4AE4F6D9-9FD9-4207-B2D6-6066E2708E0F}" destId="{292CA97C-0C0F-4F28-85DB-F2B9162E89FA}" srcOrd="0" destOrd="0" presId="urn:microsoft.com/office/officeart/2005/8/layout/hierarchy4"/>
    <dgm:cxn modelId="{7D3BB9E6-0760-434C-AC93-A1F7AF15F439}" srcId="{4AE4F6D9-9FD9-4207-B2D6-6066E2708E0F}" destId="{01980887-B763-4AE3-871B-2D1F9C87AB79}" srcOrd="1" destOrd="0" parTransId="{79D8A85B-0F8C-4876-95B6-054FF9AF191B}" sibTransId="{8EF8C88C-E925-4EE6-9743-44C6450563A5}"/>
    <dgm:cxn modelId="{E4200CEB-F991-48FD-AE75-6163447AB6D6}" srcId="{3EE67F83-0D29-4E25-BBCD-0B0B2075285A}" destId="{922D99EC-C31D-40D4-8FEA-51D1CBA31931}" srcOrd="1" destOrd="0" parTransId="{9620E3A4-BC97-4761-8FEE-EF1E433E0544}" sibTransId="{5A0ADE77-B378-4911-98E0-2D32DC19B045}"/>
    <dgm:cxn modelId="{F459750C-78E8-49D9-843B-B09BE072A1D4}" type="presParOf" srcId="{E45F5D4F-4BC4-446D-A580-263B502BF997}" destId="{512570E6-0359-45D0-A84F-408E5E00D852}" srcOrd="0" destOrd="0" presId="urn:microsoft.com/office/officeart/2005/8/layout/hierarchy4"/>
    <dgm:cxn modelId="{7E276B1D-0154-43AB-8E29-83582DF13986}" type="presParOf" srcId="{512570E6-0359-45D0-A84F-408E5E00D852}" destId="{1B6EE2F3-1676-4F43-91BB-5B719AF328DC}" srcOrd="0" destOrd="0" presId="urn:microsoft.com/office/officeart/2005/8/layout/hierarchy4"/>
    <dgm:cxn modelId="{112B47BA-30C5-4358-BF81-2874657D3C3F}" type="presParOf" srcId="{512570E6-0359-45D0-A84F-408E5E00D852}" destId="{D360D98D-B4FF-4432-8CF2-5CBC8890D645}" srcOrd="1" destOrd="0" presId="urn:microsoft.com/office/officeart/2005/8/layout/hierarchy4"/>
    <dgm:cxn modelId="{4330157C-1643-4EDA-841D-0814D3FE8CD3}" type="presParOf" srcId="{512570E6-0359-45D0-A84F-408E5E00D852}" destId="{CE6B2D94-437E-4E0E-AA1D-949CB6731BD7}" srcOrd="2" destOrd="0" presId="urn:microsoft.com/office/officeart/2005/8/layout/hierarchy4"/>
    <dgm:cxn modelId="{67F6316A-E96F-4A89-B03D-104B08F187DB}" type="presParOf" srcId="{CE6B2D94-437E-4E0E-AA1D-949CB6731BD7}" destId="{4ADBF193-854D-49B0-A888-CBD92B56AEC1}" srcOrd="0" destOrd="0" presId="urn:microsoft.com/office/officeart/2005/8/layout/hierarchy4"/>
    <dgm:cxn modelId="{86F33DEF-74DA-400C-8B45-6DF3D9C0F5DF}" type="presParOf" srcId="{4ADBF193-854D-49B0-A888-CBD92B56AEC1}" destId="{292CA97C-0C0F-4F28-85DB-F2B9162E89FA}" srcOrd="0" destOrd="0" presId="urn:microsoft.com/office/officeart/2005/8/layout/hierarchy4"/>
    <dgm:cxn modelId="{8065AFE1-C431-496E-AFDC-AEC28E6C48C6}" type="presParOf" srcId="{4ADBF193-854D-49B0-A888-CBD92B56AEC1}" destId="{BAEB319A-58EC-4A0F-B769-E40CB26E36D2}" srcOrd="1" destOrd="0" presId="urn:microsoft.com/office/officeart/2005/8/layout/hierarchy4"/>
    <dgm:cxn modelId="{5FF667B4-50B7-4312-85D4-509F1D97EE4D}" type="presParOf" srcId="{4ADBF193-854D-49B0-A888-CBD92B56AEC1}" destId="{1198D959-10E9-468A-9E24-7241291BDB83}" srcOrd="2" destOrd="0" presId="urn:microsoft.com/office/officeart/2005/8/layout/hierarchy4"/>
    <dgm:cxn modelId="{CCD375B7-577B-42A9-B2B3-D2AFA09F4D31}" type="presParOf" srcId="{1198D959-10E9-468A-9E24-7241291BDB83}" destId="{2090BE1E-498A-495F-B32C-A8E3295451CE}" srcOrd="0" destOrd="0" presId="urn:microsoft.com/office/officeart/2005/8/layout/hierarchy4"/>
    <dgm:cxn modelId="{358BB0A1-A415-4EE6-91D0-FEACCFCEB7D7}" type="presParOf" srcId="{2090BE1E-498A-495F-B32C-A8E3295451CE}" destId="{8F526F35-33EE-437D-A65E-E9CFCC88AC43}" srcOrd="0" destOrd="0" presId="urn:microsoft.com/office/officeart/2005/8/layout/hierarchy4"/>
    <dgm:cxn modelId="{09B48AAE-EA32-4F35-83A6-30D729760BEF}" type="presParOf" srcId="{2090BE1E-498A-495F-B32C-A8E3295451CE}" destId="{41FD8184-272C-4011-92E8-F3626117ED17}" srcOrd="1" destOrd="0" presId="urn:microsoft.com/office/officeart/2005/8/layout/hierarchy4"/>
    <dgm:cxn modelId="{B3401929-2D9A-4116-8E55-F2E2043C7BFB}" type="presParOf" srcId="{1198D959-10E9-468A-9E24-7241291BDB83}" destId="{63FB1AAA-1427-4091-9251-BD38DA7B96D9}" srcOrd="1" destOrd="0" presId="urn:microsoft.com/office/officeart/2005/8/layout/hierarchy4"/>
    <dgm:cxn modelId="{1619702F-224F-4CFF-AFA1-71C90072B574}" type="presParOf" srcId="{1198D959-10E9-468A-9E24-7241291BDB83}" destId="{81F422D5-416C-4B29-971B-BFAEFD3A2E69}" srcOrd="2" destOrd="0" presId="urn:microsoft.com/office/officeart/2005/8/layout/hierarchy4"/>
    <dgm:cxn modelId="{4BCEA47A-71AA-46F6-8AD1-A9A75D14BE66}" type="presParOf" srcId="{81F422D5-416C-4B29-971B-BFAEFD3A2E69}" destId="{3B9771A2-C76C-4A76-AAAB-D3E38679EDBE}" srcOrd="0" destOrd="0" presId="urn:microsoft.com/office/officeart/2005/8/layout/hierarchy4"/>
    <dgm:cxn modelId="{435794AB-B56B-40CF-B49F-F93D52AFE9CD}" type="presParOf" srcId="{81F422D5-416C-4B29-971B-BFAEFD3A2E69}" destId="{D3B033C2-FB56-4FB8-B89B-563677800ABF}" srcOrd="1" destOrd="0" presId="urn:microsoft.com/office/officeart/2005/8/layout/hierarchy4"/>
    <dgm:cxn modelId="{E57F0725-7B06-44B0-A439-8398FDC25BF8}" type="presParOf" srcId="{CE6B2D94-437E-4E0E-AA1D-949CB6731BD7}" destId="{FCB9F050-136D-489C-830B-6CF34B2FD5AD}" srcOrd="1" destOrd="0" presId="urn:microsoft.com/office/officeart/2005/8/layout/hierarchy4"/>
    <dgm:cxn modelId="{81C07A70-CD28-419A-A9E7-A90BE1BA4C8F}" type="presParOf" srcId="{CE6B2D94-437E-4E0E-AA1D-949CB6731BD7}" destId="{7BFADEF9-BE96-4A00-A727-866E09F0A3D2}" srcOrd="2" destOrd="0" presId="urn:microsoft.com/office/officeart/2005/8/layout/hierarchy4"/>
    <dgm:cxn modelId="{E3051893-1CD9-497E-B74D-AD8B605349F3}" type="presParOf" srcId="{7BFADEF9-BE96-4A00-A727-866E09F0A3D2}" destId="{26E4EB1B-A1ED-4032-B5EB-BF2243342DCA}" srcOrd="0" destOrd="0" presId="urn:microsoft.com/office/officeart/2005/8/layout/hierarchy4"/>
    <dgm:cxn modelId="{1FC7DA97-C4F3-4AC0-AEDA-6F106FEA2D0F}" type="presParOf" srcId="{7BFADEF9-BE96-4A00-A727-866E09F0A3D2}" destId="{CD8C6E5E-574B-4305-B898-DC64567B36A9}" srcOrd="1" destOrd="0" presId="urn:microsoft.com/office/officeart/2005/8/layout/hierarchy4"/>
    <dgm:cxn modelId="{0FA2A522-D61B-46CC-B826-8696F11346F6}" type="presParOf" srcId="{7BFADEF9-BE96-4A00-A727-866E09F0A3D2}" destId="{9E84E84B-F0BC-4755-BBB3-EC5B52294020}" srcOrd="2" destOrd="0" presId="urn:microsoft.com/office/officeart/2005/8/layout/hierarchy4"/>
    <dgm:cxn modelId="{FDBC20C4-A715-44E6-AA60-456C2CC0BCC9}" type="presParOf" srcId="{9E84E84B-F0BC-4755-BBB3-EC5B52294020}" destId="{E666300A-6DC1-4429-8553-5B9CC19A7EBC}" srcOrd="0" destOrd="0" presId="urn:microsoft.com/office/officeart/2005/8/layout/hierarchy4"/>
    <dgm:cxn modelId="{7769E681-9C84-448C-8097-AC45A926D599}" type="presParOf" srcId="{E666300A-6DC1-4429-8553-5B9CC19A7EBC}" destId="{E40C732D-984A-4582-A0FA-5D0C867C8013}" srcOrd="0" destOrd="0" presId="urn:microsoft.com/office/officeart/2005/8/layout/hierarchy4"/>
    <dgm:cxn modelId="{90E6DC69-E562-4F8B-BAEC-AF4C8BBF6A20}" type="presParOf" srcId="{E666300A-6DC1-4429-8553-5B9CC19A7EBC}" destId="{65F8BDEF-E96D-4065-869D-92ECBC618D7C}" srcOrd="1" destOrd="0" presId="urn:microsoft.com/office/officeart/2005/8/layout/hierarchy4"/>
    <dgm:cxn modelId="{E7FF0295-8780-4E05-B008-1BA0BF55453C}" type="presParOf" srcId="{9E84E84B-F0BC-4755-BBB3-EC5B52294020}" destId="{6DEEE0AD-E0E8-41B3-BCFE-ACA575A521F3}" srcOrd="1" destOrd="0" presId="urn:microsoft.com/office/officeart/2005/8/layout/hierarchy4"/>
    <dgm:cxn modelId="{14B18938-200E-497B-A701-7F5A46F7E9B5}" type="presParOf" srcId="{9E84E84B-F0BC-4755-BBB3-EC5B52294020}" destId="{83BB4690-C798-4F4A-844E-16DABEAF4425}" srcOrd="2" destOrd="0" presId="urn:microsoft.com/office/officeart/2005/8/layout/hierarchy4"/>
    <dgm:cxn modelId="{784FDC5C-EBCD-4676-A457-D64EFC45BDAE}" type="presParOf" srcId="{83BB4690-C798-4F4A-844E-16DABEAF4425}" destId="{A06E24EE-AA16-4855-8B87-7F8095F488C3}" srcOrd="0" destOrd="0" presId="urn:microsoft.com/office/officeart/2005/8/layout/hierarchy4"/>
    <dgm:cxn modelId="{000311D3-5C67-4FAF-9115-BB3FF8CB14B0}" type="presParOf" srcId="{83BB4690-C798-4F4A-844E-16DABEAF4425}" destId="{5A471D22-EE2D-412C-AE2C-62478687AA9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463ACE-778D-43C7-889B-16D64C8B6357}" type="doc">
      <dgm:prSet loTypeId="urn:microsoft.com/office/officeart/2005/8/layout/lProcess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B2A3439-488A-40D6-A31D-6A61FC0D037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organizační – územní hledisko</a:t>
          </a:r>
        </a:p>
      </dgm:t>
    </dgm:pt>
    <dgm:pt modelId="{08EF9251-78B0-42A6-AEF1-6CF4EFA4988B}" type="parTrans" cxnId="{26ECB8AB-FF1D-469C-8AC2-0463813729E7}">
      <dgm:prSet/>
      <dgm:spPr/>
      <dgm:t>
        <a:bodyPr/>
        <a:lstStyle/>
        <a:p>
          <a:endParaRPr lang="cs-CZ"/>
        </a:p>
      </dgm:t>
    </dgm:pt>
    <dgm:pt modelId="{2B2C68D7-097A-4691-A306-02F5EA54DB9A}" type="sibTrans" cxnId="{26ECB8AB-FF1D-469C-8AC2-0463813729E7}">
      <dgm:prSet/>
      <dgm:spPr/>
      <dgm:t>
        <a:bodyPr/>
        <a:lstStyle/>
        <a:p>
          <a:endParaRPr lang="cs-CZ"/>
        </a:p>
      </dgm:t>
    </dgm:pt>
    <dgm:pt modelId="{7C8B380B-1AD8-4A1D-91CB-D34C830DF10C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celostátní</a:t>
          </a:r>
        </a:p>
      </dgm:t>
    </dgm:pt>
    <dgm:pt modelId="{9FC68E40-69BC-41A2-A880-656A4455D784}" type="parTrans" cxnId="{B335CBD4-F83E-45FE-945D-8A08056980D1}">
      <dgm:prSet/>
      <dgm:spPr/>
      <dgm:t>
        <a:bodyPr/>
        <a:lstStyle/>
        <a:p>
          <a:endParaRPr lang="cs-CZ"/>
        </a:p>
      </dgm:t>
    </dgm:pt>
    <dgm:pt modelId="{E0428D27-87E6-4642-9521-6BF8BEE573CE}" type="sibTrans" cxnId="{B335CBD4-F83E-45FE-945D-8A08056980D1}">
      <dgm:prSet/>
      <dgm:spPr/>
      <dgm:t>
        <a:bodyPr/>
        <a:lstStyle/>
        <a:p>
          <a:endParaRPr lang="cs-CZ"/>
        </a:p>
      </dgm:t>
    </dgm:pt>
    <dgm:pt modelId="{CEAAFC1E-D0AD-4E0D-9C8F-F83759457160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organizační – funkční hledisko</a:t>
          </a:r>
        </a:p>
      </dgm:t>
    </dgm:pt>
    <dgm:pt modelId="{825A4A95-671F-48CC-B072-5CC7B6315E7B}" type="parTrans" cxnId="{C6696582-056D-4A7B-8A09-FCD560DBEE60}">
      <dgm:prSet/>
      <dgm:spPr/>
      <dgm:t>
        <a:bodyPr/>
        <a:lstStyle/>
        <a:p>
          <a:endParaRPr lang="cs-CZ"/>
        </a:p>
      </dgm:t>
    </dgm:pt>
    <dgm:pt modelId="{7072AA92-3858-44BF-B246-B66C6F648157}" type="sibTrans" cxnId="{C6696582-056D-4A7B-8A09-FCD560DBEE60}">
      <dgm:prSet/>
      <dgm:spPr/>
      <dgm:t>
        <a:bodyPr/>
        <a:lstStyle/>
        <a:p>
          <a:endParaRPr lang="cs-CZ"/>
        </a:p>
      </dgm:t>
    </dgm:pt>
    <dgm:pt modelId="{F8CD1EE5-47C0-4B6D-9D6B-A8A87F4C229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organizační – věcné hledisko</a:t>
          </a:r>
        </a:p>
      </dgm:t>
    </dgm:pt>
    <dgm:pt modelId="{1336230F-6191-45C5-827A-BC1DD6A7A175}" type="parTrans" cxnId="{CA0E2080-07B8-4AF0-A09C-C1E91B6C034C}">
      <dgm:prSet/>
      <dgm:spPr/>
      <dgm:t>
        <a:bodyPr/>
        <a:lstStyle/>
        <a:p>
          <a:endParaRPr lang="cs-CZ"/>
        </a:p>
      </dgm:t>
    </dgm:pt>
    <dgm:pt modelId="{0748B12D-573E-4CB8-9598-5D5A4DB7267C}" type="sibTrans" cxnId="{CA0E2080-07B8-4AF0-A09C-C1E91B6C034C}">
      <dgm:prSet/>
      <dgm:spPr/>
      <dgm:t>
        <a:bodyPr/>
        <a:lstStyle/>
        <a:p>
          <a:endParaRPr lang="cs-CZ"/>
        </a:p>
      </dgm:t>
    </dgm:pt>
    <dgm:pt modelId="{07248F94-0225-4674-B559-E0B6291E5ED3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odborná</a:t>
          </a:r>
        </a:p>
      </dgm:t>
    </dgm:pt>
    <dgm:pt modelId="{FEAEE6AD-C6DF-4262-9A95-1AF376D2B4A7}" type="parTrans" cxnId="{06EC6B31-8BB8-4F96-98F0-EE0D959A8A04}">
      <dgm:prSet/>
      <dgm:spPr/>
      <dgm:t>
        <a:bodyPr/>
        <a:lstStyle/>
        <a:p>
          <a:endParaRPr lang="cs-CZ"/>
        </a:p>
      </dgm:t>
    </dgm:pt>
    <dgm:pt modelId="{8D9EA425-588F-43EF-97B1-E5A089A81175}" type="sibTrans" cxnId="{06EC6B31-8BB8-4F96-98F0-EE0D959A8A04}">
      <dgm:prSet/>
      <dgm:spPr/>
      <dgm:t>
        <a:bodyPr/>
        <a:lstStyle/>
        <a:p>
          <a:endParaRPr lang="cs-CZ"/>
        </a:p>
      </dgm:t>
    </dgm:pt>
    <dgm:pt modelId="{11778274-D38F-4029-8964-B0D6D869A6CD}">
      <dgm:prSet phldrT="[Text]" custT="1"/>
      <dgm:spPr/>
      <dgm:t>
        <a:bodyPr/>
        <a:lstStyle/>
        <a:p>
          <a:r>
            <a:rPr lang="cs-CZ" sz="1400" dirty="0">
              <a:latin typeface="Gill Sans MT" panose="020B0502020104020203" pitchFamily="34" charset="-18"/>
            </a:rPr>
            <a:t>vrchnostenská</a:t>
          </a:r>
        </a:p>
      </dgm:t>
    </dgm:pt>
    <dgm:pt modelId="{903D072F-E8DE-48A1-B6A5-AB31814644D8}" type="parTrans" cxnId="{E001ECFB-CB79-49A4-89AC-FFA110E19D73}">
      <dgm:prSet/>
      <dgm:spPr/>
      <dgm:t>
        <a:bodyPr/>
        <a:lstStyle/>
        <a:p>
          <a:endParaRPr lang="cs-CZ"/>
        </a:p>
      </dgm:t>
    </dgm:pt>
    <dgm:pt modelId="{30B519CE-517E-4D95-9FFD-376ED05EC84F}" type="sibTrans" cxnId="{E001ECFB-CB79-49A4-89AC-FFA110E19D73}">
      <dgm:prSet/>
      <dgm:spPr/>
      <dgm:t>
        <a:bodyPr/>
        <a:lstStyle/>
        <a:p>
          <a:endParaRPr lang="cs-CZ"/>
        </a:p>
      </dgm:t>
    </dgm:pt>
    <dgm:pt modelId="{144C1369-8357-4013-9976-6466C7B517C0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podle formy</a:t>
          </a:r>
        </a:p>
      </dgm:t>
    </dgm:pt>
    <dgm:pt modelId="{B6C63DB8-163C-40E4-899D-D541530C452F}" type="parTrans" cxnId="{04E75DBA-1527-4264-B642-A663B96ADC96}">
      <dgm:prSet/>
      <dgm:spPr/>
      <dgm:t>
        <a:bodyPr/>
        <a:lstStyle/>
        <a:p>
          <a:endParaRPr lang="cs-CZ"/>
        </a:p>
      </dgm:t>
    </dgm:pt>
    <dgm:pt modelId="{D8A1B83A-AEB3-4310-8FEE-2E58812CEDFE}" type="sibTrans" cxnId="{04E75DBA-1527-4264-B642-A663B96ADC96}">
      <dgm:prSet/>
      <dgm:spPr/>
      <dgm:t>
        <a:bodyPr/>
        <a:lstStyle/>
        <a:p>
          <a:endParaRPr lang="cs-CZ"/>
        </a:p>
      </dgm:t>
    </dgm:pt>
    <dgm:pt modelId="{22E7801A-A084-4FE8-8D3E-718D503500EF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místní</a:t>
          </a:r>
          <a:endParaRPr lang="cs-CZ" sz="1300" dirty="0">
            <a:latin typeface="Gill Sans MT" panose="020B0502020104020203" pitchFamily="34" charset="-18"/>
          </a:endParaRPr>
        </a:p>
      </dgm:t>
    </dgm:pt>
    <dgm:pt modelId="{995B31C8-BF68-4FAB-BC99-0C8EBB69DA45}" type="parTrans" cxnId="{E386A0E9-C320-447D-99B8-BC84FA53ADA5}">
      <dgm:prSet/>
      <dgm:spPr/>
      <dgm:t>
        <a:bodyPr/>
        <a:lstStyle/>
        <a:p>
          <a:endParaRPr lang="cs-CZ"/>
        </a:p>
      </dgm:t>
    </dgm:pt>
    <dgm:pt modelId="{E95EF03A-6FD9-4010-BF65-587C8732CC22}" type="sibTrans" cxnId="{E386A0E9-C320-447D-99B8-BC84FA53ADA5}">
      <dgm:prSet/>
      <dgm:spPr/>
      <dgm:t>
        <a:bodyPr/>
        <a:lstStyle/>
        <a:p>
          <a:endParaRPr lang="cs-CZ"/>
        </a:p>
      </dgm:t>
    </dgm:pt>
    <dgm:pt modelId="{B0EBC953-423A-46EF-9164-187C37034E39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řídící (včetně ústřední)</a:t>
          </a:r>
        </a:p>
      </dgm:t>
    </dgm:pt>
    <dgm:pt modelId="{B5B36E1D-27A6-4ADA-9A09-EE210A1D3831}" type="parTrans" cxnId="{6C01EB04-B71C-4F26-885C-AB94D36060B3}">
      <dgm:prSet/>
      <dgm:spPr/>
      <dgm:t>
        <a:bodyPr/>
        <a:lstStyle/>
        <a:p>
          <a:endParaRPr lang="cs-CZ"/>
        </a:p>
      </dgm:t>
    </dgm:pt>
    <dgm:pt modelId="{07BBC6B6-701F-433A-AB23-F76F713B0790}" type="sibTrans" cxnId="{6C01EB04-B71C-4F26-885C-AB94D36060B3}">
      <dgm:prSet/>
      <dgm:spPr/>
      <dgm:t>
        <a:bodyPr/>
        <a:lstStyle/>
        <a:p>
          <a:endParaRPr lang="cs-CZ"/>
        </a:p>
      </dgm:t>
    </dgm:pt>
    <dgm:pt modelId="{2BFECF61-8765-4268-B9DE-1653BBF884B3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řízená</a:t>
          </a:r>
        </a:p>
      </dgm:t>
    </dgm:pt>
    <dgm:pt modelId="{EEF73B08-3BD2-42E4-9799-386CB1E094A8}" type="parTrans" cxnId="{FB961E89-581D-4AF1-AA22-F8FBD44D55B7}">
      <dgm:prSet/>
      <dgm:spPr/>
      <dgm:t>
        <a:bodyPr/>
        <a:lstStyle/>
        <a:p>
          <a:endParaRPr lang="cs-CZ"/>
        </a:p>
      </dgm:t>
    </dgm:pt>
    <dgm:pt modelId="{8AC13276-620E-4059-9287-B649B371458E}" type="sibTrans" cxnId="{FB961E89-581D-4AF1-AA22-F8FBD44D55B7}">
      <dgm:prSet/>
      <dgm:spPr/>
      <dgm:t>
        <a:bodyPr/>
        <a:lstStyle/>
        <a:p>
          <a:endParaRPr lang="cs-CZ"/>
        </a:p>
      </dgm:t>
    </dgm:pt>
    <dgm:pt modelId="{F0A645A0-FD1D-47C0-B6C5-70B6DF1A01D2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všeobecná</a:t>
          </a:r>
        </a:p>
      </dgm:t>
    </dgm:pt>
    <dgm:pt modelId="{4BB5D0A5-3705-40D0-95AB-DC8AE4A090DF}" type="parTrans" cxnId="{F6EA830A-E0A1-45C9-9017-C8212AADAA1F}">
      <dgm:prSet/>
      <dgm:spPr/>
      <dgm:t>
        <a:bodyPr/>
        <a:lstStyle/>
        <a:p>
          <a:endParaRPr lang="cs-CZ"/>
        </a:p>
      </dgm:t>
    </dgm:pt>
    <dgm:pt modelId="{E34F8753-1A50-40DD-B46A-B0C7393DD9C9}" type="sibTrans" cxnId="{F6EA830A-E0A1-45C9-9017-C8212AADAA1F}">
      <dgm:prSet/>
      <dgm:spPr/>
      <dgm:t>
        <a:bodyPr/>
        <a:lstStyle/>
        <a:p>
          <a:endParaRPr lang="cs-CZ"/>
        </a:p>
      </dgm:t>
    </dgm:pt>
    <dgm:pt modelId="{124F2DB3-32F1-4B76-923C-1BFABC05CEB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podle vykonavatele</a:t>
          </a:r>
        </a:p>
      </dgm:t>
    </dgm:pt>
    <dgm:pt modelId="{C76C5884-419C-464C-BB33-AFE9ECBACD70}" type="parTrans" cxnId="{B5F278DD-23D9-4D32-A1BA-A4CA099AA593}">
      <dgm:prSet/>
      <dgm:spPr/>
      <dgm:t>
        <a:bodyPr/>
        <a:lstStyle/>
        <a:p>
          <a:endParaRPr lang="cs-CZ"/>
        </a:p>
      </dgm:t>
    </dgm:pt>
    <dgm:pt modelId="{5A693227-9AB8-442B-8988-8417C65F06AF}" type="sibTrans" cxnId="{B5F278DD-23D9-4D32-A1BA-A4CA099AA593}">
      <dgm:prSet/>
      <dgm:spPr/>
      <dgm:t>
        <a:bodyPr/>
        <a:lstStyle/>
        <a:p>
          <a:endParaRPr lang="cs-CZ"/>
        </a:p>
      </dgm:t>
    </dgm:pt>
    <dgm:pt modelId="{DBEF1348-91A1-4A33-B473-87532E26EFD1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státní</a:t>
          </a:r>
        </a:p>
      </dgm:t>
    </dgm:pt>
    <dgm:pt modelId="{4DF87898-8F61-4364-BC48-84171B3AB15B}" type="parTrans" cxnId="{04824733-6716-4D91-B4C7-3722E1273E46}">
      <dgm:prSet/>
      <dgm:spPr/>
      <dgm:t>
        <a:bodyPr/>
        <a:lstStyle/>
        <a:p>
          <a:endParaRPr lang="cs-CZ"/>
        </a:p>
      </dgm:t>
    </dgm:pt>
    <dgm:pt modelId="{CE960601-EE27-4AD3-8476-56D70E060BA3}" type="sibTrans" cxnId="{04824733-6716-4D91-B4C7-3722E1273E46}">
      <dgm:prSet/>
      <dgm:spPr/>
      <dgm:t>
        <a:bodyPr/>
        <a:lstStyle/>
        <a:p>
          <a:endParaRPr lang="cs-CZ"/>
        </a:p>
      </dgm:t>
    </dgm:pt>
    <dgm:pt modelId="{758AA81D-547B-4553-894B-B702DB40443C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místní</a:t>
          </a:r>
        </a:p>
      </dgm:t>
    </dgm:pt>
    <dgm:pt modelId="{A64C13CB-38B5-4EEF-B27E-BE97AC115687}" type="parTrans" cxnId="{208D4B37-7313-4329-84E8-49C60B16530C}">
      <dgm:prSet/>
      <dgm:spPr/>
      <dgm:t>
        <a:bodyPr/>
        <a:lstStyle/>
        <a:p>
          <a:endParaRPr lang="cs-CZ"/>
        </a:p>
      </dgm:t>
    </dgm:pt>
    <dgm:pt modelId="{2583A1E5-CE0D-4A2E-921F-7B8795988777}" type="sibTrans" cxnId="{208D4B37-7313-4329-84E8-49C60B16530C}">
      <dgm:prSet/>
      <dgm:spPr/>
      <dgm:t>
        <a:bodyPr/>
        <a:lstStyle/>
        <a:p>
          <a:endParaRPr lang="cs-CZ"/>
        </a:p>
      </dgm:t>
    </dgm:pt>
    <dgm:pt modelId="{5E6EEA2A-246C-4DE0-A688-388ABC41DFBD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zájmová</a:t>
          </a:r>
        </a:p>
      </dgm:t>
    </dgm:pt>
    <dgm:pt modelId="{4B026C0F-FC1F-4D29-AE77-552757523BB8}" type="parTrans" cxnId="{4825DE03-4DB6-4BDC-B4E3-6BB8BD89A1D0}">
      <dgm:prSet/>
      <dgm:spPr/>
      <dgm:t>
        <a:bodyPr/>
        <a:lstStyle/>
        <a:p>
          <a:endParaRPr lang="cs-CZ"/>
        </a:p>
      </dgm:t>
    </dgm:pt>
    <dgm:pt modelId="{15E8B787-549B-4DA7-8BC5-A2167F9DC5E1}" type="sibTrans" cxnId="{4825DE03-4DB6-4BDC-B4E3-6BB8BD89A1D0}">
      <dgm:prSet/>
      <dgm:spPr/>
      <dgm:t>
        <a:bodyPr/>
        <a:lstStyle/>
        <a:p>
          <a:endParaRPr lang="cs-CZ"/>
        </a:p>
      </dgm:t>
    </dgm:pt>
    <dgm:pt modelId="{02D991EA-9D9C-493F-971A-5061482A91BE}">
      <dgm:prSet phldrT="[Text]" custT="1"/>
      <dgm:spPr/>
      <dgm:t>
        <a:bodyPr/>
        <a:lstStyle/>
        <a:p>
          <a:r>
            <a:rPr lang="cs-CZ" sz="1200" dirty="0" err="1">
              <a:latin typeface="Gill Sans MT" panose="020B0502020104020203" pitchFamily="34" charset="-18"/>
            </a:rPr>
            <a:t>nevrchnostenská</a:t>
          </a:r>
          <a:endParaRPr lang="cs-CZ" sz="1800" dirty="0">
            <a:latin typeface="Gill Sans MT" panose="020B0502020104020203" pitchFamily="34" charset="-18"/>
          </a:endParaRPr>
        </a:p>
      </dgm:t>
    </dgm:pt>
    <dgm:pt modelId="{645FAFA7-1137-4DA2-B65F-18297449F918}" type="parTrans" cxnId="{46AD5022-543F-4856-8C13-CC5325C36A06}">
      <dgm:prSet/>
      <dgm:spPr/>
      <dgm:t>
        <a:bodyPr/>
        <a:lstStyle/>
        <a:p>
          <a:endParaRPr lang="cs-CZ"/>
        </a:p>
      </dgm:t>
    </dgm:pt>
    <dgm:pt modelId="{B259FC24-809A-497A-B5D7-D546DC14FC0B}" type="sibTrans" cxnId="{46AD5022-543F-4856-8C13-CC5325C36A06}">
      <dgm:prSet/>
      <dgm:spPr/>
      <dgm:t>
        <a:bodyPr/>
        <a:lstStyle/>
        <a:p>
          <a:endParaRPr lang="cs-CZ"/>
        </a:p>
      </dgm:t>
    </dgm:pt>
    <dgm:pt modelId="{BFAC958C-C541-40DA-B07E-6281B4A35356}" type="pres">
      <dgm:prSet presAssocID="{70463ACE-778D-43C7-889B-16D64C8B6357}" presName="theList" presStyleCnt="0">
        <dgm:presLayoutVars>
          <dgm:dir/>
          <dgm:animLvl val="lvl"/>
          <dgm:resizeHandles val="exact"/>
        </dgm:presLayoutVars>
      </dgm:prSet>
      <dgm:spPr/>
    </dgm:pt>
    <dgm:pt modelId="{37F787F4-C9C3-439A-9225-735E23133E05}" type="pres">
      <dgm:prSet presAssocID="{6B2A3439-488A-40D6-A31D-6A61FC0D0377}" presName="compNode" presStyleCnt="0"/>
      <dgm:spPr/>
    </dgm:pt>
    <dgm:pt modelId="{95934D43-AAF4-4F9F-923A-AE748FA9A75E}" type="pres">
      <dgm:prSet presAssocID="{6B2A3439-488A-40D6-A31D-6A61FC0D0377}" presName="aNode" presStyleLbl="bgShp" presStyleIdx="0" presStyleCnt="5"/>
      <dgm:spPr/>
    </dgm:pt>
    <dgm:pt modelId="{D15831B0-90D2-4945-B80F-2C5B5B20D723}" type="pres">
      <dgm:prSet presAssocID="{6B2A3439-488A-40D6-A31D-6A61FC0D0377}" presName="textNode" presStyleLbl="bgShp" presStyleIdx="0" presStyleCnt="5"/>
      <dgm:spPr/>
    </dgm:pt>
    <dgm:pt modelId="{72DAA9BA-DA32-49C5-9D02-833EE5E0398E}" type="pres">
      <dgm:prSet presAssocID="{6B2A3439-488A-40D6-A31D-6A61FC0D0377}" presName="compChildNode" presStyleCnt="0"/>
      <dgm:spPr/>
    </dgm:pt>
    <dgm:pt modelId="{E00D315A-FA30-4FF6-A04C-40292EEB9263}" type="pres">
      <dgm:prSet presAssocID="{6B2A3439-488A-40D6-A31D-6A61FC0D0377}" presName="theInnerList" presStyleCnt="0"/>
      <dgm:spPr/>
    </dgm:pt>
    <dgm:pt modelId="{83A9A629-F1A8-45F5-9032-E631C1C390A3}" type="pres">
      <dgm:prSet presAssocID="{7C8B380B-1AD8-4A1D-91CB-D34C830DF10C}" presName="childNode" presStyleLbl="node1" presStyleIdx="0" presStyleCnt="11">
        <dgm:presLayoutVars>
          <dgm:bulletEnabled val="1"/>
        </dgm:presLayoutVars>
      </dgm:prSet>
      <dgm:spPr/>
    </dgm:pt>
    <dgm:pt modelId="{C5E521C4-8950-4F85-AA55-15F744ED104A}" type="pres">
      <dgm:prSet presAssocID="{7C8B380B-1AD8-4A1D-91CB-D34C830DF10C}" presName="aSpace2" presStyleCnt="0"/>
      <dgm:spPr/>
    </dgm:pt>
    <dgm:pt modelId="{0A353C91-914C-4A8D-9736-53BA731F4E6F}" type="pres">
      <dgm:prSet presAssocID="{22E7801A-A084-4FE8-8D3E-718D503500EF}" presName="childNode" presStyleLbl="node1" presStyleIdx="1" presStyleCnt="11">
        <dgm:presLayoutVars>
          <dgm:bulletEnabled val="1"/>
        </dgm:presLayoutVars>
      </dgm:prSet>
      <dgm:spPr/>
    </dgm:pt>
    <dgm:pt modelId="{5B01F49D-16AC-4105-ACE4-165CF201278B}" type="pres">
      <dgm:prSet presAssocID="{6B2A3439-488A-40D6-A31D-6A61FC0D0377}" presName="aSpace" presStyleCnt="0"/>
      <dgm:spPr/>
    </dgm:pt>
    <dgm:pt modelId="{CABB2ED4-33A1-484D-BF8A-37A812830490}" type="pres">
      <dgm:prSet presAssocID="{CEAAFC1E-D0AD-4E0D-9C8F-F83759457160}" presName="compNode" presStyleCnt="0"/>
      <dgm:spPr/>
    </dgm:pt>
    <dgm:pt modelId="{91963F56-2054-4A3E-81CD-33B482AA75F3}" type="pres">
      <dgm:prSet presAssocID="{CEAAFC1E-D0AD-4E0D-9C8F-F83759457160}" presName="aNode" presStyleLbl="bgShp" presStyleIdx="1" presStyleCnt="5"/>
      <dgm:spPr/>
    </dgm:pt>
    <dgm:pt modelId="{99DC4FF3-D650-456D-9B5D-84C41536F298}" type="pres">
      <dgm:prSet presAssocID="{CEAAFC1E-D0AD-4E0D-9C8F-F83759457160}" presName="textNode" presStyleLbl="bgShp" presStyleIdx="1" presStyleCnt="5"/>
      <dgm:spPr/>
    </dgm:pt>
    <dgm:pt modelId="{09E3E9F8-A11E-4F8F-BF51-83099CA0C3DF}" type="pres">
      <dgm:prSet presAssocID="{CEAAFC1E-D0AD-4E0D-9C8F-F83759457160}" presName="compChildNode" presStyleCnt="0"/>
      <dgm:spPr/>
    </dgm:pt>
    <dgm:pt modelId="{768EDFB2-7288-44F3-8A8B-C6BF45B20972}" type="pres">
      <dgm:prSet presAssocID="{CEAAFC1E-D0AD-4E0D-9C8F-F83759457160}" presName="theInnerList" presStyleCnt="0"/>
      <dgm:spPr/>
    </dgm:pt>
    <dgm:pt modelId="{FE50E50B-E1D7-4AC6-8B5A-100B79853BB9}" type="pres">
      <dgm:prSet presAssocID="{B0EBC953-423A-46EF-9164-187C37034E39}" presName="childNode" presStyleLbl="node1" presStyleIdx="2" presStyleCnt="11">
        <dgm:presLayoutVars>
          <dgm:bulletEnabled val="1"/>
        </dgm:presLayoutVars>
      </dgm:prSet>
      <dgm:spPr/>
    </dgm:pt>
    <dgm:pt modelId="{65A40671-EC60-4AAE-AC64-66EE102B3E07}" type="pres">
      <dgm:prSet presAssocID="{B0EBC953-423A-46EF-9164-187C37034E39}" presName="aSpace2" presStyleCnt="0"/>
      <dgm:spPr/>
    </dgm:pt>
    <dgm:pt modelId="{747C50F7-4EF5-415E-8BA8-7F74EBC6A216}" type="pres">
      <dgm:prSet presAssocID="{2BFECF61-8765-4268-B9DE-1653BBF884B3}" presName="childNode" presStyleLbl="node1" presStyleIdx="3" presStyleCnt="11" custLinFactNeighborX="-1224" custLinFactNeighborY="720">
        <dgm:presLayoutVars>
          <dgm:bulletEnabled val="1"/>
        </dgm:presLayoutVars>
      </dgm:prSet>
      <dgm:spPr/>
    </dgm:pt>
    <dgm:pt modelId="{15C2BC40-7E82-43B8-9B5E-72BB22666F92}" type="pres">
      <dgm:prSet presAssocID="{CEAAFC1E-D0AD-4E0D-9C8F-F83759457160}" presName="aSpace" presStyleCnt="0"/>
      <dgm:spPr/>
    </dgm:pt>
    <dgm:pt modelId="{E291C679-6FCC-4E51-9948-A75C086CB3C3}" type="pres">
      <dgm:prSet presAssocID="{F8CD1EE5-47C0-4B6D-9D6B-A8A87F4C229A}" presName="compNode" presStyleCnt="0"/>
      <dgm:spPr/>
    </dgm:pt>
    <dgm:pt modelId="{A021A585-E356-4E30-BA41-2E08B03DE039}" type="pres">
      <dgm:prSet presAssocID="{F8CD1EE5-47C0-4B6D-9D6B-A8A87F4C229A}" presName="aNode" presStyleLbl="bgShp" presStyleIdx="2" presStyleCnt="5"/>
      <dgm:spPr/>
    </dgm:pt>
    <dgm:pt modelId="{F9615E4D-FF19-4FD2-A64C-4A8BF2569DE6}" type="pres">
      <dgm:prSet presAssocID="{F8CD1EE5-47C0-4B6D-9D6B-A8A87F4C229A}" presName="textNode" presStyleLbl="bgShp" presStyleIdx="2" presStyleCnt="5"/>
      <dgm:spPr/>
    </dgm:pt>
    <dgm:pt modelId="{3CD62DC5-8CCD-4EE7-9B5E-EE6BE3AC791C}" type="pres">
      <dgm:prSet presAssocID="{F8CD1EE5-47C0-4B6D-9D6B-A8A87F4C229A}" presName="compChildNode" presStyleCnt="0"/>
      <dgm:spPr/>
    </dgm:pt>
    <dgm:pt modelId="{6D4A1018-3957-4629-AF98-49E6ABEA61D7}" type="pres">
      <dgm:prSet presAssocID="{F8CD1EE5-47C0-4B6D-9D6B-A8A87F4C229A}" presName="theInnerList" presStyleCnt="0"/>
      <dgm:spPr/>
    </dgm:pt>
    <dgm:pt modelId="{61F6B7FE-EE1A-4E03-AEE6-38785B421A81}" type="pres">
      <dgm:prSet presAssocID="{07248F94-0225-4674-B559-E0B6291E5ED3}" presName="childNode" presStyleLbl="node1" presStyleIdx="4" presStyleCnt="11" custLinFactNeighborX="-1224" custLinFactNeighborY="720">
        <dgm:presLayoutVars>
          <dgm:bulletEnabled val="1"/>
        </dgm:presLayoutVars>
      </dgm:prSet>
      <dgm:spPr/>
    </dgm:pt>
    <dgm:pt modelId="{4C1E74B7-1314-4C8A-8CE3-C197AC7AF379}" type="pres">
      <dgm:prSet presAssocID="{07248F94-0225-4674-B559-E0B6291E5ED3}" presName="aSpace2" presStyleCnt="0"/>
      <dgm:spPr/>
    </dgm:pt>
    <dgm:pt modelId="{CE4484F1-2FA1-48AB-89FC-E077C1511597}" type="pres">
      <dgm:prSet presAssocID="{F0A645A0-FD1D-47C0-B6C5-70B6DF1A01D2}" presName="childNode" presStyleLbl="node1" presStyleIdx="5" presStyleCnt="11" custLinFactNeighborX="-1224" custLinFactNeighborY="720">
        <dgm:presLayoutVars>
          <dgm:bulletEnabled val="1"/>
        </dgm:presLayoutVars>
      </dgm:prSet>
      <dgm:spPr/>
    </dgm:pt>
    <dgm:pt modelId="{DA8783E5-A820-4F6D-B480-4E115A52FB0E}" type="pres">
      <dgm:prSet presAssocID="{F8CD1EE5-47C0-4B6D-9D6B-A8A87F4C229A}" presName="aSpace" presStyleCnt="0"/>
      <dgm:spPr/>
    </dgm:pt>
    <dgm:pt modelId="{510847A8-42BE-43BD-85EC-8C6CD4C8B51E}" type="pres">
      <dgm:prSet presAssocID="{124F2DB3-32F1-4B76-923C-1BFABC05CEB7}" presName="compNode" presStyleCnt="0"/>
      <dgm:spPr/>
    </dgm:pt>
    <dgm:pt modelId="{1230C617-D0DC-480D-9E82-CB49355ADCF6}" type="pres">
      <dgm:prSet presAssocID="{124F2DB3-32F1-4B76-923C-1BFABC05CEB7}" presName="aNode" presStyleLbl="bgShp" presStyleIdx="3" presStyleCnt="5"/>
      <dgm:spPr/>
    </dgm:pt>
    <dgm:pt modelId="{0698B8BB-2D39-4DFB-9E1F-FAE4CBC711AB}" type="pres">
      <dgm:prSet presAssocID="{124F2DB3-32F1-4B76-923C-1BFABC05CEB7}" presName="textNode" presStyleLbl="bgShp" presStyleIdx="3" presStyleCnt="5"/>
      <dgm:spPr/>
    </dgm:pt>
    <dgm:pt modelId="{BA683639-8DA6-45F7-A813-676CFEF577CE}" type="pres">
      <dgm:prSet presAssocID="{124F2DB3-32F1-4B76-923C-1BFABC05CEB7}" presName="compChildNode" presStyleCnt="0"/>
      <dgm:spPr/>
    </dgm:pt>
    <dgm:pt modelId="{2885E1DF-AC4D-4B46-9BBB-2CD62838FC4F}" type="pres">
      <dgm:prSet presAssocID="{124F2DB3-32F1-4B76-923C-1BFABC05CEB7}" presName="theInnerList" presStyleCnt="0"/>
      <dgm:spPr/>
    </dgm:pt>
    <dgm:pt modelId="{3BA6192A-D43F-4149-95DC-9C44CC110C4D}" type="pres">
      <dgm:prSet presAssocID="{DBEF1348-91A1-4A33-B473-87532E26EFD1}" presName="childNode" presStyleLbl="node1" presStyleIdx="6" presStyleCnt="11">
        <dgm:presLayoutVars>
          <dgm:bulletEnabled val="1"/>
        </dgm:presLayoutVars>
      </dgm:prSet>
      <dgm:spPr/>
    </dgm:pt>
    <dgm:pt modelId="{C20A0F9E-0C9E-407D-8F82-826F5DD8E857}" type="pres">
      <dgm:prSet presAssocID="{DBEF1348-91A1-4A33-B473-87532E26EFD1}" presName="aSpace2" presStyleCnt="0"/>
      <dgm:spPr/>
    </dgm:pt>
    <dgm:pt modelId="{3402D43A-93B9-4263-A08D-728A05014CE0}" type="pres">
      <dgm:prSet presAssocID="{758AA81D-547B-4553-894B-B702DB40443C}" presName="childNode" presStyleLbl="node1" presStyleIdx="7" presStyleCnt="11">
        <dgm:presLayoutVars>
          <dgm:bulletEnabled val="1"/>
        </dgm:presLayoutVars>
      </dgm:prSet>
      <dgm:spPr/>
    </dgm:pt>
    <dgm:pt modelId="{8278287D-DD47-450D-90FD-4238DF05F308}" type="pres">
      <dgm:prSet presAssocID="{758AA81D-547B-4553-894B-B702DB40443C}" presName="aSpace2" presStyleCnt="0"/>
      <dgm:spPr/>
    </dgm:pt>
    <dgm:pt modelId="{A8DE6521-6CB0-4943-9236-8CA2C2298478}" type="pres">
      <dgm:prSet presAssocID="{5E6EEA2A-246C-4DE0-A688-388ABC41DFBD}" presName="childNode" presStyleLbl="node1" presStyleIdx="8" presStyleCnt="11">
        <dgm:presLayoutVars>
          <dgm:bulletEnabled val="1"/>
        </dgm:presLayoutVars>
      </dgm:prSet>
      <dgm:spPr/>
    </dgm:pt>
    <dgm:pt modelId="{A2DAD41F-17AA-4445-B187-A6DD0987DBEE}" type="pres">
      <dgm:prSet presAssocID="{124F2DB3-32F1-4B76-923C-1BFABC05CEB7}" presName="aSpace" presStyleCnt="0"/>
      <dgm:spPr/>
    </dgm:pt>
    <dgm:pt modelId="{93DB9851-EB91-4297-9449-44361805D010}" type="pres">
      <dgm:prSet presAssocID="{144C1369-8357-4013-9976-6466C7B517C0}" presName="compNode" presStyleCnt="0"/>
      <dgm:spPr/>
    </dgm:pt>
    <dgm:pt modelId="{0E0467BA-EEF0-4797-9DC3-31B613DA127E}" type="pres">
      <dgm:prSet presAssocID="{144C1369-8357-4013-9976-6466C7B517C0}" presName="aNode" presStyleLbl="bgShp" presStyleIdx="4" presStyleCnt="5"/>
      <dgm:spPr/>
    </dgm:pt>
    <dgm:pt modelId="{D1D465C3-A842-42F9-B472-8B848DB0FB41}" type="pres">
      <dgm:prSet presAssocID="{144C1369-8357-4013-9976-6466C7B517C0}" presName="textNode" presStyleLbl="bgShp" presStyleIdx="4" presStyleCnt="5"/>
      <dgm:spPr/>
    </dgm:pt>
    <dgm:pt modelId="{33D864F8-3BF7-42BD-B1AB-FB36FA327C0A}" type="pres">
      <dgm:prSet presAssocID="{144C1369-8357-4013-9976-6466C7B517C0}" presName="compChildNode" presStyleCnt="0"/>
      <dgm:spPr/>
    </dgm:pt>
    <dgm:pt modelId="{8CFEBAD4-D1FF-4F51-938A-F367D595E2F3}" type="pres">
      <dgm:prSet presAssocID="{144C1369-8357-4013-9976-6466C7B517C0}" presName="theInnerList" presStyleCnt="0"/>
      <dgm:spPr/>
    </dgm:pt>
    <dgm:pt modelId="{2DC072EE-6519-4DA0-A8CC-7277A6362602}" type="pres">
      <dgm:prSet presAssocID="{11778274-D38F-4029-8964-B0D6D869A6CD}" presName="childNode" presStyleLbl="node1" presStyleIdx="9" presStyleCnt="11">
        <dgm:presLayoutVars>
          <dgm:bulletEnabled val="1"/>
        </dgm:presLayoutVars>
      </dgm:prSet>
      <dgm:spPr/>
    </dgm:pt>
    <dgm:pt modelId="{C75BDE59-C645-4CAF-9AE8-17D51C57F617}" type="pres">
      <dgm:prSet presAssocID="{11778274-D38F-4029-8964-B0D6D869A6CD}" presName="aSpace2" presStyleCnt="0"/>
      <dgm:spPr/>
    </dgm:pt>
    <dgm:pt modelId="{C95A1EB1-0E1B-48C8-9232-5D3C7A4A7C04}" type="pres">
      <dgm:prSet presAssocID="{02D991EA-9D9C-493F-971A-5061482A91BE}" presName="childNode" presStyleLbl="node1" presStyleIdx="10" presStyleCnt="11">
        <dgm:presLayoutVars>
          <dgm:bulletEnabled val="1"/>
        </dgm:presLayoutVars>
      </dgm:prSet>
      <dgm:spPr/>
    </dgm:pt>
  </dgm:ptLst>
  <dgm:cxnLst>
    <dgm:cxn modelId="{97352D01-A3CF-4BF3-A7BF-3ABDD0632BE3}" type="presOf" srcId="{F8CD1EE5-47C0-4B6D-9D6B-A8A87F4C229A}" destId="{A021A585-E356-4E30-BA41-2E08B03DE039}" srcOrd="0" destOrd="0" presId="urn:microsoft.com/office/officeart/2005/8/layout/lProcess2"/>
    <dgm:cxn modelId="{882BD402-2FB8-4183-8FE2-916B49A43904}" type="presOf" srcId="{11778274-D38F-4029-8964-B0D6D869A6CD}" destId="{2DC072EE-6519-4DA0-A8CC-7277A6362602}" srcOrd="0" destOrd="0" presId="urn:microsoft.com/office/officeart/2005/8/layout/lProcess2"/>
    <dgm:cxn modelId="{4825DE03-4DB6-4BDC-B4E3-6BB8BD89A1D0}" srcId="{124F2DB3-32F1-4B76-923C-1BFABC05CEB7}" destId="{5E6EEA2A-246C-4DE0-A688-388ABC41DFBD}" srcOrd="2" destOrd="0" parTransId="{4B026C0F-FC1F-4D29-AE77-552757523BB8}" sibTransId="{15E8B787-549B-4DA7-8BC5-A2167F9DC5E1}"/>
    <dgm:cxn modelId="{E3CE8904-B59B-4B83-B657-B40514E07973}" type="presOf" srcId="{CEAAFC1E-D0AD-4E0D-9C8F-F83759457160}" destId="{91963F56-2054-4A3E-81CD-33B482AA75F3}" srcOrd="0" destOrd="0" presId="urn:microsoft.com/office/officeart/2005/8/layout/lProcess2"/>
    <dgm:cxn modelId="{6C01EB04-B71C-4F26-885C-AB94D36060B3}" srcId="{CEAAFC1E-D0AD-4E0D-9C8F-F83759457160}" destId="{B0EBC953-423A-46EF-9164-187C37034E39}" srcOrd="0" destOrd="0" parTransId="{B5B36E1D-27A6-4ADA-9A09-EE210A1D3831}" sibTransId="{07BBC6B6-701F-433A-AB23-F76F713B0790}"/>
    <dgm:cxn modelId="{9B17450A-4E99-4B2B-BF1F-FA36B8A0F3F8}" type="presOf" srcId="{6B2A3439-488A-40D6-A31D-6A61FC0D0377}" destId="{95934D43-AAF4-4F9F-923A-AE748FA9A75E}" srcOrd="0" destOrd="0" presId="urn:microsoft.com/office/officeart/2005/8/layout/lProcess2"/>
    <dgm:cxn modelId="{F6EA830A-E0A1-45C9-9017-C8212AADAA1F}" srcId="{F8CD1EE5-47C0-4B6D-9D6B-A8A87F4C229A}" destId="{F0A645A0-FD1D-47C0-B6C5-70B6DF1A01D2}" srcOrd="1" destOrd="0" parTransId="{4BB5D0A5-3705-40D0-95AB-DC8AE4A090DF}" sibTransId="{E34F8753-1A50-40DD-B46A-B0C7393DD9C9}"/>
    <dgm:cxn modelId="{C852A70C-D4C9-4D8D-9AC0-B8A370E1C79F}" type="presOf" srcId="{144C1369-8357-4013-9976-6466C7B517C0}" destId="{D1D465C3-A842-42F9-B472-8B848DB0FB41}" srcOrd="1" destOrd="0" presId="urn:microsoft.com/office/officeart/2005/8/layout/lProcess2"/>
    <dgm:cxn modelId="{21E18C14-3494-4AFF-A29A-81ED19E817AE}" type="presOf" srcId="{144C1369-8357-4013-9976-6466C7B517C0}" destId="{0E0467BA-EEF0-4797-9DC3-31B613DA127E}" srcOrd="0" destOrd="0" presId="urn:microsoft.com/office/officeart/2005/8/layout/lProcess2"/>
    <dgm:cxn modelId="{710ED715-33A5-4DFD-81CA-DF690C272AC9}" type="presOf" srcId="{F0A645A0-FD1D-47C0-B6C5-70B6DF1A01D2}" destId="{CE4484F1-2FA1-48AB-89FC-E077C1511597}" srcOrd="0" destOrd="0" presId="urn:microsoft.com/office/officeart/2005/8/layout/lProcess2"/>
    <dgm:cxn modelId="{46AD5022-543F-4856-8C13-CC5325C36A06}" srcId="{144C1369-8357-4013-9976-6466C7B517C0}" destId="{02D991EA-9D9C-493F-971A-5061482A91BE}" srcOrd="1" destOrd="0" parTransId="{645FAFA7-1137-4DA2-B65F-18297449F918}" sibTransId="{B259FC24-809A-497A-B5D7-D546DC14FC0B}"/>
    <dgm:cxn modelId="{4CB9AE24-42CE-411F-B675-B0D874D13B03}" type="presOf" srcId="{70463ACE-778D-43C7-889B-16D64C8B6357}" destId="{BFAC958C-C541-40DA-B07E-6281B4A35356}" srcOrd="0" destOrd="0" presId="urn:microsoft.com/office/officeart/2005/8/layout/lProcess2"/>
    <dgm:cxn modelId="{06EC6B31-8BB8-4F96-98F0-EE0D959A8A04}" srcId="{F8CD1EE5-47C0-4B6D-9D6B-A8A87F4C229A}" destId="{07248F94-0225-4674-B559-E0B6291E5ED3}" srcOrd="0" destOrd="0" parTransId="{FEAEE6AD-C6DF-4262-9A95-1AF376D2B4A7}" sibTransId="{8D9EA425-588F-43EF-97B1-E5A089A81175}"/>
    <dgm:cxn modelId="{04824733-6716-4D91-B4C7-3722E1273E46}" srcId="{124F2DB3-32F1-4B76-923C-1BFABC05CEB7}" destId="{DBEF1348-91A1-4A33-B473-87532E26EFD1}" srcOrd="0" destOrd="0" parTransId="{4DF87898-8F61-4364-BC48-84171B3AB15B}" sibTransId="{CE960601-EE27-4AD3-8476-56D70E060BA3}"/>
    <dgm:cxn modelId="{C32C8D35-E430-475D-93C2-0C905888947C}" type="presOf" srcId="{5E6EEA2A-246C-4DE0-A688-388ABC41DFBD}" destId="{A8DE6521-6CB0-4943-9236-8CA2C2298478}" srcOrd="0" destOrd="0" presId="urn:microsoft.com/office/officeart/2005/8/layout/lProcess2"/>
    <dgm:cxn modelId="{208D4B37-7313-4329-84E8-49C60B16530C}" srcId="{124F2DB3-32F1-4B76-923C-1BFABC05CEB7}" destId="{758AA81D-547B-4553-894B-B702DB40443C}" srcOrd="1" destOrd="0" parTransId="{A64C13CB-38B5-4EEF-B27E-BE97AC115687}" sibTransId="{2583A1E5-CE0D-4A2E-921F-7B8795988777}"/>
    <dgm:cxn modelId="{5E46FA38-C7B6-4880-A457-143EB0B898EF}" type="presOf" srcId="{7C8B380B-1AD8-4A1D-91CB-D34C830DF10C}" destId="{83A9A629-F1A8-45F5-9032-E631C1C390A3}" srcOrd="0" destOrd="0" presId="urn:microsoft.com/office/officeart/2005/8/layout/lProcess2"/>
    <dgm:cxn modelId="{DF6D6567-CE97-4578-B091-BF7C8EAC2AEA}" type="presOf" srcId="{124F2DB3-32F1-4B76-923C-1BFABC05CEB7}" destId="{0698B8BB-2D39-4DFB-9E1F-FAE4CBC711AB}" srcOrd="1" destOrd="0" presId="urn:microsoft.com/office/officeart/2005/8/layout/lProcess2"/>
    <dgm:cxn modelId="{AF9B4547-820D-44C9-A0F1-E7741B04E4B2}" type="presOf" srcId="{B0EBC953-423A-46EF-9164-187C37034E39}" destId="{FE50E50B-E1D7-4AC6-8B5A-100B79853BB9}" srcOrd="0" destOrd="0" presId="urn:microsoft.com/office/officeart/2005/8/layout/lProcess2"/>
    <dgm:cxn modelId="{541AF159-4F74-4B50-9BA0-4DE9BCDD0FCC}" type="presOf" srcId="{02D991EA-9D9C-493F-971A-5061482A91BE}" destId="{C95A1EB1-0E1B-48C8-9232-5D3C7A4A7C04}" srcOrd="0" destOrd="0" presId="urn:microsoft.com/office/officeart/2005/8/layout/lProcess2"/>
    <dgm:cxn modelId="{B1746B7A-024C-4868-9DDA-C18472B6ED43}" type="presOf" srcId="{F8CD1EE5-47C0-4B6D-9D6B-A8A87F4C229A}" destId="{F9615E4D-FF19-4FD2-A64C-4A8BF2569DE6}" srcOrd="1" destOrd="0" presId="urn:microsoft.com/office/officeart/2005/8/layout/lProcess2"/>
    <dgm:cxn modelId="{CA0E2080-07B8-4AF0-A09C-C1E91B6C034C}" srcId="{70463ACE-778D-43C7-889B-16D64C8B6357}" destId="{F8CD1EE5-47C0-4B6D-9D6B-A8A87F4C229A}" srcOrd="2" destOrd="0" parTransId="{1336230F-6191-45C5-827A-BC1DD6A7A175}" sibTransId="{0748B12D-573E-4CB8-9598-5D5A4DB7267C}"/>
    <dgm:cxn modelId="{C6696582-056D-4A7B-8A09-FCD560DBEE60}" srcId="{70463ACE-778D-43C7-889B-16D64C8B6357}" destId="{CEAAFC1E-D0AD-4E0D-9C8F-F83759457160}" srcOrd="1" destOrd="0" parTransId="{825A4A95-671F-48CC-B072-5CC7B6315E7B}" sibTransId="{7072AA92-3858-44BF-B246-B66C6F648157}"/>
    <dgm:cxn modelId="{884E6787-9EEE-4537-B81D-8E6E2CA6C4E9}" type="presOf" srcId="{6B2A3439-488A-40D6-A31D-6A61FC0D0377}" destId="{D15831B0-90D2-4945-B80F-2C5B5B20D723}" srcOrd="1" destOrd="0" presId="urn:microsoft.com/office/officeart/2005/8/layout/lProcess2"/>
    <dgm:cxn modelId="{FB961E89-581D-4AF1-AA22-F8FBD44D55B7}" srcId="{CEAAFC1E-D0AD-4E0D-9C8F-F83759457160}" destId="{2BFECF61-8765-4268-B9DE-1653BBF884B3}" srcOrd="1" destOrd="0" parTransId="{EEF73B08-3BD2-42E4-9799-386CB1E094A8}" sibTransId="{8AC13276-620E-4059-9287-B649B371458E}"/>
    <dgm:cxn modelId="{26ECB8AB-FF1D-469C-8AC2-0463813729E7}" srcId="{70463ACE-778D-43C7-889B-16D64C8B6357}" destId="{6B2A3439-488A-40D6-A31D-6A61FC0D0377}" srcOrd="0" destOrd="0" parTransId="{08EF9251-78B0-42A6-AEF1-6CF4EFA4988B}" sibTransId="{2B2C68D7-097A-4691-A306-02F5EA54DB9A}"/>
    <dgm:cxn modelId="{06020EB4-70EF-40B0-B6ED-D8B48B27C61B}" type="presOf" srcId="{758AA81D-547B-4553-894B-B702DB40443C}" destId="{3402D43A-93B9-4263-A08D-728A05014CE0}" srcOrd="0" destOrd="0" presId="urn:microsoft.com/office/officeart/2005/8/layout/lProcess2"/>
    <dgm:cxn modelId="{ABC444B7-A388-4E92-AF52-27745F648229}" type="presOf" srcId="{CEAAFC1E-D0AD-4E0D-9C8F-F83759457160}" destId="{99DC4FF3-D650-456D-9B5D-84C41536F298}" srcOrd="1" destOrd="0" presId="urn:microsoft.com/office/officeart/2005/8/layout/lProcess2"/>
    <dgm:cxn modelId="{C394A3B7-A26C-4877-8F34-67CE09B134E8}" type="presOf" srcId="{DBEF1348-91A1-4A33-B473-87532E26EFD1}" destId="{3BA6192A-D43F-4149-95DC-9C44CC110C4D}" srcOrd="0" destOrd="0" presId="urn:microsoft.com/office/officeart/2005/8/layout/lProcess2"/>
    <dgm:cxn modelId="{04E75DBA-1527-4264-B642-A663B96ADC96}" srcId="{70463ACE-778D-43C7-889B-16D64C8B6357}" destId="{144C1369-8357-4013-9976-6466C7B517C0}" srcOrd="4" destOrd="0" parTransId="{B6C63DB8-163C-40E4-899D-D541530C452F}" sibTransId="{D8A1B83A-AEB3-4310-8FEE-2E58812CEDFE}"/>
    <dgm:cxn modelId="{446879D0-1EEB-4638-81FB-922DD63E1335}" type="presOf" srcId="{22E7801A-A084-4FE8-8D3E-718D503500EF}" destId="{0A353C91-914C-4A8D-9736-53BA731F4E6F}" srcOrd="0" destOrd="0" presId="urn:microsoft.com/office/officeart/2005/8/layout/lProcess2"/>
    <dgm:cxn modelId="{B335CBD4-F83E-45FE-945D-8A08056980D1}" srcId="{6B2A3439-488A-40D6-A31D-6A61FC0D0377}" destId="{7C8B380B-1AD8-4A1D-91CB-D34C830DF10C}" srcOrd="0" destOrd="0" parTransId="{9FC68E40-69BC-41A2-A880-656A4455D784}" sibTransId="{E0428D27-87E6-4642-9521-6BF8BEE573CE}"/>
    <dgm:cxn modelId="{B5F278DD-23D9-4D32-A1BA-A4CA099AA593}" srcId="{70463ACE-778D-43C7-889B-16D64C8B6357}" destId="{124F2DB3-32F1-4B76-923C-1BFABC05CEB7}" srcOrd="3" destOrd="0" parTransId="{C76C5884-419C-464C-BB33-AFE9ECBACD70}" sibTransId="{5A693227-9AB8-442B-8988-8417C65F06AF}"/>
    <dgm:cxn modelId="{C01348E3-B169-4137-AFA7-45A2EC29E233}" type="presOf" srcId="{2BFECF61-8765-4268-B9DE-1653BBF884B3}" destId="{747C50F7-4EF5-415E-8BA8-7F74EBC6A216}" srcOrd="0" destOrd="0" presId="urn:microsoft.com/office/officeart/2005/8/layout/lProcess2"/>
    <dgm:cxn modelId="{E386A0E9-C320-447D-99B8-BC84FA53ADA5}" srcId="{6B2A3439-488A-40D6-A31D-6A61FC0D0377}" destId="{22E7801A-A084-4FE8-8D3E-718D503500EF}" srcOrd="1" destOrd="0" parTransId="{995B31C8-BF68-4FAB-BC99-0C8EBB69DA45}" sibTransId="{E95EF03A-6FD9-4010-BF65-587C8732CC22}"/>
    <dgm:cxn modelId="{0258A1EA-326C-435F-88FA-52BEC413567F}" type="presOf" srcId="{124F2DB3-32F1-4B76-923C-1BFABC05CEB7}" destId="{1230C617-D0DC-480D-9E82-CB49355ADCF6}" srcOrd="0" destOrd="0" presId="urn:microsoft.com/office/officeart/2005/8/layout/lProcess2"/>
    <dgm:cxn modelId="{E001ECFB-CB79-49A4-89AC-FFA110E19D73}" srcId="{144C1369-8357-4013-9976-6466C7B517C0}" destId="{11778274-D38F-4029-8964-B0D6D869A6CD}" srcOrd="0" destOrd="0" parTransId="{903D072F-E8DE-48A1-B6A5-AB31814644D8}" sibTransId="{30B519CE-517E-4D95-9FFD-376ED05EC84F}"/>
    <dgm:cxn modelId="{F93903FC-1639-466E-B9AE-CCE89F6E64C7}" type="presOf" srcId="{07248F94-0225-4674-B559-E0B6291E5ED3}" destId="{61F6B7FE-EE1A-4E03-AEE6-38785B421A81}" srcOrd="0" destOrd="0" presId="urn:microsoft.com/office/officeart/2005/8/layout/lProcess2"/>
    <dgm:cxn modelId="{A1D24362-02CD-49AE-A0CD-786F57197C43}" type="presParOf" srcId="{BFAC958C-C541-40DA-B07E-6281B4A35356}" destId="{37F787F4-C9C3-439A-9225-735E23133E05}" srcOrd="0" destOrd="0" presId="urn:microsoft.com/office/officeart/2005/8/layout/lProcess2"/>
    <dgm:cxn modelId="{E670774E-7A45-4C53-9E24-F5DF4D68C319}" type="presParOf" srcId="{37F787F4-C9C3-439A-9225-735E23133E05}" destId="{95934D43-AAF4-4F9F-923A-AE748FA9A75E}" srcOrd="0" destOrd="0" presId="urn:microsoft.com/office/officeart/2005/8/layout/lProcess2"/>
    <dgm:cxn modelId="{43E94A09-57D9-4FA7-8A17-1D6E22965D47}" type="presParOf" srcId="{37F787F4-C9C3-439A-9225-735E23133E05}" destId="{D15831B0-90D2-4945-B80F-2C5B5B20D723}" srcOrd="1" destOrd="0" presId="urn:microsoft.com/office/officeart/2005/8/layout/lProcess2"/>
    <dgm:cxn modelId="{4DC93505-D56A-4276-AA11-BAD491AF7FFE}" type="presParOf" srcId="{37F787F4-C9C3-439A-9225-735E23133E05}" destId="{72DAA9BA-DA32-49C5-9D02-833EE5E0398E}" srcOrd="2" destOrd="0" presId="urn:microsoft.com/office/officeart/2005/8/layout/lProcess2"/>
    <dgm:cxn modelId="{CA6C573E-4C95-4494-AA0C-6EC181CD9E47}" type="presParOf" srcId="{72DAA9BA-DA32-49C5-9D02-833EE5E0398E}" destId="{E00D315A-FA30-4FF6-A04C-40292EEB9263}" srcOrd="0" destOrd="0" presId="urn:microsoft.com/office/officeart/2005/8/layout/lProcess2"/>
    <dgm:cxn modelId="{8D758461-A5ED-458D-B34D-E40F1C3B1FE3}" type="presParOf" srcId="{E00D315A-FA30-4FF6-A04C-40292EEB9263}" destId="{83A9A629-F1A8-45F5-9032-E631C1C390A3}" srcOrd="0" destOrd="0" presId="urn:microsoft.com/office/officeart/2005/8/layout/lProcess2"/>
    <dgm:cxn modelId="{ADA41DAE-6A70-4D91-A277-16E9E9854331}" type="presParOf" srcId="{E00D315A-FA30-4FF6-A04C-40292EEB9263}" destId="{C5E521C4-8950-4F85-AA55-15F744ED104A}" srcOrd="1" destOrd="0" presId="urn:microsoft.com/office/officeart/2005/8/layout/lProcess2"/>
    <dgm:cxn modelId="{89AC8A9C-0AAF-4D1F-8628-C688BD594AA3}" type="presParOf" srcId="{E00D315A-FA30-4FF6-A04C-40292EEB9263}" destId="{0A353C91-914C-4A8D-9736-53BA731F4E6F}" srcOrd="2" destOrd="0" presId="urn:microsoft.com/office/officeart/2005/8/layout/lProcess2"/>
    <dgm:cxn modelId="{70448C97-E08F-4A44-B779-E5E3B9BE6025}" type="presParOf" srcId="{BFAC958C-C541-40DA-B07E-6281B4A35356}" destId="{5B01F49D-16AC-4105-ACE4-165CF201278B}" srcOrd="1" destOrd="0" presId="urn:microsoft.com/office/officeart/2005/8/layout/lProcess2"/>
    <dgm:cxn modelId="{987A08D9-779F-46AD-A4F8-A79F366BE67E}" type="presParOf" srcId="{BFAC958C-C541-40DA-B07E-6281B4A35356}" destId="{CABB2ED4-33A1-484D-BF8A-37A812830490}" srcOrd="2" destOrd="0" presId="urn:microsoft.com/office/officeart/2005/8/layout/lProcess2"/>
    <dgm:cxn modelId="{CC15F7DB-0A72-4F5E-BDA6-E458425FE626}" type="presParOf" srcId="{CABB2ED4-33A1-484D-BF8A-37A812830490}" destId="{91963F56-2054-4A3E-81CD-33B482AA75F3}" srcOrd="0" destOrd="0" presId="urn:microsoft.com/office/officeart/2005/8/layout/lProcess2"/>
    <dgm:cxn modelId="{5EE21747-604C-45F0-8EB6-EDC0657A3459}" type="presParOf" srcId="{CABB2ED4-33A1-484D-BF8A-37A812830490}" destId="{99DC4FF3-D650-456D-9B5D-84C41536F298}" srcOrd="1" destOrd="0" presId="urn:microsoft.com/office/officeart/2005/8/layout/lProcess2"/>
    <dgm:cxn modelId="{FD4D4C87-9ED6-4AB8-8EA5-EAD600BE9072}" type="presParOf" srcId="{CABB2ED4-33A1-484D-BF8A-37A812830490}" destId="{09E3E9F8-A11E-4F8F-BF51-83099CA0C3DF}" srcOrd="2" destOrd="0" presId="urn:microsoft.com/office/officeart/2005/8/layout/lProcess2"/>
    <dgm:cxn modelId="{4E6803BE-690A-44A9-BC95-B5ED54C3A174}" type="presParOf" srcId="{09E3E9F8-A11E-4F8F-BF51-83099CA0C3DF}" destId="{768EDFB2-7288-44F3-8A8B-C6BF45B20972}" srcOrd="0" destOrd="0" presId="urn:microsoft.com/office/officeart/2005/8/layout/lProcess2"/>
    <dgm:cxn modelId="{EF5ADB0A-52E9-4ECD-A8DD-CF7E3016691F}" type="presParOf" srcId="{768EDFB2-7288-44F3-8A8B-C6BF45B20972}" destId="{FE50E50B-E1D7-4AC6-8B5A-100B79853BB9}" srcOrd="0" destOrd="0" presId="urn:microsoft.com/office/officeart/2005/8/layout/lProcess2"/>
    <dgm:cxn modelId="{ED811E3E-0D9E-4C1B-A544-E6BD9185F527}" type="presParOf" srcId="{768EDFB2-7288-44F3-8A8B-C6BF45B20972}" destId="{65A40671-EC60-4AAE-AC64-66EE102B3E07}" srcOrd="1" destOrd="0" presId="urn:microsoft.com/office/officeart/2005/8/layout/lProcess2"/>
    <dgm:cxn modelId="{E7E7A157-4178-45C1-B887-802B5DA94147}" type="presParOf" srcId="{768EDFB2-7288-44F3-8A8B-C6BF45B20972}" destId="{747C50F7-4EF5-415E-8BA8-7F74EBC6A216}" srcOrd="2" destOrd="0" presId="urn:microsoft.com/office/officeart/2005/8/layout/lProcess2"/>
    <dgm:cxn modelId="{DF72DE87-BF5E-424B-A218-9174D61A925F}" type="presParOf" srcId="{BFAC958C-C541-40DA-B07E-6281B4A35356}" destId="{15C2BC40-7E82-43B8-9B5E-72BB22666F92}" srcOrd="3" destOrd="0" presId="urn:microsoft.com/office/officeart/2005/8/layout/lProcess2"/>
    <dgm:cxn modelId="{63BF5986-96AF-478B-B95A-EAB6689C29FA}" type="presParOf" srcId="{BFAC958C-C541-40DA-B07E-6281B4A35356}" destId="{E291C679-6FCC-4E51-9948-A75C086CB3C3}" srcOrd="4" destOrd="0" presId="urn:microsoft.com/office/officeart/2005/8/layout/lProcess2"/>
    <dgm:cxn modelId="{54FB8B9B-CAA1-481A-B114-E51C39B1CED7}" type="presParOf" srcId="{E291C679-6FCC-4E51-9948-A75C086CB3C3}" destId="{A021A585-E356-4E30-BA41-2E08B03DE039}" srcOrd="0" destOrd="0" presId="urn:microsoft.com/office/officeart/2005/8/layout/lProcess2"/>
    <dgm:cxn modelId="{16C8C89C-3A36-4EF3-ACAF-96B0863530D0}" type="presParOf" srcId="{E291C679-6FCC-4E51-9948-A75C086CB3C3}" destId="{F9615E4D-FF19-4FD2-A64C-4A8BF2569DE6}" srcOrd="1" destOrd="0" presId="urn:microsoft.com/office/officeart/2005/8/layout/lProcess2"/>
    <dgm:cxn modelId="{A5468A0C-FCA5-4028-BD6A-A6A0AFAB3C29}" type="presParOf" srcId="{E291C679-6FCC-4E51-9948-A75C086CB3C3}" destId="{3CD62DC5-8CCD-4EE7-9B5E-EE6BE3AC791C}" srcOrd="2" destOrd="0" presId="urn:microsoft.com/office/officeart/2005/8/layout/lProcess2"/>
    <dgm:cxn modelId="{FBF67B78-2E9D-4B44-A7F5-FFA1D8883E8D}" type="presParOf" srcId="{3CD62DC5-8CCD-4EE7-9B5E-EE6BE3AC791C}" destId="{6D4A1018-3957-4629-AF98-49E6ABEA61D7}" srcOrd="0" destOrd="0" presId="urn:microsoft.com/office/officeart/2005/8/layout/lProcess2"/>
    <dgm:cxn modelId="{410CF476-8060-4BBA-9470-C8F42DF63948}" type="presParOf" srcId="{6D4A1018-3957-4629-AF98-49E6ABEA61D7}" destId="{61F6B7FE-EE1A-4E03-AEE6-38785B421A81}" srcOrd="0" destOrd="0" presId="urn:microsoft.com/office/officeart/2005/8/layout/lProcess2"/>
    <dgm:cxn modelId="{ADAB110E-A3BA-4C42-A943-8A859793CE2C}" type="presParOf" srcId="{6D4A1018-3957-4629-AF98-49E6ABEA61D7}" destId="{4C1E74B7-1314-4C8A-8CE3-C197AC7AF379}" srcOrd="1" destOrd="0" presId="urn:microsoft.com/office/officeart/2005/8/layout/lProcess2"/>
    <dgm:cxn modelId="{839D14C8-54C7-4514-9BFC-4066F4CE9BD2}" type="presParOf" srcId="{6D4A1018-3957-4629-AF98-49E6ABEA61D7}" destId="{CE4484F1-2FA1-48AB-89FC-E077C1511597}" srcOrd="2" destOrd="0" presId="urn:microsoft.com/office/officeart/2005/8/layout/lProcess2"/>
    <dgm:cxn modelId="{61A9B56C-632A-488A-819E-C46CF8FED2D6}" type="presParOf" srcId="{BFAC958C-C541-40DA-B07E-6281B4A35356}" destId="{DA8783E5-A820-4F6D-B480-4E115A52FB0E}" srcOrd="5" destOrd="0" presId="urn:microsoft.com/office/officeart/2005/8/layout/lProcess2"/>
    <dgm:cxn modelId="{B717F224-5029-43EC-B858-8F629E2F3C13}" type="presParOf" srcId="{BFAC958C-C541-40DA-B07E-6281B4A35356}" destId="{510847A8-42BE-43BD-85EC-8C6CD4C8B51E}" srcOrd="6" destOrd="0" presId="urn:microsoft.com/office/officeart/2005/8/layout/lProcess2"/>
    <dgm:cxn modelId="{6F9B317B-B144-4117-B6EA-91F64B79B146}" type="presParOf" srcId="{510847A8-42BE-43BD-85EC-8C6CD4C8B51E}" destId="{1230C617-D0DC-480D-9E82-CB49355ADCF6}" srcOrd="0" destOrd="0" presId="urn:microsoft.com/office/officeart/2005/8/layout/lProcess2"/>
    <dgm:cxn modelId="{578ACEA1-979D-47EF-BE67-0659BEBFA12F}" type="presParOf" srcId="{510847A8-42BE-43BD-85EC-8C6CD4C8B51E}" destId="{0698B8BB-2D39-4DFB-9E1F-FAE4CBC711AB}" srcOrd="1" destOrd="0" presId="urn:microsoft.com/office/officeart/2005/8/layout/lProcess2"/>
    <dgm:cxn modelId="{04F7716E-C657-4A93-91CF-B8A47E87D0E1}" type="presParOf" srcId="{510847A8-42BE-43BD-85EC-8C6CD4C8B51E}" destId="{BA683639-8DA6-45F7-A813-676CFEF577CE}" srcOrd="2" destOrd="0" presId="urn:microsoft.com/office/officeart/2005/8/layout/lProcess2"/>
    <dgm:cxn modelId="{2FA9D9B7-7221-4A24-809D-225D466885F9}" type="presParOf" srcId="{BA683639-8DA6-45F7-A813-676CFEF577CE}" destId="{2885E1DF-AC4D-4B46-9BBB-2CD62838FC4F}" srcOrd="0" destOrd="0" presId="urn:microsoft.com/office/officeart/2005/8/layout/lProcess2"/>
    <dgm:cxn modelId="{733C1E01-C027-4898-B694-02ACBE6F382D}" type="presParOf" srcId="{2885E1DF-AC4D-4B46-9BBB-2CD62838FC4F}" destId="{3BA6192A-D43F-4149-95DC-9C44CC110C4D}" srcOrd="0" destOrd="0" presId="urn:microsoft.com/office/officeart/2005/8/layout/lProcess2"/>
    <dgm:cxn modelId="{AF8D7DA6-8B9F-4400-9CDA-1BE0C0263A14}" type="presParOf" srcId="{2885E1DF-AC4D-4B46-9BBB-2CD62838FC4F}" destId="{C20A0F9E-0C9E-407D-8F82-826F5DD8E857}" srcOrd="1" destOrd="0" presId="urn:microsoft.com/office/officeart/2005/8/layout/lProcess2"/>
    <dgm:cxn modelId="{0FC38CA3-018D-48A4-B2B1-30B0A4C67B94}" type="presParOf" srcId="{2885E1DF-AC4D-4B46-9BBB-2CD62838FC4F}" destId="{3402D43A-93B9-4263-A08D-728A05014CE0}" srcOrd="2" destOrd="0" presId="urn:microsoft.com/office/officeart/2005/8/layout/lProcess2"/>
    <dgm:cxn modelId="{3264E14D-C26E-4223-BAF5-02AFC3602512}" type="presParOf" srcId="{2885E1DF-AC4D-4B46-9BBB-2CD62838FC4F}" destId="{8278287D-DD47-450D-90FD-4238DF05F308}" srcOrd="3" destOrd="0" presId="urn:microsoft.com/office/officeart/2005/8/layout/lProcess2"/>
    <dgm:cxn modelId="{5B92825D-2045-4718-8A69-70D248E9859F}" type="presParOf" srcId="{2885E1DF-AC4D-4B46-9BBB-2CD62838FC4F}" destId="{A8DE6521-6CB0-4943-9236-8CA2C2298478}" srcOrd="4" destOrd="0" presId="urn:microsoft.com/office/officeart/2005/8/layout/lProcess2"/>
    <dgm:cxn modelId="{45899CB8-9130-45CB-AFFF-D04F9CB7FDE4}" type="presParOf" srcId="{BFAC958C-C541-40DA-B07E-6281B4A35356}" destId="{A2DAD41F-17AA-4445-B187-A6DD0987DBEE}" srcOrd="7" destOrd="0" presId="urn:microsoft.com/office/officeart/2005/8/layout/lProcess2"/>
    <dgm:cxn modelId="{F44DFFC1-7893-4B42-BA2B-0C7225B97ADB}" type="presParOf" srcId="{BFAC958C-C541-40DA-B07E-6281B4A35356}" destId="{93DB9851-EB91-4297-9449-44361805D010}" srcOrd="8" destOrd="0" presId="urn:microsoft.com/office/officeart/2005/8/layout/lProcess2"/>
    <dgm:cxn modelId="{11A60132-D406-4D2C-99B8-9CD0D122C26E}" type="presParOf" srcId="{93DB9851-EB91-4297-9449-44361805D010}" destId="{0E0467BA-EEF0-4797-9DC3-31B613DA127E}" srcOrd="0" destOrd="0" presId="urn:microsoft.com/office/officeart/2005/8/layout/lProcess2"/>
    <dgm:cxn modelId="{C924F57C-85A0-4506-8428-00A296270A9D}" type="presParOf" srcId="{93DB9851-EB91-4297-9449-44361805D010}" destId="{D1D465C3-A842-42F9-B472-8B848DB0FB41}" srcOrd="1" destOrd="0" presId="urn:microsoft.com/office/officeart/2005/8/layout/lProcess2"/>
    <dgm:cxn modelId="{2EBB793D-A4CD-4F0B-AB21-0F24EC3094DF}" type="presParOf" srcId="{93DB9851-EB91-4297-9449-44361805D010}" destId="{33D864F8-3BF7-42BD-B1AB-FB36FA327C0A}" srcOrd="2" destOrd="0" presId="urn:microsoft.com/office/officeart/2005/8/layout/lProcess2"/>
    <dgm:cxn modelId="{0080C43A-82EF-4B9E-9096-4D34CD366018}" type="presParOf" srcId="{33D864F8-3BF7-42BD-B1AB-FB36FA327C0A}" destId="{8CFEBAD4-D1FF-4F51-938A-F367D595E2F3}" srcOrd="0" destOrd="0" presId="urn:microsoft.com/office/officeart/2005/8/layout/lProcess2"/>
    <dgm:cxn modelId="{AF5B23F3-6F92-4F77-AA75-8984E1EC389B}" type="presParOf" srcId="{8CFEBAD4-D1FF-4F51-938A-F367D595E2F3}" destId="{2DC072EE-6519-4DA0-A8CC-7277A6362602}" srcOrd="0" destOrd="0" presId="urn:microsoft.com/office/officeart/2005/8/layout/lProcess2"/>
    <dgm:cxn modelId="{FF92F5DD-5110-480D-B6FA-19F2F141F591}" type="presParOf" srcId="{8CFEBAD4-D1FF-4F51-938A-F367D595E2F3}" destId="{C75BDE59-C645-4CAF-9AE8-17D51C57F617}" srcOrd="1" destOrd="0" presId="urn:microsoft.com/office/officeart/2005/8/layout/lProcess2"/>
    <dgm:cxn modelId="{80C17C4C-75D9-40D6-ADDD-80644598906C}" type="presParOf" srcId="{8CFEBAD4-D1FF-4F51-938A-F367D595E2F3}" destId="{C95A1EB1-0E1B-48C8-9232-5D3C7A4A7C04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B27A01-19F1-423B-AFB2-965F3CFCFB06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3C7E3400-0FC7-4908-8B28-9DCB75BD18C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Finanční nauky</a:t>
          </a:r>
        </a:p>
      </dgm:t>
    </dgm:pt>
    <dgm:pt modelId="{AA65F861-47E2-4177-B869-FAB30F42C647}" type="parTrans" cxnId="{1BF82B48-891F-45B5-A872-839F703B1E64}">
      <dgm:prSet/>
      <dgm:spPr/>
      <dgm:t>
        <a:bodyPr/>
        <a:lstStyle/>
        <a:p>
          <a:endParaRPr lang="cs-CZ"/>
        </a:p>
      </dgm:t>
    </dgm:pt>
    <dgm:pt modelId="{88AC9663-50FD-4460-8D4D-E3D136E3C9C0}" type="sibTrans" cxnId="{1BF82B48-891F-45B5-A872-839F703B1E64}">
      <dgm:prSet/>
      <dgm:spPr/>
      <dgm:t>
        <a:bodyPr/>
        <a:lstStyle/>
        <a:p>
          <a:endParaRPr lang="cs-CZ"/>
        </a:p>
      </dgm:t>
    </dgm:pt>
    <dgm:pt modelId="{AA70D405-0370-4A9E-8EBD-2451B3C976D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Finanční věda</a:t>
          </a:r>
        </a:p>
      </dgm:t>
    </dgm:pt>
    <dgm:pt modelId="{2A682E56-C2B2-4035-9A6C-71C9D017BC91}" type="parTrans" cxnId="{B5B6D524-B269-4F9A-A94D-932BD081189C}">
      <dgm:prSet/>
      <dgm:spPr/>
      <dgm:t>
        <a:bodyPr/>
        <a:lstStyle/>
        <a:p>
          <a:endParaRPr lang="cs-CZ"/>
        </a:p>
      </dgm:t>
    </dgm:pt>
    <dgm:pt modelId="{297D0DE3-9F82-47AA-96EC-09F49DEA121F}" type="sibTrans" cxnId="{B5B6D524-B269-4F9A-A94D-932BD081189C}">
      <dgm:prSet/>
      <dgm:spPr/>
      <dgm:t>
        <a:bodyPr/>
        <a:lstStyle/>
        <a:p>
          <a:endParaRPr lang="cs-CZ"/>
        </a:p>
      </dgm:t>
    </dgm:pt>
    <dgm:pt modelId="{89AB12B1-7CCF-4EB3-8B98-37C8C1895B2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Finanční politika</a:t>
          </a:r>
        </a:p>
      </dgm:t>
    </dgm:pt>
    <dgm:pt modelId="{BA1D1B10-4D64-4D16-AA60-40FD25258769}" type="parTrans" cxnId="{9892EECA-1E4B-41AB-A9C2-1E944367CD82}">
      <dgm:prSet/>
      <dgm:spPr/>
      <dgm:t>
        <a:bodyPr/>
        <a:lstStyle/>
        <a:p>
          <a:endParaRPr lang="cs-CZ"/>
        </a:p>
      </dgm:t>
    </dgm:pt>
    <dgm:pt modelId="{8B7E31BF-E557-4998-8092-35EF2EA03555}" type="sibTrans" cxnId="{9892EECA-1E4B-41AB-A9C2-1E944367CD82}">
      <dgm:prSet/>
      <dgm:spPr/>
      <dgm:t>
        <a:bodyPr/>
        <a:lstStyle/>
        <a:p>
          <a:endParaRPr lang="cs-CZ"/>
        </a:p>
      </dgm:t>
    </dgm:pt>
    <dgm:pt modelId="{E4B79BB3-2C8E-4B91-A9C1-FF44FBC47E0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Věda </a:t>
          </a:r>
          <a:br>
            <a:rPr lang="cs-CZ" dirty="0">
              <a:latin typeface="Gill Sans MT" panose="020B0502020104020203" pitchFamily="34" charset="-18"/>
            </a:rPr>
          </a:br>
          <a:r>
            <a:rPr lang="cs-CZ" dirty="0">
              <a:latin typeface="Gill Sans MT" panose="020B0502020104020203" pitchFamily="34" charset="-18"/>
            </a:rPr>
            <a:t>o finančním právu</a:t>
          </a:r>
        </a:p>
      </dgm:t>
    </dgm:pt>
    <dgm:pt modelId="{80B57BA9-1F33-4EE0-97FF-E0568C473AA0}" type="parTrans" cxnId="{8EBD228A-0836-49FD-93D1-ECD12D8CBB49}">
      <dgm:prSet/>
      <dgm:spPr/>
      <dgm:t>
        <a:bodyPr/>
        <a:lstStyle/>
        <a:p>
          <a:endParaRPr lang="cs-CZ"/>
        </a:p>
      </dgm:t>
    </dgm:pt>
    <dgm:pt modelId="{5C080812-C6CA-4757-9E9C-C2503CA67B33}" type="sibTrans" cxnId="{8EBD228A-0836-49FD-93D1-ECD12D8CBB49}">
      <dgm:prSet/>
      <dgm:spPr/>
      <dgm:t>
        <a:bodyPr/>
        <a:lstStyle/>
        <a:p>
          <a:endParaRPr lang="cs-CZ"/>
        </a:p>
      </dgm:t>
    </dgm:pt>
    <dgm:pt modelId="{4127884C-00AC-45E5-8633-C8D4AE082548}" type="pres">
      <dgm:prSet presAssocID="{0FB27A01-19F1-423B-AFB2-965F3CFCFB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80CF1E8-779B-4940-B38A-A53099504BCB}" type="pres">
      <dgm:prSet presAssocID="{3C7E3400-0FC7-4908-8B28-9DCB75BD18C1}" presName="hierRoot1" presStyleCnt="0"/>
      <dgm:spPr/>
    </dgm:pt>
    <dgm:pt modelId="{4A1CE131-0620-4C51-8969-406AFCDDDB53}" type="pres">
      <dgm:prSet presAssocID="{3C7E3400-0FC7-4908-8B28-9DCB75BD18C1}" presName="composite" presStyleCnt="0"/>
      <dgm:spPr/>
    </dgm:pt>
    <dgm:pt modelId="{67791152-3459-4714-8317-07C945E2B420}" type="pres">
      <dgm:prSet presAssocID="{3C7E3400-0FC7-4908-8B28-9DCB75BD18C1}" presName="background" presStyleLbl="node0" presStyleIdx="0" presStyleCnt="1"/>
      <dgm:spPr/>
    </dgm:pt>
    <dgm:pt modelId="{5713696F-C6B0-411A-A9E1-F86BBCAC637A}" type="pres">
      <dgm:prSet presAssocID="{3C7E3400-0FC7-4908-8B28-9DCB75BD18C1}" presName="text" presStyleLbl="fgAcc0" presStyleIdx="0" presStyleCnt="1">
        <dgm:presLayoutVars>
          <dgm:chPref val="3"/>
        </dgm:presLayoutVars>
      </dgm:prSet>
      <dgm:spPr/>
    </dgm:pt>
    <dgm:pt modelId="{E3657F9E-A21B-4F22-A946-A263A92DCDFF}" type="pres">
      <dgm:prSet presAssocID="{3C7E3400-0FC7-4908-8B28-9DCB75BD18C1}" presName="hierChild2" presStyleCnt="0"/>
      <dgm:spPr/>
    </dgm:pt>
    <dgm:pt modelId="{F62A48EC-2A87-4004-A5D6-3CAD080D6550}" type="pres">
      <dgm:prSet presAssocID="{2A682E56-C2B2-4035-9A6C-71C9D017BC91}" presName="Name10" presStyleLbl="parChTrans1D2" presStyleIdx="0" presStyleCnt="3"/>
      <dgm:spPr/>
    </dgm:pt>
    <dgm:pt modelId="{D7E32C93-4C0A-471D-92BF-43A4846E768E}" type="pres">
      <dgm:prSet presAssocID="{AA70D405-0370-4A9E-8EBD-2451B3C976DA}" presName="hierRoot2" presStyleCnt="0"/>
      <dgm:spPr/>
    </dgm:pt>
    <dgm:pt modelId="{9717E954-E29E-4B92-AEF5-0E5679C26B25}" type="pres">
      <dgm:prSet presAssocID="{AA70D405-0370-4A9E-8EBD-2451B3C976DA}" presName="composite2" presStyleCnt="0"/>
      <dgm:spPr/>
    </dgm:pt>
    <dgm:pt modelId="{83BDE76F-8EDC-4B2E-8DFC-0298358052F0}" type="pres">
      <dgm:prSet presAssocID="{AA70D405-0370-4A9E-8EBD-2451B3C976DA}" presName="background2" presStyleLbl="node2" presStyleIdx="0" presStyleCnt="3"/>
      <dgm:spPr/>
    </dgm:pt>
    <dgm:pt modelId="{762F6E5D-5A4B-4314-B96E-DDA37EB60718}" type="pres">
      <dgm:prSet presAssocID="{AA70D405-0370-4A9E-8EBD-2451B3C976DA}" presName="text2" presStyleLbl="fgAcc2" presStyleIdx="0" presStyleCnt="3">
        <dgm:presLayoutVars>
          <dgm:chPref val="3"/>
        </dgm:presLayoutVars>
      </dgm:prSet>
      <dgm:spPr/>
    </dgm:pt>
    <dgm:pt modelId="{8158EA5D-D3AC-4535-B8F3-947E5F9BD3D1}" type="pres">
      <dgm:prSet presAssocID="{AA70D405-0370-4A9E-8EBD-2451B3C976DA}" presName="hierChild3" presStyleCnt="0"/>
      <dgm:spPr/>
    </dgm:pt>
    <dgm:pt modelId="{154591DF-D5E5-43B2-A7EA-0AC1C0C60BC4}" type="pres">
      <dgm:prSet presAssocID="{BA1D1B10-4D64-4D16-AA60-40FD25258769}" presName="Name10" presStyleLbl="parChTrans1D2" presStyleIdx="1" presStyleCnt="3"/>
      <dgm:spPr/>
    </dgm:pt>
    <dgm:pt modelId="{B8ACC379-949F-4BAF-9229-FD0E00421F4A}" type="pres">
      <dgm:prSet presAssocID="{89AB12B1-7CCF-4EB3-8B98-37C8C1895B2C}" presName="hierRoot2" presStyleCnt="0"/>
      <dgm:spPr/>
    </dgm:pt>
    <dgm:pt modelId="{10E7F168-195E-4F06-8A2C-3F19312491FC}" type="pres">
      <dgm:prSet presAssocID="{89AB12B1-7CCF-4EB3-8B98-37C8C1895B2C}" presName="composite2" presStyleCnt="0"/>
      <dgm:spPr/>
    </dgm:pt>
    <dgm:pt modelId="{B71E806D-D0CC-432D-9EDD-F389DB9FBE9C}" type="pres">
      <dgm:prSet presAssocID="{89AB12B1-7CCF-4EB3-8B98-37C8C1895B2C}" presName="background2" presStyleLbl="node2" presStyleIdx="1" presStyleCnt="3"/>
      <dgm:spPr/>
    </dgm:pt>
    <dgm:pt modelId="{CEF97E78-98D3-420D-A35F-AFB9F5C128F7}" type="pres">
      <dgm:prSet presAssocID="{89AB12B1-7CCF-4EB3-8B98-37C8C1895B2C}" presName="text2" presStyleLbl="fgAcc2" presStyleIdx="1" presStyleCnt="3">
        <dgm:presLayoutVars>
          <dgm:chPref val="3"/>
        </dgm:presLayoutVars>
      </dgm:prSet>
      <dgm:spPr/>
    </dgm:pt>
    <dgm:pt modelId="{4E3933DD-BA78-4E3E-83C2-88CD7FA8003D}" type="pres">
      <dgm:prSet presAssocID="{89AB12B1-7CCF-4EB3-8B98-37C8C1895B2C}" presName="hierChild3" presStyleCnt="0"/>
      <dgm:spPr/>
    </dgm:pt>
    <dgm:pt modelId="{90BC586F-D5E9-46C4-8A8A-D11A0C429C60}" type="pres">
      <dgm:prSet presAssocID="{80B57BA9-1F33-4EE0-97FF-E0568C473AA0}" presName="Name10" presStyleLbl="parChTrans1D2" presStyleIdx="2" presStyleCnt="3"/>
      <dgm:spPr/>
    </dgm:pt>
    <dgm:pt modelId="{800EA01E-E8A3-4266-B1DB-335886E202DD}" type="pres">
      <dgm:prSet presAssocID="{E4B79BB3-2C8E-4B91-A9C1-FF44FBC47E0C}" presName="hierRoot2" presStyleCnt="0"/>
      <dgm:spPr/>
    </dgm:pt>
    <dgm:pt modelId="{7614BE60-48B6-40D5-8DB6-05FAEE9E849D}" type="pres">
      <dgm:prSet presAssocID="{E4B79BB3-2C8E-4B91-A9C1-FF44FBC47E0C}" presName="composite2" presStyleCnt="0"/>
      <dgm:spPr/>
    </dgm:pt>
    <dgm:pt modelId="{0E69A997-BBB1-4DA8-B42A-BB3A8D41EAF5}" type="pres">
      <dgm:prSet presAssocID="{E4B79BB3-2C8E-4B91-A9C1-FF44FBC47E0C}" presName="background2" presStyleLbl="node2" presStyleIdx="2" presStyleCnt="3"/>
      <dgm:spPr/>
    </dgm:pt>
    <dgm:pt modelId="{221F3EC8-69B9-423C-8796-BBB1E058CB86}" type="pres">
      <dgm:prSet presAssocID="{E4B79BB3-2C8E-4B91-A9C1-FF44FBC47E0C}" presName="text2" presStyleLbl="fgAcc2" presStyleIdx="2" presStyleCnt="3">
        <dgm:presLayoutVars>
          <dgm:chPref val="3"/>
        </dgm:presLayoutVars>
      </dgm:prSet>
      <dgm:spPr/>
    </dgm:pt>
    <dgm:pt modelId="{6D1097F4-E0AA-4EE1-9217-97DD846051EA}" type="pres">
      <dgm:prSet presAssocID="{E4B79BB3-2C8E-4B91-A9C1-FF44FBC47E0C}" presName="hierChild3" presStyleCnt="0"/>
      <dgm:spPr/>
    </dgm:pt>
  </dgm:ptLst>
  <dgm:cxnLst>
    <dgm:cxn modelId="{B017D61C-8F17-48FC-8B90-015855CFE3A1}" type="presOf" srcId="{80B57BA9-1F33-4EE0-97FF-E0568C473AA0}" destId="{90BC586F-D5E9-46C4-8A8A-D11A0C429C60}" srcOrd="0" destOrd="0" presId="urn:microsoft.com/office/officeart/2005/8/layout/hierarchy1"/>
    <dgm:cxn modelId="{B5B6D524-B269-4F9A-A94D-932BD081189C}" srcId="{3C7E3400-0FC7-4908-8B28-9DCB75BD18C1}" destId="{AA70D405-0370-4A9E-8EBD-2451B3C976DA}" srcOrd="0" destOrd="0" parTransId="{2A682E56-C2B2-4035-9A6C-71C9D017BC91}" sibTransId="{297D0DE3-9F82-47AA-96EC-09F49DEA121F}"/>
    <dgm:cxn modelId="{68A63A34-7ED9-43E8-91AA-1D54D3AF07D0}" type="presOf" srcId="{E4B79BB3-2C8E-4B91-A9C1-FF44FBC47E0C}" destId="{221F3EC8-69B9-423C-8796-BBB1E058CB86}" srcOrd="0" destOrd="0" presId="urn:microsoft.com/office/officeart/2005/8/layout/hierarchy1"/>
    <dgm:cxn modelId="{B12B8C3E-CD0C-4844-9502-BA6AC55BD3BB}" type="presOf" srcId="{89AB12B1-7CCF-4EB3-8B98-37C8C1895B2C}" destId="{CEF97E78-98D3-420D-A35F-AFB9F5C128F7}" srcOrd="0" destOrd="0" presId="urn:microsoft.com/office/officeart/2005/8/layout/hierarchy1"/>
    <dgm:cxn modelId="{1BF82B48-891F-45B5-A872-839F703B1E64}" srcId="{0FB27A01-19F1-423B-AFB2-965F3CFCFB06}" destId="{3C7E3400-0FC7-4908-8B28-9DCB75BD18C1}" srcOrd="0" destOrd="0" parTransId="{AA65F861-47E2-4177-B869-FAB30F42C647}" sibTransId="{88AC9663-50FD-4460-8D4D-E3D136E3C9C0}"/>
    <dgm:cxn modelId="{39060154-A947-43F6-A2C7-221ACE7D47BC}" type="presOf" srcId="{AA70D405-0370-4A9E-8EBD-2451B3C976DA}" destId="{762F6E5D-5A4B-4314-B96E-DDA37EB60718}" srcOrd="0" destOrd="0" presId="urn:microsoft.com/office/officeart/2005/8/layout/hierarchy1"/>
    <dgm:cxn modelId="{9306DB83-FB3C-440F-8A15-E726FE3EB4F1}" type="presOf" srcId="{3C7E3400-0FC7-4908-8B28-9DCB75BD18C1}" destId="{5713696F-C6B0-411A-A9E1-F86BBCAC637A}" srcOrd="0" destOrd="0" presId="urn:microsoft.com/office/officeart/2005/8/layout/hierarchy1"/>
    <dgm:cxn modelId="{8EBD228A-0836-49FD-93D1-ECD12D8CBB49}" srcId="{3C7E3400-0FC7-4908-8B28-9DCB75BD18C1}" destId="{E4B79BB3-2C8E-4B91-A9C1-FF44FBC47E0C}" srcOrd="2" destOrd="0" parTransId="{80B57BA9-1F33-4EE0-97FF-E0568C473AA0}" sibTransId="{5C080812-C6CA-4757-9E9C-C2503CA67B33}"/>
    <dgm:cxn modelId="{A3E7D6A6-DBB5-4628-9EA7-B3FCEA215725}" type="presOf" srcId="{2A682E56-C2B2-4035-9A6C-71C9D017BC91}" destId="{F62A48EC-2A87-4004-A5D6-3CAD080D6550}" srcOrd="0" destOrd="0" presId="urn:microsoft.com/office/officeart/2005/8/layout/hierarchy1"/>
    <dgm:cxn modelId="{FA471CB3-5147-425D-9358-30C181EA43D3}" type="presOf" srcId="{BA1D1B10-4D64-4D16-AA60-40FD25258769}" destId="{154591DF-D5E5-43B2-A7EA-0AC1C0C60BC4}" srcOrd="0" destOrd="0" presId="urn:microsoft.com/office/officeart/2005/8/layout/hierarchy1"/>
    <dgm:cxn modelId="{9892EECA-1E4B-41AB-A9C2-1E944367CD82}" srcId="{3C7E3400-0FC7-4908-8B28-9DCB75BD18C1}" destId="{89AB12B1-7CCF-4EB3-8B98-37C8C1895B2C}" srcOrd="1" destOrd="0" parTransId="{BA1D1B10-4D64-4D16-AA60-40FD25258769}" sibTransId="{8B7E31BF-E557-4998-8092-35EF2EA03555}"/>
    <dgm:cxn modelId="{AFB607D6-BD23-4779-87D0-3C93984E1050}" type="presOf" srcId="{0FB27A01-19F1-423B-AFB2-965F3CFCFB06}" destId="{4127884C-00AC-45E5-8633-C8D4AE082548}" srcOrd="0" destOrd="0" presId="urn:microsoft.com/office/officeart/2005/8/layout/hierarchy1"/>
    <dgm:cxn modelId="{56E6989C-EB73-44D4-8C0F-ADDEF32A7A7A}" type="presParOf" srcId="{4127884C-00AC-45E5-8633-C8D4AE082548}" destId="{180CF1E8-779B-4940-B38A-A53099504BCB}" srcOrd="0" destOrd="0" presId="urn:microsoft.com/office/officeart/2005/8/layout/hierarchy1"/>
    <dgm:cxn modelId="{0EE41527-7A0F-4999-BC65-A0DA0D74C731}" type="presParOf" srcId="{180CF1E8-779B-4940-B38A-A53099504BCB}" destId="{4A1CE131-0620-4C51-8969-406AFCDDDB53}" srcOrd="0" destOrd="0" presId="urn:microsoft.com/office/officeart/2005/8/layout/hierarchy1"/>
    <dgm:cxn modelId="{C055C3A9-8DC3-4D32-A8F7-B706F96711AE}" type="presParOf" srcId="{4A1CE131-0620-4C51-8969-406AFCDDDB53}" destId="{67791152-3459-4714-8317-07C945E2B420}" srcOrd="0" destOrd="0" presId="urn:microsoft.com/office/officeart/2005/8/layout/hierarchy1"/>
    <dgm:cxn modelId="{7F29ED3A-2E6D-4EC0-B3C5-86F7D3EA6DAE}" type="presParOf" srcId="{4A1CE131-0620-4C51-8969-406AFCDDDB53}" destId="{5713696F-C6B0-411A-A9E1-F86BBCAC637A}" srcOrd="1" destOrd="0" presId="urn:microsoft.com/office/officeart/2005/8/layout/hierarchy1"/>
    <dgm:cxn modelId="{0D6429F1-68D8-4AA2-A4F7-7EE4224C412B}" type="presParOf" srcId="{180CF1E8-779B-4940-B38A-A53099504BCB}" destId="{E3657F9E-A21B-4F22-A946-A263A92DCDFF}" srcOrd="1" destOrd="0" presId="urn:microsoft.com/office/officeart/2005/8/layout/hierarchy1"/>
    <dgm:cxn modelId="{8B0B429D-0B21-46F9-A87D-48B23C03A961}" type="presParOf" srcId="{E3657F9E-A21B-4F22-A946-A263A92DCDFF}" destId="{F62A48EC-2A87-4004-A5D6-3CAD080D6550}" srcOrd="0" destOrd="0" presId="urn:microsoft.com/office/officeart/2005/8/layout/hierarchy1"/>
    <dgm:cxn modelId="{71ADDBE5-F903-439E-AA0F-347E03A4F426}" type="presParOf" srcId="{E3657F9E-A21B-4F22-A946-A263A92DCDFF}" destId="{D7E32C93-4C0A-471D-92BF-43A4846E768E}" srcOrd="1" destOrd="0" presId="urn:microsoft.com/office/officeart/2005/8/layout/hierarchy1"/>
    <dgm:cxn modelId="{5618D49B-25C2-4695-A2DE-9F6F68B8B9BC}" type="presParOf" srcId="{D7E32C93-4C0A-471D-92BF-43A4846E768E}" destId="{9717E954-E29E-4B92-AEF5-0E5679C26B25}" srcOrd="0" destOrd="0" presId="urn:microsoft.com/office/officeart/2005/8/layout/hierarchy1"/>
    <dgm:cxn modelId="{B58A7A66-CD7B-4FF9-B7B0-EA54E1EB8F0B}" type="presParOf" srcId="{9717E954-E29E-4B92-AEF5-0E5679C26B25}" destId="{83BDE76F-8EDC-4B2E-8DFC-0298358052F0}" srcOrd="0" destOrd="0" presId="urn:microsoft.com/office/officeart/2005/8/layout/hierarchy1"/>
    <dgm:cxn modelId="{0F3856D3-5533-455E-86C5-D44F0AD4AA63}" type="presParOf" srcId="{9717E954-E29E-4B92-AEF5-0E5679C26B25}" destId="{762F6E5D-5A4B-4314-B96E-DDA37EB60718}" srcOrd="1" destOrd="0" presId="urn:microsoft.com/office/officeart/2005/8/layout/hierarchy1"/>
    <dgm:cxn modelId="{BE904577-CB9F-467A-9FAB-479E52CBE90F}" type="presParOf" srcId="{D7E32C93-4C0A-471D-92BF-43A4846E768E}" destId="{8158EA5D-D3AC-4535-B8F3-947E5F9BD3D1}" srcOrd="1" destOrd="0" presId="urn:microsoft.com/office/officeart/2005/8/layout/hierarchy1"/>
    <dgm:cxn modelId="{4D31F876-4170-4080-81F6-7ABCDD4C593C}" type="presParOf" srcId="{E3657F9E-A21B-4F22-A946-A263A92DCDFF}" destId="{154591DF-D5E5-43B2-A7EA-0AC1C0C60BC4}" srcOrd="2" destOrd="0" presId="urn:microsoft.com/office/officeart/2005/8/layout/hierarchy1"/>
    <dgm:cxn modelId="{218A6E3C-D9CC-4977-B315-D890045F60DD}" type="presParOf" srcId="{E3657F9E-A21B-4F22-A946-A263A92DCDFF}" destId="{B8ACC379-949F-4BAF-9229-FD0E00421F4A}" srcOrd="3" destOrd="0" presId="urn:microsoft.com/office/officeart/2005/8/layout/hierarchy1"/>
    <dgm:cxn modelId="{C1569E65-0749-42BD-B8C0-B4606C47F072}" type="presParOf" srcId="{B8ACC379-949F-4BAF-9229-FD0E00421F4A}" destId="{10E7F168-195E-4F06-8A2C-3F19312491FC}" srcOrd="0" destOrd="0" presId="urn:microsoft.com/office/officeart/2005/8/layout/hierarchy1"/>
    <dgm:cxn modelId="{F0CFCEAE-C4BB-4F26-9D96-39076C1F0A0C}" type="presParOf" srcId="{10E7F168-195E-4F06-8A2C-3F19312491FC}" destId="{B71E806D-D0CC-432D-9EDD-F389DB9FBE9C}" srcOrd="0" destOrd="0" presId="urn:microsoft.com/office/officeart/2005/8/layout/hierarchy1"/>
    <dgm:cxn modelId="{F1EC2651-4928-4618-9B21-8F1D59BDBE8F}" type="presParOf" srcId="{10E7F168-195E-4F06-8A2C-3F19312491FC}" destId="{CEF97E78-98D3-420D-A35F-AFB9F5C128F7}" srcOrd="1" destOrd="0" presId="urn:microsoft.com/office/officeart/2005/8/layout/hierarchy1"/>
    <dgm:cxn modelId="{A45715ED-0D75-4BB3-AF88-EC32196CFAED}" type="presParOf" srcId="{B8ACC379-949F-4BAF-9229-FD0E00421F4A}" destId="{4E3933DD-BA78-4E3E-83C2-88CD7FA8003D}" srcOrd="1" destOrd="0" presId="urn:microsoft.com/office/officeart/2005/8/layout/hierarchy1"/>
    <dgm:cxn modelId="{996AD772-04C7-4670-ADAD-9EAF90681C9D}" type="presParOf" srcId="{E3657F9E-A21B-4F22-A946-A263A92DCDFF}" destId="{90BC586F-D5E9-46C4-8A8A-D11A0C429C60}" srcOrd="4" destOrd="0" presId="urn:microsoft.com/office/officeart/2005/8/layout/hierarchy1"/>
    <dgm:cxn modelId="{18CDC3A6-8CD0-45A3-A087-624EC015A4BF}" type="presParOf" srcId="{E3657F9E-A21B-4F22-A946-A263A92DCDFF}" destId="{800EA01E-E8A3-4266-B1DB-335886E202DD}" srcOrd="5" destOrd="0" presId="urn:microsoft.com/office/officeart/2005/8/layout/hierarchy1"/>
    <dgm:cxn modelId="{4AD4A9BC-D6C6-45D3-B0E6-714D339346F7}" type="presParOf" srcId="{800EA01E-E8A3-4266-B1DB-335886E202DD}" destId="{7614BE60-48B6-40D5-8DB6-05FAEE9E849D}" srcOrd="0" destOrd="0" presId="urn:microsoft.com/office/officeart/2005/8/layout/hierarchy1"/>
    <dgm:cxn modelId="{7601F6D2-940B-4B26-AD89-2E4D32E8EBD0}" type="presParOf" srcId="{7614BE60-48B6-40D5-8DB6-05FAEE9E849D}" destId="{0E69A997-BBB1-4DA8-B42A-BB3A8D41EAF5}" srcOrd="0" destOrd="0" presId="urn:microsoft.com/office/officeart/2005/8/layout/hierarchy1"/>
    <dgm:cxn modelId="{88979ACF-9221-46A5-8572-32823375ED98}" type="presParOf" srcId="{7614BE60-48B6-40D5-8DB6-05FAEE9E849D}" destId="{221F3EC8-69B9-423C-8796-BBB1E058CB86}" srcOrd="1" destOrd="0" presId="urn:microsoft.com/office/officeart/2005/8/layout/hierarchy1"/>
    <dgm:cxn modelId="{D179A6EA-5819-4BC0-AA26-3573AB4DA83C}" type="presParOf" srcId="{800EA01E-E8A3-4266-B1DB-335886E202DD}" destId="{6D1097F4-E0AA-4EE1-9217-97DD846051E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C63D6A-6382-4C68-B4AF-5E7E8841CDF7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9FE6CCF7-E663-44E9-8701-431DE2FFA2BD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Hospodářská politika</a:t>
          </a:r>
        </a:p>
      </dgm:t>
    </dgm:pt>
    <dgm:pt modelId="{AFFC93C8-9152-46AB-84E7-77655CFDD265}" type="parTrans" cxnId="{D0A2F98C-EDF9-4929-9D0D-3D2CAA259181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EDF1B2D8-912E-48BA-8381-3FCDE36A1201}" type="sibTrans" cxnId="{D0A2F98C-EDF9-4929-9D0D-3D2CAA259181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C7738CFE-4E2C-4CE8-86BC-8143D8F7F751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finanční politika</a:t>
          </a:r>
        </a:p>
      </dgm:t>
    </dgm:pt>
    <dgm:pt modelId="{3CDA0BD5-4439-41AB-9EDD-4F6902CE69D3}" type="parTrans" cxnId="{0670EC00-04B0-44F4-9807-50AED0186BC0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2756436F-E940-4392-AB57-53F15DB69102}" type="sibTrans" cxnId="{0670EC00-04B0-44F4-9807-50AED0186BC0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3E349243-A979-46EC-A18E-80CA8A7454FD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zahraničně obchodní politika</a:t>
          </a:r>
        </a:p>
      </dgm:t>
    </dgm:pt>
    <dgm:pt modelId="{355DA53A-38D6-4AC9-93C9-1AA25BD17453}" type="parTrans" cxnId="{99581CE6-761D-46F6-B6F8-2FEEE789678A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AC013C3E-2E69-474D-9BB5-4BE346FF43E4}" type="sibTrans" cxnId="{99581CE6-761D-46F6-B6F8-2FEEE789678A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D9F4DF56-221C-4FF5-833B-A8DBDB8FCA47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mzdová politika</a:t>
          </a:r>
        </a:p>
      </dgm:t>
    </dgm:pt>
    <dgm:pt modelId="{35E36E93-2131-4B61-BD4E-36CD0B99E1B2}" type="parTrans" cxnId="{AF750D60-9464-400C-A5AD-03657954E1E3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8FA955FE-E6B4-436F-967F-85B035E21EF0}" type="sibTrans" cxnId="{AF750D60-9464-400C-A5AD-03657954E1E3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9A4A9F11-BB55-450D-8CA7-DE4B559F11E6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sociální politika</a:t>
          </a:r>
        </a:p>
      </dgm:t>
    </dgm:pt>
    <dgm:pt modelId="{96BFA59E-637F-425F-B620-D9BFB422614E}" type="parTrans" cxnId="{B29F50F6-C15E-4F6E-BE42-CA00732FFDC7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17B50FBF-D59E-40D2-B3B9-D8F52F926F94}" type="sibTrans" cxnId="{B29F50F6-C15E-4F6E-BE42-CA00732FFDC7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846B6FFD-BA55-4262-ACBC-01A996174962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fiskální politika</a:t>
          </a:r>
        </a:p>
      </dgm:t>
    </dgm:pt>
    <dgm:pt modelId="{F74EEAEB-D47E-4216-A705-2F926B342D15}" type="parTrans" cxnId="{B5CCAC4A-DD2B-45BA-B352-6E2E3139C3D7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176C955C-3B1A-4118-B462-B2F4C4DF465F}" type="sibTrans" cxnId="{B5CCAC4A-DD2B-45BA-B352-6E2E3139C3D7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07B1962F-DD9D-4E67-9901-84FFDF27C3ED}" type="pres">
      <dgm:prSet presAssocID="{BEC63D6A-6382-4C68-B4AF-5E7E8841CD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71B4121-172D-45ED-BFF1-55345C8372AC}" type="pres">
      <dgm:prSet presAssocID="{9FE6CCF7-E663-44E9-8701-431DE2FFA2BD}" presName="hierRoot1" presStyleCnt="0">
        <dgm:presLayoutVars>
          <dgm:hierBranch val="init"/>
        </dgm:presLayoutVars>
      </dgm:prSet>
      <dgm:spPr/>
    </dgm:pt>
    <dgm:pt modelId="{B1F04227-B0DC-4026-9651-EF766202A361}" type="pres">
      <dgm:prSet presAssocID="{9FE6CCF7-E663-44E9-8701-431DE2FFA2BD}" presName="rootComposite1" presStyleCnt="0"/>
      <dgm:spPr/>
    </dgm:pt>
    <dgm:pt modelId="{6550B8C7-5F6F-4A12-B40C-0644292E3A31}" type="pres">
      <dgm:prSet presAssocID="{9FE6CCF7-E663-44E9-8701-431DE2FFA2BD}" presName="rootText1" presStyleLbl="node0" presStyleIdx="0" presStyleCnt="1" custScaleX="144742">
        <dgm:presLayoutVars>
          <dgm:chPref val="3"/>
        </dgm:presLayoutVars>
      </dgm:prSet>
      <dgm:spPr/>
    </dgm:pt>
    <dgm:pt modelId="{097487EC-75F0-476E-9F3E-B60693C1DB50}" type="pres">
      <dgm:prSet presAssocID="{9FE6CCF7-E663-44E9-8701-431DE2FFA2BD}" presName="rootConnector1" presStyleLbl="node1" presStyleIdx="0" presStyleCnt="0"/>
      <dgm:spPr/>
    </dgm:pt>
    <dgm:pt modelId="{4A2565BD-8C83-49CE-9223-FD83E0A48CBA}" type="pres">
      <dgm:prSet presAssocID="{9FE6CCF7-E663-44E9-8701-431DE2FFA2BD}" presName="hierChild2" presStyleCnt="0"/>
      <dgm:spPr/>
    </dgm:pt>
    <dgm:pt modelId="{17E0885E-96C8-434B-94AF-45D1DB89D809}" type="pres">
      <dgm:prSet presAssocID="{3CDA0BD5-4439-41AB-9EDD-4F6902CE69D3}" presName="Name37" presStyleLbl="parChTrans1D2" presStyleIdx="0" presStyleCnt="5"/>
      <dgm:spPr/>
    </dgm:pt>
    <dgm:pt modelId="{96FC5FA2-0BEF-4A89-A7FF-4C500582F30A}" type="pres">
      <dgm:prSet presAssocID="{C7738CFE-4E2C-4CE8-86BC-8143D8F7F751}" presName="hierRoot2" presStyleCnt="0">
        <dgm:presLayoutVars>
          <dgm:hierBranch val="init"/>
        </dgm:presLayoutVars>
      </dgm:prSet>
      <dgm:spPr/>
    </dgm:pt>
    <dgm:pt modelId="{C704FB36-871C-41F4-87DC-AE5997981679}" type="pres">
      <dgm:prSet presAssocID="{C7738CFE-4E2C-4CE8-86BC-8143D8F7F751}" presName="rootComposite" presStyleCnt="0"/>
      <dgm:spPr/>
    </dgm:pt>
    <dgm:pt modelId="{5C4AE032-20E0-4732-BD3E-5263D93EF93F}" type="pres">
      <dgm:prSet presAssocID="{C7738CFE-4E2C-4CE8-86BC-8143D8F7F751}" presName="rootText" presStyleLbl="node2" presStyleIdx="0" presStyleCnt="5">
        <dgm:presLayoutVars>
          <dgm:chPref val="3"/>
        </dgm:presLayoutVars>
      </dgm:prSet>
      <dgm:spPr/>
    </dgm:pt>
    <dgm:pt modelId="{D87433B4-B84F-4572-9C47-8207C08D83DE}" type="pres">
      <dgm:prSet presAssocID="{C7738CFE-4E2C-4CE8-86BC-8143D8F7F751}" presName="rootConnector" presStyleLbl="node2" presStyleIdx="0" presStyleCnt="5"/>
      <dgm:spPr/>
    </dgm:pt>
    <dgm:pt modelId="{EB6AC25D-0079-4924-8822-E69B95F77990}" type="pres">
      <dgm:prSet presAssocID="{C7738CFE-4E2C-4CE8-86BC-8143D8F7F751}" presName="hierChild4" presStyleCnt="0"/>
      <dgm:spPr/>
    </dgm:pt>
    <dgm:pt modelId="{B8134D9A-FEF7-4CB7-8A51-551EFD3B5005}" type="pres">
      <dgm:prSet presAssocID="{C7738CFE-4E2C-4CE8-86BC-8143D8F7F751}" presName="hierChild5" presStyleCnt="0"/>
      <dgm:spPr/>
    </dgm:pt>
    <dgm:pt modelId="{56150CE4-33CF-48E9-B203-0E8521EDA10B}" type="pres">
      <dgm:prSet presAssocID="{F74EEAEB-D47E-4216-A705-2F926B342D15}" presName="Name37" presStyleLbl="parChTrans1D2" presStyleIdx="1" presStyleCnt="5"/>
      <dgm:spPr/>
    </dgm:pt>
    <dgm:pt modelId="{72EC0355-8290-44C6-9B14-DF62B0E9F264}" type="pres">
      <dgm:prSet presAssocID="{846B6FFD-BA55-4262-ACBC-01A996174962}" presName="hierRoot2" presStyleCnt="0">
        <dgm:presLayoutVars>
          <dgm:hierBranch val="init"/>
        </dgm:presLayoutVars>
      </dgm:prSet>
      <dgm:spPr/>
    </dgm:pt>
    <dgm:pt modelId="{F2EDA1DE-67C8-453A-AC63-7AA7DCF5F254}" type="pres">
      <dgm:prSet presAssocID="{846B6FFD-BA55-4262-ACBC-01A996174962}" presName="rootComposite" presStyleCnt="0"/>
      <dgm:spPr/>
    </dgm:pt>
    <dgm:pt modelId="{70629F1D-D432-4789-882D-87B933BD35F8}" type="pres">
      <dgm:prSet presAssocID="{846B6FFD-BA55-4262-ACBC-01A996174962}" presName="rootText" presStyleLbl="node2" presStyleIdx="1" presStyleCnt="5">
        <dgm:presLayoutVars>
          <dgm:chPref val="3"/>
        </dgm:presLayoutVars>
      </dgm:prSet>
      <dgm:spPr/>
    </dgm:pt>
    <dgm:pt modelId="{DF07D85B-B881-4600-8380-076F062E025F}" type="pres">
      <dgm:prSet presAssocID="{846B6FFD-BA55-4262-ACBC-01A996174962}" presName="rootConnector" presStyleLbl="node2" presStyleIdx="1" presStyleCnt="5"/>
      <dgm:spPr/>
    </dgm:pt>
    <dgm:pt modelId="{778C406D-60C2-42E6-A09F-9D99BE21AA83}" type="pres">
      <dgm:prSet presAssocID="{846B6FFD-BA55-4262-ACBC-01A996174962}" presName="hierChild4" presStyleCnt="0"/>
      <dgm:spPr/>
    </dgm:pt>
    <dgm:pt modelId="{05EA0543-CAC6-4C7D-9B85-FEF0D7C3E29B}" type="pres">
      <dgm:prSet presAssocID="{846B6FFD-BA55-4262-ACBC-01A996174962}" presName="hierChild5" presStyleCnt="0"/>
      <dgm:spPr/>
    </dgm:pt>
    <dgm:pt modelId="{E68E1EB6-1965-41AF-BCD6-CFA0FCFF788C}" type="pres">
      <dgm:prSet presAssocID="{355DA53A-38D6-4AC9-93C9-1AA25BD17453}" presName="Name37" presStyleLbl="parChTrans1D2" presStyleIdx="2" presStyleCnt="5"/>
      <dgm:spPr/>
    </dgm:pt>
    <dgm:pt modelId="{62AAA401-AA8E-4651-B0E9-7ACC6410BDAA}" type="pres">
      <dgm:prSet presAssocID="{3E349243-A979-46EC-A18E-80CA8A7454FD}" presName="hierRoot2" presStyleCnt="0">
        <dgm:presLayoutVars>
          <dgm:hierBranch val="init"/>
        </dgm:presLayoutVars>
      </dgm:prSet>
      <dgm:spPr/>
    </dgm:pt>
    <dgm:pt modelId="{6B55BC3E-48CD-4618-A7FD-1D04C54FD79D}" type="pres">
      <dgm:prSet presAssocID="{3E349243-A979-46EC-A18E-80CA8A7454FD}" presName="rootComposite" presStyleCnt="0"/>
      <dgm:spPr/>
    </dgm:pt>
    <dgm:pt modelId="{F552AE11-604B-4997-862A-3A6BFB07B370}" type="pres">
      <dgm:prSet presAssocID="{3E349243-A979-46EC-A18E-80CA8A7454FD}" presName="rootText" presStyleLbl="node2" presStyleIdx="2" presStyleCnt="5" custScaleY="154232">
        <dgm:presLayoutVars>
          <dgm:chPref val="3"/>
        </dgm:presLayoutVars>
      </dgm:prSet>
      <dgm:spPr/>
    </dgm:pt>
    <dgm:pt modelId="{7CA23663-D22E-48E6-9501-905C005B7932}" type="pres">
      <dgm:prSet presAssocID="{3E349243-A979-46EC-A18E-80CA8A7454FD}" presName="rootConnector" presStyleLbl="node2" presStyleIdx="2" presStyleCnt="5"/>
      <dgm:spPr/>
    </dgm:pt>
    <dgm:pt modelId="{C201F8E4-DDEA-44C0-9328-434D97FFA42E}" type="pres">
      <dgm:prSet presAssocID="{3E349243-A979-46EC-A18E-80CA8A7454FD}" presName="hierChild4" presStyleCnt="0"/>
      <dgm:spPr/>
    </dgm:pt>
    <dgm:pt modelId="{0D1A2836-AC47-4789-8676-87DE92EE0C36}" type="pres">
      <dgm:prSet presAssocID="{3E349243-A979-46EC-A18E-80CA8A7454FD}" presName="hierChild5" presStyleCnt="0"/>
      <dgm:spPr/>
    </dgm:pt>
    <dgm:pt modelId="{D5FB2DB2-03E9-4B02-9251-866378A1681F}" type="pres">
      <dgm:prSet presAssocID="{35E36E93-2131-4B61-BD4E-36CD0B99E1B2}" presName="Name37" presStyleLbl="parChTrans1D2" presStyleIdx="3" presStyleCnt="5"/>
      <dgm:spPr/>
    </dgm:pt>
    <dgm:pt modelId="{5460E215-5BE0-4CAC-A7D2-F85A68448E2F}" type="pres">
      <dgm:prSet presAssocID="{D9F4DF56-221C-4FF5-833B-A8DBDB8FCA47}" presName="hierRoot2" presStyleCnt="0">
        <dgm:presLayoutVars>
          <dgm:hierBranch val="init"/>
        </dgm:presLayoutVars>
      </dgm:prSet>
      <dgm:spPr/>
    </dgm:pt>
    <dgm:pt modelId="{B37864D4-68D9-46D7-B82B-D9658E3592FB}" type="pres">
      <dgm:prSet presAssocID="{D9F4DF56-221C-4FF5-833B-A8DBDB8FCA47}" presName="rootComposite" presStyleCnt="0"/>
      <dgm:spPr/>
    </dgm:pt>
    <dgm:pt modelId="{5B78E67B-26ED-4C1B-9A9F-7B016FF84D25}" type="pres">
      <dgm:prSet presAssocID="{D9F4DF56-221C-4FF5-833B-A8DBDB8FCA47}" presName="rootText" presStyleLbl="node2" presStyleIdx="3" presStyleCnt="5">
        <dgm:presLayoutVars>
          <dgm:chPref val="3"/>
        </dgm:presLayoutVars>
      </dgm:prSet>
      <dgm:spPr/>
    </dgm:pt>
    <dgm:pt modelId="{D774E50E-BB71-46D1-AC07-A0586924A788}" type="pres">
      <dgm:prSet presAssocID="{D9F4DF56-221C-4FF5-833B-A8DBDB8FCA47}" presName="rootConnector" presStyleLbl="node2" presStyleIdx="3" presStyleCnt="5"/>
      <dgm:spPr/>
    </dgm:pt>
    <dgm:pt modelId="{B317613B-C0BE-42FD-A538-5469B338CB3F}" type="pres">
      <dgm:prSet presAssocID="{D9F4DF56-221C-4FF5-833B-A8DBDB8FCA47}" presName="hierChild4" presStyleCnt="0"/>
      <dgm:spPr/>
    </dgm:pt>
    <dgm:pt modelId="{C8F0D212-A191-49EA-8099-A1A3888FF34A}" type="pres">
      <dgm:prSet presAssocID="{D9F4DF56-221C-4FF5-833B-A8DBDB8FCA47}" presName="hierChild5" presStyleCnt="0"/>
      <dgm:spPr/>
    </dgm:pt>
    <dgm:pt modelId="{0ECE6AE9-53E9-4F40-A2F1-0577B132C10F}" type="pres">
      <dgm:prSet presAssocID="{96BFA59E-637F-425F-B620-D9BFB422614E}" presName="Name37" presStyleLbl="parChTrans1D2" presStyleIdx="4" presStyleCnt="5"/>
      <dgm:spPr/>
    </dgm:pt>
    <dgm:pt modelId="{813A1055-9D56-4A23-960C-AFBFA0C20E7B}" type="pres">
      <dgm:prSet presAssocID="{9A4A9F11-BB55-450D-8CA7-DE4B559F11E6}" presName="hierRoot2" presStyleCnt="0">
        <dgm:presLayoutVars>
          <dgm:hierBranch val="init"/>
        </dgm:presLayoutVars>
      </dgm:prSet>
      <dgm:spPr/>
    </dgm:pt>
    <dgm:pt modelId="{E4CE0F80-B97D-4E09-928A-929E8F08DBC5}" type="pres">
      <dgm:prSet presAssocID="{9A4A9F11-BB55-450D-8CA7-DE4B559F11E6}" presName="rootComposite" presStyleCnt="0"/>
      <dgm:spPr/>
    </dgm:pt>
    <dgm:pt modelId="{0AC686EE-B8BC-46F1-90CF-CB2E0753CB61}" type="pres">
      <dgm:prSet presAssocID="{9A4A9F11-BB55-450D-8CA7-DE4B559F11E6}" presName="rootText" presStyleLbl="node2" presStyleIdx="4" presStyleCnt="5">
        <dgm:presLayoutVars>
          <dgm:chPref val="3"/>
        </dgm:presLayoutVars>
      </dgm:prSet>
      <dgm:spPr/>
    </dgm:pt>
    <dgm:pt modelId="{165A28AF-2994-4EF9-8B57-66A2C6773693}" type="pres">
      <dgm:prSet presAssocID="{9A4A9F11-BB55-450D-8CA7-DE4B559F11E6}" presName="rootConnector" presStyleLbl="node2" presStyleIdx="4" presStyleCnt="5"/>
      <dgm:spPr/>
    </dgm:pt>
    <dgm:pt modelId="{01EA3ED9-8F0C-481E-B739-95CAB261C515}" type="pres">
      <dgm:prSet presAssocID="{9A4A9F11-BB55-450D-8CA7-DE4B559F11E6}" presName="hierChild4" presStyleCnt="0"/>
      <dgm:spPr/>
    </dgm:pt>
    <dgm:pt modelId="{D47B324E-7504-40FB-804B-3B6920C4F1B0}" type="pres">
      <dgm:prSet presAssocID="{9A4A9F11-BB55-450D-8CA7-DE4B559F11E6}" presName="hierChild5" presStyleCnt="0"/>
      <dgm:spPr/>
    </dgm:pt>
    <dgm:pt modelId="{B0D2BA4E-9952-4EC9-8616-39CE59B83C74}" type="pres">
      <dgm:prSet presAssocID="{9FE6CCF7-E663-44E9-8701-431DE2FFA2BD}" presName="hierChild3" presStyleCnt="0"/>
      <dgm:spPr/>
    </dgm:pt>
  </dgm:ptLst>
  <dgm:cxnLst>
    <dgm:cxn modelId="{0670EC00-04B0-44F4-9807-50AED0186BC0}" srcId="{9FE6CCF7-E663-44E9-8701-431DE2FFA2BD}" destId="{C7738CFE-4E2C-4CE8-86BC-8143D8F7F751}" srcOrd="0" destOrd="0" parTransId="{3CDA0BD5-4439-41AB-9EDD-4F6902CE69D3}" sibTransId="{2756436F-E940-4392-AB57-53F15DB69102}"/>
    <dgm:cxn modelId="{B2D7A203-FE69-43AF-A587-402FC6CC3392}" type="presOf" srcId="{355DA53A-38D6-4AC9-93C9-1AA25BD17453}" destId="{E68E1EB6-1965-41AF-BCD6-CFA0FCFF788C}" srcOrd="0" destOrd="0" presId="urn:microsoft.com/office/officeart/2005/8/layout/orgChart1"/>
    <dgm:cxn modelId="{D4A2221C-393A-4512-87A4-03634F858489}" type="presOf" srcId="{C7738CFE-4E2C-4CE8-86BC-8143D8F7F751}" destId="{D87433B4-B84F-4572-9C47-8207C08D83DE}" srcOrd="1" destOrd="0" presId="urn:microsoft.com/office/officeart/2005/8/layout/orgChart1"/>
    <dgm:cxn modelId="{C3ABCD2D-92A9-4890-9329-BEAA5BE871FF}" type="presOf" srcId="{9FE6CCF7-E663-44E9-8701-431DE2FFA2BD}" destId="{097487EC-75F0-476E-9F3E-B60693C1DB50}" srcOrd="1" destOrd="0" presId="urn:microsoft.com/office/officeart/2005/8/layout/orgChart1"/>
    <dgm:cxn modelId="{CEF2A335-DF59-4E8B-A8A8-1E306B4570AB}" type="presOf" srcId="{9A4A9F11-BB55-450D-8CA7-DE4B559F11E6}" destId="{0AC686EE-B8BC-46F1-90CF-CB2E0753CB61}" srcOrd="0" destOrd="0" presId="urn:microsoft.com/office/officeart/2005/8/layout/orgChart1"/>
    <dgm:cxn modelId="{6243EB37-AA7E-4CD9-9B5F-9FC6117720BF}" type="presOf" srcId="{9FE6CCF7-E663-44E9-8701-431DE2FFA2BD}" destId="{6550B8C7-5F6F-4A12-B40C-0644292E3A31}" srcOrd="0" destOrd="0" presId="urn:microsoft.com/office/officeart/2005/8/layout/orgChart1"/>
    <dgm:cxn modelId="{E161E73C-0293-4BE4-BD14-0C5D422DFCA4}" type="presOf" srcId="{3E349243-A979-46EC-A18E-80CA8A7454FD}" destId="{F552AE11-604B-4997-862A-3A6BFB07B370}" srcOrd="0" destOrd="0" presId="urn:microsoft.com/office/officeart/2005/8/layout/orgChart1"/>
    <dgm:cxn modelId="{ABBB5E3D-016C-45C8-A935-437358BAEC1E}" type="presOf" srcId="{846B6FFD-BA55-4262-ACBC-01A996174962}" destId="{DF07D85B-B881-4600-8380-076F062E025F}" srcOrd="1" destOrd="0" presId="urn:microsoft.com/office/officeart/2005/8/layout/orgChart1"/>
    <dgm:cxn modelId="{AF750D60-9464-400C-A5AD-03657954E1E3}" srcId="{9FE6CCF7-E663-44E9-8701-431DE2FFA2BD}" destId="{D9F4DF56-221C-4FF5-833B-A8DBDB8FCA47}" srcOrd="3" destOrd="0" parTransId="{35E36E93-2131-4B61-BD4E-36CD0B99E1B2}" sibTransId="{8FA955FE-E6B4-436F-967F-85B035E21EF0}"/>
    <dgm:cxn modelId="{DDC00442-9CDB-45CB-9AF6-513E068707D2}" type="presOf" srcId="{C7738CFE-4E2C-4CE8-86BC-8143D8F7F751}" destId="{5C4AE032-20E0-4732-BD3E-5263D93EF93F}" srcOrd="0" destOrd="0" presId="urn:microsoft.com/office/officeart/2005/8/layout/orgChart1"/>
    <dgm:cxn modelId="{B5CCAC4A-DD2B-45BA-B352-6E2E3139C3D7}" srcId="{9FE6CCF7-E663-44E9-8701-431DE2FFA2BD}" destId="{846B6FFD-BA55-4262-ACBC-01A996174962}" srcOrd="1" destOrd="0" parTransId="{F74EEAEB-D47E-4216-A705-2F926B342D15}" sibTransId="{176C955C-3B1A-4118-B462-B2F4C4DF465F}"/>
    <dgm:cxn modelId="{D0A2F98C-EDF9-4929-9D0D-3D2CAA259181}" srcId="{BEC63D6A-6382-4C68-B4AF-5E7E8841CDF7}" destId="{9FE6CCF7-E663-44E9-8701-431DE2FFA2BD}" srcOrd="0" destOrd="0" parTransId="{AFFC93C8-9152-46AB-84E7-77655CFDD265}" sibTransId="{EDF1B2D8-912E-48BA-8381-3FCDE36A1201}"/>
    <dgm:cxn modelId="{1C84E58D-E8C7-4E9B-B412-29AC40F3D84E}" type="presOf" srcId="{D9F4DF56-221C-4FF5-833B-A8DBDB8FCA47}" destId="{5B78E67B-26ED-4C1B-9A9F-7B016FF84D25}" srcOrd="0" destOrd="0" presId="urn:microsoft.com/office/officeart/2005/8/layout/orgChart1"/>
    <dgm:cxn modelId="{83A01A97-7452-4FC9-BED3-AD992C8DA191}" type="presOf" srcId="{846B6FFD-BA55-4262-ACBC-01A996174962}" destId="{70629F1D-D432-4789-882D-87B933BD35F8}" srcOrd="0" destOrd="0" presId="urn:microsoft.com/office/officeart/2005/8/layout/orgChart1"/>
    <dgm:cxn modelId="{97507C9D-ED5B-4C30-BE6D-2FCE21743F55}" type="presOf" srcId="{3E349243-A979-46EC-A18E-80CA8A7454FD}" destId="{7CA23663-D22E-48E6-9501-905C005B7932}" srcOrd="1" destOrd="0" presId="urn:microsoft.com/office/officeart/2005/8/layout/orgChart1"/>
    <dgm:cxn modelId="{345644A3-FB7E-441B-9052-85E8B7B221DD}" type="presOf" srcId="{96BFA59E-637F-425F-B620-D9BFB422614E}" destId="{0ECE6AE9-53E9-4F40-A2F1-0577B132C10F}" srcOrd="0" destOrd="0" presId="urn:microsoft.com/office/officeart/2005/8/layout/orgChart1"/>
    <dgm:cxn modelId="{EF47F4A3-BC71-4ED7-95F4-B6B21EE3740A}" type="presOf" srcId="{D9F4DF56-221C-4FF5-833B-A8DBDB8FCA47}" destId="{D774E50E-BB71-46D1-AC07-A0586924A788}" srcOrd="1" destOrd="0" presId="urn:microsoft.com/office/officeart/2005/8/layout/orgChart1"/>
    <dgm:cxn modelId="{B0BF48A4-AE03-4F30-A2D3-20CA6FD1ACA8}" type="presOf" srcId="{BEC63D6A-6382-4C68-B4AF-5E7E8841CDF7}" destId="{07B1962F-DD9D-4E67-9901-84FFDF27C3ED}" srcOrd="0" destOrd="0" presId="urn:microsoft.com/office/officeart/2005/8/layout/orgChart1"/>
    <dgm:cxn modelId="{464ABABE-C996-49F2-B0A3-6DE3239023CD}" type="presOf" srcId="{F74EEAEB-D47E-4216-A705-2F926B342D15}" destId="{56150CE4-33CF-48E9-B203-0E8521EDA10B}" srcOrd="0" destOrd="0" presId="urn:microsoft.com/office/officeart/2005/8/layout/orgChart1"/>
    <dgm:cxn modelId="{98EEEDBE-D637-457E-BE89-0A07A73701A6}" type="presOf" srcId="{3CDA0BD5-4439-41AB-9EDD-4F6902CE69D3}" destId="{17E0885E-96C8-434B-94AF-45D1DB89D809}" srcOrd="0" destOrd="0" presId="urn:microsoft.com/office/officeart/2005/8/layout/orgChart1"/>
    <dgm:cxn modelId="{686F8ECE-CB08-48BC-99B1-CFF32B277E32}" type="presOf" srcId="{9A4A9F11-BB55-450D-8CA7-DE4B559F11E6}" destId="{165A28AF-2994-4EF9-8B57-66A2C6773693}" srcOrd="1" destOrd="0" presId="urn:microsoft.com/office/officeart/2005/8/layout/orgChart1"/>
    <dgm:cxn modelId="{D73DB0E1-AAF6-4662-B90B-A3746A7CF48B}" type="presOf" srcId="{35E36E93-2131-4B61-BD4E-36CD0B99E1B2}" destId="{D5FB2DB2-03E9-4B02-9251-866378A1681F}" srcOrd="0" destOrd="0" presId="urn:microsoft.com/office/officeart/2005/8/layout/orgChart1"/>
    <dgm:cxn modelId="{99581CE6-761D-46F6-B6F8-2FEEE789678A}" srcId="{9FE6CCF7-E663-44E9-8701-431DE2FFA2BD}" destId="{3E349243-A979-46EC-A18E-80CA8A7454FD}" srcOrd="2" destOrd="0" parTransId="{355DA53A-38D6-4AC9-93C9-1AA25BD17453}" sibTransId="{AC013C3E-2E69-474D-9BB5-4BE346FF43E4}"/>
    <dgm:cxn modelId="{B29F50F6-C15E-4F6E-BE42-CA00732FFDC7}" srcId="{9FE6CCF7-E663-44E9-8701-431DE2FFA2BD}" destId="{9A4A9F11-BB55-450D-8CA7-DE4B559F11E6}" srcOrd="4" destOrd="0" parTransId="{96BFA59E-637F-425F-B620-D9BFB422614E}" sibTransId="{17B50FBF-D59E-40D2-B3B9-D8F52F926F94}"/>
    <dgm:cxn modelId="{CD7D407D-F7E3-476B-8D7D-2019B0F176FB}" type="presParOf" srcId="{07B1962F-DD9D-4E67-9901-84FFDF27C3ED}" destId="{571B4121-172D-45ED-BFF1-55345C8372AC}" srcOrd="0" destOrd="0" presId="urn:microsoft.com/office/officeart/2005/8/layout/orgChart1"/>
    <dgm:cxn modelId="{37FFCD38-A919-4245-9A73-41080171C0D7}" type="presParOf" srcId="{571B4121-172D-45ED-BFF1-55345C8372AC}" destId="{B1F04227-B0DC-4026-9651-EF766202A361}" srcOrd="0" destOrd="0" presId="urn:microsoft.com/office/officeart/2005/8/layout/orgChart1"/>
    <dgm:cxn modelId="{E43D5B09-F8FE-46B3-BEDB-4A00E46B7130}" type="presParOf" srcId="{B1F04227-B0DC-4026-9651-EF766202A361}" destId="{6550B8C7-5F6F-4A12-B40C-0644292E3A31}" srcOrd="0" destOrd="0" presId="urn:microsoft.com/office/officeart/2005/8/layout/orgChart1"/>
    <dgm:cxn modelId="{C26B1374-84C3-440C-A242-3C2C5DAAD931}" type="presParOf" srcId="{B1F04227-B0DC-4026-9651-EF766202A361}" destId="{097487EC-75F0-476E-9F3E-B60693C1DB50}" srcOrd="1" destOrd="0" presId="urn:microsoft.com/office/officeart/2005/8/layout/orgChart1"/>
    <dgm:cxn modelId="{1AEDB31A-C3A0-4399-BBF6-5088A0420BD3}" type="presParOf" srcId="{571B4121-172D-45ED-BFF1-55345C8372AC}" destId="{4A2565BD-8C83-49CE-9223-FD83E0A48CBA}" srcOrd="1" destOrd="0" presId="urn:microsoft.com/office/officeart/2005/8/layout/orgChart1"/>
    <dgm:cxn modelId="{D3930E4D-8740-4C6D-B13C-ED972E6A1BAC}" type="presParOf" srcId="{4A2565BD-8C83-49CE-9223-FD83E0A48CBA}" destId="{17E0885E-96C8-434B-94AF-45D1DB89D809}" srcOrd="0" destOrd="0" presId="urn:microsoft.com/office/officeart/2005/8/layout/orgChart1"/>
    <dgm:cxn modelId="{8248EFB9-8209-4826-B9D7-E4A1A7C129C2}" type="presParOf" srcId="{4A2565BD-8C83-49CE-9223-FD83E0A48CBA}" destId="{96FC5FA2-0BEF-4A89-A7FF-4C500582F30A}" srcOrd="1" destOrd="0" presId="urn:microsoft.com/office/officeart/2005/8/layout/orgChart1"/>
    <dgm:cxn modelId="{A5FA5F78-296B-4A70-B26E-A39F5FF84E12}" type="presParOf" srcId="{96FC5FA2-0BEF-4A89-A7FF-4C500582F30A}" destId="{C704FB36-871C-41F4-87DC-AE5997981679}" srcOrd="0" destOrd="0" presId="urn:microsoft.com/office/officeart/2005/8/layout/orgChart1"/>
    <dgm:cxn modelId="{819CAF00-D58C-456F-9CD5-37DF6D9108A3}" type="presParOf" srcId="{C704FB36-871C-41F4-87DC-AE5997981679}" destId="{5C4AE032-20E0-4732-BD3E-5263D93EF93F}" srcOrd="0" destOrd="0" presId="urn:microsoft.com/office/officeart/2005/8/layout/orgChart1"/>
    <dgm:cxn modelId="{1B9C1A31-2DA3-4799-8CB6-F0A67ADBEF7F}" type="presParOf" srcId="{C704FB36-871C-41F4-87DC-AE5997981679}" destId="{D87433B4-B84F-4572-9C47-8207C08D83DE}" srcOrd="1" destOrd="0" presId="urn:microsoft.com/office/officeart/2005/8/layout/orgChart1"/>
    <dgm:cxn modelId="{67B67965-96AF-4F50-A141-BA1CB7101206}" type="presParOf" srcId="{96FC5FA2-0BEF-4A89-A7FF-4C500582F30A}" destId="{EB6AC25D-0079-4924-8822-E69B95F77990}" srcOrd="1" destOrd="0" presId="urn:microsoft.com/office/officeart/2005/8/layout/orgChart1"/>
    <dgm:cxn modelId="{DF0F4813-A30E-4797-8B09-4E971B113AEF}" type="presParOf" srcId="{96FC5FA2-0BEF-4A89-A7FF-4C500582F30A}" destId="{B8134D9A-FEF7-4CB7-8A51-551EFD3B5005}" srcOrd="2" destOrd="0" presId="urn:microsoft.com/office/officeart/2005/8/layout/orgChart1"/>
    <dgm:cxn modelId="{B763DD26-09E1-4FDD-AEC3-118C852A1292}" type="presParOf" srcId="{4A2565BD-8C83-49CE-9223-FD83E0A48CBA}" destId="{56150CE4-33CF-48E9-B203-0E8521EDA10B}" srcOrd="2" destOrd="0" presId="urn:microsoft.com/office/officeart/2005/8/layout/orgChart1"/>
    <dgm:cxn modelId="{0E5CC094-DD19-46B8-BFAB-738EEDE506BC}" type="presParOf" srcId="{4A2565BD-8C83-49CE-9223-FD83E0A48CBA}" destId="{72EC0355-8290-44C6-9B14-DF62B0E9F264}" srcOrd="3" destOrd="0" presId="urn:microsoft.com/office/officeart/2005/8/layout/orgChart1"/>
    <dgm:cxn modelId="{04C2EB6B-90AD-487C-BD3A-8FCC4D02D158}" type="presParOf" srcId="{72EC0355-8290-44C6-9B14-DF62B0E9F264}" destId="{F2EDA1DE-67C8-453A-AC63-7AA7DCF5F254}" srcOrd="0" destOrd="0" presId="urn:microsoft.com/office/officeart/2005/8/layout/orgChart1"/>
    <dgm:cxn modelId="{31478B37-A702-4E80-A17E-9BF75C559381}" type="presParOf" srcId="{F2EDA1DE-67C8-453A-AC63-7AA7DCF5F254}" destId="{70629F1D-D432-4789-882D-87B933BD35F8}" srcOrd="0" destOrd="0" presId="urn:microsoft.com/office/officeart/2005/8/layout/orgChart1"/>
    <dgm:cxn modelId="{0A10499F-8621-43BC-A808-55AD4EF293AF}" type="presParOf" srcId="{F2EDA1DE-67C8-453A-AC63-7AA7DCF5F254}" destId="{DF07D85B-B881-4600-8380-076F062E025F}" srcOrd="1" destOrd="0" presId="urn:microsoft.com/office/officeart/2005/8/layout/orgChart1"/>
    <dgm:cxn modelId="{A8A01F9C-7F3C-4BC6-B9AB-942BB45522E7}" type="presParOf" srcId="{72EC0355-8290-44C6-9B14-DF62B0E9F264}" destId="{778C406D-60C2-42E6-A09F-9D99BE21AA83}" srcOrd="1" destOrd="0" presId="urn:microsoft.com/office/officeart/2005/8/layout/orgChart1"/>
    <dgm:cxn modelId="{8A05C6D5-70C5-442E-8C6D-A7B9D298BACB}" type="presParOf" srcId="{72EC0355-8290-44C6-9B14-DF62B0E9F264}" destId="{05EA0543-CAC6-4C7D-9B85-FEF0D7C3E29B}" srcOrd="2" destOrd="0" presId="urn:microsoft.com/office/officeart/2005/8/layout/orgChart1"/>
    <dgm:cxn modelId="{4A629DF2-4208-46C9-A15D-020862DD2892}" type="presParOf" srcId="{4A2565BD-8C83-49CE-9223-FD83E0A48CBA}" destId="{E68E1EB6-1965-41AF-BCD6-CFA0FCFF788C}" srcOrd="4" destOrd="0" presId="urn:microsoft.com/office/officeart/2005/8/layout/orgChart1"/>
    <dgm:cxn modelId="{FE98B2D2-BF3C-436B-83B1-63D08C5F5669}" type="presParOf" srcId="{4A2565BD-8C83-49CE-9223-FD83E0A48CBA}" destId="{62AAA401-AA8E-4651-B0E9-7ACC6410BDAA}" srcOrd="5" destOrd="0" presId="urn:microsoft.com/office/officeart/2005/8/layout/orgChart1"/>
    <dgm:cxn modelId="{292349CB-E2F0-4E2C-98DE-6017FAEF4F5B}" type="presParOf" srcId="{62AAA401-AA8E-4651-B0E9-7ACC6410BDAA}" destId="{6B55BC3E-48CD-4618-A7FD-1D04C54FD79D}" srcOrd="0" destOrd="0" presId="urn:microsoft.com/office/officeart/2005/8/layout/orgChart1"/>
    <dgm:cxn modelId="{993606A6-C1DB-4DE0-8AF7-79DE452174E8}" type="presParOf" srcId="{6B55BC3E-48CD-4618-A7FD-1D04C54FD79D}" destId="{F552AE11-604B-4997-862A-3A6BFB07B370}" srcOrd="0" destOrd="0" presId="urn:microsoft.com/office/officeart/2005/8/layout/orgChart1"/>
    <dgm:cxn modelId="{90363248-07C7-4DF0-B972-3B16F62A9BAD}" type="presParOf" srcId="{6B55BC3E-48CD-4618-A7FD-1D04C54FD79D}" destId="{7CA23663-D22E-48E6-9501-905C005B7932}" srcOrd="1" destOrd="0" presId="urn:microsoft.com/office/officeart/2005/8/layout/orgChart1"/>
    <dgm:cxn modelId="{D5ACB052-41F1-494F-8415-F6EAD0A552DA}" type="presParOf" srcId="{62AAA401-AA8E-4651-B0E9-7ACC6410BDAA}" destId="{C201F8E4-DDEA-44C0-9328-434D97FFA42E}" srcOrd="1" destOrd="0" presId="urn:microsoft.com/office/officeart/2005/8/layout/orgChart1"/>
    <dgm:cxn modelId="{40F4534E-ABFD-4B82-B463-BB2FDF7D2BA4}" type="presParOf" srcId="{62AAA401-AA8E-4651-B0E9-7ACC6410BDAA}" destId="{0D1A2836-AC47-4789-8676-87DE92EE0C36}" srcOrd="2" destOrd="0" presId="urn:microsoft.com/office/officeart/2005/8/layout/orgChart1"/>
    <dgm:cxn modelId="{52BBA430-EBF8-4DC9-9CEB-0A31E8959C2A}" type="presParOf" srcId="{4A2565BD-8C83-49CE-9223-FD83E0A48CBA}" destId="{D5FB2DB2-03E9-4B02-9251-866378A1681F}" srcOrd="6" destOrd="0" presId="urn:microsoft.com/office/officeart/2005/8/layout/orgChart1"/>
    <dgm:cxn modelId="{1AA6CC5A-E844-4929-943E-361D7137D1A5}" type="presParOf" srcId="{4A2565BD-8C83-49CE-9223-FD83E0A48CBA}" destId="{5460E215-5BE0-4CAC-A7D2-F85A68448E2F}" srcOrd="7" destOrd="0" presId="urn:microsoft.com/office/officeart/2005/8/layout/orgChart1"/>
    <dgm:cxn modelId="{D304CEC7-15A2-464C-8681-501D5F3D9B5B}" type="presParOf" srcId="{5460E215-5BE0-4CAC-A7D2-F85A68448E2F}" destId="{B37864D4-68D9-46D7-B82B-D9658E3592FB}" srcOrd="0" destOrd="0" presId="urn:microsoft.com/office/officeart/2005/8/layout/orgChart1"/>
    <dgm:cxn modelId="{669FBBB9-33E7-4C2A-8FBE-602B0324CFDF}" type="presParOf" srcId="{B37864D4-68D9-46D7-B82B-D9658E3592FB}" destId="{5B78E67B-26ED-4C1B-9A9F-7B016FF84D25}" srcOrd="0" destOrd="0" presId="urn:microsoft.com/office/officeart/2005/8/layout/orgChart1"/>
    <dgm:cxn modelId="{D37C58DC-2E5C-482F-9CE2-9B3DA85B5532}" type="presParOf" srcId="{B37864D4-68D9-46D7-B82B-D9658E3592FB}" destId="{D774E50E-BB71-46D1-AC07-A0586924A788}" srcOrd="1" destOrd="0" presId="urn:microsoft.com/office/officeart/2005/8/layout/orgChart1"/>
    <dgm:cxn modelId="{8CCA8A11-5A5D-4F89-96BE-7B5D3EE9A363}" type="presParOf" srcId="{5460E215-5BE0-4CAC-A7D2-F85A68448E2F}" destId="{B317613B-C0BE-42FD-A538-5469B338CB3F}" srcOrd="1" destOrd="0" presId="urn:microsoft.com/office/officeart/2005/8/layout/orgChart1"/>
    <dgm:cxn modelId="{B9DA6E3E-4BCC-4C50-98E6-7A3C7DD4ED31}" type="presParOf" srcId="{5460E215-5BE0-4CAC-A7D2-F85A68448E2F}" destId="{C8F0D212-A191-49EA-8099-A1A3888FF34A}" srcOrd="2" destOrd="0" presId="urn:microsoft.com/office/officeart/2005/8/layout/orgChart1"/>
    <dgm:cxn modelId="{479F9170-94E0-41F4-BEF7-9CFB9DD781DB}" type="presParOf" srcId="{4A2565BD-8C83-49CE-9223-FD83E0A48CBA}" destId="{0ECE6AE9-53E9-4F40-A2F1-0577B132C10F}" srcOrd="8" destOrd="0" presId="urn:microsoft.com/office/officeart/2005/8/layout/orgChart1"/>
    <dgm:cxn modelId="{7EEA178F-FBB3-4237-8A86-9BC59688262F}" type="presParOf" srcId="{4A2565BD-8C83-49CE-9223-FD83E0A48CBA}" destId="{813A1055-9D56-4A23-960C-AFBFA0C20E7B}" srcOrd="9" destOrd="0" presId="urn:microsoft.com/office/officeart/2005/8/layout/orgChart1"/>
    <dgm:cxn modelId="{889982E5-B21C-401B-9698-C65BA4F87E12}" type="presParOf" srcId="{813A1055-9D56-4A23-960C-AFBFA0C20E7B}" destId="{E4CE0F80-B97D-4E09-928A-929E8F08DBC5}" srcOrd="0" destOrd="0" presId="urn:microsoft.com/office/officeart/2005/8/layout/orgChart1"/>
    <dgm:cxn modelId="{A993E738-1658-4822-9FC4-32DBEB7A13FA}" type="presParOf" srcId="{E4CE0F80-B97D-4E09-928A-929E8F08DBC5}" destId="{0AC686EE-B8BC-46F1-90CF-CB2E0753CB61}" srcOrd="0" destOrd="0" presId="urn:microsoft.com/office/officeart/2005/8/layout/orgChart1"/>
    <dgm:cxn modelId="{8831F3CA-18A5-4C89-9C4A-4BCBD41DACC9}" type="presParOf" srcId="{E4CE0F80-B97D-4E09-928A-929E8F08DBC5}" destId="{165A28AF-2994-4EF9-8B57-66A2C6773693}" srcOrd="1" destOrd="0" presId="urn:microsoft.com/office/officeart/2005/8/layout/orgChart1"/>
    <dgm:cxn modelId="{95E5D769-DE46-4111-B4BD-739DE1334A13}" type="presParOf" srcId="{813A1055-9D56-4A23-960C-AFBFA0C20E7B}" destId="{01EA3ED9-8F0C-481E-B739-95CAB261C515}" srcOrd="1" destOrd="0" presId="urn:microsoft.com/office/officeart/2005/8/layout/orgChart1"/>
    <dgm:cxn modelId="{14A9B40A-5DD4-4E7F-AF89-D4EB189EBBB5}" type="presParOf" srcId="{813A1055-9D56-4A23-960C-AFBFA0C20E7B}" destId="{D47B324E-7504-40FB-804B-3B6920C4F1B0}" srcOrd="2" destOrd="0" presId="urn:microsoft.com/office/officeart/2005/8/layout/orgChart1"/>
    <dgm:cxn modelId="{2AAC3652-495E-4D9B-8249-9C409A93F6CC}" type="presParOf" srcId="{571B4121-172D-45ED-BFF1-55345C8372AC}" destId="{B0D2BA4E-9952-4EC9-8616-39CE59B83C7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C63D6A-6382-4C68-B4AF-5E7E8841CDF7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9FE6CCF7-E663-44E9-8701-431DE2FFA2BD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Finanční politika</a:t>
          </a:r>
        </a:p>
      </dgm:t>
    </dgm:pt>
    <dgm:pt modelId="{AFFC93C8-9152-46AB-84E7-77655CFDD265}" type="parTrans" cxnId="{D0A2F98C-EDF9-4929-9D0D-3D2CAA259181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EDF1B2D8-912E-48BA-8381-3FCDE36A1201}" type="sibTrans" cxnId="{D0A2F98C-EDF9-4929-9D0D-3D2CAA259181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C7738CFE-4E2C-4CE8-86BC-8143D8F7F751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rozpočtová politika</a:t>
          </a:r>
        </a:p>
      </dgm:t>
    </dgm:pt>
    <dgm:pt modelId="{3CDA0BD5-4439-41AB-9EDD-4F6902CE69D3}" type="parTrans" cxnId="{0670EC00-04B0-44F4-9807-50AED0186BC0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2756436F-E940-4392-AB57-53F15DB69102}" type="sibTrans" cxnId="{0670EC00-04B0-44F4-9807-50AED0186BC0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846B6FFD-BA55-4262-ACBC-01A996174962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devizová politika</a:t>
          </a:r>
        </a:p>
      </dgm:t>
    </dgm:pt>
    <dgm:pt modelId="{F74EEAEB-D47E-4216-A705-2F926B342D15}" type="parTrans" cxnId="{B5CCAC4A-DD2B-45BA-B352-6E2E3139C3D7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176C955C-3B1A-4118-B462-B2F4C4DF465F}" type="sibTrans" cxnId="{B5CCAC4A-DD2B-45BA-B352-6E2E3139C3D7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A9909CF6-751D-4273-ABDA-7828E4DC4AFD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daňová politika</a:t>
          </a:r>
        </a:p>
      </dgm:t>
    </dgm:pt>
    <dgm:pt modelId="{14A28B01-B3A2-477A-AE52-7720ADABE18D}" type="parTrans" cxnId="{0C6B2CFF-6C28-439E-9FCB-418627C31CCA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D8A525CC-76F9-445D-A4BF-F1A1BC322B7D}" type="sibTrans" cxnId="{0C6B2CFF-6C28-439E-9FCB-418627C31CCA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91F2D3F8-41AE-4928-AAA1-2B2A3E7E5F8A}">
      <dgm:prSet phldrT="[Text]" custT="1"/>
      <dgm:spPr/>
      <dgm:t>
        <a:bodyPr/>
        <a:lstStyle/>
        <a:p>
          <a:r>
            <a:rPr lang="cs-CZ" sz="1800">
              <a:latin typeface="Gill Sans MT" panose="020B0502020104020203" pitchFamily="34" charset="-18"/>
            </a:rPr>
            <a:t>měnová </a:t>
          </a:r>
          <a:r>
            <a:rPr lang="cs-CZ" sz="1800" dirty="0">
              <a:latin typeface="Gill Sans MT" panose="020B0502020104020203" pitchFamily="34" charset="-18"/>
            </a:rPr>
            <a:t>politika</a:t>
          </a:r>
        </a:p>
      </dgm:t>
    </dgm:pt>
    <dgm:pt modelId="{A88A6A8F-8938-4B63-B793-BB363A14BADE}" type="parTrans" cxnId="{58A3B0C1-5671-4ECD-83AB-0A5690B09650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A7B3C4FA-C6A7-4CF9-8910-EAD572FE3F3E}" type="sibTrans" cxnId="{58A3B0C1-5671-4ECD-83AB-0A5690B09650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07B1962F-DD9D-4E67-9901-84FFDF27C3ED}" type="pres">
      <dgm:prSet presAssocID="{BEC63D6A-6382-4C68-B4AF-5E7E8841CD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71B4121-172D-45ED-BFF1-55345C8372AC}" type="pres">
      <dgm:prSet presAssocID="{9FE6CCF7-E663-44E9-8701-431DE2FFA2BD}" presName="hierRoot1" presStyleCnt="0">
        <dgm:presLayoutVars>
          <dgm:hierBranch val="init"/>
        </dgm:presLayoutVars>
      </dgm:prSet>
      <dgm:spPr/>
    </dgm:pt>
    <dgm:pt modelId="{B1F04227-B0DC-4026-9651-EF766202A361}" type="pres">
      <dgm:prSet presAssocID="{9FE6CCF7-E663-44E9-8701-431DE2FFA2BD}" presName="rootComposite1" presStyleCnt="0"/>
      <dgm:spPr/>
    </dgm:pt>
    <dgm:pt modelId="{6550B8C7-5F6F-4A12-B40C-0644292E3A31}" type="pres">
      <dgm:prSet presAssocID="{9FE6CCF7-E663-44E9-8701-431DE2FFA2BD}" presName="rootText1" presStyleLbl="node0" presStyleIdx="0" presStyleCnt="1" custScaleX="144742">
        <dgm:presLayoutVars>
          <dgm:chPref val="3"/>
        </dgm:presLayoutVars>
      </dgm:prSet>
      <dgm:spPr/>
    </dgm:pt>
    <dgm:pt modelId="{097487EC-75F0-476E-9F3E-B60693C1DB50}" type="pres">
      <dgm:prSet presAssocID="{9FE6CCF7-E663-44E9-8701-431DE2FFA2BD}" presName="rootConnector1" presStyleLbl="node1" presStyleIdx="0" presStyleCnt="0"/>
      <dgm:spPr/>
    </dgm:pt>
    <dgm:pt modelId="{4A2565BD-8C83-49CE-9223-FD83E0A48CBA}" type="pres">
      <dgm:prSet presAssocID="{9FE6CCF7-E663-44E9-8701-431DE2FFA2BD}" presName="hierChild2" presStyleCnt="0"/>
      <dgm:spPr/>
    </dgm:pt>
    <dgm:pt modelId="{17E0885E-96C8-434B-94AF-45D1DB89D809}" type="pres">
      <dgm:prSet presAssocID="{3CDA0BD5-4439-41AB-9EDD-4F6902CE69D3}" presName="Name37" presStyleLbl="parChTrans1D2" presStyleIdx="0" presStyleCnt="4"/>
      <dgm:spPr/>
    </dgm:pt>
    <dgm:pt modelId="{96FC5FA2-0BEF-4A89-A7FF-4C500582F30A}" type="pres">
      <dgm:prSet presAssocID="{C7738CFE-4E2C-4CE8-86BC-8143D8F7F751}" presName="hierRoot2" presStyleCnt="0">
        <dgm:presLayoutVars>
          <dgm:hierBranch val="init"/>
        </dgm:presLayoutVars>
      </dgm:prSet>
      <dgm:spPr/>
    </dgm:pt>
    <dgm:pt modelId="{C704FB36-871C-41F4-87DC-AE5997981679}" type="pres">
      <dgm:prSet presAssocID="{C7738CFE-4E2C-4CE8-86BC-8143D8F7F751}" presName="rootComposite" presStyleCnt="0"/>
      <dgm:spPr/>
    </dgm:pt>
    <dgm:pt modelId="{5C4AE032-20E0-4732-BD3E-5263D93EF93F}" type="pres">
      <dgm:prSet presAssocID="{C7738CFE-4E2C-4CE8-86BC-8143D8F7F751}" presName="rootText" presStyleLbl="node2" presStyleIdx="0" presStyleCnt="4">
        <dgm:presLayoutVars>
          <dgm:chPref val="3"/>
        </dgm:presLayoutVars>
      </dgm:prSet>
      <dgm:spPr/>
    </dgm:pt>
    <dgm:pt modelId="{D87433B4-B84F-4572-9C47-8207C08D83DE}" type="pres">
      <dgm:prSet presAssocID="{C7738CFE-4E2C-4CE8-86BC-8143D8F7F751}" presName="rootConnector" presStyleLbl="node2" presStyleIdx="0" presStyleCnt="4"/>
      <dgm:spPr/>
    </dgm:pt>
    <dgm:pt modelId="{EB6AC25D-0079-4924-8822-E69B95F77990}" type="pres">
      <dgm:prSet presAssocID="{C7738CFE-4E2C-4CE8-86BC-8143D8F7F751}" presName="hierChild4" presStyleCnt="0"/>
      <dgm:spPr/>
    </dgm:pt>
    <dgm:pt modelId="{B8134D9A-FEF7-4CB7-8A51-551EFD3B5005}" type="pres">
      <dgm:prSet presAssocID="{C7738CFE-4E2C-4CE8-86BC-8143D8F7F751}" presName="hierChild5" presStyleCnt="0"/>
      <dgm:spPr/>
    </dgm:pt>
    <dgm:pt modelId="{D279D755-3818-4800-AE33-C7BD08819D13}" type="pres">
      <dgm:prSet presAssocID="{14A28B01-B3A2-477A-AE52-7720ADABE18D}" presName="Name37" presStyleLbl="parChTrans1D2" presStyleIdx="1" presStyleCnt="4"/>
      <dgm:spPr/>
    </dgm:pt>
    <dgm:pt modelId="{AC39E5FC-22A9-4199-ACA5-3D43F06E1E36}" type="pres">
      <dgm:prSet presAssocID="{A9909CF6-751D-4273-ABDA-7828E4DC4AFD}" presName="hierRoot2" presStyleCnt="0">
        <dgm:presLayoutVars>
          <dgm:hierBranch val="init"/>
        </dgm:presLayoutVars>
      </dgm:prSet>
      <dgm:spPr/>
    </dgm:pt>
    <dgm:pt modelId="{4ED5C6F9-4173-4DF9-8653-32F003C2399A}" type="pres">
      <dgm:prSet presAssocID="{A9909CF6-751D-4273-ABDA-7828E4DC4AFD}" presName="rootComposite" presStyleCnt="0"/>
      <dgm:spPr/>
    </dgm:pt>
    <dgm:pt modelId="{C3F4DE7F-82DB-454A-BD8F-A0D617D44B11}" type="pres">
      <dgm:prSet presAssocID="{A9909CF6-751D-4273-ABDA-7828E4DC4AFD}" presName="rootText" presStyleLbl="node2" presStyleIdx="1" presStyleCnt="4">
        <dgm:presLayoutVars>
          <dgm:chPref val="3"/>
        </dgm:presLayoutVars>
      </dgm:prSet>
      <dgm:spPr/>
    </dgm:pt>
    <dgm:pt modelId="{EEDB5055-4B55-4892-B0C4-3185678BEE0A}" type="pres">
      <dgm:prSet presAssocID="{A9909CF6-751D-4273-ABDA-7828E4DC4AFD}" presName="rootConnector" presStyleLbl="node2" presStyleIdx="1" presStyleCnt="4"/>
      <dgm:spPr/>
    </dgm:pt>
    <dgm:pt modelId="{033D6B54-03AC-43A2-AF02-B8DEA91E0F0D}" type="pres">
      <dgm:prSet presAssocID="{A9909CF6-751D-4273-ABDA-7828E4DC4AFD}" presName="hierChild4" presStyleCnt="0"/>
      <dgm:spPr/>
    </dgm:pt>
    <dgm:pt modelId="{309578AA-8859-4896-969B-2EC6E72BDCC3}" type="pres">
      <dgm:prSet presAssocID="{A9909CF6-751D-4273-ABDA-7828E4DC4AFD}" presName="hierChild5" presStyleCnt="0"/>
      <dgm:spPr/>
    </dgm:pt>
    <dgm:pt modelId="{E31F97ED-4615-4877-B829-90B777E2D720}" type="pres">
      <dgm:prSet presAssocID="{A88A6A8F-8938-4B63-B793-BB363A14BADE}" presName="Name37" presStyleLbl="parChTrans1D2" presStyleIdx="2" presStyleCnt="4"/>
      <dgm:spPr/>
    </dgm:pt>
    <dgm:pt modelId="{90788C1F-3379-4DAA-AA39-8141E267083A}" type="pres">
      <dgm:prSet presAssocID="{91F2D3F8-41AE-4928-AAA1-2B2A3E7E5F8A}" presName="hierRoot2" presStyleCnt="0">
        <dgm:presLayoutVars>
          <dgm:hierBranch val="init"/>
        </dgm:presLayoutVars>
      </dgm:prSet>
      <dgm:spPr/>
    </dgm:pt>
    <dgm:pt modelId="{16530B9B-CB62-4032-803D-04D3E42C852F}" type="pres">
      <dgm:prSet presAssocID="{91F2D3F8-41AE-4928-AAA1-2B2A3E7E5F8A}" presName="rootComposite" presStyleCnt="0"/>
      <dgm:spPr/>
    </dgm:pt>
    <dgm:pt modelId="{78DA2BD2-8F4B-4726-A3F3-635AEBE9E2AA}" type="pres">
      <dgm:prSet presAssocID="{91F2D3F8-41AE-4928-AAA1-2B2A3E7E5F8A}" presName="rootText" presStyleLbl="node2" presStyleIdx="2" presStyleCnt="4">
        <dgm:presLayoutVars>
          <dgm:chPref val="3"/>
        </dgm:presLayoutVars>
      </dgm:prSet>
      <dgm:spPr/>
    </dgm:pt>
    <dgm:pt modelId="{85ADCE4B-3652-44E0-82E4-0BBA511D8C97}" type="pres">
      <dgm:prSet presAssocID="{91F2D3F8-41AE-4928-AAA1-2B2A3E7E5F8A}" presName="rootConnector" presStyleLbl="node2" presStyleIdx="2" presStyleCnt="4"/>
      <dgm:spPr/>
    </dgm:pt>
    <dgm:pt modelId="{5CF709B8-DF63-40D2-8C78-7C773F1370D7}" type="pres">
      <dgm:prSet presAssocID="{91F2D3F8-41AE-4928-AAA1-2B2A3E7E5F8A}" presName="hierChild4" presStyleCnt="0"/>
      <dgm:spPr/>
    </dgm:pt>
    <dgm:pt modelId="{18D70E18-7789-46C7-AC0F-11E67563284B}" type="pres">
      <dgm:prSet presAssocID="{91F2D3F8-41AE-4928-AAA1-2B2A3E7E5F8A}" presName="hierChild5" presStyleCnt="0"/>
      <dgm:spPr/>
    </dgm:pt>
    <dgm:pt modelId="{56150CE4-33CF-48E9-B203-0E8521EDA10B}" type="pres">
      <dgm:prSet presAssocID="{F74EEAEB-D47E-4216-A705-2F926B342D15}" presName="Name37" presStyleLbl="parChTrans1D2" presStyleIdx="3" presStyleCnt="4"/>
      <dgm:spPr/>
    </dgm:pt>
    <dgm:pt modelId="{72EC0355-8290-44C6-9B14-DF62B0E9F264}" type="pres">
      <dgm:prSet presAssocID="{846B6FFD-BA55-4262-ACBC-01A996174962}" presName="hierRoot2" presStyleCnt="0">
        <dgm:presLayoutVars>
          <dgm:hierBranch val="init"/>
        </dgm:presLayoutVars>
      </dgm:prSet>
      <dgm:spPr/>
    </dgm:pt>
    <dgm:pt modelId="{F2EDA1DE-67C8-453A-AC63-7AA7DCF5F254}" type="pres">
      <dgm:prSet presAssocID="{846B6FFD-BA55-4262-ACBC-01A996174962}" presName="rootComposite" presStyleCnt="0"/>
      <dgm:spPr/>
    </dgm:pt>
    <dgm:pt modelId="{70629F1D-D432-4789-882D-87B933BD35F8}" type="pres">
      <dgm:prSet presAssocID="{846B6FFD-BA55-4262-ACBC-01A996174962}" presName="rootText" presStyleLbl="node2" presStyleIdx="3" presStyleCnt="4">
        <dgm:presLayoutVars>
          <dgm:chPref val="3"/>
        </dgm:presLayoutVars>
      </dgm:prSet>
      <dgm:spPr/>
    </dgm:pt>
    <dgm:pt modelId="{DF07D85B-B881-4600-8380-076F062E025F}" type="pres">
      <dgm:prSet presAssocID="{846B6FFD-BA55-4262-ACBC-01A996174962}" presName="rootConnector" presStyleLbl="node2" presStyleIdx="3" presStyleCnt="4"/>
      <dgm:spPr/>
    </dgm:pt>
    <dgm:pt modelId="{778C406D-60C2-42E6-A09F-9D99BE21AA83}" type="pres">
      <dgm:prSet presAssocID="{846B6FFD-BA55-4262-ACBC-01A996174962}" presName="hierChild4" presStyleCnt="0"/>
      <dgm:spPr/>
    </dgm:pt>
    <dgm:pt modelId="{05EA0543-CAC6-4C7D-9B85-FEF0D7C3E29B}" type="pres">
      <dgm:prSet presAssocID="{846B6FFD-BA55-4262-ACBC-01A996174962}" presName="hierChild5" presStyleCnt="0"/>
      <dgm:spPr/>
    </dgm:pt>
    <dgm:pt modelId="{B0D2BA4E-9952-4EC9-8616-39CE59B83C74}" type="pres">
      <dgm:prSet presAssocID="{9FE6CCF7-E663-44E9-8701-431DE2FFA2BD}" presName="hierChild3" presStyleCnt="0"/>
      <dgm:spPr/>
    </dgm:pt>
  </dgm:ptLst>
  <dgm:cxnLst>
    <dgm:cxn modelId="{0670EC00-04B0-44F4-9807-50AED0186BC0}" srcId="{9FE6CCF7-E663-44E9-8701-431DE2FFA2BD}" destId="{C7738CFE-4E2C-4CE8-86BC-8143D8F7F751}" srcOrd="0" destOrd="0" parTransId="{3CDA0BD5-4439-41AB-9EDD-4F6902CE69D3}" sibTransId="{2756436F-E940-4392-AB57-53F15DB69102}"/>
    <dgm:cxn modelId="{B9794D03-9AC4-4663-ADEF-68977FC9449C}" type="presOf" srcId="{F74EEAEB-D47E-4216-A705-2F926B342D15}" destId="{56150CE4-33CF-48E9-B203-0E8521EDA10B}" srcOrd="0" destOrd="0" presId="urn:microsoft.com/office/officeart/2005/8/layout/orgChart1"/>
    <dgm:cxn modelId="{55793F13-1E0E-49BA-94EA-F8252C88D53B}" type="presOf" srcId="{3CDA0BD5-4439-41AB-9EDD-4F6902CE69D3}" destId="{17E0885E-96C8-434B-94AF-45D1DB89D809}" srcOrd="0" destOrd="0" presId="urn:microsoft.com/office/officeart/2005/8/layout/orgChart1"/>
    <dgm:cxn modelId="{E1C5F669-00F4-42E4-BB3F-942E08FC5674}" type="presOf" srcId="{91F2D3F8-41AE-4928-AAA1-2B2A3E7E5F8A}" destId="{78DA2BD2-8F4B-4726-A3F3-635AEBE9E2AA}" srcOrd="0" destOrd="0" presId="urn:microsoft.com/office/officeart/2005/8/layout/orgChart1"/>
    <dgm:cxn modelId="{B5CCAC4A-DD2B-45BA-B352-6E2E3139C3D7}" srcId="{9FE6CCF7-E663-44E9-8701-431DE2FFA2BD}" destId="{846B6FFD-BA55-4262-ACBC-01A996174962}" srcOrd="3" destOrd="0" parTransId="{F74EEAEB-D47E-4216-A705-2F926B342D15}" sibTransId="{176C955C-3B1A-4118-B462-B2F4C4DF465F}"/>
    <dgm:cxn modelId="{AD85116B-990B-41C6-BED1-997888304FBE}" type="presOf" srcId="{9FE6CCF7-E663-44E9-8701-431DE2FFA2BD}" destId="{6550B8C7-5F6F-4A12-B40C-0644292E3A31}" srcOrd="0" destOrd="0" presId="urn:microsoft.com/office/officeart/2005/8/layout/orgChart1"/>
    <dgm:cxn modelId="{1D133170-2790-4DF7-85E0-8E25CFFF5933}" type="presOf" srcId="{9FE6CCF7-E663-44E9-8701-431DE2FFA2BD}" destId="{097487EC-75F0-476E-9F3E-B60693C1DB50}" srcOrd="1" destOrd="0" presId="urn:microsoft.com/office/officeart/2005/8/layout/orgChart1"/>
    <dgm:cxn modelId="{002E957B-3CD4-4EA3-985B-6BA5D65D6A24}" type="presOf" srcId="{A9909CF6-751D-4273-ABDA-7828E4DC4AFD}" destId="{EEDB5055-4B55-4892-B0C4-3185678BEE0A}" srcOrd="1" destOrd="0" presId="urn:microsoft.com/office/officeart/2005/8/layout/orgChart1"/>
    <dgm:cxn modelId="{D0A2F98C-EDF9-4929-9D0D-3D2CAA259181}" srcId="{BEC63D6A-6382-4C68-B4AF-5E7E8841CDF7}" destId="{9FE6CCF7-E663-44E9-8701-431DE2FFA2BD}" srcOrd="0" destOrd="0" parTransId="{AFFC93C8-9152-46AB-84E7-77655CFDD265}" sibTransId="{EDF1B2D8-912E-48BA-8381-3FCDE36A1201}"/>
    <dgm:cxn modelId="{627CF0A7-D072-449D-818B-71A5481DCFDC}" type="presOf" srcId="{A9909CF6-751D-4273-ABDA-7828E4DC4AFD}" destId="{C3F4DE7F-82DB-454A-BD8F-A0D617D44B11}" srcOrd="0" destOrd="0" presId="urn:microsoft.com/office/officeart/2005/8/layout/orgChart1"/>
    <dgm:cxn modelId="{B0E367AA-A5DF-454B-9F07-CBF48BF8514C}" type="presOf" srcId="{A88A6A8F-8938-4B63-B793-BB363A14BADE}" destId="{E31F97ED-4615-4877-B829-90B777E2D720}" srcOrd="0" destOrd="0" presId="urn:microsoft.com/office/officeart/2005/8/layout/orgChart1"/>
    <dgm:cxn modelId="{CEF37DAA-6CAA-4B8B-81F4-807DDE00D054}" type="presOf" srcId="{BEC63D6A-6382-4C68-B4AF-5E7E8841CDF7}" destId="{07B1962F-DD9D-4E67-9901-84FFDF27C3ED}" srcOrd="0" destOrd="0" presId="urn:microsoft.com/office/officeart/2005/8/layout/orgChart1"/>
    <dgm:cxn modelId="{165278AD-031F-47C3-9BDF-FB953E9794EB}" type="presOf" srcId="{846B6FFD-BA55-4262-ACBC-01A996174962}" destId="{DF07D85B-B881-4600-8380-076F062E025F}" srcOrd="1" destOrd="0" presId="urn:microsoft.com/office/officeart/2005/8/layout/orgChart1"/>
    <dgm:cxn modelId="{4F0F5AB1-6D49-4B2E-A2CF-9A41D0FF5AFF}" type="presOf" srcId="{846B6FFD-BA55-4262-ACBC-01A996174962}" destId="{70629F1D-D432-4789-882D-87B933BD35F8}" srcOrd="0" destOrd="0" presId="urn:microsoft.com/office/officeart/2005/8/layout/orgChart1"/>
    <dgm:cxn modelId="{8E270ABB-671F-452B-87F1-FEB20A05ED72}" type="presOf" srcId="{C7738CFE-4E2C-4CE8-86BC-8143D8F7F751}" destId="{D87433B4-B84F-4572-9C47-8207C08D83DE}" srcOrd="1" destOrd="0" presId="urn:microsoft.com/office/officeart/2005/8/layout/orgChart1"/>
    <dgm:cxn modelId="{58A3B0C1-5671-4ECD-83AB-0A5690B09650}" srcId="{9FE6CCF7-E663-44E9-8701-431DE2FFA2BD}" destId="{91F2D3F8-41AE-4928-AAA1-2B2A3E7E5F8A}" srcOrd="2" destOrd="0" parTransId="{A88A6A8F-8938-4B63-B793-BB363A14BADE}" sibTransId="{A7B3C4FA-C6A7-4CF9-8910-EAD572FE3F3E}"/>
    <dgm:cxn modelId="{6DB0D0DD-7E63-416C-A20B-3BC1E3DD440C}" type="presOf" srcId="{91F2D3F8-41AE-4928-AAA1-2B2A3E7E5F8A}" destId="{85ADCE4B-3652-44E0-82E4-0BBA511D8C97}" srcOrd="1" destOrd="0" presId="urn:microsoft.com/office/officeart/2005/8/layout/orgChart1"/>
    <dgm:cxn modelId="{17C7F5E0-6A21-4FDF-BC2D-AA6E567F48B4}" type="presOf" srcId="{C7738CFE-4E2C-4CE8-86BC-8143D8F7F751}" destId="{5C4AE032-20E0-4732-BD3E-5263D93EF93F}" srcOrd="0" destOrd="0" presId="urn:microsoft.com/office/officeart/2005/8/layout/orgChart1"/>
    <dgm:cxn modelId="{76A50FF7-812C-42C5-B83C-C818D20D2764}" type="presOf" srcId="{14A28B01-B3A2-477A-AE52-7720ADABE18D}" destId="{D279D755-3818-4800-AE33-C7BD08819D13}" srcOrd="0" destOrd="0" presId="urn:microsoft.com/office/officeart/2005/8/layout/orgChart1"/>
    <dgm:cxn modelId="{0C6B2CFF-6C28-439E-9FCB-418627C31CCA}" srcId="{9FE6CCF7-E663-44E9-8701-431DE2FFA2BD}" destId="{A9909CF6-751D-4273-ABDA-7828E4DC4AFD}" srcOrd="1" destOrd="0" parTransId="{14A28B01-B3A2-477A-AE52-7720ADABE18D}" sibTransId="{D8A525CC-76F9-445D-A4BF-F1A1BC322B7D}"/>
    <dgm:cxn modelId="{A35452CC-E9B0-47FF-AD35-8D3E1FC80102}" type="presParOf" srcId="{07B1962F-DD9D-4E67-9901-84FFDF27C3ED}" destId="{571B4121-172D-45ED-BFF1-55345C8372AC}" srcOrd="0" destOrd="0" presId="urn:microsoft.com/office/officeart/2005/8/layout/orgChart1"/>
    <dgm:cxn modelId="{0243824C-8872-4ED9-8ECC-2AA88A90E3EA}" type="presParOf" srcId="{571B4121-172D-45ED-BFF1-55345C8372AC}" destId="{B1F04227-B0DC-4026-9651-EF766202A361}" srcOrd="0" destOrd="0" presId="urn:microsoft.com/office/officeart/2005/8/layout/orgChart1"/>
    <dgm:cxn modelId="{88D92D2A-8F2D-4DA9-A8F1-169E3C181E52}" type="presParOf" srcId="{B1F04227-B0DC-4026-9651-EF766202A361}" destId="{6550B8C7-5F6F-4A12-B40C-0644292E3A31}" srcOrd="0" destOrd="0" presId="urn:microsoft.com/office/officeart/2005/8/layout/orgChart1"/>
    <dgm:cxn modelId="{5201ABC7-040D-4C36-8E56-BF3EAF134276}" type="presParOf" srcId="{B1F04227-B0DC-4026-9651-EF766202A361}" destId="{097487EC-75F0-476E-9F3E-B60693C1DB50}" srcOrd="1" destOrd="0" presId="urn:microsoft.com/office/officeart/2005/8/layout/orgChart1"/>
    <dgm:cxn modelId="{06490BE9-A877-4E9B-9F90-1183E1A15D5C}" type="presParOf" srcId="{571B4121-172D-45ED-BFF1-55345C8372AC}" destId="{4A2565BD-8C83-49CE-9223-FD83E0A48CBA}" srcOrd="1" destOrd="0" presId="urn:microsoft.com/office/officeart/2005/8/layout/orgChart1"/>
    <dgm:cxn modelId="{0B623A3C-B0FF-4CEB-946E-33B679718AE3}" type="presParOf" srcId="{4A2565BD-8C83-49CE-9223-FD83E0A48CBA}" destId="{17E0885E-96C8-434B-94AF-45D1DB89D809}" srcOrd="0" destOrd="0" presId="urn:microsoft.com/office/officeart/2005/8/layout/orgChart1"/>
    <dgm:cxn modelId="{0ECB824E-206B-456E-888C-1C6CF2481E7D}" type="presParOf" srcId="{4A2565BD-8C83-49CE-9223-FD83E0A48CBA}" destId="{96FC5FA2-0BEF-4A89-A7FF-4C500582F30A}" srcOrd="1" destOrd="0" presId="urn:microsoft.com/office/officeart/2005/8/layout/orgChart1"/>
    <dgm:cxn modelId="{A0E6E252-6591-4E0B-8B0C-7973F8CD95FA}" type="presParOf" srcId="{96FC5FA2-0BEF-4A89-A7FF-4C500582F30A}" destId="{C704FB36-871C-41F4-87DC-AE5997981679}" srcOrd="0" destOrd="0" presId="urn:microsoft.com/office/officeart/2005/8/layout/orgChart1"/>
    <dgm:cxn modelId="{7CD45E2E-3002-4B6A-A9F2-2A178A084513}" type="presParOf" srcId="{C704FB36-871C-41F4-87DC-AE5997981679}" destId="{5C4AE032-20E0-4732-BD3E-5263D93EF93F}" srcOrd="0" destOrd="0" presId="urn:microsoft.com/office/officeart/2005/8/layout/orgChart1"/>
    <dgm:cxn modelId="{90B9DAD3-EA4B-40A6-BF96-894FBD0A0B9A}" type="presParOf" srcId="{C704FB36-871C-41F4-87DC-AE5997981679}" destId="{D87433B4-B84F-4572-9C47-8207C08D83DE}" srcOrd="1" destOrd="0" presId="urn:microsoft.com/office/officeart/2005/8/layout/orgChart1"/>
    <dgm:cxn modelId="{F065075A-24A5-48D0-87E4-DA60D38E0BED}" type="presParOf" srcId="{96FC5FA2-0BEF-4A89-A7FF-4C500582F30A}" destId="{EB6AC25D-0079-4924-8822-E69B95F77990}" srcOrd="1" destOrd="0" presId="urn:microsoft.com/office/officeart/2005/8/layout/orgChart1"/>
    <dgm:cxn modelId="{3024F5D7-E050-4D07-ABD4-B02B2082E27A}" type="presParOf" srcId="{96FC5FA2-0BEF-4A89-A7FF-4C500582F30A}" destId="{B8134D9A-FEF7-4CB7-8A51-551EFD3B5005}" srcOrd="2" destOrd="0" presId="urn:microsoft.com/office/officeart/2005/8/layout/orgChart1"/>
    <dgm:cxn modelId="{18E0F82A-83C0-4CE6-BEBD-8DF99572589C}" type="presParOf" srcId="{4A2565BD-8C83-49CE-9223-FD83E0A48CBA}" destId="{D279D755-3818-4800-AE33-C7BD08819D13}" srcOrd="2" destOrd="0" presId="urn:microsoft.com/office/officeart/2005/8/layout/orgChart1"/>
    <dgm:cxn modelId="{08950285-BF03-4724-8AD3-8BE48DDC8123}" type="presParOf" srcId="{4A2565BD-8C83-49CE-9223-FD83E0A48CBA}" destId="{AC39E5FC-22A9-4199-ACA5-3D43F06E1E36}" srcOrd="3" destOrd="0" presId="urn:microsoft.com/office/officeart/2005/8/layout/orgChart1"/>
    <dgm:cxn modelId="{50712D69-9601-4200-BD2D-F9879F96DFBF}" type="presParOf" srcId="{AC39E5FC-22A9-4199-ACA5-3D43F06E1E36}" destId="{4ED5C6F9-4173-4DF9-8653-32F003C2399A}" srcOrd="0" destOrd="0" presId="urn:microsoft.com/office/officeart/2005/8/layout/orgChart1"/>
    <dgm:cxn modelId="{22A09B11-CFFD-413C-9CFF-781674381E77}" type="presParOf" srcId="{4ED5C6F9-4173-4DF9-8653-32F003C2399A}" destId="{C3F4DE7F-82DB-454A-BD8F-A0D617D44B11}" srcOrd="0" destOrd="0" presId="urn:microsoft.com/office/officeart/2005/8/layout/orgChart1"/>
    <dgm:cxn modelId="{8E823B31-DAE1-4661-9AC7-3078145F7D70}" type="presParOf" srcId="{4ED5C6F9-4173-4DF9-8653-32F003C2399A}" destId="{EEDB5055-4B55-4892-B0C4-3185678BEE0A}" srcOrd="1" destOrd="0" presId="urn:microsoft.com/office/officeart/2005/8/layout/orgChart1"/>
    <dgm:cxn modelId="{79791121-7563-4614-9AE1-A90857C802BB}" type="presParOf" srcId="{AC39E5FC-22A9-4199-ACA5-3D43F06E1E36}" destId="{033D6B54-03AC-43A2-AF02-B8DEA91E0F0D}" srcOrd="1" destOrd="0" presId="urn:microsoft.com/office/officeart/2005/8/layout/orgChart1"/>
    <dgm:cxn modelId="{C9BFAEF5-EE03-4F13-AB4F-43745DCE064D}" type="presParOf" srcId="{AC39E5FC-22A9-4199-ACA5-3D43F06E1E36}" destId="{309578AA-8859-4896-969B-2EC6E72BDCC3}" srcOrd="2" destOrd="0" presId="urn:microsoft.com/office/officeart/2005/8/layout/orgChart1"/>
    <dgm:cxn modelId="{3FD135E6-FF95-480C-810D-41CBE3EE2D48}" type="presParOf" srcId="{4A2565BD-8C83-49CE-9223-FD83E0A48CBA}" destId="{E31F97ED-4615-4877-B829-90B777E2D720}" srcOrd="4" destOrd="0" presId="urn:microsoft.com/office/officeart/2005/8/layout/orgChart1"/>
    <dgm:cxn modelId="{4EB5E6EF-005F-4921-BFE3-A814D14EC81C}" type="presParOf" srcId="{4A2565BD-8C83-49CE-9223-FD83E0A48CBA}" destId="{90788C1F-3379-4DAA-AA39-8141E267083A}" srcOrd="5" destOrd="0" presId="urn:microsoft.com/office/officeart/2005/8/layout/orgChart1"/>
    <dgm:cxn modelId="{EFE6DB54-C3A3-4817-84DB-D2D6E564F038}" type="presParOf" srcId="{90788C1F-3379-4DAA-AA39-8141E267083A}" destId="{16530B9B-CB62-4032-803D-04D3E42C852F}" srcOrd="0" destOrd="0" presId="urn:microsoft.com/office/officeart/2005/8/layout/orgChart1"/>
    <dgm:cxn modelId="{B24BD262-E7DE-4567-B0C4-FE17897C8B33}" type="presParOf" srcId="{16530B9B-CB62-4032-803D-04D3E42C852F}" destId="{78DA2BD2-8F4B-4726-A3F3-635AEBE9E2AA}" srcOrd="0" destOrd="0" presId="urn:microsoft.com/office/officeart/2005/8/layout/orgChart1"/>
    <dgm:cxn modelId="{A3B15C64-B7B9-4AB5-AF4A-B380685F29A1}" type="presParOf" srcId="{16530B9B-CB62-4032-803D-04D3E42C852F}" destId="{85ADCE4B-3652-44E0-82E4-0BBA511D8C97}" srcOrd="1" destOrd="0" presId="urn:microsoft.com/office/officeart/2005/8/layout/orgChart1"/>
    <dgm:cxn modelId="{B6B06A76-8EA0-4531-A12C-5176E3D8C853}" type="presParOf" srcId="{90788C1F-3379-4DAA-AA39-8141E267083A}" destId="{5CF709B8-DF63-40D2-8C78-7C773F1370D7}" srcOrd="1" destOrd="0" presId="urn:microsoft.com/office/officeart/2005/8/layout/orgChart1"/>
    <dgm:cxn modelId="{5B75C4D4-A7CA-4CF5-B675-8868F7E6DF42}" type="presParOf" srcId="{90788C1F-3379-4DAA-AA39-8141E267083A}" destId="{18D70E18-7789-46C7-AC0F-11E67563284B}" srcOrd="2" destOrd="0" presId="urn:microsoft.com/office/officeart/2005/8/layout/orgChart1"/>
    <dgm:cxn modelId="{5848044C-C146-4433-92DA-FB3EC65052EC}" type="presParOf" srcId="{4A2565BD-8C83-49CE-9223-FD83E0A48CBA}" destId="{56150CE4-33CF-48E9-B203-0E8521EDA10B}" srcOrd="6" destOrd="0" presId="urn:microsoft.com/office/officeart/2005/8/layout/orgChart1"/>
    <dgm:cxn modelId="{8C8B7AA4-D1AF-4FE2-9263-F1A16C31609E}" type="presParOf" srcId="{4A2565BD-8C83-49CE-9223-FD83E0A48CBA}" destId="{72EC0355-8290-44C6-9B14-DF62B0E9F264}" srcOrd="7" destOrd="0" presId="urn:microsoft.com/office/officeart/2005/8/layout/orgChart1"/>
    <dgm:cxn modelId="{2DA899F5-25BA-41DB-9F29-11F03B9312AC}" type="presParOf" srcId="{72EC0355-8290-44C6-9B14-DF62B0E9F264}" destId="{F2EDA1DE-67C8-453A-AC63-7AA7DCF5F254}" srcOrd="0" destOrd="0" presId="urn:microsoft.com/office/officeart/2005/8/layout/orgChart1"/>
    <dgm:cxn modelId="{E7B11279-E82D-4FDE-9FB8-7F691D720472}" type="presParOf" srcId="{F2EDA1DE-67C8-453A-AC63-7AA7DCF5F254}" destId="{70629F1D-D432-4789-882D-87B933BD35F8}" srcOrd="0" destOrd="0" presId="urn:microsoft.com/office/officeart/2005/8/layout/orgChart1"/>
    <dgm:cxn modelId="{0237E084-86E2-445C-8AA8-513F81763853}" type="presParOf" srcId="{F2EDA1DE-67C8-453A-AC63-7AA7DCF5F254}" destId="{DF07D85B-B881-4600-8380-076F062E025F}" srcOrd="1" destOrd="0" presId="urn:microsoft.com/office/officeart/2005/8/layout/orgChart1"/>
    <dgm:cxn modelId="{5075C2DA-EED2-44B9-9474-1D71C6FBDEA0}" type="presParOf" srcId="{72EC0355-8290-44C6-9B14-DF62B0E9F264}" destId="{778C406D-60C2-42E6-A09F-9D99BE21AA83}" srcOrd="1" destOrd="0" presId="urn:microsoft.com/office/officeart/2005/8/layout/orgChart1"/>
    <dgm:cxn modelId="{F0EA9B10-E7C7-4A2F-B5DE-CF8B3A8E0069}" type="presParOf" srcId="{72EC0355-8290-44C6-9B14-DF62B0E9F264}" destId="{05EA0543-CAC6-4C7D-9B85-FEF0D7C3E29B}" srcOrd="2" destOrd="0" presId="urn:microsoft.com/office/officeart/2005/8/layout/orgChart1"/>
    <dgm:cxn modelId="{55360038-A176-4292-9310-0F36D21488DD}" type="presParOf" srcId="{571B4121-172D-45ED-BFF1-55345C8372AC}" destId="{B0D2BA4E-9952-4EC9-8616-39CE59B83C7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C63D6A-6382-4C68-B4AF-5E7E8841CDF7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9FE6CCF7-E663-44E9-8701-431DE2FFA2BD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Finanční politika</a:t>
          </a:r>
        </a:p>
      </dgm:t>
    </dgm:pt>
    <dgm:pt modelId="{AFFC93C8-9152-46AB-84E7-77655CFDD265}" type="parTrans" cxnId="{D0A2F98C-EDF9-4929-9D0D-3D2CAA259181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EDF1B2D8-912E-48BA-8381-3FCDE36A1201}" type="sibTrans" cxnId="{D0A2F98C-EDF9-4929-9D0D-3D2CAA259181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292F4AC0-334C-41A3-81A0-BF9E0C0EB40D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národní</a:t>
          </a:r>
        </a:p>
      </dgm:t>
    </dgm:pt>
    <dgm:pt modelId="{72EA3965-AB60-4B90-9437-B8311B720DFB}" type="parTrans" cxnId="{B74973E4-1110-4174-AE5B-A5402DB6ACFB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F78E21E1-25E4-4CB2-9D39-8154CCA3819F}" type="sibTrans" cxnId="{B74973E4-1110-4174-AE5B-A5402DB6ACFB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82B69DF2-543C-47DD-9B78-12AC69B77B01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nadnárodní</a:t>
          </a:r>
        </a:p>
      </dgm:t>
    </dgm:pt>
    <dgm:pt modelId="{F38400F5-9094-4876-8D58-FD0BD2B91371}" type="parTrans" cxnId="{6DD0AA46-8554-4EAA-80EA-819952A3A554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9E5E535E-E9DC-4424-9F3F-6D9149BB3FE9}" type="sibTrans" cxnId="{6DD0AA46-8554-4EAA-80EA-819952A3A554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787377D8-7B13-466B-8C5A-631A0330ED90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mezinárodní</a:t>
          </a:r>
        </a:p>
      </dgm:t>
    </dgm:pt>
    <dgm:pt modelId="{A4BFA962-A1FB-4A2E-973A-EE9F75D22A08}" type="parTrans" cxnId="{FDDF3DDA-FB53-435F-BE7C-91AFC144E7DB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5CC63BF2-186A-453D-BD66-C786B97AE7F7}" type="sibTrans" cxnId="{FDDF3DDA-FB53-435F-BE7C-91AFC144E7DB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07B1962F-DD9D-4E67-9901-84FFDF27C3ED}" type="pres">
      <dgm:prSet presAssocID="{BEC63D6A-6382-4C68-B4AF-5E7E8841CD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71B4121-172D-45ED-BFF1-55345C8372AC}" type="pres">
      <dgm:prSet presAssocID="{9FE6CCF7-E663-44E9-8701-431DE2FFA2BD}" presName="hierRoot1" presStyleCnt="0">
        <dgm:presLayoutVars>
          <dgm:hierBranch val="init"/>
        </dgm:presLayoutVars>
      </dgm:prSet>
      <dgm:spPr/>
    </dgm:pt>
    <dgm:pt modelId="{B1F04227-B0DC-4026-9651-EF766202A361}" type="pres">
      <dgm:prSet presAssocID="{9FE6CCF7-E663-44E9-8701-431DE2FFA2BD}" presName="rootComposite1" presStyleCnt="0"/>
      <dgm:spPr/>
    </dgm:pt>
    <dgm:pt modelId="{6550B8C7-5F6F-4A12-B40C-0644292E3A31}" type="pres">
      <dgm:prSet presAssocID="{9FE6CCF7-E663-44E9-8701-431DE2FFA2BD}" presName="rootText1" presStyleLbl="node0" presStyleIdx="0" presStyleCnt="1" custScaleX="144742">
        <dgm:presLayoutVars>
          <dgm:chPref val="3"/>
        </dgm:presLayoutVars>
      </dgm:prSet>
      <dgm:spPr/>
    </dgm:pt>
    <dgm:pt modelId="{097487EC-75F0-476E-9F3E-B60693C1DB50}" type="pres">
      <dgm:prSet presAssocID="{9FE6CCF7-E663-44E9-8701-431DE2FFA2BD}" presName="rootConnector1" presStyleLbl="node1" presStyleIdx="0" presStyleCnt="0"/>
      <dgm:spPr/>
    </dgm:pt>
    <dgm:pt modelId="{4A2565BD-8C83-49CE-9223-FD83E0A48CBA}" type="pres">
      <dgm:prSet presAssocID="{9FE6CCF7-E663-44E9-8701-431DE2FFA2BD}" presName="hierChild2" presStyleCnt="0"/>
      <dgm:spPr/>
    </dgm:pt>
    <dgm:pt modelId="{5AD29711-FDED-469A-961B-9756738BFA3C}" type="pres">
      <dgm:prSet presAssocID="{72EA3965-AB60-4B90-9437-B8311B720DFB}" presName="Name37" presStyleLbl="parChTrans1D2" presStyleIdx="0" presStyleCnt="3"/>
      <dgm:spPr/>
    </dgm:pt>
    <dgm:pt modelId="{A87C6FAC-7563-4585-8846-B837CDD4E615}" type="pres">
      <dgm:prSet presAssocID="{292F4AC0-334C-41A3-81A0-BF9E0C0EB40D}" presName="hierRoot2" presStyleCnt="0">
        <dgm:presLayoutVars>
          <dgm:hierBranch val="init"/>
        </dgm:presLayoutVars>
      </dgm:prSet>
      <dgm:spPr/>
    </dgm:pt>
    <dgm:pt modelId="{C0C3F8F5-9AAE-49CA-A7F4-87CDEEF82440}" type="pres">
      <dgm:prSet presAssocID="{292F4AC0-334C-41A3-81A0-BF9E0C0EB40D}" presName="rootComposite" presStyleCnt="0"/>
      <dgm:spPr/>
    </dgm:pt>
    <dgm:pt modelId="{C4E9591A-702C-4B57-898D-7C45136CC5E8}" type="pres">
      <dgm:prSet presAssocID="{292F4AC0-334C-41A3-81A0-BF9E0C0EB40D}" presName="rootText" presStyleLbl="node2" presStyleIdx="0" presStyleCnt="3">
        <dgm:presLayoutVars>
          <dgm:chPref val="3"/>
        </dgm:presLayoutVars>
      </dgm:prSet>
      <dgm:spPr/>
    </dgm:pt>
    <dgm:pt modelId="{2D052E56-DDE4-4A48-8046-878EE24A43D7}" type="pres">
      <dgm:prSet presAssocID="{292F4AC0-334C-41A3-81A0-BF9E0C0EB40D}" presName="rootConnector" presStyleLbl="node2" presStyleIdx="0" presStyleCnt="3"/>
      <dgm:spPr/>
    </dgm:pt>
    <dgm:pt modelId="{BB779C94-0C37-4121-8A13-9DA266324211}" type="pres">
      <dgm:prSet presAssocID="{292F4AC0-334C-41A3-81A0-BF9E0C0EB40D}" presName="hierChild4" presStyleCnt="0"/>
      <dgm:spPr/>
    </dgm:pt>
    <dgm:pt modelId="{F040265E-4BFE-45CE-B12B-33D104B75647}" type="pres">
      <dgm:prSet presAssocID="{292F4AC0-334C-41A3-81A0-BF9E0C0EB40D}" presName="hierChild5" presStyleCnt="0"/>
      <dgm:spPr/>
    </dgm:pt>
    <dgm:pt modelId="{F0D4BB13-05F7-4FCA-8BB2-CDC80344637F}" type="pres">
      <dgm:prSet presAssocID="{F38400F5-9094-4876-8D58-FD0BD2B91371}" presName="Name37" presStyleLbl="parChTrans1D2" presStyleIdx="1" presStyleCnt="3"/>
      <dgm:spPr/>
    </dgm:pt>
    <dgm:pt modelId="{E8E4FAB0-B9B9-4B2F-8250-13E987439382}" type="pres">
      <dgm:prSet presAssocID="{82B69DF2-543C-47DD-9B78-12AC69B77B01}" presName="hierRoot2" presStyleCnt="0">
        <dgm:presLayoutVars>
          <dgm:hierBranch val="init"/>
        </dgm:presLayoutVars>
      </dgm:prSet>
      <dgm:spPr/>
    </dgm:pt>
    <dgm:pt modelId="{F3940EF5-1DCB-4720-BBE8-7A5092D0B86A}" type="pres">
      <dgm:prSet presAssocID="{82B69DF2-543C-47DD-9B78-12AC69B77B01}" presName="rootComposite" presStyleCnt="0"/>
      <dgm:spPr/>
    </dgm:pt>
    <dgm:pt modelId="{4D054D60-14ED-4135-B267-2F37CB635E5C}" type="pres">
      <dgm:prSet presAssocID="{82B69DF2-543C-47DD-9B78-12AC69B77B01}" presName="rootText" presStyleLbl="node2" presStyleIdx="1" presStyleCnt="3">
        <dgm:presLayoutVars>
          <dgm:chPref val="3"/>
        </dgm:presLayoutVars>
      </dgm:prSet>
      <dgm:spPr/>
    </dgm:pt>
    <dgm:pt modelId="{E2530DF0-25FC-4B4E-A4DE-FB331F6D26D3}" type="pres">
      <dgm:prSet presAssocID="{82B69DF2-543C-47DD-9B78-12AC69B77B01}" presName="rootConnector" presStyleLbl="node2" presStyleIdx="1" presStyleCnt="3"/>
      <dgm:spPr/>
    </dgm:pt>
    <dgm:pt modelId="{03B7F631-F79F-45B7-B2EC-B8F50607181C}" type="pres">
      <dgm:prSet presAssocID="{82B69DF2-543C-47DD-9B78-12AC69B77B01}" presName="hierChild4" presStyleCnt="0"/>
      <dgm:spPr/>
    </dgm:pt>
    <dgm:pt modelId="{77E82EE1-223B-48BE-94E5-D4F117E285F4}" type="pres">
      <dgm:prSet presAssocID="{82B69DF2-543C-47DD-9B78-12AC69B77B01}" presName="hierChild5" presStyleCnt="0"/>
      <dgm:spPr/>
    </dgm:pt>
    <dgm:pt modelId="{016D0EA1-597A-4957-B044-FE26C961CD26}" type="pres">
      <dgm:prSet presAssocID="{A4BFA962-A1FB-4A2E-973A-EE9F75D22A08}" presName="Name37" presStyleLbl="parChTrans1D2" presStyleIdx="2" presStyleCnt="3"/>
      <dgm:spPr/>
    </dgm:pt>
    <dgm:pt modelId="{8CF7C3D3-1C78-4118-A721-B6EDCD061707}" type="pres">
      <dgm:prSet presAssocID="{787377D8-7B13-466B-8C5A-631A0330ED90}" presName="hierRoot2" presStyleCnt="0">
        <dgm:presLayoutVars>
          <dgm:hierBranch val="init"/>
        </dgm:presLayoutVars>
      </dgm:prSet>
      <dgm:spPr/>
    </dgm:pt>
    <dgm:pt modelId="{3C203E17-2CFD-43C6-A801-CBCEB9AC4596}" type="pres">
      <dgm:prSet presAssocID="{787377D8-7B13-466B-8C5A-631A0330ED90}" presName="rootComposite" presStyleCnt="0"/>
      <dgm:spPr/>
    </dgm:pt>
    <dgm:pt modelId="{A1C80869-0C32-48A1-ACA8-3DC2CAAF090C}" type="pres">
      <dgm:prSet presAssocID="{787377D8-7B13-466B-8C5A-631A0330ED90}" presName="rootText" presStyleLbl="node2" presStyleIdx="2" presStyleCnt="3">
        <dgm:presLayoutVars>
          <dgm:chPref val="3"/>
        </dgm:presLayoutVars>
      </dgm:prSet>
      <dgm:spPr/>
    </dgm:pt>
    <dgm:pt modelId="{B482CCA7-0369-4EA5-9C83-09D26D82E95B}" type="pres">
      <dgm:prSet presAssocID="{787377D8-7B13-466B-8C5A-631A0330ED90}" presName="rootConnector" presStyleLbl="node2" presStyleIdx="2" presStyleCnt="3"/>
      <dgm:spPr/>
    </dgm:pt>
    <dgm:pt modelId="{3E4DC668-E276-4FDB-A95A-D698142ED7A3}" type="pres">
      <dgm:prSet presAssocID="{787377D8-7B13-466B-8C5A-631A0330ED90}" presName="hierChild4" presStyleCnt="0"/>
      <dgm:spPr/>
    </dgm:pt>
    <dgm:pt modelId="{910276C3-B380-4777-A8C9-643B95117557}" type="pres">
      <dgm:prSet presAssocID="{787377D8-7B13-466B-8C5A-631A0330ED90}" presName="hierChild5" presStyleCnt="0"/>
      <dgm:spPr/>
    </dgm:pt>
    <dgm:pt modelId="{B0D2BA4E-9952-4EC9-8616-39CE59B83C74}" type="pres">
      <dgm:prSet presAssocID="{9FE6CCF7-E663-44E9-8701-431DE2FFA2BD}" presName="hierChild3" presStyleCnt="0"/>
      <dgm:spPr/>
    </dgm:pt>
  </dgm:ptLst>
  <dgm:cxnLst>
    <dgm:cxn modelId="{2C3C3F07-5FA7-49C3-ACBF-DDB0592A644A}" type="presOf" srcId="{82B69DF2-543C-47DD-9B78-12AC69B77B01}" destId="{E2530DF0-25FC-4B4E-A4DE-FB331F6D26D3}" srcOrd="1" destOrd="0" presId="urn:microsoft.com/office/officeart/2005/8/layout/orgChart1"/>
    <dgm:cxn modelId="{DF50440A-1D10-4D98-9252-1E609F291189}" type="presOf" srcId="{A4BFA962-A1FB-4A2E-973A-EE9F75D22A08}" destId="{016D0EA1-597A-4957-B044-FE26C961CD26}" srcOrd="0" destOrd="0" presId="urn:microsoft.com/office/officeart/2005/8/layout/orgChart1"/>
    <dgm:cxn modelId="{3BC6EB10-91EC-4F4B-A706-D752E5238A6C}" type="presOf" srcId="{292F4AC0-334C-41A3-81A0-BF9E0C0EB40D}" destId="{C4E9591A-702C-4B57-898D-7C45136CC5E8}" srcOrd="0" destOrd="0" presId="urn:microsoft.com/office/officeart/2005/8/layout/orgChart1"/>
    <dgm:cxn modelId="{32E8F129-4BC9-4922-8F6A-B726263A115E}" type="presOf" srcId="{72EA3965-AB60-4B90-9437-B8311B720DFB}" destId="{5AD29711-FDED-469A-961B-9756738BFA3C}" srcOrd="0" destOrd="0" presId="urn:microsoft.com/office/officeart/2005/8/layout/orgChart1"/>
    <dgm:cxn modelId="{CF921A36-DA23-46C0-A47C-52B3CF072B5D}" type="presOf" srcId="{BEC63D6A-6382-4C68-B4AF-5E7E8841CDF7}" destId="{07B1962F-DD9D-4E67-9901-84FFDF27C3ED}" srcOrd="0" destOrd="0" presId="urn:microsoft.com/office/officeart/2005/8/layout/orgChart1"/>
    <dgm:cxn modelId="{B099BA5D-CA94-49D7-A59D-D4C431395DC3}" type="presOf" srcId="{787377D8-7B13-466B-8C5A-631A0330ED90}" destId="{A1C80869-0C32-48A1-ACA8-3DC2CAAF090C}" srcOrd="0" destOrd="0" presId="urn:microsoft.com/office/officeart/2005/8/layout/orgChart1"/>
    <dgm:cxn modelId="{6DD0AA46-8554-4EAA-80EA-819952A3A554}" srcId="{9FE6CCF7-E663-44E9-8701-431DE2FFA2BD}" destId="{82B69DF2-543C-47DD-9B78-12AC69B77B01}" srcOrd="1" destOrd="0" parTransId="{F38400F5-9094-4876-8D58-FD0BD2B91371}" sibTransId="{9E5E535E-E9DC-4424-9F3F-6D9149BB3FE9}"/>
    <dgm:cxn modelId="{226A275A-EB12-46FB-8572-02390C4FBDB7}" type="presOf" srcId="{F38400F5-9094-4876-8D58-FD0BD2B91371}" destId="{F0D4BB13-05F7-4FCA-8BB2-CDC80344637F}" srcOrd="0" destOrd="0" presId="urn:microsoft.com/office/officeart/2005/8/layout/orgChart1"/>
    <dgm:cxn modelId="{D0A2F98C-EDF9-4929-9D0D-3D2CAA259181}" srcId="{BEC63D6A-6382-4C68-B4AF-5E7E8841CDF7}" destId="{9FE6CCF7-E663-44E9-8701-431DE2FFA2BD}" srcOrd="0" destOrd="0" parTransId="{AFFC93C8-9152-46AB-84E7-77655CFDD265}" sibTransId="{EDF1B2D8-912E-48BA-8381-3FCDE36A1201}"/>
    <dgm:cxn modelId="{279B53A6-4027-4310-BA64-B2CFA9C36C2F}" type="presOf" srcId="{292F4AC0-334C-41A3-81A0-BF9E0C0EB40D}" destId="{2D052E56-DDE4-4A48-8046-878EE24A43D7}" srcOrd="1" destOrd="0" presId="urn:microsoft.com/office/officeart/2005/8/layout/orgChart1"/>
    <dgm:cxn modelId="{55B721B3-C39A-4D29-8555-80E955E6ED6E}" type="presOf" srcId="{9FE6CCF7-E663-44E9-8701-431DE2FFA2BD}" destId="{097487EC-75F0-476E-9F3E-B60693C1DB50}" srcOrd="1" destOrd="0" presId="urn:microsoft.com/office/officeart/2005/8/layout/orgChart1"/>
    <dgm:cxn modelId="{FDDF3DDA-FB53-435F-BE7C-91AFC144E7DB}" srcId="{9FE6CCF7-E663-44E9-8701-431DE2FFA2BD}" destId="{787377D8-7B13-466B-8C5A-631A0330ED90}" srcOrd="2" destOrd="0" parTransId="{A4BFA962-A1FB-4A2E-973A-EE9F75D22A08}" sibTransId="{5CC63BF2-186A-453D-BD66-C786B97AE7F7}"/>
    <dgm:cxn modelId="{B74973E4-1110-4174-AE5B-A5402DB6ACFB}" srcId="{9FE6CCF7-E663-44E9-8701-431DE2FFA2BD}" destId="{292F4AC0-334C-41A3-81A0-BF9E0C0EB40D}" srcOrd="0" destOrd="0" parTransId="{72EA3965-AB60-4B90-9437-B8311B720DFB}" sibTransId="{F78E21E1-25E4-4CB2-9D39-8154CCA3819F}"/>
    <dgm:cxn modelId="{9D378BEA-1896-4D4B-8622-EB1EBD27E92A}" type="presOf" srcId="{787377D8-7B13-466B-8C5A-631A0330ED90}" destId="{B482CCA7-0369-4EA5-9C83-09D26D82E95B}" srcOrd="1" destOrd="0" presId="urn:microsoft.com/office/officeart/2005/8/layout/orgChart1"/>
    <dgm:cxn modelId="{974ECDEA-A476-425C-8870-288F4E21E96C}" type="presOf" srcId="{82B69DF2-543C-47DD-9B78-12AC69B77B01}" destId="{4D054D60-14ED-4135-B267-2F37CB635E5C}" srcOrd="0" destOrd="0" presId="urn:microsoft.com/office/officeart/2005/8/layout/orgChart1"/>
    <dgm:cxn modelId="{58505BF9-08C1-4FFC-BF54-D4CA0A900497}" type="presOf" srcId="{9FE6CCF7-E663-44E9-8701-431DE2FFA2BD}" destId="{6550B8C7-5F6F-4A12-B40C-0644292E3A31}" srcOrd="0" destOrd="0" presId="urn:microsoft.com/office/officeart/2005/8/layout/orgChart1"/>
    <dgm:cxn modelId="{70A1344E-B507-48C5-82FF-143FA4655374}" type="presParOf" srcId="{07B1962F-DD9D-4E67-9901-84FFDF27C3ED}" destId="{571B4121-172D-45ED-BFF1-55345C8372AC}" srcOrd="0" destOrd="0" presId="urn:microsoft.com/office/officeart/2005/8/layout/orgChart1"/>
    <dgm:cxn modelId="{DFE9469A-3FB5-4772-9524-9D026C776EC1}" type="presParOf" srcId="{571B4121-172D-45ED-BFF1-55345C8372AC}" destId="{B1F04227-B0DC-4026-9651-EF766202A361}" srcOrd="0" destOrd="0" presId="urn:microsoft.com/office/officeart/2005/8/layout/orgChart1"/>
    <dgm:cxn modelId="{E25E5569-3D8B-4BD9-88A7-3576B69B4F14}" type="presParOf" srcId="{B1F04227-B0DC-4026-9651-EF766202A361}" destId="{6550B8C7-5F6F-4A12-B40C-0644292E3A31}" srcOrd="0" destOrd="0" presId="urn:microsoft.com/office/officeart/2005/8/layout/orgChart1"/>
    <dgm:cxn modelId="{D8029E60-7D0D-4E57-B2E5-115C429A29E4}" type="presParOf" srcId="{B1F04227-B0DC-4026-9651-EF766202A361}" destId="{097487EC-75F0-476E-9F3E-B60693C1DB50}" srcOrd="1" destOrd="0" presId="urn:microsoft.com/office/officeart/2005/8/layout/orgChart1"/>
    <dgm:cxn modelId="{6CD040AF-351E-425B-9E73-E74812B846A7}" type="presParOf" srcId="{571B4121-172D-45ED-BFF1-55345C8372AC}" destId="{4A2565BD-8C83-49CE-9223-FD83E0A48CBA}" srcOrd="1" destOrd="0" presId="urn:microsoft.com/office/officeart/2005/8/layout/orgChart1"/>
    <dgm:cxn modelId="{E8BB7BA8-29E9-4990-A8F9-19911958B69B}" type="presParOf" srcId="{4A2565BD-8C83-49CE-9223-FD83E0A48CBA}" destId="{5AD29711-FDED-469A-961B-9756738BFA3C}" srcOrd="0" destOrd="0" presId="urn:microsoft.com/office/officeart/2005/8/layout/orgChart1"/>
    <dgm:cxn modelId="{A2DDA289-E26E-4FFE-B86D-92F521C5B39B}" type="presParOf" srcId="{4A2565BD-8C83-49CE-9223-FD83E0A48CBA}" destId="{A87C6FAC-7563-4585-8846-B837CDD4E615}" srcOrd="1" destOrd="0" presId="urn:microsoft.com/office/officeart/2005/8/layout/orgChart1"/>
    <dgm:cxn modelId="{D3F406B4-D2DA-4BFC-BAF7-79CBC73E2B6A}" type="presParOf" srcId="{A87C6FAC-7563-4585-8846-B837CDD4E615}" destId="{C0C3F8F5-9AAE-49CA-A7F4-87CDEEF82440}" srcOrd="0" destOrd="0" presId="urn:microsoft.com/office/officeart/2005/8/layout/orgChart1"/>
    <dgm:cxn modelId="{15F7B90E-BDA3-448D-B5DD-1E524AFE093E}" type="presParOf" srcId="{C0C3F8F5-9AAE-49CA-A7F4-87CDEEF82440}" destId="{C4E9591A-702C-4B57-898D-7C45136CC5E8}" srcOrd="0" destOrd="0" presId="urn:microsoft.com/office/officeart/2005/8/layout/orgChart1"/>
    <dgm:cxn modelId="{8E68028C-E0A9-4A24-9263-3F156293269B}" type="presParOf" srcId="{C0C3F8F5-9AAE-49CA-A7F4-87CDEEF82440}" destId="{2D052E56-DDE4-4A48-8046-878EE24A43D7}" srcOrd="1" destOrd="0" presId="urn:microsoft.com/office/officeart/2005/8/layout/orgChart1"/>
    <dgm:cxn modelId="{AD2E24EF-3006-4E8E-910A-ECEC8F4B7431}" type="presParOf" srcId="{A87C6FAC-7563-4585-8846-B837CDD4E615}" destId="{BB779C94-0C37-4121-8A13-9DA266324211}" srcOrd="1" destOrd="0" presId="urn:microsoft.com/office/officeart/2005/8/layout/orgChart1"/>
    <dgm:cxn modelId="{EAD947F8-9526-419C-914D-88C51F8A0DC2}" type="presParOf" srcId="{A87C6FAC-7563-4585-8846-B837CDD4E615}" destId="{F040265E-4BFE-45CE-B12B-33D104B75647}" srcOrd="2" destOrd="0" presId="urn:microsoft.com/office/officeart/2005/8/layout/orgChart1"/>
    <dgm:cxn modelId="{842E4188-3482-4DF5-BEF1-7ADC7E6ED165}" type="presParOf" srcId="{4A2565BD-8C83-49CE-9223-FD83E0A48CBA}" destId="{F0D4BB13-05F7-4FCA-8BB2-CDC80344637F}" srcOrd="2" destOrd="0" presId="urn:microsoft.com/office/officeart/2005/8/layout/orgChart1"/>
    <dgm:cxn modelId="{BCB0F37B-366F-4535-81A2-0D2A1F65F76B}" type="presParOf" srcId="{4A2565BD-8C83-49CE-9223-FD83E0A48CBA}" destId="{E8E4FAB0-B9B9-4B2F-8250-13E987439382}" srcOrd="3" destOrd="0" presId="urn:microsoft.com/office/officeart/2005/8/layout/orgChart1"/>
    <dgm:cxn modelId="{FA94AD78-6CC3-4E4C-BA9D-8AA130559A50}" type="presParOf" srcId="{E8E4FAB0-B9B9-4B2F-8250-13E987439382}" destId="{F3940EF5-1DCB-4720-BBE8-7A5092D0B86A}" srcOrd="0" destOrd="0" presId="urn:microsoft.com/office/officeart/2005/8/layout/orgChart1"/>
    <dgm:cxn modelId="{E40EBF0D-21DC-41C8-9B4E-37549EE2F190}" type="presParOf" srcId="{F3940EF5-1DCB-4720-BBE8-7A5092D0B86A}" destId="{4D054D60-14ED-4135-B267-2F37CB635E5C}" srcOrd="0" destOrd="0" presId="urn:microsoft.com/office/officeart/2005/8/layout/orgChart1"/>
    <dgm:cxn modelId="{ED447137-5719-45A5-B777-E8D17E013D9E}" type="presParOf" srcId="{F3940EF5-1DCB-4720-BBE8-7A5092D0B86A}" destId="{E2530DF0-25FC-4B4E-A4DE-FB331F6D26D3}" srcOrd="1" destOrd="0" presId="urn:microsoft.com/office/officeart/2005/8/layout/orgChart1"/>
    <dgm:cxn modelId="{F99930E5-22B2-4D98-949C-45D23901008D}" type="presParOf" srcId="{E8E4FAB0-B9B9-4B2F-8250-13E987439382}" destId="{03B7F631-F79F-45B7-B2EC-B8F50607181C}" srcOrd="1" destOrd="0" presId="urn:microsoft.com/office/officeart/2005/8/layout/orgChart1"/>
    <dgm:cxn modelId="{78DBFC8B-38C2-42A7-9FBE-C80274691866}" type="presParOf" srcId="{E8E4FAB0-B9B9-4B2F-8250-13E987439382}" destId="{77E82EE1-223B-48BE-94E5-D4F117E285F4}" srcOrd="2" destOrd="0" presId="urn:microsoft.com/office/officeart/2005/8/layout/orgChart1"/>
    <dgm:cxn modelId="{454F6155-07C4-425C-BE84-62477EBDB6D3}" type="presParOf" srcId="{4A2565BD-8C83-49CE-9223-FD83E0A48CBA}" destId="{016D0EA1-597A-4957-B044-FE26C961CD26}" srcOrd="4" destOrd="0" presId="urn:microsoft.com/office/officeart/2005/8/layout/orgChart1"/>
    <dgm:cxn modelId="{D12094B4-8923-4AC6-B3B2-FF2CB00A1415}" type="presParOf" srcId="{4A2565BD-8C83-49CE-9223-FD83E0A48CBA}" destId="{8CF7C3D3-1C78-4118-A721-B6EDCD061707}" srcOrd="5" destOrd="0" presId="urn:microsoft.com/office/officeart/2005/8/layout/orgChart1"/>
    <dgm:cxn modelId="{AACB43AE-4E67-4ECC-AC95-348BA7D37D04}" type="presParOf" srcId="{8CF7C3D3-1C78-4118-A721-B6EDCD061707}" destId="{3C203E17-2CFD-43C6-A801-CBCEB9AC4596}" srcOrd="0" destOrd="0" presId="urn:microsoft.com/office/officeart/2005/8/layout/orgChart1"/>
    <dgm:cxn modelId="{FF09362F-0C16-4A5D-A1CC-C495E1A95AE4}" type="presParOf" srcId="{3C203E17-2CFD-43C6-A801-CBCEB9AC4596}" destId="{A1C80869-0C32-48A1-ACA8-3DC2CAAF090C}" srcOrd="0" destOrd="0" presId="urn:microsoft.com/office/officeart/2005/8/layout/orgChart1"/>
    <dgm:cxn modelId="{6F27BFC5-3BD4-419F-8133-2C6E2CA0090C}" type="presParOf" srcId="{3C203E17-2CFD-43C6-A801-CBCEB9AC4596}" destId="{B482CCA7-0369-4EA5-9C83-09D26D82E95B}" srcOrd="1" destOrd="0" presId="urn:microsoft.com/office/officeart/2005/8/layout/orgChart1"/>
    <dgm:cxn modelId="{4ADACE8D-50C3-430A-B595-46D0040A81BD}" type="presParOf" srcId="{8CF7C3D3-1C78-4118-A721-B6EDCD061707}" destId="{3E4DC668-E276-4FDB-A95A-D698142ED7A3}" srcOrd="1" destOrd="0" presId="urn:microsoft.com/office/officeart/2005/8/layout/orgChart1"/>
    <dgm:cxn modelId="{AAAE19C8-A0FC-4390-B764-B67FF795E1A8}" type="presParOf" srcId="{8CF7C3D3-1C78-4118-A721-B6EDCD061707}" destId="{910276C3-B380-4777-A8C9-643B95117557}" srcOrd="2" destOrd="0" presId="urn:microsoft.com/office/officeart/2005/8/layout/orgChart1"/>
    <dgm:cxn modelId="{6BD15C90-8CD7-4B41-B8C6-1D5428A28465}" type="presParOf" srcId="{571B4121-172D-45ED-BFF1-55345C8372AC}" destId="{B0D2BA4E-9952-4EC9-8616-39CE59B83C7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D55AA31-F43F-4F4A-B143-86307361B543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F05E73C-69A2-42D0-B934-518F8ABDE4BD}">
      <dgm:prSet phldrT="[Text]"/>
      <dgm:spPr/>
      <dgm:t>
        <a:bodyPr/>
        <a:lstStyle/>
        <a:p>
          <a:r>
            <a:rPr lang="cs-CZ" dirty="0"/>
            <a:t>Příjmy veřejných rozpočtů</a:t>
          </a:r>
        </a:p>
      </dgm:t>
    </dgm:pt>
    <dgm:pt modelId="{C883897F-85B4-430A-B4BE-DDF99A4511F3}" type="parTrans" cxnId="{FF48F991-D926-48A5-A35B-C8DC451E7B80}">
      <dgm:prSet/>
      <dgm:spPr/>
      <dgm:t>
        <a:bodyPr/>
        <a:lstStyle/>
        <a:p>
          <a:endParaRPr lang="cs-CZ"/>
        </a:p>
      </dgm:t>
    </dgm:pt>
    <dgm:pt modelId="{B50FA3F0-DB6D-4E03-8EDB-52BC59E8604C}" type="sibTrans" cxnId="{FF48F991-D926-48A5-A35B-C8DC451E7B80}">
      <dgm:prSet/>
      <dgm:spPr/>
      <dgm:t>
        <a:bodyPr/>
        <a:lstStyle/>
        <a:p>
          <a:endParaRPr lang="cs-CZ"/>
        </a:p>
      </dgm:t>
    </dgm:pt>
    <dgm:pt modelId="{B2D50564-CF01-4799-AEE5-14C46C439AE5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řádné</a:t>
          </a:r>
        </a:p>
      </dgm:t>
    </dgm:pt>
    <dgm:pt modelId="{33CF257D-A627-4546-A25A-03CC81F8712A}" type="parTrans" cxnId="{9D4968C2-3328-444B-A911-E0C24D1AEC84}">
      <dgm:prSet/>
      <dgm:spPr/>
      <dgm:t>
        <a:bodyPr/>
        <a:lstStyle/>
        <a:p>
          <a:endParaRPr lang="cs-CZ"/>
        </a:p>
      </dgm:t>
    </dgm:pt>
    <dgm:pt modelId="{FD406C6A-306B-41E5-BD0F-A750B534E351}" type="sibTrans" cxnId="{9D4968C2-3328-444B-A911-E0C24D1AEC84}">
      <dgm:prSet/>
      <dgm:spPr/>
      <dgm:t>
        <a:bodyPr/>
        <a:lstStyle/>
        <a:p>
          <a:endParaRPr lang="cs-CZ"/>
        </a:p>
      </dgm:t>
    </dgm:pt>
    <dgm:pt modelId="{108FE0C5-3166-4362-9B96-603957A91308}">
      <dgm:prSet phldrT="[Text]"/>
      <dgm:spPr/>
      <dgm:t>
        <a:bodyPr/>
        <a:lstStyle/>
        <a:p>
          <a:r>
            <a:rPr lang="cs-CZ" dirty="0"/>
            <a:t>Výdaje veřejných rozpočtů</a:t>
          </a:r>
        </a:p>
      </dgm:t>
    </dgm:pt>
    <dgm:pt modelId="{494B8F66-7D69-44B4-ADF9-3CA887DE3DF3}" type="parTrans" cxnId="{60E105B2-373C-4678-AB6B-D99A078EA189}">
      <dgm:prSet/>
      <dgm:spPr/>
      <dgm:t>
        <a:bodyPr/>
        <a:lstStyle/>
        <a:p>
          <a:endParaRPr lang="cs-CZ"/>
        </a:p>
      </dgm:t>
    </dgm:pt>
    <dgm:pt modelId="{085229B4-E9BC-45B2-92F8-1A383D8365F2}" type="sibTrans" cxnId="{60E105B2-373C-4678-AB6B-D99A078EA189}">
      <dgm:prSet/>
      <dgm:spPr/>
      <dgm:t>
        <a:bodyPr/>
        <a:lstStyle/>
        <a:p>
          <a:endParaRPr lang="cs-CZ"/>
        </a:p>
      </dgm:t>
    </dgm:pt>
    <dgm:pt modelId="{183428FB-AD12-48BA-B2DB-346F122914E3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mimořádné</a:t>
          </a:r>
        </a:p>
      </dgm:t>
    </dgm:pt>
    <dgm:pt modelId="{3F856FBA-221C-4738-B83A-B87DAAF5198F}" type="parTrans" cxnId="{65D8370F-43E4-41C6-AD42-79E9C77270B6}">
      <dgm:prSet/>
      <dgm:spPr/>
      <dgm:t>
        <a:bodyPr/>
        <a:lstStyle/>
        <a:p>
          <a:endParaRPr lang="cs-CZ"/>
        </a:p>
      </dgm:t>
    </dgm:pt>
    <dgm:pt modelId="{228C54E5-B912-4F8E-AED4-24DAD4DFDDF8}" type="sibTrans" cxnId="{65D8370F-43E4-41C6-AD42-79E9C77270B6}">
      <dgm:prSet/>
      <dgm:spPr/>
      <dgm:t>
        <a:bodyPr/>
        <a:lstStyle/>
        <a:p>
          <a:endParaRPr lang="cs-CZ"/>
        </a:p>
      </dgm:t>
    </dgm:pt>
    <dgm:pt modelId="{D98D5F74-C4A8-4A9C-A72D-5E87A1C68FDA}">
      <dgm:prSet phldrT="[Text]"/>
      <dgm:spPr/>
      <dgm:t>
        <a:bodyPr/>
        <a:lstStyle/>
        <a:p>
          <a:r>
            <a:rPr lang="cs-CZ" dirty="0"/>
            <a:t>řádné </a:t>
          </a:r>
        </a:p>
      </dgm:t>
    </dgm:pt>
    <dgm:pt modelId="{CEE10039-E3C1-4E9E-8C84-C4C15B5399C6}" type="parTrans" cxnId="{5CAFD24E-04AD-4C34-981B-59E254B1C58F}">
      <dgm:prSet/>
      <dgm:spPr/>
      <dgm:t>
        <a:bodyPr/>
        <a:lstStyle/>
        <a:p>
          <a:endParaRPr lang="cs-CZ"/>
        </a:p>
      </dgm:t>
    </dgm:pt>
    <dgm:pt modelId="{64EE50DC-F4ED-463D-862B-BA26C87AA40D}" type="sibTrans" cxnId="{5CAFD24E-04AD-4C34-981B-59E254B1C58F}">
      <dgm:prSet/>
      <dgm:spPr/>
      <dgm:t>
        <a:bodyPr/>
        <a:lstStyle/>
        <a:p>
          <a:endParaRPr lang="cs-CZ"/>
        </a:p>
      </dgm:t>
    </dgm:pt>
    <dgm:pt modelId="{54C6BE76-E8EB-42BE-A456-BAF8F30DC26B}">
      <dgm:prSet phldrT="[Text]"/>
      <dgm:spPr/>
      <dgm:t>
        <a:bodyPr/>
        <a:lstStyle/>
        <a:p>
          <a:r>
            <a:rPr lang="cs-CZ" dirty="0"/>
            <a:t>mimořádné</a:t>
          </a:r>
        </a:p>
      </dgm:t>
    </dgm:pt>
    <dgm:pt modelId="{E3787DE4-9B82-4709-B945-2995A35D4350}" type="parTrans" cxnId="{AD51470F-8654-445F-A0BC-B52AA704B89D}">
      <dgm:prSet/>
      <dgm:spPr/>
      <dgm:t>
        <a:bodyPr/>
        <a:lstStyle/>
        <a:p>
          <a:endParaRPr lang="cs-CZ"/>
        </a:p>
      </dgm:t>
    </dgm:pt>
    <dgm:pt modelId="{72534A35-1689-45AD-9451-E9A1F77A5FEF}" type="sibTrans" cxnId="{AD51470F-8654-445F-A0BC-B52AA704B89D}">
      <dgm:prSet/>
      <dgm:spPr/>
      <dgm:t>
        <a:bodyPr/>
        <a:lstStyle/>
        <a:p>
          <a:endParaRPr lang="cs-CZ"/>
        </a:p>
      </dgm:t>
    </dgm:pt>
    <dgm:pt modelId="{74927566-44F7-407C-BF38-3C3131C40415}" type="pres">
      <dgm:prSet presAssocID="{4D55AA31-F43F-4F4A-B143-86307361B543}" presName="linear" presStyleCnt="0">
        <dgm:presLayoutVars>
          <dgm:dir/>
          <dgm:animLvl val="lvl"/>
          <dgm:resizeHandles val="exact"/>
        </dgm:presLayoutVars>
      </dgm:prSet>
      <dgm:spPr/>
    </dgm:pt>
    <dgm:pt modelId="{DC24164B-DD8B-4279-8CC1-A8AC24144E57}" type="pres">
      <dgm:prSet presAssocID="{6F05E73C-69A2-42D0-B934-518F8ABDE4BD}" presName="parentLin" presStyleCnt="0"/>
      <dgm:spPr/>
    </dgm:pt>
    <dgm:pt modelId="{C6A926AA-F04D-4A19-BBC7-2F1D88838C5E}" type="pres">
      <dgm:prSet presAssocID="{6F05E73C-69A2-42D0-B934-518F8ABDE4BD}" presName="parentLeftMargin" presStyleLbl="node1" presStyleIdx="0" presStyleCnt="2"/>
      <dgm:spPr/>
    </dgm:pt>
    <dgm:pt modelId="{FF2DE61D-9EB6-4670-923F-39FD58975DE2}" type="pres">
      <dgm:prSet presAssocID="{6F05E73C-69A2-42D0-B934-518F8ABDE4B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F5CC3CE-83E4-42E3-A22D-BBF2909DE8AD}" type="pres">
      <dgm:prSet presAssocID="{6F05E73C-69A2-42D0-B934-518F8ABDE4BD}" presName="negativeSpace" presStyleCnt="0"/>
      <dgm:spPr/>
    </dgm:pt>
    <dgm:pt modelId="{23B06872-8032-4277-9D1C-2EDC82BB5D27}" type="pres">
      <dgm:prSet presAssocID="{6F05E73C-69A2-42D0-B934-518F8ABDE4BD}" presName="childText" presStyleLbl="conFgAcc1" presStyleIdx="0" presStyleCnt="2">
        <dgm:presLayoutVars>
          <dgm:bulletEnabled val="1"/>
        </dgm:presLayoutVars>
      </dgm:prSet>
      <dgm:spPr/>
    </dgm:pt>
    <dgm:pt modelId="{B474ED85-9795-47F4-BF63-BCFCF9EE066F}" type="pres">
      <dgm:prSet presAssocID="{B50FA3F0-DB6D-4E03-8EDB-52BC59E8604C}" presName="spaceBetweenRectangles" presStyleCnt="0"/>
      <dgm:spPr/>
    </dgm:pt>
    <dgm:pt modelId="{053C4F24-31A8-4E8B-838F-8511559400C7}" type="pres">
      <dgm:prSet presAssocID="{108FE0C5-3166-4362-9B96-603957A91308}" presName="parentLin" presStyleCnt="0"/>
      <dgm:spPr/>
    </dgm:pt>
    <dgm:pt modelId="{748B266A-C086-43C9-A98D-B0B4A8567DEF}" type="pres">
      <dgm:prSet presAssocID="{108FE0C5-3166-4362-9B96-603957A91308}" presName="parentLeftMargin" presStyleLbl="node1" presStyleIdx="0" presStyleCnt="2"/>
      <dgm:spPr/>
    </dgm:pt>
    <dgm:pt modelId="{7994BD35-F046-4037-ABD0-08A7A8B46D21}" type="pres">
      <dgm:prSet presAssocID="{108FE0C5-3166-4362-9B96-603957A9130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5496FAD-8DC8-4A6A-87E4-23DE00259AD3}" type="pres">
      <dgm:prSet presAssocID="{108FE0C5-3166-4362-9B96-603957A91308}" presName="negativeSpace" presStyleCnt="0"/>
      <dgm:spPr/>
    </dgm:pt>
    <dgm:pt modelId="{D20BD566-0EB3-4B66-B744-819F7ACBC7BB}" type="pres">
      <dgm:prSet presAssocID="{108FE0C5-3166-4362-9B96-603957A9130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5D8370F-43E4-41C6-AD42-79E9C77270B6}" srcId="{6F05E73C-69A2-42D0-B934-518F8ABDE4BD}" destId="{183428FB-AD12-48BA-B2DB-346F122914E3}" srcOrd="1" destOrd="0" parTransId="{3F856FBA-221C-4738-B83A-B87DAAF5198F}" sibTransId="{228C54E5-B912-4F8E-AED4-24DAD4DFDDF8}"/>
    <dgm:cxn modelId="{AD51470F-8654-445F-A0BC-B52AA704B89D}" srcId="{108FE0C5-3166-4362-9B96-603957A91308}" destId="{54C6BE76-E8EB-42BE-A456-BAF8F30DC26B}" srcOrd="1" destOrd="0" parTransId="{E3787DE4-9B82-4709-B945-2995A35D4350}" sibTransId="{72534A35-1689-45AD-9451-E9A1F77A5FEF}"/>
    <dgm:cxn modelId="{12398213-8D26-4CBD-8F30-C82AA0D69474}" type="presOf" srcId="{183428FB-AD12-48BA-B2DB-346F122914E3}" destId="{23B06872-8032-4277-9D1C-2EDC82BB5D27}" srcOrd="0" destOrd="1" presId="urn:microsoft.com/office/officeart/2005/8/layout/list1"/>
    <dgm:cxn modelId="{A44FCE1A-BC27-4BE7-83F6-4B0E46A2F184}" type="presOf" srcId="{6F05E73C-69A2-42D0-B934-518F8ABDE4BD}" destId="{C6A926AA-F04D-4A19-BBC7-2F1D88838C5E}" srcOrd="0" destOrd="0" presId="urn:microsoft.com/office/officeart/2005/8/layout/list1"/>
    <dgm:cxn modelId="{9125D822-B2FE-4F4B-88BA-C5D5ECEB4DE2}" type="presOf" srcId="{108FE0C5-3166-4362-9B96-603957A91308}" destId="{7994BD35-F046-4037-ABD0-08A7A8B46D21}" srcOrd="1" destOrd="0" presId="urn:microsoft.com/office/officeart/2005/8/layout/list1"/>
    <dgm:cxn modelId="{D65E0B5B-351C-4D91-854F-3681EB0A7D64}" type="presOf" srcId="{108FE0C5-3166-4362-9B96-603957A91308}" destId="{748B266A-C086-43C9-A98D-B0B4A8567DEF}" srcOrd="0" destOrd="0" presId="urn:microsoft.com/office/officeart/2005/8/layout/list1"/>
    <dgm:cxn modelId="{5CAFD24E-04AD-4C34-981B-59E254B1C58F}" srcId="{108FE0C5-3166-4362-9B96-603957A91308}" destId="{D98D5F74-C4A8-4A9C-A72D-5E87A1C68FDA}" srcOrd="0" destOrd="0" parTransId="{CEE10039-E3C1-4E9E-8C84-C4C15B5399C6}" sibTransId="{64EE50DC-F4ED-463D-862B-BA26C87AA40D}"/>
    <dgm:cxn modelId="{FF48F991-D926-48A5-A35B-C8DC451E7B80}" srcId="{4D55AA31-F43F-4F4A-B143-86307361B543}" destId="{6F05E73C-69A2-42D0-B934-518F8ABDE4BD}" srcOrd="0" destOrd="0" parTransId="{C883897F-85B4-430A-B4BE-DDF99A4511F3}" sibTransId="{B50FA3F0-DB6D-4E03-8EDB-52BC59E8604C}"/>
    <dgm:cxn modelId="{13998BAD-8A34-4C3F-9F43-2972AFB33EF0}" type="presOf" srcId="{D98D5F74-C4A8-4A9C-A72D-5E87A1C68FDA}" destId="{D20BD566-0EB3-4B66-B744-819F7ACBC7BB}" srcOrd="0" destOrd="0" presId="urn:microsoft.com/office/officeart/2005/8/layout/list1"/>
    <dgm:cxn modelId="{334BA5AE-CDB2-4E0F-B32D-F98088E5BE13}" type="presOf" srcId="{4D55AA31-F43F-4F4A-B143-86307361B543}" destId="{74927566-44F7-407C-BF38-3C3131C40415}" srcOrd="0" destOrd="0" presId="urn:microsoft.com/office/officeart/2005/8/layout/list1"/>
    <dgm:cxn modelId="{60E105B2-373C-4678-AB6B-D99A078EA189}" srcId="{4D55AA31-F43F-4F4A-B143-86307361B543}" destId="{108FE0C5-3166-4362-9B96-603957A91308}" srcOrd="1" destOrd="0" parTransId="{494B8F66-7D69-44B4-ADF9-3CA887DE3DF3}" sibTransId="{085229B4-E9BC-45B2-92F8-1A383D8365F2}"/>
    <dgm:cxn modelId="{52DC0DB3-E716-449B-8046-1189724AF0AB}" type="presOf" srcId="{54C6BE76-E8EB-42BE-A456-BAF8F30DC26B}" destId="{D20BD566-0EB3-4B66-B744-819F7ACBC7BB}" srcOrd="0" destOrd="1" presId="urn:microsoft.com/office/officeart/2005/8/layout/list1"/>
    <dgm:cxn modelId="{194C69BC-7302-4782-A0FB-BB243BCF3C72}" type="presOf" srcId="{B2D50564-CF01-4799-AEE5-14C46C439AE5}" destId="{23B06872-8032-4277-9D1C-2EDC82BB5D27}" srcOrd="0" destOrd="0" presId="urn:microsoft.com/office/officeart/2005/8/layout/list1"/>
    <dgm:cxn modelId="{9D4968C2-3328-444B-A911-E0C24D1AEC84}" srcId="{6F05E73C-69A2-42D0-B934-518F8ABDE4BD}" destId="{B2D50564-CF01-4799-AEE5-14C46C439AE5}" srcOrd="0" destOrd="0" parTransId="{33CF257D-A627-4546-A25A-03CC81F8712A}" sibTransId="{FD406C6A-306B-41E5-BD0F-A750B534E351}"/>
    <dgm:cxn modelId="{CC9FECFE-0619-4CE7-BB2A-81C6BB942042}" type="presOf" srcId="{6F05E73C-69A2-42D0-B934-518F8ABDE4BD}" destId="{FF2DE61D-9EB6-4670-923F-39FD58975DE2}" srcOrd="1" destOrd="0" presId="urn:microsoft.com/office/officeart/2005/8/layout/list1"/>
    <dgm:cxn modelId="{05EB5171-48BB-49AC-AED7-A1694495D2C3}" type="presParOf" srcId="{74927566-44F7-407C-BF38-3C3131C40415}" destId="{DC24164B-DD8B-4279-8CC1-A8AC24144E57}" srcOrd="0" destOrd="0" presId="urn:microsoft.com/office/officeart/2005/8/layout/list1"/>
    <dgm:cxn modelId="{183DBD8F-F20D-415E-BD5C-10EA40E1AAA3}" type="presParOf" srcId="{DC24164B-DD8B-4279-8CC1-A8AC24144E57}" destId="{C6A926AA-F04D-4A19-BBC7-2F1D88838C5E}" srcOrd="0" destOrd="0" presId="urn:microsoft.com/office/officeart/2005/8/layout/list1"/>
    <dgm:cxn modelId="{7CB5C4B9-3769-4578-865C-415B4E7BEEEA}" type="presParOf" srcId="{DC24164B-DD8B-4279-8CC1-A8AC24144E57}" destId="{FF2DE61D-9EB6-4670-923F-39FD58975DE2}" srcOrd="1" destOrd="0" presId="urn:microsoft.com/office/officeart/2005/8/layout/list1"/>
    <dgm:cxn modelId="{CA70C86A-C133-4210-B977-F7E1A26650DF}" type="presParOf" srcId="{74927566-44F7-407C-BF38-3C3131C40415}" destId="{6F5CC3CE-83E4-42E3-A22D-BBF2909DE8AD}" srcOrd="1" destOrd="0" presId="urn:microsoft.com/office/officeart/2005/8/layout/list1"/>
    <dgm:cxn modelId="{41111C0E-D178-413D-AAE0-67C98EA4695A}" type="presParOf" srcId="{74927566-44F7-407C-BF38-3C3131C40415}" destId="{23B06872-8032-4277-9D1C-2EDC82BB5D27}" srcOrd="2" destOrd="0" presId="urn:microsoft.com/office/officeart/2005/8/layout/list1"/>
    <dgm:cxn modelId="{BB115320-E861-4BD2-851E-EC275504470B}" type="presParOf" srcId="{74927566-44F7-407C-BF38-3C3131C40415}" destId="{B474ED85-9795-47F4-BF63-BCFCF9EE066F}" srcOrd="3" destOrd="0" presId="urn:microsoft.com/office/officeart/2005/8/layout/list1"/>
    <dgm:cxn modelId="{161A38E7-27E5-48AD-AFFA-4A86361F5148}" type="presParOf" srcId="{74927566-44F7-407C-BF38-3C3131C40415}" destId="{053C4F24-31A8-4E8B-838F-8511559400C7}" srcOrd="4" destOrd="0" presId="urn:microsoft.com/office/officeart/2005/8/layout/list1"/>
    <dgm:cxn modelId="{BBC202A4-E10A-4F6C-8129-A93C69276696}" type="presParOf" srcId="{053C4F24-31A8-4E8B-838F-8511559400C7}" destId="{748B266A-C086-43C9-A98D-B0B4A8567DEF}" srcOrd="0" destOrd="0" presId="urn:microsoft.com/office/officeart/2005/8/layout/list1"/>
    <dgm:cxn modelId="{84EF06F2-2531-48AB-A22E-15123E75DB91}" type="presParOf" srcId="{053C4F24-31A8-4E8B-838F-8511559400C7}" destId="{7994BD35-F046-4037-ABD0-08A7A8B46D21}" srcOrd="1" destOrd="0" presId="urn:microsoft.com/office/officeart/2005/8/layout/list1"/>
    <dgm:cxn modelId="{39B5280C-5E0B-4368-A701-775E0EF13F89}" type="presParOf" srcId="{74927566-44F7-407C-BF38-3C3131C40415}" destId="{45496FAD-8DC8-4A6A-87E4-23DE00259AD3}" srcOrd="5" destOrd="0" presId="urn:microsoft.com/office/officeart/2005/8/layout/list1"/>
    <dgm:cxn modelId="{19863E09-FDDD-4528-A080-5A6F78925483}" type="presParOf" srcId="{74927566-44F7-407C-BF38-3C3131C40415}" destId="{D20BD566-0EB3-4B66-B744-819F7ACBC7B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A62FC8-0152-44B6-A76B-46C645A8228F}">
      <dsp:nvSpPr>
        <dsp:cNvPr id="0" name=""/>
        <dsp:cNvSpPr/>
      </dsp:nvSpPr>
      <dsp:spPr>
        <a:xfrm>
          <a:off x="5760425" y="2295282"/>
          <a:ext cx="4511600" cy="522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001"/>
              </a:lnTo>
              <a:lnTo>
                <a:pt x="4511600" y="261001"/>
              </a:lnTo>
              <a:lnTo>
                <a:pt x="4511600" y="52200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F7274C-F08D-4308-A4B6-062C621A4F89}">
      <dsp:nvSpPr>
        <dsp:cNvPr id="0" name=""/>
        <dsp:cNvSpPr/>
      </dsp:nvSpPr>
      <dsp:spPr>
        <a:xfrm>
          <a:off x="5760425" y="2295282"/>
          <a:ext cx="1503866" cy="522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001"/>
              </a:lnTo>
              <a:lnTo>
                <a:pt x="1503866" y="261001"/>
              </a:lnTo>
              <a:lnTo>
                <a:pt x="1503866" y="52200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367AD-A7AE-4C7C-9EB6-1C0E5DCFDE4D}">
      <dsp:nvSpPr>
        <dsp:cNvPr id="0" name=""/>
        <dsp:cNvSpPr/>
      </dsp:nvSpPr>
      <dsp:spPr>
        <a:xfrm>
          <a:off x="4256558" y="2295282"/>
          <a:ext cx="1503866" cy="522003"/>
        </a:xfrm>
        <a:custGeom>
          <a:avLst/>
          <a:gdLst/>
          <a:ahLst/>
          <a:cxnLst/>
          <a:rect l="0" t="0" r="0" b="0"/>
          <a:pathLst>
            <a:path>
              <a:moveTo>
                <a:pt x="1503866" y="0"/>
              </a:moveTo>
              <a:lnTo>
                <a:pt x="1503866" y="261001"/>
              </a:lnTo>
              <a:lnTo>
                <a:pt x="0" y="261001"/>
              </a:lnTo>
              <a:lnTo>
                <a:pt x="0" y="52200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3220E9-3730-4C66-9BFF-5E4A3BB31A80}">
      <dsp:nvSpPr>
        <dsp:cNvPr id="0" name=""/>
        <dsp:cNvSpPr/>
      </dsp:nvSpPr>
      <dsp:spPr>
        <a:xfrm>
          <a:off x="1248824" y="2295282"/>
          <a:ext cx="4511600" cy="522003"/>
        </a:xfrm>
        <a:custGeom>
          <a:avLst/>
          <a:gdLst/>
          <a:ahLst/>
          <a:cxnLst/>
          <a:rect l="0" t="0" r="0" b="0"/>
          <a:pathLst>
            <a:path>
              <a:moveTo>
                <a:pt x="4511600" y="0"/>
              </a:moveTo>
              <a:lnTo>
                <a:pt x="4511600" y="261001"/>
              </a:lnTo>
              <a:lnTo>
                <a:pt x="0" y="261001"/>
              </a:lnTo>
              <a:lnTo>
                <a:pt x="0" y="52200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3D944F-07B3-40B4-8CC5-7737A7F58208}">
      <dsp:nvSpPr>
        <dsp:cNvPr id="0" name=""/>
        <dsp:cNvSpPr/>
      </dsp:nvSpPr>
      <dsp:spPr>
        <a:xfrm>
          <a:off x="4517560" y="1052417"/>
          <a:ext cx="2485730" cy="124286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>
              <a:latin typeface="Gill Sans MT" panose="020B0502020104020203" pitchFamily="34" charset="-18"/>
            </a:rPr>
            <a:t>Základní finanční kategorie</a:t>
          </a:r>
        </a:p>
      </dsp:txBody>
      <dsp:txXfrm>
        <a:off x="4517560" y="1052417"/>
        <a:ext cx="2485730" cy="1242865"/>
      </dsp:txXfrm>
    </dsp:sp>
    <dsp:sp modelId="{36FE0DD6-BD46-4583-A6A0-55E3E93C320A}">
      <dsp:nvSpPr>
        <dsp:cNvPr id="0" name=""/>
        <dsp:cNvSpPr/>
      </dsp:nvSpPr>
      <dsp:spPr>
        <a:xfrm>
          <a:off x="5959" y="2817285"/>
          <a:ext cx="2485730" cy="124286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finanční činnost</a:t>
          </a:r>
        </a:p>
      </dsp:txBody>
      <dsp:txXfrm>
        <a:off x="5959" y="2817285"/>
        <a:ext cx="2485730" cy="1242865"/>
      </dsp:txXfrm>
    </dsp:sp>
    <dsp:sp modelId="{EE378A18-997D-4DAC-93D2-5089694241FF}">
      <dsp:nvSpPr>
        <dsp:cNvPr id="0" name=""/>
        <dsp:cNvSpPr/>
      </dsp:nvSpPr>
      <dsp:spPr>
        <a:xfrm>
          <a:off x="3013693" y="2817285"/>
          <a:ext cx="2485730" cy="124286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finanční vztahy</a:t>
          </a:r>
        </a:p>
      </dsp:txBody>
      <dsp:txXfrm>
        <a:off x="3013693" y="2817285"/>
        <a:ext cx="2485730" cy="1242865"/>
      </dsp:txXfrm>
    </dsp:sp>
    <dsp:sp modelId="{664CDB4F-33C7-4080-AF29-D1AC4E8CE8DF}">
      <dsp:nvSpPr>
        <dsp:cNvPr id="0" name=""/>
        <dsp:cNvSpPr/>
      </dsp:nvSpPr>
      <dsp:spPr>
        <a:xfrm>
          <a:off x="6021427" y="2817285"/>
          <a:ext cx="2485730" cy="124286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finance</a:t>
          </a:r>
        </a:p>
      </dsp:txBody>
      <dsp:txXfrm>
        <a:off x="6021427" y="2817285"/>
        <a:ext cx="2485730" cy="1242865"/>
      </dsp:txXfrm>
    </dsp:sp>
    <dsp:sp modelId="{D9869D51-2789-49B0-A023-CF22BA8ADC43}">
      <dsp:nvSpPr>
        <dsp:cNvPr id="0" name=""/>
        <dsp:cNvSpPr/>
      </dsp:nvSpPr>
      <dsp:spPr>
        <a:xfrm>
          <a:off x="9029161" y="2817285"/>
          <a:ext cx="2485730" cy="124286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finanční veřejná správa</a:t>
          </a:r>
        </a:p>
      </dsp:txBody>
      <dsp:txXfrm>
        <a:off x="9029161" y="2817285"/>
        <a:ext cx="2485730" cy="12428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6EE2F3-1676-4F43-91BB-5B719AF328DC}">
      <dsp:nvSpPr>
        <dsp:cNvPr id="0" name=""/>
        <dsp:cNvSpPr/>
      </dsp:nvSpPr>
      <dsp:spPr>
        <a:xfrm>
          <a:off x="3911" y="2303"/>
          <a:ext cx="10589420" cy="8657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dirty="0">
              <a:latin typeface="Gill Sans MT" panose="020B0502020104020203" pitchFamily="34" charset="-18"/>
            </a:rPr>
            <a:t>Finance</a:t>
          </a:r>
        </a:p>
      </dsp:txBody>
      <dsp:txXfrm>
        <a:off x="29267" y="27659"/>
        <a:ext cx="10538708" cy="814994"/>
      </dsp:txXfrm>
    </dsp:sp>
    <dsp:sp modelId="{292CA97C-0C0F-4F28-85DB-F2B9162E89FA}">
      <dsp:nvSpPr>
        <dsp:cNvPr id="0" name=""/>
        <dsp:cNvSpPr/>
      </dsp:nvSpPr>
      <dsp:spPr>
        <a:xfrm>
          <a:off x="3911" y="1042160"/>
          <a:ext cx="5188002" cy="865706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dirty="0">
              <a:latin typeface="Gill Sans MT" panose="020B0502020104020203" pitchFamily="34" charset="-18"/>
            </a:rPr>
            <a:t>veřejné</a:t>
          </a:r>
        </a:p>
      </dsp:txBody>
      <dsp:txXfrm>
        <a:off x="29267" y="1067516"/>
        <a:ext cx="5137290" cy="814994"/>
      </dsp:txXfrm>
    </dsp:sp>
    <dsp:sp modelId="{8F526F35-33EE-437D-A65E-E9CFCC88AC43}">
      <dsp:nvSpPr>
        <dsp:cNvPr id="0" name=""/>
        <dsp:cNvSpPr/>
      </dsp:nvSpPr>
      <dsp:spPr>
        <a:xfrm>
          <a:off x="3911" y="2082018"/>
          <a:ext cx="2540647" cy="8657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latin typeface="Gill Sans MT" panose="020B0502020104020203" pitchFamily="34" charset="-18"/>
            </a:rPr>
            <a:t>státní</a:t>
          </a:r>
        </a:p>
      </dsp:txBody>
      <dsp:txXfrm>
        <a:off x="29267" y="2107374"/>
        <a:ext cx="2489935" cy="814994"/>
      </dsp:txXfrm>
    </dsp:sp>
    <dsp:sp modelId="{3B9771A2-C76C-4A76-AAAB-D3E38679EDBE}">
      <dsp:nvSpPr>
        <dsp:cNvPr id="0" name=""/>
        <dsp:cNvSpPr/>
      </dsp:nvSpPr>
      <dsp:spPr>
        <a:xfrm>
          <a:off x="2651266" y="2082018"/>
          <a:ext cx="2540647" cy="8657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latin typeface="Gill Sans MT" panose="020B0502020104020203" pitchFamily="34" charset="-18"/>
            </a:rPr>
            <a:t>místní</a:t>
          </a:r>
        </a:p>
      </dsp:txBody>
      <dsp:txXfrm>
        <a:off x="2676622" y="2107374"/>
        <a:ext cx="2489935" cy="814994"/>
      </dsp:txXfrm>
    </dsp:sp>
    <dsp:sp modelId="{26E4EB1B-A1ED-4032-B5EB-BF2243342DCA}">
      <dsp:nvSpPr>
        <dsp:cNvPr id="0" name=""/>
        <dsp:cNvSpPr/>
      </dsp:nvSpPr>
      <dsp:spPr>
        <a:xfrm>
          <a:off x="5405329" y="1042160"/>
          <a:ext cx="5188002" cy="865706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dirty="0">
              <a:latin typeface="Gill Sans MT" panose="020B0502020104020203" pitchFamily="34" charset="-18"/>
            </a:rPr>
            <a:t>soukromé</a:t>
          </a:r>
        </a:p>
      </dsp:txBody>
      <dsp:txXfrm>
        <a:off x="5430685" y="1067516"/>
        <a:ext cx="5137290" cy="814994"/>
      </dsp:txXfrm>
    </dsp:sp>
    <dsp:sp modelId="{E40C732D-984A-4582-A0FA-5D0C867C8013}">
      <dsp:nvSpPr>
        <dsp:cNvPr id="0" name=""/>
        <dsp:cNvSpPr/>
      </dsp:nvSpPr>
      <dsp:spPr>
        <a:xfrm>
          <a:off x="5405329" y="2082018"/>
          <a:ext cx="2540647" cy="8657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latin typeface="Gill Sans MT" panose="020B0502020104020203" pitchFamily="34" charset="-18"/>
            </a:rPr>
            <a:t>podnikatelů</a:t>
          </a:r>
        </a:p>
      </dsp:txBody>
      <dsp:txXfrm>
        <a:off x="5430685" y="2107374"/>
        <a:ext cx="2489935" cy="814994"/>
      </dsp:txXfrm>
    </dsp:sp>
    <dsp:sp modelId="{A06E24EE-AA16-4855-8B87-7F8095F488C3}">
      <dsp:nvSpPr>
        <dsp:cNvPr id="0" name=""/>
        <dsp:cNvSpPr/>
      </dsp:nvSpPr>
      <dsp:spPr>
        <a:xfrm>
          <a:off x="8052684" y="2082018"/>
          <a:ext cx="2540647" cy="8657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latin typeface="Gill Sans MT" panose="020B0502020104020203" pitchFamily="34" charset="-18"/>
            </a:rPr>
            <a:t>spotřebitelů</a:t>
          </a:r>
        </a:p>
      </dsp:txBody>
      <dsp:txXfrm>
        <a:off x="8078040" y="2107374"/>
        <a:ext cx="2489935" cy="8149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934D43-AAF4-4F9F-923A-AE748FA9A75E}">
      <dsp:nvSpPr>
        <dsp:cNvPr id="0" name=""/>
        <dsp:cNvSpPr/>
      </dsp:nvSpPr>
      <dsp:spPr>
        <a:xfrm>
          <a:off x="5636" y="0"/>
          <a:ext cx="1977866" cy="394468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organizační – územní hledisko</a:t>
          </a:r>
        </a:p>
      </dsp:txBody>
      <dsp:txXfrm>
        <a:off x="5636" y="0"/>
        <a:ext cx="1977866" cy="1183405"/>
      </dsp:txXfrm>
    </dsp:sp>
    <dsp:sp modelId="{83A9A629-F1A8-45F5-9032-E631C1C390A3}">
      <dsp:nvSpPr>
        <dsp:cNvPr id="0" name=""/>
        <dsp:cNvSpPr/>
      </dsp:nvSpPr>
      <dsp:spPr>
        <a:xfrm>
          <a:off x="203423" y="1184561"/>
          <a:ext cx="1582293" cy="11893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celostátní</a:t>
          </a:r>
        </a:p>
      </dsp:txBody>
      <dsp:txXfrm>
        <a:off x="238259" y="1219397"/>
        <a:ext cx="1512621" cy="1119704"/>
      </dsp:txXfrm>
    </dsp:sp>
    <dsp:sp modelId="{0A353C91-914C-4A8D-9736-53BA731F4E6F}">
      <dsp:nvSpPr>
        <dsp:cNvPr id="0" name=""/>
        <dsp:cNvSpPr/>
      </dsp:nvSpPr>
      <dsp:spPr>
        <a:xfrm>
          <a:off x="203423" y="2556918"/>
          <a:ext cx="1582293" cy="11893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místní</a:t>
          </a:r>
          <a:endParaRPr lang="cs-CZ" sz="1300" kern="1200" dirty="0">
            <a:latin typeface="Gill Sans MT" panose="020B0502020104020203" pitchFamily="34" charset="-18"/>
          </a:endParaRPr>
        </a:p>
      </dsp:txBody>
      <dsp:txXfrm>
        <a:off x="238259" y="2591754"/>
        <a:ext cx="1512621" cy="1119704"/>
      </dsp:txXfrm>
    </dsp:sp>
    <dsp:sp modelId="{91963F56-2054-4A3E-81CD-33B482AA75F3}">
      <dsp:nvSpPr>
        <dsp:cNvPr id="0" name=""/>
        <dsp:cNvSpPr/>
      </dsp:nvSpPr>
      <dsp:spPr>
        <a:xfrm>
          <a:off x="2131842" y="0"/>
          <a:ext cx="1977866" cy="394468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organizační – funkční hledisko</a:t>
          </a:r>
        </a:p>
      </dsp:txBody>
      <dsp:txXfrm>
        <a:off x="2131842" y="0"/>
        <a:ext cx="1977866" cy="1183405"/>
      </dsp:txXfrm>
    </dsp:sp>
    <dsp:sp modelId="{FE50E50B-E1D7-4AC6-8B5A-100B79853BB9}">
      <dsp:nvSpPr>
        <dsp:cNvPr id="0" name=""/>
        <dsp:cNvSpPr/>
      </dsp:nvSpPr>
      <dsp:spPr>
        <a:xfrm>
          <a:off x="2329629" y="1184561"/>
          <a:ext cx="1582293" cy="11893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řídící (včetně ústřední)</a:t>
          </a:r>
        </a:p>
      </dsp:txBody>
      <dsp:txXfrm>
        <a:off x="2364465" y="1219397"/>
        <a:ext cx="1512621" cy="1119704"/>
      </dsp:txXfrm>
    </dsp:sp>
    <dsp:sp modelId="{747C50F7-4EF5-415E-8BA8-7F74EBC6A216}">
      <dsp:nvSpPr>
        <dsp:cNvPr id="0" name=""/>
        <dsp:cNvSpPr/>
      </dsp:nvSpPr>
      <dsp:spPr>
        <a:xfrm>
          <a:off x="2310262" y="2558236"/>
          <a:ext cx="1582293" cy="11893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řízená</a:t>
          </a:r>
        </a:p>
      </dsp:txBody>
      <dsp:txXfrm>
        <a:off x="2345098" y="2593072"/>
        <a:ext cx="1512621" cy="1119704"/>
      </dsp:txXfrm>
    </dsp:sp>
    <dsp:sp modelId="{A021A585-E356-4E30-BA41-2E08B03DE039}">
      <dsp:nvSpPr>
        <dsp:cNvPr id="0" name=""/>
        <dsp:cNvSpPr/>
      </dsp:nvSpPr>
      <dsp:spPr>
        <a:xfrm>
          <a:off x="4258049" y="0"/>
          <a:ext cx="1977866" cy="394468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organizační – věcné hledisko</a:t>
          </a:r>
        </a:p>
      </dsp:txBody>
      <dsp:txXfrm>
        <a:off x="4258049" y="0"/>
        <a:ext cx="1977866" cy="1183405"/>
      </dsp:txXfrm>
    </dsp:sp>
    <dsp:sp modelId="{61F6B7FE-EE1A-4E03-AEE6-38785B421A81}">
      <dsp:nvSpPr>
        <dsp:cNvPr id="0" name=""/>
        <dsp:cNvSpPr/>
      </dsp:nvSpPr>
      <dsp:spPr>
        <a:xfrm>
          <a:off x="4436468" y="1185878"/>
          <a:ext cx="1582293" cy="11893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odborná</a:t>
          </a:r>
        </a:p>
      </dsp:txBody>
      <dsp:txXfrm>
        <a:off x="4471304" y="1220714"/>
        <a:ext cx="1512621" cy="1119704"/>
      </dsp:txXfrm>
    </dsp:sp>
    <dsp:sp modelId="{CE4484F1-2FA1-48AB-89FC-E077C1511597}">
      <dsp:nvSpPr>
        <dsp:cNvPr id="0" name=""/>
        <dsp:cNvSpPr/>
      </dsp:nvSpPr>
      <dsp:spPr>
        <a:xfrm>
          <a:off x="4436468" y="2558236"/>
          <a:ext cx="1582293" cy="11893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všeobecná</a:t>
          </a:r>
        </a:p>
      </dsp:txBody>
      <dsp:txXfrm>
        <a:off x="4471304" y="2593072"/>
        <a:ext cx="1512621" cy="1119704"/>
      </dsp:txXfrm>
    </dsp:sp>
    <dsp:sp modelId="{1230C617-D0DC-480D-9E82-CB49355ADCF6}">
      <dsp:nvSpPr>
        <dsp:cNvPr id="0" name=""/>
        <dsp:cNvSpPr/>
      </dsp:nvSpPr>
      <dsp:spPr>
        <a:xfrm>
          <a:off x="6384255" y="0"/>
          <a:ext cx="1977866" cy="394468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podle vykonavatele</a:t>
          </a:r>
        </a:p>
      </dsp:txBody>
      <dsp:txXfrm>
        <a:off x="6384255" y="0"/>
        <a:ext cx="1977866" cy="1183405"/>
      </dsp:txXfrm>
    </dsp:sp>
    <dsp:sp modelId="{3BA6192A-D43F-4149-95DC-9C44CC110C4D}">
      <dsp:nvSpPr>
        <dsp:cNvPr id="0" name=""/>
        <dsp:cNvSpPr/>
      </dsp:nvSpPr>
      <dsp:spPr>
        <a:xfrm>
          <a:off x="6582042" y="1183742"/>
          <a:ext cx="1582293" cy="77497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státní</a:t>
          </a:r>
        </a:p>
      </dsp:txBody>
      <dsp:txXfrm>
        <a:off x="6604740" y="1206440"/>
        <a:ext cx="1536897" cy="729576"/>
      </dsp:txXfrm>
    </dsp:sp>
    <dsp:sp modelId="{3402D43A-93B9-4263-A08D-728A05014CE0}">
      <dsp:nvSpPr>
        <dsp:cNvPr id="0" name=""/>
        <dsp:cNvSpPr/>
      </dsp:nvSpPr>
      <dsp:spPr>
        <a:xfrm>
          <a:off x="6582042" y="2077941"/>
          <a:ext cx="1582293" cy="77497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místní</a:t>
          </a:r>
        </a:p>
      </dsp:txBody>
      <dsp:txXfrm>
        <a:off x="6604740" y="2100639"/>
        <a:ext cx="1536897" cy="729576"/>
      </dsp:txXfrm>
    </dsp:sp>
    <dsp:sp modelId="{A8DE6521-6CB0-4943-9236-8CA2C2298478}">
      <dsp:nvSpPr>
        <dsp:cNvPr id="0" name=""/>
        <dsp:cNvSpPr/>
      </dsp:nvSpPr>
      <dsp:spPr>
        <a:xfrm>
          <a:off x="6582042" y="2972141"/>
          <a:ext cx="1582293" cy="77497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zájmová</a:t>
          </a:r>
        </a:p>
      </dsp:txBody>
      <dsp:txXfrm>
        <a:off x="6604740" y="2994839"/>
        <a:ext cx="1536897" cy="729576"/>
      </dsp:txXfrm>
    </dsp:sp>
    <dsp:sp modelId="{0E0467BA-EEF0-4797-9DC3-31B613DA127E}">
      <dsp:nvSpPr>
        <dsp:cNvPr id="0" name=""/>
        <dsp:cNvSpPr/>
      </dsp:nvSpPr>
      <dsp:spPr>
        <a:xfrm>
          <a:off x="8510462" y="0"/>
          <a:ext cx="1977866" cy="394468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podle formy</a:t>
          </a:r>
        </a:p>
      </dsp:txBody>
      <dsp:txXfrm>
        <a:off x="8510462" y="0"/>
        <a:ext cx="1977866" cy="1183405"/>
      </dsp:txXfrm>
    </dsp:sp>
    <dsp:sp modelId="{2DC072EE-6519-4DA0-A8CC-7277A6362602}">
      <dsp:nvSpPr>
        <dsp:cNvPr id="0" name=""/>
        <dsp:cNvSpPr/>
      </dsp:nvSpPr>
      <dsp:spPr>
        <a:xfrm>
          <a:off x="8708248" y="1184561"/>
          <a:ext cx="1582293" cy="11893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latin typeface="Gill Sans MT" panose="020B0502020104020203" pitchFamily="34" charset="-18"/>
            </a:rPr>
            <a:t>vrchnostenská</a:t>
          </a:r>
        </a:p>
      </dsp:txBody>
      <dsp:txXfrm>
        <a:off x="8743084" y="1219397"/>
        <a:ext cx="1512621" cy="1119704"/>
      </dsp:txXfrm>
    </dsp:sp>
    <dsp:sp modelId="{C95A1EB1-0E1B-48C8-9232-5D3C7A4A7C04}">
      <dsp:nvSpPr>
        <dsp:cNvPr id="0" name=""/>
        <dsp:cNvSpPr/>
      </dsp:nvSpPr>
      <dsp:spPr>
        <a:xfrm>
          <a:off x="8708248" y="2556918"/>
          <a:ext cx="1582293" cy="11893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 err="1">
              <a:latin typeface="Gill Sans MT" panose="020B0502020104020203" pitchFamily="34" charset="-18"/>
            </a:rPr>
            <a:t>nevrchnostenská</a:t>
          </a:r>
          <a:endParaRPr lang="cs-CZ" sz="1800" kern="1200" dirty="0">
            <a:latin typeface="Gill Sans MT" panose="020B0502020104020203" pitchFamily="34" charset="-18"/>
          </a:endParaRPr>
        </a:p>
      </dsp:txBody>
      <dsp:txXfrm>
        <a:off x="8743084" y="2591754"/>
        <a:ext cx="1512621" cy="11197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C586F-D5E9-46C4-8A8A-D11A0C429C60}">
      <dsp:nvSpPr>
        <dsp:cNvPr id="0" name=""/>
        <dsp:cNvSpPr/>
      </dsp:nvSpPr>
      <dsp:spPr>
        <a:xfrm>
          <a:off x="4557506" y="1887787"/>
          <a:ext cx="3234359" cy="769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480"/>
              </a:lnTo>
              <a:lnTo>
                <a:pt x="3234359" y="524480"/>
              </a:lnTo>
              <a:lnTo>
                <a:pt x="3234359" y="76963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4591DF-D5E5-43B2-A7EA-0AC1C0C60BC4}">
      <dsp:nvSpPr>
        <dsp:cNvPr id="0" name=""/>
        <dsp:cNvSpPr/>
      </dsp:nvSpPr>
      <dsp:spPr>
        <a:xfrm>
          <a:off x="4511786" y="1887787"/>
          <a:ext cx="91440" cy="7696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6963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2A48EC-2A87-4004-A5D6-3CAD080D6550}">
      <dsp:nvSpPr>
        <dsp:cNvPr id="0" name=""/>
        <dsp:cNvSpPr/>
      </dsp:nvSpPr>
      <dsp:spPr>
        <a:xfrm>
          <a:off x="1323146" y="1887787"/>
          <a:ext cx="3234359" cy="769630"/>
        </a:xfrm>
        <a:custGeom>
          <a:avLst/>
          <a:gdLst/>
          <a:ahLst/>
          <a:cxnLst/>
          <a:rect l="0" t="0" r="0" b="0"/>
          <a:pathLst>
            <a:path>
              <a:moveTo>
                <a:pt x="3234359" y="0"/>
              </a:moveTo>
              <a:lnTo>
                <a:pt x="3234359" y="524480"/>
              </a:lnTo>
              <a:lnTo>
                <a:pt x="0" y="524480"/>
              </a:lnTo>
              <a:lnTo>
                <a:pt x="0" y="76963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791152-3459-4714-8317-07C945E2B420}">
      <dsp:nvSpPr>
        <dsp:cNvPr id="0" name=""/>
        <dsp:cNvSpPr/>
      </dsp:nvSpPr>
      <dsp:spPr>
        <a:xfrm>
          <a:off x="3234359" y="207390"/>
          <a:ext cx="2646293" cy="16803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3696F-C6B0-411A-A9E1-F86BBCAC637A}">
      <dsp:nvSpPr>
        <dsp:cNvPr id="0" name=""/>
        <dsp:cNvSpPr/>
      </dsp:nvSpPr>
      <dsp:spPr>
        <a:xfrm>
          <a:off x="3528391" y="486721"/>
          <a:ext cx="2646293" cy="168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>
              <a:latin typeface="Gill Sans MT" panose="020B0502020104020203" pitchFamily="34" charset="-18"/>
            </a:rPr>
            <a:t>Finanční nauky</a:t>
          </a:r>
        </a:p>
      </dsp:txBody>
      <dsp:txXfrm>
        <a:off x="3577608" y="535938"/>
        <a:ext cx="2547859" cy="1581962"/>
      </dsp:txXfrm>
    </dsp:sp>
    <dsp:sp modelId="{83BDE76F-8EDC-4B2E-8DFC-0298358052F0}">
      <dsp:nvSpPr>
        <dsp:cNvPr id="0" name=""/>
        <dsp:cNvSpPr/>
      </dsp:nvSpPr>
      <dsp:spPr>
        <a:xfrm>
          <a:off x="0" y="2657417"/>
          <a:ext cx="2646293" cy="16803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F6E5D-5A4B-4314-B96E-DDA37EB60718}">
      <dsp:nvSpPr>
        <dsp:cNvPr id="0" name=""/>
        <dsp:cNvSpPr/>
      </dsp:nvSpPr>
      <dsp:spPr>
        <a:xfrm>
          <a:off x="294032" y="2936748"/>
          <a:ext cx="2646293" cy="168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>
              <a:latin typeface="Gill Sans MT" panose="020B0502020104020203" pitchFamily="34" charset="-18"/>
            </a:rPr>
            <a:t>Finanční věda</a:t>
          </a:r>
        </a:p>
      </dsp:txBody>
      <dsp:txXfrm>
        <a:off x="343249" y="2985965"/>
        <a:ext cx="2547859" cy="1581962"/>
      </dsp:txXfrm>
    </dsp:sp>
    <dsp:sp modelId="{B71E806D-D0CC-432D-9EDD-F389DB9FBE9C}">
      <dsp:nvSpPr>
        <dsp:cNvPr id="0" name=""/>
        <dsp:cNvSpPr/>
      </dsp:nvSpPr>
      <dsp:spPr>
        <a:xfrm>
          <a:off x="3234359" y="2657417"/>
          <a:ext cx="2646293" cy="16803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97E78-98D3-420D-A35F-AFB9F5C128F7}">
      <dsp:nvSpPr>
        <dsp:cNvPr id="0" name=""/>
        <dsp:cNvSpPr/>
      </dsp:nvSpPr>
      <dsp:spPr>
        <a:xfrm>
          <a:off x="3528391" y="2936748"/>
          <a:ext cx="2646293" cy="168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>
              <a:latin typeface="Gill Sans MT" panose="020B0502020104020203" pitchFamily="34" charset="-18"/>
            </a:rPr>
            <a:t>Finanční politika</a:t>
          </a:r>
        </a:p>
      </dsp:txBody>
      <dsp:txXfrm>
        <a:off x="3577608" y="2985965"/>
        <a:ext cx="2547859" cy="1581962"/>
      </dsp:txXfrm>
    </dsp:sp>
    <dsp:sp modelId="{0E69A997-BBB1-4DA8-B42A-BB3A8D41EAF5}">
      <dsp:nvSpPr>
        <dsp:cNvPr id="0" name=""/>
        <dsp:cNvSpPr/>
      </dsp:nvSpPr>
      <dsp:spPr>
        <a:xfrm>
          <a:off x="6468718" y="2657417"/>
          <a:ext cx="2646293" cy="16803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1F3EC8-69B9-423C-8796-BBB1E058CB86}">
      <dsp:nvSpPr>
        <dsp:cNvPr id="0" name=""/>
        <dsp:cNvSpPr/>
      </dsp:nvSpPr>
      <dsp:spPr>
        <a:xfrm>
          <a:off x="6762751" y="2936748"/>
          <a:ext cx="2646293" cy="168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>
              <a:latin typeface="Gill Sans MT" panose="020B0502020104020203" pitchFamily="34" charset="-18"/>
            </a:rPr>
            <a:t>Věda </a:t>
          </a:r>
          <a:br>
            <a:rPr lang="cs-CZ" sz="3300" kern="1200" dirty="0">
              <a:latin typeface="Gill Sans MT" panose="020B0502020104020203" pitchFamily="34" charset="-18"/>
            </a:rPr>
          </a:br>
          <a:r>
            <a:rPr lang="cs-CZ" sz="3300" kern="1200" dirty="0">
              <a:latin typeface="Gill Sans MT" panose="020B0502020104020203" pitchFamily="34" charset="-18"/>
            </a:rPr>
            <a:t>o finančním právu</a:t>
          </a:r>
        </a:p>
      </dsp:txBody>
      <dsp:txXfrm>
        <a:off x="6811968" y="2985965"/>
        <a:ext cx="2547859" cy="15819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E6AE9-53E9-4F40-A2F1-0577B132C10F}">
      <dsp:nvSpPr>
        <dsp:cNvPr id="0" name=""/>
        <dsp:cNvSpPr/>
      </dsp:nvSpPr>
      <dsp:spPr>
        <a:xfrm>
          <a:off x="5376597" y="753747"/>
          <a:ext cx="3645151" cy="316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157"/>
              </a:lnTo>
              <a:lnTo>
                <a:pt x="3645151" y="158157"/>
              </a:lnTo>
              <a:lnTo>
                <a:pt x="3645151" y="3163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B2DB2-03E9-4B02-9251-866378A1681F}">
      <dsp:nvSpPr>
        <dsp:cNvPr id="0" name=""/>
        <dsp:cNvSpPr/>
      </dsp:nvSpPr>
      <dsp:spPr>
        <a:xfrm>
          <a:off x="5376597" y="753747"/>
          <a:ext cx="1822575" cy="316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157"/>
              </a:lnTo>
              <a:lnTo>
                <a:pt x="1822575" y="158157"/>
              </a:lnTo>
              <a:lnTo>
                <a:pt x="1822575" y="3163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8E1EB6-1965-41AF-BCD6-CFA0FCFF788C}">
      <dsp:nvSpPr>
        <dsp:cNvPr id="0" name=""/>
        <dsp:cNvSpPr/>
      </dsp:nvSpPr>
      <dsp:spPr>
        <a:xfrm>
          <a:off x="5330877" y="753747"/>
          <a:ext cx="91440" cy="316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63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50CE4-33CF-48E9-B203-0E8521EDA10B}">
      <dsp:nvSpPr>
        <dsp:cNvPr id="0" name=""/>
        <dsp:cNvSpPr/>
      </dsp:nvSpPr>
      <dsp:spPr>
        <a:xfrm>
          <a:off x="3554021" y="753747"/>
          <a:ext cx="1822575" cy="316314"/>
        </a:xfrm>
        <a:custGeom>
          <a:avLst/>
          <a:gdLst/>
          <a:ahLst/>
          <a:cxnLst/>
          <a:rect l="0" t="0" r="0" b="0"/>
          <a:pathLst>
            <a:path>
              <a:moveTo>
                <a:pt x="1822575" y="0"/>
              </a:moveTo>
              <a:lnTo>
                <a:pt x="1822575" y="158157"/>
              </a:lnTo>
              <a:lnTo>
                <a:pt x="0" y="158157"/>
              </a:lnTo>
              <a:lnTo>
                <a:pt x="0" y="3163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0885E-96C8-434B-94AF-45D1DB89D809}">
      <dsp:nvSpPr>
        <dsp:cNvPr id="0" name=""/>
        <dsp:cNvSpPr/>
      </dsp:nvSpPr>
      <dsp:spPr>
        <a:xfrm>
          <a:off x="1731445" y="753747"/>
          <a:ext cx="3645151" cy="316314"/>
        </a:xfrm>
        <a:custGeom>
          <a:avLst/>
          <a:gdLst/>
          <a:ahLst/>
          <a:cxnLst/>
          <a:rect l="0" t="0" r="0" b="0"/>
          <a:pathLst>
            <a:path>
              <a:moveTo>
                <a:pt x="3645151" y="0"/>
              </a:moveTo>
              <a:lnTo>
                <a:pt x="3645151" y="158157"/>
              </a:lnTo>
              <a:lnTo>
                <a:pt x="0" y="158157"/>
              </a:lnTo>
              <a:lnTo>
                <a:pt x="0" y="3163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0B8C7-5F6F-4A12-B40C-0644292E3A31}">
      <dsp:nvSpPr>
        <dsp:cNvPr id="0" name=""/>
        <dsp:cNvSpPr/>
      </dsp:nvSpPr>
      <dsp:spPr>
        <a:xfrm>
          <a:off x="4286501" y="617"/>
          <a:ext cx="2180192" cy="7531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Hospodářská politika</a:t>
          </a:r>
        </a:p>
      </dsp:txBody>
      <dsp:txXfrm>
        <a:off x="4286501" y="617"/>
        <a:ext cx="2180192" cy="753130"/>
      </dsp:txXfrm>
    </dsp:sp>
    <dsp:sp modelId="{5C4AE032-20E0-4732-BD3E-5263D93EF93F}">
      <dsp:nvSpPr>
        <dsp:cNvPr id="0" name=""/>
        <dsp:cNvSpPr/>
      </dsp:nvSpPr>
      <dsp:spPr>
        <a:xfrm>
          <a:off x="978314" y="1070062"/>
          <a:ext cx="1506261" cy="7531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finanční politika</a:t>
          </a:r>
        </a:p>
      </dsp:txBody>
      <dsp:txXfrm>
        <a:off x="978314" y="1070062"/>
        <a:ext cx="1506261" cy="753130"/>
      </dsp:txXfrm>
    </dsp:sp>
    <dsp:sp modelId="{70629F1D-D432-4789-882D-87B933BD35F8}">
      <dsp:nvSpPr>
        <dsp:cNvPr id="0" name=""/>
        <dsp:cNvSpPr/>
      </dsp:nvSpPr>
      <dsp:spPr>
        <a:xfrm>
          <a:off x="2800890" y="1070062"/>
          <a:ext cx="1506261" cy="7531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fiskální politika</a:t>
          </a:r>
        </a:p>
      </dsp:txBody>
      <dsp:txXfrm>
        <a:off x="2800890" y="1070062"/>
        <a:ext cx="1506261" cy="753130"/>
      </dsp:txXfrm>
    </dsp:sp>
    <dsp:sp modelId="{F552AE11-604B-4997-862A-3A6BFB07B370}">
      <dsp:nvSpPr>
        <dsp:cNvPr id="0" name=""/>
        <dsp:cNvSpPr/>
      </dsp:nvSpPr>
      <dsp:spPr>
        <a:xfrm>
          <a:off x="4623466" y="1070062"/>
          <a:ext cx="1506261" cy="11615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zahraničně obchodní politika</a:t>
          </a:r>
        </a:p>
      </dsp:txBody>
      <dsp:txXfrm>
        <a:off x="4623466" y="1070062"/>
        <a:ext cx="1506261" cy="1161568"/>
      </dsp:txXfrm>
    </dsp:sp>
    <dsp:sp modelId="{5B78E67B-26ED-4C1B-9A9F-7B016FF84D25}">
      <dsp:nvSpPr>
        <dsp:cNvPr id="0" name=""/>
        <dsp:cNvSpPr/>
      </dsp:nvSpPr>
      <dsp:spPr>
        <a:xfrm>
          <a:off x="6446042" y="1070062"/>
          <a:ext cx="1506261" cy="7531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mzdová politika</a:t>
          </a:r>
        </a:p>
      </dsp:txBody>
      <dsp:txXfrm>
        <a:off x="6446042" y="1070062"/>
        <a:ext cx="1506261" cy="753130"/>
      </dsp:txXfrm>
    </dsp:sp>
    <dsp:sp modelId="{0AC686EE-B8BC-46F1-90CF-CB2E0753CB61}">
      <dsp:nvSpPr>
        <dsp:cNvPr id="0" name=""/>
        <dsp:cNvSpPr/>
      </dsp:nvSpPr>
      <dsp:spPr>
        <a:xfrm>
          <a:off x="8268618" y="1070062"/>
          <a:ext cx="1506261" cy="7531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sociální politika</a:t>
          </a:r>
        </a:p>
      </dsp:txBody>
      <dsp:txXfrm>
        <a:off x="8268618" y="1070062"/>
        <a:ext cx="1506261" cy="7531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150CE4-33CF-48E9-B203-0E8521EDA10B}">
      <dsp:nvSpPr>
        <dsp:cNvPr id="0" name=""/>
        <dsp:cNvSpPr/>
      </dsp:nvSpPr>
      <dsp:spPr>
        <a:xfrm>
          <a:off x="5257327" y="829727"/>
          <a:ext cx="3005186" cy="347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853"/>
              </a:lnTo>
              <a:lnTo>
                <a:pt x="3005186" y="173853"/>
              </a:lnTo>
              <a:lnTo>
                <a:pt x="3005186" y="3477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1F97ED-4615-4877-B829-90B777E2D720}">
      <dsp:nvSpPr>
        <dsp:cNvPr id="0" name=""/>
        <dsp:cNvSpPr/>
      </dsp:nvSpPr>
      <dsp:spPr>
        <a:xfrm>
          <a:off x="5257327" y="829727"/>
          <a:ext cx="1001728" cy="347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853"/>
              </a:lnTo>
              <a:lnTo>
                <a:pt x="1001728" y="173853"/>
              </a:lnTo>
              <a:lnTo>
                <a:pt x="1001728" y="3477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79D755-3818-4800-AE33-C7BD08819D13}">
      <dsp:nvSpPr>
        <dsp:cNvPr id="0" name=""/>
        <dsp:cNvSpPr/>
      </dsp:nvSpPr>
      <dsp:spPr>
        <a:xfrm>
          <a:off x="4255598" y="829727"/>
          <a:ext cx="1001728" cy="347707"/>
        </a:xfrm>
        <a:custGeom>
          <a:avLst/>
          <a:gdLst/>
          <a:ahLst/>
          <a:cxnLst/>
          <a:rect l="0" t="0" r="0" b="0"/>
          <a:pathLst>
            <a:path>
              <a:moveTo>
                <a:pt x="1001728" y="0"/>
              </a:moveTo>
              <a:lnTo>
                <a:pt x="1001728" y="173853"/>
              </a:lnTo>
              <a:lnTo>
                <a:pt x="0" y="173853"/>
              </a:lnTo>
              <a:lnTo>
                <a:pt x="0" y="3477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0885E-96C8-434B-94AF-45D1DB89D809}">
      <dsp:nvSpPr>
        <dsp:cNvPr id="0" name=""/>
        <dsp:cNvSpPr/>
      </dsp:nvSpPr>
      <dsp:spPr>
        <a:xfrm>
          <a:off x="2252140" y="829727"/>
          <a:ext cx="3005186" cy="347707"/>
        </a:xfrm>
        <a:custGeom>
          <a:avLst/>
          <a:gdLst/>
          <a:ahLst/>
          <a:cxnLst/>
          <a:rect l="0" t="0" r="0" b="0"/>
          <a:pathLst>
            <a:path>
              <a:moveTo>
                <a:pt x="3005186" y="0"/>
              </a:moveTo>
              <a:lnTo>
                <a:pt x="3005186" y="173853"/>
              </a:lnTo>
              <a:lnTo>
                <a:pt x="0" y="173853"/>
              </a:lnTo>
              <a:lnTo>
                <a:pt x="0" y="3477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0B8C7-5F6F-4A12-B40C-0644292E3A31}">
      <dsp:nvSpPr>
        <dsp:cNvPr id="0" name=""/>
        <dsp:cNvSpPr/>
      </dsp:nvSpPr>
      <dsp:spPr>
        <a:xfrm>
          <a:off x="4059044" y="1852"/>
          <a:ext cx="2396565" cy="8278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Finanční politika</a:t>
          </a:r>
        </a:p>
      </dsp:txBody>
      <dsp:txXfrm>
        <a:off x="4059044" y="1852"/>
        <a:ext cx="2396565" cy="827874"/>
      </dsp:txXfrm>
    </dsp:sp>
    <dsp:sp modelId="{5C4AE032-20E0-4732-BD3E-5263D93EF93F}">
      <dsp:nvSpPr>
        <dsp:cNvPr id="0" name=""/>
        <dsp:cNvSpPr/>
      </dsp:nvSpPr>
      <dsp:spPr>
        <a:xfrm>
          <a:off x="1424265" y="1177435"/>
          <a:ext cx="1655749" cy="8278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rozpočtová politika</a:t>
          </a:r>
        </a:p>
      </dsp:txBody>
      <dsp:txXfrm>
        <a:off x="1424265" y="1177435"/>
        <a:ext cx="1655749" cy="827874"/>
      </dsp:txXfrm>
    </dsp:sp>
    <dsp:sp modelId="{C3F4DE7F-82DB-454A-BD8F-A0D617D44B11}">
      <dsp:nvSpPr>
        <dsp:cNvPr id="0" name=""/>
        <dsp:cNvSpPr/>
      </dsp:nvSpPr>
      <dsp:spPr>
        <a:xfrm>
          <a:off x="3427723" y="1177435"/>
          <a:ext cx="1655749" cy="8278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daňová politika</a:t>
          </a:r>
        </a:p>
      </dsp:txBody>
      <dsp:txXfrm>
        <a:off x="3427723" y="1177435"/>
        <a:ext cx="1655749" cy="827874"/>
      </dsp:txXfrm>
    </dsp:sp>
    <dsp:sp modelId="{78DA2BD2-8F4B-4726-A3F3-635AEBE9E2AA}">
      <dsp:nvSpPr>
        <dsp:cNvPr id="0" name=""/>
        <dsp:cNvSpPr/>
      </dsp:nvSpPr>
      <dsp:spPr>
        <a:xfrm>
          <a:off x="5431180" y="1177435"/>
          <a:ext cx="1655749" cy="8278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Gill Sans MT" panose="020B0502020104020203" pitchFamily="34" charset="-18"/>
            </a:rPr>
            <a:t>měnová </a:t>
          </a:r>
          <a:r>
            <a:rPr lang="cs-CZ" sz="1800" kern="1200" dirty="0">
              <a:latin typeface="Gill Sans MT" panose="020B0502020104020203" pitchFamily="34" charset="-18"/>
            </a:rPr>
            <a:t>politika</a:t>
          </a:r>
        </a:p>
      </dsp:txBody>
      <dsp:txXfrm>
        <a:off x="5431180" y="1177435"/>
        <a:ext cx="1655749" cy="827874"/>
      </dsp:txXfrm>
    </dsp:sp>
    <dsp:sp modelId="{70629F1D-D432-4789-882D-87B933BD35F8}">
      <dsp:nvSpPr>
        <dsp:cNvPr id="0" name=""/>
        <dsp:cNvSpPr/>
      </dsp:nvSpPr>
      <dsp:spPr>
        <a:xfrm>
          <a:off x="7434638" y="1177435"/>
          <a:ext cx="1655749" cy="8278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devizová politika</a:t>
          </a:r>
        </a:p>
      </dsp:txBody>
      <dsp:txXfrm>
        <a:off x="7434638" y="1177435"/>
        <a:ext cx="1655749" cy="8278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6D0EA1-597A-4957-B044-FE26C961CD26}">
      <dsp:nvSpPr>
        <dsp:cNvPr id="0" name=""/>
        <dsp:cNvSpPr/>
      </dsp:nvSpPr>
      <dsp:spPr>
        <a:xfrm>
          <a:off x="5257327" y="829727"/>
          <a:ext cx="2003457" cy="347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853"/>
              </a:lnTo>
              <a:lnTo>
                <a:pt x="2003457" y="173853"/>
              </a:lnTo>
              <a:lnTo>
                <a:pt x="2003457" y="3477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D4BB13-05F7-4FCA-8BB2-CDC80344637F}">
      <dsp:nvSpPr>
        <dsp:cNvPr id="0" name=""/>
        <dsp:cNvSpPr/>
      </dsp:nvSpPr>
      <dsp:spPr>
        <a:xfrm>
          <a:off x="5211606" y="829727"/>
          <a:ext cx="91440" cy="3477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7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D29711-FDED-469A-961B-9756738BFA3C}">
      <dsp:nvSpPr>
        <dsp:cNvPr id="0" name=""/>
        <dsp:cNvSpPr/>
      </dsp:nvSpPr>
      <dsp:spPr>
        <a:xfrm>
          <a:off x="3253869" y="829727"/>
          <a:ext cx="2003457" cy="347707"/>
        </a:xfrm>
        <a:custGeom>
          <a:avLst/>
          <a:gdLst/>
          <a:ahLst/>
          <a:cxnLst/>
          <a:rect l="0" t="0" r="0" b="0"/>
          <a:pathLst>
            <a:path>
              <a:moveTo>
                <a:pt x="2003457" y="0"/>
              </a:moveTo>
              <a:lnTo>
                <a:pt x="2003457" y="173853"/>
              </a:lnTo>
              <a:lnTo>
                <a:pt x="0" y="173853"/>
              </a:lnTo>
              <a:lnTo>
                <a:pt x="0" y="3477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0B8C7-5F6F-4A12-B40C-0644292E3A31}">
      <dsp:nvSpPr>
        <dsp:cNvPr id="0" name=""/>
        <dsp:cNvSpPr/>
      </dsp:nvSpPr>
      <dsp:spPr>
        <a:xfrm>
          <a:off x="4059044" y="1852"/>
          <a:ext cx="2396565" cy="8278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Finanční politika</a:t>
          </a:r>
        </a:p>
      </dsp:txBody>
      <dsp:txXfrm>
        <a:off x="4059044" y="1852"/>
        <a:ext cx="2396565" cy="827874"/>
      </dsp:txXfrm>
    </dsp:sp>
    <dsp:sp modelId="{C4E9591A-702C-4B57-898D-7C45136CC5E8}">
      <dsp:nvSpPr>
        <dsp:cNvPr id="0" name=""/>
        <dsp:cNvSpPr/>
      </dsp:nvSpPr>
      <dsp:spPr>
        <a:xfrm>
          <a:off x="2425994" y="1177435"/>
          <a:ext cx="1655749" cy="8278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národní</a:t>
          </a:r>
        </a:p>
      </dsp:txBody>
      <dsp:txXfrm>
        <a:off x="2425994" y="1177435"/>
        <a:ext cx="1655749" cy="827874"/>
      </dsp:txXfrm>
    </dsp:sp>
    <dsp:sp modelId="{4D054D60-14ED-4135-B267-2F37CB635E5C}">
      <dsp:nvSpPr>
        <dsp:cNvPr id="0" name=""/>
        <dsp:cNvSpPr/>
      </dsp:nvSpPr>
      <dsp:spPr>
        <a:xfrm>
          <a:off x="4429452" y="1177435"/>
          <a:ext cx="1655749" cy="8278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nadnárodní</a:t>
          </a:r>
        </a:p>
      </dsp:txBody>
      <dsp:txXfrm>
        <a:off x="4429452" y="1177435"/>
        <a:ext cx="1655749" cy="827874"/>
      </dsp:txXfrm>
    </dsp:sp>
    <dsp:sp modelId="{A1C80869-0C32-48A1-ACA8-3DC2CAAF090C}">
      <dsp:nvSpPr>
        <dsp:cNvPr id="0" name=""/>
        <dsp:cNvSpPr/>
      </dsp:nvSpPr>
      <dsp:spPr>
        <a:xfrm>
          <a:off x="6432909" y="1177435"/>
          <a:ext cx="1655749" cy="8278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mezinárodní</a:t>
          </a:r>
        </a:p>
      </dsp:txBody>
      <dsp:txXfrm>
        <a:off x="6432909" y="1177435"/>
        <a:ext cx="1655749" cy="8278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06872-8032-4277-9D1C-2EDC82BB5D27}">
      <dsp:nvSpPr>
        <dsp:cNvPr id="0" name=""/>
        <dsp:cNvSpPr/>
      </dsp:nvSpPr>
      <dsp:spPr>
        <a:xfrm>
          <a:off x="0" y="406937"/>
          <a:ext cx="8128000" cy="1530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0823" tIns="562356" rIns="630823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kern="1200" dirty="0">
              <a:latin typeface="Gill Sans MT" panose="020B0502020104020203" pitchFamily="34" charset="-18"/>
            </a:rPr>
            <a:t>řádné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kern="1200" dirty="0">
              <a:latin typeface="Gill Sans MT" panose="020B0502020104020203" pitchFamily="34" charset="-18"/>
            </a:rPr>
            <a:t>mimořádné</a:t>
          </a:r>
        </a:p>
      </dsp:txBody>
      <dsp:txXfrm>
        <a:off x="0" y="406937"/>
        <a:ext cx="8128000" cy="1530900"/>
      </dsp:txXfrm>
    </dsp:sp>
    <dsp:sp modelId="{FF2DE61D-9EB6-4670-923F-39FD58975DE2}">
      <dsp:nvSpPr>
        <dsp:cNvPr id="0" name=""/>
        <dsp:cNvSpPr/>
      </dsp:nvSpPr>
      <dsp:spPr>
        <a:xfrm>
          <a:off x="406400" y="8417"/>
          <a:ext cx="5689600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Příjmy veřejných rozpočtů</a:t>
          </a:r>
        </a:p>
      </dsp:txBody>
      <dsp:txXfrm>
        <a:off x="445308" y="47325"/>
        <a:ext cx="5611784" cy="719224"/>
      </dsp:txXfrm>
    </dsp:sp>
    <dsp:sp modelId="{D20BD566-0EB3-4B66-B744-819F7ACBC7BB}">
      <dsp:nvSpPr>
        <dsp:cNvPr id="0" name=""/>
        <dsp:cNvSpPr/>
      </dsp:nvSpPr>
      <dsp:spPr>
        <a:xfrm>
          <a:off x="0" y="2482157"/>
          <a:ext cx="8128000" cy="15734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0823" tIns="562356" rIns="630823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kern="1200" dirty="0"/>
            <a:t>řádné 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kern="1200" dirty="0"/>
            <a:t>mimořádné</a:t>
          </a:r>
        </a:p>
      </dsp:txBody>
      <dsp:txXfrm>
        <a:off x="0" y="2482157"/>
        <a:ext cx="8128000" cy="1573424"/>
      </dsp:txXfrm>
    </dsp:sp>
    <dsp:sp modelId="{7994BD35-F046-4037-ABD0-08A7A8B46D21}">
      <dsp:nvSpPr>
        <dsp:cNvPr id="0" name=""/>
        <dsp:cNvSpPr/>
      </dsp:nvSpPr>
      <dsp:spPr>
        <a:xfrm>
          <a:off x="406400" y="2083637"/>
          <a:ext cx="5689600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Výdaje veřejných rozpočtů</a:t>
          </a:r>
        </a:p>
      </dsp:txBody>
      <dsp:txXfrm>
        <a:off x="445308" y="2122545"/>
        <a:ext cx="5611784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Základní finanční kategorie </a:t>
            </a:r>
            <a:br>
              <a:rPr lang="cs-CZ" sz="4400" dirty="0"/>
            </a:br>
            <a:r>
              <a:rPr lang="cs-CZ" sz="4400" dirty="0"/>
              <a:t>a finanční nauky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22. března 2023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Vymezení finanční veřejné správy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veřejná správa</a:t>
            </a:r>
          </a:p>
          <a:p>
            <a:pPr lvl="1"/>
            <a:r>
              <a:rPr lang="cs-CZ" dirty="0"/>
              <a:t>činnost vykonávaná ve veřejném zájmu</a:t>
            </a:r>
          </a:p>
          <a:p>
            <a:pPr lvl="1"/>
            <a:r>
              <a:rPr lang="cs-CZ" dirty="0"/>
              <a:t>vymezení </a:t>
            </a:r>
          </a:p>
          <a:p>
            <a:pPr lvl="2"/>
            <a:r>
              <a:rPr lang="cs-CZ" dirty="0"/>
              <a:t>pozitivní </a:t>
            </a:r>
          </a:p>
          <a:p>
            <a:pPr lvl="2"/>
            <a:r>
              <a:rPr lang="cs-CZ" dirty="0"/>
              <a:t>negativní</a:t>
            </a:r>
          </a:p>
          <a:p>
            <a:pPr lvl="2"/>
            <a:r>
              <a:rPr lang="cs-CZ" dirty="0"/>
              <a:t>moc bankovní a moc kontrolní</a:t>
            </a:r>
          </a:p>
          <a:p>
            <a:r>
              <a:rPr lang="cs-CZ" b="1" dirty="0"/>
              <a:t>finanční veřejná správa</a:t>
            </a:r>
          </a:p>
          <a:p>
            <a:pPr lvl="1"/>
            <a:r>
              <a:rPr lang="cs-CZ" dirty="0"/>
              <a:t>činnost je finanční činností</a:t>
            </a:r>
          </a:p>
          <a:p>
            <a:pPr lvl="1"/>
            <a:r>
              <a:rPr lang="cs-CZ" dirty="0"/>
              <a:t>vztahy jsou finančními vztahy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943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Členění finanční veřejné správy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69AC2EB-72C8-49BD-982E-807B99942F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1041205"/>
              </p:ext>
            </p:extLst>
          </p:nvPr>
        </p:nvGraphicFramePr>
        <p:xfrm>
          <a:off x="794527" y="1356658"/>
          <a:ext cx="10493965" cy="3944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Finanční nauky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7EA2442-297F-4F36-9C15-94AFCC8096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177390"/>
              </p:ext>
            </p:extLst>
          </p:nvPr>
        </p:nvGraphicFramePr>
        <p:xfrm>
          <a:off x="1583499" y="980728"/>
          <a:ext cx="9409045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7. Finanční věda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„Finanční věda se zabývá hospodářstvím veřejných svazků a tvoří tedy každým způsobem součástku hospodářské vědy.“ (Engliš, Finanční věda, 1929)</a:t>
            </a:r>
          </a:p>
          <a:p>
            <a:endParaRPr lang="cs-CZ" dirty="0"/>
          </a:p>
          <a:p>
            <a:r>
              <a:rPr lang="cs-CZ" dirty="0"/>
              <a:t>věda o finančním hospodaření státu (veřejné moci)</a:t>
            </a:r>
          </a:p>
          <a:p>
            <a:r>
              <a:rPr lang="cs-CZ" dirty="0"/>
              <a:t>ekonomická věda</a:t>
            </a:r>
          </a:p>
          <a:p>
            <a:r>
              <a:rPr lang="cs-CZ" dirty="0"/>
              <a:t>zobecnění dějů a vyvození závěrů = teorie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8. Finanční politika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Vymezení finanční politiky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Hospodářská politika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Členění finanční politiky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Rozpočtová politika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Daňová politika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Měnová politika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Devizová politika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Vymezení finanční politiky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cílevědomé ovlivňování ekonomických procesů tvorbou, rozdělováním a použitím peněžních fondů</a:t>
            </a:r>
          </a:p>
          <a:p>
            <a:endParaRPr lang="cs-CZ" dirty="0"/>
          </a:p>
          <a:p>
            <a:r>
              <a:rPr lang="cs-CZ" dirty="0"/>
              <a:t>realizace hospodaření státu = finanční politika a její nástroj finanční právo</a:t>
            </a:r>
          </a:p>
          <a:p>
            <a:endParaRPr lang="cs-CZ" dirty="0"/>
          </a:p>
          <a:p>
            <a:r>
              <a:rPr lang="cs-CZ" dirty="0"/>
              <a:t>součást hospodářské politiky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Hospodářská politika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cílevědomé ovlivňování ekonomických procesů veřejnou mocí (zejména státem)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60619926"/>
              </p:ext>
            </p:extLst>
          </p:nvPr>
        </p:nvGraphicFramePr>
        <p:xfrm>
          <a:off x="762945" y="2572544"/>
          <a:ext cx="10753195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Členění finanční politiky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AED583B-0CE3-47D9-B2AF-F61B883A59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231335"/>
              </p:ext>
            </p:extLst>
          </p:nvPr>
        </p:nvGraphicFramePr>
        <p:xfrm>
          <a:off x="937124" y="1135630"/>
          <a:ext cx="10514654" cy="2007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D95CD0A-36A6-4DBD-84CA-6DFAA75016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3561839"/>
              </p:ext>
            </p:extLst>
          </p:nvPr>
        </p:nvGraphicFramePr>
        <p:xfrm>
          <a:off x="937124" y="3511894"/>
          <a:ext cx="10514654" cy="2007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Rozpočtová politika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cs-CZ" dirty="0"/>
              <a:t>Vymezení rozpočtové politiky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Odlišení fiskální politiky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Příjmy a výdaje veřejných rozpočtů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80336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Vymezení rozpočtové politiky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cílevědomé ovlivňování ekonomických procesů tvorbou, rozdělováním a použitím rozpočtového fondu prostřednictvím veřejných příjmů a veřejných výdajů veřejných rozpočtů</a:t>
            </a:r>
          </a:p>
          <a:p>
            <a:endParaRPr lang="cs-CZ" dirty="0"/>
          </a:p>
          <a:p>
            <a:r>
              <a:rPr lang="cs-CZ" dirty="0"/>
              <a:t>redistribuce příjmů veřejných rozpočtů a alokace výdajů veřejných rozpočtů</a:t>
            </a:r>
          </a:p>
          <a:p>
            <a:endParaRPr lang="cs-CZ" dirty="0"/>
          </a:p>
          <a:p>
            <a:r>
              <a:rPr lang="cs-CZ" dirty="0"/>
              <a:t>cíl – (dlouhodobě) vyrovnané veřejné rozpočty</a:t>
            </a:r>
          </a:p>
          <a:p>
            <a:pPr>
              <a:buNone/>
            </a:pPr>
            <a:r>
              <a:rPr lang="cs-CZ" dirty="0"/>
              <a:t> 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Základní finanční kategorie</a:t>
            </a:r>
          </a:p>
          <a:p>
            <a:pPr marL="1081278" lvl="1" indent="-514350">
              <a:buFont typeface="+mj-lt"/>
              <a:buAutoNum type="arabicPeriod" startAt="2"/>
              <a:defRPr/>
            </a:pPr>
            <a:r>
              <a:rPr lang="cs-CZ" dirty="0"/>
              <a:t>Finanční činnost</a:t>
            </a:r>
          </a:p>
          <a:p>
            <a:pPr marL="1081278" lvl="1" indent="-514350">
              <a:buFont typeface="+mj-lt"/>
              <a:buAutoNum type="arabicPeriod" startAt="2"/>
              <a:defRPr/>
            </a:pPr>
            <a:r>
              <a:rPr lang="cs-CZ" dirty="0"/>
              <a:t>Finanční vztahy</a:t>
            </a:r>
          </a:p>
          <a:p>
            <a:pPr marL="1081278" lvl="1" indent="-514350">
              <a:buFont typeface="+mj-lt"/>
              <a:buAutoNum type="arabicPeriod" startAt="2"/>
              <a:defRPr/>
            </a:pPr>
            <a:r>
              <a:rPr lang="cs-CZ" dirty="0"/>
              <a:t>Finance</a:t>
            </a:r>
          </a:p>
          <a:p>
            <a:pPr marL="1081278" lvl="1" indent="-514350">
              <a:buFont typeface="+mj-lt"/>
              <a:buAutoNum type="arabicPeriod" startAt="2"/>
              <a:defRPr/>
            </a:pPr>
            <a:r>
              <a:rPr lang="cs-CZ" dirty="0"/>
              <a:t>Finanční veřejná správa</a:t>
            </a:r>
          </a:p>
          <a:p>
            <a:pPr marL="624078" indent="-514350">
              <a:buFont typeface="+mj-lt"/>
              <a:buAutoNum type="arabicPeriod" startAt="6"/>
              <a:defRPr/>
            </a:pPr>
            <a:r>
              <a:rPr lang="cs-CZ" dirty="0"/>
              <a:t>Finanční nauky</a:t>
            </a:r>
          </a:p>
          <a:p>
            <a:pPr marL="1081278" lvl="1" indent="-514350">
              <a:buFont typeface="+mj-lt"/>
              <a:buAutoNum type="arabicPeriod" startAt="7"/>
              <a:defRPr/>
            </a:pPr>
            <a:r>
              <a:rPr lang="cs-CZ" dirty="0"/>
              <a:t>Finanční věda</a:t>
            </a:r>
          </a:p>
          <a:p>
            <a:pPr marL="1081278" lvl="1" indent="-514350">
              <a:buFont typeface="+mj-lt"/>
              <a:buAutoNum type="arabicPeriod" startAt="7"/>
              <a:defRPr/>
            </a:pPr>
            <a:r>
              <a:rPr lang="cs-CZ" dirty="0"/>
              <a:t>Finanční politika</a:t>
            </a:r>
          </a:p>
          <a:p>
            <a:pPr marL="1081278" lvl="1" indent="-514350">
              <a:buFont typeface="+mj-lt"/>
              <a:buAutoNum type="arabicPeriod" startAt="7"/>
              <a:defRPr/>
            </a:pPr>
            <a:r>
              <a:rPr lang="cs-CZ" dirty="0"/>
              <a:t>Věda o finančním právu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II. Odlišení fiskální politiky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fiskální politika</a:t>
            </a:r>
          </a:p>
          <a:p>
            <a:pPr lvl="1"/>
            <a:r>
              <a:rPr lang="cs-CZ" dirty="0"/>
              <a:t>součást hospodářské politiky</a:t>
            </a:r>
          </a:p>
          <a:p>
            <a:pPr lvl="1"/>
            <a:r>
              <a:rPr lang="cs-CZ" dirty="0"/>
              <a:t>využívání veřejných rozpočtů k ovlivňování makroekonomického vývoje (HDP, inflace, nezaměstnanost)</a:t>
            </a:r>
          </a:p>
          <a:p>
            <a:pPr lvl="1"/>
            <a:r>
              <a:rPr lang="cs-CZ" dirty="0"/>
              <a:t>cíl: stabilita hospodářství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III. Příjmy a výdaje veřejných rozpočtů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96E63E9-8BF1-475A-A89C-DA19B9B0E7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4796016"/>
              </p:ext>
            </p:extLst>
          </p:nvPr>
        </p:nvGraphicFramePr>
        <p:xfrm>
          <a:off x="2032000" y="1397000"/>
          <a:ext cx="8128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Daňová politika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cílevědomé ovlivňování ekonomických procesů tvorbou rozpočtového fondu prostřednictvím daní v širokém slova smyslu = daňových příjmů veřejných rozpočtů = daní, poplatků a jiných obdobných peněžitých plnění</a:t>
            </a:r>
          </a:p>
          <a:p>
            <a:r>
              <a:rPr lang="cs-CZ" dirty="0"/>
              <a:t>cíl – zajištění dostatečných příjmů veřejných rozpočtů pro vynakládání výdajů veřejných rozpočtů</a:t>
            </a:r>
          </a:p>
          <a:p>
            <a:pPr>
              <a:buNone/>
            </a:pPr>
            <a:r>
              <a:rPr lang="cs-CZ" dirty="0"/>
              <a:t> 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Měnová politika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cílevědomé ovlivňování ekonomických procesů tvorbou, rozdělováním a používáním peněžního fondu na určitém území</a:t>
            </a:r>
          </a:p>
          <a:p>
            <a:r>
              <a:rPr lang="cs-CZ" dirty="0"/>
              <a:t>cíl – péče o stabilitu měny (x péče o cenovou stabilitu)</a:t>
            </a:r>
          </a:p>
          <a:p>
            <a:r>
              <a:rPr lang="cs-CZ" dirty="0"/>
              <a:t>provádí Česká národní banka</a:t>
            </a:r>
          </a:p>
          <a:p>
            <a:r>
              <a:rPr lang="cs-CZ" b="1" dirty="0"/>
              <a:t>nástroje měnové politiky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stanovení úrokových sazeb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operace na volném trhu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automatické facility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kurzový závazek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mimořádné facility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povinné minimální rezervy</a:t>
            </a:r>
          </a:p>
          <a:p>
            <a:pPr marL="971550" lvl="1" indent="-514350">
              <a:buFont typeface="+mj-lt"/>
              <a:buAutoNum type="romanUcPeriod"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Stanovení úrokových sazeb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diskontní sazba – nejnižší – depozitní facilita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  <p:pic>
        <p:nvPicPr>
          <p:cNvPr id="4098" name="Picture 2" descr="C:\Users\13915\AppData\Local\Microsoft\Windows\Temporary Internet Files\Content.IE5\PQ2V6EHI\banka-kredisi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8170" y="3522592"/>
            <a:ext cx="1758075" cy="1455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13915\AppData\Local\Microsoft\Windows\Temporary Internet Files\Content.IE5\PZ7PYT9J\Česká_národní_banka_logo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29" y="3050128"/>
            <a:ext cx="3736916" cy="2182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Přímá spojnice se šipkou 5"/>
          <p:cNvCxnSpPr/>
          <p:nvPr/>
        </p:nvCxnSpPr>
        <p:spPr>
          <a:xfrm flipV="1">
            <a:off x="4147457" y="3973285"/>
            <a:ext cx="5355771" cy="21772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 flipH="1">
            <a:off x="4147457" y="4332514"/>
            <a:ext cx="5355773" cy="10886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100" name="Picture 4" descr="C:\Users\13915\AppData\Local\Microsoft\Windows\Temporary Internet Files\Content.IE5\PQ2V6EHI\srpek-mesice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075" y="1199554"/>
            <a:ext cx="1850574" cy="185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ovéPole 8"/>
          <p:cNvSpPr txBox="1"/>
          <p:nvPr/>
        </p:nvSpPr>
        <p:spPr>
          <a:xfrm>
            <a:off x="5214255" y="4589597"/>
            <a:ext cx="322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peněžní prostředky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377608" y="3421470"/>
            <a:ext cx="4895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peněžní prostředky + úrok ve výši diskontní sazby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Stanovení úrokových sazeb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lombardní sazba – nejvyšší – marginální zápůjční facilita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25</a:t>
            </a:fld>
            <a:endParaRPr lang="cs-CZ"/>
          </a:p>
        </p:txBody>
      </p:sp>
      <p:pic>
        <p:nvPicPr>
          <p:cNvPr id="4098" name="Picture 2" descr="C:\Users\13915\AppData\Local\Microsoft\Windows\Temporary Internet Files\Content.IE5\PQ2V6EHI\banka-kredisi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8170" y="3522592"/>
            <a:ext cx="1758075" cy="1455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13915\AppData\Local\Microsoft\Windows\Temporary Internet Files\Content.IE5\PZ7PYT9J\Česká_národní_banka_logo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29" y="3050128"/>
            <a:ext cx="3736916" cy="2182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Přímá spojnice se šipkou 5"/>
          <p:cNvCxnSpPr/>
          <p:nvPr/>
        </p:nvCxnSpPr>
        <p:spPr>
          <a:xfrm flipV="1">
            <a:off x="4147457" y="3973285"/>
            <a:ext cx="5355771" cy="21772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 flipH="1">
            <a:off x="4147457" y="4332514"/>
            <a:ext cx="5355773" cy="10886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100" name="Picture 4" descr="C:\Users\13915\AppData\Local\Microsoft\Windows\Temporary Internet Files\Content.IE5\PQ2V6EHI\srpek-mesice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9825" y="1199554"/>
            <a:ext cx="1850574" cy="185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ovéPole 8"/>
          <p:cNvSpPr txBox="1"/>
          <p:nvPr/>
        </p:nvSpPr>
        <p:spPr>
          <a:xfrm>
            <a:off x="5083627" y="3445877"/>
            <a:ext cx="322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peněžní prostředky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377609" y="4553586"/>
            <a:ext cx="4895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peněžní prostředky + úrok ve výši lombardní sazby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692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Stanovení úrokových sazeb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2T </a:t>
            </a:r>
            <a:r>
              <a:rPr lang="cs-CZ" dirty="0" err="1"/>
              <a:t>repo</a:t>
            </a:r>
            <a:r>
              <a:rPr lang="cs-CZ" dirty="0"/>
              <a:t> sazba – prostřední – dvoutýdenní </a:t>
            </a:r>
            <a:r>
              <a:rPr lang="cs-CZ" dirty="0" err="1"/>
              <a:t>repo</a:t>
            </a:r>
            <a:r>
              <a:rPr lang="cs-CZ" dirty="0"/>
              <a:t> operace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26</a:t>
            </a:fld>
            <a:endParaRPr lang="cs-CZ"/>
          </a:p>
        </p:txBody>
      </p:sp>
      <p:pic>
        <p:nvPicPr>
          <p:cNvPr id="4098" name="Picture 2" descr="C:\Users\13915\AppData\Local\Microsoft\Windows\Temporary Internet Files\Content.IE5\PQ2V6EHI\banka-kredisi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260" y="3115399"/>
            <a:ext cx="1758075" cy="1455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13915\AppData\Local\Microsoft\Windows\Temporary Internet Files\Content.IE5\PZ7PYT9J\Česká_národní_banka_logo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29" y="2573878"/>
            <a:ext cx="3736916" cy="2182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Přímá spojnice se šipkou 5"/>
          <p:cNvCxnSpPr/>
          <p:nvPr/>
        </p:nvCxnSpPr>
        <p:spPr>
          <a:xfrm flipV="1">
            <a:off x="4147457" y="2887435"/>
            <a:ext cx="5355771" cy="21772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 flipH="1">
            <a:off x="4147457" y="3246664"/>
            <a:ext cx="5355773" cy="10886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5083626" y="2387790"/>
            <a:ext cx="322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cenné papíry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508419" y="4050251"/>
            <a:ext cx="4895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peněžní prostředky + úrok ve výši 2T </a:t>
            </a:r>
            <a:r>
              <a:rPr lang="cs-CZ" dirty="0" err="1">
                <a:latin typeface="Gill Sans MT" panose="020B0502020104020203" pitchFamily="34" charset="-18"/>
              </a:rPr>
              <a:t>repo</a:t>
            </a:r>
            <a:r>
              <a:rPr lang="cs-CZ" dirty="0">
                <a:latin typeface="Gill Sans MT" panose="020B0502020104020203" pitchFamily="34" charset="-18"/>
              </a:rPr>
              <a:t> sazby</a:t>
            </a:r>
          </a:p>
        </p:txBody>
      </p:sp>
      <p:pic>
        <p:nvPicPr>
          <p:cNvPr id="6146" name="Picture 2" descr="C:\Users\13915\AppData\Local\Microsoft\Windows\Temporary Internet Files\Content.IE5\PZ7PYT9J\week-52-2012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0474" y="579340"/>
            <a:ext cx="2785645" cy="1447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ovéPole 13"/>
          <p:cNvSpPr txBox="1"/>
          <p:nvPr/>
        </p:nvSpPr>
        <p:spPr>
          <a:xfrm>
            <a:off x="5083627" y="3418907"/>
            <a:ext cx="322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peněžní prostředky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5083626" y="5163517"/>
            <a:ext cx="322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cenné papíry</a:t>
            </a:r>
          </a:p>
        </p:txBody>
      </p:sp>
      <p:cxnSp>
        <p:nvCxnSpPr>
          <p:cNvPr id="16" name="Přímá spojnice se šipkou 15">
            <a:extLst>
              <a:ext uri="{FF2B5EF4-FFF2-40B4-BE49-F238E27FC236}">
                <a16:creationId xmlns:a16="http://schemas.microsoft.com/office/drawing/2014/main" id="{16EDBD77-719B-42F7-BF32-43E1A2060B42}"/>
              </a:ext>
            </a:extLst>
          </p:cNvPr>
          <p:cNvCxnSpPr/>
          <p:nvPr/>
        </p:nvCxnSpPr>
        <p:spPr>
          <a:xfrm flipV="1">
            <a:off x="4147457" y="4659823"/>
            <a:ext cx="5355771" cy="21772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B56D63B9-FDAF-4E6A-B1D4-1942C6AB72BA}"/>
              </a:ext>
            </a:extLst>
          </p:cNvPr>
          <p:cNvCxnSpPr/>
          <p:nvPr/>
        </p:nvCxnSpPr>
        <p:spPr>
          <a:xfrm flipH="1">
            <a:off x="4147457" y="5019052"/>
            <a:ext cx="5355773" cy="10886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35771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II. Operace na volném trhu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hlavní měnový nástroj</a:t>
            </a:r>
          </a:p>
          <a:p>
            <a:pPr lvl="1"/>
            <a:r>
              <a:rPr lang="cs-CZ" dirty="0"/>
              <a:t>2T </a:t>
            </a:r>
            <a:r>
              <a:rPr lang="cs-CZ" dirty="0" err="1"/>
              <a:t>repo</a:t>
            </a:r>
            <a:r>
              <a:rPr lang="cs-CZ" dirty="0"/>
              <a:t> operace</a:t>
            </a:r>
          </a:p>
          <a:p>
            <a:r>
              <a:rPr lang="cs-CZ" b="1" dirty="0"/>
              <a:t>(doplňkový měnový nástroj)</a:t>
            </a:r>
          </a:p>
          <a:p>
            <a:pPr lvl="1"/>
            <a:r>
              <a:rPr lang="cs-CZ" dirty="0"/>
              <a:t>tříměsíční </a:t>
            </a:r>
            <a:r>
              <a:rPr lang="cs-CZ" dirty="0" err="1"/>
              <a:t>repo</a:t>
            </a:r>
            <a:r>
              <a:rPr lang="cs-CZ" dirty="0"/>
              <a:t> operace</a:t>
            </a:r>
          </a:p>
          <a:p>
            <a:r>
              <a:rPr lang="cs-CZ" b="1" dirty="0"/>
              <a:t>nástroje jemného ladění</a:t>
            </a:r>
          </a:p>
          <a:p>
            <a:pPr lvl="1"/>
            <a:r>
              <a:rPr lang="cs-CZ" dirty="0"/>
              <a:t>devizové operace</a:t>
            </a:r>
          </a:p>
          <a:p>
            <a:pPr lvl="1"/>
            <a:r>
              <a:rPr lang="cs-CZ" dirty="0"/>
              <a:t>operace s cennými papíry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III. Automatické </a:t>
            </a:r>
            <a:r>
              <a:rPr lang="cs-CZ" dirty="0" err="1"/>
              <a:t>facility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poskytování nebo ukládání likvidity přes noc (</a:t>
            </a:r>
            <a:r>
              <a:rPr lang="cs-CZ" dirty="0" err="1"/>
              <a:t>overnight</a:t>
            </a:r>
            <a:r>
              <a:rPr lang="cs-CZ" dirty="0"/>
              <a:t>, O/N) </a:t>
            </a:r>
          </a:p>
          <a:p>
            <a:endParaRPr lang="cs-CZ" dirty="0"/>
          </a:p>
          <a:p>
            <a:r>
              <a:rPr lang="cs-CZ" dirty="0"/>
              <a:t>depozitní </a:t>
            </a:r>
            <a:r>
              <a:rPr lang="cs-CZ" dirty="0" err="1"/>
              <a:t>facilita</a:t>
            </a:r>
            <a:endParaRPr lang="cs-CZ" dirty="0"/>
          </a:p>
          <a:p>
            <a:pPr lvl="1"/>
            <a:r>
              <a:rPr lang="cs-CZ" dirty="0"/>
              <a:t>diskontní sazba</a:t>
            </a:r>
          </a:p>
          <a:p>
            <a:r>
              <a:rPr lang="cs-CZ" dirty="0"/>
              <a:t>marginální zápůjční </a:t>
            </a:r>
            <a:r>
              <a:rPr lang="cs-CZ" dirty="0" err="1"/>
              <a:t>facilita</a:t>
            </a:r>
            <a:endParaRPr lang="cs-CZ" dirty="0"/>
          </a:p>
          <a:p>
            <a:pPr lvl="1"/>
            <a:r>
              <a:rPr lang="cs-CZ" dirty="0"/>
              <a:t>lombardní sazba</a:t>
            </a:r>
          </a:p>
          <a:p>
            <a:pPr lvl="1"/>
            <a:r>
              <a:rPr lang="cs-CZ" dirty="0"/>
              <a:t>oproti zástavě</a:t>
            </a:r>
          </a:p>
          <a:p>
            <a:pPr lvl="1"/>
            <a:r>
              <a:rPr lang="cs-CZ"/>
              <a:t>používána minimálně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IV. Kurzový závazek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nákup či prodej cizích měn za českou korunu na devizovém trhu</a:t>
            </a:r>
          </a:p>
          <a:p>
            <a:endParaRPr lang="cs-CZ" dirty="0"/>
          </a:p>
          <a:p>
            <a:r>
              <a:rPr lang="cs-CZ" dirty="0"/>
              <a:t>od podzimu 2013 do jara 2017 </a:t>
            </a:r>
          </a:p>
          <a:p>
            <a:pPr lvl="1"/>
            <a:r>
              <a:rPr lang="cs-CZ" dirty="0"/>
              <a:t>cíl udržovat kurz koruny vůči euru poblíž hladiny 27 CZK/EUR</a:t>
            </a:r>
          </a:p>
          <a:p>
            <a:pPr lvl="1"/>
            <a:r>
              <a:rPr lang="cs-CZ" dirty="0"/>
              <a:t>depreciace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Základní finanční kategorie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1874608-7069-4D38-84FC-401F05D1B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8555750"/>
              </p:ext>
            </p:extLst>
          </p:nvPr>
        </p:nvGraphicFramePr>
        <p:xfrm>
          <a:off x="335360" y="991692"/>
          <a:ext cx="11520851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8807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V. Mimořádné </a:t>
            </a:r>
            <a:r>
              <a:rPr lang="cs-CZ" dirty="0" err="1"/>
              <a:t>facility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sz="3000" dirty="0"/>
              <a:t>dodávací </a:t>
            </a:r>
            <a:r>
              <a:rPr lang="cs-CZ" sz="3000" dirty="0" err="1"/>
              <a:t>repo</a:t>
            </a:r>
            <a:r>
              <a:rPr lang="cs-CZ" sz="3000" dirty="0"/>
              <a:t> operace se splatností dva týdny a tři měsíce</a:t>
            </a:r>
          </a:p>
          <a:p>
            <a:endParaRPr lang="cs-CZ" sz="3000" dirty="0"/>
          </a:p>
          <a:p>
            <a:r>
              <a:rPr lang="cs-CZ" b="1"/>
              <a:t>tři měsíce</a:t>
            </a:r>
          </a:p>
          <a:p>
            <a:pPr lvl="1"/>
            <a:r>
              <a:rPr lang="cs-CZ"/>
              <a:t>2008 – 2011  </a:t>
            </a:r>
          </a:p>
          <a:p>
            <a:pPr lvl="1"/>
            <a:r>
              <a:rPr lang="cs-CZ"/>
              <a:t>2020 – 2021</a:t>
            </a:r>
          </a:p>
          <a:p>
            <a:endParaRPr lang="cs-CZ"/>
          </a:p>
          <a:p>
            <a:r>
              <a:rPr lang="cs-CZ" b="1"/>
              <a:t>dva týdny </a:t>
            </a:r>
          </a:p>
          <a:p>
            <a:pPr lvl="1"/>
            <a:r>
              <a:rPr lang="cs-CZ"/>
              <a:t>od 2008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VI. Povinné minimální rezervy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2 %</a:t>
            </a:r>
          </a:p>
          <a:p>
            <a:r>
              <a:rPr lang="cs-CZ" dirty="0"/>
              <a:t>zvýšení </a:t>
            </a:r>
          </a:p>
          <a:p>
            <a:r>
              <a:rPr lang="cs-CZ" dirty="0"/>
              <a:t>snížení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31</a:t>
            </a:fld>
            <a:endParaRPr lang="cs-CZ"/>
          </a:p>
        </p:txBody>
      </p:sp>
      <p:pic>
        <p:nvPicPr>
          <p:cNvPr id="8" name="Picture 3" descr="C:\Users\13915\AppData\Local\Microsoft\Windows\Temporary Internet Files\Content.IE5\FHWNZMXT\230721097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6363" y="1235528"/>
            <a:ext cx="4098471" cy="4098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G. Devizová politika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/>
          </a:bodyPr>
          <a:lstStyle/>
          <a:p>
            <a:r>
              <a:rPr lang="cs-CZ" dirty="0"/>
              <a:t>cílevědomé ovlivňování ekonomický procesů prostřednictvím vytváření a použití peněžního fondu ve formě devizových prostředků (devizový fond)</a:t>
            </a:r>
          </a:p>
          <a:p>
            <a:r>
              <a:rPr lang="cs-CZ" dirty="0"/>
              <a:t>cíl – vyrovnaná platební bilance</a:t>
            </a:r>
          </a:p>
          <a:p>
            <a:r>
              <a:rPr lang="cs-CZ" dirty="0"/>
              <a:t>provádí Česká národní banka</a:t>
            </a:r>
          </a:p>
          <a:p>
            <a:r>
              <a:rPr lang="cs-CZ" dirty="0"/>
              <a:t>nástroje devizové politiky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změna úrokových sazeb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operace na devizových trzích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depreciace nebo apreciace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konvertibilita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devizová omezení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III. Depreciace nebo </a:t>
            </a:r>
            <a:r>
              <a:rPr lang="cs-CZ" dirty="0" err="1"/>
              <a:t>apreciace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dříve devalvace / revalvace</a:t>
            </a:r>
          </a:p>
          <a:p>
            <a:endParaRPr lang="cs-CZ" dirty="0"/>
          </a:p>
          <a:p>
            <a:r>
              <a:rPr lang="cs-CZ" b="1" dirty="0"/>
              <a:t>kurz měny</a:t>
            </a:r>
          </a:p>
          <a:p>
            <a:pPr lvl="1"/>
            <a:r>
              <a:rPr lang="cs-CZ" dirty="0"/>
              <a:t>přímo  		1 Kč = 0,04 EUR</a:t>
            </a:r>
          </a:p>
          <a:p>
            <a:pPr lvl="1"/>
            <a:r>
              <a:rPr lang="cs-CZ" dirty="0"/>
              <a:t>nepřímo  		1 EUR = 25 Kč</a:t>
            </a:r>
          </a:p>
          <a:p>
            <a:endParaRPr lang="cs-CZ" dirty="0"/>
          </a:p>
          <a:p>
            <a:r>
              <a:rPr lang="cs-CZ" b="1" dirty="0"/>
              <a:t>depreciace = oslabování kurzu	</a:t>
            </a:r>
          </a:p>
          <a:p>
            <a:pPr lvl="1"/>
            <a:r>
              <a:rPr lang="cs-CZ" dirty="0"/>
              <a:t>1 EUR = 40 Kč</a:t>
            </a:r>
          </a:p>
          <a:p>
            <a:endParaRPr lang="cs-CZ" dirty="0"/>
          </a:p>
          <a:p>
            <a:r>
              <a:rPr lang="cs-CZ" b="1" dirty="0"/>
              <a:t>apreciace = posilování kurzu</a:t>
            </a:r>
          </a:p>
          <a:p>
            <a:pPr lvl="1"/>
            <a:r>
              <a:rPr lang="cs-CZ" dirty="0"/>
              <a:t>1 EUR = 15 Kč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IV. Konvertibilita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směnitelnost měny</a:t>
            </a:r>
          </a:p>
          <a:p>
            <a:r>
              <a:rPr lang="cs-CZ" dirty="0"/>
              <a:t>podle okruhu transakcí </a:t>
            </a:r>
          </a:p>
          <a:p>
            <a:pPr lvl="1"/>
            <a:r>
              <a:rPr lang="cs-CZ" dirty="0"/>
              <a:t>běžné </a:t>
            </a:r>
            <a:r>
              <a:rPr lang="cs-CZ"/>
              <a:t>platby</a:t>
            </a:r>
            <a:endParaRPr lang="cs-CZ" dirty="0"/>
          </a:p>
          <a:p>
            <a:pPr lvl="1"/>
            <a:r>
              <a:rPr lang="cs-CZ" dirty="0"/>
              <a:t>kapitálové převody</a:t>
            </a:r>
          </a:p>
          <a:p>
            <a:pPr lvl="1"/>
            <a:r>
              <a:rPr lang="cs-CZ" dirty="0"/>
              <a:t>plná</a:t>
            </a:r>
          </a:p>
          <a:p>
            <a:r>
              <a:rPr lang="cs-CZ" dirty="0"/>
              <a:t>podle osob</a:t>
            </a:r>
          </a:p>
          <a:p>
            <a:pPr lvl="1"/>
            <a:r>
              <a:rPr lang="cs-CZ" dirty="0"/>
              <a:t>vnitřní</a:t>
            </a:r>
          </a:p>
          <a:p>
            <a:pPr lvl="1"/>
            <a:r>
              <a:rPr lang="cs-CZ" dirty="0"/>
              <a:t>vnější</a:t>
            </a:r>
          </a:p>
          <a:p>
            <a:pPr lvl="1"/>
            <a:r>
              <a:rPr lang="cs-CZ" dirty="0"/>
              <a:t>vnitřní i vnější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9. Věda o finančním právu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právní věda</a:t>
            </a:r>
          </a:p>
          <a:p>
            <a:r>
              <a:rPr lang="cs-CZ"/>
              <a:t>zabývá </a:t>
            </a:r>
            <a:r>
              <a:rPr lang="cs-CZ" dirty="0"/>
              <a:t>se právními předpisy,  které jsou součástí pozitivního finančního práva</a:t>
            </a:r>
          </a:p>
          <a:p>
            <a:endParaRPr lang="cs-CZ" dirty="0"/>
          </a:p>
          <a:p>
            <a:r>
              <a:rPr lang="cs-CZ" dirty="0"/>
              <a:t>aktuální otázky</a:t>
            </a:r>
          </a:p>
          <a:p>
            <a:pPr lvl="1"/>
            <a:r>
              <a:rPr lang="cs-CZ" dirty="0"/>
              <a:t>kodifikace finančního práva</a:t>
            </a:r>
          </a:p>
          <a:p>
            <a:pPr lvl="1"/>
            <a:r>
              <a:rPr lang="cs-CZ" dirty="0"/>
              <a:t>stabilita finančního práva</a:t>
            </a:r>
          </a:p>
          <a:p>
            <a:pPr lvl="1"/>
            <a:r>
              <a:rPr lang="cs-CZ" dirty="0"/>
              <a:t>přehlednost a srozumitelnost finančního práva</a:t>
            </a:r>
          </a:p>
          <a:p>
            <a:pPr lvl="1"/>
            <a:r>
              <a:rPr lang="cs-CZ" dirty="0"/>
              <a:t>povaha daňového práva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529" y="1073190"/>
            <a:ext cx="11201400" cy="1325563"/>
          </a:xfrm>
        </p:spPr>
        <p:txBody>
          <a:bodyPr/>
          <a:lstStyle/>
          <a:p>
            <a:pPr algn="ctr"/>
            <a:r>
              <a:rPr lang="cs-CZ" sz="4800" dirty="0"/>
              <a:t>Finance jsou vždy až na prvním místě!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Finanční činnost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Vymezení a členění finanční činnosti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Metody finanční činnosti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387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Vymezení a členění finanční činnosti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vymezení</a:t>
            </a:r>
          </a:p>
          <a:p>
            <a:pPr lvl="1"/>
            <a:r>
              <a:rPr lang="cs-CZ" dirty="0"/>
              <a:t>činnost spočívající v tvorbě, rozdělování a používání peněžních fondů na úrovni jednotlivých ekonomických jednotek (entit)</a:t>
            </a:r>
          </a:p>
          <a:p>
            <a:r>
              <a:rPr lang="cs-CZ" b="1" dirty="0"/>
              <a:t>finanční činnost</a:t>
            </a:r>
          </a:p>
          <a:p>
            <a:pPr lvl="1"/>
            <a:r>
              <a:rPr lang="cs-CZ" dirty="0"/>
              <a:t>ve veřejném sektoru</a:t>
            </a:r>
          </a:p>
          <a:p>
            <a:pPr lvl="1"/>
            <a:r>
              <a:rPr lang="cs-CZ" dirty="0"/>
              <a:t>v soukromém sektoru</a:t>
            </a:r>
          </a:p>
          <a:p>
            <a:r>
              <a:rPr lang="cs-CZ" b="1" dirty="0"/>
              <a:t>finanční činnost</a:t>
            </a:r>
          </a:p>
          <a:p>
            <a:pPr lvl="1"/>
            <a:r>
              <a:rPr lang="cs-CZ" dirty="0"/>
              <a:t>národní</a:t>
            </a:r>
          </a:p>
          <a:p>
            <a:pPr lvl="1"/>
            <a:r>
              <a:rPr lang="cs-CZ" dirty="0"/>
              <a:t>mezinárodní </a:t>
            </a:r>
          </a:p>
          <a:p>
            <a:pPr lvl="1"/>
            <a:r>
              <a:rPr lang="cs-CZ" dirty="0"/>
              <a:t>nadnárodní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Metody finanční činnosti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základní členění</a:t>
            </a:r>
          </a:p>
          <a:p>
            <a:pPr lvl="1"/>
            <a:r>
              <a:rPr lang="pt-BR" dirty="0"/>
              <a:t>nenávratná metoda </a:t>
            </a:r>
          </a:p>
          <a:p>
            <a:pPr lvl="1"/>
            <a:r>
              <a:rPr lang="pt-BR" dirty="0"/>
              <a:t>návratná metoda</a:t>
            </a:r>
          </a:p>
          <a:p>
            <a:pPr lvl="1"/>
            <a:r>
              <a:rPr lang="cs-CZ" dirty="0"/>
              <a:t>podmíněně návratná (</a:t>
            </a:r>
            <a:r>
              <a:rPr lang="pt-BR" dirty="0"/>
              <a:t>pojišťovací</a:t>
            </a:r>
            <a:r>
              <a:rPr lang="cs-CZ" dirty="0"/>
              <a:t>)</a:t>
            </a:r>
            <a:r>
              <a:rPr lang="pt-BR" dirty="0"/>
              <a:t> metoda</a:t>
            </a:r>
          </a:p>
          <a:p>
            <a:pPr lvl="1"/>
            <a:r>
              <a:rPr lang="pt-BR" dirty="0"/>
              <a:t>realizační metoda</a:t>
            </a:r>
          </a:p>
          <a:p>
            <a:endParaRPr lang="cs-CZ" dirty="0"/>
          </a:p>
          <a:p>
            <a:r>
              <a:rPr lang="cs-CZ" b="1" dirty="0"/>
              <a:t>další členění</a:t>
            </a:r>
          </a:p>
          <a:p>
            <a:pPr lvl="1"/>
            <a:r>
              <a:rPr lang="cs-CZ" dirty="0"/>
              <a:t>ekvivalentní metoda</a:t>
            </a:r>
          </a:p>
          <a:p>
            <a:pPr lvl="1"/>
            <a:r>
              <a:rPr lang="cs-CZ" dirty="0"/>
              <a:t>neekvivalentní metoda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Finanční vztahy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vymezení</a:t>
            </a:r>
          </a:p>
          <a:p>
            <a:pPr lvl="1"/>
            <a:r>
              <a:rPr lang="cs-CZ" dirty="0"/>
              <a:t>peněžní vztahy, které souvisejí s tvorbou, rozdělováním (distribucí), přerozdělováním (redistribucí) a užitím (realizací) peněžních fondů</a:t>
            </a:r>
          </a:p>
          <a:p>
            <a:r>
              <a:rPr lang="cs-CZ" b="1" dirty="0"/>
              <a:t>peněžní fond</a:t>
            </a:r>
          </a:p>
          <a:p>
            <a:pPr lvl="1"/>
            <a:r>
              <a:rPr lang="cs-CZ" dirty="0"/>
              <a:t>souhrn peněžních prostředků, peněžní masy, peněz</a:t>
            </a:r>
          </a:p>
          <a:p>
            <a:r>
              <a:rPr lang="cs-CZ" b="1" dirty="0"/>
              <a:t>je třeba odlišovat </a:t>
            </a:r>
          </a:p>
          <a:p>
            <a:pPr lvl="1"/>
            <a:r>
              <a:rPr lang="cs-CZ" dirty="0"/>
              <a:t>peněžní vztahy</a:t>
            </a:r>
          </a:p>
          <a:p>
            <a:pPr lvl="1"/>
            <a:r>
              <a:rPr lang="cs-CZ" dirty="0"/>
              <a:t>finančněprávní vztahy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Finance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5929"/>
            <a:ext cx="10515600" cy="1075187"/>
          </a:xfrm>
        </p:spPr>
        <p:txBody>
          <a:bodyPr>
            <a:normAutofit/>
          </a:bodyPr>
          <a:lstStyle/>
          <a:p>
            <a:r>
              <a:rPr lang="cs-CZ" dirty="0"/>
              <a:t>komplex finančních vztahů</a:t>
            </a:r>
          </a:p>
          <a:p>
            <a:r>
              <a:rPr lang="cs-CZ" dirty="0"/>
              <a:t>finance x peníze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53005885"/>
              </p:ext>
            </p:extLst>
          </p:nvPr>
        </p:nvGraphicFramePr>
        <p:xfrm>
          <a:off x="1028700" y="2481943"/>
          <a:ext cx="10597244" cy="2950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5. Finanční veřejná správa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Vymezení finanční veřejné správy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Členění finanční veřejné správy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5|7.4|5.9|8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4|5.7|4.3|4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8|6.9|10.3|6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1.9"/>
</p:tagLst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2481</TotalTime>
  <Words>1062</Words>
  <Application>Microsoft Office PowerPoint</Application>
  <PresentationFormat>Širokoúhlá obrazovka</PresentationFormat>
  <Paragraphs>304</Paragraphs>
  <Slides>36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0" baseType="lpstr">
      <vt:lpstr>Arial</vt:lpstr>
      <vt:lpstr>Calibri</vt:lpstr>
      <vt:lpstr>Gill Sans MT</vt:lpstr>
      <vt:lpstr>Motiv Office</vt:lpstr>
      <vt:lpstr>Základní finanční kategorie  a finanční nauky</vt:lpstr>
      <vt:lpstr>Osnova</vt:lpstr>
      <vt:lpstr>1. Základní finanční kategorie</vt:lpstr>
      <vt:lpstr>2. Finanční činnost</vt:lpstr>
      <vt:lpstr>A. Vymezení a členění finanční činnosti</vt:lpstr>
      <vt:lpstr>B. Metody finanční činnosti</vt:lpstr>
      <vt:lpstr>3. Finanční vztahy</vt:lpstr>
      <vt:lpstr>4. Finance</vt:lpstr>
      <vt:lpstr>5. Finanční veřejná správa</vt:lpstr>
      <vt:lpstr>A. Vymezení finanční veřejné správy</vt:lpstr>
      <vt:lpstr>B. Členění finanční veřejné správy</vt:lpstr>
      <vt:lpstr>6. Finanční nauky</vt:lpstr>
      <vt:lpstr>7. Finanční věda</vt:lpstr>
      <vt:lpstr>8. Finanční politika</vt:lpstr>
      <vt:lpstr>A. Vymezení finanční politiky</vt:lpstr>
      <vt:lpstr>B. Hospodářská politika</vt:lpstr>
      <vt:lpstr>C. Členění finanční politiky</vt:lpstr>
      <vt:lpstr>D. Rozpočtová politika</vt:lpstr>
      <vt:lpstr>I. Vymezení rozpočtové politiky</vt:lpstr>
      <vt:lpstr>II. Odlišení fiskální politiky</vt:lpstr>
      <vt:lpstr>III. Příjmy a výdaje veřejných rozpočtů</vt:lpstr>
      <vt:lpstr>E. Daňová politika</vt:lpstr>
      <vt:lpstr>F. Měnová politika</vt:lpstr>
      <vt:lpstr>I. Stanovení úrokových sazeb</vt:lpstr>
      <vt:lpstr>I. Stanovení úrokových sazeb</vt:lpstr>
      <vt:lpstr>I. Stanovení úrokových sazeb</vt:lpstr>
      <vt:lpstr>II. Operace na volném trhu</vt:lpstr>
      <vt:lpstr>III. Automatické facility</vt:lpstr>
      <vt:lpstr>IV. Kurzový závazek</vt:lpstr>
      <vt:lpstr>V. Mimořádné facility</vt:lpstr>
      <vt:lpstr>VI. Povinné minimální rezervy</vt:lpstr>
      <vt:lpstr>G. Devizová politika</vt:lpstr>
      <vt:lpstr>III. Depreciace nebo apreciace</vt:lpstr>
      <vt:lpstr>IV. Konvertibilita</vt:lpstr>
      <vt:lpstr>9. Věda o finančním právu</vt:lpstr>
      <vt:lpstr>Finance jsou vždy až na prvním místě!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77</cp:revision>
  <dcterms:created xsi:type="dcterms:W3CDTF">2019-09-25T20:27:52Z</dcterms:created>
  <dcterms:modified xsi:type="dcterms:W3CDTF">2023-02-20T20:36:16Z</dcterms:modified>
</cp:coreProperties>
</file>