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97" r:id="rId4"/>
    <p:sldId id="513" r:id="rId5"/>
    <p:sldId id="534" r:id="rId6"/>
    <p:sldId id="515" r:id="rId7"/>
    <p:sldId id="516" r:id="rId8"/>
    <p:sldId id="517" r:id="rId9"/>
    <p:sldId id="518" r:id="rId10"/>
    <p:sldId id="519" r:id="rId11"/>
    <p:sldId id="520" r:id="rId12"/>
    <p:sldId id="512" r:id="rId13"/>
    <p:sldId id="522" r:id="rId14"/>
    <p:sldId id="523" r:id="rId15"/>
    <p:sldId id="524" r:id="rId16"/>
    <p:sldId id="525" r:id="rId17"/>
    <p:sldId id="526" r:id="rId18"/>
    <p:sldId id="527" r:id="rId19"/>
    <p:sldId id="533" r:id="rId20"/>
    <p:sldId id="528" r:id="rId21"/>
    <p:sldId id="529" r:id="rId22"/>
    <p:sldId id="530" r:id="rId23"/>
    <p:sldId id="531" r:id="rId24"/>
    <p:sldId id="532" r:id="rId25"/>
    <p:sldId id="263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94272-6F88-4656-A202-3F990AA8EB07}" v="38" dt="2023-03-04T17:32:21.052"/>
    <p1510:client id="{DF5AAAC2-DAF8-4280-8129-FE6234D05755}" v="1" dt="2023-03-04T18:42:13.679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75265" autoAdjust="0"/>
  </p:normalViewPr>
  <p:slideViewPr>
    <p:cSldViewPr snapToGrid="0" showGuides="1">
      <p:cViewPr varScale="1">
        <p:scale>
          <a:sx n="81" d="100"/>
          <a:sy n="81" d="100"/>
        </p:scale>
        <p:origin x="114" y="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FCA76880-7A32-4014-BC52-B607F6AC8AF3}"/>
    <pc:docChg chg="modSld">
      <pc:chgData name="Radim Boháč" userId="e5098a9a-6a28-40ce-ac6e-47e9b8c9add8" providerId="ADAL" clId="{FCA76880-7A32-4014-BC52-B607F6AC8AF3}" dt="2023-03-04T13:34:58.133" v="30" actId="20577"/>
      <pc:docMkLst>
        <pc:docMk/>
      </pc:docMkLst>
      <pc:sldChg chg="modSp mod">
        <pc:chgData name="Radim Boháč" userId="e5098a9a-6a28-40ce-ac6e-47e9b8c9add8" providerId="ADAL" clId="{FCA76880-7A32-4014-BC52-B607F6AC8AF3}" dt="2023-02-25T13:22:56.983" v="1" actId="20577"/>
        <pc:sldMkLst>
          <pc:docMk/>
          <pc:sldMk cId="4086439368" sldId="256"/>
        </pc:sldMkLst>
        <pc:spChg chg="mod">
          <ac:chgData name="Radim Boháč" userId="e5098a9a-6a28-40ce-ac6e-47e9b8c9add8" providerId="ADAL" clId="{FCA76880-7A32-4014-BC52-B607F6AC8AF3}" dt="2023-02-25T13:22:56.983" v="1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FCA76880-7A32-4014-BC52-B607F6AC8AF3}" dt="2023-02-25T13:34:25.231" v="3" actId="20577"/>
        <pc:sldMkLst>
          <pc:docMk/>
          <pc:sldMk cId="297342884" sldId="263"/>
        </pc:sldMkLst>
        <pc:spChg chg="mod">
          <ac:chgData name="Radim Boháč" userId="e5098a9a-6a28-40ce-ac6e-47e9b8c9add8" providerId="ADAL" clId="{FCA76880-7A32-4014-BC52-B607F6AC8AF3}" dt="2023-02-25T13:34:25.231" v="3" actId="20577"/>
          <ac:spMkLst>
            <pc:docMk/>
            <pc:sldMk cId="297342884" sldId="263"/>
            <ac:spMk id="3" creationId="{F24301BC-71E4-4A67-97E7-DA74E975611B}"/>
          </ac:spMkLst>
        </pc:spChg>
      </pc:sldChg>
      <pc:sldChg chg="modSp mod">
        <pc:chgData name="Radim Boháč" userId="e5098a9a-6a28-40ce-ac6e-47e9b8c9add8" providerId="ADAL" clId="{FCA76880-7A32-4014-BC52-B607F6AC8AF3}" dt="2023-03-04T13:34:58.133" v="30" actId="20577"/>
        <pc:sldMkLst>
          <pc:docMk/>
          <pc:sldMk cId="1759984850" sldId="297"/>
        </pc:sldMkLst>
        <pc:spChg chg="mod">
          <ac:chgData name="Radim Boháč" userId="e5098a9a-6a28-40ce-ac6e-47e9b8c9add8" providerId="ADAL" clId="{FCA76880-7A32-4014-BC52-B607F6AC8AF3}" dt="2023-03-04T13:34:58.133" v="30" actId="20577"/>
          <ac:spMkLst>
            <pc:docMk/>
            <pc:sldMk cId="1759984850" sldId="297"/>
            <ac:spMk id="3" creationId="{FA8CC2E3-78C7-401D-8B6F-791D7C471981}"/>
          </ac:spMkLst>
        </pc:spChg>
      </pc:sldChg>
    </pc:docChg>
  </pc:docChgLst>
  <pc:docChgLst>
    <pc:chgData name="Radim Boháč" userId="e5098a9a-6a28-40ce-ac6e-47e9b8c9add8" providerId="ADAL" clId="{04194272-6F88-4656-A202-3F990AA8EB07}"/>
    <pc:docChg chg="modSld">
      <pc:chgData name="Radim Boháč" userId="e5098a9a-6a28-40ce-ac6e-47e9b8c9add8" providerId="ADAL" clId="{04194272-6F88-4656-A202-3F990AA8EB07}" dt="2023-03-04T17:32:21.052" v="124"/>
      <pc:docMkLst>
        <pc:docMk/>
      </pc:docMkLst>
      <pc:sldChg chg="addSp delSp modSp mod modTransition modAnim">
        <pc:chgData name="Radim Boháč" userId="e5098a9a-6a28-40ce-ac6e-47e9b8c9add8" providerId="ADAL" clId="{04194272-6F88-4656-A202-3F990AA8EB07}" dt="2023-03-04T16:49:19.966" v="5"/>
        <pc:sldMkLst>
          <pc:docMk/>
          <pc:sldMk cId="4086439368" sldId="256"/>
        </pc:sldMkLst>
        <pc:picChg chg="del">
          <ac:chgData name="Radim Boháč" userId="e5098a9a-6a28-40ce-ac6e-47e9b8c9add8" providerId="ADAL" clId="{04194272-6F88-4656-A202-3F990AA8EB07}" dt="2023-03-04T16:47:06.819" v="1"/>
          <ac:picMkLst>
            <pc:docMk/>
            <pc:sldMk cId="4086439368" sldId="256"/>
            <ac:picMk id="2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6:47:39.921" v="2"/>
          <ac:picMkLst>
            <pc:docMk/>
            <pc:sldMk cId="4086439368" sldId="256"/>
            <ac:picMk id="5" creationId="{B737AA2F-3F7D-F40A-96B8-DB4F47F983EB}"/>
          </ac:picMkLst>
        </pc:picChg>
        <pc:picChg chg="add del mod">
          <ac:chgData name="Radim Boháč" userId="e5098a9a-6a28-40ce-ac6e-47e9b8c9add8" providerId="ADAL" clId="{04194272-6F88-4656-A202-3F990AA8EB07}" dt="2023-03-04T16:48:48.059" v="4"/>
          <ac:picMkLst>
            <pc:docMk/>
            <pc:sldMk cId="4086439368" sldId="256"/>
            <ac:picMk id="8" creationId="{F35D7A9A-FB24-EE86-E981-FFD9EEFE6347}"/>
          </ac:picMkLst>
        </pc:picChg>
        <pc:picChg chg="add del mod ord">
          <ac:chgData name="Radim Boháč" userId="e5098a9a-6a28-40ce-ac6e-47e9b8c9add8" providerId="ADAL" clId="{04194272-6F88-4656-A202-3F990AA8EB07}" dt="2023-03-04T16:49:19.966" v="5"/>
          <ac:picMkLst>
            <pc:docMk/>
            <pc:sldMk cId="4086439368" sldId="256"/>
            <ac:picMk id="13" creationId="{6F29E99F-3A2E-E569-ECFD-01ABD7CA28BC}"/>
          </ac:picMkLst>
        </pc:picChg>
        <pc:picChg chg="add mod">
          <ac:chgData name="Radim Boháč" userId="e5098a9a-6a28-40ce-ac6e-47e9b8c9add8" providerId="ADAL" clId="{04194272-6F88-4656-A202-3F990AA8EB07}" dt="2023-03-04T16:49:19.966" v="5"/>
          <ac:picMkLst>
            <pc:docMk/>
            <pc:sldMk cId="4086439368" sldId="256"/>
            <ac:picMk id="14" creationId="{00442323-1E0D-1E08-15F9-0E28ECA257C8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6:50:01.475" v="10" actId="1038"/>
        <pc:sldMkLst>
          <pc:docMk/>
          <pc:sldMk cId="3188188334" sldId="257"/>
        </pc:sldMkLst>
        <pc:picChg chg="del">
          <ac:chgData name="Radim Boháč" userId="e5098a9a-6a28-40ce-ac6e-47e9b8c9add8" providerId="ADAL" clId="{04194272-6F88-4656-A202-3F990AA8EB07}" dt="2023-03-04T16:49:23.200" v="7"/>
          <ac:picMkLst>
            <pc:docMk/>
            <pc:sldMk cId="3188188334" sldId="257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6:49:40.324" v="8"/>
          <ac:picMkLst>
            <pc:docMk/>
            <pc:sldMk cId="3188188334" sldId="257"/>
            <ac:picMk id="19" creationId="{CB9954C9-FA5A-5976-3DAA-2E9E7BEB5712}"/>
          </ac:picMkLst>
        </pc:picChg>
        <pc:picChg chg="add mod">
          <ac:chgData name="Radim Boháč" userId="e5098a9a-6a28-40ce-ac6e-47e9b8c9add8" providerId="ADAL" clId="{04194272-6F88-4656-A202-3F990AA8EB07}" dt="2023-03-04T16:50:01.475" v="10" actId="1038"/>
          <ac:picMkLst>
            <pc:docMk/>
            <pc:sldMk cId="3188188334" sldId="257"/>
            <ac:picMk id="20" creationId="{26576D54-2862-7A99-DA24-BC8141667959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32:21.052" v="124"/>
        <pc:sldMkLst>
          <pc:docMk/>
          <pc:sldMk cId="297342884" sldId="263"/>
        </pc:sldMkLst>
        <pc:picChg chg="add del mod">
          <ac:chgData name="Radim Boháč" userId="e5098a9a-6a28-40ce-ac6e-47e9b8c9add8" providerId="ADAL" clId="{04194272-6F88-4656-A202-3F990AA8EB07}" dt="2023-03-04T17:32:21.052" v="124"/>
          <ac:picMkLst>
            <pc:docMk/>
            <pc:sldMk cId="297342884" sldId="263"/>
            <ac:picMk id="7" creationId="{EC577865-9F34-C959-BFD9-4430D5435D74}"/>
          </ac:picMkLst>
        </pc:picChg>
        <pc:picChg chg="del">
          <ac:chgData name="Radim Boháč" userId="e5098a9a-6a28-40ce-ac6e-47e9b8c9add8" providerId="ADAL" clId="{04194272-6F88-4656-A202-3F990AA8EB07}" dt="2023-03-04T17:31:53.415" v="123"/>
          <ac:picMkLst>
            <pc:docMk/>
            <pc:sldMk cId="297342884" sldId="263"/>
            <ac:picMk id="8" creationId="{E3204183-C344-48B3-B094-B32F59419846}"/>
          </ac:picMkLst>
        </pc:picChg>
        <pc:picChg chg="add mod">
          <ac:chgData name="Radim Boháč" userId="e5098a9a-6a28-40ce-ac6e-47e9b8c9add8" providerId="ADAL" clId="{04194272-6F88-4656-A202-3F990AA8EB07}" dt="2023-03-04T17:32:21.052" v="124"/>
          <ac:picMkLst>
            <pc:docMk/>
            <pc:sldMk cId="297342884" sldId="263"/>
            <ac:picMk id="9" creationId="{89069E76-32BC-CF94-4F66-87E8D0EBE7C3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6:52:05.359" v="13"/>
        <pc:sldMkLst>
          <pc:docMk/>
          <pc:sldMk cId="1759984850" sldId="297"/>
        </pc:sldMkLst>
        <pc:picChg chg="del">
          <ac:chgData name="Radim Boháč" userId="e5098a9a-6a28-40ce-ac6e-47e9b8c9add8" providerId="ADAL" clId="{04194272-6F88-4656-A202-3F990AA8EB07}" dt="2023-03-04T16:50:10.947" v="12"/>
          <ac:picMkLst>
            <pc:docMk/>
            <pc:sldMk cId="1759984850" sldId="297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6:52:05.359" v="13"/>
          <ac:picMkLst>
            <pc:docMk/>
            <pc:sldMk cId="1759984850" sldId="297"/>
            <ac:picMk id="11" creationId="{A2525B10-8D77-16B2-B970-06395D9DD421}"/>
          </ac:picMkLst>
        </pc:picChg>
        <pc:picChg chg="add mod">
          <ac:chgData name="Radim Boháč" userId="e5098a9a-6a28-40ce-ac6e-47e9b8c9add8" providerId="ADAL" clId="{04194272-6F88-4656-A202-3F990AA8EB07}" dt="2023-03-04T16:52:05.359" v="13"/>
          <ac:picMkLst>
            <pc:docMk/>
            <pc:sldMk cId="1759984850" sldId="297"/>
            <ac:picMk id="12" creationId="{668D5C72-E463-D309-11F5-03C03A8D4E92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1:44.198" v="106" actId="20577"/>
        <pc:sldMkLst>
          <pc:docMk/>
          <pc:sldMk cId="3083740532" sldId="512"/>
        </pc:sldMkLst>
        <pc:spChg chg="mod">
          <ac:chgData name="Radim Boháč" userId="e5098a9a-6a28-40ce-ac6e-47e9b8c9add8" providerId="ADAL" clId="{04194272-6F88-4656-A202-3F990AA8EB07}" dt="2023-03-04T17:21:44.198" v="106" actId="20577"/>
          <ac:spMkLst>
            <pc:docMk/>
            <pc:sldMk cId="3083740532" sldId="512"/>
            <ac:spMk id="3" creationId="{FA8CC2E3-78C7-401D-8B6F-791D7C471981}"/>
          </ac:spMkLst>
        </pc:spChg>
        <pc:picChg chg="del">
          <ac:chgData name="Radim Boháč" userId="e5098a9a-6a28-40ce-ac6e-47e9b8c9add8" providerId="ADAL" clId="{04194272-6F88-4656-A202-3F990AA8EB07}" dt="2023-03-04T17:20:43.162" v="39"/>
          <ac:picMkLst>
            <pc:docMk/>
            <pc:sldMk cId="3083740532" sldId="512"/>
            <ac:picMk id="7" creationId="{4B6B97AB-5C62-4A35-ABA7-67D4E571E4A1}"/>
          </ac:picMkLst>
        </pc:picChg>
        <pc:picChg chg="add del mod">
          <ac:chgData name="Radim Boháč" userId="e5098a9a-6a28-40ce-ac6e-47e9b8c9add8" providerId="ADAL" clId="{04194272-6F88-4656-A202-3F990AA8EB07}" dt="2023-03-04T17:21:03.514" v="40"/>
          <ac:picMkLst>
            <pc:docMk/>
            <pc:sldMk cId="3083740532" sldId="512"/>
            <ac:picMk id="11" creationId="{097FB0F6-5DDB-1B70-FBEB-1758C6734568}"/>
          </ac:picMkLst>
        </pc:picChg>
        <pc:picChg chg="add mod">
          <ac:chgData name="Radim Boháč" userId="e5098a9a-6a28-40ce-ac6e-47e9b8c9add8" providerId="ADAL" clId="{04194272-6F88-4656-A202-3F990AA8EB07}" dt="2023-03-04T17:21:03.514" v="40"/>
          <ac:picMkLst>
            <pc:docMk/>
            <pc:sldMk cId="3083740532" sldId="512"/>
            <ac:picMk id="12" creationId="{D4D5A679-B8CB-97F0-EAE7-DB377CCD7DF5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6:53:51.978" v="16"/>
        <pc:sldMkLst>
          <pc:docMk/>
          <pc:sldMk cId="224646740" sldId="513"/>
        </pc:sldMkLst>
        <pc:picChg chg="del">
          <ac:chgData name="Radim Boháč" userId="e5098a9a-6a28-40ce-ac6e-47e9b8c9add8" providerId="ADAL" clId="{04194272-6F88-4656-A202-3F990AA8EB07}" dt="2023-03-04T16:52:15.074" v="15"/>
          <ac:picMkLst>
            <pc:docMk/>
            <pc:sldMk cId="224646740" sldId="513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6:53:51.978" v="16"/>
          <ac:picMkLst>
            <pc:docMk/>
            <pc:sldMk cId="224646740" sldId="513"/>
            <ac:picMk id="12" creationId="{BF755700-0BAA-DF2A-633B-006D1BB94C67}"/>
          </ac:picMkLst>
        </pc:picChg>
        <pc:picChg chg="add mod">
          <ac:chgData name="Radim Boháč" userId="e5098a9a-6a28-40ce-ac6e-47e9b8c9add8" providerId="ADAL" clId="{04194272-6F88-4656-A202-3F990AA8EB07}" dt="2023-03-04T16:53:51.978" v="16"/>
          <ac:picMkLst>
            <pc:docMk/>
            <pc:sldMk cId="224646740" sldId="513"/>
            <ac:picMk id="13" creationId="{B10A3AE9-5AB9-2759-983B-F55848152F35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6:58:45.942" v="22"/>
        <pc:sldMkLst>
          <pc:docMk/>
          <pc:sldMk cId="1682008892" sldId="515"/>
        </pc:sldMkLst>
        <pc:picChg chg="del">
          <ac:chgData name="Radim Boháč" userId="e5098a9a-6a28-40ce-ac6e-47e9b8c9add8" providerId="ADAL" clId="{04194272-6F88-4656-A202-3F990AA8EB07}" dt="2023-03-04T16:56:33.620" v="21"/>
          <ac:picMkLst>
            <pc:docMk/>
            <pc:sldMk cId="1682008892" sldId="515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6:58:45.942" v="22"/>
          <ac:picMkLst>
            <pc:docMk/>
            <pc:sldMk cId="1682008892" sldId="515"/>
            <ac:picMk id="22" creationId="{C5E86F6C-3304-5726-301D-F99BEB896793}"/>
          </ac:picMkLst>
        </pc:picChg>
        <pc:picChg chg="add mod">
          <ac:chgData name="Radim Boháč" userId="e5098a9a-6a28-40ce-ac6e-47e9b8c9add8" providerId="ADAL" clId="{04194272-6F88-4656-A202-3F990AA8EB07}" dt="2023-03-04T16:58:45.942" v="22"/>
          <ac:picMkLst>
            <pc:docMk/>
            <pc:sldMk cId="1682008892" sldId="515"/>
            <ac:picMk id="23" creationId="{9B8D3062-7A73-5CE4-7047-785312628F08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00:40.813" v="25"/>
        <pc:sldMkLst>
          <pc:docMk/>
          <pc:sldMk cId="822699605" sldId="516"/>
        </pc:sldMkLst>
        <pc:picChg chg="del">
          <ac:chgData name="Radim Boháč" userId="e5098a9a-6a28-40ce-ac6e-47e9b8c9add8" providerId="ADAL" clId="{04194272-6F88-4656-A202-3F990AA8EB07}" dt="2023-03-04T16:58:53.586" v="24"/>
          <ac:picMkLst>
            <pc:docMk/>
            <pc:sldMk cId="822699605" sldId="516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7:00:40.813" v="25"/>
          <ac:picMkLst>
            <pc:docMk/>
            <pc:sldMk cId="822699605" sldId="516"/>
            <ac:picMk id="11" creationId="{BEE9BEEA-5BF1-AA4E-DA63-343AAEBF5B45}"/>
          </ac:picMkLst>
        </pc:picChg>
        <pc:picChg chg="add mod">
          <ac:chgData name="Radim Boháč" userId="e5098a9a-6a28-40ce-ac6e-47e9b8c9add8" providerId="ADAL" clId="{04194272-6F88-4656-A202-3F990AA8EB07}" dt="2023-03-04T17:00:40.813" v="25"/>
          <ac:picMkLst>
            <pc:docMk/>
            <pc:sldMk cId="822699605" sldId="516"/>
            <ac:picMk id="12" creationId="{EF3C23F1-6096-CBB7-62A6-903570A5068B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03:28.128" v="28"/>
        <pc:sldMkLst>
          <pc:docMk/>
          <pc:sldMk cId="2395410949" sldId="517"/>
        </pc:sldMkLst>
        <pc:picChg chg="del">
          <ac:chgData name="Radim Boháč" userId="e5098a9a-6a28-40ce-ac6e-47e9b8c9add8" providerId="ADAL" clId="{04194272-6F88-4656-A202-3F990AA8EB07}" dt="2023-03-04T17:00:54.518" v="27"/>
          <ac:picMkLst>
            <pc:docMk/>
            <pc:sldMk cId="2395410949" sldId="517"/>
            <ac:picMk id="10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7:03:28.128" v="28"/>
          <ac:picMkLst>
            <pc:docMk/>
            <pc:sldMk cId="2395410949" sldId="517"/>
            <ac:picMk id="14" creationId="{C41BB54E-CD95-5690-22B5-8F61686F2D72}"/>
          </ac:picMkLst>
        </pc:picChg>
        <pc:picChg chg="add mod">
          <ac:chgData name="Radim Boháč" userId="e5098a9a-6a28-40ce-ac6e-47e9b8c9add8" providerId="ADAL" clId="{04194272-6F88-4656-A202-3F990AA8EB07}" dt="2023-03-04T17:03:28.128" v="28"/>
          <ac:picMkLst>
            <pc:docMk/>
            <pc:sldMk cId="2395410949" sldId="517"/>
            <ac:picMk id="15" creationId="{0B5C6EEC-E860-610E-E3A9-CCF252435039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14:51.109" v="31"/>
        <pc:sldMkLst>
          <pc:docMk/>
          <pc:sldMk cId="991650552" sldId="518"/>
        </pc:sldMkLst>
        <pc:picChg chg="del">
          <ac:chgData name="Radim Boháč" userId="e5098a9a-6a28-40ce-ac6e-47e9b8c9add8" providerId="ADAL" clId="{04194272-6F88-4656-A202-3F990AA8EB07}" dt="2023-03-04T17:10:44.226" v="30"/>
          <ac:picMkLst>
            <pc:docMk/>
            <pc:sldMk cId="991650552" sldId="518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7:14:51.109" v="31"/>
          <ac:picMkLst>
            <pc:docMk/>
            <pc:sldMk cId="991650552" sldId="518"/>
            <ac:picMk id="11" creationId="{F5A93531-0489-F12C-8A5A-D7ECCB0C9FCE}"/>
          </ac:picMkLst>
        </pc:picChg>
        <pc:picChg chg="add mod">
          <ac:chgData name="Radim Boháč" userId="e5098a9a-6a28-40ce-ac6e-47e9b8c9add8" providerId="ADAL" clId="{04194272-6F88-4656-A202-3F990AA8EB07}" dt="2023-03-04T17:14:51.109" v="31"/>
          <ac:picMkLst>
            <pc:docMk/>
            <pc:sldMk cId="991650552" sldId="518"/>
            <ac:picMk id="12" creationId="{FA812946-9E21-F2FA-AD7D-347F9E844718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17:31.143" v="34"/>
        <pc:sldMkLst>
          <pc:docMk/>
          <pc:sldMk cId="15755839" sldId="519"/>
        </pc:sldMkLst>
        <pc:picChg chg="del">
          <ac:chgData name="Radim Boháč" userId="e5098a9a-6a28-40ce-ac6e-47e9b8c9add8" providerId="ADAL" clId="{04194272-6F88-4656-A202-3F990AA8EB07}" dt="2023-03-04T17:15:17.910" v="33"/>
          <ac:picMkLst>
            <pc:docMk/>
            <pc:sldMk cId="15755839" sldId="519"/>
            <ac:picMk id="8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7:17:31.143" v="34"/>
          <ac:picMkLst>
            <pc:docMk/>
            <pc:sldMk cId="15755839" sldId="519"/>
            <ac:picMk id="11" creationId="{268B8340-0027-77B5-E1C6-A3D7DD169489}"/>
          </ac:picMkLst>
        </pc:picChg>
        <pc:picChg chg="add mod">
          <ac:chgData name="Radim Boháč" userId="e5098a9a-6a28-40ce-ac6e-47e9b8c9add8" providerId="ADAL" clId="{04194272-6F88-4656-A202-3F990AA8EB07}" dt="2023-03-04T17:17:31.143" v="34"/>
          <ac:picMkLst>
            <pc:docMk/>
            <pc:sldMk cId="15755839" sldId="519"/>
            <ac:picMk id="12" creationId="{5AFA9948-6EEA-F36F-E4C4-4C2FB7E62122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0:17.033" v="37"/>
        <pc:sldMkLst>
          <pc:docMk/>
          <pc:sldMk cId="2521700066" sldId="520"/>
        </pc:sldMkLst>
        <pc:picChg chg="del">
          <ac:chgData name="Radim Boháč" userId="e5098a9a-6a28-40ce-ac6e-47e9b8c9add8" providerId="ADAL" clId="{04194272-6F88-4656-A202-3F990AA8EB07}" dt="2023-03-04T17:17:45.362" v="36"/>
          <ac:picMkLst>
            <pc:docMk/>
            <pc:sldMk cId="2521700066" sldId="520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04194272-6F88-4656-A202-3F990AA8EB07}" dt="2023-03-04T17:20:17.033" v="37"/>
          <ac:picMkLst>
            <pc:docMk/>
            <pc:sldMk cId="2521700066" sldId="520"/>
            <ac:picMk id="11" creationId="{4E7BD594-987E-5895-3761-35A0FA9478FF}"/>
          </ac:picMkLst>
        </pc:picChg>
        <pc:picChg chg="add mod">
          <ac:chgData name="Radim Boháč" userId="e5098a9a-6a28-40ce-ac6e-47e9b8c9add8" providerId="ADAL" clId="{04194272-6F88-4656-A202-3F990AA8EB07}" dt="2023-03-04T17:20:17.033" v="37"/>
          <ac:picMkLst>
            <pc:docMk/>
            <pc:sldMk cId="2521700066" sldId="520"/>
            <ac:picMk id="12" creationId="{3D0F4694-F6D7-976B-9C61-B777E5349F9E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5:41.124" v="109"/>
        <pc:sldMkLst>
          <pc:docMk/>
          <pc:sldMk cId="842466341" sldId="522"/>
        </pc:sldMkLst>
        <pc:picChg chg="del">
          <ac:chgData name="Radim Boháč" userId="e5098a9a-6a28-40ce-ac6e-47e9b8c9add8" providerId="ADAL" clId="{04194272-6F88-4656-A202-3F990AA8EB07}" dt="2023-03-04T17:22:59.513" v="108"/>
          <ac:picMkLst>
            <pc:docMk/>
            <pc:sldMk cId="842466341" sldId="522"/>
            <ac:picMk id="8" creationId="{CEB49187-8592-4BF7-893D-347F65E28E96}"/>
          </ac:picMkLst>
        </pc:picChg>
        <pc:picChg chg="add del mod">
          <ac:chgData name="Radim Boháč" userId="e5098a9a-6a28-40ce-ac6e-47e9b8c9add8" providerId="ADAL" clId="{04194272-6F88-4656-A202-3F990AA8EB07}" dt="2023-03-04T17:25:41.124" v="109"/>
          <ac:picMkLst>
            <pc:docMk/>
            <pc:sldMk cId="842466341" sldId="522"/>
            <ac:picMk id="13" creationId="{975ADC7D-4176-D3C4-0D14-0D1C34611854}"/>
          </ac:picMkLst>
        </pc:picChg>
        <pc:picChg chg="add mod">
          <ac:chgData name="Radim Boháč" userId="e5098a9a-6a28-40ce-ac6e-47e9b8c9add8" providerId="ADAL" clId="{04194272-6F88-4656-A202-3F990AA8EB07}" dt="2023-03-04T17:25:41.124" v="109"/>
          <ac:picMkLst>
            <pc:docMk/>
            <pc:sldMk cId="842466341" sldId="522"/>
            <ac:picMk id="14" creationId="{60BDB6BC-989F-FA16-D8CD-7A7D4076EE9E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6:29.617" v="112"/>
        <pc:sldMkLst>
          <pc:docMk/>
          <pc:sldMk cId="1234207486" sldId="523"/>
        </pc:sldMkLst>
        <pc:picChg chg="del">
          <ac:chgData name="Radim Boháč" userId="e5098a9a-6a28-40ce-ac6e-47e9b8c9add8" providerId="ADAL" clId="{04194272-6F88-4656-A202-3F990AA8EB07}" dt="2023-03-04T17:26:00.926" v="111"/>
          <ac:picMkLst>
            <pc:docMk/>
            <pc:sldMk cId="1234207486" sldId="523"/>
            <ac:picMk id="3" creationId="{24B5CEC4-FE86-4198-A3F3-3B7FC3D62053}"/>
          </ac:picMkLst>
        </pc:picChg>
        <pc:picChg chg="add del mod">
          <ac:chgData name="Radim Boháč" userId="e5098a9a-6a28-40ce-ac6e-47e9b8c9add8" providerId="ADAL" clId="{04194272-6F88-4656-A202-3F990AA8EB07}" dt="2023-03-04T17:26:29.617" v="112"/>
          <ac:picMkLst>
            <pc:docMk/>
            <pc:sldMk cId="1234207486" sldId="523"/>
            <ac:picMk id="15" creationId="{0A27956D-C638-B43E-B45E-B95AAC54BACB}"/>
          </ac:picMkLst>
        </pc:picChg>
        <pc:picChg chg="add mod">
          <ac:chgData name="Radim Boháč" userId="e5098a9a-6a28-40ce-ac6e-47e9b8c9add8" providerId="ADAL" clId="{04194272-6F88-4656-A202-3F990AA8EB07}" dt="2023-03-04T17:26:29.617" v="112"/>
          <ac:picMkLst>
            <pc:docMk/>
            <pc:sldMk cId="1234207486" sldId="523"/>
            <ac:picMk id="16" creationId="{C4AACC39-A769-67D6-3780-E02A646C2D4A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8:58.239" v="115"/>
        <pc:sldMkLst>
          <pc:docMk/>
          <pc:sldMk cId="4083406369" sldId="527"/>
        </pc:sldMkLst>
        <pc:picChg chg="del">
          <ac:chgData name="Radim Boháč" userId="e5098a9a-6a28-40ce-ac6e-47e9b8c9add8" providerId="ADAL" clId="{04194272-6F88-4656-A202-3F990AA8EB07}" dt="2023-03-04T17:27:41.620" v="114"/>
          <ac:picMkLst>
            <pc:docMk/>
            <pc:sldMk cId="4083406369" sldId="527"/>
            <ac:picMk id="9" creationId="{997CFA55-733D-44BE-9D5D-C480B92CE77D}"/>
          </ac:picMkLst>
        </pc:picChg>
        <pc:picChg chg="add del mod">
          <ac:chgData name="Radim Boháč" userId="e5098a9a-6a28-40ce-ac6e-47e9b8c9add8" providerId="ADAL" clId="{04194272-6F88-4656-A202-3F990AA8EB07}" dt="2023-03-04T17:28:58.239" v="115"/>
          <ac:picMkLst>
            <pc:docMk/>
            <pc:sldMk cId="4083406369" sldId="527"/>
            <ac:picMk id="11" creationId="{B9BE5550-C66B-A19A-DD00-A671414D3116}"/>
          </ac:picMkLst>
        </pc:picChg>
        <pc:picChg chg="add mod">
          <ac:chgData name="Radim Boháč" userId="e5098a9a-6a28-40ce-ac6e-47e9b8c9add8" providerId="ADAL" clId="{04194272-6F88-4656-A202-3F990AA8EB07}" dt="2023-03-04T17:28:58.239" v="115"/>
          <ac:picMkLst>
            <pc:docMk/>
            <pc:sldMk cId="4083406369" sldId="527"/>
            <ac:picMk id="12" creationId="{87F4E564-4A47-3145-42BD-794D915F5982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31:17.523" v="121"/>
        <pc:sldMkLst>
          <pc:docMk/>
          <pc:sldMk cId="666123474" sldId="528"/>
        </pc:sldMkLst>
        <pc:picChg chg="del">
          <ac:chgData name="Radim Boháč" userId="e5098a9a-6a28-40ce-ac6e-47e9b8c9add8" providerId="ADAL" clId="{04194272-6F88-4656-A202-3F990AA8EB07}" dt="2023-03-04T17:30:02.252" v="120"/>
          <ac:picMkLst>
            <pc:docMk/>
            <pc:sldMk cId="666123474" sldId="528"/>
            <ac:picMk id="7" creationId="{C76E83CC-8C72-4189-A0E9-37FB6A51E47F}"/>
          </ac:picMkLst>
        </pc:picChg>
        <pc:picChg chg="add del mod">
          <ac:chgData name="Radim Boháč" userId="e5098a9a-6a28-40ce-ac6e-47e9b8c9add8" providerId="ADAL" clId="{04194272-6F88-4656-A202-3F990AA8EB07}" dt="2023-03-04T17:31:17.523" v="121"/>
          <ac:picMkLst>
            <pc:docMk/>
            <pc:sldMk cId="666123474" sldId="528"/>
            <ac:picMk id="12" creationId="{31A2212E-1D80-D7F8-EEB6-1CA2867096A2}"/>
          </ac:picMkLst>
        </pc:picChg>
        <pc:picChg chg="add mod">
          <ac:chgData name="Radim Boháč" userId="e5098a9a-6a28-40ce-ac6e-47e9b8c9add8" providerId="ADAL" clId="{04194272-6F88-4656-A202-3F990AA8EB07}" dt="2023-03-04T17:31:17.523" v="121"/>
          <ac:picMkLst>
            <pc:docMk/>
            <pc:sldMk cId="666123474" sldId="528"/>
            <ac:picMk id="13" creationId="{7E213D01-E045-D90C-FB26-FCDD30594F0D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7:29:37.641" v="118"/>
        <pc:sldMkLst>
          <pc:docMk/>
          <pc:sldMk cId="1363025717" sldId="533"/>
        </pc:sldMkLst>
        <pc:picChg chg="del">
          <ac:chgData name="Radim Boháč" userId="e5098a9a-6a28-40ce-ac6e-47e9b8c9add8" providerId="ADAL" clId="{04194272-6F88-4656-A202-3F990AA8EB07}" dt="2023-03-04T17:29:15.469" v="117"/>
          <ac:picMkLst>
            <pc:docMk/>
            <pc:sldMk cId="1363025717" sldId="533"/>
            <ac:picMk id="5" creationId="{B053B976-8658-4A18-AA09-18E9ACA9210D}"/>
          </ac:picMkLst>
        </pc:picChg>
        <pc:picChg chg="add del mod">
          <ac:chgData name="Radim Boháč" userId="e5098a9a-6a28-40ce-ac6e-47e9b8c9add8" providerId="ADAL" clId="{04194272-6F88-4656-A202-3F990AA8EB07}" dt="2023-03-04T17:29:37.641" v="118"/>
          <ac:picMkLst>
            <pc:docMk/>
            <pc:sldMk cId="1363025717" sldId="533"/>
            <ac:picMk id="14" creationId="{5C9F8289-24B1-8C74-1FA0-623155B66A7A}"/>
          </ac:picMkLst>
        </pc:picChg>
        <pc:picChg chg="add mod">
          <ac:chgData name="Radim Boháč" userId="e5098a9a-6a28-40ce-ac6e-47e9b8c9add8" providerId="ADAL" clId="{04194272-6F88-4656-A202-3F990AA8EB07}" dt="2023-03-04T17:29:37.641" v="118"/>
          <ac:picMkLst>
            <pc:docMk/>
            <pc:sldMk cId="1363025717" sldId="533"/>
            <ac:picMk id="15" creationId="{C1A212CE-BA21-1304-AC09-0209EFCC20EE}"/>
          </ac:picMkLst>
        </pc:picChg>
      </pc:sldChg>
      <pc:sldChg chg="addSp delSp modSp mod modTransition modAnim">
        <pc:chgData name="Radim Boháč" userId="e5098a9a-6a28-40ce-ac6e-47e9b8c9add8" providerId="ADAL" clId="{04194272-6F88-4656-A202-3F990AA8EB07}" dt="2023-03-04T16:56:27.922" v="19"/>
        <pc:sldMkLst>
          <pc:docMk/>
          <pc:sldMk cId="2376835040" sldId="534"/>
        </pc:sldMkLst>
        <pc:picChg chg="del">
          <ac:chgData name="Radim Boháč" userId="e5098a9a-6a28-40ce-ac6e-47e9b8c9add8" providerId="ADAL" clId="{04194272-6F88-4656-A202-3F990AA8EB07}" dt="2023-03-04T16:54:10.603" v="18"/>
          <ac:picMkLst>
            <pc:docMk/>
            <pc:sldMk cId="2376835040" sldId="534"/>
            <ac:picMk id="10" creationId="{DEEE12C5-DE5B-493F-B9D0-5FC55C3FF9FC}"/>
          </ac:picMkLst>
        </pc:picChg>
        <pc:picChg chg="add del mod">
          <ac:chgData name="Radim Boháč" userId="e5098a9a-6a28-40ce-ac6e-47e9b8c9add8" providerId="ADAL" clId="{04194272-6F88-4656-A202-3F990AA8EB07}" dt="2023-03-04T16:56:27.922" v="19"/>
          <ac:picMkLst>
            <pc:docMk/>
            <pc:sldMk cId="2376835040" sldId="534"/>
            <ac:picMk id="15" creationId="{3BAEF56B-D4A8-7C75-3ED6-E4B13EA7A8A7}"/>
          </ac:picMkLst>
        </pc:picChg>
        <pc:picChg chg="add mod">
          <ac:chgData name="Radim Boháč" userId="e5098a9a-6a28-40ce-ac6e-47e9b8c9add8" providerId="ADAL" clId="{04194272-6F88-4656-A202-3F990AA8EB07}" dt="2023-03-04T16:56:27.922" v="19"/>
          <ac:picMkLst>
            <pc:docMk/>
            <pc:sldMk cId="2376835040" sldId="534"/>
            <ac:picMk id="16" creationId="{D7DB3EB8-847A-75DD-101D-6ECDF50DE294}"/>
          </ac:picMkLst>
        </pc:picChg>
      </pc:sldChg>
    </pc:docChg>
  </pc:docChgLst>
  <pc:docChgLst>
    <pc:chgData name="Radim Boháč" userId="e5098a9a-6a28-40ce-ac6e-47e9b8c9add8" providerId="ADAL" clId="{DF5AAAC2-DAF8-4280-8129-FE6234D05755}"/>
    <pc:docChg chg="modSld">
      <pc:chgData name="Radim Boháč" userId="e5098a9a-6a28-40ce-ac6e-47e9b8c9add8" providerId="ADAL" clId="{DF5AAAC2-DAF8-4280-8129-FE6234D05755}" dt="2023-03-04T18:42:13.677" v="0"/>
      <pc:docMkLst>
        <pc:docMk/>
      </pc:docMkLst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4086439368" sldId="256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4086439368" sldId="256"/>
            <ac:picMk id="14" creationId="{00442323-1E0D-1E08-15F9-0E28ECA257C8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3188188334" sldId="257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3188188334" sldId="257"/>
            <ac:picMk id="20" creationId="{26576D54-2862-7A99-DA24-BC8141667959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97342884" sldId="263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97342884" sldId="263"/>
            <ac:picMk id="9" creationId="{89069E76-32BC-CF94-4F66-87E8D0EBE7C3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1759984850" sldId="297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1759984850" sldId="297"/>
            <ac:picMk id="12" creationId="{668D5C72-E463-D309-11F5-03C03A8D4E92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3083740532" sldId="512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3083740532" sldId="512"/>
            <ac:picMk id="12" creationId="{D4D5A679-B8CB-97F0-EAE7-DB377CCD7DF5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24646740" sldId="513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24646740" sldId="513"/>
            <ac:picMk id="13" creationId="{B10A3AE9-5AB9-2759-983B-F55848152F35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1682008892" sldId="515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1682008892" sldId="515"/>
            <ac:picMk id="23" creationId="{9B8D3062-7A73-5CE4-7047-785312628F08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822699605" sldId="516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822699605" sldId="516"/>
            <ac:picMk id="12" creationId="{EF3C23F1-6096-CBB7-62A6-903570A5068B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395410949" sldId="517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395410949" sldId="517"/>
            <ac:picMk id="15" creationId="{0B5C6EEC-E860-610E-E3A9-CCF252435039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991650552" sldId="518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991650552" sldId="518"/>
            <ac:picMk id="12" creationId="{FA812946-9E21-F2FA-AD7D-347F9E844718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15755839" sldId="519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15755839" sldId="519"/>
            <ac:picMk id="12" creationId="{5AFA9948-6EEA-F36F-E4C4-4C2FB7E62122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521700066" sldId="520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521700066" sldId="520"/>
            <ac:picMk id="12" creationId="{3D0F4694-F6D7-976B-9C61-B777E5349F9E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842466341" sldId="522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842466341" sldId="522"/>
            <ac:picMk id="14" creationId="{60BDB6BC-989F-FA16-D8CD-7A7D4076EE9E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1234207486" sldId="523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1234207486" sldId="523"/>
            <ac:picMk id="16" creationId="{C4AACC39-A769-67D6-3780-E02A646C2D4A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768135470" sldId="524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768135470" sldId="524"/>
            <ac:picMk id="7" creationId="{CDFC6CA1-B84F-4BAC-B068-D70C60674CA0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687958188" sldId="525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687958188" sldId="525"/>
            <ac:picMk id="7" creationId="{D2A286C1-015D-4339-A486-D7596109B6F0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68570065" sldId="526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68570065" sldId="526"/>
            <ac:picMk id="3" creationId="{BE988C0C-F479-4693-A008-87B87866566C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4083406369" sldId="527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4083406369" sldId="527"/>
            <ac:picMk id="12" creationId="{87F4E564-4A47-3145-42BD-794D915F5982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666123474" sldId="528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666123474" sldId="528"/>
            <ac:picMk id="13" creationId="{7E213D01-E045-D90C-FB26-FCDD30594F0D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879109659" sldId="529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879109659" sldId="529"/>
            <ac:picMk id="6" creationId="{00F22473-7AA1-4A95-98FF-4420EE1F0648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877253538" sldId="530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877253538" sldId="530"/>
            <ac:picMk id="6" creationId="{BA46FE13-3E46-421B-870F-63838D341D4B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3400219720" sldId="531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3400219720" sldId="531"/>
            <ac:picMk id="6" creationId="{9D3FF070-0068-48AE-8404-15BE9ADC2294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3162885060" sldId="532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3162885060" sldId="532"/>
            <ac:picMk id="6" creationId="{4DC94112-4015-49A9-A4DF-8610EC0F5EED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1363025717" sldId="533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1363025717" sldId="533"/>
            <ac:picMk id="15" creationId="{C1A212CE-BA21-1304-AC09-0209EFCC20EE}"/>
          </ac:picMkLst>
        </pc:picChg>
      </pc:sldChg>
      <pc:sldChg chg="delSp modTransition modAnim">
        <pc:chgData name="Radim Boháč" userId="e5098a9a-6a28-40ce-ac6e-47e9b8c9add8" providerId="ADAL" clId="{DF5AAAC2-DAF8-4280-8129-FE6234D05755}" dt="2023-03-04T18:42:13.677" v="0"/>
        <pc:sldMkLst>
          <pc:docMk/>
          <pc:sldMk cId="2376835040" sldId="534"/>
        </pc:sldMkLst>
        <pc:picChg chg="del">
          <ac:chgData name="Radim Boháč" userId="e5098a9a-6a28-40ce-ac6e-47e9b8c9add8" providerId="ADAL" clId="{DF5AAAC2-DAF8-4280-8129-FE6234D05755}" dt="2023-03-04T18:42:13.677" v="0"/>
          <ac:picMkLst>
            <pc:docMk/>
            <pc:sldMk cId="2376835040" sldId="534"/>
            <ac:picMk id="16" creationId="{D7DB3EB8-847A-75DD-101D-6ECDF50DE294}"/>
          </ac:picMkLst>
        </pc:picChg>
      </pc:sldChg>
    </pc:docChg>
  </pc:docChgLst>
  <pc:docChgLst>
    <pc:chgData name="Radim Boháč" userId="e5098a9a-6a28-40ce-ac6e-47e9b8c9add8" providerId="ADAL" clId="{A5709755-1593-4DF0-A18A-C07A3C52C57E}"/>
    <pc:docChg chg="modSld">
      <pc:chgData name="Radim Boháč" userId="e5098a9a-6a28-40ce-ac6e-47e9b8c9add8" providerId="ADAL" clId="{A5709755-1593-4DF0-A18A-C07A3C52C57E}" dt="2022-03-05T12:40:39.986" v="5"/>
      <pc:docMkLst>
        <pc:docMk/>
      </pc:docMkLst>
      <pc:sldChg chg="addSp delSp modSp modTransition modAnim">
        <pc:chgData name="Radim Boháč" userId="e5098a9a-6a28-40ce-ac6e-47e9b8c9add8" providerId="ADAL" clId="{A5709755-1593-4DF0-A18A-C07A3C52C57E}" dt="2022-03-05T12:40:39.986" v="5"/>
        <pc:sldMkLst>
          <pc:docMk/>
          <pc:sldMk cId="297342884" sldId="263"/>
        </pc:sldMkLst>
        <pc:picChg chg="add del mod">
          <ac:chgData name="Radim Boháč" userId="e5098a9a-6a28-40ce-ac6e-47e9b8c9add8" providerId="ADAL" clId="{A5709755-1593-4DF0-A18A-C07A3C52C57E}" dt="2022-03-05T12:39:30.518" v="2"/>
          <ac:picMkLst>
            <pc:docMk/>
            <pc:sldMk cId="297342884" sldId="263"/>
            <ac:picMk id="5" creationId="{82598027-208C-4837-9E50-F7B5F86FD13B}"/>
          </ac:picMkLst>
        </pc:picChg>
        <pc:picChg chg="del">
          <ac:chgData name="Radim Boháč" userId="e5098a9a-6a28-40ce-ac6e-47e9b8c9add8" providerId="ADAL" clId="{A5709755-1593-4DF0-A18A-C07A3C52C57E}" dt="2022-03-05T12:38:51.424" v="0"/>
          <ac:picMkLst>
            <pc:docMk/>
            <pc:sldMk cId="297342884" sldId="263"/>
            <ac:picMk id="6" creationId="{ED5C1F35-E7FB-42F4-9C18-70D11FA3A26F}"/>
          </ac:picMkLst>
        </pc:picChg>
        <pc:picChg chg="add del mod">
          <ac:chgData name="Radim Boháč" userId="e5098a9a-6a28-40ce-ac6e-47e9b8c9add8" providerId="ADAL" clId="{A5709755-1593-4DF0-A18A-C07A3C52C57E}" dt="2022-03-05T12:40:21.408" v="4"/>
          <ac:picMkLst>
            <pc:docMk/>
            <pc:sldMk cId="297342884" sldId="263"/>
            <ac:picMk id="7" creationId="{F0849503-BEE3-482E-BE76-011EC6E35DCA}"/>
          </ac:picMkLst>
        </pc:picChg>
        <pc:picChg chg="add mod">
          <ac:chgData name="Radim Boháč" userId="e5098a9a-6a28-40ce-ac6e-47e9b8c9add8" providerId="ADAL" clId="{A5709755-1593-4DF0-A18A-C07A3C52C57E}" dt="2022-03-05T12:40:39.986" v="5"/>
          <ac:picMkLst>
            <pc:docMk/>
            <pc:sldMk cId="297342884" sldId="263"/>
            <ac:picMk id="8" creationId="{E3204183-C344-48B3-B094-B32F59419846}"/>
          </ac:picMkLst>
        </pc:picChg>
      </pc:sldChg>
    </pc:docChg>
  </pc:docChgLst>
  <pc:docChgLst>
    <pc:chgData name="Radim Boháč" userId="e5098a9a-6a28-40ce-ac6e-47e9b8c9add8" providerId="ADAL" clId="{17B101B1-0B3D-476E-B1C3-B5658486D5B8}"/>
    <pc:docChg chg="custSel addSld delSld modSld">
      <pc:chgData name="Radim Boháč" userId="e5098a9a-6a28-40ce-ac6e-47e9b8c9add8" providerId="ADAL" clId="{17B101B1-0B3D-476E-B1C3-B5658486D5B8}" dt="2022-02-27T10:22:58.648" v="13" actId="2696"/>
      <pc:docMkLst>
        <pc:docMk/>
      </pc:docMkLst>
      <pc:sldChg chg="modSp">
        <pc:chgData name="Radim Boháč" userId="e5098a9a-6a28-40ce-ac6e-47e9b8c9add8" providerId="ADAL" clId="{17B101B1-0B3D-476E-B1C3-B5658486D5B8}" dt="2022-02-27T09:20:10.255" v="4" actId="20577"/>
        <pc:sldMkLst>
          <pc:docMk/>
          <pc:sldMk cId="4086439368" sldId="256"/>
        </pc:sldMkLst>
        <pc:spChg chg="mod">
          <ac:chgData name="Radim Boháč" userId="e5098a9a-6a28-40ce-ac6e-47e9b8c9add8" providerId="ADAL" clId="{17B101B1-0B3D-476E-B1C3-B5658486D5B8}" dt="2022-02-27T09:20:10.255" v="4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">
        <pc:chgData name="Radim Boháč" userId="e5098a9a-6a28-40ce-ac6e-47e9b8c9add8" providerId="ADAL" clId="{17B101B1-0B3D-476E-B1C3-B5658486D5B8}" dt="2022-02-27T09:20:16.831" v="8" actId="20577"/>
        <pc:sldMkLst>
          <pc:docMk/>
          <pc:sldMk cId="297342884" sldId="263"/>
        </pc:sldMkLst>
        <pc:spChg chg="mod">
          <ac:chgData name="Radim Boháč" userId="e5098a9a-6a28-40ce-ac6e-47e9b8c9add8" providerId="ADAL" clId="{17B101B1-0B3D-476E-B1C3-B5658486D5B8}" dt="2022-02-27T09:20:16.831" v="8" actId="20577"/>
          <ac:spMkLst>
            <pc:docMk/>
            <pc:sldMk cId="297342884" sldId="263"/>
            <ac:spMk id="3" creationId="{F24301BC-71E4-4A67-97E7-DA74E975611B}"/>
          </ac:spMkLst>
        </pc:spChg>
      </pc:sldChg>
      <pc:sldChg chg="addSp delSp modSp">
        <pc:chgData name="Radim Boháč" userId="e5098a9a-6a28-40ce-ac6e-47e9b8c9add8" providerId="ADAL" clId="{17B101B1-0B3D-476E-B1C3-B5658486D5B8}" dt="2022-02-27T10:22:54.882" v="12"/>
        <pc:sldMkLst>
          <pc:docMk/>
          <pc:sldMk cId="1682008892" sldId="515"/>
        </pc:sldMkLst>
        <pc:spChg chg="del">
          <ac:chgData name="Radim Boháč" userId="e5098a9a-6a28-40ce-ac6e-47e9b8c9add8" providerId="ADAL" clId="{17B101B1-0B3D-476E-B1C3-B5658486D5B8}" dt="2022-02-27T10:22:51.957" v="10" actId="478"/>
          <ac:spMkLst>
            <pc:docMk/>
            <pc:sldMk cId="1682008892" sldId="515"/>
            <ac:spMk id="3" creationId="{FA8CC2E3-78C7-401D-8B6F-791D7C471981}"/>
          </ac:spMkLst>
        </pc:spChg>
        <pc:spChg chg="add del mod">
          <ac:chgData name="Radim Boháč" userId="e5098a9a-6a28-40ce-ac6e-47e9b8c9add8" providerId="ADAL" clId="{17B101B1-0B3D-476E-B1C3-B5658486D5B8}" dt="2022-02-27T10:22:53.429" v="11" actId="478"/>
          <ac:spMkLst>
            <pc:docMk/>
            <pc:sldMk cId="1682008892" sldId="515"/>
            <ac:spMk id="7" creationId="{240228D1-22BF-4741-B7F8-DAAAB78E2563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8" creationId="{64478B89-B7A5-4CDA-A828-C8D4E5F574AD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9" creationId="{6549B501-EFAF-45C9-969E-16752D82A0AE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0" creationId="{B581C7B1-7B3D-411B-9ED4-D516266D1C81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1" creationId="{FDF5DFAA-B66C-4A05-9FB7-235B7DE4E20C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2" creationId="{1A1D23DF-6E92-4D2E-988F-131C58BD4B71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3" creationId="{7A795B28-5ACF-4843-8B1B-B3653CCC8341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4" creationId="{7A766447-1F1A-4C46-97A3-A5CB0251CE04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5" creationId="{3ADED386-B018-4AEC-88AE-10EB84800115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6" creationId="{AB034713-75BB-4EDD-86A0-3CB9DAAADCAA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7" creationId="{535B1B8B-76B6-4FA0-8442-44DB17331F87}"/>
          </ac:spMkLst>
        </pc:spChg>
        <pc:spChg chg="add">
          <ac:chgData name="Radim Boháč" userId="e5098a9a-6a28-40ce-ac6e-47e9b8c9add8" providerId="ADAL" clId="{17B101B1-0B3D-476E-B1C3-B5658486D5B8}" dt="2022-02-27T10:22:54.882" v="12"/>
          <ac:spMkLst>
            <pc:docMk/>
            <pc:sldMk cId="1682008892" sldId="515"/>
            <ac:spMk id="18" creationId="{3D22F5E3-AA39-4503-9811-CF19A6E7255D}"/>
          </ac:spMkLst>
        </pc:spChg>
      </pc:sldChg>
      <pc:sldChg chg="add del">
        <pc:chgData name="Radim Boháč" userId="e5098a9a-6a28-40ce-ac6e-47e9b8c9add8" providerId="ADAL" clId="{17B101B1-0B3D-476E-B1C3-B5658486D5B8}" dt="2022-02-27T10:22:58.648" v="13" actId="2696"/>
        <pc:sldMkLst>
          <pc:docMk/>
          <pc:sldMk cId="2214233193" sldId="53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B27A01-19F1-423B-AFB2-965F3CFCFB0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C7E3400-0FC7-4908-8B28-9DCB75BD18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právo</a:t>
          </a:r>
        </a:p>
      </dgm:t>
    </dgm:pt>
    <dgm:pt modelId="{AA65F861-47E2-4177-B869-FAB30F42C647}" type="parTrans" cxnId="{1BF82B48-891F-45B5-A872-839F703B1E64}">
      <dgm:prSet/>
      <dgm:spPr/>
      <dgm:t>
        <a:bodyPr/>
        <a:lstStyle/>
        <a:p>
          <a:endParaRPr lang="cs-CZ"/>
        </a:p>
      </dgm:t>
    </dgm:pt>
    <dgm:pt modelId="{88AC9663-50FD-4460-8D4D-E3D136E3C9C0}" type="sibTrans" cxnId="{1BF82B48-891F-45B5-A872-839F703B1E64}">
      <dgm:prSet/>
      <dgm:spPr/>
      <dgm:t>
        <a:bodyPr/>
        <a:lstStyle/>
        <a:p>
          <a:endParaRPr lang="cs-CZ"/>
        </a:p>
      </dgm:t>
    </dgm:pt>
    <dgm:pt modelId="{AA70D405-0370-4A9E-8EBD-2451B3C976D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A. Obecná část</a:t>
          </a:r>
        </a:p>
      </dgm:t>
    </dgm:pt>
    <dgm:pt modelId="{2A682E56-C2B2-4035-9A6C-71C9D017BC91}" type="parTrans" cxnId="{B5B6D524-B269-4F9A-A94D-932BD081189C}">
      <dgm:prSet/>
      <dgm:spPr/>
      <dgm:t>
        <a:bodyPr/>
        <a:lstStyle/>
        <a:p>
          <a:endParaRPr lang="cs-CZ"/>
        </a:p>
      </dgm:t>
    </dgm:pt>
    <dgm:pt modelId="{297D0DE3-9F82-47AA-96EC-09F49DEA121F}" type="sibTrans" cxnId="{B5B6D524-B269-4F9A-A94D-932BD081189C}">
      <dgm:prSet/>
      <dgm:spPr/>
      <dgm:t>
        <a:bodyPr/>
        <a:lstStyle/>
        <a:p>
          <a:endParaRPr lang="cs-CZ"/>
        </a:p>
      </dgm:t>
    </dgm:pt>
    <dgm:pt modelId="{89AB12B1-7CCF-4EB3-8B98-37C8C1895B2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B. Zvláštní část</a:t>
          </a:r>
        </a:p>
      </dgm:t>
    </dgm:pt>
    <dgm:pt modelId="{BA1D1B10-4D64-4D16-AA60-40FD25258769}" type="parTrans" cxnId="{9892EECA-1E4B-41AB-A9C2-1E944367CD82}">
      <dgm:prSet/>
      <dgm:spPr/>
      <dgm:t>
        <a:bodyPr/>
        <a:lstStyle/>
        <a:p>
          <a:endParaRPr lang="cs-CZ"/>
        </a:p>
      </dgm:t>
    </dgm:pt>
    <dgm:pt modelId="{8B7E31BF-E557-4998-8092-35EF2EA03555}" type="sibTrans" cxnId="{9892EECA-1E4B-41AB-A9C2-1E944367CD82}">
      <dgm:prSet/>
      <dgm:spPr/>
      <dgm:t>
        <a:bodyPr/>
        <a:lstStyle/>
        <a:p>
          <a:endParaRPr lang="cs-CZ"/>
        </a:p>
      </dgm:t>
    </dgm:pt>
    <dgm:pt modelId="{E4B79BB3-2C8E-4B91-A9C1-FF44FBC47E0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C. Specifické oblasti</a:t>
          </a:r>
        </a:p>
      </dgm:t>
    </dgm:pt>
    <dgm:pt modelId="{80B57BA9-1F33-4EE0-97FF-E0568C473AA0}" type="parTrans" cxnId="{8EBD228A-0836-49FD-93D1-ECD12D8CBB49}">
      <dgm:prSet/>
      <dgm:spPr/>
      <dgm:t>
        <a:bodyPr/>
        <a:lstStyle/>
        <a:p>
          <a:endParaRPr lang="cs-CZ"/>
        </a:p>
      </dgm:t>
    </dgm:pt>
    <dgm:pt modelId="{5C080812-C6CA-4757-9E9C-C2503CA67B33}" type="sibTrans" cxnId="{8EBD228A-0836-49FD-93D1-ECD12D8CBB49}">
      <dgm:prSet/>
      <dgm:spPr/>
      <dgm:t>
        <a:bodyPr/>
        <a:lstStyle/>
        <a:p>
          <a:endParaRPr lang="cs-CZ"/>
        </a:p>
      </dgm:t>
    </dgm:pt>
    <dgm:pt modelId="{4127884C-00AC-45E5-8633-C8D4AE082548}" type="pres">
      <dgm:prSet presAssocID="{0FB27A01-19F1-423B-AFB2-965F3CFCF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0CF1E8-779B-4940-B38A-A53099504BCB}" type="pres">
      <dgm:prSet presAssocID="{3C7E3400-0FC7-4908-8B28-9DCB75BD18C1}" presName="hierRoot1" presStyleCnt="0"/>
      <dgm:spPr/>
    </dgm:pt>
    <dgm:pt modelId="{4A1CE131-0620-4C51-8969-406AFCDDDB53}" type="pres">
      <dgm:prSet presAssocID="{3C7E3400-0FC7-4908-8B28-9DCB75BD18C1}" presName="composite" presStyleCnt="0"/>
      <dgm:spPr/>
    </dgm:pt>
    <dgm:pt modelId="{67791152-3459-4714-8317-07C945E2B420}" type="pres">
      <dgm:prSet presAssocID="{3C7E3400-0FC7-4908-8B28-9DCB75BD18C1}" presName="background" presStyleLbl="node0" presStyleIdx="0" presStyleCnt="2"/>
      <dgm:spPr/>
    </dgm:pt>
    <dgm:pt modelId="{5713696F-C6B0-411A-A9E1-F86BBCAC637A}" type="pres">
      <dgm:prSet presAssocID="{3C7E3400-0FC7-4908-8B28-9DCB75BD18C1}" presName="text" presStyleLbl="fgAcc0" presStyleIdx="0" presStyleCnt="2">
        <dgm:presLayoutVars>
          <dgm:chPref val="3"/>
        </dgm:presLayoutVars>
      </dgm:prSet>
      <dgm:spPr/>
    </dgm:pt>
    <dgm:pt modelId="{E3657F9E-A21B-4F22-A946-A263A92DCDFF}" type="pres">
      <dgm:prSet presAssocID="{3C7E3400-0FC7-4908-8B28-9DCB75BD18C1}" presName="hierChild2" presStyleCnt="0"/>
      <dgm:spPr/>
    </dgm:pt>
    <dgm:pt modelId="{F62A48EC-2A87-4004-A5D6-3CAD080D6550}" type="pres">
      <dgm:prSet presAssocID="{2A682E56-C2B2-4035-9A6C-71C9D017BC91}" presName="Name10" presStyleLbl="parChTrans1D2" presStyleIdx="0" presStyleCnt="2"/>
      <dgm:spPr/>
    </dgm:pt>
    <dgm:pt modelId="{D7E32C93-4C0A-471D-92BF-43A4846E768E}" type="pres">
      <dgm:prSet presAssocID="{AA70D405-0370-4A9E-8EBD-2451B3C976DA}" presName="hierRoot2" presStyleCnt="0"/>
      <dgm:spPr/>
    </dgm:pt>
    <dgm:pt modelId="{9717E954-E29E-4B92-AEF5-0E5679C26B25}" type="pres">
      <dgm:prSet presAssocID="{AA70D405-0370-4A9E-8EBD-2451B3C976DA}" presName="composite2" presStyleCnt="0"/>
      <dgm:spPr/>
    </dgm:pt>
    <dgm:pt modelId="{83BDE76F-8EDC-4B2E-8DFC-0298358052F0}" type="pres">
      <dgm:prSet presAssocID="{AA70D405-0370-4A9E-8EBD-2451B3C976DA}" presName="background2" presStyleLbl="node2" presStyleIdx="0" presStyleCnt="2"/>
      <dgm:spPr/>
    </dgm:pt>
    <dgm:pt modelId="{762F6E5D-5A4B-4314-B96E-DDA37EB60718}" type="pres">
      <dgm:prSet presAssocID="{AA70D405-0370-4A9E-8EBD-2451B3C976DA}" presName="text2" presStyleLbl="fgAcc2" presStyleIdx="0" presStyleCnt="2">
        <dgm:presLayoutVars>
          <dgm:chPref val="3"/>
        </dgm:presLayoutVars>
      </dgm:prSet>
      <dgm:spPr/>
    </dgm:pt>
    <dgm:pt modelId="{8158EA5D-D3AC-4535-B8F3-947E5F9BD3D1}" type="pres">
      <dgm:prSet presAssocID="{AA70D405-0370-4A9E-8EBD-2451B3C976DA}" presName="hierChild3" presStyleCnt="0"/>
      <dgm:spPr/>
    </dgm:pt>
    <dgm:pt modelId="{154591DF-D5E5-43B2-A7EA-0AC1C0C60BC4}" type="pres">
      <dgm:prSet presAssocID="{BA1D1B10-4D64-4D16-AA60-40FD25258769}" presName="Name10" presStyleLbl="parChTrans1D2" presStyleIdx="1" presStyleCnt="2"/>
      <dgm:spPr/>
    </dgm:pt>
    <dgm:pt modelId="{B8ACC379-949F-4BAF-9229-FD0E00421F4A}" type="pres">
      <dgm:prSet presAssocID="{89AB12B1-7CCF-4EB3-8B98-37C8C1895B2C}" presName="hierRoot2" presStyleCnt="0"/>
      <dgm:spPr/>
    </dgm:pt>
    <dgm:pt modelId="{10E7F168-195E-4F06-8A2C-3F19312491FC}" type="pres">
      <dgm:prSet presAssocID="{89AB12B1-7CCF-4EB3-8B98-37C8C1895B2C}" presName="composite2" presStyleCnt="0"/>
      <dgm:spPr/>
    </dgm:pt>
    <dgm:pt modelId="{B71E806D-D0CC-432D-9EDD-F389DB9FBE9C}" type="pres">
      <dgm:prSet presAssocID="{89AB12B1-7CCF-4EB3-8B98-37C8C1895B2C}" presName="background2" presStyleLbl="node2" presStyleIdx="1" presStyleCnt="2"/>
      <dgm:spPr/>
    </dgm:pt>
    <dgm:pt modelId="{CEF97E78-98D3-420D-A35F-AFB9F5C128F7}" type="pres">
      <dgm:prSet presAssocID="{89AB12B1-7CCF-4EB3-8B98-37C8C1895B2C}" presName="text2" presStyleLbl="fgAcc2" presStyleIdx="1" presStyleCnt="2">
        <dgm:presLayoutVars>
          <dgm:chPref val="3"/>
        </dgm:presLayoutVars>
      </dgm:prSet>
      <dgm:spPr/>
    </dgm:pt>
    <dgm:pt modelId="{4E3933DD-BA78-4E3E-83C2-88CD7FA8003D}" type="pres">
      <dgm:prSet presAssocID="{89AB12B1-7CCF-4EB3-8B98-37C8C1895B2C}" presName="hierChild3" presStyleCnt="0"/>
      <dgm:spPr/>
    </dgm:pt>
    <dgm:pt modelId="{F02B6E9F-6EDE-4652-BECE-E563A3B34DD6}" type="pres">
      <dgm:prSet presAssocID="{E4B79BB3-2C8E-4B91-A9C1-FF44FBC47E0C}" presName="hierRoot1" presStyleCnt="0"/>
      <dgm:spPr/>
    </dgm:pt>
    <dgm:pt modelId="{A4D08AD8-A556-4B9C-98F9-D413A18BDEB3}" type="pres">
      <dgm:prSet presAssocID="{E4B79BB3-2C8E-4B91-A9C1-FF44FBC47E0C}" presName="composite" presStyleCnt="0"/>
      <dgm:spPr/>
    </dgm:pt>
    <dgm:pt modelId="{6854443C-7974-4CBD-8637-05858C2B2D86}" type="pres">
      <dgm:prSet presAssocID="{E4B79BB3-2C8E-4B91-A9C1-FF44FBC47E0C}" presName="background" presStyleLbl="node0" presStyleIdx="1" presStyleCnt="2"/>
      <dgm:spPr/>
    </dgm:pt>
    <dgm:pt modelId="{43A0288B-BF4B-4CA7-9377-2E323CFB375F}" type="pres">
      <dgm:prSet presAssocID="{E4B79BB3-2C8E-4B91-A9C1-FF44FBC47E0C}" presName="text" presStyleLbl="fgAcc0" presStyleIdx="1" presStyleCnt="2">
        <dgm:presLayoutVars>
          <dgm:chPref val="3"/>
        </dgm:presLayoutVars>
      </dgm:prSet>
      <dgm:spPr/>
    </dgm:pt>
    <dgm:pt modelId="{BDC51567-5091-416A-8DD6-51CB9F6FF0F6}" type="pres">
      <dgm:prSet presAssocID="{E4B79BB3-2C8E-4B91-A9C1-FF44FBC47E0C}" presName="hierChild2" presStyleCnt="0"/>
      <dgm:spPr/>
    </dgm:pt>
  </dgm:ptLst>
  <dgm:cxnLst>
    <dgm:cxn modelId="{91796E03-C8CA-404B-91D1-AE79EEE9B820}" type="presOf" srcId="{0FB27A01-19F1-423B-AFB2-965F3CFCFB06}" destId="{4127884C-00AC-45E5-8633-C8D4AE082548}" srcOrd="0" destOrd="0" presId="urn:microsoft.com/office/officeart/2005/8/layout/hierarchy1"/>
    <dgm:cxn modelId="{25B2D103-E9C3-40A6-9A30-F4AE485EBFA2}" type="presOf" srcId="{E4B79BB3-2C8E-4B91-A9C1-FF44FBC47E0C}" destId="{43A0288B-BF4B-4CA7-9377-2E323CFB375F}" srcOrd="0" destOrd="0" presId="urn:microsoft.com/office/officeart/2005/8/layout/hierarchy1"/>
    <dgm:cxn modelId="{B5B6D524-B269-4F9A-A94D-932BD081189C}" srcId="{3C7E3400-0FC7-4908-8B28-9DCB75BD18C1}" destId="{AA70D405-0370-4A9E-8EBD-2451B3C976DA}" srcOrd="0" destOrd="0" parTransId="{2A682E56-C2B2-4035-9A6C-71C9D017BC91}" sibTransId="{297D0DE3-9F82-47AA-96EC-09F49DEA121F}"/>
    <dgm:cxn modelId="{4229182D-A0E6-43F1-93AD-54700D50FBB0}" type="presOf" srcId="{2A682E56-C2B2-4035-9A6C-71C9D017BC91}" destId="{F62A48EC-2A87-4004-A5D6-3CAD080D6550}" srcOrd="0" destOrd="0" presId="urn:microsoft.com/office/officeart/2005/8/layout/hierarchy1"/>
    <dgm:cxn modelId="{9645FE60-40B0-4DA2-B336-7E3D11947534}" type="presOf" srcId="{89AB12B1-7CCF-4EB3-8B98-37C8C1895B2C}" destId="{CEF97E78-98D3-420D-A35F-AFB9F5C128F7}" srcOrd="0" destOrd="0" presId="urn:microsoft.com/office/officeart/2005/8/layout/hierarchy1"/>
    <dgm:cxn modelId="{5E877F67-03BF-4C19-A705-3AE9B62490DB}" type="presOf" srcId="{3C7E3400-0FC7-4908-8B28-9DCB75BD18C1}" destId="{5713696F-C6B0-411A-A9E1-F86BBCAC637A}" srcOrd="0" destOrd="0" presId="urn:microsoft.com/office/officeart/2005/8/layout/hierarchy1"/>
    <dgm:cxn modelId="{1BF82B48-891F-45B5-A872-839F703B1E64}" srcId="{0FB27A01-19F1-423B-AFB2-965F3CFCFB06}" destId="{3C7E3400-0FC7-4908-8B28-9DCB75BD18C1}" srcOrd="0" destOrd="0" parTransId="{AA65F861-47E2-4177-B869-FAB30F42C647}" sibTransId="{88AC9663-50FD-4460-8D4D-E3D136E3C9C0}"/>
    <dgm:cxn modelId="{8EBD228A-0836-49FD-93D1-ECD12D8CBB49}" srcId="{0FB27A01-19F1-423B-AFB2-965F3CFCFB06}" destId="{E4B79BB3-2C8E-4B91-A9C1-FF44FBC47E0C}" srcOrd="1" destOrd="0" parTransId="{80B57BA9-1F33-4EE0-97FF-E0568C473AA0}" sibTransId="{5C080812-C6CA-4757-9E9C-C2503CA67B33}"/>
    <dgm:cxn modelId="{5E5E86A5-F96C-49E5-98AC-D39A376F9560}" type="presOf" srcId="{BA1D1B10-4D64-4D16-AA60-40FD25258769}" destId="{154591DF-D5E5-43B2-A7EA-0AC1C0C60BC4}" srcOrd="0" destOrd="0" presId="urn:microsoft.com/office/officeart/2005/8/layout/hierarchy1"/>
    <dgm:cxn modelId="{9892EECA-1E4B-41AB-A9C2-1E944367CD82}" srcId="{3C7E3400-0FC7-4908-8B28-9DCB75BD18C1}" destId="{89AB12B1-7CCF-4EB3-8B98-37C8C1895B2C}" srcOrd="1" destOrd="0" parTransId="{BA1D1B10-4D64-4D16-AA60-40FD25258769}" sibTransId="{8B7E31BF-E557-4998-8092-35EF2EA03555}"/>
    <dgm:cxn modelId="{56E795DB-1885-4602-B017-FC15D252F7D3}" type="presOf" srcId="{AA70D405-0370-4A9E-8EBD-2451B3C976DA}" destId="{762F6E5D-5A4B-4314-B96E-DDA37EB60718}" srcOrd="0" destOrd="0" presId="urn:microsoft.com/office/officeart/2005/8/layout/hierarchy1"/>
    <dgm:cxn modelId="{079ED266-F033-4D1D-949E-2541ED12060D}" type="presParOf" srcId="{4127884C-00AC-45E5-8633-C8D4AE082548}" destId="{180CF1E8-779B-4940-B38A-A53099504BCB}" srcOrd="0" destOrd="0" presId="urn:microsoft.com/office/officeart/2005/8/layout/hierarchy1"/>
    <dgm:cxn modelId="{7B96A033-0D52-414F-8B35-1320840B406D}" type="presParOf" srcId="{180CF1E8-779B-4940-B38A-A53099504BCB}" destId="{4A1CE131-0620-4C51-8969-406AFCDDDB53}" srcOrd="0" destOrd="0" presId="urn:microsoft.com/office/officeart/2005/8/layout/hierarchy1"/>
    <dgm:cxn modelId="{2B45A2D9-C939-47C3-89C0-1604534B1C85}" type="presParOf" srcId="{4A1CE131-0620-4C51-8969-406AFCDDDB53}" destId="{67791152-3459-4714-8317-07C945E2B420}" srcOrd="0" destOrd="0" presId="urn:microsoft.com/office/officeart/2005/8/layout/hierarchy1"/>
    <dgm:cxn modelId="{585ADE71-57E6-4C18-A924-9B1324A6C2B6}" type="presParOf" srcId="{4A1CE131-0620-4C51-8969-406AFCDDDB53}" destId="{5713696F-C6B0-411A-A9E1-F86BBCAC637A}" srcOrd="1" destOrd="0" presId="urn:microsoft.com/office/officeart/2005/8/layout/hierarchy1"/>
    <dgm:cxn modelId="{4EB7C0E6-EB58-44C7-A316-89F343BACC3C}" type="presParOf" srcId="{180CF1E8-779B-4940-B38A-A53099504BCB}" destId="{E3657F9E-A21B-4F22-A946-A263A92DCDFF}" srcOrd="1" destOrd="0" presId="urn:microsoft.com/office/officeart/2005/8/layout/hierarchy1"/>
    <dgm:cxn modelId="{C5881A15-1A71-4D0E-910B-87D34CC483B6}" type="presParOf" srcId="{E3657F9E-A21B-4F22-A946-A263A92DCDFF}" destId="{F62A48EC-2A87-4004-A5D6-3CAD080D6550}" srcOrd="0" destOrd="0" presId="urn:microsoft.com/office/officeart/2005/8/layout/hierarchy1"/>
    <dgm:cxn modelId="{44B83588-A89D-4018-8AC9-4C131D671057}" type="presParOf" srcId="{E3657F9E-A21B-4F22-A946-A263A92DCDFF}" destId="{D7E32C93-4C0A-471D-92BF-43A4846E768E}" srcOrd="1" destOrd="0" presId="urn:microsoft.com/office/officeart/2005/8/layout/hierarchy1"/>
    <dgm:cxn modelId="{D3CC498D-57DA-4E85-A2F0-B86BA114DFA9}" type="presParOf" srcId="{D7E32C93-4C0A-471D-92BF-43A4846E768E}" destId="{9717E954-E29E-4B92-AEF5-0E5679C26B25}" srcOrd="0" destOrd="0" presId="urn:microsoft.com/office/officeart/2005/8/layout/hierarchy1"/>
    <dgm:cxn modelId="{DB76A420-7607-4C9C-8523-47A2A22A1EEA}" type="presParOf" srcId="{9717E954-E29E-4B92-AEF5-0E5679C26B25}" destId="{83BDE76F-8EDC-4B2E-8DFC-0298358052F0}" srcOrd="0" destOrd="0" presId="urn:microsoft.com/office/officeart/2005/8/layout/hierarchy1"/>
    <dgm:cxn modelId="{FA36DEA6-0AFA-490F-91E5-BC20CBA52961}" type="presParOf" srcId="{9717E954-E29E-4B92-AEF5-0E5679C26B25}" destId="{762F6E5D-5A4B-4314-B96E-DDA37EB60718}" srcOrd="1" destOrd="0" presId="urn:microsoft.com/office/officeart/2005/8/layout/hierarchy1"/>
    <dgm:cxn modelId="{AC6ED78E-7013-44CC-B23E-FEE1F4B13B3B}" type="presParOf" srcId="{D7E32C93-4C0A-471D-92BF-43A4846E768E}" destId="{8158EA5D-D3AC-4535-B8F3-947E5F9BD3D1}" srcOrd="1" destOrd="0" presId="urn:microsoft.com/office/officeart/2005/8/layout/hierarchy1"/>
    <dgm:cxn modelId="{22ED96D8-4398-4EB4-94AD-EAD1B34069BA}" type="presParOf" srcId="{E3657F9E-A21B-4F22-A946-A263A92DCDFF}" destId="{154591DF-D5E5-43B2-A7EA-0AC1C0C60BC4}" srcOrd="2" destOrd="0" presId="urn:microsoft.com/office/officeart/2005/8/layout/hierarchy1"/>
    <dgm:cxn modelId="{3E91ABF5-EAD0-44B3-9AE3-6D7AAAE44265}" type="presParOf" srcId="{E3657F9E-A21B-4F22-A946-A263A92DCDFF}" destId="{B8ACC379-949F-4BAF-9229-FD0E00421F4A}" srcOrd="3" destOrd="0" presId="urn:microsoft.com/office/officeart/2005/8/layout/hierarchy1"/>
    <dgm:cxn modelId="{66362FF0-2A72-44F0-A127-34C8B88CCA3B}" type="presParOf" srcId="{B8ACC379-949F-4BAF-9229-FD0E00421F4A}" destId="{10E7F168-195E-4F06-8A2C-3F19312491FC}" srcOrd="0" destOrd="0" presId="urn:microsoft.com/office/officeart/2005/8/layout/hierarchy1"/>
    <dgm:cxn modelId="{7C101726-CEE4-4959-A3BE-1061DBA288B1}" type="presParOf" srcId="{10E7F168-195E-4F06-8A2C-3F19312491FC}" destId="{B71E806D-D0CC-432D-9EDD-F389DB9FBE9C}" srcOrd="0" destOrd="0" presId="urn:microsoft.com/office/officeart/2005/8/layout/hierarchy1"/>
    <dgm:cxn modelId="{86DA222E-96EB-4C13-89CD-0F7DCAC56CD4}" type="presParOf" srcId="{10E7F168-195E-4F06-8A2C-3F19312491FC}" destId="{CEF97E78-98D3-420D-A35F-AFB9F5C128F7}" srcOrd="1" destOrd="0" presId="urn:microsoft.com/office/officeart/2005/8/layout/hierarchy1"/>
    <dgm:cxn modelId="{62631ED2-30D1-4654-A588-5E9C993BA8D7}" type="presParOf" srcId="{B8ACC379-949F-4BAF-9229-FD0E00421F4A}" destId="{4E3933DD-BA78-4E3E-83C2-88CD7FA8003D}" srcOrd="1" destOrd="0" presId="urn:microsoft.com/office/officeart/2005/8/layout/hierarchy1"/>
    <dgm:cxn modelId="{BD22BDAE-3C1D-4937-B8D8-477F8E055EBA}" type="presParOf" srcId="{4127884C-00AC-45E5-8633-C8D4AE082548}" destId="{F02B6E9F-6EDE-4652-BECE-E563A3B34DD6}" srcOrd="1" destOrd="0" presId="urn:microsoft.com/office/officeart/2005/8/layout/hierarchy1"/>
    <dgm:cxn modelId="{F9ACCA25-0F49-47CE-8CF8-A392BC64E256}" type="presParOf" srcId="{F02B6E9F-6EDE-4652-BECE-E563A3B34DD6}" destId="{A4D08AD8-A556-4B9C-98F9-D413A18BDEB3}" srcOrd="0" destOrd="0" presId="urn:microsoft.com/office/officeart/2005/8/layout/hierarchy1"/>
    <dgm:cxn modelId="{376D29C5-1052-467A-B637-C4D89533209A}" type="presParOf" srcId="{A4D08AD8-A556-4B9C-98F9-D413A18BDEB3}" destId="{6854443C-7974-4CBD-8637-05858C2B2D86}" srcOrd="0" destOrd="0" presId="urn:microsoft.com/office/officeart/2005/8/layout/hierarchy1"/>
    <dgm:cxn modelId="{F4702931-1055-4980-B233-7DCA12DAD4CE}" type="presParOf" srcId="{A4D08AD8-A556-4B9C-98F9-D413A18BDEB3}" destId="{43A0288B-BF4B-4CA7-9377-2E323CFB375F}" srcOrd="1" destOrd="0" presId="urn:microsoft.com/office/officeart/2005/8/layout/hierarchy1"/>
    <dgm:cxn modelId="{C98D485E-2FDC-4005-A5D2-134767DFA2FE}" type="presParOf" srcId="{F02B6E9F-6EDE-4652-BECE-E563A3B34DD6}" destId="{BDC51567-5091-416A-8DD6-51CB9F6FF0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27A01-19F1-423B-AFB2-965F3CFCFB0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C7E3400-0FC7-4908-8B28-9DCB75BD18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právo</a:t>
          </a:r>
        </a:p>
      </dgm:t>
    </dgm:pt>
    <dgm:pt modelId="{AA65F861-47E2-4177-B869-FAB30F42C647}" type="parTrans" cxnId="{1BF82B48-891F-45B5-A872-839F703B1E64}">
      <dgm:prSet/>
      <dgm:spPr/>
      <dgm:t>
        <a:bodyPr/>
        <a:lstStyle/>
        <a:p>
          <a:endParaRPr lang="cs-CZ"/>
        </a:p>
      </dgm:t>
    </dgm:pt>
    <dgm:pt modelId="{88AC9663-50FD-4460-8D4D-E3D136E3C9C0}" type="sibTrans" cxnId="{1BF82B48-891F-45B5-A872-839F703B1E64}">
      <dgm:prSet/>
      <dgm:spPr/>
      <dgm:t>
        <a:bodyPr/>
        <a:lstStyle/>
        <a:p>
          <a:endParaRPr lang="cs-CZ"/>
        </a:p>
      </dgm:t>
    </dgm:pt>
    <dgm:pt modelId="{AA70D405-0370-4A9E-8EBD-2451B3C976D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A. Obecná část</a:t>
          </a:r>
        </a:p>
      </dgm:t>
    </dgm:pt>
    <dgm:pt modelId="{2A682E56-C2B2-4035-9A6C-71C9D017BC91}" type="parTrans" cxnId="{B5B6D524-B269-4F9A-A94D-932BD081189C}">
      <dgm:prSet/>
      <dgm:spPr/>
      <dgm:t>
        <a:bodyPr/>
        <a:lstStyle/>
        <a:p>
          <a:endParaRPr lang="cs-CZ"/>
        </a:p>
      </dgm:t>
    </dgm:pt>
    <dgm:pt modelId="{297D0DE3-9F82-47AA-96EC-09F49DEA121F}" type="sibTrans" cxnId="{B5B6D524-B269-4F9A-A94D-932BD081189C}">
      <dgm:prSet/>
      <dgm:spPr/>
      <dgm:t>
        <a:bodyPr/>
        <a:lstStyle/>
        <a:p>
          <a:endParaRPr lang="cs-CZ"/>
        </a:p>
      </dgm:t>
    </dgm:pt>
    <dgm:pt modelId="{89AB12B1-7CCF-4EB3-8B98-37C8C1895B2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B. Zvláštní část</a:t>
          </a:r>
        </a:p>
      </dgm:t>
    </dgm:pt>
    <dgm:pt modelId="{BA1D1B10-4D64-4D16-AA60-40FD25258769}" type="parTrans" cxnId="{9892EECA-1E4B-41AB-A9C2-1E944367CD82}">
      <dgm:prSet/>
      <dgm:spPr/>
      <dgm:t>
        <a:bodyPr/>
        <a:lstStyle/>
        <a:p>
          <a:endParaRPr lang="cs-CZ"/>
        </a:p>
      </dgm:t>
    </dgm:pt>
    <dgm:pt modelId="{8B7E31BF-E557-4998-8092-35EF2EA03555}" type="sibTrans" cxnId="{9892EECA-1E4B-41AB-A9C2-1E944367CD82}">
      <dgm:prSet/>
      <dgm:spPr/>
      <dgm:t>
        <a:bodyPr/>
        <a:lstStyle/>
        <a:p>
          <a:endParaRPr lang="cs-CZ"/>
        </a:p>
      </dgm:t>
    </dgm:pt>
    <dgm:pt modelId="{E4B79BB3-2C8E-4B91-A9C1-FF44FBC47E0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C. Specifické oblasti</a:t>
          </a:r>
        </a:p>
      </dgm:t>
    </dgm:pt>
    <dgm:pt modelId="{80B57BA9-1F33-4EE0-97FF-E0568C473AA0}" type="parTrans" cxnId="{8EBD228A-0836-49FD-93D1-ECD12D8CBB49}">
      <dgm:prSet/>
      <dgm:spPr/>
      <dgm:t>
        <a:bodyPr/>
        <a:lstStyle/>
        <a:p>
          <a:endParaRPr lang="cs-CZ"/>
        </a:p>
      </dgm:t>
    </dgm:pt>
    <dgm:pt modelId="{5C080812-C6CA-4757-9E9C-C2503CA67B33}" type="sibTrans" cxnId="{8EBD228A-0836-49FD-93D1-ECD12D8CBB49}">
      <dgm:prSet/>
      <dgm:spPr/>
      <dgm:t>
        <a:bodyPr/>
        <a:lstStyle/>
        <a:p>
          <a:endParaRPr lang="cs-CZ"/>
        </a:p>
      </dgm:t>
    </dgm:pt>
    <dgm:pt modelId="{4127884C-00AC-45E5-8633-C8D4AE082548}" type="pres">
      <dgm:prSet presAssocID="{0FB27A01-19F1-423B-AFB2-965F3CFCF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0CF1E8-779B-4940-B38A-A53099504BCB}" type="pres">
      <dgm:prSet presAssocID="{3C7E3400-0FC7-4908-8B28-9DCB75BD18C1}" presName="hierRoot1" presStyleCnt="0"/>
      <dgm:spPr/>
    </dgm:pt>
    <dgm:pt modelId="{4A1CE131-0620-4C51-8969-406AFCDDDB53}" type="pres">
      <dgm:prSet presAssocID="{3C7E3400-0FC7-4908-8B28-9DCB75BD18C1}" presName="composite" presStyleCnt="0"/>
      <dgm:spPr/>
    </dgm:pt>
    <dgm:pt modelId="{67791152-3459-4714-8317-07C945E2B420}" type="pres">
      <dgm:prSet presAssocID="{3C7E3400-0FC7-4908-8B28-9DCB75BD18C1}" presName="background" presStyleLbl="node0" presStyleIdx="0" presStyleCnt="2"/>
      <dgm:spPr/>
    </dgm:pt>
    <dgm:pt modelId="{5713696F-C6B0-411A-A9E1-F86BBCAC637A}" type="pres">
      <dgm:prSet presAssocID="{3C7E3400-0FC7-4908-8B28-9DCB75BD18C1}" presName="text" presStyleLbl="fgAcc0" presStyleIdx="0" presStyleCnt="2">
        <dgm:presLayoutVars>
          <dgm:chPref val="3"/>
        </dgm:presLayoutVars>
      </dgm:prSet>
      <dgm:spPr/>
    </dgm:pt>
    <dgm:pt modelId="{E3657F9E-A21B-4F22-A946-A263A92DCDFF}" type="pres">
      <dgm:prSet presAssocID="{3C7E3400-0FC7-4908-8B28-9DCB75BD18C1}" presName="hierChild2" presStyleCnt="0"/>
      <dgm:spPr/>
    </dgm:pt>
    <dgm:pt modelId="{F62A48EC-2A87-4004-A5D6-3CAD080D6550}" type="pres">
      <dgm:prSet presAssocID="{2A682E56-C2B2-4035-9A6C-71C9D017BC91}" presName="Name10" presStyleLbl="parChTrans1D2" presStyleIdx="0" presStyleCnt="2"/>
      <dgm:spPr/>
    </dgm:pt>
    <dgm:pt modelId="{D7E32C93-4C0A-471D-92BF-43A4846E768E}" type="pres">
      <dgm:prSet presAssocID="{AA70D405-0370-4A9E-8EBD-2451B3C976DA}" presName="hierRoot2" presStyleCnt="0"/>
      <dgm:spPr/>
    </dgm:pt>
    <dgm:pt modelId="{9717E954-E29E-4B92-AEF5-0E5679C26B25}" type="pres">
      <dgm:prSet presAssocID="{AA70D405-0370-4A9E-8EBD-2451B3C976DA}" presName="composite2" presStyleCnt="0"/>
      <dgm:spPr/>
    </dgm:pt>
    <dgm:pt modelId="{83BDE76F-8EDC-4B2E-8DFC-0298358052F0}" type="pres">
      <dgm:prSet presAssocID="{AA70D405-0370-4A9E-8EBD-2451B3C976DA}" presName="background2" presStyleLbl="node2" presStyleIdx="0" presStyleCnt="2"/>
      <dgm:spPr/>
    </dgm:pt>
    <dgm:pt modelId="{762F6E5D-5A4B-4314-B96E-DDA37EB60718}" type="pres">
      <dgm:prSet presAssocID="{AA70D405-0370-4A9E-8EBD-2451B3C976DA}" presName="text2" presStyleLbl="fgAcc2" presStyleIdx="0" presStyleCnt="2">
        <dgm:presLayoutVars>
          <dgm:chPref val="3"/>
        </dgm:presLayoutVars>
      </dgm:prSet>
      <dgm:spPr/>
    </dgm:pt>
    <dgm:pt modelId="{8158EA5D-D3AC-4535-B8F3-947E5F9BD3D1}" type="pres">
      <dgm:prSet presAssocID="{AA70D405-0370-4A9E-8EBD-2451B3C976DA}" presName="hierChild3" presStyleCnt="0"/>
      <dgm:spPr/>
    </dgm:pt>
    <dgm:pt modelId="{154591DF-D5E5-43B2-A7EA-0AC1C0C60BC4}" type="pres">
      <dgm:prSet presAssocID="{BA1D1B10-4D64-4D16-AA60-40FD25258769}" presName="Name10" presStyleLbl="parChTrans1D2" presStyleIdx="1" presStyleCnt="2"/>
      <dgm:spPr/>
    </dgm:pt>
    <dgm:pt modelId="{B8ACC379-949F-4BAF-9229-FD0E00421F4A}" type="pres">
      <dgm:prSet presAssocID="{89AB12B1-7CCF-4EB3-8B98-37C8C1895B2C}" presName="hierRoot2" presStyleCnt="0"/>
      <dgm:spPr/>
    </dgm:pt>
    <dgm:pt modelId="{10E7F168-195E-4F06-8A2C-3F19312491FC}" type="pres">
      <dgm:prSet presAssocID="{89AB12B1-7CCF-4EB3-8B98-37C8C1895B2C}" presName="composite2" presStyleCnt="0"/>
      <dgm:spPr/>
    </dgm:pt>
    <dgm:pt modelId="{B71E806D-D0CC-432D-9EDD-F389DB9FBE9C}" type="pres">
      <dgm:prSet presAssocID="{89AB12B1-7CCF-4EB3-8B98-37C8C1895B2C}" presName="background2" presStyleLbl="node2" presStyleIdx="1" presStyleCnt="2"/>
      <dgm:spPr/>
    </dgm:pt>
    <dgm:pt modelId="{CEF97E78-98D3-420D-A35F-AFB9F5C128F7}" type="pres">
      <dgm:prSet presAssocID="{89AB12B1-7CCF-4EB3-8B98-37C8C1895B2C}" presName="text2" presStyleLbl="fgAcc2" presStyleIdx="1" presStyleCnt="2">
        <dgm:presLayoutVars>
          <dgm:chPref val="3"/>
        </dgm:presLayoutVars>
      </dgm:prSet>
      <dgm:spPr/>
    </dgm:pt>
    <dgm:pt modelId="{4E3933DD-BA78-4E3E-83C2-88CD7FA8003D}" type="pres">
      <dgm:prSet presAssocID="{89AB12B1-7CCF-4EB3-8B98-37C8C1895B2C}" presName="hierChild3" presStyleCnt="0"/>
      <dgm:spPr/>
    </dgm:pt>
    <dgm:pt modelId="{F02B6E9F-6EDE-4652-BECE-E563A3B34DD6}" type="pres">
      <dgm:prSet presAssocID="{E4B79BB3-2C8E-4B91-A9C1-FF44FBC47E0C}" presName="hierRoot1" presStyleCnt="0"/>
      <dgm:spPr/>
    </dgm:pt>
    <dgm:pt modelId="{A4D08AD8-A556-4B9C-98F9-D413A18BDEB3}" type="pres">
      <dgm:prSet presAssocID="{E4B79BB3-2C8E-4B91-A9C1-FF44FBC47E0C}" presName="composite" presStyleCnt="0"/>
      <dgm:spPr/>
    </dgm:pt>
    <dgm:pt modelId="{6854443C-7974-4CBD-8637-05858C2B2D86}" type="pres">
      <dgm:prSet presAssocID="{E4B79BB3-2C8E-4B91-A9C1-FF44FBC47E0C}" presName="background" presStyleLbl="node0" presStyleIdx="1" presStyleCnt="2"/>
      <dgm:spPr/>
    </dgm:pt>
    <dgm:pt modelId="{43A0288B-BF4B-4CA7-9377-2E323CFB375F}" type="pres">
      <dgm:prSet presAssocID="{E4B79BB3-2C8E-4B91-A9C1-FF44FBC47E0C}" presName="text" presStyleLbl="fgAcc0" presStyleIdx="1" presStyleCnt="2">
        <dgm:presLayoutVars>
          <dgm:chPref val="3"/>
        </dgm:presLayoutVars>
      </dgm:prSet>
      <dgm:spPr/>
    </dgm:pt>
    <dgm:pt modelId="{BDC51567-5091-416A-8DD6-51CB9F6FF0F6}" type="pres">
      <dgm:prSet presAssocID="{E4B79BB3-2C8E-4B91-A9C1-FF44FBC47E0C}" presName="hierChild2" presStyleCnt="0"/>
      <dgm:spPr/>
    </dgm:pt>
  </dgm:ptLst>
  <dgm:cxnLst>
    <dgm:cxn modelId="{91796E03-C8CA-404B-91D1-AE79EEE9B820}" type="presOf" srcId="{0FB27A01-19F1-423B-AFB2-965F3CFCFB06}" destId="{4127884C-00AC-45E5-8633-C8D4AE082548}" srcOrd="0" destOrd="0" presId="urn:microsoft.com/office/officeart/2005/8/layout/hierarchy1"/>
    <dgm:cxn modelId="{25B2D103-E9C3-40A6-9A30-F4AE485EBFA2}" type="presOf" srcId="{E4B79BB3-2C8E-4B91-A9C1-FF44FBC47E0C}" destId="{43A0288B-BF4B-4CA7-9377-2E323CFB375F}" srcOrd="0" destOrd="0" presId="urn:microsoft.com/office/officeart/2005/8/layout/hierarchy1"/>
    <dgm:cxn modelId="{B5B6D524-B269-4F9A-A94D-932BD081189C}" srcId="{3C7E3400-0FC7-4908-8B28-9DCB75BD18C1}" destId="{AA70D405-0370-4A9E-8EBD-2451B3C976DA}" srcOrd="0" destOrd="0" parTransId="{2A682E56-C2B2-4035-9A6C-71C9D017BC91}" sibTransId="{297D0DE3-9F82-47AA-96EC-09F49DEA121F}"/>
    <dgm:cxn modelId="{4229182D-A0E6-43F1-93AD-54700D50FBB0}" type="presOf" srcId="{2A682E56-C2B2-4035-9A6C-71C9D017BC91}" destId="{F62A48EC-2A87-4004-A5D6-3CAD080D6550}" srcOrd="0" destOrd="0" presId="urn:microsoft.com/office/officeart/2005/8/layout/hierarchy1"/>
    <dgm:cxn modelId="{9645FE60-40B0-4DA2-B336-7E3D11947534}" type="presOf" srcId="{89AB12B1-7CCF-4EB3-8B98-37C8C1895B2C}" destId="{CEF97E78-98D3-420D-A35F-AFB9F5C128F7}" srcOrd="0" destOrd="0" presId="urn:microsoft.com/office/officeart/2005/8/layout/hierarchy1"/>
    <dgm:cxn modelId="{5E877F67-03BF-4C19-A705-3AE9B62490DB}" type="presOf" srcId="{3C7E3400-0FC7-4908-8B28-9DCB75BD18C1}" destId="{5713696F-C6B0-411A-A9E1-F86BBCAC637A}" srcOrd="0" destOrd="0" presId="urn:microsoft.com/office/officeart/2005/8/layout/hierarchy1"/>
    <dgm:cxn modelId="{1BF82B48-891F-45B5-A872-839F703B1E64}" srcId="{0FB27A01-19F1-423B-AFB2-965F3CFCFB06}" destId="{3C7E3400-0FC7-4908-8B28-9DCB75BD18C1}" srcOrd="0" destOrd="0" parTransId="{AA65F861-47E2-4177-B869-FAB30F42C647}" sibTransId="{88AC9663-50FD-4460-8D4D-E3D136E3C9C0}"/>
    <dgm:cxn modelId="{8EBD228A-0836-49FD-93D1-ECD12D8CBB49}" srcId="{0FB27A01-19F1-423B-AFB2-965F3CFCFB06}" destId="{E4B79BB3-2C8E-4B91-A9C1-FF44FBC47E0C}" srcOrd="1" destOrd="0" parTransId="{80B57BA9-1F33-4EE0-97FF-E0568C473AA0}" sibTransId="{5C080812-C6CA-4757-9E9C-C2503CA67B33}"/>
    <dgm:cxn modelId="{5E5E86A5-F96C-49E5-98AC-D39A376F9560}" type="presOf" srcId="{BA1D1B10-4D64-4D16-AA60-40FD25258769}" destId="{154591DF-D5E5-43B2-A7EA-0AC1C0C60BC4}" srcOrd="0" destOrd="0" presId="urn:microsoft.com/office/officeart/2005/8/layout/hierarchy1"/>
    <dgm:cxn modelId="{9892EECA-1E4B-41AB-A9C2-1E944367CD82}" srcId="{3C7E3400-0FC7-4908-8B28-9DCB75BD18C1}" destId="{89AB12B1-7CCF-4EB3-8B98-37C8C1895B2C}" srcOrd="1" destOrd="0" parTransId="{BA1D1B10-4D64-4D16-AA60-40FD25258769}" sibTransId="{8B7E31BF-E557-4998-8092-35EF2EA03555}"/>
    <dgm:cxn modelId="{56E795DB-1885-4602-B017-FC15D252F7D3}" type="presOf" srcId="{AA70D405-0370-4A9E-8EBD-2451B3C976DA}" destId="{762F6E5D-5A4B-4314-B96E-DDA37EB60718}" srcOrd="0" destOrd="0" presId="urn:microsoft.com/office/officeart/2005/8/layout/hierarchy1"/>
    <dgm:cxn modelId="{079ED266-F033-4D1D-949E-2541ED12060D}" type="presParOf" srcId="{4127884C-00AC-45E5-8633-C8D4AE082548}" destId="{180CF1E8-779B-4940-B38A-A53099504BCB}" srcOrd="0" destOrd="0" presId="urn:microsoft.com/office/officeart/2005/8/layout/hierarchy1"/>
    <dgm:cxn modelId="{7B96A033-0D52-414F-8B35-1320840B406D}" type="presParOf" srcId="{180CF1E8-779B-4940-B38A-A53099504BCB}" destId="{4A1CE131-0620-4C51-8969-406AFCDDDB53}" srcOrd="0" destOrd="0" presId="urn:microsoft.com/office/officeart/2005/8/layout/hierarchy1"/>
    <dgm:cxn modelId="{2B45A2D9-C939-47C3-89C0-1604534B1C85}" type="presParOf" srcId="{4A1CE131-0620-4C51-8969-406AFCDDDB53}" destId="{67791152-3459-4714-8317-07C945E2B420}" srcOrd="0" destOrd="0" presId="urn:microsoft.com/office/officeart/2005/8/layout/hierarchy1"/>
    <dgm:cxn modelId="{585ADE71-57E6-4C18-A924-9B1324A6C2B6}" type="presParOf" srcId="{4A1CE131-0620-4C51-8969-406AFCDDDB53}" destId="{5713696F-C6B0-411A-A9E1-F86BBCAC637A}" srcOrd="1" destOrd="0" presId="urn:microsoft.com/office/officeart/2005/8/layout/hierarchy1"/>
    <dgm:cxn modelId="{4EB7C0E6-EB58-44C7-A316-89F343BACC3C}" type="presParOf" srcId="{180CF1E8-779B-4940-B38A-A53099504BCB}" destId="{E3657F9E-A21B-4F22-A946-A263A92DCDFF}" srcOrd="1" destOrd="0" presId="urn:microsoft.com/office/officeart/2005/8/layout/hierarchy1"/>
    <dgm:cxn modelId="{C5881A15-1A71-4D0E-910B-87D34CC483B6}" type="presParOf" srcId="{E3657F9E-A21B-4F22-A946-A263A92DCDFF}" destId="{F62A48EC-2A87-4004-A5D6-3CAD080D6550}" srcOrd="0" destOrd="0" presId="urn:microsoft.com/office/officeart/2005/8/layout/hierarchy1"/>
    <dgm:cxn modelId="{44B83588-A89D-4018-8AC9-4C131D671057}" type="presParOf" srcId="{E3657F9E-A21B-4F22-A946-A263A92DCDFF}" destId="{D7E32C93-4C0A-471D-92BF-43A4846E768E}" srcOrd="1" destOrd="0" presId="urn:microsoft.com/office/officeart/2005/8/layout/hierarchy1"/>
    <dgm:cxn modelId="{D3CC498D-57DA-4E85-A2F0-B86BA114DFA9}" type="presParOf" srcId="{D7E32C93-4C0A-471D-92BF-43A4846E768E}" destId="{9717E954-E29E-4B92-AEF5-0E5679C26B25}" srcOrd="0" destOrd="0" presId="urn:microsoft.com/office/officeart/2005/8/layout/hierarchy1"/>
    <dgm:cxn modelId="{DB76A420-7607-4C9C-8523-47A2A22A1EEA}" type="presParOf" srcId="{9717E954-E29E-4B92-AEF5-0E5679C26B25}" destId="{83BDE76F-8EDC-4B2E-8DFC-0298358052F0}" srcOrd="0" destOrd="0" presId="urn:microsoft.com/office/officeart/2005/8/layout/hierarchy1"/>
    <dgm:cxn modelId="{FA36DEA6-0AFA-490F-91E5-BC20CBA52961}" type="presParOf" srcId="{9717E954-E29E-4B92-AEF5-0E5679C26B25}" destId="{762F6E5D-5A4B-4314-B96E-DDA37EB60718}" srcOrd="1" destOrd="0" presId="urn:microsoft.com/office/officeart/2005/8/layout/hierarchy1"/>
    <dgm:cxn modelId="{AC6ED78E-7013-44CC-B23E-FEE1F4B13B3B}" type="presParOf" srcId="{D7E32C93-4C0A-471D-92BF-43A4846E768E}" destId="{8158EA5D-D3AC-4535-B8F3-947E5F9BD3D1}" srcOrd="1" destOrd="0" presId="urn:microsoft.com/office/officeart/2005/8/layout/hierarchy1"/>
    <dgm:cxn modelId="{22ED96D8-4398-4EB4-94AD-EAD1B34069BA}" type="presParOf" srcId="{E3657F9E-A21B-4F22-A946-A263A92DCDFF}" destId="{154591DF-D5E5-43B2-A7EA-0AC1C0C60BC4}" srcOrd="2" destOrd="0" presId="urn:microsoft.com/office/officeart/2005/8/layout/hierarchy1"/>
    <dgm:cxn modelId="{3E91ABF5-EAD0-44B3-9AE3-6D7AAAE44265}" type="presParOf" srcId="{E3657F9E-A21B-4F22-A946-A263A92DCDFF}" destId="{B8ACC379-949F-4BAF-9229-FD0E00421F4A}" srcOrd="3" destOrd="0" presId="urn:microsoft.com/office/officeart/2005/8/layout/hierarchy1"/>
    <dgm:cxn modelId="{66362FF0-2A72-44F0-A127-34C8B88CCA3B}" type="presParOf" srcId="{B8ACC379-949F-4BAF-9229-FD0E00421F4A}" destId="{10E7F168-195E-4F06-8A2C-3F19312491FC}" srcOrd="0" destOrd="0" presId="urn:microsoft.com/office/officeart/2005/8/layout/hierarchy1"/>
    <dgm:cxn modelId="{7C101726-CEE4-4959-A3BE-1061DBA288B1}" type="presParOf" srcId="{10E7F168-195E-4F06-8A2C-3F19312491FC}" destId="{B71E806D-D0CC-432D-9EDD-F389DB9FBE9C}" srcOrd="0" destOrd="0" presId="urn:microsoft.com/office/officeart/2005/8/layout/hierarchy1"/>
    <dgm:cxn modelId="{86DA222E-96EB-4C13-89CD-0F7DCAC56CD4}" type="presParOf" srcId="{10E7F168-195E-4F06-8A2C-3F19312491FC}" destId="{CEF97E78-98D3-420D-A35F-AFB9F5C128F7}" srcOrd="1" destOrd="0" presId="urn:microsoft.com/office/officeart/2005/8/layout/hierarchy1"/>
    <dgm:cxn modelId="{62631ED2-30D1-4654-A588-5E9C993BA8D7}" type="presParOf" srcId="{B8ACC379-949F-4BAF-9229-FD0E00421F4A}" destId="{4E3933DD-BA78-4E3E-83C2-88CD7FA8003D}" srcOrd="1" destOrd="0" presId="urn:microsoft.com/office/officeart/2005/8/layout/hierarchy1"/>
    <dgm:cxn modelId="{BD22BDAE-3C1D-4937-B8D8-477F8E055EBA}" type="presParOf" srcId="{4127884C-00AC-45E5-8633-C8D4AE082548}" destId="{F02B6E9F-6EDE-4652-BECE-E563A3B34DD6}" srcOrd="1" destOrd="0" presId="urn:microsoft.com/office/officeart/2005/8/layout/hierarchy1"/>
    <dgm:cxn modelId="{F9ACCA25-0F49-47CE-8CF8-A392BC64E256}" type="presParOf" srcId="{F02B6E9F-6EDE-4652-BECE-E563A3B34DD6}" destId="{A4D08AD8-A556-4B9C-98F9-D413A18BDEB3}" srcOrd="0" destOrd="0" presId="urn:microsoft.com/office/officeart/2005/8/layout/hierarchy1"/>
    <dgm:cxn modelId="{376D29C5-1052-467A-B637-C4D89533209A}" type="presParOf" srcId="{A4D08AD8-A556-4B9C-98F9-D413A18BDEB3}" destId="{6854443C-7974-4CBD-8637-05858C2B2D86}" srcOrd="0" destOrd="0" presId="urn:microsoft.com/office/officeart/2005/8/layout/hierarchy1"/>
    <dgm:cxn modelId="{F4702931-1055-4980-B233-7DCA12DAD4CE}" type="presParOf" srcId="{A4D08AD8-A556-4B9C-98F9-D413A18BDEB3}" destId="{43A0288B-BF4B-4CA7-9377-2E323CFB375F}" srcOrd="1" destOrd="0" presId="urn:microsoft.com/office/officeart/2005/8/layout/hierarchy1"/>
    <dgm:cxn modelId="{C98D485E-2FDC-4005-A5D2-134767DFA2FE}" type="presParOf" srcId="{F02B6E9F-6EDE-4652-BECE-E563A3B34DD6}" destId="{BDC51567-5091-416A-8DD6-51CB9F6FF0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E969AD-2838-48D8-A32A-C55118F6C84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27E25B5-22C6-40EC-A9D0-718A93E866B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Rozpočtové právo </a:t>
          </a:r>
        </a:p>
      </dgm:t>
    </dgm:pt>
    <dgm:pt modelId="{EB625B11-0AD8-40CC-B903-6819C791576B}" type="parTrans" cxnId="{076DF151-BAB3-4E68-AACC-2B4E125071D7}">
      <dgm:prSet/>
      <dgm:spPr/>
      <dgm:t>
        <a:bodyPr/>
        <a:lstStyle/>
        <a:p>
          <a:endParaRPr lang="cs-CZ"/>
        </a:p>
      </dgm:t>
    </dgm:pt>
    <dgm:pt modelId="{201B1D09-2039-4A6F-955F-06855AD26034}" type="sibTrans" cxnId="{076DF151-BAB3-4E68-AACC-2B4E125071D7}">
      <dgm:prSet/>
      <dgm:spPr/>
      <dgm:t>
        <a:bodyPr/>
        <a:lstStyle/>
        <a:p>
          <a:endParaRPr lang="cs-CZ"/>
        </a:p>
      </dgm:t>
    </dgm:pt>
    <dgm:pt modelId="{D475F41C-550B-4549-8BA4-B3438098FAC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užším smyslu</a:t>
          </a:r>
        </a:p>
      </dgm:t>
    </dgm:pt>
    <dgm:pt modelId="{B1631451-3A67-4347-AD3F-A8ED9D5E6F06}" type="parTrans" cxnId="{8994CC42-D079-43D7-B5DD-B6F5D6DD76AB}">
      <dgm:prSet/>
      <dgm:spPr/>
      <dgm:t>
        <a:bodyPr/>
        <a:lstStyle/>
        <a:p>
          <a:endParaRPr lang="cs-CZ"/>
        </a:p>
      </dgm:t>
    </dgm:pt>
    <dgm:pt modelId="{58B91FB6-7791-46FC-B739-15AE17D00387}" type="sibTrans" cxnId="{8994CC42-D079-43D7-B5DD-B6F5D6DD76AB}">
      <dgm:prSet/>
      <dgm:spPr/>
      <dgm:t>
        <a:bodyPr/>
        <a:lstStyle/>
        <a:p>
          <a:endParaRPr lang="cs-CZ"/>
        </a:p>
      </dgm:t>
    </dgm:pt>
    <dgm:pt modelId="{BBF0D1EE-92CB-477F-A2DA-FD06CCCF699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Daňové právo</a:t>
          </a:r>
        </a:p>
      </dgm:t>
    </dgm:pt>
    <dgm:pt modelId="{94C4BD7A-1C95-46FA-BE49-ACBED53AD767}" type="parTrans" cxnId="{4B958FAC-19A4-4F8F-8587-AFFBA2BE7C0E}">
      <dgm:prSet/>
      <dgm:spPr/>
      <dgm:t>
        <a:bodyPr/>
        <a:lstStyle/>
        <a:p>
          <a:endParaRPr lang="cs-CZ"/>
        </a:p>
      </dgm:t>
    </dgm:pt>
    <dgm:pt modelId="{63A7694B-8629-4ECA-A62A-7D8E6FB25391}" type="sibTrans" cxnId="{4B958FAC-19A4-4F8F-8587-AFFBA2BE7C0E}">
      <dgm:prSet/>
      <dgm:spPr/>
      <dgm:t>
        <a:bodyPr/>
        <a:lstStyle/>
        <a:p>
          <a:endParaRPr lang="cs-CZ"/>
        </a:p>
      </dgm:t>
    </dgm:pt>
    <dgm:pt modelId="{4C2C42C1-5E13-4591-B937-46AB7DA1AF5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130045EF-25C7-4359-9BAA-9031685BFBC9}" type="parTrans" cxnId="{A1455348-3E08-47C6-93FA-4488BCC5D2A7}">
      <dgm:prSet/>
      <dgm:spPr/>
      <dgm:t>
        <a:bodyPr/>
        <a:lstStyle/>
        <a:p>
          <a:endParaRPr lang="cs-CZ"/>
        </a:p>
      </dgm:t>
    </dgm:pt>
    <dgm:pt modelId="{1197A01F-813B-4502-B652-403821F177E5}" type="sibTrans" cxnId="{A1455348-3E08-47C6-93FA-4488BCC5D2A7}">
      <dgm:prSet/>
      <dgm:spPr/>
      <dgm:t>
        <a:bodyPr/>
        <a:lstStyle/>
        <a:p>
          <a:endParaRPr lang="cs-CZ"/>
        </a:p>
      </dgm:t>
    </dgm:pt>
    <dgm:pt modelId="{59CE040C-A98B-474C-8BDF-EA59D15F8AD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Dotační právo</a:t>
          </a:r>
        </a:p>
      </dgm:t>
    </dgm:pt>
    <dgm:pt modelId="{CBCE5F7C-8916-4472-8AAA-6002AAEAF5D1}" type="parTrans" cxnId="{98AAB16F-DEFE-4717-9C15-B433EC3CF140}">
      <dgm:prSet/>
      <dgm:spPr/>
      <dgm:t>
        <a:bodyPr/>
        <a:lstStyle/>
        <a:p>
          <a:endParaRPr lang="cs-CZ"/>
        </a:p>
      </dgm:t>
    </dgm:pt>
    <dgm:pt modelId="{330C0295-5B7C-44CD-BEB1-1FE95A0016FA}" type="sibTrans" cxnId="{98AAB16F-DEFE-4717-9C15-B433EC3CF140}">
      <dgm:prSet/>
      <dgm:spPr/>
      <dgm:t>
        <a:bodyPr/>
        <a:lstStyle/>
        <a:p>
          <a:endParaRPr lang="cs-CZ"/>
        </a:p>
      </dgm:t>
    </dgm:pt>
    <dgm:pt modelId="{EED4D322-DB44-41BC-9558-589288E1B8C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9FB3F578-7A84-4563-8639-768C79903192}" type="parTrans" cxnId="{D5772042-6616-4323-B810-3588B8392810}">
      <dgm:prSet/>
      <dgm:spPr/>
      <dgm:t>
        <a:bodyPr/>
        <a:lstStyle/>
        <a:p>
          <a:endParaRPr lang="cs-CZ"/>
        </a:p>
      </dgm:t>
    </dgm:pt>
    <dgm:pt modelId="{3D345B0B-2BA3-4837-82C4-40B2C72D25C1}" type="sibTrans" cxnId="{D5772042-6616-4323-B810-3588B8392810}">
      <dgm:prSet/>
      <dgm:spPr/>
      <dgm:t>
        <a:bodyPr/>
        <a:lstStyle/>
        <a:p>
          <a:endParaRPr lang="cs-CZ"/>
        </a:p>
      </dgm:t>
    </dgm:pt>
    <dgm:pt modelId="{1CAF3467-7367-49B7-BD62-5337E52338CC}" type="pres">
      <dgm:prSet presAssocID="{C1E969AD-2838-48D8-A32A-C55118F6C842}" presName="Name0" presStyleCnt="0">
        <dgm:presLayoutVars>
          <dgm:dir/>
          <dgm:animLvl val="lvl"/>
          <dgm:resizeHandles val="exact"/>
        </dgm:presLayoutVars>
      </dgm:prSet>
      <dgm:spPr/>
    </dgm:pt>
    <dgm:pt modelId="{686D28B9-447D-43C6-8771-BB1BF927D465}" type="pres">
      <dgm:prSet presAssocID="{527E25B5-22C6-40EC-A9D0-718A93E866B9}" presName="composite" presStyleCnt="0"/>
      <dgm:spPr/>
    </dgm:pt>
    <dgm:pt modelId="{400C9D4F-10DC-4540-BD7C-D742F94BF5AB}" type="pres">
      <dgm:prSet presAssocID="{527E25B5-22C6-40EC-A9D0-718A93E866B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9D027D-5443-48B2-A9A5-1A73907B3B0E}" type="pres">
      <dgm:prSet presAssocID="{527E25B5-22C6-40EC-A9D0-718A93E866B9}" presName="desTx" presStyleLbl="alignAccFollowNode1" presStyleIdx="0" presStyleCnt="3">
        <dgm:presLayoutVars>
          <dgm:bulletEnabled val="1"/>
        </dgm:presLayoutVars>
      </dgm:prSet>
      <dgm:spPr/>
    </dgm:pt>
    <dgm:pt modelId="{1852A9BE-0765-4035-B7F4-710285A2A977}" type="pres">
      <dgm:prSet presAssocID="{201B1D09-2039-4A6F-955F-06855AD26034}" presName="space" presStyleCnt="0"/>
      <dgm:spPr/>
    </dgm:pt>
    <dgm:pt modelId="{AEC32AFA-68D2-4AD3-B4A9-4B6E8D9AC658}" type="pres">
      <dgm:prSet presAssocID="{BBF0D1EE-92CB-477F-A2DA-FD06CCCF6993}" presName="composite" presStyleCnt="0"/>
      <dgm:spPr/>
    </dgm:pt>
    <dgm:pt modelId="{45C86C11-BB45-4F80-8655-3DB56F51C81D}" type="pres">
      <dgm:prSet presAssocID="{BBF0D1EE-92CB-477F-A2DA-FD06CCCF699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435B620-1A64-414A-A152-CF67E8CF0E2F}" type="pres">
      <dgm:prSet presAssocID="{BBF0D1EE-92CB-477F-A2DA-FD06CCCF6993}" presName="desTx" presStyleLbl="alignAccFollowNode1" presStyleIdx="1" presStyleCnt="3">
        <dgm:presLayoutVars>
          <dgm:bulletEnabled val="1"/>
        </dgm:presLayoutVars>
      </dgm:prSet>
      <dgm:spPr/>
    </dgm:pt>
    <dgm:pt modelId="{39729FE8-8DD4-4AFB-9256-5DB8993FB406}" type="pres">
      <dgm:prSet presAssocID="{63A7694B-8629-4ECA-A62A-7D8E6FB25391}" presName="space" presStyleCnt="0"/>
      <dgm:spPr/>
    </dgm:pt>
    <dgm:pt modelId="{7CB4C0F3-F07B-4C8D-9EEA-5543AD1E811A}" type="pres">
      <dgm:prSet presAssocID="{59CE040C-A98B-474C-8BDF-EA59D15F8AD4}" presName="composite" presStyleCnt="0"/>
      <dgm:spPr/>
    </dgm:pt>
    <dgm:pt modelId="{C3D5DC1A-BCED-425E-A4FE-8FB7CC2E2DA5}" type="pres">
      <dgm:prSet presAssocID="{59CE040C-A98B-474C-8BDF-EA59D15F8A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E4F2444-0B9D-4901-BE84-A9DDAE167879}" type="pres">
      <dgm:prSet presAssocID="{59CE040C-A98B-474C-8BDF-EA59D15F8AD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5772042-6616-4323-B810-3588B8392810}" srcId="{59CE040C-A98B-474C-8BDF-EA59D15F8AD4}" destId="{EED4D322-DB44-41BC-9558-589288E1B8C7}" srcOrd="0" destOrd="0" parTransId="{9FB3F578-7A84-4563-8639-768C79903192}" sibTransId="{3D345B0B-2BA3-4837-82C4-40B2C72D25C1}"/>
    <dgm:cxn modelId="{D2FFAE42-D117-48DE-8DDE-AA82DA7F50D2}" type="presOf" srcId="{4C2C42C1-5E13-4591-B937-46AB7DA1AF50}" destId="{A435B620-1A64-414A-A152-CF67E8CF0E2F}" srcOrd="0" destOrd="0" presId="urn:microsoft.com/office/officeart/2005/8/layout/hList1"/>
    <dgm:cxn modelId="{8994CC42-D079-43D7-B5DD-B6F5D6DD76AB}" srcId="{527E25B5-22C6-40EC-A9D0-718A93E866B9}" destId="{D475F41C-550B-4549-8BA4-B3438098FAC5}" srcOrd="0" destOrd="0" parTransId="{B1631451-3A67-4347-AD3F-A8ED9D5E6F06}" sibTransId="{58B91FB6-7791-46FC-B739-15AE17D00387}"/>
    <dgm:cxn modelId="{A1455348-3E08-47C6-93FA-4488BCC5D2A7}" srcId="{BBF0D1EE-92CB-477F-A2DA-FD06CCCF6993}" destId="{4C2C42C1-5E13-4591-B937-46AB7DA1AF50}" srcOrd="0" destOrd="0" parTransId="{130045EF-25C7-4359-9BAA-9031685BFBC9}" sibTransId="{1197A01F-813B-4502-B652-403821F177E5}"/>
    <dgm:cxn modelId="{7084534B-1C39-42EC-BD06-FBE1E7A200B7}" type="presOf" srcId="{59CE040C-A98B-474C-8BDF-EA59D15F8AD4}" destId="{C3D5DC1A-BCED-425E-A4FE-8FB7CC2E2DA5}" srcOrd="0" destOrd="0" presId="urn:microsoft.com/office/officeart/2005/8/layout/hList1"/>
    <dgm:cxn modelId="{98AAB16F-DEFE-4717-9C15-B433EC3CF140}" srcId="{C1E969AD-2838-48D8-A32A-C55118F6C842}" destId="{59CE040C-A98B-474C-8BDF-EA59D15F8AD4}" srcOrd="2" destOrd="0" parTransId="{CBCE5F7C-8916-4472-8AAA-6002AAEAF5D1}" sibTransId="{330C0295-5B7C-44CD-BEB1-1FE95A0016FA}"/>
    <dgm:cxn modelId="{076DF151-BAB3-4E68-AACC-2B4E125071D7}" srcId="{C1E969AD-2838-48D8-A32A-C55118F6C842}" destId="{527E25B5-22C6-40EC-A9D0-718A93E866B9}" srcOrd="0" destOrd="0" parTransId="{EB625B11-0AD8-40CC-B903-6819C791576B}" sibTransId="{201B1D09-2039-4A6F-955F-06855AD26034}"/>
    <dgm:cxn modelId="{3986E574-D3CC-4426-83EA-697717B440C2}" type="presOf" srcId="{EED4D322-DB44-41BC-9558-589288E1B8C7}" destId="{BE4F2444-0B9D-4901-BE84-A9DDAE167879}" srcOrd="0" destOrd="0" presId="urn:microsoft.com/office/officeart/2005/8/layout/hList1"/>
    <dgm:cxn modelId="{4B958FAC-19A4-4F8F-8587-AFFBA2BE7C0E}" srcId="{C1E969AD-2838-48D8-A32A-C55118F6C842}" destId="{BBF0D1EE-92CB-477F-A2DA-FD06CCCF6993}" srcOrd="1" destOrd="0" parTransId="{94C4BD7A-1C95-46FA-BE49-ACBED53AD767}" sibTransId="{63A7694B-8629-4ECA-A62A-7D8E6FB25391}"/>
    <dgm:cxn modelId="{EC661AB8-F04B-403E-B99A-A2C118BC74A7}" type="presOf" srcId="{C1E969AD-2838-48D8-A32A-C55118F6C842}" destId="{1CAF3467-7367-49B7-BD62-5337E52338CC}" srcOrd="0" destOrd="0" presId="urn:microsoft.com/office/officeart/2005/8/layout/hList1"/>
    <dgm:cxn modelId="{3F9601CA-1B8F-44D4-B4BB-5BC6262F2E5B}" type="presOf" srcId="{527E25B5-22C6-40EC-A9D0-718A93E866B9}" destId="{400C9D4F-10DC-4540-BD7C-D742F94BF5AB}" srcOrd="0" destOrd="0" presId="urn:microsoft.com/office/officeart/2005/8/layout/hList1"/>
    <dgm:cxn modelId="{459384CB-4323-4357-9202-54DFDF47FC4C}" type="presOf" srcId="{BBF0D1EE-92CB-477F-A2DA-FD06CCCF6993}" destId="{45C86C11-BB45-4F80-8655-3DB56F51C81D}" srcOrd="0" destOrd="0" presId="urn:microsoft.com/office/officeart/2005/8/layout/hList1"/>
    <dgm:cxn modelId="{55AE6FDA-0AF1-44D9-95D8-0020CD2A3D5F}" type="presOf" srcId="{D475F41C-550B-4549-8BA4-B3438098FAC5}" destId="{159D027D-5443-48B2-A9A5-1A73907B3B0E}" srcOrd="0" destOrd="0" presId="urn:microsoft.com/office/officeart/2005/8/layout/hList1"/>
    <dgm:cxn modelId="{DC2B1310-AC8E-4042-B37A-A386111DA887}" type="presParOf" srcId="{1CAF3467-7367-49B7-BD62-5337E52338CC}" destId="{686D28B9-447D-43C6-8771-BB1BF927D465}" srcOrd="0" destOrd="0" presId="urn:microsoft.com/office/officeart/2005/8/layout/hList1"/>
    <dgm:cxn modelId="{231DF170-9B7D-4B19-A58C-30E0DA5413A8}" type="presParOf" srcId="{686D28B9-447D-43C6-8771-BB1BF927D465}" destId="{400C9D4F-10DC-4540-BD7C-D742F94BF5AB}" srcOrd="0" destOrd="0" presId="urn:microsoft.com/office/officeart/2005/8/layout/hList1"/>
    <dgm:cxn modelId="{B0CFB312-BB23-40B3-ACB5-637F5FAA7108}" type="presParOf" srcId="{686D28B9-447D-43C6-8771-BB1BF927D465}" destId="{159D027D-5443-48B2-A9A5-1A73907B3B0E}" srcOrd="1" destOrd="0" presId="urn:microsoft.com/office/officeart/2005/8/layout/hList1"/>
    <dgm:cxn modelId="{7B49A37F-81CF-4ADB-A3D3-98570DE1D2B0}" type="presParOf" srcId="{1CAF3467-7367-49B7-BD62-5337E52338CC}" destId="{1852A9BE-0765-4035-B7F4-710285A2A977}" srcOrd="1" destOrd="0" presId="urn:microsoft.com/office/officeart/2005/8/layout/hList1"/>
    <dgm:cxn modelId="{6F8186E0-2EF9-4CD5-B510-E353587D15DA}" type="presParOf" srcId="{1CAF3467-7367-49B7-BD62-5337E52338CC}" destId="{AEC32AFA-68D2-4AD3-B4A9-4B6E8D9AC658}" srcOrd="2" destOrd="0" presId="urn:microsoft.com/office/officeart/2005/8/layout/hList1"/>
    <dgm:cxn modelId="{CB432CBD-9F75-4AB8-91CC-0EC8C10E5444}" type="presParOf" srcId="{AEC32AFA-68D2-4AD3-B4A9-4B6E8D9AC658}" destId="{45C86C11-BB45-4F80-8655-3DB56F51C81D}" srcOrd="0" destOrd="0" presId="urn:microsoft.com/office/officeart/2005/8/layout/hList1"/>
    <dgm:cxn modelId="{D27394D9-9392-4122-9A34-AFA6D8350DB5}" type="presParOf" srcId="{AEC32AFA-68D2-4AD3-B4A9-4B6E8D9AC658}" destId="{A435B620-1A64-414A-A152-CF67E8CF0E2F}" srcOrd="1" destOrd="0" presId="urn:microsoft.com/office/officeart/2005/8/layout/hList1"/>
    <dgm:cxn modelId="{5D18009F-C201-42B3-B92C-31298B21C32F}" type="presParOf" srcId="{1CAF3467-7367-49B7-BD62-5337E52338CC}" destId="{39729FE8-8DD4-4AFB-9256-5DB8993FB406}" srcOrd="3" destOrd="0" presId="urn:microsoft.com/office/officeart/2005/8/layout/hList1"/>
    <dgm:cxn modelId="{AD17633C-D417-4FB4-B4B0-07AD305B4D48}" type="presParOf" srcId="{1CAF3467-7367-49B7-BD62-5337E52338CC}" destId="{7CB4C0F3-F07B-4C8D-9EEA-5543AD1E811A}" srcOrd="4" destOrd="0" presId="urn:microsoft.com/office/officeart/2005/8/layout/hList1"/>
    <dgm:cxn modelId="{BFB30A02-87C8-4E3B-9463-09F95E0D7188}" type="presParOf" srcId="{7CB4C0F3-F07B-4C8D-9EEA-5543AD1E811A}" destId="{C3D5DC1A-BCED-425E-A4FE-8FB7CC2E2DA5}" srcOrd="0" destOrd="0" presId="urn:microsoft.com/office/officeart/2005/8/layout/hList1"/>
    <dgm:cxn modelId="{E10FBE17-12BB-4787-A859-D53E015FC5D9}" type="presParOf" srcId="{7CB4C0F3-F07B-4C8D-9EEA-5543AD1E811A}" destId="{BE4F2444-0B9D-4901-BE84-A9DDAE1678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591DF-D5E5-43B2-A7EA-0AC1C0C60BC4}">
      <dsp:nvSpPr>
        <dsp:cNvPr id="0" name=""/>
        <dsp:cNvSpPr/>
      </dsp:nvSpPr>
      <dsp:spPr>
        <a:xfrm>
          <a:off x="2663867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491"/>
              </a:lnTo>
              <a:lnTo>
                <a:pt x="1463042" y="474491"/>
              </a:lnTo>
              <a:lnTo>
                <a:pt x="1463042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A48EC-2A87-4004-A5D6-3CAD080D6550}">
      <dsp:nvSpPr>
        <dsp:cNvPr id="0" name=""/>
        <dsp:cNvSpPr/>
      </dsp:nvSpPr>
      <dsp:spPr>
        <a:xfrm>
          <a:off x="1200824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1463042" y="0"/>
              </a:moveTo>
              <a:lnTo>
                <a:pt x="1463042" y="474491"/>
              </a:lnTo>
              <a:lnTo>
                <a:pt x="0" y="474491"/>
              </a:lnTo>
              <a:lnTo>
                <a:pt x="0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1152-3459-4714-8317-07C945E2B420}">
      <dsp:nvSpPr>
        <dsp:cNvPr id="0" name=""/>
        <dsp:cNvSpPr/>
      </dsp:nvSpPr>
      <dsp:spPr>
        <a:xfrm>
          <a:off x="1466832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3696F-C6B0-411A-A9E1-F86BBCAC637A}">
      <dsp:nvSpPr>
        <dsp:cNvPr id="0" name=""/>
        <dsp:cNvSpPr/>
      </dsp:nvSpPr>
      <dsp:spPr>
        <a:xfrm>
          <a:off x="1732840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Finanční právo</a:t>
          </a:r>
        </a:p>
      </dsp:txBody>
      <dsp:txXfrm>
        <a:off x="1777366" y="714776"/>
        <a:ext cx="2305017" cy="1431181"/>
      </dsp:txXfrm>
    </dsp:sp>
    <dsp:sp modelId="{83BDE76F-8EDC-4B2E-8DFC-0298358052F0}">
      <dsp:nvSpPr>
        <dsp:cNvPr id="0" name=""/>
        <dsp:cNvSpPr/>
      </dsp:nvSpPr>
      <dsp:spPr>
        <a:xfrm>
          <a:off x="3790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F6E5D-5A4B-4314-B96E-DDA37EB60718}">
      <dsp:nvSpPr>
        <dsp:cNvPr id="0" name=""/>
        <dsp:cNvSpPr/>
      </dsp:nvSpPr>
      <dsp:spPr>
        <a:xfrm>
          <a:off x="269797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A. Obecná část</a:t>
          </a:r>
        </a:p>
      </dsp:txBody>
      <dsp:txXfrm>
        <a:off x="314323" y="2931285"/>
        <a:ext cx="2305017" cy="1431181"/>
      </dsp:txXfrm>
    </dsp:sp>
    <dsp:sp modelId="{B71E806D-D0CC-432D-9EDD-F389DB9FBE9C}">
      <dsp:nvSpPr>
        <dsp:cNvPr id="0" name=""/>
        <dsp:cNvSpPr/>
      </dsp:nvSpPr>
      <dsp:spPr>
        <a:xfrm>
          <a:off x="2929874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97E78-98D3-420D-A35F-AFB9F5C128F7}">
      <dsp:nvSpPr>
        <dsp:cNvPr id="0" name=""/>
        <dsp:cNvSpPr/>
      </dsp:nvSpPr>
      <dsp:spPr>
        <a:xfrm>
          <a:off x="3195882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B. Zvláštní část</a:t>
          </a:r>
        </a:p>
      </dsp:txBody>
      <dsp:txXfrm>
        <a:off x="3240408" y="2931285"/>
        <a:ext cx="2305017" cy="1431181"/>
      </dsp:txXfrm>
    </dsp:sp>
    <dsp:sp modelId="{6854443C-7974-4CBD-8637-05858C2B2D86}">
      <dsp:nvSpPr>
        <dsp:cNvPr id="0" name=""/>
        <dsp:cNvSpPr/>
      </dsp:nvSpPr>
      <dsp:spPr>
        <a:xfrm>
          <a:off x="4392916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0288B-BF4B-4CA7-9377-2E323CFB375F}">
      <dsp:nvSpPr>
        <dsp:cNvPr id="0" name=""/>
        <dsp:cNvSpPr/>
      </dsp:nvSpPr>
      <dsp:spPr>
        <a:xfrm>
          <a:off x="4658924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C. Specifické oblasti</a:t>
          </a:r>
        </a:p>
      </dsp:txBody>
      <dsp:txXfrm>
        <a:off x="4703450" y="714776"/>
        <a:ext cx="2305017" cy="1431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591DF-D5E5-43B2-A7EA-0AC1C0C60BC4}">
      <dsp:nvSpPr>
        <dsp:cNvPr id="0" name=""/>
        <dsp:cNvSpPr/>
      </dsp:nvSpPr>
      <dsp:spPr>
        <a:xfrm>
          <a:off x="2663867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491"/>
              </a:lnTo>
              <a:lnTo>
                <a:pt x="1463042" y="474491"/>
              </a:lnTo>
              <a:lnTo>
                <a:pt x="1463042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A48EC-2A87-4004-A5D6-3CAD080D6550}">
      <dsp:nvSpPr>
        <dsp:cNvPr id="0" name=""/>
        <dsp:cNvSpPr/>
      </dsp:nvSpPr>
      <dsp:spPr>
        <a:xfrm>
          <a:off x="1200824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1463042" y="0"/>
              </a:moveTo>
              <a:lnTo>
                <a:pt x="1463042" y="474491"/>
              </a:lnTo>
              <a:lnTo>
                <a:pt x="0" y="474491"/>
              </a:lnTo>
              <a:lnTo>
                <a:pt x="0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1152-3459-4714-8317-07C945E2B420}">
      <dsp:nvSpPr>
        <dsp:cNvPr id="0" name=""/>
        <dsp:cNvSpPr/>
      </dsp:nvSpPr>
      <dsp:spPr>
        <a:xfrm>
          <a:off x="1466832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3696F-C6B0-411A-A9E1-F86BBCAC637A}">
      <dsp:nvSpPr>
        <dsp:cNvPr id="0" name=""/>
        <dsp:cNvSpPr/>
      </dsp:nvSpPr>
      <dsp:spPr>
        <a:xfrm>
          <a:off x="1732840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Finanční právo</a:t>
          </a:r>
        </a:p>
      </dsp:txBody>
      <dsp:txXfrm>
        <a:off x="1777366" y="714776"/>
        <a:ext cx="2305017" cy="1431181"/>
      </dsp:txXfrm>
    </dsp:sp>
    <dsp:sp modelId="{83BDE76F-8EDC-4B2E-8DFC-0298358052F0}">
      <dsp:nvSpPr>
        <dsp:cNvPr id="0" name=""/>
        <dsp:cNvSpPr/>
      </dsp:nvSpPr>
      <dsp:spPr>
        <a:xfrm>
          <a:off x="3790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F6E5D-5A4B-4314-B96E-DDA37EB60718}">
      <dsp:nvSpPr>
        <dsp:cNvPr id="0" name=""/>
        <dsp:cNvSpPr/>
      </dsp:nvSpPr>
      <dsp:spPr>
        <a:xfrm>
          <a:off x="269797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A. Obecná část</a:t>
          </a:r>
        </a:p>
      </dsp:txBody>
      <dsp:txXfrm>
        <a:off x="314323" y="2931285"/>
        <a:ext cx="2305017" cy="1431181"/>
      </dsp:txXfrm>
    </dsp:sp>
    <dsp:sp modelId="{B71E806D-D0CC-432D-9EDD-F389DB9FBE9C}">
      <dsp:nvSpPr>
        <dsp:cNvPr id="0" name=""/>
        <dsp:cNvSpPr/>
      </dsp:nvSpPr>
      <dsp:spPr>
        <a:xfrm>
          <a:off x="2929874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97E78-98D3-420D-A35F-AFB9F5C128F7}">
      <dsp:nvSpPr>
        <dsp:cNvPr id="0" name=""/>
        <dsp:cNvSpPr/>
      </dsp:nvSpPr>
      <dsp:spPr>
        <a:xfrm>
          <a:off x="3195882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B. Zvláštní část</a:t>
          </a:r>
        </a:p>
      </dsp:txBody>
      <dsp:txXfrm>
        <a:off x="3240408" y="2931285"/>
        <a:ext cx="2305017" cy="1431181"/>
      </dsp:txXfrm>
    </dsp:sp>
    <dsp:sp modelId="{6854443C-7974-4CBD-8637-05858C2B2D86}">
      <dsp:nvSpPr>
        <dsp:cNvPr id="0" name=""/>
        <dsp:cNvSpPr/>
      </dsp:nvSpPr>
      <dsp:spPr>
        <a:xfrm>
          <a:off x="4392916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0288B-BF4B-4CA7-9377-2E323CFB375F}">
      <dsp:nvSpPr>
        <dsp:cNvPr id="0" name=""/>
        <dsp:cNvSpPr/>
      </dsp:nvSpPr>
      <dsp:spPr>
        <a:xfrm>
          <a:off x="4658924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>
              <a:latin typeface="Gill Sans MT" panose="020B0502020104020203" pitchFamily="34" charset="-18"/>
            </a:rPr>
            <a:t>C. Specifické oblasti</a:t>
          </a:r>
        </a:p>
      </dsp:txBody>
      <dsp:txXfrm>
        <a:off x="4703450" y="714776"/>
        <a:ext cx="2305017" cy="14311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C9D4F-10DC-4540-BD7C-D742F94BF5AB}">
      <dsp:nvSpPr>
        <dsp:cNvPr id="0" name=""/>
        <dsp:cNvSpPr/>
      </dsp:nvSpPr>
      <dsp:spPr>
        <a:xfrm>
          <a:off x="3286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Rozpočtové právo </a:t>
          </a:r>
        </a:p>
      </dsp:txBody>
      <dsp:txXfrm>
        <a:off x="3286" y="634248"/>
        <a:ext cx="3203971" cy="1281588"/>
      </dsp:txXfrm>
    </dsp:sp>
    <dsp:sp modelId="{159D027D-5443-48B2-A9A5-1A73907B3B0E}">
      <dsp:nvSpPr>
        <dsp:cNvPr id="0" name=""/>
        <dsp:cNvSpPr/>
      </dsp:nvSpPr>
      <dsp:spPr>
        <a:xfrm>
          <a:off x="3286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užším smyslu</a:t>
          </a:r>
        </a:p>
      </dsp:txBody>
      <dsp:txXfrm>
        <a:off x="3286" y="1915836"/>
        <a:ext cx="3203971" cy="1625040"/>
      </dsp:txXfrm>
    </dsp:sp>
    <dsp:sp modelId="{45C86C11-BB45-4F80-8655-3DB56F51C81D}">
      <dsp:nvSpPr>
        <dsp:cNvPr id="0" name=""/>
        <dsp:cNvSpPr/>
      </dsp:nvSpPr>
      <dsp:spPr>
        <a:xfrm>
          <a:off x="3655814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Daňové právo</a:t>
          </a:r>
        </a:p>
      </dsp:txBody>
      <dsp:txXfrm>
        <a:off x="3655814" y="634248"/>
        <a:ext cx="3203971" cy="1281588"/>
      </dsp:txXfrm>
    </dsp:sp>
    <dsp:sp modelId="{A435B620-1A64-414A-A152-CF67E8CF0E2F}">
      <dsp:nvSpPr>
        <dsp:cNvPr id="0" name=""/>
        <dsp:cNvSpPr/>
      </dsp:nvSpPr>
      <dsp:spPr>
        <a:xfrm>
          <a:off x="3655814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3655814" y="1915836"/>
        <a:ext cx="3203971" cy="1625040"/>
      </dsp:txXfrm>
    </dsp:sp>
    <dsp:sp modelId="{C3D5DC1A-BCED-425E-A4FE-8FB7CC2E2DA5}">
      <dsp:nvSpPr>
        <dsp:cNvPr id="0" name=""/>
        <dsp:cNvSpPr/>
      </dsp:nvSpPr>
      <dsp:spPr>
        <a:xfrm>
          <a:off x="7308342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Dotační právo</a:t>
          </a:r>
        </a:p>
      </dsp:txBody>
      <dsp:txXfrm>
        <a:off x="7308342" y="634248"/>
        <a:ext cx="3203971" cy="1281588"/>
      </dsp:txXfrm>
    </dsp:sp>
    <dsp:sp modelId="{BE4F2444-0B9D-4901-BE84-A9DDAE167879}">
      <dsp:nvSpPr>
        <dsp:cNvPr id="0" name=""/>
        <dsp:cNvSpPr/>
      </dsp:nvSpPr>
      <dsp:spPr>
        <a:xfrm>
          <a:off x="7308342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7308342" y="1915836"/>
        <a:ext cx="3203971" cy="1625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04.03.2023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20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Postavení, systém a prameny finančního práva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8. března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Mezinárodní smlouvy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10 Ústavy</a:t>
            </a:r>
          </a:p>
          <a:p>
            <a:endParaRPr lang="cs-CZ" dirty="0"/>
          </a:p>
          <a:p>
            <a:r>
              <a:rPr lang="cs-CZ" dirty="0"/>
              <a:t>v oboru finančního práva</a:t>
            </a:r>
          </a:p>
          <a:p>
            <a:pPr lvl="1"/>
            <a:r>
              <a:rPr lang="cs-CZ" dirty="0"/>
              <a:t>smlouvy o zamezení dvojího zdanění </a:t>
            </a:r>
          </a:p>
          <a:p>
            <a:pPr lvl="1"/>
            <a:r>
              <a:rPr lang="cs-CZ" dirty="0"/>
              <a:t>smlouvy o výměně informací v daňových záležitostech</a:t>
            </a:r>
          </a:p>
          <a:p>
            <a:pPr lvl="1"/>
            <a:r>
              <a:rPr lang="cs-CZ" dirty="0"/>
              <a:t>dohody o ochraně a podpoře investic</a:t>
            </a:r>
          </a:p>
          <a:p>
            <a:pPr lvl="1"/>
            <a:r>
              <a:rPr lang="cs-CZ" dirty="0"/>
              <a:t>Smlouva o stabilitě, koordinaci a správě v hospodářské a měnové unii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5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Právní předpisy Evropské unie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Smlouva o fungování Evropské unie</a:t>
            </a:r>
          </a:p>
          <a:p>
            <a:pPr lvl="1"/>
            <a:r>
              <a:rPr lang="cs-CZ" dirty="0"/>
              <a:t>čl. 30 až 32</a:t>
            </a:r>
          </a:p>
          <a:p>
            <a:pPr lvl="1"/>
            <a:r>
              <a:rPr lang="cs-CZ" dirty="0"/>
              <a:t>čl. 107 až 109</a:t>
            </a:r>
          </a:p>
          <a:p>
            <a:pPr lvl="1"/>
            <a:r>
              <a:rPr lang="cs-CZ" dirty="0"/>
              <a:t>čl. 110 až 113</a:t>
            </a:r>
          </a:p>
          <a:p>
            <a:pPr lvl="1"/>
            <a:r>
              <a:rPr lang="cs-CZ" dirty="0"/>
              <a:t>čl. 123</a:t>
            </a:r>
          </a:p>
          <a:p>
            <a:pPr lvl="1"/>
            <a:r>
              <a:rPr lang="cs-CZ" dirty="0"/>
              <a:t>čl. 126 </a:t>
            </a:r>
          </a:p>
          <a:p>
            <a:pPr lvl="1"/>
            <a:r>
              <a:rPr lang="cs-CZ" dirty="0"/>
              <a:t>čl. 127 a násl. </a:t>
            </a:r>
          </a:p>
          <a:p>
            <a:pPr lvl="1"/>
            <a:r>
              <a:rPr lang="cs-CZ" dirty="0"/>
              <a:t>čl. 308 a 309</a:t>
            </a:r>
          </a:p>
          <a:p>
            <a:pPr lvl="1"/>
            <a:r>
              <a:rPr lang="cs-CZ" dirty="0"/>
              <a:t>čl. 310 až 325 </a:t>
            </a:r>
          </a:p>
          <a:p>
            <a:r>
              <a:rPr lang="cs-CZ" dirty="0"/>
              <a:t>nařízení</a:t>
            </a:r>
          </a:p>
          <a:p>
            <a:r>
              <a:rPr lang="cs-CZ" dirty="0"/>
              <a:t>směrnice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1700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Právní předpisy EU – 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hangingPunct="0"/>
            <a:r>
              <a:rPr lang="cs-CZ" dirty="0"/>
              <a:t>kdo je to smíšená finanční holdingová osoba podle § 3b odst. 1 písm. n) zákona o bankách?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74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Zákony a zákonná opatření Senátu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zákony</a:t>
            </a:r>
          </a:p>
          <a:p>
            <a:pPr lvl="1"/>
            <a:r>
              <a:rPr lang="cs-CZ" dirty="0"/>
              <a:t>velké množství</a:t>
            </a:r>
          </a:p>
          <a:p>
            <a:pPr lvl="1"/>
            <a:r>
              <a:rPr lang="cs-CZ" dirty="0"/>
              <a:t>neustálé změny</a:t>
            </a:r>
          </a:p>
          <a:p>
            <a:pPr lvl="2"/>
            <a:r>
              <a:rPr lang="cs-CZ" dirty="0"/>
              <a:t>vliv evropské legislativy</a:t>
            </a:r>
          </a:p>
          <a:p>
            <a:pPr lvl="2"/>
            <a:r>
              <a:rPr lang="cs-CZ" dirty="0"/>
              <a:t>politicky exponovaná témata</a:t>
            </a:r>
          </a:p>
          <a:p>
            <a:pPr lvl="2"/>
            <a:r>
              <a:rPr lang="cs-CZ" dirty="0"/>
              <a:t>reakce na vývoj společnosti</a:t>
            </a:r>
          </a:p>
          <a:p>
            <a:r>
              <a:rPr lang="cs-CZ" b="1" dirty="0"/>
              <a:t>zákonná opatření Senátu</a:t>
            </a:r>
          </a:p>
          <a:p>
            <a:pPr lvl="1"/>
            <a:r>
              <a:rPr lang="cs-CZ" dirty="0"/>
              <a:t>změny daňového práva v souvislosti s rekodifikací soukromého práva</a:t>
            </a:r>
          </a:p>
          <a:p>
            <a:pPr lvl="1"/>
            <a:r>
              <a:rPr lang="cs-CZ" dirty="0"/>
              <a:t>daň z nabytí nemovitých věcí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0434C1FC-2382-4212-8674-F5C2E9B09C8E}"/>
              </a:ext>
            </a:extLst>
          </p:cNvPr>
          <p:cNvCxnSpPr/>
          <p:nvPr/>
        </p:nvCxnSpPr>
        <p:spPr>
          <a:xfrm flipH="1">
            <a:off x="1535185" y="4496499"/>
            <a:ext cx="3749879" cy="3942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F324E607-DE5A-4C12-8C45-08C306AE431D}"/>
              </a:ext>
            </a:extLst>
          </p:cNvPr>
          <p:cNvCxnSpPr>
            <a:cxnSpLocks/>
          </p:cNvCxnSpPr>
          <p:nvPr/>
        </p:nvCxnSpPr>
        <p:spPr>
          <a:xfrm flipH="1" flipV="1">
            <a:off x="1535185" y="4496499"/>
            <a:ext cx="3749880" cy="47817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466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Novely zákona o daních z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D16AAC-500F-47FA-9531-77008C38A4A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19515" y="1085852"/>
            <a:ext cx="3595686" cy="4430840"/>
          </a:xfrm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E5011483-0068-409C-B7FD-92FEAF102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941" y="2088358"/>
            <a:ext cx="2232025" cy="6461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s-CZ" dirty="0">
                <a:solidFill>
                  <a:srgbClr val="000000"/>
                </a:solidFill>
                <a:latin typeface="Gill Sans MT" panose="020B0502020104020203" pitchFamily="34" charset="-18"/>
              </a:rPr>
              <a:t>Rozeslána dne </a:t>
            </a:r>
            <a:br>
              <a:rPr lang="cs-CZ" dirty="0">
                <a:solidFill>
                  <a:srgbClr val="000000"/>
                </a:solidFill>
                <a:latin typeface="Gill Sans MT" panose="020B0502020104020203" pitchFamily="34" charset="-18"/>
              </a:rPr>
            </a:br>
            <a:r>
              <a:rPr lang="cs-CZ" dirty="0">
                <a:solidFill>
                  <a:srgbClr val="000000"/>
                </a:solidFill>
                <a:latin typeface="Gill Sans MT" panose="020B0502020104020203" pitchFamily="34" charset="-18"/>
              </a:rPr>
              <a:t>24. května 2002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48A00EB7-9991-48AB-942C-D80F72086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1643" y="3301272"/>
            <a:ext cx="8748713" cy="6461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cs-CZ" dirty="0">
                <a:solidFill>
                  <a:srgbClr val="000000"/>
                </a:solidFill>
                <a:latin typeface="Gill Sans MT" panose="020B0502020104020203" pitchFamily="34" charset="-18"/>
              </a:rPr>
              <a:t>198. Zákon o dobrovolnické službě a o změně některých zákonů (zákon o dobrovolnické službě)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FA8A5E0-720B-4D7C-9C56-A507AC6C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1643" y="4312100"/>
            <a:ext cx="8748712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cs-CZ" dirty="0">
                <a:solidFill>
                  <a:srgbClr val="000000"/>
                </a:solidFill>
                <a:latin typeface="Gill Sans MT" panose="020B0502020104020203" pitchFamily="34" charset="-18"/>
              </a:rPr>
              <a:t>210. Zákon, kterým se mění zákon č. 227/1997 Sb., o nadacích a nadačních fondech a o změně a doplnění některých souvisejících zákonů (zákon o nadacích a nadačních fondech), a zákon č. 586/1992 Sb., o daních z příjmů,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1234207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Novely zákona o daních z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65E25011-51F9-42B6-8C41-BED56AB782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09663" y="1161143"/>
            <a:ext cx="3326436" cy="4396342"/>
          </a:xfrm>
        </p:spPr>
      </p:pic>
      <p:sp>
        <p:nvSpPr>
          <p:cNvPr id="6" name="Rectangle 10">
            <a:extLst>
              <a:ext uri="{FF2B5EF4-FFF2-40B4-BE49-F238E27FC236}">
                <a16:creationId xmlns:a16="http://schemas.microsoft.com/office/drawing/2014/main" id="{EFB3AC14-4A8C-4EA3-AB25-02D05E6E4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7561" y="1161143"/>
            <a:ext cx="6917701" cy="4396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ČÁST PÁTÁ</a:t>
            </a:r>
          </a:p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Změna zákona o daních z příjmů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§ 15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>
              <a:defRPr/>
            </a:pPr>
            <a:r>
              <a:rPr lang="cs-CZ" sz="1900" dirty="0">
                <a:latin typeface="Gill Sans MT" panose="020B0502020104020203" pitchFamily="34" charset="-18"/>
              </a:rPr>
              <a:t>Zákon č. 586/1992 Sb. , o daních z příjmů, ve znění zákona č. 35/1993 Sb. ,…  … , zákona č. 128/2002 Sb. a zákona č. 210/2002 Sb. , se mění takto: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>
              <a:defRPr/>
            </a:pPr>
            <a:r>
              <a:rPr lang="cs-CZ" sz="1900" dirty="0">
                <a:latin typeface="Gill Sans MT" panose="020B0502020104020203" pitchFamily="34" charset="-18"/>
              </a:rPr>
              <a:t>2. </a:t>
            </a:r>
            <a:r>
              <a:rPr lang="cs-CZ" sz="1900" u="sng" dirty="0">
                <a:latin typeface="Gill Sans MT" panose="020B0502020104020203" pitchFamily="34" charset="-18"/>
              </a:rPr>
              <a:t>V § 19 odst. 1 se tečka za písmenem zb) nahrazuje čárkou a doplňuje se písmeno zc), které zní</a:t>
            </a:r>
            <a:r>
              <a:rPr lang="cs-CZ" sz="1900" dirty="0">
                <a:latin typeface="Gill Sans MT" panose="020B0502020104020203" pitchFamily="34" charset="-18"/>
              </a:rPr>
              <a:t>: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>
              <a:defRPr/>
            </a:pPr>
            <a:r>
              <a:rPr lang="cs-CZ" sz="1900" dirty="0">
                <a:latin typeface="Gill Sans MT" panose="020B0502020104020203" pitchFamily="34" charset="-18"/>
              </a:rPr>
              <a:t>"zc) příjmy plynoucí v souvislosti s výkonem dobrovolnické služby poskytované podle zvláštního právního předpisu. 4h) ".</a:t>
            </a:r>
          </a:p>
          <a:p>
            <a:pPr algn="ctr"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ČÁST SEDMÁ</a:t>
            </a:r>
          </a:p>
          <a:p>
            <a:pPr algn="ctr">
              <a:defRPr/>
            </a:pPr>
            <a:r>
              <a:rPr lang="cs-CZ" sz="1900" b="1" dirty="0">
                <a:latin typeface="Gill Sans MT" panose="020B0502020104020203" pitchFamily="34" charset="-18"/>
              </a:rPr>
              <a:t>ÚČINNOST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§ 17</a:t>
            </a:r>
          </a:p>
          <a:p>
            <a:pPr algn="ctr">
              <a:defRPr/>
            </a:pPr>
            <a:r>
              <a:rPr lang="cs-CZ" sz="1900" dirty="0">
                <a:latin typeface="Gill Sans MT" panose="020B0502020104020203" pitchFamily="34" charset="-18"/>
              </a:rPr>
              <a:t>Tento zákon nabývá účinnosti dnem 1. ledna 2003.</a:t>
            </a:r>
          </a:p>
          <a:p>
            <a:pPr>
              <a:defRPr/>
            </a:pPr>
            <a:endParaRPr lang="cs-CZ" sz="1900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2768135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Novely zákona o daních z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5125FA89-A2BC-4AD8-B3AE-7651B68EE9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1" y="1066343"/>
            <a:ext cx="3341914" cy="4444676"/>
          </a:xfr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156F1407-235E-4A62-BBA2-79240AC15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229" y="1052738"/>
            <a:ext cx="7057570" cy="4458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ČÁST DRUHÁ</a:t>
            </a:r>
          </a:p>
          <a:p>
            <a:pPr algn="ctr"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Změna zákona o daních z příjmů</a:t>
            </a:r>
          </a:p>
          <a:p>
            <a:pPr algn="ctr"/>
            <a:endParaRPr lang="cs-CZ" dirty="0">
              <a:latin typeface="Gill Sans MT" panose="020B0502020104020203" pitchFamily="34" charset="-18"/>
            </a:endParaRPr>
          </a:p>
          <a:p>
            <a:pPr algn="ctr"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Čl.II</a:t>
            </a:r>
          </a:p>
          <a:p>
            <a:pPr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Zákon č. 586/1992 Sb. , o daních z příjmů, ve znění zákona č. 35/1993 Sb. , … … , zákona č. 128/2002 Sb. a zákona č. 198/2002 Sb. , se mění takto:</a:t>
            </a:r>
          </a:p>
          <a:p>
            <a:endParaRPr lang="cs-CZ" sz="2000" dirty="0">
              <a:latin typeface="Gill Sans MT" panose="020B0502020104020203" pitchFamily="34" charset="-18"/>
            </a:endParaRPr>
          </a:p>
          <a:p>
            <a:pPr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2. V § 19 odst. 1 se </a:t>
            </a:r>
            <a:r>
              <a:rPr lang="cs-CZ" u="sng" dirty="0">
                <a:latin typeface="Gill Sans MT" panose="020B0502020104020203" pitchFamily="34" charset="-18"/>
              </a:rPr>
              <a:t>tečka na konci nahrazuje čárkou a doplňuje se písmeno zc) , které zní</a:t>
            </a:r>
            <a:r>
              <a:rPr lang="cs-CZ" dirty="0">
                <a:latin typeface="Gill Sans MT" panose="020B0502020104020203" pitchFamily="34" charset="-18"/>
              </a:rPr>
              <a:t>:</a:t>
            </a:r>
          </a:p>
          <a:p>
            <a:endParaRPr lang="cs-CZ" dirty="0">
              <a:latin typeface="Gill Sans MT" panose="020B0502020104020203" pitchFamily="34" charset="-18"/>
            </a:endParaRPr>
          </a:p>
          <a:p>
            <a:pPr>
              <a:buFont typeface="Wingdings" pitchFamily="2" charset="2"/>
              <a:buNone/>
            </a:pPr>
            <a:r>
              <a:rPr lang="cs-CZ" dirty="0">
                <a:latin typeface="Gill Sans MT" panose="020B0502020104020203" pitchFamily="34" charset="-18"/>
              </a:rPr>
              <a:t>"zc) příjmy poplatníků, kteří nejsou založeni nebo zřízeni za účelem podnikání, které jim plynou jako odvod části výtěžku loterií a jiných podobných her povolených podle § 4 odst. 2 zákona č. 202/1990 Sb. …</a:t>
            </a:r>
          </a:p>
          <a:p>
            <a:pPr>
              <a:buFont typeface="Wingdings" pitchFamily="2" charset="2"/>
              <a:buNone/>
            </a:pPr>
            <a:endParaRPr lang="cs-CZ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dirty="0">
                <a:latin typeface="Gill Sans MT" panose="020B0502020104020203" pitchFamily="34" charset="-18"/>
              </a:rPr>
              <a:t>ČÁST ČTVRTÁ</a:t>
            </a:r>
          </a:p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ÚČINNOST</a:t>
            </a: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dirty="0">
                <a:latin typeface="Gill Sans MT" panose="020B0502020104020203" pitchFamily="34" charset="-18"/>
              </a:rPr>
              <a:t>Tento zákon nabývá účinnosti dnem 1. července 2002.</a:t>
            </a:r>
          </a:p>
          <a:p>
            <a:pPr>
              <a:buFont typeface="Wingdings" pitchFamily="2" charset="2"/>
              <a:buNone/>
            </a:pPr>
            <a:endParaRPr lang="cs-CZ" dirty="0">
              <a:latin typeface="Gill Sans MT" panose="020B0502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687958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Novely zákona o daních z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437AC99F-CDDD-4D95-AEED-419199AA763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90397" y="2429238"/>
            <a:ext cx="6963403" cy="3087320"/>
          </a:xfrm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04AF0198-CE56-419D-A545-CB041722F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2399" y="1274223"/>
            <a:ext cx="5210914" cy="206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570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Prováděcí právní předpisy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nařízení vlády</a:t>
            </a:r>
          </a:p>
          <a:p>
            <a:pPr lvl="1"/>
            <a:r>
              <a:rPr lang="cs-CZ" dirty="0"/>
              <a:t>státní fondy, daň z přidané hodnoty, EET</a:t>
            </a:r>
          </a:p>
          <a:p>
            <a:r>
              <a:rPr lang="cs-CZ" dirty="0"/>
              <a:t>vyhlášky ministerstev (Ministerstvo financí)</a:t>
            </a:r>
          </a:p>
          <a:p>
            <a:r>
              <a:rPr lang="cs-CZ" dirty="0"/>
              <a:t>vyhlášky jiných vykonavatelů veřejné správy (Česká národní banka) </a:t>
            </a:r>
          </a:p>
          <a:p>
            <a:endParaRPr lang="cs-CZ" dirty="0"/>
          </a:p>
          <a:p>
            <a:r>
              <a:rPr lang="cs-CZ" dirty="0"/>
              <a:t>obecně závazné vyhlášky obcí </a:t>
            </a:r>
          </a:p>
          <a:p>
            <a:pPr lvl="1"/>
            <a:r>
              <a:rPr lang="cs-CZ" dirty="0"/>
              <a:t>daň z nemovitých věcí, místní poplatky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2C220584-E407-4658-89AE-82B4CB17983A}"/>
              </a:ext>
            </a:extLst>
          </p:cNvPr>
          <p:cNvCxnSpPr/>
          <p:nvPr/>
        </p:nvCxnSpPr>
        <p:spPr>
          <a:xfrm>
            <a:off x="5892665" y="1672343"/>
            <a:ext cx="720080" cy="648072"/>
          </a:xfrm>
          <a:prstGeom prst="line">
            <a:avLst/>
          </a:prstGeom>
          <a:ln w="444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0C9DB438-21B8-418A-8C1D-A31DD5DF798A}"/>
              </a:ext>
            </a:extLst>
          </p:cNvPr>
          <p:cNvCxnSpPr/>
          <p:nvPr/>
        </p:nvCxnSpPr>
        <p:spPr>
          <a:xfrm flipH="1">
            <a:off x="5892665" y="1672343"/>
            <a:ext cx="792088" cy="648072"/>
          </a:xfrm>
          <a:prstGeom prst="line">
            <a:avLst/>
          </a:prstGeom>
          <a:ln w="444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406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nařízení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Na louce o výměře 10 ha se </a:t>
            </a:r>
            <a:r>
              <a:rPr lang="cs-CZ"/>
              <a:t>každý den pasou </a:t>
            </a:r>
            <a:r>
              <a:rPr lang="cs-CZ" dirty="0"/>
              <a:t>2 krávy, jedna ve věku 26 měsíců a jedna ve věku 18 měsíců, jeden kůň ve věku 13 měsíců a 20 koz, každá starší než 6 měsíců. </a:t>
            </a:r>
          </a:p>
          <a:p>
            <a:r>
              <a:rPr lang="cs-CZ" dirty="0"/>
              <a:t>Splňuje vlastník louky podmínky pro poskytnutí dotace na titul ekologické zemědělství podle nařízení vlády č. 79/2007 Sb.?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02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Postavení finančního práva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Systém finančního práva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Prameny finančního práva 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Vnitřní předpisy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5257800" cy="4175117"/>
          </a:xfrm>
        </p:spPr>
        <p:txBody>
          <a:bodyPr>
            <a:normAutofit/>
          </a:bodyPr>
          <a:lstStyle/>
          <a:p>
            <a:r>
              <a:rPr lang="cs-CZ" dirty="0"/>
              <a:t>D-pokyny</a:t>
            </a:r>
          </a:p>
          <a:p>
            <a:endParaRPr lang="cs-CZ" dirty="0"/>
          </a:p>
          <a:p>
            <a:r>
              <a:rPr lang="cs-CZ" dirty="0"/>
              <a:t>jsou pramenem práva?</a:t>
            </a:r>
          </a:p>
          <a:p>
            <a:r>
              <a:rPr lang="cs-CZ" dirty="0"/>
              <a:t>jsou právně závazné?</a:t>
            </a:r>
          </a:p>
          <a:p>
            <a:endParaRPr lang="cs-CZ" dirty="0"/>
          </a:p>
          <a:p>
            <a:r>
              <a:rPr lang="cs-CZ" dirty="0"/>
              <a:t>D-144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8DFB292B-ADD1-4C8C-839B-A35B4B78CA11}"/>
              </a:ext>
            </a:extLst>
          </p:cNvPr>
          <p:cNvSpPr txBox="1">
            <a:spLocks/>
          </p:cNvSpPr>
          <p:nvPr/>
        </p:nvSpPr>
        <p:spPr>
          <a:xfrm>
            <a:off x="6096000" y="1341441"/>
            <a:ext cx="5257800" cy="417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IV. ÚS 146/01</a:t>
            </a:r>
          </a:p>
          <a:p>
            <a:r>
              <a:rPr lang="cs-CZ" dirty="0"/>
              <a:t>2 </a:t>
            </a:r>
            <a:r>
              <a:rPr lang="cs-CZ" dirty="0" err="1"/>
              <a:t>Ans</a:t>
            </a:r>
            <a:r>
              <a:rPr lang="cs-CZ" dirty="0"/>
              <a:t> 1/2005</a:t>
            </a:r>
          </a:p>
          <a:p>
            <a:r>
              <a:rPr lang="cs-CZ" dirty="0"/>
              <a:t>I. ÚS 629/06</a:t>
            </a:r>
          </a:p>
          <a:p>
            <a:r>
              <a:rPr lang="cs-CZ" dirty="0"/>
              <a:t>6 </a:t>
            </a:r>
            <a:r>
              <a:rPr lang="cs-CZ" dirty="0" err="1"/>
              <a:t>Ads</a:t>
            </a:r>
            <a:r>
              <a:rPr lang="cs-CZ" dirty="0"/>
              <a:t> 88/2006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123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 IV. ÚS 146/01 </a:t>
            </a:r>
            <a:r>
              <a:rPr lang="cs-CZ" sz="2200" dirty="0"/>
              <a:t>(28. srpna 2001)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dirty="0"/>
              <a:t>Ústavní soud vychází ze skutečnosti, že lhůty pro vyřizování věcí sice nejsou stanoveny zákonem, nicméně postup, který územní finanční orgány pro svá rozhodování zvolily, nesvědčí o respektu k </a:t>
            </a:r>
            <a:r>
              <a:rPr lang="cs-CZ" b="1" dirty="0"/>
              <a:t>právům stěžovatele na spravedlivé vyřízení věci v přiměřené lhůtě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109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Rozsudek NSS 2 </a:t>
            </a:r>
            <a:r>
              <a:rPr lang="cs-CZ" dirty="0" err="1"/>
              <a:t>Ans</a:t>
            </a:r>
            <a:r>
              <a:rPr lang="cs-CZ" dirty="0"/>
              <a:t> 1/2005 </a:t>
            </a:r>
            <a:r>
              <a:rPr lang="cs-CZ" sz="2000" dirty="0"/>
              <a:t>(28. dubna 2005)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00000"/>
              </a:lnSpc>
              <a:buNone/>
              <a:defRPr/>
            </a:pPr>
            <a:r>
              <a:rPr lang="cs-CZ" dirty="0"/>
              <a:t>Vytvořila-li se na základě pokynu Ministerstva financí č. D-144 z roku 1996, o stanovení lhůt pro uzavření vytýkacího řízení (§ 43 zákona ČNR č. 337/1992 Sb., o správě daní a poplatků), </a:t>
            </a:r>
            <a:r>
              <a:rPr lang="cs-CZ" b="1" dirty="0"/>
              <a:t>správní praxe </a:t>
            </a:r>
            <a:r>
              <a:rPr lang="cs-CZ" dirty="0"/>
              <a:t>spočívající v tom, že vytýkací řízení se uzavírají v určitých lhůtách, případně ve lhůtách prodloužených podle přesně určených pravidel, </a:t>
            </a:r>
            <a:r>
              <a:rPr lang="cs-CZ" b="1" dirty="0"/>
              <a:t>vyplývá ze zásady zákazu libovůle a neodůvodněně nerovného zacházení </a:t>
            </a:r>
            <a:r>
              <a:rPr lang="cs-CZ" dirty="0"/>
              <a:t>(čl. 1 věta první Listiny základních práv a svobod), </a:t>
            </a:r>
            <a:r>
              <a:rPr lang="cs-CZ" b="1" dirty="0"/>
              <a:t>že pro správní orgán je takováto správní praxe právně závazná</a:t>
            </a:r>
            <a:r>
              <a:rPr lang="cs-CZ" dirty="0"/>
              <a:t>. </a:t>
            </a:r>
          </a:p>
          <a:p>
            <a:pPr lvl="1"/>
            <a:endParaRPr lang="cs-CZ" dirty="0"/>
          </a:p>
          <a:p>
            <a:pPr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253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I. ÚS 629/06 </a:t>
            </a:r>
            <a:r>
              <a:rPr lang="cs-CZ" sz="2200" dirty="0"/>
              <a:t>(15. ledna 2008)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25183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b="1" dirty="0"/>
              <a:t>Přehodnocení interpretace</a:t>
            </a:r>
            <a:r>
              <a:rPr lang="cs-CZ" dirty="0"/>
              <a:t> ze strany správních úřadů nebo soudů, za nezměněného stavu interpretovaných právních předpisů, jistě není vyloučeno. Představuje však závažný zásah do právní jistoty a intenzitu tohoto zásahu je nutno posuzovat vždy ve světle individuální situace. Legitimita změny správní praxe závisí na otázce, do jaké míry mohl adresát normy rozumně počítat s tím, že se výklad dané normy změní, a to i za nezměněných právních předpisů. To platí zejména se zřetelem na </a:t>
            </a:r>
            <a:r>
              <a:rPr lang="cs-CZ" b="1" dirty="0"/>
              <a:t>ustálenost, jednotnost, dlouhodobost a určitost správní praxe</a:t>
            </a:r>
            <a:r>
              <a:rPr lang="cs-CZ" dirty="0"/>
              <a:t>, na význam daného výkladu práva pro adresáty právní normy, i s ohledem na změnu právních předpisů s danou správní praxí souvisejících a na eventuální změnu relevantních společenských okolností, které mohou objektivně přispívat k poznání správného výkladu práva (a tedy k poznání práva v materiálním smyslu). V každém případě ovšem platí, že </a:t>
            </a:r>
            <a:r>
              <a:rPr lang="cs-CZ" b="1" dirty="0"/>
              <a:t>změna dlouhodobé správní praxe nebo soudně-správní judikatury - za nezměněného stavu právních předpisů - může nastat jen ze závažných </a:t>
            </a:r>
            <a:br>
              <a:rPr lang="cs-CZ" b="1" dirty="0"/>
            </a:br>
            <a:r>
              <a:rPr lang="cs-CZ" b="1" dirty="0"/>
              <a:t>a principiálních důvodů směřujících k dosažení určité právem chráněné hodnoty</a:t>
            </a:r>
            <a:r>
              <a:rPr lang="cs-CZ" dirty="0"/>
              <a:t>. </a:t>
            </a:r>
            <a:br>
              <a:rPr lang="cs-CZ" dirty="0"/>
            </a:br>
            <a:r>
              <a:rPr lang="cs-CZ" b="1" dirty="0"/>
              <a:t>V žádném případě se však nesmí dít svévolně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219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Rozsudek NSS 6 </a:t>
            </a:r>
            <a:r>
              <a:rPr lang="cs-CZ" dirty="0" err="1"/>
              <a:t>Ads</a:t>
            </a:r>
            <a:r>
              <a:rPr lang="cs-CZ" dirty="0"/>
              <a:t> 88/2006 </a:t>
            </a:r>
            <a:r>
              <a:rPr lang="cs-CZ" sz="2000" dirty="0"/>
              <a:t>(21. 7. 2009)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b="1" dirty="0"/>
              <a:t>Správní praxe zakládající legitimní očekávání </a:t>
            </a:r>
            <a:r>
              <a:rPr lang="cs-CZ" dirty="0"/>
              <a:t>je ustálená, jednotná a dlouhodobá činnost (příp. i nečinnost) orgánů veřejné správy, která </a:t>
            </a:r>
            <a:r>
              <a:rPr lang="cs-CZ" b="1" dirty="0"/>
              <a:t>opakovaně potvrzuje určitý výklad a použití právních předpisů</a:t>
            </a:r>
            <a:r>
              <a:rPr lang="cs-CZ" dirty="0"/>
              <a:t>. Takovou praxí je správní orgán </a:t>
            </a:r>
            <a:r>
              <a:rPr lang="cs-CZ" b="1" dirty="0"/>
              <a:t>vázán</a:t>
            </a:r>
            <a:r>
              <a:rPr lang="cs-CZ" dirty="0"/>
              <a:t>. Jen taková správní praxe je doplněním psaného práva a je způsobilá modifikovat pravidla obsažená v právní normě. Správní praxi zakládající legitimní očekávání </a:t>
            </a:r>
            <a:r>
              <a:rPr lang="cs-CZ" b="1" dirty="0"/>
              <a:t>lze změnit</a:t>
            </a:r>
            <a:r>
              <a:rPr lang="cs-CZ" dirty="0"/>
              <a:t>, pokud je taková změna činěna do budoucna, dotčené subjekty mají možnost se s ní seznámit a je řádně odůvodněna závažnými okolnostmi.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885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Postavení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samostatný právní obor</a:t>
            </a:r>
          </a:p>
          <a:p>
            <a:endParaRPr lang="cs-CZ" dirty="0"/>
          </a:p>
          <a:p>
            <a:r>
              <a:rPr lang="cs-CZ" dirty="0"/>
              <a:t>část veřejného práva se </a:t>
            </a:r>
            <a:r>
              <a:rPr lang="cs-CZ"/>
              <a:t>soukromoprávními prvky</a:t>
            </a:r>
            <a:endParaRPr lang="cs-CZ" dirty="0"/>
          </a:p>
          <a:p>
            <a:endParaRPr lang="cs-CZ" dirty="0"/>
          </a:p>
          <a:p>
            <a:r>
              <a:rPr lang="cs-CZ" dirty="0"/>
              <a:t>§ 1 odst. 1 věta druhá občanského zákoníku</a:t>
            </a:r>
          </a:p>
          <a:p>
            <a:pPr lvl="1"/>
            <a:r>
              <a:rPr lang="cs-CZ" dirty="0"/>
              <a:t>Uplatňování soukromého práva je nezávislé na uplatňování práva veřejného.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Systém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C3A0548-C99D-41DC-A852-2E9A4CDFBB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9950867"/>
              </p:ext>
            </p:extLst>
          </p:nvPr>
        </p:nvGraphicFramePr>
        <p:xfrm>
          <a:off x="2711624" y="980728"/>
          <a:ext cx="705678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64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Zvláštní část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C3A0548-C99D-41DC-A852-2E9A4CDFBB7A}"/>
              </a:ext>
            </a:extLst>
          </p:cNvPr>
          <p:cNvGraphicFramePr/>
          <p:nvPr/>
        </p:nvGraphicFramePr>
        <p:xfrm>
          <a:off x="2711624" y="980728"/>
          <a:ext cx="705678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délník 5"/>
          <p:cNvSpPr/>
          <p:nvPr/>
        </p:nvSpPr>
        <p:spPr>
          <a:xfrm>
            <a:off x="448574" y="1207698"/>
            <a:ext cx="11352362" cy="42959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022230" y="1669241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035170" y="1380226"/>
            <a:ext cx="1042070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Gill Sans MT" panose="020B0502020104020203" pitchFamily="34" charset="-18"/>
              </a:rPr>
              <a:t>Fiskální část = rozpočtové právo v širším smyslu</a:t>
            </a:r>
          </a:p>
        </p:txBody>
      </p:sp>
    </p:spTree>
    <p:extLst>
      <p:ext uri="{BB962C8B-B14F-4D97-AF65-F5344CB8AC3E}">
        <p14:creationId xmlns:p14="http://schemas.microsoft.com/office/powerpoint/2010/main" val="2376835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Zvláštní část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4478B89-B7A5-4CDA-A828-C8D4E5F574AD}"/>
              </a:ext>
            </a:extLst>
          </p:cNvPr>
          <p:cNvSpPr/>
          <p:nvPr/>
        </p:nvSpPr>
        <p:spPr>
          <a:xfrm>
            <a:off x="448574" y="1207698"/>
            <a:ext cx="11352362" cy="42959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549B501-EFAF-45C9-969E-16752D82A0AE}"/>
              </a:ext>
            </a:extLst>
          </p:cNvPr>
          <p:cNvSpPr/>
          <p:nvPr/>
        </p:nvSpPr>
        <p:spPr>
          <a:xfrm>
            <a:off x="6213880" y="1802984"/>
            <a:ext cx="5396532" cy="3571325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581C7B1-7B3D-411B-9ED4-D516266D1C81}"/>
              </a:ext>
            </a:extLst>
          </p:cNvPr>
          <p:cNvSpPr/>
          <p:nvPr/>
        </p:nvSpPr>
        <p:spPr>
          <a:xfrm>
            <a:off x="645304" y="1802984"/>
            <a:ext cx="5377116" cy="3571325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DF5DFAA-B66C-4A05-9FB7-235B7DE4E20C}"/>
              </a:ext>
            </a:extLst>
          </p:cNvPr>
          <p:cNvSpPr txBox="1"/>
          <p:nvPr/>
        </p:nvSpPr>
        <p:spPr>
          <a:xfrm>
            <a:off x="1029661" y="1218210"/>
            <a:ext cx="1042070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Gill Sans MT" panose="020B0502020104020203" pitchFamily="34" charset="-18"/>
              </a:rPr>
              <a:t>Nefiskální část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1A1D23DF-6E92-4D2E-988F-131C58BD4B71}"/>
              </a:ext>
            </a:extLst>
          </p:cNvPr>
          <p:cNvSpPr txBox="1"/>
          <p:nvPr/>
        </p:nvSpPr>
        <p:spPr>
          <a:xfrm>
            <a:off x="1018538" y="1842801"/>
            <a:ext cx="500388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latin typeface="Gill Sans MT" panose="020B0502020104020203" pitchFamily="34" charset="-18"/>
              </a:rPr>
              <a:t>Podobory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A795B28-5ACF-4843-8B1B-B3653CCC8341}"/>
              </a:ext>
            </a:extLst>
          </p:cNvPr>
          <p:cNvSpPr txBox="1"/>
          <p:nvPr/>
        </p:nvSpPr>
        <p:spPr>
          <a:xfrm>
            <a:off x="6504435" y="1839740"/>
            <a:ext cx="500388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latin typeface="Gill Sans MT" panose="020B0502020104020203" pitchFamily="34" charset="-18"/>
              </a:rPr>
              <a:t>Rozšířené podobory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7A766447-1F1A-4C46-97A3-A5CB0251CE04}"/>
              </a:ext>
            </a:extLst>
          </p:cNvPr>
          <p:cNvSpPr txBox="1"/>
          <p:nvPr/>
        </p:nvSpPr>
        <p:spPr>
          <a:xfrm>
            <a:off x="869620" y="2533261"/>
            <a:ext cx="4803912" cy="1086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cs-CZ" sz="3600" dirty="0">
                <a:latin typeface="Gill Sans MT" panose="020B0502020104020203" pitchFamily="34" charset="-18"/>
              </a:rPr>
              <a:t>Měnové a devizové právo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3ADED386-B018-4AEC-88AE-10EB84800115}"/>
              </a:ext>
            </a:extLst>
          </p:cNvPr>
          <p:cNvSpPr txBox="1"/>
          <p:nvPr/>
        </p:nvSpPr>
        <p:spPr>
          <a:xfrm>
            <a:off x="869619" y="3816030"/>
            <a:ext cx="4803912" cy="1086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cs-CZ" sz="3600" dirty="0">
                <a:latin typeface="Gill Sans MT" panose="020B0502020104020203" pitchFamily="34" charset="-18"/>
              </a:rPr>
              <a:t>Právo finančního systému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AB034713-75BB-4EDD-86A0-3CB9DAAADCAA}"/>
              </a:ext>
            </a:extLst>
          </p:cNvPr>
          <p:cNvSpPr txBox="1"/>
          <p:nvPr/>
        </p:nvSpPr>
        <p:spPr>
          <a:xfrm>
            <a:off x="6504435" y="2530200"/>
            <a:ext cx="4817945" cy="7470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cs-CZ" sz="3600" dirty="0">
                <a:latin typeface="Gill Sans MT" panose="020B0502020104020203" pitchFamily="34" charset="-18"/>
              </a:rPr>
              <a:t>Bankovní právo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35B1B8B-76B6-4FA0-8442-44DB17331F87}"/>
              </a:ext>
            </a:extLst>
          </p:cNvPr>
          <p:cNvSpPr txBox="1"/>
          <p:nvPr/>
        </p:nvSpPr>
        <p:spPr>
          <a:xfrm>
            <a:off x="6504435" y="3411027"/>
            <a:ext cx="4817945" cy="7470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cs-CZ" sz="3600" dirty="0">
                <a:latin typeface="Gill Sans MT" panose="020B0502020104020203" pitchFamily="34" charset="-18"/>
              </a:rPr>
              <a:t>Pojišťovací právo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3D22F5E3-AA39-4503-9811-CF19A6E7255D}"/>
              </a:ext>
            </a:extLst>
          </p:cNvPr>
          <p:cNvSpPr txBox="1"/>
          <p:nvPr/>
        </p:nvSpPr>
        <p:spPr>
          <a:xfrm>
            <a:off x="6504435" y="4322096"/>
            <a:ext cx="4849365" cy="7470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cs-CZ" sz="3600" dirty="0">
                <a:latin typeface="Gill Sans MT" panose="020B0502020104020203" pitchFamily="34" charset="-18"/>
              </a:rPr>
              <a:t>Právo kapitálového trhu</a:t>
            </a:r>
          </a:p>
        </p:txBody>
      </p:sp>
    </p:spTree>
    <p:extLst>
      <p:ext uri="{BB962C8B-B14F-4D97-AF65-F5344CB8AC3E}">
        <p14:creationId xmlns:p14="http://schemas.microsoft.com/office/powerpoint/2010/main" val="168200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Specifické oblasti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úvěrové právo</a:t>
            </a:r>
          </a:p>
          <a:p>
            <a:r>
              <a:rPr lang="cs-CZ" dirty="0"/>
              <a:t>právo proti praní špinavých peněz</a:t>
            </a:r>
          </a:p>
          <a:p>
            <a:r>
              <a:rPr lang="cs-CZ" dirty="0"/>
              <a:t>účetní právo</a:t>
            </a:r>
          </a:p>
          <a:p>
            <a:r>
              <a:rPr lang="cs-CZ" dirty="0"/>
              <a:t>právo veřejných zakázek</a:t>
            </a:r>
          </a:p>
          <a:p>
            <a:r>
              <a:rPr lang="cs-CZ" dirty="0"/>
              <a:t>herní právo</a:t>
            </a:r>
          </a:p>
          <a:p>
            <a:r>
              <a:rPr lang="cs-CZ" dirty="0"/>
              <a:t>cenové a oceňovací právo</a:t>
            </a:r>
          </a:p>
          <a:p>
            <a:r>
              <a:rPr lang="cs-CZ" dirty="0"/>
              <a:t>mzdové právo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69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Prameny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3EF8577-EAAD-4C55-8E3A-DC4D021BA561}"/>
              </a:ext>
            </a:extLst>
          </p:cNvPr>
          <p:cNvSpPr/>
          <p:nvPr/>
        </p:nvSpPr>
        <p:spPr>
          <a:xfrm>
            <a:off x="838199" y="1196751"/>
            <a:ext cx="10324605" cy="40934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C168F78-F31A-4962-B466-EE1D7A53FADF}"/>
              </a:ext>
            </a:extLst>
          </p:cNvPr>
          <p:cNvSpPr txBox="1"/>
          <p:nvPr/>
        </p:nvSpPr>
        <p:spPr>
          <a:xfrm>
            <a:off x="7668349" y="1460564"/>
            <a:ext cx="33123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chemeClr val="accent2"/>
                </a:solidFill>
                <a:cs typeface="Arial" panose="020B0604020202020204" pitchFamily="34" charset="0"/>
              </a:rPr>
              <a:t>Materiální</a:t>
            </a:r>
          </a:p>
          <a:p>
            <a:pPr algn="just"/>
            <a:endParaRPr lang="cs-CZ" sz="3200" dirty="0">
              <a:cs typeface="Arial" panose="020B0604020202020204" pitchFamily="34" charset="0"/>
            </a:endParaRP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F. vnitřní předpisy</a:t>
            </a: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G. judikatura</a:t>
            </a: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H. další</a:t>
            </a:r>
          </a:p>
          <a:p>
            <a:pPr algn="ctr"/>
            <a:r>
              <a:rPr lang="cs-CZ" sz="3600" b="1" dirty="0">
                <a:solidFill>
                  <a:schemeClr val="accent2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1D74180-5F21-4FEE-8720-2E7EC2163326}"/>
              </a:ext>
            </a:extLst>
          </p:cNvPr>
          <p:cNvSpPr/>
          <p:nvPr/>
        </p:nvSpPr>
        <p:spPr>
          <a:xfrm>
            <a:off x="1211283" y="1484784"/>
            <a:ext cx="6274979" cy="3562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AC5984C-8D3B-4921-9B88-D855F80C02D8}"/>
              </a:ext>
            </a:extLst>
          </p:cNvPr>
          <p:cNvSpPr txBox="1"/>
          <p:nvPr/>
        </p:nvSpPr>
        <p:spPr>
          <a:xfrm>
            <a:off x="1631503" y="1484784"/>
            <a:ext cx="56718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cs typeface="Arial" panose="020B0604020202020204" pitchFamily="34" charset="0"/>
              </a:rPr>
              <a:t>Formální</a:t>
            </a:r>
          </a:p>
          <a:p>
            <a:pPr marL="536575" indent="-536575">
              <a:buFont typeface="+mj-lt"/>
              <a:buAutoNum type="alphaUcPeriod"/>
              <a:tabLst>
                <a:tab pos="536575" algn="l"/>
              </a:tabLst>
            </a:pPr>
            <a:r>
              <a:rPr lang="cs-CZ" sz="3200" dirty="0">
                <a:cs typeface="Arial" panose="020B0604020202020204" pitchFamily="34" charset="0"/>
              </a:rPr>
              <a:t>ústavní zákony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mezinárodní smlouvy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právní předpisy Evropské unie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zákony a zákonná opatření Senátu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prováděcí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2395410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Ústavní zákony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ustanovení Ústavy a Listiny pro obory veřejného práva</a:t>
            </a:r>
          </a:p>
          <a:p>
            <a:pPr lvl="1"/>
            <a:r>
              <a:rPr lang="cs-CZ" dirty="0"/>
              <a:t>čl. 2 odst. 3 Ústavy</a:t>
            </a:r>
          </a:p>
          <a:p>
            <a:pPr lvl="1"/>
            <a:r>
              <a:rPr lang="cs-CZ" dirty="0"/>
              <a:t>čl. 2 odst. 2, čl. 4 odst. 1, čl. 36 Listiny</a:t>
            </a:r>
          </a:p>
          <a:p>
            <a:endParaRPr lang="cs-CZ" dirty="0"/>
          </a:p>
          <a:p>
            <a:r>
              <a:rPr lang="cs-CZ" dirty="0"/>
              <a:t>ustanovení Ústavy a Listiny pro obor finančního práva</a:t>
            </a:r>
          </a:p>
          <a:p>
            <a:pPr lvl="1"/>
            <a:r>
              <a:rPr lang="cs-CZ" dirty="0"/>
              <a:t>čl. 11 odst. 5 Listiny</a:t>
            </a:r>
          </a:p>
          <a:p>
            <a:pPr lvl="1"/>
            <a:r>
              <a:rPr lang="cs-CZ" dirty="0"/>
              <a:t>čl. 42, 33, 97, 98 a 101 Ústavy </a:t>
            </a:r>
          </a:p>
          <a:p>
            <a:endParaRPr lang="cs-CZ" dirty="0"/>
          </a:p>
          <a:p>
            <a:r>
              <a:rPr lang="cs-CZ" dirty="0"/>
              <a:t>pravidla rozpočtové odpovědnosti</a:t>
            </a:r>
          </a:p>
          <a:p>
            <a:pPr lvl="1"/>
            <a:r>
              <a:rPr lang="cs-CZ" dirty="0"/>
              <a:t>ne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6505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1424</Words>
  <Application>Microsoft Office PowerPoint</Application>
  <PresentationFormat>Širokoúhlá obrazovka</PresentationFormat>
  <Paragraphs>204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Gill Sans MT</vt:lpstr>
      <vt:lpstr>Wingdings</vt:lpstr>
      <vt:lpstr>Motiv Office</vt:lpstr>
      <vt:lpstr>Postavení, systém a prameny finančního práva</vt:lpstr>
      <vt:lpstr>Osnova</vt:lpstr>
      <vt:lpstr>1. Postavení finančního práva</vt:lpstr>
      <vt:lpstr>2. Systém finančního práva</vt:lpstr>
      <vt:lpstr>B. Zvláštní část</vt:lpstr>
      <vt:lpstr>B. Zvláštní část</vt:lpstr>
      <vt:lpstr>C. Specifické oblasti</vt:lpstr>
      <vt:lpstr>3. Prameny finančního práva</vt:lpstr>
      <vt:lpstr>A. Ústavní zákony</vt:lpstr>
      <vt:lpstr>B. Mezinárodní smlouvy</vt:lpstr>
      <vt:lpstr>C. Právní předpisy Evropské unie</vt:lpstr>
      <vt:lpstr>Právní předpisy EU – příklad</vt:lpstr>
      <vt:lpstr>D. Zákony a zákonná opatření Senátu</vt:lpstr>
      <vt:lpstr>Novely zákona o daních z příjmů</vt:lpstr>
      <vt:lpstr>Novely zákona o daních z příjmů</vt:lpstr>
      <vt:lpstr>Novely zákona o daních z příjmů</vt:lpstr>
      <vt:lpstr>Novely zákona o daních z příjmů</vt:lpstr>
      <vt:lpstr>E. Prováděcí právní předpisy</vt:lpstr>
      <vt:lpstr>Příklad nařízení vlády</vt:lpstr>
      <vt:lpstr>F. Vnitřní předpisy</vt:lpstr>
      <vt:lpstr>Nález ÚS IV. ÚS 146/01 (28. srpna 2001)</vt:lpstr>
      <vt:lpstr>Rozsudek NSS 2 Ans 1/2005 (28. dubna 2005)</vt:lpstr>
      <vt:lpstr>Nález I. ÚS 629/06 (15. ledna 2008)</vt:lpstr>
      <vt:lpstr>Rozsudek NSS 6 Ads 88/2006 (21. 7. 2009)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103</cp:revision>
  <dcterms:created xsi:type="dcterms:W3CDTF">2019-09-25T20:27:52Z</dcterms:created>
  <dcterms:modified xsi:type="dcterms:W3CDTF">2023-03-04T18:42:16Z</dcterms:modified>
</cp:coreProperties>
</file>