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500" r:id="rId4"/>
    <p:sldId id="447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263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5BA25-69AB-4F1E-9FE2-71D8B4BF88B8}" v="1" dt="2024-02-24T22:22:06.994"/>
    <p1510:client id="{D0F13D07-33DE-4339-9483-A0648019F2CB}" v="29" dt="2024-02-24T19:09:31.02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889FF68D-8EC0-49A5-8A03-1549CF0CB561}"/>
    <pc:docChg chg="modSld">
      <pc:chgData name="Radim Boháč" userId="e5098a9a-6a28-40ce-ac6e-47e9b8c9add8" providerId="ADAL" clId="{889FF68D-8EC0-49A5-8A03-1549CF0CB561}" dt="2022-10-21T19:18:16.574" v="208"/>
      <pc:docMkLst>
        <pc:docMk/>
      </pc:docMkLst>
      <pc:sldChg chg="addSp delSp modSp mod modTransition modAnim">
        <pc:chgData name="Radim Boháč" userId="e5098a9a-6a28-40ce-ac6e-47e9b8c9add8" providerId="ADAL" clId="{889FF68D-8EC0-49A5-8A03-1549CF0CB561}" dt="2022-10-21T19:18:16.574" v="208"/>
        <pc:sldMkLst>
          <pc:docMk/>
          <pc:sldMk cId="4086439368" sldId="256"/>
        </pc:sldMkLst>
        <pc:spChg chg="mod">
          <ac:chgData name="Radim Boháč" userId="e5098a9a-6a28-40ce-ac6e-47e9b8c9add8" providerId="ADAL" clId="{889FF68D-8EC0-49A5-8A03-1549CF0CB561}" dt="2022-10-21T06:53:57.132" v="179" actId="20577"/>
          <ac:spMkLst>
            <pc:docMk/>
            <pc:sldMk cId="4086439368" sldId="256"/>
            <ac:spMk id="6" creationId="{0B1AA515-C4F5-4F05-9AA0-02923517FDAF}"/>
          </ac:spMkLst>
        </pc:spChg>
        <pc:spChg chg="mod">
          <ac:chgData name="Radim Boháč" userId="e5098a9a-6a28-40ce-ac6e-47e9b8c9add8" providerId="ADAL" clId="{889FF68D-8EC0-49A5-8A03-1549CF0CB561}" dt="2022-10-21T06:46:27.775" v="8" actId="6549"/>
          <ac:spMkLst>
            <pc:docMk/>
            <pc:sldMk cId="4086439368" sldId="256"/>
            <ac:spMk id="7" creationId="{789D5057-A154-4798-978D-6C9909FC8D3F}"/>
          </ac:spMkLst>
        </pc:spChg>
        <pc:picChg chg="del">
          <ac:chgData name="Radim Boháč" userId="e5098a9a-6a28-40ce-ac6e-47e9b8c9add8" providerId="ADAL" clId="{889FF68D-8EC0-49A5-8A03-1549CF0CB561}" dt="2022-10-21T19:15:46.527" v="201"/>
          <ac:picMkLst>
            <pc:docMk/>
            <pc:sldMk cId="4086439368" sldId="256"/>
            <ac:picMk id="2" creationId="{84F8A10A-33FB-40BE-8D77-0D4B44861CAF}"/>
          </ac:picMkLst>
        </pc:picChg>
        <pc:picChg chg="add del mod">
          <ac:chgData name="Radim Boháč" userId="e5098a9a-6a28-40ce-ac6e-47e9b8c9add8" providerId="ADAL" clId="{889FF68D-8EC0-49A5-8A03-1549CF0CB561}" dt="2022-10-21T19:16:04.317" v="202"/>
          <ac:picMkLst>
            <pc:docMk/>
            <pc:sldMk cId="4086439368" sldId="256"/>
            <ac:picMk id="5" creationId="{55CBDEB8-BD9C-FBD4-C319-786043240180}"/>
          </ac:picMkLst>
        </pc:picChg>
        <pc:picChg chg="add del mod">
          <ac:chgData name="Radim Boháč" userId="e5098a9a-6a28-40ce-ac6e-47e9b8c9add8" providerId="ADAL" clId="{889FF68D-8EC0-49A5-8A03-1549CF0CB561}" dt="2022-10-21T19:17:34.756" v="204"/>
          <ac:picMkLst>
            <pc:docMk/>
            <pc:sldMk cId="4086439368" sldId="256"/>
            <ac:picMk id="8" creationId="{395CCBA3-9EB1-2DF6-2DF0-539F9AD05875}"/>
          </ac:picMkLst>
        </pc:picChg>
        <pc:picChg chg="add del mod ord">
          <ac:chgData name="Radim Boháč" userId="e5098a9a-6a28-40ce-ac6e-47e9b8c9add8" providerId="ADAL" clId="{889FF68D-8EC0-49A5-8A03-1549CF0CB561}" dt="2022-10-21T19:17:42.153" v="205"/>
          <ac:picMkLst>
            <pc:docMk/>
            <pc:sldMk cId="4086439368" sldId="256"/>
            <ac:picMk id="16" creationId="{1A37AAE3-2C90-CFA6-B78D-E267989C99B7}"/>
          </ac:picMkLst>
        </pc:picChg>
        <pc:picChg chg="add del mod">
          <ac:chgData name="Radim Boháč" userId="e5098a9a-6a28-40ce-ac6e-47e9b8c9add8" providerId="ADAL" clId="{889FF68D-8EC0-49A5-8A03-1549CF0CB561}" dt="2022-10-21T19:17:58.538" v="207"/>
          <ac:picMkLst>
            <pc:docMk/>
            <pc:sldMk cId="4086439368" sldId="256"/>
            <ac:picMk id="17" creationId="{95E46139-203F-C8C7-F9AD-5F52FC1F65A4}"/>
          </ac:picMkLst>
        </pc:picChg>
        <pc:picChg chg="add del mod ord">
          <ac:chgData name="Radim Boháč" userId="e5098a9a-6a28-40ce-ac6e-47e9b8c9add8" providerId="ADAL" clId="{889FF68D-8EC0-49A5-8A03-1549CF0CB561}" dt="2022-10-21T19:18:16.574" v="208"/>
          <ac:picMkLst>
            <pc:docMk/>
            <pc:sldMk cId="4086439368" sldId="256"/>
            <ac:picMk id="21" creationId="{7987AB85-18D0-63C9-6C5F-BC7D71BAFB61}"/>
          </ac:picMkLst>
        </pc:picChg>
        <pc:picChg chg="add mod">
          <ac:chgData name="Radim Boháč" userId="e5098a9a-6a28-40ce-ac6e-47e9b8c9add8" providerId="ADAL" clId="{889FF68D-8EC0-49A5-8A03-1549CF0CB561}" dt="2022-10-21T19:18:16.574" v="208"/>
          <ac:picMkLst>
            <pc:docMk/>
            <pc:sldMk cId="4086439368" sldId="256"/>
            <ac:picMk id="22" creationId="{327A0888-7FC6-004C-2383-2506ECBC1CDD}"/>
          </ac:picMkLst>
        </pc:picChg>
      </pc:sldChg>
      <pc:sldChg chg="modSp mod">
        <pc:chgData name="Radim Boháč" userId="e5098a9a-6a28-40ce-ac6e-47e9b8c9add8" providerId="ADAL" clId="{889FF68D-8EC0-49A5-8A03-1549CF0CB561}" dt="2022-10-21T06:54:07.631" v="199" actId="20577"/>
        <pc:sldMkLst>
          <pc:docMk/>
          <pc:sldMk cId="3188188334" sldId="257"/>
        </pc:sldMkLst>
        <pc:spChg chg="mod">
          <ac:chgData name="Radim Boháč" userId="e5098a9a-6a28-40ce-ac6e-47e9b8c9add8" providerId="ADAL" clId="{889FF68D-8EC0-49A5-8A03-1549CF0CB561}" dt="2022-10-21T06:54:07.631" v="199" actId="20577"/>
          <ac:spMkLst>
            <pc:docMk/>
            <pc:sldMk cId="3188188334" sldId="257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889FF68D-8EC0-49A5-8A03-1549CF0CB561}" dt="2022-10-21T06:46:35.254" v="9" actId="20577"/>
        <pc:sldMkLst>
          <pc:docMk/>
          <pc:sldMk cId="297342884" sldId="263"/>
        </pc:sldMkLst>
        <pc:spChg chg="mod">
          <ac:chgData name="Radim Boháč" userId="e5098a9a-6a28-40ce-ac6e-47e9b8c9add8" providerId="ADAL" clId="{889FF68D-8EC0-49A5-8A03-1549CF0CB561}" dt="2022-10-21T06:46:35.254" v="9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889FF68D-8EC0-49A5-8A03-1549CF0CB561}" dt="2022-10-21T06:53:00.798" v="146" actId="20577"/>
        <pc:sldMkLst>
          <pc:docMk/>
          <pc:sldMk cId="3231670221" sldId="497"/>
        </pc:sldMkLst>
        <pc:spChg chg="mod">
          <ac:chgData name="Radim Boháč" userId="e5098a9a-6a28-40ce-ac6e-47e9b8c9add8" providerId="ADAL" clId="{889FF68D-8EC0-49A5-8A03-1549CF0CB561}" dt="2022-10-21T06:53:00.798" v="146" actId="20577"/>
          <ac:spMkLst>
            <pc:docMk/>
            <pc:sldMk cId="3231670221" sldId="497"/>
            <ac:spMk id="2" creationId="{D07FEA68-5791-497A-AEE0-AD22E4D52440}"/>
          </ac:spMkLst>
        </pc:spChg>
        <pc:spChg chg="mod">
          <ac:chgData name="Radim Boháč" userId="e5098a9a-6a28-40ce-ac6e-47e9b8c9add8" providerId="ADAL" clId="{889FF68D-8EC0-49A5-8A03-1549CF0CB561}" dt="2022-10-21T06:51:36.841" v="122" actId="6549"/>
          <ac:spMkLst>
            <pc:docMk/>
            <pc:sldMk cId="3231670221" sldId="497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0756B860-84B0-46B2-B98A-EE7A87953E05}"/>
    <pc:docChg chg="modSld">
      <pc:chgData name="Radim Boháč" userId="e5098a9a-6a28-40ce-ac6e-47e9b8c9add8" providerId="ADAL" clId="{0756B860-84B0-46B2-B98A-EE7A87953E05}" dt="2022-10-21T18:47:38.964" v="1" actId="6549"/>
      <pc:docMkLst>
        <pc:docMk/>
      </pc:docMkLst>
      <pc:sldChg chg="modSp mod">
        <pc:chgData name="Radim Boháč" userId="e5098a9a-6a28-40ce-ac6e-47e9b8c9add8" providerId="ADAL" clId="{0756B860-84B0-46B2-B98A-EE7A87953E05}" dt="2022-10-21T18:09:40.556" v="0" actId="1076"/>
        <pc:sldMkLst>
          <pc:docMk/>
          <pc:sldMk cId="1362106862" sldId="483"/>
        </pc:sldMkLst>
        <pc:picChg chg="mod">
          <ac:chgData name="Radim Boháč" userId="e5098a9a-6a28-40ce-ac6e-47e9b8c9add8" providerId="ADAL" clId="{0756B860-84B0-46B2-B98A-EE7A87953E05}" dt="2022-10-21T18:09:40.556" v="0" actId="1076"/>
          <ac:picMkLst>
            <pc:docMk/>
            <pc:sldMk cId="1362106862" sldId="483"/>
            <ac:picMk id="5" creationId="{3D16C6CC-F550-4D22-BDEB-8AA78ED1FE39}"/>
          </ac:picMkLst>
        </pc:picChg>
      </pc:sldChg>
      <pc:sldChg chg="modSp mod">
        <pc:chgData name="Radim Boháč" userId="e5098a9a-6a28-40ce-ac6e-47e9b8c9add8" providerId="ADAL" clId="{0756B860-84B0-46B2-B98A-EE7A87953E05}" dt="2022-10-21T18:47:38.964" v="1" actId="6549"/>
        <pc:sldMkLst>
          <pc:docMk/>
          <pc:sldMk cId="3391799351" sldId="490"/>
        </pc:sldMkLst>
        <pc:spChg chg="mod">
          <ac:chgData name="Radim Boháč" userId="e5098a9a-6a28-40ce-ac6e-47e9b8c9add8" providerId="ADAL" clId="{0756B860-84B0-46B2-B98A-EE7A87953E05}" dt="2022-10-21T18:47:38.964" v="1" actId="6549"/>
          <ac:spMkLst>
            <pc:docMk/>
            <pc:sldMk cId="3391799351" sldId="490"/>
            <ac:spMk id="3" creationId="{FA8CC2E3-78C7-401D-8B6F-791D7C471981}"/>
          </ac:spMkLst>
        </pc:spChg>
      </pc:sldChg>
    </pc:docChg>
  </pc:docChgLst>
  <pc:docChgLst>
    <pc:chgData name="Radim Boháč" userId="e5098a9a-6a28-40ce-ac6e-47e9b8c9add8" providerId="ADAL" clId="{D0F13D07-33DE-4339-9483-A0648019F2CB}"/>
    <pc:docChg chg="custSel modSld">
      <pc:chgData name="Radim Boháč" userId="e5098a9a-6a28-40ce-ac6e-47e9b8c9add8" providerId="ADAL" clId="{D0F13D07-33DE-4339-9483-A0648019F2CB}" dt="2024-02-24T19:09:31.019" v="152"/>
      <pc:docMkLst>
        <pc:docMk/>
      </pc:docMkLst>
      <pc:sldChg chg="addSp modSp">
        <pc:chgData name="Radim Boháč" userId="e5098a9a-6a28-40ce-ac6e-47e9b8c9add8" providerId="ADAL" clId="{D0F13D07-33DE-4339-9483-A0648019F2CB}" dt="2024-02-24T17:41:29.077" v="102"/>
        <pc:sldMkLst>
          <pc:docMk/>
          <pc:sldMk cId="4086439368" sldId="256"/>
        </pc:sldMkLst>
        <pc:picChg chg="add mod">
          <ac:chgData name="Radim Boháč" userId="e5098a9a-6a28-40ce-ac6e-47e9b8c9add8" providerId="ADAL" clId="{D0F13D07-33DE-4339-9483-A0648019F2CB}" dt="2024-02-24T17:41:29.077" v="102"/>
          <ac:picMkLst>
            <pc:docMk/>
            <pc:sldMk cId="4086439368" sldId="256"/>
            <ac:picMk id="4" creationId="{9F43E498-D444-532E-BA39-16CE72559933}"/>
          </ac:picMkLst>
        </pc:picChg>
      </pc:sldChg>
      <pc:sldChg chg="addSp modSp">
        <pc:chgData name="Radim Boháč" userId="e5098a9a-6a28-40ce-ac6e-47e9b8c9add8" providerId="ADAL" clId="{D0F13D07-33DE-4339-9483-A0648019F2CB}" dt="2024-02-24T17:42:39.727" v="104"/>
        <pc:sldMkLst>
          <pc:docMk/>
          <pc:sldMk cId="3188188334" sldId="257"/>
        </pc:sldMkLst>
        <pc:picChg chg="add mod">
          <ac:chgData name="Radim Boháč" userId="e5098a9a-6a28-40ce-ac6e-47e9b8c9add8" providerId="ADAL" clId="{D0F13D07-33DE-4339-9483-A0648019F2CB}" dt="2024-02-24T17:42:39.727" v="104"/>
          <ac:picMkLst>
            <pc:docMk/>
            <pc:sldMk cId="3188188334" sldId="257"/>
            <ac:picMk id="14" creationId="{F3181F13-EAE8-F8A2-A8D8-76781A44157A}"/>
          </ac:picMkLst>
        </pc:picChg>
      </pc:sldChg>
      <pc:sldChg chg="addSp modSp">
        <pc:chgData name="Radim Boháč" userId="e5098a9a-6a28-40ce-ac6e-47e9b8c9add8" providerId="ADAL" clId="{D0F13D07-33DE-4339-9483-A0648019F2CB}" dt="2024-02-24T19:09:31.019" v="152"/>
        <pc:sldMkLst>
          <pc:docMk/>
          <pc:sldMk cId="297342884" sldId="263"/>
        </pc:sldMkLst>
        <pc:picChg chg="add mod">
          <ac:chgData name="Radim Boháč" userId="e5098a9a-6a28-40ce-ac6e-47e9b8c9add8" providerId="ADAL" clId="{D0F13D07-33DE-4339-9483-A0648019F2CB}" dt="2024-02-24T19:09:31.019" v="152"/>
          <ac:picMkLst>
            <pc:docMk/>
            <pc:sldMk cId="297342884" sldId="263"/>
            <ac:picMk id="10" creationId="{176220C1-775C-7CD8-CC64-40F49E08FD4A}"/>
          </ac:picMkLst>
        </pc:picChg>
      </pc:sldChg>
      <pc:sldChg chg="addSp modSp">
        <pc:chgData name="Radim Boháč" userId="e5098a9a-6a28-40ce-ac6e-47e9b8c9add8" providerId="ADAL" clId="{D0F13D07-33DE-4339-9483-A0648019F2CB}" dt="2024-02-24T17:44:44.843" v="108"/>
        <pc:sldMkLst>
          <pc:docMk/>
          <pc:sldMk cId="4173414170" sldId="447"/>
        </pc:sldMkLst>
        <pc:picChg chg="add mod">
          <ac:chgData name="Radim Boháč" userId="e5098a9a-6a28-40ce-ac6e-47e9b8c9add8" providerId="ADAL" clId="{D0F13D07-33DE-4339-9483-A0648019F2CB}" dt="2024-02-24T17:44:44.843" v="108"/>
          <ac:picMkLst>
            <pc:docMk/>
            <pc:sldMk cId="4173414170" sldId="447"/>
            <ac:picMk id="18" creationId="{46A5FF9B-ECCC-7840-60E1-F540875B8F58}"/>
          </ac:picMkLst>
        </pc:picChg>
      </pc:sldChg>
      <pc:sldChg chg="addSp modSp mod">
        <pc:chgData name="Radim Boháč" userId="e5098a9a-6a28-40ce-ac6e-47e9b8c9add8" providerId="ADAL" clId="{D0F13D07-33DE-4339-9483-A0648019F2CB}" dt="2024-02-24T17:48:04.791" v="109"/>
        <pc:sldMkLst>
          <pc:docMk/>
          <pc:sldMk cId="1362106862" sldId="483"/>
        </pc:sldMkLst>
        <pc:spChg chg="mod">
          <ac:chgData name="Radim Boháč" userId="e5098a9a-6a28-40ce-ac6e-47e9b8c9add8" providerId="ADAL" clId="{D0F13D07-33DE-4339-9483-A0648019F2CB}" dt="2024-02-24T13:58:36.467" v="7" actId="6549"/>
          <ac:spMkLst>
            <pc:docMk/>
            <pc:sldMk cId="1362106862" sldId="483"/>
            <ac:spMk id="3" creationId="{FA8CC2E3-78C7-401D-8B6F-791D7C471981}"/>
          </ac:spMkLst>
        </pc:spChg>
        <pc:picChg chg="add mod">
          <ac:chgData name="Radim Boháč" userId="e5098a9a-6a28-40ce-ac6e-47e9b8c9add8" providerId="ADAL" clId="{D0F13D07-33DE-4339-9483-A0648019F2CB}" dt="2024-02-24T17:48:04.791" v="109"/>
          <ac:picMkLst>
            <pc:docMk/>
            <pc:sldMk cId="1362106862" sldId="483"/>
            <ac:picMk id="10" creationId="{FDE7D782-08C7-625C-719F-F4221342DE88}"/>
          </ac:picMkLst>
        </pc:picChg>
      </pc:sldChg>
      <pc:sldChg chg="addSp delSp modSp mod modTransition modAnim">
        <pc:chgData name="Radim Boháč" userId="e5098a9a-6a28-40ce-ac6e-47e9b8c9add8" providerId="ADAL" clId="{D0F13D07-33DE-4339-9483-A0648019F2CB}" dt="2024-02-24T18:15:21.524" v="113"/>
        <pc:sldMkLst>
          <pc:docMk/>
          <pc:sldMk cId="2965763714" sldId="484"/>
        </pc:sldMkLst>
        <pc:picChg chg="add del mod">
          <ac:chgData name="Radim Boháč" userId="e5098a9a-6a28-40ce-ac6e-47e9b8c9add8" providerId="ADAL" clId="{D0F13D07-33DE-4339-9483-A0648019F2CB}" dt="2024-02-24T18:09:47.854" v="112"/>
          <ac:picMkLst>
            <pc:docMk/>
            <pc:sldMk cId="2965763714" sldId="484"/>
            <ac:picMk id="10" creationId="{E68A0514-5765-ED6D-57AF-5156CDEFA944}"/>
          </ac:picMkLst>
        </pc:picChg>
        <pc:picChg chg="add del mod ord">
          <ac:chgData name="Radim Boháč" userId="e5098a9a-6a28-40ce-ac6e-47e9b8c9add8" providerId="ADAL" clId="{D0F13D07-33DE-4339-9483-A0648019F2CB}" dt="2024-02-24T18:15:21.524" v="113"/>
          <ac:picMkLst>
            <pc:docMk/>
            <pc:sldMk cId="2965763714" sldId="484"/>
            <ac:picMk id="13" creationId="{375EF196-B2CB-8883-5277-B1B8B5A0A0F2}"/>
          </ac:picMkLst>
        </pc:picChg>
        <pc:picChg chg="add mod">
          <ac:chgData name="Radim Boháč" userId="e5098a9a-6a28-40ce-ac6e-47e9b8c9add8" providerId="ADAL" clId="{D0F13D07-33DE-4339-9483-A0648019F2CB}" dt="2024-02-24T18:15:21.524" v="113"/>
          <ac:picMkLst>
            <pc:docMk/>
            <pc:sldMk cId="2965763714" sldId="484"/>
            <ac:picMk id="14" creationId="{08B070D0-5E26-871E-5F38-75572F8E37FD}"/>
          </ac:picMkLst>
        </pc:picChg>
      </pc:sldChg>
      <pc:sldChg chg="addSp modSp mod">
        <pc:chgData name="Radim Boháč" userId="e5098a9a-6a28-40ce-ac6e-47e9b8c9add8" providerId="ADAL" clId="{D0F13D07-33DE-4339-9483-A0648019F2CB}" dt="2024-02-24T18:17:44.701" v="114"/>
        <pc:sldMkLst>
          <pc:docMk/>
          <pc:sldMk cId="4160497690" sldId="485"/>
        </pc:sldMkLst>
        <pc:spChg chg="mod">
          <ac:chgData name="Radim Boháč" userId="e5098a9a-6a28-40ce-ac6e-47e9b8c9add8" providerId="ADAL" clId="{D0F13D07-33DE-4339-9483-A0648019F2CB}" dt="2024-02-24T13:58:18.349" v="1" actId="27636"/>
          <ac:spMkLst>
            <pc:docMk/>
            <pc:sldMk cId="4160497690" sldId="485"/>
            <ac:spMk id="3" creationId="{FA8CC2E3-78C7-401D-8B6F-791D7C471981}"/>
          </ac:spMkLst>
        </pc:spChg>
        <pc:picChg chg="add mod">
          <ac:chgData name="Radim Boháč" userId="e5098a9a-6a28-40ce-ac6e-47e9b8c9add8" providerId="ADAL" clId="{D0F13D07-33DE-4339-9483-A0648019F2CB}" dt="2024-02-24T18:17:44.701" v="114"/>
          <ac:picMkLst>
            <pc:docMk/>
            <pc:sldMk cId="4160497690" sldId="485"/>
            <ac:picMk id="13" creationId="{1F5CE474-EBDE-33D5-6B4B-22C69890709C}"/>
          </ac:picMkLst>
        </pc:picChg>
      </pc:sldChg>
      <pc:sldChg chg="addSp modSp">
        <pc:chgData name="Radim Boháč" userId="e5098a9a-6a28-40ce-ac6e-47e9b8c9add8" providerId="ADAL" clId="{D0F13D07-33DE-4339-9483-A0648019F2CB}" dt="2024-02-24T18:20:11.870" v="115"/>
        <pc:sldMkLst>
          <pc:docMk/>
          <pc:sldMk cId="3412977118" sldId="486"/>
        </pc:sldMkLst>
        <pc:picChg chg="add mod">
          <ac:chgData name="Radim Boháč" userId="e5098a9a-6a28-40ce-ac6e-47e9b8c9add8" providerId="ADAL" clId="{D0F13D07-33DE-4339-9483-A0648019F2CB}" dt="2024-02-24T18:20:11.870" v="115"/>
          <ac:picMkLst>
            <pc:docMk/>
            <pc:sldMk cId="3412977118" sldId="486"/>
            <ac:picMk id="11" creationId="{48209C17-14E2-1498-5330-9DDD136BC619}"/>
          </ac:picMkLst>
        </pc:picChg>
      </pc:sldChg>
      <pc:sldChg chg="addSp modSp mod">
        <pc:chgData name="Radim Boháč" userId="e5098a9a-6a28-40ce-ac6e-47e9b8c9add8" providerId="ADAL" clId="{D0F13D07-33DE-4339-9483-A0648019F2CB}" dt="2024-02-24T18:25:01.165" v="139"/>
        <pc:sldMkLst>
          <pc:docMk/>
          <pc:sldMk cId="1053558953" sldId="487"/>
        </pc:sldMkLst>
        <pc:spChg chg="mod">
          <ac:chgData name="Radim Boháč" userId="e5098a9a-6a28-40ce-ac6e-47e9b8c9add8" providerId="ADAL" clId="{D0F13D07-33DE-4339-9483-A0648019F2CB}" dt="2024-02-24T14:31:30.311" v="19" actId="14100"/>
          <ac:spMkLst>
            <pc:docMk/>
            <pc:sldMk cId="1053558953" sldId="487"/>
            <ac:spMk id="2" creationId="{D07FEA68-5791-497A-AEE0-AD22E4D52440}"/>
          </ac:spMkLst>
        </pc:spChg>
        <pc:picChg chg="add mod">
          <ac:chgData name="Radim Boháč" userId="e5098a9a-6a28-40ce-ac6e-47e9b8c9add8" providerId="ADAL" clId="{D0F13D07-33DE-4339-9483-A0648019F2CB}" dt="2024-02-24T18:25:01.165" v="139"/>
          <ac:picMkLst>
            <pc:docMk/>
            <pc:sldMk cId="1053558953" sldId="487"/>
            <ac:picMk id="12" creationId="{40E669FC-B002-42D4-5F49-1285C6CCBECB}"/>
          </ac:picMkLst>
        </pc:picChg>
      </pc:sldChg>
      <pc:sldChg chg="addSp modSp mod">
        <pc:chgData name="Radim Boháč" userId="e5098a9a-6a28-40ce-ac6e-47e9b8c9add8" providerId="ADAL" clId="{D0F13D07-33DE-4339-9483-A0648019F2CB}" dt="2024-02-24T18:31:04.721" v="140"/>
        <pc:sldMkLst>
          <pc:docMk/>
          <pc:sldMk cId="2417687553" sldId="488"/>
        </pc:sldMkLst>
        <pc:spChg chg="mod">
          <ac:chgData name="Radim Boháč" userId="e5098a9a-6a28-40ce-ac6e-47e9b8c9add8" providerId="ADAL" clId="{D0F13D07-33DE-4339-9483-A0648019F2CB}" dt="2024-02-24T14:31:37.792" v="29" actId="14100"/>
          <ac:spMkLst>
            <pc:docMk/>
            <pc:sldMk cId="2417687553" sldId="488"/>
            <ac:spMk id="2" creationId="{D07FEA68-5791-497A-AEE0-AD22E4D52440}"/>
          </ac:spMkLst>
        </pc:spChg>
        <pc:picChg chg="add mod">
          <ac:chgData name="Radim Boháč" userId="e5098a9a-6a28-40ce-ac6e-47e9b8c9add8" providerId="ADAL" clId="{D0F13D07-33DE-4339-9483-A0648019F2CB}" dt="2024-02-24T18:31:04.721" v="140"/>
          <ac:picMkLst>
            <pc:docMk/>
            <pc:sldMk cId="2417687553" sldId="488"/>
            <ac:picMk id="15" creationId="{5F628ED4-17F7-4DFE-5E94-DE7EFD2D55CB}"/>
          </ac:picMkLst>
        </pc:picChg>
      </pc:sldChg>
      <pc:sldChg chg="addSp modSp mod">
        <pc:chgData name="Radim Boháč" userId="e5098a9a-6a28-40ce-ac6e-47e9b8c9add8" providerId="ADAL" clId="{D0F13D07-33DE-4339-9483-A0648019F2CB}" dt="2024-02-24T18:33:33.216" v="141"/>
        <pc:sldMkLst>
          <pc:docMk/>
          <pc:sldMk cId="2528366601" sldId="489"/>
        </pc:sldMkLst>
        <pc:spChg chg="mod">
          <ac:chgData name="Radim Boháč" userId="e5098a9a-6a28-40ce-ac6e-47e9b8c9add8" providerId="ADAL" clId="{D0F13D07-33DE-4339-9483-A0648019F2CB}" dt="2024-02-24T18:20:50.169" v="128" actId="14100"/>
          <ac:spMkLst>
            <pc:docMk/>
            <pc:sldMk cId="2528366601" sldId="489"/>
            <ac:spMk id="2" creationId="{D07FEA68-5791-497A-AEE0-AD22E4D52440}"/>
          </ac:spMkLst>
        </pc:spChg>
        <pc:picChg chg="add mod">
          <ac:chgData name="Radim Boháč" userId="e5098a9a-6a28-40ce-ac6e-47e9b8c9add8" providerId="ADAL" clId="{D0F13D07-33DE-4339-9483-A0648019F2CB}" dt="2024-02-24T18:33:33.216" v="141"/>
          <ac:picMkLst>
            <pc:docMk/>
            <pc:sldMk cId="2528366601" sldId="489"/>
            <ac:picMk id="14" creationId="{EC6878C3-6D28-7FEB-BB07-5C1D7E945444}"/>
          </ac:picMkLst>
        </pc:picChg>
      </pc:sldChg>
      <pc:sldChg chg="addSp modSp mod">
        <pc:chgData name="Radim Boháč" userId="e5098a9a-6a28-40ce-ac6e-47e9b8c9add8" providerId="ADAL" clId="{D0F13D07-33DE-4339-9483-A0648019F2CB}" dt="2024-02-24T18:38:40.678" v="142"/>
        <pc:sldMkLst>
          <pc:docMk/>
          <pc:sldMk cId="3391799351" sldId="490"/>
        </pc:sldMkLst>
        <pc:spChg chg="mod">
          <ac:chgData name="Radim Boháč" userId="e5098a9a-6a28-40ce-ac6e-47e9b8c9add8" providerId="ADAL" clId="{D0F13D07-33DE-4339-9483-A0648019F2CB}" dt="2024-02-24T15:20:55.998" v="43" actId="14100"/>
          <ac:spMkLst>
            <pc:docMk/>
            <pc:sldMk cId="3391799351" sldId="490"/>
            <ac:spMk id="2" creationId="{D07FEA68-5791-497A-AEE0-AD22E4D52440}"/>
          </ac:spMkLst>
        </pc:spChg>
        <pc:picChg chg="add mod">
          <ac:chgData name="Radim Boháč" userId="e5098a9a-6a28-40ce-ac6e-47e9b8c9add8" providerId="ADAL" clId="{D0F13D07-33DE-4339-9483-A0648019F2CB}" dt="2024-02-24T18:38:40.678" v="142"/>
          <ac:picMkLst>
            <pc:docMk/>
            <pc:sldMk cId="3391799351" sldId="490"/>
            <ac:picMk id="13" creationId="{931F3C42-AA57-FF10-5379-5339A1074D54}"/>
          </ac:picMkLst>
        </pc:picChg>
      </pc:sldChg>
      <pc:sldChg chg="addSp modSp mod">
        <pc:chgData name="Radim Boháč" userId="e5098a9a-6a28-40ce-ac6e-47e9b8c9add8" providerId="ADAL" clId="{D0F13D07-33DE-4339-9483-A0648019F2CB}" dt="2024-02-24T18:54:46.827" v="143"/>
        <pc:sldMkLst>
          <pc:docMk/>
          <pc:sldMk cId="2440763260" sldId="491"/>
        </pc:sldMkLst>
        <pc:spChg chg="mod">
          <ac:chgData name="Radim Boháč" userId="e5098a9a-6a28-40ce-ac6e-47e9b8c9add8" providerId="ADAL" clId="{D0F13D07-33DE-4339-9483-A0648019F2CB}" dt="2024-02-24T18:21:01" v="138" actId="14100"/>
          <ac:spMkLst>
            <pc:docMk/>
            <pc:sldMk cId="2440763260" sldId="491"/>
            <ac:spMk id="2" creationId="{D07FEA68-5791-497A-AEE0-AD22E4D52440}"/>
          </ac:spMkLst>
        </pc:spChg>
        <pc:spChg chg="mod">
          <ac:chgData name="Radim Boháč" userId="e5098a9a-6a28-40ce-ac6e-47e9b8c9add8" providerId="ADAL" clId="{D0F13D07-33DE-4339-9483-A0648019F2CB}" dt="2024-02-24T15:52:32.078" v="52" actId="20577"/>
          <ac:spMkLst>
            <pc:docMk/>
            <pc:sldMk cId="2440763260" sldId="491"/>
            <ac:spMk id="3" creationId="{FA8CC2E3-78C7-401D-8B6F-791D7C471981}"/>
          </ac:spMkLst>
        </pc:spChg>
        <pc:picChg chg="add mod">
          <ac:chgData name="Radim Boháč" userId="e5098a9a-6a28-40ce-ac6e-47e9b8c9add8" providerId="ADAL" clId="{D0F13D07-33DE-4339-9483-A0648019F2CB}" dt="2024-02-24T18:54:46.827" v="143"/>
          <ac:picMkLst>
            <pc:docMk/>
            <pc:sldMk cId="2440763260" sldId="491"/>
            <ac:picMk id="13" creationId="{329443E0-E38B-2668-03DC-4654F01FDE53}"/>
          </ac:picMkLst>
        </pc:picChg>
      </pc:sldChg>
      <pc:sldChg chg="addSp modSp">
        <pc:chgData name="Radim Boháč" userId="e5098a9a-6a28-40ce-ac6e-47e9b8c9add8" providerId="ADAL" clId="{D0F13D07-33DE-4339-9483-A0648019F2CB}" dt="2024-02-24T18:57:18.113" v="144"/>
        <pc:sldMkLst>
          <pc:docMk/>
          <pc:sldMk cId="3540794187" sldId="492"/>
        </pc:sldMkLst>
        <pc:picChg chg="add mod">
          <ac:chgData name="Radim Boháč" userId="e5098a9a-6a28-40ce-ac6e-47e9b8c9add8" providerId="ADAL" clId="{D0F13D07-33DE-4339-9483-A0648019F2CB}" dt="2024-02-24T18:57:18.113" v="144"/>
          <ac:picMkLst>
            <pc:docMk/>
            <pc:sldMk cId="3540794187" sldId="492"/>
            <ac:picMk id="11" creationId="{146BC19B-0D2A-B670-CE99-AF7A945D1D6F}"/>
          </ac:picMkLst>
        </pc:picChg>
      </pc:sldChg>
      <pc:sldChg chg="addSp modSp">
        <pc:chgData name="Radim Boháč" userId="e5098a9a-6a28-40ce-ac6e-47e9b8c9add8" providerId="ADAL" clId="{D0F13D07-33DE-4339-9483-A0648019F2CB}" dt="2024-02-24T18:59:45.372" v="145"/>
        <pc:sldMkLst>
          <pc:docMk/>
          <pc:sldMk cId="4097051821" sldId="493"/>
        </pc:sldMkLst>
        <pc:picChg chg="add mod">
          <ac:chgData name="Radim Boháč" userId="e5098a9a-6a28-40ce-ac6e-47e9b8c9add8" providerId="ADAL" clId="{D0F13D07-33DE-4339-9483-A0648019F2CB}" dt="2024-02-24T18:59:45.372" v="145"/>
          <ac:picMkLst>
            <pc:docMk/>
            <pc:sldMk cId="4097051821" sldId="493"/>
            <ac:picMk id="10" creationId="{826A70D7-752B-DF52-CF73-6C4115F4B802}"/>
          </ac:picMkLst>
        </pc:picChg>
      </pc:sldChg>
      <pc:sldChg chg="addSp modSp">
        <pc:chgData name="Radim Boháč" userId="e5098a9a-6a28-40ce-ac6e-47e9b8c9add8" providerId="ADAL" clId="{D0F13D07-33DE-4339-9483-A0648019F2CB}" dt="2024-02-24T19:00:25.387" v="146"/>
        <pc:sldMkLst>
          <pc:docMk/>
          <pc:sldMk cId="3239003626" sldId="494"/>
        </pc:sldMkLst>
        <pc:picChg chg="add mod">
          <ac:chgData name="Radim Boháč" userId="e5098a9a-6a28-40ce-ac6e-47e9b8c9add8" providerId="ADAL" clId="{D0F13D07-33DE-4339-9483-A0648019F2CB}" dt="2024-02-24T19:00:25.387" v="146"/>
          <ac:picMkLst>
            <pc:docMk/>
            <pc:sldMk cId="3239003626" sldId="494"/>
            <ac:picMk id="10" creationId="{7F5AABED-8958-2DC1-27CE-77B219A25830}"/>
          </ac:picMkLst>
        </pc:picChg>
      </pc:sldChg>
      <pc:sldChg chg="addSp modSp mod">
        <pc:chgData name="Radim Boháč" userId="e5098a9a-6a28-40ce-ac6e-47e9b8c9add8" providerId="ADAL" clId="{D0F13D07-33DE-4339-9483-A0648019F2CB}" dt="2024-02-24T19:01:39.609" v="147"/>
        <pc:sldMkLst>
          <pc:docMk/>
          <pc:sldMk cId="1799826716" sldId="495"/>
        </pc:sldMkLst>
        <pc:spChg chg="mod">
          <ac:chgData name="Radim Boháč" userId="e5098a9a-6a28-40ce-ac6e-47e9b8c9add8" providerId="ADAL" clId="{D0F13D07-33DE-4339-9483-A0648019F2CB}" dt="2024-02-24T16:38:24.551" v="69" actId="6549"/>
          <ac:spMkLst>
            <pc:docMk/>
            <pc:sldMk cId="1799826716" sldId="495"/>
            <ac:spMk id="3" creationId="{FA8CC2E3-78C7-401D-8B6F-791D7C471981}"/>
          </ac:spMkLst>
        </pc:spChg>
        <pc:picChg chg="add mod">
          <ac:chgData name="Radim Boháč" userId="e5098a9a-6a28-40ce-ac6e-47e9b8c9add8" providerId="ADAL" clId="{D0F13D07-33DE-4339-9483-A0648019F2CB}" dt="2024-02-24T19:01:39.609" v="147"/>
          <ac:picMkLst>
            <pc:docMk/>
            <pc:sldMk cId="1799826716" sldId="495"/>
            <ac:picMk id="10" creationId="{3E74A279-A1FA-0AE1-D8E0-86DE9881B274}"/>
          </ac:picMkLst>
        </pc:picChg>
      </pc:sldChg>
      <pc:sldChg chg="addSp modSp">
        <pc:chgData name="Radim Boháč" userId="e5098a9a-6a28-40ce-ac6e-47e9b8c9add8" providerId="ADAL" clId="{D0F13D07-33DE-4339-9483-A0648019F2CB}" dt="2024-02-24T19:03:41.075" v="148"/>
        <pc:sldMkLst>
          <pc:docMk/>
          <pc:sldMk cId="296778122" sldId="496"/>
        </pc:sldMkLst>
        <pc:picChg chg="add mod">
          <ac:chgData name="Radim Boháč" userId="e5098a9a-6a28-40ce-ac6e-47e9b8c9add8" providerId="ADAL" clId="{D0F13D07-33DE-4339-9483-A0648019F2CB}" dt="2024-02-24T19:03:41.075" v="148"/>
          <ac:picMkLst>
            <pc:docMk/>
            <pc:sldMk cId="296778122" sldId="496"/>
            <ac:picMk id="10" creationId="{EE97B03C-67E8-7351-E421-6F4BA775AAEE}"/>
          </ac:picMkLst>
        </pc:picChg>
      </pc:sldChg>
      <pc:sldChg chg="addSp modSp mod">
        <pc:chgData name="Radim Boháč" userId="e5098a9a-6a28-40ce-ac6e-47e9b8c9add8" providerId="ADAL" clId="{D0F13D07-33DE-4339-9483-A0648019F2CB}" dt="2024-02-24T19:04:38.525" v="149"/>
        <pc:sldMkLst>
          <pc:docMk/>
          <pc:sldMk cId="3231670221" sldId="497"/>
        </pc:sldMkLst>
        <pc:spChg chg="mod">
          <ac:chgData name="Radim Boháč" userId="e5098a9a-6a28-40ce-ac6e-47e9b8c9add8" providerId="ADAL" clId="{D0F13D07-33DE-4339-9483-A0648019F2CB}" dt="2024-02-24T17:06:56.832" v="77" actId="20577"/>
          <ac:spMkLst>
            <pc:docMk/>
            <pc:sldMk cId="3231670221" sldId="497"/>
            <ac:spMk id="3" creationId="{FA8CC2E3-78C7-401D-8B6F-791D7C471981}"/>
          </ac:spMkLst>
        </pc:spChg>
        <pc:picChg chg="add mod">
          <ac:chgData name="Radim Boháč" userId="e5098a9a-6a28-40ce-ac6e-47e9b8c9add8" providerId="ADAL" clId="{D0F13D07-33DE-4339-9483-A0648019F2CB}" dt="2024-02-24T19:04:38.525" v="149"/>
          <ac:picMkLst>
            <pc:docMk/>
            <pc:sldMk cId="3231670221" sldId="497"/>
            <ac:picMk id="10" creationId="{E9F36E1E-06D5-7646-6D99-3C1BBCF31E33}"/>
          </ac:picMkLst>
        </pc:picChg>
      </pc:sldChg>
      <pc:sldChg chg="addSp modSp mod">
        <pc:chgData name="Radim Boháč" userId="e5098a9a-6a28-40ce-ac6e-47e9b8c9add8" providerId="ADAL" clId="{D0F13D07-33DE-4339-9483-A0648019F2CB}" dt="2024-02-24T19:06:26.339" v="150"/>
        <pc:sldMkLst>
          <pc:docMk/>
          <pc:sldMk cId="1585028605" sldId="498"/>
        </pc:sldMkLst>
        <pc:spChg chg="mod">
          <ac:chgData name="Radim Boháč" userId="e5098a9a-6a28-40ce-ac6e-47e9b8c9add8" providerId="ADAL" clId="{D0F13D07-33DE-4339-9483-A0648019F2CB}" dt="2024-02-24T17:19:58.034" v="101" actId="20577"/>
          <ac:spMkLst>
            <pc:docMk/>
            <pc:sldMk cId="1585028605" sldId="498"/>
            <ac:spMk id="43" creationId="{D8B16FEB-79DD-46FF-85AB-8184DE2A5046}"/>
          </ac:spMkLst>
        </pc:spChg>
        <pc:picChg chg="add mod">
          <ac:chgData name="Radim Boháč" userId="e5098a9a-6a28-40ce-ac6e-47e9b8c9add8" providerId="ADAL" clId="{D0F13D07-33DE-4339-9483-A0648019F2CB}" dt="2024-02-24T19:06:26.339" v="150"/>
          <ac:picMkLst>
            <pc:docMk/>
            <pc:sldMk cId="1585028605" sldId="498"/>
            <ac:picMk id="9" creationId="{BF7176A9-5593-EDBF-973C-4F3C48CD28C1}"/>
          </ac:picMkLst>
        </pc:picChg>
      </pc:sldChg>
      <pc:sldChg chg="addSp modSp">
        <pc:chgData name="Radim Boháč" userId="e5098a9a-6a28-40ce-ac6e-47e9b8c9add8" providerId="ADAL" clId="{D0F13D07-33DE-4339-9483-A0648019F2CB}" dt="2024-02-24T19:09:12.196" v="151"/>
        <pc:sldMkLst>
          <pc:docMk/>
          <pc:sldMk cId="3784413171" sldId="499"/>
        </pc:sldMkLst>
        <pc:picChg chg="add mod">
          <ac:chgData name="Radim Boháč" userId="e5098a9a-6a28-40ce-ac6e-47e9b8c9add8" providerId="ADAL" clId="{D0F13D07-33DE-4339-9483-A0648019F2CB}" dt="2024-02-24T19:09:12.196" v="151"/>
          <ac:picMkLst>
            <pc:docMk/>
            <pc:sldMk cId="3784413171" sldId="499"/>
            <ac:picMk id="10" creationId="{5C7A13F4-2905-7F93-E296-BDB479B74790}"/>
          </ac:picMkLst>
        </pc:picChg>
      </pc:sldChg>
      <pc:sldChg chg="addSp delSp modSp mod modTransition modAnim">
        <pc:chgData name="Radim Boháč" userId="e5098a9a-6a28-40ce-ac6e-47e9b8c9add8" providerId="ADAL" clId="{D0F13D07-33DE-4339-9483-A0648019F2CB}" dt="2024-02-24T17:43:50.517" v="107"/>
        <pc:sldMkLst>
          <pc:docMk/>
          <pc:sldMk cId="3681322692" sldId="500"/>
        </pc:sldMkLst>
        <pc:picChg chg="add del mod">
          <ac:chgData name="Radim Boháč" userId="e5098a9a-6a28-40ce-ac6e-47e9b8c9add8" providerId="ADAL" clId="{D0F13D07-33DE-4339-9483-A0648019F2CB}" dt="2024-02-24T17:42:46.167" v="106"/>
          <ac:picMkLst>
            <pc:docMk/>
            <pc:sldMk cId="3681322692" sldId="500"/>
            <ac:picMk id="14" creationId="{CF3DD647-AA40-26F9-E074-5AC7C53D898B}"/>
          </ac:picMkLst>
        </pc:picChg>
        <pc:picChg chg="add del mod ord">
          <ac:chgData name="Radim Boháč" userId="e5098a9a-6a28-40ce-ac6e-47e9b8c9add8" providerId="ADAL" clId="{D0F13D07-33DE-4339-9483-A0648019F2CB}" dt="2024-02-24T17:43:50.517" v="107"/>
          <ac:picMkLst>
            <pc:docMk/>
            <pc:sldMk cId="3681322692" sldId="500"/>
            <ac:picMk id="21" creationId="{4790737A-9170-BE25-196A-7C8B427CA0FB}"/>
          </ac:picMkLst>
        </pc:picChg>
        <pc:picChg chg="add mod">
          <ac:chgData name="Radim Boháč" userId="e5098a9a-6a28-40ce-ac6e-47e9b8c9add8" providerId="ADAL" clId="{D0F13D07-33DE-4339-9483-A0648019F2CB}" dt="2024-02-24T17:43:50.517" v="107"/>
          <ac:picMkLst>
            <pc:docMk/>
            <pc:sldMk cId="3681322692" sldId="500"/>
            <ac:picMk id="22" creationId="{E89C5AEE-3D5C-5CBD-FBDD-0E676E514414}"/>
          </ac:picMkLst>
        </pc:picChg>
      </pc:sldChg>
    </pc:docChg>
  </pc:docChgLst>
  <pc:docChgLst>
    <pc:chgData name="Radim Boháč" userId="e5098a9a-6a28-40ce-ac6e-47e9b8c9add8" providerId="ADAL" clId="{906458E7-F531-4D30-8716-0BEBD7E0E17B}"/>
    <pc:docChg chg="modSld">
      <pc:chgData name="Radim Boháč" userId="e5098a9a-6a28-40ce-ac6e-47e9b8c9add8" providerId="ADAL" clId="{906458E7-F531-4D30-8716-0BEBD7E0E17B}" dt="2024-02-22T22:37:03.886" v="8" actId="20577"/>
      <pc:docMkLst>
        <pc:docMk/>
      </pc:docMkLst>
      <pc:sldChg chg="modSp mod">
        <pc:chgData name="Radim Boháč" userId="e5098a9a-6a28-40ce-ac6e-47e9b8c9add8" providerId="ADAL" clId="{906458E7-F531-4D30-8716-0BEBD7E0E17B}" dt="2024-02-22T22:35:16.113" v="7" actId="20577"/>
        <pc:sldMkLst>
          <pc:docMk/>
          <pc:sldMk cId="4086439368" sldId="256"/>
        </pc:sldMkLst>
        <pc:spChg chg="mod">
          <ac:chgData name="Radim Boháč" userId="e5098a9a-6a28-40ce-ac6e-47e9b8c9add8" providerId="ADAL" clId="{906458E7-F531-4D30-8716-0BEBD7E0E17B}" dt="2024-02-22T22:35:16.113" v="7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906458E7-F531-4D30-8716-0BEBD7E0E17B}" dt="2024-02-22T22:37:03.886" v="8" actId="20577"/>
        <pc:sldMkLst>
          <pc:docMk/>
          <pc:sldMk cId="297342884" sldId="263"/>
        </pc:sldMkLst>
        <pc:spChg chg="mod">
          <ac:chgData name="Radim Boháč" userId="e5098a9a-6a28-40ce-ac6e-47e9b8c9add8" providerId="ADAL" clId="{906458E7-F531-4D30-8716-0BEBD7E0E17B}" dt="2024-02-22T22:37:03.886" v="8" actId="20577"/>
          <ac:spMkLst>
            <pc:docMk/>
            <pc:sldMk cId="297342884" sldId="263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84240F95-035C-46E3-BD48-66FD29F209BC}"/>
    <pc:docChg chg="modSld">
      <pc:chgData name="Radim Boháč" userId="e5098a9a-6a28-40ce-ac6e-47e9b8c9add8" providerId="ADAL" clId="{84240F95-035C-46E3-BD48-66FD29F209BC}" dt="2022-10-21T19:46:00.665" v="0"/>
      <pc:docMkLst>
        <pc:docMk/>
      </pc:docMkLst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4086439368" sldId="256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4086439368" sldId="256"/>
            <ac:picMk id="22" creationId="{327A0888-7FC6-004C-2383-2506ECBC1CDD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3188188334" sldId="257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3188188334" sldId="257"/>
            <ac:picMk id="6" creationId="{5AC2EB27-5154-4C8D-B91F-1F590E3188FD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297342884" sldId="263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297342884" sldId="263"/>
            <ac:picMk id="5" creationId="{36F98811-094A-4F0B-9152-4CC40B18FEDC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4173414170" sldId="447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4173414170" sldId="447"/>
            <ac:picMk id="9" creationId="{A6FAA8CE-7EE4-4182-A1B3-1EEE0019B42D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1362106862" sldId="483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1362106862" sldId="483"/>
            <ac:picMk id="5" creationId="{3D16C6CC-F550-4D22-BDEB-8AA78ED1FE39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2965763714" sldId="484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2965763714" sldId="484"/>
            <ac:picMk id="5" creationId="{C1BE6A44-1168-41FC-B876-3635B40443B9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4160497690" sldId="485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4160497690" sldId="485"/>
            <ac:picMk id="6" creationId="{81F32A53-C7C6-446D-A60E-C574FE9211E3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3412977118" sldId="486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3412977118" sldId="486"/>
            <ac:picMk id="6" creationId="{D6FC4920-D0D7-486F-80C5-F4B10CAE3726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1053558953" sldId="487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1053558953" sldId="487"/>
            <ac:picMk id="7" creationId="{10D471FA-765D-4AF7-BCB1-42ACF2FFD72B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2417687553" sldId="488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2417687553" sldId="488"/>
            <ac:picMk id="6" creationId="{C024BFB0-7AB5-41AA-B182-07D9E5694300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2528366601" sldId="489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2528366601" sldId="489"/>
            <ac:picMk id="5" creationId="{A0094D37-53BE-4A9E-94FD-F6C391E04933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3391799351" sldId="490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3391799351" sldId="490"/>
            <ac:picMk id="5" creationId="{E0E1E1E0-2072-4880-9554-C92106ACA3C1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2440763260" sldId="491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2440763260" sldId="491"/>
            <ac:picMk id="6" creationId="{FE9958D7-120F-46F3-8327-47184577EB57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3540794187" sldId="492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3540794187" sldId="492"/>
            <ac:picMk id="5" creationId="{764B03D7-C24B-4A26-ABFE-600B483CC0BB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4097051821" sldId="493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4097051821" sldId="493"/>
            <ac:picMk id="5" creationId="{D4EB8D85-6E59-4666-8666-502AFDCA5A1C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3239003626" sldId="494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3239003626" sldId="494"/>
            <ac:picMk id="5" creationId="{522FCF89-892B-4273-AB40-0C7203271A79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1799826716" sldId="495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1799826716" sldId="495"/>
            <ac:picMk id="5" creationId="{32145743-2A0F-4974-9C51-BBABF824308D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296778122" sldId="496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296778122" sldId="496"/>
            <ac:picMk id="5" creationId="{E330A475-E21E-499F-9153-65D06EB6970C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3231670221" sldId="497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3231670221" sldId="497"/>
            <ac:picMk id="5" creationId="{45B6E845-3B9B-4206-AE42-1D770663F12F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1585028605" sldId="498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1585028605" sldId="498"/>
            <ac:picMk id="5" creationId="{2E4BEE21-2A06-407B-9B0B-332ED9FFA35A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3784413171" sldId="499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3784413171" sldId="499"/>
            <ac:picMk id="5" creationId="{374446EB-E6FE-4D01-9DDE-B03CEB7B0D0A}"/>
          </ac:picMkLst>
        </pc:picChg>
      </pc:sldChg>
      <pc:sldChg chg="delSp modTransition modAnim">
        <pc:chgData name="Radim Boháč" userId="e5098a9a-6a28-40ce-ac6e-47e9b8c9add8" providerId="ADAL" clId="{84240F95-035C-46E3-BD48-66FD29F209BC}" dt="2022-10-21T19:46:00.665" v="0"/>
        <pc:sldMkLst>
          <pc:docMk/>
          <pc:sldMk cId="3681322692" sldId="500"/>
        </pc:sldMkLst>
        <pc:picChg chg="del">
          <ac:chgData name="Radim Boháč" userId="e5098a9a-6a28-40ce-ac6e-47e9b8c9add8" providerId="ADAL" clId="{84240F95-035C-46E3-BD48-66FD29F209BC}" dt="2022-10-21T19:46:00.665" v="0"/>
          <ac:picMkLst>
            <pc:docMk/>
            <pc:sldMk cId="3681322692" sldId="500"/>
            <ac:picMk id="6" creationId="{257CAF9D-3A8F-4E1E-B272-2FB8E690FF9F}"/>
          </ac:picMkLst>
        </pc:picChg>
      </pc:sldChg>
    </pc:docChg>
  </pc:docChgLst>
  <pc:docChgLst>
    <pc:chgData name="Radim Boháč" userId="e5098a9a-6a28-40ce-ac6e-47e9b8c9add8" providerId="ADAL" clId="{95A5BA25-69AB-4F1E-9FE2-71D8B4BF88B8}"/>
    <pc:docChg chg="modSld">
      <pc:chgData name="Radim Boháč" userId="e5098a9a-6a28-40ce-ac6e-47e9b8c9add8" providerId="ADAL" clId="{95A5BA25-69AB-4F1E-9FE2-71D8B4BF88B8}" dt="2024-02-24T22:22:06.994" v="0"/>
      <pc:docMkLst>
        <pc:docMk/>
      </pc:docMkLst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4086439368" sldId="256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4086439368" sldId="256"/>
            <ac:picMk id="4" creationId="{9F43E498-D444-532E-BA39-16CE72559933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3188188334" sldId="257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3188188334" sldId="257"/>
            <ac:picMk id="14" creationId="{F3181F13-EAE8-F8A2-A8D8-76781A44157A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297342884" sldId="263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297342884" sldId="263"/>
            <ac:picMk id="10" creationId="{176220C1-775C-7CD8-CC64-40F49E08FD4A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4173414170" sldId="447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4173414170" sldId="447"/>
            <ac:picMk id="18" creationId="{46A5FF9B-ECCC-7840-60E1-F540875B8F58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1362106862" sldId="483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1362106862" sldId="483"/>
            <ac:picMk id="10" creationId="{FDE7D782-08C7-625C-719F-F4221342DE88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2965763714" sldId="484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2965763714" sldId="484"/>
            <ac:picMk id="14" creationId="{08B070D0-5E26-871E-5F38-75572F8E37FD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4160497690" sldId="485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4160497690" sldId="485"/>
            <ac:picMk id="13" creationId="{1F5CE474-EBDE-33D5-6B4B-22C69890709C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3412977118" sldId="486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3412977118" sldId="486"/>
            <ac:picMk id="11" creationId="{48209C17-14E2-1498-5330-9DDD136BC619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1053558953" sldId="487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1053558953" sldId="487"/>
            <ac:picMk id="12" creationId="{40E669FC-B002-42D4-5F49-1285C6CCBECB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2417687553" sldId="488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2417687553" sldId="488"/>
            <ac:picMk id="15" creationId="{5F628ED4-17F7-4DFE-5E94-DE7EFD2D55CB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2528366601" sldId="489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2528366601" sldId="489"/>
            <ac:picMk id="14" creationId="{EC6878C3-6D28-7FEB-BB07-5C1D7E945444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3391799351" sldId="490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3391799351" sldId="490"/>
            <ac:picMk id="13" creationId="{931F3C42-AA57-FF10-5379-5339A1074D54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2440763260" sldId="491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2440763260" sldId="491"/>
            <ac:picMk id="13" creationId="{329443E0-E38B-2668-03DC-4654F01FDE53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3540794187" sldId="492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3540794187" sldId="492"/>
            <ac:picMk id="11" creationId="{146BC19B-0D2A-B670-CE99-AF7A945D1D6F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4097051821" sldId="493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4097051821" sldId="493"/>
            <ac:picMk id="10" creationId="{826A70D7-752B-DF52-CF73-6C4115F4B802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3239003626" sldId="494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3239003626" sldId="494"/>
            <ac:picMk id="10" creationId="{7F5AABED-8958-2DC1-27CE-77B219A25830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1799826716" sldId="495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1799826716" sldId="495"/>
            <ac:picMk id="10" creationId="{3E74A279-A1FA-0AE1-D8E0-86DE9881B274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296778122" sldId="496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296778122" sldId="496"/>
            <ac:picMk id="10" creationId="{EE97B03C-67E8-7351-E421-6F4BA775AAEE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3231670221" sldId="497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3231670221" sldId="497"/>
            <ac:picMk id="10" creationId="{E9F36E1E-06D5-7646-6D99-3C1BBCF31E33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1585028605" sldId="498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1585028605" sldId="498"/>
            <ac:picMk id="9" creationId="{BF7176A9-5593-EDBF-973C-4F3C48CD28C1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3784413171" sldId="499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3784413171" sldId="499"/>
            <ac:picMk id="10" creationId="{5C7A13F4-2905-7F93-E296-BDB479B74790}"/>
          </ac:picMkLst>
        </pc:picChg>
      </pc:sldChg>
      <pc:sldChg chg="delSp modTransition modAnim">
        <pc:chgData name="Radim Boháč" userId="e5098a9a-6a28-40ce-ac6e-47e9b8c9add8" providerId="ADAL" clId="{95A5BA25-69AB-4F1E-9FE2-71D8B4BF88B8}" dt="2024-02-24T22:22:06.994" v="0"/>
        <pc:sldMkLst>
          <pc:docMk/>
          <pc:sldMk cId="3681322692" sldId="500"/>
        </pc:sldMkLst>
        <pc:picChg chg="del">
          <ac:chgData name="Radim Boháč" userId="e5098a9a-6a28-40ce-ac6e-47e9b8c9add8" providerId="ADAL" clId="{95A5BA25-69AB-4F1E-9FE2-71D8B4BF88B8}" dt="2024-02-24T22:22:06.994" v="0"/>
          <ac:picMkLst>
            <pc:docMk/>
            <pc:sldMk cId="3681322692" sldId="500"/>
            <ac:picMk id="22" creationId="{E89C5AEE-3D5C-5CBD-FBDD-0E676E514414}"/>
          </ac:picMkLst>
        </pc:picChg>
      </pc:sldChg>
    </pc:docChg>
  </pc:docChgLst>
  <pc:docChgLst>
    <pc:chgData name="Radim Boháč" userId="e5098a9a-6a28-40ce-ac6e-47e9b8c9add8" providerId="ADAL" clId="{C1ED1A26-4C32-439A-AC27-5C639EB820A3}"/>
    <pc:docChg chg="custSel modSld">
      <pc:chgData name="Radim Boháč" userId="e5098a9a-6a28-40ce-ac6e-47e9b8c9add8" providerId="ADAL" clId="{C1ED1A26-4C32-439A-AC27-5C639EB820A3}" dt="2021-10-11T15:09:10.899" v="101"/>
      <pc:docMkLst>
        <pc:docMk/>
      </pc:docMkLst>
      <pc:sldChg chg="addSp modSp mod">
        <pc:chgData name="Radim Boháč" userId="e5098a9a-6a28-40ce-ac6e-47e9b8c9add8" providerId="ADAL" clId="{C1ED1A26-4C32-439A-AC27-5C639EB820A3}" dt="2021-10-11T12:21:15.672" v="6"/>
        <pc:sldMkLst>
          <pc:docMk/>
          <pc:sldMk cId="4086439368" sldId="256"/>
        </pc:sldMkLst>
        <pc:spChg chg="mod">
          <ac:chgData name="Radim Boháč" userId="e5098a9a-6a28-40ce-ac6e-47e9b8c9add8" providerId="ADAL" clId="{C1ED1A26-4C32-439A-AC27-5C639EB820A3}" dt="2021-10-11T12:12:28.746" v="1" actId="20577"/>
          <ac:spMkLst>
            <pc:docMk/>
            <pc:sldMk cId="4086439368" sldId="256"/>
            <ac:spMk id="7" creationId="{789D5057-A154-4798-978D-6C9909FC8D3F}"/>
          </ac:spMkLst>
        </pc:spChg>
        <pc:picChg chg="add mod">
          <ac:chgData name="Radim Boháč" userId="e5098a9a-6a28-40ce-ac6e-47e9b8c9add8" providerId="ADAL" clId="{C1ED1A26-4C32-439A-AC27-5C639EB820A3}" dt="2021-10-11T12:21:15.672" v="6"/>
          <ac:picMkLst>
            <pc:docMk/>
            <pc:sldMk cId="4086439368" sldId="256"/>
            <ac:picMk id="2" creationId="{84F8A10A-33FB-40BE-8D77-0D4B44861CAF}"/>
          </ac:picMkLst>
        </pc:picChg>
      </pc:sldChg>
      <pc:sldChg chg="addSp delSp modSp">
        <pc:chgData name="Radim Boháč" userId="e5098a9a-6a28-40ce-ac6e-47e9b8c9add8" providerId="ADAL" clId="{C1ED1A26-4C32-439A-AC27-5C639EB820A3}" dt="2021-10-11T12:21:55.492" v="7"/>
        <pc:sldMkLst>
          <pc:docMk/>
          <pc:sldMk cId="3188188334" sldId="257"/>
        </pc:sldMkLst>
        <pc:picChg chg="add del mod">
          <ac:chgData name="Radim Boháč" userId="e5098a9a-6a28-40ce-ac6e-47e9b8c9add8" providerId="ADAL" clId="{C1ED1A26-4C32-439A-AC27-5C639EB820A3}" dt="2021-10-11T12:21:55.492" v="7"/>
          <ac:picMkLst>
            <pc:docMk/>
            <pc:sldMk cId="3188188334" sldId="257"/>
            <ac:picMk id="5" creationId="{528CA42B-B4F8-4A06-B1F7-65F63C75E104}"/>
          </ac:picMkLst>
        </pc:picChg>
        <pc:picChg chg="add mod">
          <ac:chgData name="Radim Boháč" userId="e5098a9a-6a28-40ce-ac6e-47e9b8c9add8" providerId="ADAL" clId="{C1ED1A26-4C32-439A-AC27-5C639EB820A3}" dt="2021-10-11T12:21:55.492" v="7"/>
          <ac:picMkLst>
            <pc:docMk/>
            <pc:sldMk cId="3188188334" sldId="257"/>
            <ac:picMk id="6" creationId="{5AC2EB27-5154-4C8D-B91F-1F590E3188FD}"/>
          </ac:picMkLst>
        </pc:picChg>
      </pc:sldChg>
      <pc:sldChg chg="addSp modSp mod">
        <pc:chgData name="Radim Boháč" userId="e5098a9a-6a28-40ce-ac6e-47e9b8c9add8" providerId="ADAL" clId="{C1ED1A26-4C32-439A-AC27-5C639EB820A3}" dt="2021-10-11T15:09:10.899" v="101"/>
        <pc:sldMkLst>
          <pc:docMk/>
          <pc:sldMk cId="297342884" sldId="263"/>
        </pc:sldMkLst>
        <pc:spChg chg="mod">
          <ac:chgData name="Radim Boháč" userId="e5098a9a-6a28-40ce-ac6e-47e9b8c9add8" providerId="ADAL" clId="{C1ED1A26-4C32-439A-AC27-5C639EB820A3}" dt="2021-10-11T12:13:28.197" v="5" actId="20577"/>
          <ac:spMkLst>
            <pc:docMk/>
            <pc:sldMk cId="297342884" sldId="263"/>
            <ac:spMk id="3" creationId="{F24301BC-71E4-4A67-97E7-DA74E975611B}"/>
          </ac:spMkLst>
        </pc:spChg>
        <pc:picChg chg="add mod">
          <ac:chgData name="Radim Boháč" userId="e5098a9a-6a28-40ce-ac6e-47e9b8c9add8" providerId="ADAL" clId="{C1ED1A26-4C32-439A-AC27-5C639EB820A3}" dt="2021-10-11T15:09:10.899" v="101"/>
          <ac:picMkLst>
            <pc:docMk/>
            <pc:sldMk cId="297342884" sldId="263"/>
            <ac:picMk id="5" creationId="{36F98811-094A-4F0B-9152-4CC40B18FEDC}"/>
          </ac:picMkLst>
        </pc:picChg>
      </pc:sldChg>
      <pc:sldChg chg="addSp modSp">
        <pc:chgData name="Radim Boháč" userId="e5098a9a-6a28-40ce-ac6e-47e9b8c9add8" providerId="ADAL" clId="{C1ED1A26-4C32-439A-AC27-5C639EB820A3}" dt="2021-10-11T12:27:42.349" v="8"/>
        <pc:sldMkLst>
          <pc:docMk/>
          <pc:sldMk cId="4173414170" sldId="447"/>
        </pc:sldMkLst>
        <pc:picChg chg="add mod">
          <ac:chgData name="Radim Boháč" userId="e5098a9a-6a28-40ce-ac6e-47e9b8c9add8" providerId="ADAL" clId="{C1ED1A26-4C32-439A-AC27-5C639EB820A3}" dt="2021-10-11T12:27:42.349" v="8"/>
          <ac:picMkLst>
            <pc:docMk/>
            <pc:sldMk cId="4173414170" sldId="447"/>
            <ac:picMk id="9" creationId="{A6FAA8CE-7EE4-4182-A1B3-1EEE0019B42D}"/>
          </ac:picMkLst>
        </pc:picChg>
      </pc:sldChg>
      <pc:sldChg chg="addSp modSp">
        <pc:chgData name="Radim Boháč" userId="e5098a9a-6a28-40ce-ac6e-47e9b8c9add8" providerId="ADAL" clId="{C1ED1A26-4C32-439A-AC27-5C639EB820A3}" dt="2021-10-11T12:32:39.411" v="9"/>
        <pc:sldMkLst>
          <pc:docMk/>
          <pc:sldMk cId="1362106862" sldId="483"/>
        </pc:sldMkLst>
        <pc:picChg chg="add mod">
          <ac:chgData name="Radim Boháč" userId="e5098a9a-6a28-40ce-ac6e-47e9b8c9add8" providerId="ADAL" clId="{C1ED1A26-4C32-439A-AC27-5C639EB820A3}" dt="2021-10-11T12:32:39.411" v="9"/>
          <ac:picMkLst>
            <pc:docMk/>
            <pc:sldMk cId="1362106862" sldId="483"/>
            <ac:picMk id="5" creationId="{3D16C6CC-F550-4D22-BDEB-8AA78ED1FE39}"/>
          </ac:picMkLst>
        </pc:picChg>
      </pc:sldChg>
      <pc:sldChg chg="addSp modSp">
        <pc:chgData name="Radim Boháč" userId="e5098a9a-6a28-40ce-ac6e-47e9b8c9add8" providerId="ADAL" clId="{C1ED1A26-4C32-439A-AC27-5C639EB820A3}" dt="2021-10-11T12:43:27.809" v="10"/>
        <pc:sldMkLst>
          <pc:docMk/>
          <pc:sldMk cId="2965763714" sldId="484"/>
        </pc:sldMkLst>
        <pc:picChg chg="add mod">
          <ac:chgData name="Radim Boháč" userId="e5098a9a-6a28-40ce-ac6e-47e9b8c9add8" providerId="ADAL" clId="{C1ED1A26-4C32-439A-AC27-5C639EB820A3}" dt="2021-10-11T12:43:27.809" v="10"/>
          <ac:picMkLst>
            <pc:docMk/>
            <pc:sldMk cId="2965763714" sldId="484"/>
            <ac:picMk id="5" creationId="{C1BE6A44-1168-41FC-B876-3635B40443B9}"/>
          </ac:picMkLst>
        </pc:picChg>
      </pc:sldChg>
      <pc:sldChg chg="addSp delSp modSp">
        <pc:chgData name="Radim Boháč" userId="e5098a9a-6a28-40ce-ac6e-47e9b8c9add8" providerId="ADAL" clId="{C1ED1A26-4C32-439A-AC27-5C639EB820A3}" dt="2021-10-11T13:30:56.157" v="12"/>
        <pc:sldMkLst>
          <pc:docMk/>
          <pc:sldMk cId="4160497690" sldId="485"/>
        </pc:sldMkLst>
        <pc:picChg chg="add del mod">
          <ac:chgData name="Radim Boháč" userId="e5098a9a-6a28-40ce-ac6e-47e9b8c9add8" providerId="ADAL" clId="{C1ED1A26-4C32-439A-AC27-5C639EB820A3}" dt="2021-10-11T13:30:56.157" v="12"/>
          <ac:picMkLst>
            <pc:docMk/>
            <pc:sldMk cId="4160497690" sldId="485"/>
            <ac:picMk id="5" creationId="{5C11974F-14DF-490B-81E4-FC7A845EAAA5}"/>
          </ac:picMkLst>
        </pc:picChg>
        <pc:picChg chg="add mod">
          <ac:chgData name="Radim Boháč" userId="e5098a9a-6a28-40ce-ac6e-47e9b8c9add8" providerId="ADAL" clId="{C1ED1A26-4C32-439A-AC27-5C639EB820A3}" dt="2021-10-11T13:30:56.157" v="12"/>
          <ac:picMkLst>
            <pc:docMk/>
            <pc:sldMk cId="4160497690" sldId="485"/>
            <ac:picMk id="6" creationId="{81F32A53-C7C6-446D-A60E-C574FE9211E3}"/>
          </ac:picMkLst>
        </pc:picChg>
      </pc:sldChg>
      <pc:sldChg chg="addSp modSp">
        <pc:chgData name="Radim Boháč" userId="e5098a9a-6a28-40ce-ac6e-47e9b8c9add8" providerId="ADAL" clId="{C1ED1A26-4C32-439A-AC27-5C639EB820A3}" dt="2021-10-11T13:50:35.722" v="13"/>
        <pc:sldMkLst>
          <pc:docMk/>
          <pc:sldMk cId="3412977118" sldId="486"/>
        </pc:sldMkLst>
        <pc:picChg chg="add mod">
          <ac:chgData name="Radim Boháč" userId="e5098a9a-6a28-40ce-ac6e-47e9b8c9add8" providerId="ADAL" clId="{C1ED1A26-4C32-439A-AC27-5C639EB820A3}" dt="2021-10-11T13:50:35.722" v="13"/>
          <ac:picMkLst>
            <pc:docMk/>
            <pc:sldMk cId="3412977118" sldId="486"/>
            <ac:picMk id="6" creationId="{D6FC4920-D0D7-486F-80C5-F4B10CAE3726}"/>
          </ac:picMkLst>
        </pc:picChg>
      </pc:sldChg>
      <pc:sldChg chg="addSp delSp modSp mod">
        <pc:chgData name="Radim Boháč" userId="e5098a9a-6a28-40ce-ac6e-47e9b8c9add8" providerId="ADAL" clId="{C1ED1A26-4C32-439A-AC27-5C639EB820A3}" dt="2021-10-11T14:07:45.716" v="23" actId="20577"/>
        <pc:sldMkLst>
          <pc:docMk/>
          <pc:sldMk cId="1053558953" sldId="487"/>
        </pc:sldMkLst>
        <pc:spChg chg="mod">
          <ac:chgData name="Radim Boháč" userId="e5098a9a-6a28-40ce-ac6e-47e9b8c9add8" providerId="ADAL" clId="{C1ED1A26-4C32-439A-AC27-5C639EB820A3}" dt="2021-10-11T14:07:45.716" v="23" actId="20577"/>
          <ac:spMkLst>
            <pc:docMk/>
            <pc:sldMk cId="1053558953" sldId="487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C1ED1A26-4C32-439A-AC27-5C639EB820A3}" dt="2021-10-11T14:02:41.306" v="15"/>
          <ac:picMkLst>
            <pc:docMk/>
            <pc:sldMk cId="1053558953" sldId="487"/>
            <ac:picMk id="5" creationId="{EE88B9F1-7B46-4959-83EA-1E6B929ED1AC}"/>
          </ac:picMkLst>
        </pc:picChg>
        <pc:picChg chg="add del mod">
          <ac:chgData name="Radim Boháč" userId="e5098a9a-6a28-40ce-ac6e-47e9b8c9add8" providerId="ADAL" clId="{C1ED1A26-4C32-439A-AC27-5C639EB820A3}" dt="2021-10-11T14:07:22.633" v="16"/>
          <ac:picMkLst>
            <pc:docMk/>
            <pc:sldMk cId="1053558953" sldId="487"/>
            <ac:picMk id="6" creationId="{08B28B25-B607-4D6D-BF19-D48D634379A7}"/>
          </ac:picMkLst>
        </pc:picChg>
        <pc:picChg chg="add mod">
          <ac:chgData name="Radim Boháč" userId="e5098a9a-6a28-40ce-ac6e-47e9b8c9add8" providerId="ADAL" clId="{C1ED1A26-4C32-439A-AC27-5C639EB820A3}" dt="2021-10-11T14:07:22.633" v="16"/>
          <ac:picMkLst>
            <pc:docMk/>
            <pc:sldMk cId="1053558953" sldId="487"/>
            <ac:picMk id="7" creationId="{10D471FA-765D-4AF7-BCB1-42ACF2FFD72B}"/>
          </ac:picMkLst>
        </pc:picChg>
      </pc:sldChg>
      <pc:sldChg chg="addSp delSp modSp mod">
        <pc:chgData name="Radim Boháč" userId="e5098a9a-6a28-40ce-ac6e-47e9b8c9add8" providerId="ADAL" clId="{C1ED1A26-4C32-439A-AC27-5C639EB820A3}" dt="2021-10-11T14:15:42.908" v="25"/>
        <pc:sldMkLst>
          <pc:docMk/>
          <pc:sldMk cId="2417687553" sldId="488"/>
        </pc:sldMkLst>
        <pc:spChg chg="mod">
          <ac:chgData name="Radim Boháč" userId="e5098a9a-6a28-40ce-ac6e-47e9b8c9add8" providerId="ADAL" clId="{C1ED1A26-4C32-439A-AC27-5C639EB820A3}" dt="2021-10-11T14:08:37.286" v="24" actId="6549"/>
          <ac:spMkLst>
            <pc:docMk/>
            <pc:sldMk cId="2417687553" sldId="488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C1ED1A26-4C32-439A-AC27-5C639EB820A3}" dt="2021-10-11T14:15:42.908" v="25"/>
          <ac:picMkLst>
            <pc:docMk/>
            <pc:sldMk cId="2417687553" sldId="488"/>
            <ac:picMk id="5" creationId="{4681486F-50F3-4EE7-8678-F746746902ED}"/>
          </ac:picMkLst>
        </pc:picChg>
        <pc:picChg chg="add mod">
          <ac:chgData name="Radim Boháč" userId="e5098a9a-6a28-40ce-ac6e-47e9b8c9add8" providerId="ADAL" clId="{C1ED1A26-4C32-439A-AC27-5C639EB820A3}" dt="2021-10-11T14:15:42.908" v="25"/>
          <ac:picMkLst>
            <pc:docMk/>
            <pc:sldMk cId="2417687553" sldId="488"/>
            <ac:picMk id="6" creationId="{C024BFB0-7AB5-41AA-B182-07D9E5694300}"/>
          </ac:picMkLst>
        </pc:picChg>
      </pc:sldChg>
      <pc:sldChg chg="addSp modSp">
        <pc:chgData name="Radim Boháč" userId="e5098a9a-6a28-40ce-ac6e-47e9b8c9add8" providerId="ADAL" clId="{C1ED1A26-4C32-439A-AC27-5C639EB820A3}" dt="2021-10-11T14:26:23.978" v="26"/>
        <pc:sldMkLst>
          <pc:docMk/>
          <pc:sldMk cId="2528366601" sldId="489"/>
        </pc:sldMkLst>
        <pc:picChg chg="add mod">
          <ac:chgData name="Radim Boháč" userId="e5098a9a-6a28-40ce-ac6e-47e9b8c9add8" providerId="ADAL" clId="{C1ED1A26-4C32-439A-AC27-5C639EB820A3}" dt="2021-10-11T14:26:23.978" v="26"/>
          <ac:picMkLst>
            <pc:docMk/>
            <pc:sldMk cId="2528366601" sldId="489"/>
            <ac:picMk id="5" creationId="{A0094D37-53BE-4A9E-94FD-F6C391E04933}"/>
          </ac:picMkLst>
        </pc:picChg>
      </pc:sldChg>
      <pc:sldChg chg="addSp modSp mod">
        <pc:chgData name="Radim Boháč" userId="e5098a9a-6a28-40ce-ac6e-47e9b8c9add8" providerId="ADAL" clId="{C1ED1A26-4C32-439A-AC27-5C639EB820A3}" dt="2021-10-11T14:34:47.475" v="28"/>
        <pc:sldMkLst>
          <pc:docMk/>
          <pc:sldMk cId="3391799351" sldId="490"/>
        </pc:sldMkLst>
        <pc:spChg chg="mod">
          <ac:chgData name="Radim Boháč" userId="e5098a9a-6a28-40ce-ac6e-47e9b8c9add8" providerId="ADAL" clId="{C1ED1A26-4C32-439A-AC27-5C639EB820A3}" dt="2021-10-11T14:28:07.349" v="27" actId="6549"/>
          <ac:spMkLst>
            <pc:docMk/>
            <pc:sldMk cId="3391799351" sldId="490"/>
            <ac:spMk id="3" creationId="{FA8CC2E3-78C7-401D-8B6F-791D7C471981}"/>
          </ac:spMkLst>
        </pc:spChg>
        <pc:picChg chg="add mod">
          <ac:chgData name="Radim Boháč" userId="e5098a9a-6a28-40ce-ac6e-47e9b8c9add8" providerId="ADAL" clId="{C1ED1A26-4C32-439A-AC27-5C639EB820A3}" dt="2021-10-11T14:34:47.475" v="28"/>
          <ac:picMkLst>
            <pc:docMk/>
            <pc:sldMk cId="3391799351" sldId="490"/>
            <ac:picMk id="5" creationId="{E0E1E1E0-2072-4880-9554-C92106ACA3C1}"/>
          </ac:picMkLst>
        </pc:picChg>
      </pc:sldChg>
      <pc:sldChg chg="addSp delSp modSp">
        <pc:chgData name="Radim Boháč" userId="e5098a9a-6a28-40ce-ac6e-47e9b8c9add8" providerId="ADAL" clId="{C1ED1A26-4C32-439A-AC27-5C639EB820A3}" dt="2021-10-11T14:40:03.787" v="30"/>
        <pc:sldMkLst>
          <pc:docMk/>
          <pc:sldMk cId="2440763260" sldId="491"/>
        </pc:sldMkLst>
        <pc:picChg chg="add del mod">
          <ac:chgData name="Radim Boháč" userId="e5098a9a-6a28-40ce-ac6e-47e9b8c9add8" providerId="ADAL" clId="{C1ED1A26-4C32-439A-AC27-5C639EB820A3}" dt="2021-10-11T14:40:03.787" v="30"/>
          <ac:picMkLst>
            <pc:docMk/>
            <pc:sldMk cId="2440763260" sldId="491"/>
            <ac:picMk id="5" creationId="{6F0820EF-C978-4CA9-BF9F-C1A1E75EB0BB}"/>
          </ac:picMkLst>
        </pc:picChg>
        <pc:picChg chg="add mod">
          <ac:chgData name="Radim Boháč" userId="e5098a9a-6a28-40ce-ac6e-47e9b8c9add8" providerId="ADAL" clId="{C1ED1A26-4C32-439A-AC27-5C639EB820A3}" dt="2021-10-11T14:40:03.787" v="30"/>
          <ac:picMkLst>
            <pc:docMk/>
            <pc:sldMk cId="2440763260" sldId="491"/>
            <ac:picMk id="6" creationId="{FE9958D7-120F-46F3-8327-47184577EB57}"/>
          </ac:picMkLst>
        </pc:picChg>
      </pc:sldChg>
      <pc:sldChg chg="addSp modSp mod">
        <pc:chgData name="Radim Boháč" userId="e5098a9a-6a28-40ce-ac6e-47e9b8c9add8" providerId="ADAL" clId="{C1ED1A26-4C32-439A-AC27-5C639EB820A3}" dt="2021-10-11T14:44:51.719" v="32"/>
        <pc:sldMkLst>
          <pc:docMk/>
          <pc:sldMk cId="3540794187" sldId="492"/>
        </pc:sldMkLst>
        <pc:spChg chg="mod">
          <ac:chgData name="Radim Boháč" userId="e5098a9a-6a28-40ce-ac6e-47e9b8c9add8" providerId="ADAL" clId="{C1ED1A26-4C32-439A-AC27-5C639EB820A3}" dt="2021-10-11T14:41:01.022" v="31" actId="6549"/>
          <ac:spMkLst>
            <pc:docMk/>
            <pc:sldMk cId="3540794187" sldId="492"/>
            <ac:spMk id="3" creationId="{FA8CC2E3-78C7-401D-8B6F-791D7C471981}"/>
          </ac:spMkLst>
        </pc:spChg>
        <pc:picChg chg="add mod">
          <ac:chgData name="Radim Boháč" userId="e5098a9a-6a28-40ce-ac6e-47e9b8c9add8" providerId="ADAL" clId="{C1ED1A26-4C32-439A-AC27-5C639EB820A3}" dt="2021-10-11T14:44:51.719" v="32"/>
          <ac:picMkLst>
            <pc:docMk/>
            <pc:sldMk cId="3540794187" sldId="492"/>
            <ac:picMk id="5" creationId="{764B03D7-C24B-4A26-ABFE-600B483CC0BB}"/>
          </ac:picMkLst>
        </pc:picChg>
      </pc:sldChg>
      <pc:sldChg chg="addSp modSp mod">
        <pc:chgData name="Radim Boháč" userId="e5098a9a-6a28-40ce-ac6e-47e9b8c9add8" providerId="ADAL" clId="{C1ED1A26-4C32-439A-AC27-5C639EB820A3}" dt="2021-10-11T14:49:09.869" v="94" actId="20577"/>
        <pc:sldMkLst>
          <pc:docMk/>
          <pc:sldMk cId="4097051821" sldId="493"/>
        </pc:sldMkLst>
        <pc:spChg chg="mod">
          <ac:chgData name="Radim Boháč" userId="e5098a9a-6a28-40ce-ac6e-47e9b8c9add8" providerId="ADAL" clId="{C1ED1A26-4C32-439A-AC27-5C639EB820A3}" dt="2021-10-11T14:49:09.869" v="94" actId="20577"/>
          <ac:spMkLst>
            <pc:docMk/>
            <pc:sldMk cId="4097051821" sldId="493"/>
            <ac:spMk id="3" creationId="{FA8CC2E3-78C7-401D-8B6F-791D7C471981}"/>
          </ac:spMkLst>
        </pc:spChg>
        <pc:picChg chg="add mod">
          <ac:chgData name="Radim Boháč" userId="e5098a9a-6a28-40ce-ac6e-47e9b8c9add8" providerId="ADAL" clId="{C1ED1A26-4C32-439A-AC27-5C639EB820A3}" dt="2021-10-11T14:48:35.868" v="33"/>
          <ac:picMkLst>
            <pc:docMk/>
            <pc:sldMk cId="4097051821" sldId="493"/>
            <ac:picMk id="5" creationId="{D4EB8D85-6E59-4666-8666-502AFDCA5A1C}"/>
          </ac:picMkLst>
        </pc:picChg>
      </pc:sldChg>
      <pc:sldChg chg="addSp modSp">
        <pc:chgData name="Radim Boháč" userId="e5098a9a-6a28-40ce-ac6e-47e9b8c9add8" providerId="ADAL" clId="{C1ED1A26-4C32-439A-AC27-5C639EB820A3}" dt="2021-10-11T14:50:18.037" v="95"/>
        <pc:sldMkLst>
          <pc:docMk/>
          <pc:sldMk cId="3239003626" sldId="494"/>
        </pc:sldMkLst>
        <pc:picChg chg="add mod">
          <ac:chgData name="Radim Boháč" userId="e5098a9a-6a28-40ce-ac6e-47e9b8c9add8" providerId="ADAL" clId="{C1ED1A26-4C32-439A-AC27-5C639EB820A3}" dt="2021-10-11T14:50:18.037" v="95"/>
          <ac:picMkLst>
            <pc:docMk/>
            <pc:sldMk cId="3239003626" sldId="494"/>
            <ac:picMk id="5" creationId="{522FCF89-892B-4273-AB40-0C7203271A79}"/>
          </ac:picMkLst>
        </pc:picChg>
      </pc:sldChg>
      <pc:sldChg chg="addSp modSp">
        <pc:chgData name="Radim Boháč" userId="e5098a9a-6a28-40ce-ac6e-47e9b8c9add8" providerId="ADAL" clId="{C1ED1A26-4C32-439A-AC27-5C639EB820A3}" dt="2021-10-11T15:00:24.534" v="96"/>
        <pc:sldMkLst>
          <pc:docMk/>
          <pc:sldMk cId="1799826716" sldId="495"/>
        </pc:sldMkLst>
        <pc:picChg chg="add mod">
          <ac:chgData name="Radim Boháč" userId="e5098a9a-6a28-40ce-ac6e-47e9b8c9add8" providerId="ADAL" clId="{C1ED1A26-4C32-439A-AC27-5C639EB820A3}" dt="2021-10-11T15:00:24.534" v="96"/>
          <ac:picMkLst>
            <pc:docMk/>
            <pc:sldMk cId="1799826716" sldId="495"/>
            <ac:picMk id="5" creationId="{32145743-2A0F-4974-9C51-BBABF824308D}"/>
          </ac:picMkLst>
        </pc:picChg>
      </pc:sldChg>
      <pc:sldChg chg="addSp modSp">
        <pc:chgData name="Radim Boháč" userId="e5098a9a-6a28-40ce-ac6e-47e9b8c9add8" providerId="ADAL" clId="{C1ED1A26-4C32-439A-AC27-5C639EB820A3}" dt="2021-10-11T15:00:24.534" v="96"/>
        <pc:sldMkLst>
          <pc:docMk/>
          <pc:sldMk cId="296778122" sldId="496"/>
        </pc:sldMkLst>
        <pc:picChg chg="add mod">
          <ac:chgData name="Radim Boháč" userId="e5098a9a-6a28-40ce-ac6e-47e9b8c9add8" providerId="ADAL" clId="{C1ED1A26-4C32-439A-AC27-5C639EB820A3}" dt="2021-10-11T15:00:24.534" v="96"/>
          <ac:picMkLst>
            <pc:docMk/>
            <pc:sldMk cId="296778122" sldId="496"/>
            <ac:picMk id="5" creationId="{E330A475-E21E-499F-9153-65D06EB6970C}"/>
          </ac:picMkLst>
        </pc:picChg>
      </pc:sldChg>
      <pc:sldChg chg="addSp modSp">
        <pc:chgData name="Radim Boháč" userId="e5098a9a-6a28-40ce-ac6e-47e9b8c9add8" providerId="ADAL" clId="{C1ED1A26-4C32-439A-AC27-5C639EB820A3}" dt="2021-10-11T15:04:58.509" v="97"/>
        <pc:sldMkLst>
          <pc:docMk/>
          <pc:sldMk cId="3231670221" sldId="497"/>
        </pc:sldMkLst>
        <pc:picChg chg="add mod">
          <ac:chgData name="Radim Boháč" userId="e5098a9a-6a28-40ce-ac6e-47e9b8c9add8" providerId="ADAL" clId="{C1ED1A26-4C32-439A-AC27-5C639EB820A3}" dt="2021-10-11T15:04:58.509" v="97"/>
          <ac:picMkLst>
            <pc:docMk/>
            <pc:sldMk cId="3231670221" sldId="497"/>
            <ac:picMk id="5" creationId="{45B6E845-3B9B-4206-AE42-1D770663F12F}"/>
          </ac:picMkLst>
        </pc:picChg>
      </pc:sldChg>
      <pc:sldChg chg="addSp delSp modSp mod">
        <pc:chgData name="Radim Boháč" userId="e5098a9a-6a28-40ce-ac6e-47e9b8c9add8" providerId="ADAL" clId="{C1ED1A26-4C32-439A-AC27-5C639EB820A3}" dt="2021-10-11T15:05:53.807" v="99"/>
        <pc:sldMkLst>
          <pc:docMk/>
          <pc:sldMk cId="1585028605" sldId="498"/>
        </pc:sldMkLst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3" creationId="{FA8CC2E3-78C7-401D-8B6F-791D7C471981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6" creationId="{C9A6BDB5-B105-4135-AF12-11C5BBF4267E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7" creationId="{AC053300-C5DC-4726-AA31-B6120EB66B70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8" creationId="{096C79A7-AD3B-4916-B49A-51E8CE8E75B9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9" creationId="{38B67EB0-C1AF-4D0D-9755-2DCF1D2502B2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0" creationId="{9F7DD96C-C436-48DE-A118-F8CAA33A2580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1" creationId="{5BEE339A-A1F6-4BEB-BD00-1F34E1367FF9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2" creationId="{6262C9ED-991F-4A30-ADD5-4A9C209F39F4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3" creationId="{129DBE3F-D7E2-45DC-A46E-366E28FAE970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4" creationId="{A1AB0314-995F-4AD6-A96E-80CC09E125CD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5" creationId="{3F655CEC-3BFA-4DA0-9BE0-A9FDC960799F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6" creationId="{EC555CF8-8BD0-4CE6-9A36-4C7490645304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7" creationId="{4DE6C36E-FA7B-4AD7-9046-D04E29335B9E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8" creationId="{407421BE-8867-4C43-9835-A502A2B9D886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19" creationId="{62CE99C1-33F7-4330-9C1C-59D36FD5D11F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20" creationId="{FDAE3A85-C18C-4704-957B-5BAC07464E8C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21" creationId="{1AF5B0EB-C4EE-45A4-BC66-7155B024757C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22" creationId="{42EFBBED-9E44-4381-9952-E48CEE0C3B71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23" creationId="{0EEA5569-E810-4CC0-85A7-B0A30259D997}"/>
          </ac:spMkLst>
        </pc:spChg>
        <pc:spChg chg="del">
          <ac:chgData name="Radim Boháč" userId="e5098a9a-6a28-40ce-ac6e-47e9b8c9add8" providerId="ADAL" clId="{C1ED1A26-4C32-439A-AC27-5C639EB820A3}" dt="2021-10-11T15:05:52.718" v="98" actId="478"/>
          <ac:spMkLst>
            <pc:docMk/>
            <pc:sldMk cId="1585028605" sldId="498"/>
            <ac:spMk id="24" creationId="{A7A5D899-1940-44DE-8398-9B8380D638C2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25" creationId="{D94A62CA-B3C6-4FBD-A8E4-EF7BB336A5A7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26" creationId="{4A51BD02-008F-401C-A015-5912216754D6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27" creationId="{DA0AD3B4-2D70-4481-9421-50182913371A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28" creationId="{087AB81F-10D3-426B-BAFD-B4F6966466B6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29" creationId="{1C1A62BC-9798-4CE7-9D80-5EE1815BCC7C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0" creationId="{3B632D11-7636-418F-A59A-81F867ED7E02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1" creationId="{06BEB8A3-B055-4327-A516-0BB50511AA3D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2" creationId="{E9F8F4AC-90A5-43B8-BB1A-DFB72F4D49B6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3" creationId="{FEBDEC11-1443-490B-B159-DD6DA613E178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4" creationId="{4A5AEF2D-349E-4B83-B2A2-DFA2A095C936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5" creationId="{5D167736-468C-4B36-85F0-64EBACEC5904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6" creationId="{4CA2F6AC-05DD-4EE6-8FE6-954C60915AEB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7" creationId="{BF546F75-7E06-4775-A9DF-B8C9FE0355AE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8" creationId="{3B3F90D6-3A72-4BA2-9B67-C825CF449229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39" creationId="{112E816C-0736-4597-9D15-357C40692DA9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40" creationId="{BAF884A8-B3FC-4B96-8F2A-A0268958B2BE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41" creationId="{AF139AAB-80B3-4222-9A59-63328170C579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42" creationId="{506E70FA-7551-4EE2-ADA5-6FC1A3056D04}"/>
          </ac:spMkLst>
        </pc:spChg>
        <pc:spChg chg="add mod">
          <ac:chgData name="Radim Boháč" userId="e5098a9a-6a28-40ce-ac6e-47e9b8c9add8" providerId="ADAL" clId="{C1ED1A26-4C32-439A-AC27-5C639EB820A3}" dt="2021-10-11T15:05:53.807" v="99"/>
          <ac:spMkLst>
            <pc:docMk/>
            <pc:sldMk cId="1585028605" sldId="498"/>
            <ac:spMk id="43" creationId="{D8B16FEB-79DD-46FF-85AB-8184DE2A5046}"/>
          </ac:spMkLst>
        </pc:spChg>
        <pc:picChg chg="add mod">
          <ac:chgData name="Radim Boháč" userId="e5098a9a-6a28-40ce-ac6e-47e9b8c9add8" providerId="ADAL" clId="{C1ED1A26-4C32-439A-AC27-5C639EB820A3}" dt="2021-10-11T15:04:58.509" v="97"/>
          <ac:picMkLst>
            <pc:docMk/>
            <pc:sldMk cId="1585028605" sldId="498"/>
            <ac:picMk id="5" creationId="{2E4BEE21-2A06-407B-9B0B-332ED9FFA35A}"/>
          </ac:picMkLst>
        </pc:picChg>
      </pc:sldChg>
      <pc:sldChg chg="addSp modSp">
        <pc:chgData name="Radim Boháč" userId="e5098a9a-6a28-40ce-ac6e-47e9b8c9add8" providerId="ADAL" clId="{C1ED1A26-4C32-439A-AC27-5C639EB820A3}" dt="2021-10-11T15:08:52.133" v="100"/>
        <pc:sldMkLst>
          <pc:docMk/>
          <pc:sldMk cId="3784413171" sldId="499"/>
        </pc:sldMkLst>
        <pc:picChg chg="add mod">
          <ac:chgData name="Radim Boháč" userId="e5098a9a-6a28-40ce-ac6e-47e9b8c9add8" providerId="ADAL" clId="{C1ED1A26-4C32-439A-AC27-5C639EB820A3}" dt="2021-10-11T15:08:52.133" v="100"/>
          <ac:picMkLst>
            <pc:docMk/>
            <pc:sldMk cId="3784413171" sldId="499"/>
            <ac:picMk id="5" creationId="{374446EB-E6FE-4D01-9DDE-B03CEB7B0D0A}"/>
          </ac:picMkLst>
        </pc:picChg>
      </pc:sldChg>
      <pc:sldChg chg="addSp modSp">
        <pc:chgData name="Radim Boháč" userId="e5098a9a-6a28-40ce-ac6e-47e9b8c9add8" providerId="ADAL" clId="{C1ED1A26-4C32-439A-AC27-5C639EB820A3}" dt="2021-10-11T12:27:42.349" v="8"/>
        <pc:sldMkLst>
          <pc:docMk/>
          <pc:sldMk cId="3681322692" sldId="500"/>
        </pc:sldMkLst>
        <pc:picChg chg="add mod">
          <ac:chgData name="Radim Boháč" userId="e5098a9a-6a28-40ce-ac6e-47e9b8c9add8" providerId="ADAL" clId="{C1ED1A26-4C32-439A-AC27-5C639EB820A3}" dt="2021-10-11T12:27:42.349" v="8"/>
          <ac:picMkLst>
            <pc:docMk/>
            <pc:sldMk cId="3681322692" sldId="500"/>
            <ac:picMk id="6" creationId="{257CAF9D-3A8F-4E1E-B272-2FB8E690FF9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24.02.2024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Principy správy daní a charakter daňového řízení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26. února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5879"/>
            <a:ext cx="10856495" cy="1325563"/>
          </a:xfrm>
        </p:spPr>
        <p:txBody>
          <a:bodyPr/>
          <a:lstStyle/>
          <a:p>
            <a:r>
              <a:rPr lang="cs-CZ" dirty="0"/>
              <a:t>3. Základní principy správy daní (§ 6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procesní rovnosti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čl. 37 odst. 3 Listiny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nejde o rovnost se správcem daně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nestrannost a nediskriminační přístup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součinnosti (spolupráce)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je právem i povinností (vzájemnost)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poučovací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souvisí s právem na právní pomoc (čl. 37 odst. 2 Listiny)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nikoli právo na autoritativní výklad zákona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vstřícnosti a slušnosti</a:t>
            </a:r>
            <a:endParaRPr lang="cs-CZ" sz="1400" dirty="0">
              <a:sym typeface="Wingdings 3" pitchFamily="18" charset="2"/>
            </a:endParaRPr>
          </a:p>
          <a:p>
            <a:pPr lvl="1">
              <a:spcBef>
                <a:spcPct val="30000"/>
              </a:spcBef>
            </a:pPr>
            <a:r>
              <a:rPr lang="cs-CZ" dirty="0">
                <a:sym typeface="Wingdings 3" pitchFamily="18" charset="2"/>
              </a:rPr>
              <a:t>klientský přístup</a:t>
            </a:r>
          </a:p>
          <a:p>
            <a:pPr lvl="1">
              <a:spcBef>
                <a:spcPct val="30000"/>
              </a:spcBef>
            </a:pPr>
            <a:r>
              <a:rPr lang="cs-CZ" dirty="0">
                <a:sym typeface="Wingdings 3" pitchFamily="18" charset="2"/>
              </a:rPr>
              <a:t>platí pro osoby zúčastněné na správě daní i úřední osoby správce daně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87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065" y="15878"/>
            <a:ext cx="10783529" cy="1325563"/>
          </a:xfrm>
        </p:spPr>
        <p:txBody>
          <a:bodyPr/>
          <a:lstStyle/>
          <a:p>
            <a:r>
              <a:rPr lang="cs-CZ" dirty="0"/>
              <a:t>3. Základní principy správy daní (§ 7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rychlosti (</a:t>
            </a:r>
            <a:r>
              <a:rPr lang="cs-CZ" b="1" dirty="0" err="1"/>
              <a:t>bezprůtažnosti</a:t>
            </a:r>
            <a:r>
              <a:rPr lang="cs-CZ" b="1" dirty="0"/>
              <a:t>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čl. 38 odst. 2 Listiny základních práv a svobod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týká se i osob zúčastněných na správě daní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nečinnost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hospodárnosti a procesní ekonomie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náklady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spojení postupů a řízení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366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744200" cy="1325563"/>
          </a:xfrm>
        </p:spPr>
        <p:txBody>
          <a:bodyPr/>
          <a:lstStyle/>
          <a:p>
            <a:r>
              <a:rPr lang="cs-CZ" dirty="0"/>
              <a:t>3. Základní principy správy daní (§ 8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volného hodnocení důkazů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věrohodnost a kvantita důkazů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nikoli závažnost či zákonnost důkazů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legitimního očekávání (předvídatelnosti)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právní jistota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princip vázanosti vlastní správní praxí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přednosti obsahu před formou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derogace účinnosti zastřených (simulovaných) právních jednání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v případě podání konkretizována v § 70 odst. 2 DŘ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prokazuje správce daně (§ 92 odst. 5 DŘ)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princip zákazu zneužití práva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dovozen judikaturou (NSS, SD EU)</a:t>
            </a:r>
          </a:p>
          <a:p>
            <a:pPr lvl="1">
              <a:spcBef>
                <a:spcPct val="30000"/>
              </a:spcBef>
            </a:pPr>
            <a:r>
              <a:rPr lang="cs-CZ" sz="2000" dirty="0"/>
              <a:t>od 1. dubna 2019 součástí daňového řádu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99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675374" cy="1325563"/>
          </a:xfrm>
        </p:spPr>
        <p:txBody>
          <a:bodyPr/>
          <a:lstStyle/>
          <a:p>
            <a:r>
              <a:rPr lang="cs-CZ" dirty="0"/>
              <a:t>3. Základní principy správy daní (§ 9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neveřejnosti a mlčenlivosti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výjimka z obecné dispozice čl. 38 odst. 2 Listiny</a:t>
            </a:r>
          </a:p>
          <a:p>
            <a:pPr>
              <a:spcBef>
                <a:spcPct val="30000"/>
              </a:spcBef>
            </a:pPr>
            <a:endParaRPr lang="cs-CZ" b="1" dirty="0"/>
          </a:p>
          <a:p>
            <a:pPr>
              <a:spcBef>
                <a:spcPct val="30000"/>
              </a:spcBef>
            </a:pPr>
            <a:r>
              <a:rPr lang="cs-CZ" b="1" dirty="0"/>
              <a:t>princip oficiality a princip vyhledávací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tam, kde neplatí princip dispoziční</a:t>
            </a:r>
          </a:p>
          <a:p>
            <a:pPr>
              <a:spcBef>
                <a:spcPct val="30000"/>
              </a:spcBef>
            </a:pPr>
            <a:endParaRPr lang="cs-CZ" b="1" dirty="0"/>
          </a:p>
          <a:p>
            <a:pPr>
              <a:spcBef>
                <a:spcPct val="30000"/>
              </a:spcBef>
            </a:pPr>
            <a:r>
              <a:rPr lang="cs-CZ" b="1" dirty="0"/>
              <a:t>princip zpracovávání údajů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limitován cílem správy daní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763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Související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materiální pravdy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92 odst. 2 daňového řádu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princip zákazu převodu daňové povinnosti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241 daňového řádu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výjimka – zajištění daně (ručení, zástavní právo)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princip priority jednání daňového subjektu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28 odst. 6 daňového řádu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794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Související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princip ochrany dobré víry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 odst. 3 správního řádu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presumpce správnosti veřejnoprávních aktů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princip veřejného zájmu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§ 2 odst. 4 správního řádu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rovnováha veřejného zájmu společnosti a požadavku na ochranu základních práv osob zúčastněných na správě daní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při správě daní veřejný zájem primárně vymezen cílem správy daní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51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Charakter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Pojem a účel daňového řízení</a:t>
            </a:r>
          </a:p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Subjekty a předmět daňového řízení</a:t>
            </a:r>
          </a:p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Charakter daňového řízení</a:t>
            </a:r>
          </a:p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Nalézací a platební rovina</a:t>
            </a:r>
          </a:p>
          <a:p>
            <a:pPr marL="514350" indent="-514350">
              <a:spcBef>
                <a:spcPct val="30000"/>
              </a:spcBef>
              <a:buFont typeface="+mj-lt"/>
              <a:buAutoNum type="alphaUcPeriod"/>
            </a:pPr>
            <a:r>
              <a:rPr lang="cs-CZ" dirty="0"/>
              <a:t>Začátek a konec daňového 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003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Pojem a účel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dirty="0"/>
              <a:t>daňové řízení x správa daní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daňové řízení (§ 134 DŘ)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soubor dílčích řízení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účel daňového řízení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naplnit cíl správy daní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26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Subjekty a předmět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subjekty daňového řízení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správce daně (úřední osoby)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osoby zúčastněné na správě daní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účastníci daňového řízení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daňový řád nepoužívá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typické vztahy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správce daně – daňový subjekt (poplatník, plátce)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správce daně – plátce daně – poplatník </a:t>
            </a:r>
          </a:p>
          <a:p>
            <a:pPr>
              <a:spcBef>
                <a:spcPct val="30000"/>
              </a:spcBef>
            </a:pPr>
            <a:r>
              <a:rPr lang="cs-CZ" b="1" dirty="0"/>
              <a:t>předmět daňového řízení 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daň (zdaňovací období x jednorázová)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78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Charakter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</a:pPr>
            <a:r>
              <a:rPr lang="cs-CZ" dirty="0"/>
              <a:t>realizace příjmů do veřejných rozpočtů 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vrchnostenský aspekt je až druhořadý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dirty="0"/>
              <a:t>daňové řízení je řízení „složené“ 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skládá se podle okolností z dílčích řízení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úsek, v němž je možné provádět dílčí řízení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6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Obecně k principům správy daní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Principy daňového práva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Základní principy správy daní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Související principy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Charakter daňového řízení</a:t>
            </a: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C82C40-64B6-4ECA-85EB-8E720B83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Nalézací a platební rovina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  <p:sp>
        <p:nvSpPr>
          <p:cNvPr id="25" name="Zástupný obsah 2">
            <a:extLst>
              <a:ext uri="{FF2B5EF4-FFF2-40B4-BE49-F238E27FC236}">
                <a16:creationId xmlns:a16="http://schemas.microsoft.com/office/drawing/2014/main" id="{D94A62CA-B3C6-4FBD-A8E4-EF7BB336A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4A51BD02-008F-401C-A015-591221675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1213338"/>
            <a:ext cx="4032573" cy="43032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800" dirty="0">
              <a:latin typeface="Gill Sans MT" panose="020B0502020104020203" pitchFamily="34" charset="-1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Nalézací rovina</a:t>
            </a:r>
          </a:p>
        </p:txBody>
      </p:sp>
      <p:sp>
        <p:nvSpPr>
          <p:cNvPr id="27" name="Rectangle 10">
            <a:extLst>
              <a:ext uri="{FF2B5EF4-FFF2-40B4-BE49-F238E27FC236}">
                <a16:creationId xmlns:a16="http://schemas.microsoft.com/office/drawing/2014/main" id="{DA0AD3B4-2D70-4481-9421-501829133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072" y="1608038"/>
            <a:ext cx="2089150" cy="596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1400">
              <a:latin typeface="Gill Sans MT" panose="020B0502020104020203" pitchFamily="34" charset="-18"/>
            </a:endParaRPr>
          </a:p>
        </p:txBody>
      </p:sp>
      <p:sp>
        <p:nvSpPr>
          <p:cNvPr id="28" name="Rectangle 11">
            <a:extLst>
              <a:ext uri="{FF2B5EF4-FFF2-40B4-BE49-F238E27FC236}">
                <a16:creationId xmlns:a16="http://schemas.microsoft.com/office/drawing/2014/main" id="{087AB81F-10D3-426B-BAFD-B4F696646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698" y="1213338"/>
            <a:ext cx="6194102" cy="43032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cs-CZ" sz="600" dirty="0">
              <a:latin typeface="Gill Sans MT" panose="020B0502020104020203" pitchFamily="34" charset="-1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dirty="0">
                <a:latin typeface="Gill Sans MT" panose="020B0502020104020203" pitchFamily="34" charset="-18"/>
              </a:rPr>
              <a:t>Platební rovina</a:t>
            </a: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1C1A62BC-9798-4CE7-9D80-5EE1815BC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3" y="3357463"/>
            <a:ext cx="3421783" cy="1237263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Doměřovací řízení</a:t>
            </a:r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3B632D11-7636-418F-A59A-81F867ED7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4" y="1904301"/>
            <a:ext cx="3421782" cy="1237263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Vyměřovací řízení</a:t>
            </a:r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06BEB8A3-B055-4327-A516-0BB50511A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3073" y="1753623"/>
            <a:ext cx="2514631" cy="574675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Vybírání</a:t>
            </a:r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E9F8F4AC-90A5-43B8-BB1A-DFB72F4D4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462" y="2446006"/>
            <a:ext cx="2514631" cy="504825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Evidence</a:t>
            </a:r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FEBDEC11-1443-490B-B159-DD6DA613E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473" y="3068538"/>
            <a:ext cx="2514631" cy="1944688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Zajištění</a:t>
            </a: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4A5AEF2D-349E-4B83-B2A2-DFA2A095C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2895" y="4397450"/>
            <a:ext cx="2265785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Ručení a finanční záruka</a:t>
            </a:r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5D167736-468C-4B36-85F0-64EBACEC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196" y="3360549"/>
            <a:ext cx="2265785" cy="417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Zajišťovací příkaz </a:t>
            </a:r>
          </a:p>
        </p:txBody>
      </p:sp>
      <p:sp>
        <p:nvSpPr>
          <p:cNvPr id="36" name="Rectangle 26">
            <a:extLst>
              <a:ext uri="{FF2B5EF4-FFF2-40B4-BE49-F238E27FC236}">
                <a16:creationId xmlns:a16="http://schemas.microsoft.com/office/drawing/2014/main" id="{4CA2F6AC-05DD-4EE6-8FE6-954C60915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196" y="3873616"/>
            <a:ext cx="2265785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Zástavní právo</a:t>
            </a:r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BF546F75-7E06-4775-A9DF-B8C9FE035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479" y="1753623"/>
            <a:ext cx="2633358" cy="3259601"/>
          </a:xfrm>
          <a:prstGeom prst="rect">
            <a:avLst/>
          </a:prstGeom>
          <a:solidFill>
            <a:srgbClr val="D22D4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600" dirty="0">
                <a:latin typeface="Gill Sans MT" panose="020B0502020104020203" pitchFamily="34" charset="-18"/>
              </a:rPr>
              <a:t>Vymáhání</a:t>
            </a:r>
          </a:p>
        </p:txBody>
      </p:sp>
      <p:sp>
        <p:nvSpPr>
          <p:cNvPr id="38" name="Rectangle 30">
            <a:extLst>
              <a:ext uri="{FF2B5EF4-FFF2-40B4-BE49-F238E27FC236}">
                <a16:creationId xmlns:a16="http://schemas.microsoft.com/office/drawing/2014/main" id="{3B3F90D6-3A72-4BA2-9B67-C825CF449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0230" y="2127595"/>
            <a:ext cx="2345317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Soudním exekutorem</a:t>
            </a:r>
          </a:p>
        </p:txBody>
      </p:sp>
      <p:sp>
        <p:nvSpPr>
          <p:cNvPr id="39" name="Rectangle 31">
            <a:extLst>
              <a:ext uri="{FF2B5EF4-FFF2-40B4-BE49-F238E27FC236}">
                <a16:creationId xmlns:a16="http://schemas.microsoft.com/office/drawing/2014/main" id="{112E816C-0736-4597-9D15-357C40692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0229" y="2789561"/>
            <a:ext cx="2345317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Daňovou exekucí</a:t>
            </a: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BAF884A8-B3FC-4B96-8F2A-A0268958B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793" y="3482263"/>
            <a:ext cx="2345317" cy="4175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Přihlášením do veřejné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dražby</a:t>
            </a:r>
          </a:p>
        </p:txBody>
      </p:sp>
      <p:sp>
        <p:nvSpPr>
          <p:cNvPr id="41" name="Rectangle 33">
            <a:extLst>
              <a:ext uri="{FF2B5EF4-FFF2-40B4-BE49-F238E27FC236}">
                <a16:creationId xmlns:a16="http://schemas.microsoft.com/office/drawing/2014/main" id="{AF139AAB-80B3-4222-9A59-63328170C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0793" y="4197363"/>
            <a:ext cx="2345317" cy="4175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Uplatněním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1050" dirty="0">
                <a:latin typeface="Gill Sans MT" panose="020B0502020104020203" pitchFamily="34" charset="-18"/>
              </a:rPr>
              <a:t>v </a:t>
            </a:r>
            <a:r>
              <a:rPr lang="cs-CZ" sz="1050" dirty="0" err="1">
                <a:latin typeface="Gill Sans MT" panose="020B0502020104020203" pitchFamily="34" charset="-18"/>
              </a:rPr>
              <a:t>insolvenčním</a:t>
            </a:r>
            <a:r>
              <a:rPr lang="cs-CZ" sz="1050" dirty="0">
                <a:latin typeface="Gill Sans MT" panose="020B0502020104020203" pitchFamily="34" charset="-18"/>
              </a:rPr>
              <a:t> řízení</a:t>
            </a:r>
          </a:p>
        </p:txBody>
      </p:sp>
      <p:sp>
        <p:nvSpPr>
          <p:cNvPr id="42" name="Rectangle 58">
            <a:extLst>
              <a:ext uri="{FF2B5EF4-FFF2-40B4-BE49-F238E27FC236}">
                <a16:creationId xmlns:a16="http://schemas.microsoft.com/office/drawing/2014/main" id="{506E70FA-7551-4EE2-ADA5-6FC1A3056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162" y="4704397"/>
            <a:ext cx="3421783" cy="7667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Nalézací řízení je ukončeno uplynutím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lhůty pro stanovení daně</a:t>
            </a:r>
          </a:p>
        </p:txBody>
      </p:sp>
      <p:sp>
        <p:nvSpPr>
          <p:cNvPr id="43" name="Rectangle 59">
            <a:extLst>
              <a:ext uri="{FF2B5EF4-FFF2-40B4-BE49-F238E27FC236}">
                <a16:creationId xmlns:a16="http://schemas.microsoft.com/office/drawing/2014/main" id="{D8B16FEB-79DD-46FF-85AB-8184DE2A5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474" y="5102097"/>
            <a:ext cx="5481364" cy="357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sz="1600" dirty="0">
                <a:solidFill>
                  <a:schemeClr val="tx1"/>
                </a:solidFill>
                <a:latin typeface="Gill Sans MT" panose="020B0502020104020203" pitchFamily="34" charset="-18"/>
              </a:rPr>
              <a:t>Placení daní je ukončeno uplynutím lhůty pro placení daně</a:t>
            </a:r>
            <a:endParaRPr lang="cs-CZ" sz="1100" dirty="0">
              <a:solidFill>
                <a:schemeClr val="tx1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85028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Začátek a konec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cs-CZ" b="1" dirty="0"/>
              <a:t>začátek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 § 91 odst. 1 DŘ</a:t>
            </a:r>
          </a:p>
          <a:p>
            <a:pPr lvl="1"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formální konec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 rovině nalézací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 rovině platební</a:t>
            </a:r>
          </a:p>
          <a:p>
            <a:pPr>
              <a:spcBef>
                <a:spcPct val="30000"/>
              </a:spcBef>
            </a:pPr>
            <a:endParaRPr lang="cs-CZ" dirty="0"/>
          </a:p>
          <a:p>
            <a:pPr>
              <a:spcBef>
                <a:spcPct val="30000"/>
              </a:spcBef>
            </a:pPr>
            <a:r>
              <a:rPr lang="cs-CZ" b="1" dirty="0"/>
              <a:t>materiální konec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 rovině nalézací</a:t>
            </a:r>
          </a:p>
          <a:p>
            <a:pPr lvl="1">
              <a:spcBef>
                <a:spcPct val="30000"/>
              </a:spcBef>
            </a:pPr>
            <a:r>
              <a:rPr lang="cs-CZ" dirty="0"/>
              <a:t>v rovině platební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13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Obecně k principům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b="1" dirty="0">
                <a:solidFill>
                  <a:srgbClr val="D22D40"/>
                </a:solidFill>
              </a:rPr>
              <a:t>Právní pravidla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51B0090-9869-4E51-A34A-13090249B0AA}"/>
              </a:ext>
            </a:extLst>
          </p:cNvPr>
          <p:cNvSpPr/>
          <p:nvPr/>
        </p:nvSpPr>
        <p:spPr>
          <a:xfrm>
            <a:off x="838200" y="1923803"/>
            <a:ext cx="10515600" cy="359208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591BDF-D852-4A67-B34F-1A8B87AA3BF5}"/>
              </a:ext>
            </a:extLst>
          </p:cNvPr>
          <p:cNvSpPr/>
          <p:nvPr/>
        </p:nvSpPr>
        <p:spPr>
          <a:xfrm>
            <a:off x="3143470" y="1996241"/>
            <a:ext cx="8164057" cy="344451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5DA676-EC50-4870-88A4-D8459AF2C430}"/>
              </a:ext>
            </a:extLst>
          </p:cNvPr>
          <p:cNvSpPr txBox="1"/>
          <p:nvPr/>
        </p:nvSpPr>
        <p:spPr>
          <a:xfrm>
            <a:off x="3143470" y="3136612"/>
            <a:ext cx="8164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Gill Sans MT" panose="020B0502020104020203" pitchFamily="34" charset="-18"/>
                <a:cs typeface="Arial" panose="020B0604020202020204" pitchFamily="34" charset="0"/>
              </a:rPr>
              <a:t>Právní normy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B8BBA59-34A1-439C-83D3-3410879F0FCE}"/>
              </a:ext>
            </a:extLst>
          </p:cNvPr>
          <p:cNvSpPr/>
          <p:nvPr/>
        </p:nvSpPr>
        <p:spPr>
          <a:xfrm>
            <a:off x="886874" y="1997586"/>
            <a:ext cx="2198305" cy="344451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2B96B06-11B3-4B1B-B9B0-E073347BF841}"/>
              </a:ext>
            </a:extLst>
          </p:cNvPr>
          <p:cNvSpPr txBox="1"/>
          <p:nvPr/>
        </p:nvSpPr>
        <p:spPr>
          <a:xfrm>
            <a:off x="945165" y="2890391"/>
            <a:ext cx="2086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Gill Sans MT" panose="020B0502020104020203" pitchFamily="34" charset="-18"/>
                <a:cs typeface="Arial" panose="020B0604020202020204" pitchFamily="34" charset="0"/>
              </a:rPr>
              <a:t>Právní principy</a:t>
            </a:r>
          </a:p>
        </p:txBody>
      </p:sp>
    </p:spTree>
    <p:extLst>
      <p:ext uri="{BB962C8B-B14F-4D97-AF65-F5344CB8AC3E}">
        <p14:creationId xmlns:p14="http://schemas.microsoft.com/office/powerpoint/2010/main" val="368132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Obecně k principům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51B0090-9869-4E51-A34A-13090249B0AA}"/>
              </a:ext>
            </a:extLst>
          </p:cNvPr>
          <p:cNvSpPr/>
          <p:nvPr/>
        </p:nvSpPr>
        <p:spPr>
          <a:xfrm>
            <a:off x="838200" y="1340769"/>
            <a:ext cx="10515600" cy="4175118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96F1697-3190-442B-BD6C-C0F756B46D2F}"/>
              </a:ext>
            </a:extLst>
          </p:cNvPr>
          <p:cNvSpPr txBox="1"/>
          <p:nvPr/>
        </p:nvSpPr>
        <p:spPr>
          <a:xfrm>
            <a:off x="2495600" y="1340769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2"/>
                </a:solidFill>
                <a:cs typeface="Arial" panose="020B0604020202020204" pitchFamily="34" charset="0"/>
              </a:rPr>
              <a:t>Principy daňového práva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8591BDF-D852-4A67-B34F-1A8B87AA3BF5}"/>
              </a:ext>
            </a:extLst>
          </p:cNvPr>
          <p:cNvSpPr/>
          <p:nvPr/>
        </p:nvSpPr>
        <p:spPr>
          <a:xfrm>
            <a:off x="1812022" y="2046914"/>
            <a:ext cx="8724550" cy="329687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D5DA676-EC50-4870-88A4-D8459AF2C430}"/>
              </a:ext>
            </a:extLst>
          </p:cNvPr>
          <p:cNvSpPr txBox="1"/>
          <p:nvPr/>
        </p:nvSpPr>
        <p:spPr>
          <a:xfrm>
            <a:off x="2495600" y="263691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cs typeface="Arial" panose="020B0604020202020204" pitchFamily="34" charset="0"/>
              </a:rPr>
              <a:t>Principy správy daní</a:t>
            </a:r>
          </a:p>
        </p:txBody>
      </p:sp>
    </p:spTree>
    <p:extLst>
      <p:ext uri="{BB962C8B-B14F-4D97-AF65-F5344CB8AC3E}">
        <p14:creationId xmlns:p14="http://schemas.microsoft.com/office/powerpoint/2010/main" val="417341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Principy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princip „</a:t>
            </a:r>
            <a:r>
              <a:rPr lang="cs-CZ" b="1" dirty="0" err="1"/>
              <a:t>nullum</a:t>
            </a:r>
            <a:r>
              <a:rPr lang="cs-CZ" b="1" dirty="0"/>
              <a:t> </a:t>
            </a:r>
            <a:r>
              <a:rPr lang="cs-CZ" b="1" dirty="0" err="1"/>
              <a:t>tributum</a:t>
            </a:r>
            <a:r>
              <a:rPr lang="cs-CZ" b="1" dirty="0"/>
              <a:t> sine lege“</a:t>
            </a:r>
          </a:p>
          <a:p>
            <a:pPr lvl="1"/>
            <a:r>
              <a:rPr lang="cs-CZ" dirty="0"/>
              <a:t>čl. 11 odst. 5 Listiny základních práv a svobod</a:t>
            </a:r>
          </a:p>
          <a:p>
            <a:endParaRPr lang="cs-CZ" dirty="0"/>
          </a:p>
          <a:p>
            <a:r>
              <a:rPr lang="cs-CZ" b="1" dirty="0"/>
              <a:t>princip rozumného zdanění</a:t>
            </a:r>
          </a:p>
          <a:p>
            <a:pPr lvl="1"/>
            <a:r>
              <a:rPr lang="cs-CZ" dirty="0"/>
              <a:t>princip únosnosti a platební schopnosti</a:t>
            </a:r>
          </a:p>
          <a:p>
            <a:pPr lvl="1"/>
            <a:r>
              <a:rPr lang="cs-CZ" dirty="0"/>
              <a:t>zákaz rdousícího efektu</a:t>
            </a:r>
          </a:p>
          <a:p>
            <a:endParaRPr lang="cs-CZ" dirty="0"/>
          </a:p>
          <a:p>
            <a:r>
              <a:rPr lang="cs-CZ" b="1" dirty="0"/>
              <a:t>princip daňové spravedlnosti </a:t>
            </a:r>
          </a:p>
          <a:p>
            <a:pPr lvl="1"/>
            <a:r>
              <a:rPr lang="cs-CZ" dirty="0"/>
              <a:t>horizontální vs. vertikální</a:t>
            </a:r>
          </a:p>
          <a:p>
            <a:endParaRPr lang="cs-CZ" dirty="0"/>
          </a:p>
          <a:p>
            <a:r>
              <a:rPr lang="cs-CZ" b="1" dirty="0"/>
              <a:t>princip daňové solidarity</a:t>
            </a:r>
          </a:p>
          <a:p>
            <a:pPr lvl="1"/>
            <a:r>
              <a:rPr lang="cs-CZ" dirty="0"/>
              <a:t>solidarita bohatších s chudšími</a:t>
            </a:r>
          </a:p>
          <a:p>
            <a:pPr lvl="1"/>
            <a:r>
              <a:rPr lang="cs-CZ" dirty="0"/>
              <a:t>nucená solidarita poctivých s nepoctivými (zdanění hloupých)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10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Principy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princip jednoznačnosti a srozumitelnosti</a:t>
            </a:r>
          </a:p>
          <a:p>
            <a:pPr lvl="1"/>
            <a:r>
              <a:rPr lang="cs-CZ" dirty="0"/>
              <a:t>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libertate</a:t>
            </a:r>
            <a:r>
              <a:rPr lang="cs-CZ" dirty="0"/>
              <a:t> (in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mitius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princip zákazu pravé retroaktivity</a:t>
            </a:r>
          </a:p>
          <a:p>
            <a:pPr lvl="1"/>
            <a:r>
              <a:rPr lang="cs-CZ" dirty="0"/>
              <a:t>pravá x nepravá retroaktivita</a:t>
            </a:r>
          </a:p>
          <a:p>
            <a:endParaRPr lang="cs-CZ" dirty="0"/>
          </a:p>
          <a:p>
            <a:r>
              <a:rPr lang="cs-CZ" b="1" dirty="0"/>
              <a:t>princip vyloučení duplicity zdanění (dvojího zdanění)</a:t>
            </a:r>
          </a:p>
          <a:p>
            <a:pPr lvl="1"/>
            <a:r>
              <a:rPr lang="cs-CZ" dirty="0"/>
              <a:t>právní x ekonomické dvojí zdanění</a:t>
            </a:r>
          </a:p>
          <a:p>
            <a:pPr lvl="1"/>
            <a:r>
              <a:rPr lang="cs-CZ" dirty="0"/>
              <a:t>vnitrostátní x mezinárodní dvojí zdanění</a:t>
            </a:r>
          </a:p>
          <a:p>
            <a:endParaRPr lang="cs-CZ" dirty="0"/>
          </a:p>
          <a:p>
            <a:r>
              <a:rPr lang="cs-CZ" b="1" dirty="0"/>
              <a:t>princip primárně fiskálního účelu zdanění</a:t>
            </a:r>
          </a:p>
          <a:p>
            <a:endParaRPr lang="cs-CZ" dirty="0"/>
          </a:p>
          <a:p>
            <a:r>
              <a:rPr lang="cs-CZ" b="1" dirty="0"/>
              <a:t>princip neutrálnosti (daňové neutrality)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76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Principy daňového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princip právní jistoty</a:t>
            </a:r>
          </a:p>
          <a:p>
            <a:pPr lvl="1"/>
            <a:r>
              <a:rPr lang="cs-CZ" dirty="0"/>
              <a:t>princip legitimního očekávání</a:t>
            </a:r>
          </a:p>
          <a:p>
            <a:endParaRPr lang="cs-CZ" b="1" dirty="0"/>
          </a:p>
          <a:p>
            <a:r>
              <a:rPr lang="cs-CZ" b="1" dirty="0"/>
              <a:t>princip účinnosti daní</a:t>
            </a:r>
          </a:p>
          <a:p>
            <a:endParaRPr lang="cs-CZ" b="1" dirty="0"/>
          </a:p>
          <a:p>
            <a:r>
              <a:rPr lang="cs-CZ" b="1" dirty="0"/>
              <a:t>princip dobré správy (únosné administrativy)</a:t>
            </a:r>
          </a:p>
          <a:p>
            <a:endParaRPr lang="cs-CZ" b="1" dirty="0"/>
          </a:p>
          <a:p>
            <a:r>
              <a:rPr lang="cs-CZ" b="1" dirty="0"/>
              <a:t>princip funkční správy (věrohodnosti)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497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Základní principy správy daní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sz="3600" b="1" dirty="0"/>
              <a:t>funkce a význam základních principů</a:t>
            </a:r>
          </a:p>
          <a:p>
            <a:endParaRPr lang="cs-CZ" sz="3600" b="1" dirty="0"/>
          </a:p>
          <a:p>
            <a:r>
              <a:rPr lang="cs-CZ" sz="3600" b="1" dirty="0"/>
              <a:t>prameny</a:t>
            </a:r>
          </a:p>
          <a:p>
            <a:endParaRPr lang="cs-CZ" sz="3600" b="1" dirty="0"/>
          </a:p>
          <a:p>
            <a:endParaRPr lang="cs-CZ" sz="3600" b="1" dirty="0"/>
          </a:p>
          <a:p>
            <a:endParaRPr lang="cs-CZ" sz="3600" b="1" dirty="0"/>
          </a:p>
          <a:p>
            <a:r>
              <a:rPr lang="cs-CZ" sz="3600" b="1" dirty="0"/>
              <a:t>srovnání se správním řádem</a:t>
            </a:r>
          </a:p>
          <a:p>
            <a:pPr lvl="1"/>
            <a:r>
              <a:rPr lang="cs-CZ" sz="3200" dirty="0"/>
              <a:t>§ 2 až 8 správního řádu</a:t>
            </a:r>
          </a:p>
          <a:p>
            <a:pPr lvl="1"/>
            <a:r>
              <a:rPr lang="cs-CZ" sz="3200" dirty="0"/>
              <a:t>§ 177 odst. 1 správního řádu x § 262 daňového řádu</a:t>
            </a:r>
            <a:endParaRPr lang="cs-CZ" sz="1200" dirty="0">
              <a:sym typeface="Wingdings 3" pitchFamily="18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A949733-BD1A-4AD2-B4F6-A3DA0C574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560936"/>
              </p:ext>
            </p:extLst>
          </p:nvPr>
        </p:nvGraphicFramePr>
        <p:xfrm>
          <a:off x="1450109" y="2872740"/>
          <a:ext cx="8128000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05610">
                  <a:extLst>
                    <a:ext uri="{9D8B030D-6E8A-4147-A177-3AD203B41FA5}">
                      <a16:colId xmlns:a16="http://schemas.microsoft.com/office/drawing/2014/main" val="363412300"/>
                    </a:ext>
                  </a:extLst>
                </a:gridCol>
                <a:gridCol w="6122390">
                  <a:extLst>
                    <a:ext uri="{9D8B030D-6E8A-4147-A177-3AD203B41FA5}">
                      <a16:colId xmlns:a16="http://schemas.microsoft.com/office/drawing/2014/main" val="3594507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primárně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/>
                        <a:t>§ 5 až 9 daňového řádu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26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sekundárně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/>
                        <a:t>ústavní pořádek (zejména Listina základní práv a svobod)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397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terciárně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teorie, judikatura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53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97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792326" cy="1325563"/>
          </a:xfrm>
        </p:spPr>
        <p:txBody>
          <a:bodyPr/>
          <a:lstStyle/>
          <a:p>
            <a:r>
              <a:rPr lang="cs-CZ" dirty="0"/>
              <a:t>3. Základní principy správy daní (§ 5 DŘ)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spcBef>
                <a:spcPct val="35000"/>
              </a:spcBef>
            </a:pPr>
            <a:r>
              <a:rPr lang="cs-CZ" sz="2400" b="1" dirty="0"/>
              <a:t>princip zákonnosti (legality)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právní x vnitřní předpisy</a:t>
            </a:r>
          </a:p>
          <a:p>
            <a:pPr>
              <a:spcBef>
                <a:spcPct val="35000"/>
              </a:spcBef>
            </a:pPr>
            <a:r>
              <a:rPr lang="cs-CZ" sz="2400" b="1" dirty="0"/>
              <a:t>princip </a:t>
            </a:r>
            <a:r>
              <a:rPr lang="cs-CZ" sz="2400" b="1" dirty="0" err="1"/>
              <a:t>enumerativnosti</a:t>
            </a:r>
            <a:r>
              <a:rPr lang="cs-CZ" sz="2400" b="1" dirty="0"/>
              <a:t> veřejnoprávních pretenzí (legální licence)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čl. 2 odst. 3 Ústavy, čl. 2 odst. 2 Listiny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zákaz libovůle (zákaz zneužití pravomoci)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jednání </a:t>
            </a:r>
            <a:r>
              <a:rPr lang="cs-CZ" sz="2000" i="1" dirty="0"/>
              <a:t>ultra </a:t>
            </a:r>
            <a:r>
              <a:rPr lang="cs-CZ" sz="2000" i="1" dirty="0" err="1"/>
              <a:t>vires</a:t>
            </a:r>
            <a:r>
              <a:rPr lang="cs-CZ" sz="2000" dirty="0"/>
              <a:t> (mimo svoji pravomoc)</a:t>
            </a:r>
            <a:endParaRPr lang="cs-CZ" sz="800" dirty="0"/>
          </a:p>
          <a:p>
            <a:pPr>
              <a:spcBef>
                <a:spcPct val="35000"/>
              </a:spcBef>
            </a:pPr>
            <a:r>
              <a:rPr lang="cs-CZ" sz="2400" b="1" dirty="0"/>
              <a:t>princip přiměřenosti (proporcionality) a princip šetření práv zúčastněných osob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čl. 1 odst. 1 Ústavy</a:t>
            </a:r>
          </a:p>
          <a:p>
            <a:pPr lvl="1">
              <a:spcBef>
                <a:spcPct val="35000"/>
              </a:spcBef>
            </a:pPr>
            <a:r>
              <a:rPr lang="cs-CZ" sz="2000" dirty="0"/>
              <a:t>princip vhodnosti, účelnosti a potřebnosti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589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2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999</Words>
  <Application>Microsoft Office PowerPoint</Application>
  <PresentationFormat>Širokoúhlá obrazovka</PresentationFormat>
  <Paragraphs>237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Wingdings 3</vt:lpstr>
      <vt:lpstr>Motiv Office</vt:lpstr>
      <vt:lpstr>Principy správy daní a charakter daňového řízení</vt:lpstr>
      <vt:lpstr>Osnova</vt:lpstr>
      <vt:lpstr>I. Obecně k principům správy daní</vt:lpstr>
      <vt:lpstr>I. Obecně k principům správy daní</vt:lpstr>
      <vt:lpstr>2. Principy daňového práva</vt:lpstr>
      <vt:lpstr>2. Principy daňového práva</vt:lpstr>
      <vt:lpstr>2. Principy daňového práva</vt:lpstr>
      <vt:lpstr>3. Základní principy správy daní</vt:lpstr>
      <vt:lpstr>3. Základní principy správy daní (§ 5 DŘ)</vt:lpstr>
      <vt:lpstr>3. Základní principy správy daní (§ 6 DŘ)</vt:lpstr>
      <vt:lpstr>3. Základní principy správy daní (§ 7 DŘ)</vt:lpstr>
      <vt:lpstr>3. Základní principy správy daní (§ 8 DŘ)</vt:lpstr>
      <vt:lpstr>3. Základní principy správy daní (§ 9 DŘ)</vt:lpstr>
      <vt:lpstr>4. Související principy</vt:lpstr>
      <vt:lpstr>4. Související principy</vt:lpstr>
      <vt:lpstr>5. Charakter daňového řízení</vt:lpstr>
      <vt:lpstr>A. Pojem a účel daňového řízení</vt:lpstr>
      <vt:lpstr>B. Subjekty a předmět daňového řízení</vt:lpstr>
      <vt:lpstr>C. Charakter daňového řízení</vt:lpstr>
      <vt:lpstr>D. Nalézací a platební rovina</vt:lpstr>
      <vt:lpstr>E. Začátek a konec daňového řízení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72</cp:revision>
  <dcterms:created xsi:type="dcterms:W3CDTF">2019-09-25T20:27:52Z</dcterms:created>
  <dcterms:modified xsi:type="dcterms:W3CDTF">2024-02-24T22:22:09Z</dcterms:modified>
</cp:coreProperties>
</file>