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57" r:id="rId3"/>
    <p:sldId id="500" r:id="rId4"/>
    <p:sldId id="483" r:id="rId5"/>
    <p:sldId id="499" r:id="rId6"/>
    <p:sldId id="501" r:id="rId7"/>
    <p:sldId id="486" r:id="rId8"/>
    <p:sldId id="502" r:id="rId9"/>
    <p:sldId id="487" r:id="rId10"/>
    <p:sldId id="503" r:id="rId11"/>
    <p:sldId id="504" r:id="rId12"/>
    <p:sldId id="505" r:id="rId13"/>
    <p:sldId id="508" r:id="rId14"/>
    <p:sldId id="509" r:id="rId15"/>
    <p:sldId id="488" r:id="rId16"/>
    <p:sldId id="506" r:id="rId17"/>
    <p:sldId id="491" r:id="rId18"/>
    <p:sldId id="507" r:id="rId19"/>
    <p:sldId id="492" r:id="rId20"/>
    <p:sldId id="452" r:id="rId21"/>
    <p:sldId id="453" r:id="rId22"/>
    <p:sldId id="454" r:id="rId23"/>
    <p:sldId id="511" r:id="rId24"/>
    <p:sldId id="494" r:id="rId25"/>
    <p:sldId id="263"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Úvod" id="{1D8B5474-5EBB-44A5-9DC9-37176F674689}">
          <p14:sldIdLst>
            <p14:sldId id="256"/>
            <p14:sldId id="257"/>
          </p14:sldIdLst>
        </p14:section>
        <p14:section name="Postupy při správě daní" id="{D3AAE72B-BD24-4400-A12E-3EE4F353CF05}">
          <p14:sldIdLst>
            <p14:sldId id="500"/>
            <p14:sldId id="483"/>
            <p14:sldId id="499"/>
            <p14:sldId id="501"/>
          </p14:sldIdLst>
        </p14:section>
        <p14:section name="Řízení při správě daní" id="{1BD1F39C-F363-4ECD-8B1E-B42D16340B55}">
          <p14:sldIdLst>
            <p14:sldId id="486"/>
            <p14:sldId id="502"/>
            <p14:sldId id="487"/>
            <p14:sldId id="503"/>
            <p14:sldId id="504"/>
            <p14:sldId id="505"/>
            <p14:sldId id="508"/>
            <p14:sldId id="509"/>
            <p14:sldId id="488"/>
          </p14:sldIdLst>
        </p14:section>
        <p14:section name="Jiné postupy při správě daní" id="{824F0305-3776-4169-BAA0-CDDAC5C08B81}">
          <p14:sldIdLst>
            <p14:sldId id="506"/>
            <p14:sldId id="491"/>
            <p14:sldId id="507"/>
            <p14:sldId id="492"/>
            <p14:sldId id="452"/>
            <p14:sldId id="453"/>
            <p14:sldId id="454"/>
            <p14:sldId id="511"/>
            <p14:sldId id="494"/>
          </p14:sldIdLst>
        </p14:section>
        <p14:section name="Závěr" id="{9B43274B-AB34-4596-BEEF-61CAEBB26430}">
          <p14:sldIdLst>
            <p14:sldId id="26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2D40"/>
    <a:srgbClr val="CC506F"/>
    <a:srgbClr val="D46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587511-2F2B-4B3B-91BA-CC740091BD8B}" v="2" dt="2024-03-17T12:52:42.120"/>
  </p1510:revLst>
</p1510:revInfo>
</file>

<file path=ppt/tableStyles.xml><?xml version="1.0" encoding="utf-8"?>
<a:tblStyleLst xmlns:a="http://schemas.openxmlformats.org/drawingml/2006/main" def="{5C22544A-7EE6-4342-B048-85BDC9FD1C3A}">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68" autoAdjust="0"/>
    <p:restoredTop sz="75265" autoAdjust="0"/>
  </p:normalViewPr>
  <p:slideViewPr>
    <p:cSldViewPr snapToGrid="0" showGuides="1">
      <p:cViewPr varScale="1">
        <p:scale>
          <a:sx n="110" d="100"/>
          <a:sy n="110" d="100"/>
        </p:scale>
        <p:origin x="192" y="114"/>
      </p:cViewPr>
      <p:guideLst>
        <p:guide orient="horz" pos="2160"/>
        <p:guide pos="3840"/>
      </p:guideLst>
    </p:cSldViewPr>
  </p:slideViewPr>
  <p:notesTextViewPr>
    <p:cViewPr>
      <p:scale>
        <a:sx n="3" d="2"/>
        <a:sy n="3" d="2"/>
      </p:scale>
      <p:origin x="-6" y="-18"/>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Tuláček" userId="3e44c8a3-78a3-4997-ad72-f5e87529c4b5" providerId="ADAL" clId="{76587511-2F2B-4B3B-91BA-CC740091BD8B}"/>
    <pc:docChg chg="custSel modSld modMainMaster">
      <pc:chgData name="Michal Tuláček" userId="3e44c8a3-78a3-4997-ad72-f5e87529c4b5" providerId="ADAL" clId="{76587511-2F2B-4B3B-91BA-CC740091BD8B}" dt="2024-03-17T12:52:42.120" v="29"/>
      <pc:docMkLst>
        <pc:docMk/>
      </pc:docMkLst>
      <pc:sldChg chg="delSp mod modTransition delAnim">
        <pc:chgData name="Michal Tuláček" userId="3e44c8a3-78a3-4997-ad72-f5e87529c4b5" providerId="ADAL" clId="{76587511-2F2B-4B3B-91BA-CC740091BD8B}" dt="2024-03-17T12:52:42.120" v="29"/>
        <pc:sldMkLst>
          <pc:docMk/>
          <pc:sldMk cId="4086439368" sldId="256"/>
        </pc:sldMkLst>
        <pc:picChg chg="del">
          <ac:chgData name="Michal Tuláček" userId="3e44c8a3-78a3-4997-ad72-f5e87529c4b5" providerId="ADAL" clId="{76587511-2F2B-4B3B-91BA-CC740091BD8B}" dt="2024-03-17T12:51:14.627" v="0" actId="478"/>
          <ac:picMkLst>
            <pc:docMk/>
            <pc:sldMk cId="4086439368" sldId="256"/>
            <ac:picMk id="3" creationId="{CADB2225-CCEE-E215-E71B-C07803E89FD2}"/>
          </ac:picMkLst>
        </pc:picChg>
      </pc:sldChg>
      <pc:sldChg chg="delSp mod modTransition delAnim">
        <pc:chgData name="Michal Tuláček" userId="3e44c8a3-78a3-4997-ad72-f5e87529c4b5" providerId="ADAL" clId="{76587511-2F2B-4B3B-91BA-CC740091BD8B}" dt="2024-03-17T12:52:42.120" v="29"/>
        <pc:sldMkLst>
          <pc:docMk/>
          <pc:sldMk cId="3188188334" sldId="257"/>
        </pc:sldMkLst>
        <pc:picChg chg="del">
          <ac:chgData name="Michal Tuláček" userId="3e44c8a3-78a3-4997-ad72-f5e87529c4b5" providerId="ADAL" clId="{76587511-2F2B-4B3B-91BA-CC740091BD8B}" dt="2024-03-17T12:51:16.598" v="1" actId="478"/>
          <ac:picMkLst>
            <pc:docMk/>
            <pc:sldMk cId="3188188334" sldId="257"/>
            <ac:picMk id="5" creationId="{82541A5F-7D85-6636-3298-BD30A802CC0B}"/>
          </ac:picMkLst>
        </pc:picChg>
      </pc:sldChg>
      <pc:sldChg chg="delSp mod modTransition delAnim">
        <pc:chgData name="Michal Tuláček" userId="3e44c8a3-78a3-4997-ad72-f5e87529c4b5" providerId="ADAL" clId="{76587511-2F2B-4B3B-91BA-CC740091BD8B}" dt="2024-03-17T12:52:42.120" v="29"/>
        <pc:sldMkLst>
          <pc:docMk/>
          <pc:sldMk cId="297342884" sldId="263"/>
        </pc:sldMkLst>
        <pc:picChg chg="del">
          <ac:chgData name="Michal Tuláček" userId="3e44c8a3-78a3-4997-ad72-f5e87529c4b5" providerId="ADAL" clId="{76587511-2F2B-4B3B-91BA-CC740091BD8B}" dt="2024-03-17T12:52:16.993" v="27" actId="478"/>
          <ac:picMkLst>
            <pc:docMk/>
            <pc:sldMk cId="297342884" sldId="263"/>
            <ac:picMk id="5" creationId="{9538389B-1C74-4648-0E46-A1D5CBD0AA6E}"/>
          </ac:picMkLst>
        </pc:picChg>
      </pc:sldChg>
      <pc:sldChg chg="delSp mod modTransition delAnim">
        <pc:chgData name="Michal Tuláček" userId="3e44c8a3-78a3-4997-ad72-f5e87529c4b5" providerId="ADAL" clId="{76587511-2F2B-4B3B-91BA-CC740091BD8B}" dt="2024-03-17T12:52:42.120" v="29"/>
        <pc:sldMkLst>
          <pc:docMk/>
          <pc:sldMk cId="3100385715" sldId="452"/>
        </pc:sldMkLst>
        <pc:picChg chg="del">
          <ac:chgData name="Michal Tuláček" userId="3e44c8a3-78a3-4997-ad72-f5e87529c4b5" providerId="ADAL" clId="{76587511-2F2B-4B3B-91BA-CC740091BD8B}" dt="2024-03-17T12:52:01.232" v="22" actId="478"/>
          <ac:picMkLst>
            <pc:docMk/>
            <pc:sldMk cId="3100385715" sldId="452"/>
            <ac:picMk id="5" creationId="{2C6BC474-334B-3F81-DCF1-D7E89EEC890C}"/>
          </ac:picMkLst>
        </pc:picChg>
      </pc:sldChg>
      <pc:sldChg chg="delSp mod modTransition delAnim">
        <pc:chgData name="Michal Tuláček" userId="3e44c8a3-78a3-4997-ad72-f5e87529c4b5" providerId="ADAL" clId="{76587511-2F2B-4B3B-91BA-CC740091BD8B}" dt="2024-03-17T12:52:42.120" v="29"/>
        <pc:sldMkLst>
          <pc:docMk/>
          <pc:sldMk cId="2957177689" sldId="453"/>
        </pc:sldMkLst>
        <pc:picChg chg="del">
          <ac:chgData name="Michal Tuláček" userId="3e44c8a3-78a3-4997-ad72-f5e87529c4b5" providerId="ADAL" clId="{76587511-2F2B-4B3B-91BA-CC740091BD8B}" dt="2024-03-17T12:52:03.624" v="23" actId="478"/>
          <ac:picMkLst>
            <pc:docMk/>
            <pc:sldMk cId="2957177689" sldId="453"/>
            <ac:picMk id="5" creationId="{60F476FF-E1B6-6F00-3565-272794589B4B}"/>
          </ac:picMkLst>
        </pc:picChg>
      </pc:sldChg>
      <pc:sldChg chg="delSp mod modTransition delAnim">
        <pc:chgData name="Michal Tuláček" userId="3e44c8a3-78a3-4997-ad72-f5e87529c4b5" providerId="ADAL" clId="{76587511-2F2B-4B3B-91BA-CC740091BD8B}" dt="2024-03-17T12:52:42.120" v="29"/>
        <pc:sldMkLst>
          <pc:docMk/>
          <pc:sldMk cId="2337424703" sldId="454"/>
        </pc:sldMkLst>
        <pc:picChg chg="del">
          <ac:chgData name="Michal Tuláček" userId="3e44c8a3-78a3-4997-ad72-f5e87529c4b5" providerId="ADAL" clId="{76587511-2F2B-4B3B-91BA-CC740091BD8B}" dt="2024-03-17T12:52:06.745" v="24" actId="478"/>
          <ac:picMkLst>
            <pc:docMk/>
            <pc:sldMk cId="2337424703" sldId="454"/>
            <ac:picMk id="5" creationId="{63F04998-8D9F-0B62-F1B5-E2D084C53424}"/>
          </ac:picMkLst>
        </pc:picChg>
      </pc:sldChg>
      <pc:sldChg chg="delSp mod modTransition delAnim">
        <pc:chgData name="Michal Tuláček" userId="3e44c8a3-78a3-4997-ad72-f5e87529c4b5" providerId="ADAL" clId="{76587511-2F2B-4B3B-91BA-CC740091BD8B}" dt="2024-03-17T12:52:42.120" v="29"/>
        <pc:sldMkLst>
          <pc:docMk/>
          <pc:sldMk cId="1362106862" sldId="483"/>
        </pc:sldMkLst>
        <pc:picChg chg="del">
          <ac:chgData name="Michal Tuláček" userId="3e44c8a3-78a3-4997-ad72-f5e87529c4b5" providerId="ADAL" clId="{76587511-2F2B-4B3B-91BA-CC740091BD8B}" dt="2024-03-17T12:51:23.081" v="4" actId="478"/>
          <ac:picMkLst>
            <pc:docMk/>
            <pc:sldMk cId="1362106862" sldId="483"/>
            <ac:picMk id="5" creationId="{C8B3B8E4-A23F-9582-9C29-0C4514DAA3B6}"/>
          </ac:picMkLst>
        </pc:picChg>
      </pc:sldChg>
      <pc:sldChg chg="delSp mod modTransition delAnim">
        <pc:chgData name="Michal Tuláček" userId="3e44c8a3-78a3-4997-ad72-f5e87529c4b5" providerId="ADAL" clId="{76587511-2F2B-4B3B-91BA-CC740091BD8B}" dt="2024-03-17T12:52:42.120" v="29"/>
        <pc:sldMkLst>
          <pc:docMk/>
          <pc:sldMk cId="4107745711" sldId="486"/>
        </pc:sldMkLst>
        <pc:picChg chg="del">
          <ac:chgData name="Michal Tuláček" userId="3e44c8a3-78a3-4997-ad72-f5e87529c4b5" providerId="ADAL" clId="{76587511-2F2B-4B3B-91BA-CC740091BD8B}" dt="2024-03-17T12:51:30.217" v="7" actId="478"/>
          <ac:picMkLst>
            <pc:docMk/>
            <pc:sldMk cId="4107745711" sldId="486"/>
            <ac:picMk id="5" creationId="{DD2EEE6B-05FD-8E51-1126-8ED548F069E4}"/>
          </ac:picMkLst>
        </pc:picChg>
      </pc:sldChg>
      <pc:sldChg chg="delSp mod modTransition delAnim">
        <pc:chgData name="Michal Tuláček" userId="3e44c8a3-78a3-4997-ad72-f5e87529c4b5" providerId="ADAL" clId="{76587511-2F2B-4B3B-91BA-CC740091BD8B}" dt="2024-03-17T12:52:42.120" v="29"/>
        <pc:sldMkLst>
          <pc:docMk/>
          <pc:sldMk cId="1903098469" sldId="487"/>
        </pc:sldMkLst>
        <pc:picChg chg="del">
          <ac:chgData name="Michal Tuláček" userId="3e44c8a3-78a3-4997-ad72-f5e87529c4b5" providerId="ADAL" clId="{76587511-2F2B-4B3B-91BA-CC740091BD8B}" dt="2024-03-17T12:51:34.125" v="9" actId="478"/>
          <ac:picMkLst>
            <pc:docMk/>
            <pc:sldMk cId="1903098469" sldId="487"/>
            <ac:picMk id="5" creationId="{E407BF8A-1844-E9D1-E02C-F19E2EB79642}"/>
          </ac:picMkLst>
        </pc:picChg>
      </pc:sldChg>
      <pc:sldChg chg="delSp mod modTransition delAnim">
        <pc:chgData name="Michal Tuláček" userId="3e44c8a3-78a3-4997-ad72-f5e87529c4b5" providerId="ADAL" clId="{76587511-2F2B-4B3B-91BA-CC740091BD8B}" dt="2024-03-17T12:52:42.120" v="29"/>
        <pc:sldMkLst>
          <pc:docMk/>
          <pc:sldMk cId="1839181609" sldId="488"/>
        </pc:sldMkLst>
        <pc:picChg chg="del">
          <ac:chgData name="Michal Tuláček" userId="3e44c8a3-78a3-4997-ad72-f5e87529c4b5" providerId="ADAL" clId="{76587511-2F2B-4B3B-91BA-CC740091BD8B}" dt="2024-03-17T12:51:48.195" v="16" actId="478"/>
          <ac:picMkLst>
            <pc:docMk/>
            <pc:sldMk cId="1839181609" sldId="488"/>
            <ac:picMk id="5" creationId="{D5B5FF4B-EBCF-2980-22F7-46B007CF07C0}"/>
          </ac:picMkLst>
        </pc:picChg>
      </pc:sldChg>
      <pc:sldChg chg="delSp mod modTransition delAnim">
        <pc:chgData name="Michal Tuláček" userId="3e44c8a3-78a3-4997-ad72-f5e87529c4b5" providerId="ADAL" clId="{76587511-2F2B-4B3B-91BA-CC740091BD8B}" dt="2024-03-17T12:52:42.120" v="29"/>
        <pc:sldMkLst>
          <pc:docMk/>
          <pc:sldMk cId="3133181530" sldId="491"/>
        </pc:sldMkLst>
        <pc:picChg chg="del">
          <ac:chgData name="Michal Tuláček" userId="3e44c8a3-78a3-4997-ad72-f5e87529c4b5" providerId="ADAL" clId="{76587511-2F2B-4B3B-91BA-CC740091BD8B}" dt="2024-03-17T12:51:53.466" v="18" actId="478"/>
          <ac:picMkLst>
            <pc:docMk/>
            <pc:sldMk cId="3133181530" sldId="491"/>
            <ac:picMk id="5" creationId="{23128F77-1895-94A5-E459-308337009F7A}"/>
          </ac:picMkLst>
        </pc:picChg>
      </pc:sldChg>
      <pc:sldChg chg="delSp mod modTransition delAnim">
        <pc:chgData name="Michal Tuláček" userId="3e44c8a3-78a3-4997-ad72-f5e87529c4b5" providerId="ADAL" clId="{76587511-2F2B-4B3B-91BA-CC740091BD8B}" dt="2024-03-17T12:52:42.120" v="29"/>
        <pc:sldMkLst>
          <pc:docMk/>
          <pc:sldMk cId="3044303317" sldId="492"/>
        </pc:sldMkLst>
        <pc:picChg chg="del">
          <ac:chgData name="Michal Tuláček" userId="3e44c8a3-78a3-4997-ad72-f5e87529c4b5" providerId="ADAL" clId="{76587511-2F2B-4B3B-91BA-CC740091BD8B}" dt="2024-03-17T12:51:58.360" v="21" actId="478"/>
          <ac:picMkLst>
            <pc:docMk/>
            <pc:sldMk cId="3044303317" sldId="492"/>
            <ac:picMk id="38" creationId="{38ACF0AE-DAB3-CEE4-E916-AA0E8ACA9402}"/>
          </ac:picMkLst>
        </pc:picChg>
      </pc:sldChg>
      <pc:sldChg chg="delSp mod modTransition delAnim">
        <pc:chgData name="Michal Tuláček" userId="3e44c8a3-78a3-4997-ad72-f5e87529c4b5" providerId="ADAL" clId="{76587511-2F2B-4B3B-91BA-CC740091BD8B}" dt="2024-03-17T12:52:42.120" v="29"/>
        <pc:sldMkLst>
          <pc:docMk/>
          <pc:sldMk cId="2675315917" sldId="494"/>
        </pc:sldMkLst>
        <pc:picChg chg="del">
          <ac:chgData name="Michal Tuláček" userId="3e44c8a3-78a3-4997-ad72-f5e87529c4b5" providerId="ADAL" clId="{76587511-2F2B-4B3B-91BA-CC740091BD8B}" dt="2024-03-17T12:52:12.850" v="26" actId="478"/>
          <ac:picMkLst>
            <pc:docMk/>
            <pc:sldMk cId="2675315917" sldId="494"/>
            <ac:picMk id="5" creationId="{B06FC31F-457D-92AB-B823-BD17E400679E}"/>
          </ac:picMkLst>
        </pc:picChg>
      </pc:sldChg>
      <pc:sldChg chg="addSp delSp modSp mod modTransition delAnim">
        <pc:chgData name="Michal Tuláček" userId="3e44c8a3-78a3-4997-ad72-f5e87529c4b5" providerId="ADAL" clId="{76587511-2F2B-4B3B-91BA-CC740091BD8B}" dt="2024-03-17T12:52:42.120" v="29"/>
        <pc:sldMkLst>
          <pc:docMk/>
          <pc:sldMk cId="613700290" sldId="499"/>
        </pc:sldMkLst>
        <pc:spChg chg="add mod">
          <ac:chgData name="Michal Tuláček" userId="3e44c8a3-78a3-4997-ad72-f5e87529c4b5" providerId="ADAL" clId="{76587511-2F2B-4B3B-91BA-CC740091BD8B}" dt="2024-03-17T12:51:25.004" v="5" actId="478"/>
          <ac:spMkLst>
            <pc:docMk/>
            <pc:sldMk cId="613700290" sldId="499"/>
            <ac:spMk id="10" creationId="{DAF05067-56B8-9052-A340-5F8BDFBE2B48}"/>
          </ac:spMkLst>
        </pc:spChg>
        <pc:picChg chg="del">
          <ac:chgData name="Michal Tuláček" userId="3e44c8a3-78a3-4997-ad72-f5e87529c4b5" providerId="ADAL" clId="{76587511-2F2B-4B3B-91BA-CC740091BD8B}" dt="2024-03-17T12:51:25.004" v="5" actId="478"/>
          <ac:picMkLst>
            <pc:docMk/>
            <pc:sldMk cId="613700290" sldId="499"/>
            <ac:picMk id="12" creationId="{1BCBC63D-BF1E-4A05-078D-1D614C4C6048}"/>
          </ac:picMkLst>
        </pc:picChg>
      </pc:sldChg>
      <pc:sldChg chg="delSp modSp mod modTransition delAnim">
        <pc:chgData name="Michal Tuláček" userId="3e44c8a3-78a3-4997-ad72-f5e87529c4b5" providerId="ADAL" clId="{76587511-2F2B-4B3B-91BA-CC740091BD8B}" dt="2024-03-17T12:52:42.120" v="29"/>
        <pc:sldMkLst>
          <pc:docMk/>
          <pc:sldMk cId="3793849557" sldId="500"/>
        </pc:sldMkLst>
        <pc:picChg chg="del mod">
          <ac:chgData name="Michal Tuláček" userId="3e44c8a3-78a3-4997-ad72-f5e87529c4b5" providerId="ADAL" clId="{76587511-2F2B-4B3B-91BA-CC740091BD8B}" dt="2024-03-17T12:51:18.937" v="3" actId="478"/>
          <ac:picMkLst>
            <pc:docMk/>
            <pc:sldMk cId="3793849557" sldId="500"/>
            <ac:picMk id="5" creationId="{5DCFDEA5-0592-72FB-268D-EE7042E4F26E}"/>
          </ac:picMkLst>
        </pc:picChg>
      </pc:sldChg>
      <pc:sldChg chg="delSp mod modTransition delAnim">
        <pc:chgData name="Michal Tuláček" userId="3e44c8a3-78a3-4997-ad72-f5e87529c4b5" providerId="ADAL" clId="{76587511-2F2B-4B3B-91BA-CC740091BD8B}" dt="2024-03-17T12:52:42.120" v="29"/>
        <pc:sldMkLst>
          <pc:docMk/>
          <pc:sldMk cId="2139984295" sldId="501"/>
        </pc:sldMkLst>
        <pc:picChg chg="del">
          <ac:chgData name="Michal Tuláček" userId="3e44c8a3-78a3-4997-ad72-f5e87529c4b5" providerId="ADAL" clId="{76587511-2F2B-4B3B-91BA-CC740091BD8B}" dt="2024-03-17T12:51:27.673" v="6" actId="478"/>
          <ac:picMkLst>
            <pc:docMk/>
            <pc:sldMk cId="2139984295" sldId="501"/>
            <ac:picMk id="3" creationId="{DB42B281-422A-E2DB-0018-4A6D5B6D5B6C}"/>
          </ac:picMkLst>
        </pc:picChg>
      </pc:sldChg>
      <pc:sldChg chg="delSp mod modTransition delAnim">
        <pc:chgData name="Michal Tuláček" userId="3e44c8a3-78a3-4997-ad72-f5e87529c4b5" providerId="ADAL" clId="{76587511-2F2B-4B3B-91BA-CC740091BD8B}" dt="2024-03-17T12:52:42.120" v="29"/>
        <pc:sldMkLst>
          <pc:docMk/>
          <pc:sldMk cId="1608899501" sldId="502"/>
        </pc:sldMkLst>
        <pc:picChg chg="del">
          <ac:chgData name="Michal Tuláček" userId="3e44c8a3-78a3-4997-ad72-f5e87529c4b5" providerId="ADAL" clId="{76587511-2F2B-4B3B-91BA-CC740091BD8B}" dt="2024-03-17T12:51:32.352" v="8" actId="478"/>
          <ac:picMkLst>
            <pc:docMk/>
            <pc:sldMk cId="1608899501" sldId="502"/>
            <ac:picMk id="3" creationId="{E35023C4-1C91-4F7D-A877-E98EDB621C40}"/>
          </ac:picMkLst>
        </pc:picChg>
      </pc:sldChg>
      <pc:sldChg chg="delSp mod modTransition delAnim">
        <pc:chgData name="Michal Tuláček" userId="3e44c8a3-78a3-4997-ad72-f5e87529c4b5" providerId="ADAL" clId="{76587511-2F2B-4B3B-91BA-CC740091BD8B}" dt="2024-03-17T12:52:42.120" v="29"/>
        <pc:sldMkLst>
          <pc:docMk/>
          <pc:sldMk cId="344542276" sldId="503"/>
        </pc:sldMkLst>
        <pc:picChg chg="del">
          <ac:chgData name="Michal Tuláček" userId="3e44c8a3-78a3-4997-ad72-f5e87529c4b5" providerId="ADAL" clId="{76587511-2F2B-4B3B-91BA-CC740091BD8B}" dt="2024-03-17T12:51:36.081" v="10" actId="478"/>
          <ac:picMkLst>
            <pc:docMk/>
            <pc:sldMk cId="344542276" sldId="503"/>
            <ac:picMk id="5" creationId="{4D11FE96-083B-031C-BE97-B5BF9F872EAC}"/>
          </ac:picMkLst>
        </pc:picChg>
      </pc:sldChg>
      <pc:sldChg chg="delSp modSp mod modTransition delAnim">
        <pc:chgData name="Michal Tuláček" userId="3e44c8a3-78a3-4997-ad72-f5e87529c4b5" providerId="ADAL" clId="{76587511-2F2B-4B3B-91BA-CC740091BD8B}" dt="2024-03-17T12:52:42.120" v="29"/>
        <pc:sldMkLst>
          <pc:docMk/>
          <pc:sldMk cId="464596005" sldId="504"/>
        </pc:sldMkLst>
        <pc:picChg chg="del mod">
          <ac:chgData name="Michal Tuláček" userId="3e44c8a3-78a3-4997-ad72-f5e87529c4b5" providerId="ADAL" clId="{76587511-2F2B-4B3B-91BA-CC740091BD8B}" dt="2024-03-17T12:51:38.467" v="12" actId="478"/>
          <ac:picMkLst>
            <pc:docMk/>
            <pc:sldMk cId="464596005" sldId="504"/>
            <ac:picMk id="5" creationId="{C230954B-1764-96AD-301E-BFD43892B109}"/>
          </ac:picMkLst>
        </pc:picChg>
      </pc:sldChg>
      <pc:sldChg chg="delSp mod modTransition delAnim">
        <pc:chgData name="Michal Tuláček" userId="3e44c8a3-78a3-4997-ad72-f5e87529c4b5" providerId="ADAL" clId="{76587511-2F2B-4B3B-91BA-CC740091BD8B}" dt="2024-03-17T12:52:42.120" v="29"/>
        <pc:sldMkLst>
          <pc:docMk/>
          <pc:sldMk cId="482959898" sldId="505"/>
        </pc:sldMkLst>
        <pc:picChg chg="del">
          <ac:chgData name="Michal Tuláček" userId="3e44c8a3-78a3-4997-ad72-f5e87529c4b5" providerId="ADAL" clId="{76587511-2F2B-4B3B-91BA-CC740091BD8B}" dt="2024-03-17T12:51:40.666" v="13" actId="478"/>
          <ac:picMkLst>
            <pc:docMk/>
            <pc:sldMk cId="482959898" sldId="505"/>
            <ac:picMk id="5" creationId="{53B61825-9D51-7371-981A-F401A7489B74}"/>
          </ac:picMkLst>
        </pc:picChg>
      </pc:sldChg>
      <pc:sldChg chg="delSp mod modTransition delAnim">
        <pc:chgData name="Michal Tuláček" userId="3e44c8a3-78a3-4997-ad72-f5e87529c4b5" providerId="ADAL" clId="{76587511-2F2B-4B3B-91BA-CC740091BD8B}" dt="2024-03-17T12:52:42.120" v="29"/>
        <pc:sldMkLst>
          <pc:docMk/>
          <pc:sldMk cId="3527037202" sldId="506"/>
        </pc:sldMkLst>
        <pc:picChg chg="del">
          <ac:chgData name="Michal Tuláček" userId="3e44c8a3-78a3-4997-ad72-f5e87529c4b5" providerId="ADAL" clId="{76587511-2F2B-4B3B-91BA-CC740091BD8B}" dt="2024-03-17T12:51:50.895" v="17" actId="478"/>
          <ac:picMkLst>
            <pc:docMk/>
            <pc:sldMk cId="3527037202" sldId="506"/>
            <ac:picMk id="3" creationId="{61F95E87-5646-1FB0-373F-D1D6067D0A69}"/>
          </ac:picMkLst>
        </pc:picChg>
      </pc:sldChg>
      <pc:sldChg chg="delSp modSp mod modTransition delAnim">
        <pc:chgData name="Michal Tuláček" userId="3e44c8a3-78a3-4997-ad72-f5e87529c4b5" providerId="ADAL" clId="{76587511-2F2B-4B3B-91BA-CC740091BD8B}" dt="2024-03-17T12:52:42.120" v="29"/>
        <pc:sldMkLst>
          <pc:docMk/>
          <pc:sldMk cId="4126762773" sldId="507"/>
        </pc:sldMkLst>
        <pc:picChg chg="del mod">
          <ac:chgData name="Michal Tuláček" userId="3e44c8a3-78a3-4997-ad72-f5e87529c4b5" providerId="ADAL" clId="{76587511-2F2B-4B3B-91BA-CC740091BD8B}" dt="2024-03-17T12:51:55.958" v="20" actId="478"/>
          <ac:picMkLst>
            <pc:docMk/>
            <pc:sldMk cId="4126762773" sldId="507"/>
            <ac:picMk id="5" creationId="{F9B253C1-88AE-968E-7183-D4B67155E34F}"/>
          </ac:picMkLst>
        </pc:picChg>
      </pc:sldChg>
      <pc:sldChg chg="delSp mod modTransition delAnim">
        <pc:chgData name="Michal Tuláček" userId="3e44c8a3-78a3-4997-ad72-f5e87529c4b5" providerId="ADAL" clId="{76587511-2F2B-4B3B-91BA-CC740091BD8B}" dt="2024-03-17T12:52:42.120" v="29"/>
        <pc:sldMkLst>
          <pc:docMk/>
          <pc:sldMk cId="1450313881" sldId="508"/>
        </pc:sldMkLst>
        <pc:picChg chg="del">
          <ac:chgData name="Michal Tuláček" userId="3e44c8a3-78a3-4997-ad72-f5e87529c4b5" providerId="ADAL" clId="{76587511-2F2B-4B3B-91BA-CC740091BD8B}" dt="2024-03-17T12:51:43.290" v="14" actId="478"/>
          <ac:picMkLst>
            <pc:docMk/>
            <pc:sldMk cId="1450313881" sldId="508"/>
            <ac:picMk id="5" creationId="{F237F63C-E3E6-E159-9DE4-3B3185B45287}"/>
          </ac:picMkLst>
        </pc:picChg>
      </pc:sldChg>
      <pc:sldChg chg="delSp mod modTransition delAnim">
        <pc:chgData name="Michal Tuláček" userId="3e44c8a3-78a3-4997-ad72-f5e87529c4b5" providerId="ADAL" clId="{76587511-2F2B-4B3B-91BA-CC740091BD8B}" dt="2024-03-17T12:52:42.120" v="29"/>
        <pc:sldMkLst>
          <pc:docMk/>
          <pc:sldMk cId="1938659759" sldId="509"/>
        </pc:sldMkLst>
        <pc:picChg chg="del">
          <ac:chgData name="Michal Tuláček" userId="3e44c8a3-78a3-4997-ad72-f5e87529c4b5" providerId="ADAL" clId="{76587511-2F2B-4B3B-91BA-CC740091BD8B}" dt="2024-03-17T12:51:45.929" v="15" actId="478"/>
          <ac:picMkLst>
            <pc:docMk/>
            <pc:sldMk cId="1938659759" sldId="509"/>
            <ac:picMk id="5" creationId="{57F4FE0B-9114-5F61-5850-1B188BA9DB00}"/>
          </ac:picMkLst>
        </pc:picChg>
      </pc:sldChg>
      <pc:sldChg chg="delSp mod modTransition delAnim">
        <pc:chgData name="Michal Tuláček" userId="3e44c8a3-78a3-4997-ad72-f5e87529c4b5" providerId="ADAL" clId="{76587511-2F2B-4B3B-91BA-CC740091BD8B}" dt="2024-03-17T12:52:42.120" v="29"/>
        <pc:sldMkLst>
          <pc:docMk/>
          <pc:sldMk cId="3576722279" sldId="511"/>
        </pc:sldMkLst>
        <pc:picChg chg="del">
          <ac:chgData name="Michal Tuláček" userId="3e44c8a3-78a3-4997-ad72-f5e87529c4b5" providerId="ADAL" clId="{76587511-2F2B-4B3B-91BA-CC740091BD8B}" dt="2024-03-17T12:52:09.953" v="25" actId="478"/>
          <ac:picMkLst>
            <pc:docMk/>
            <pc:sldMk cId="3576722279" sldId="511"/>
            <ac:picMk id="22" creationId="{B35779D0-EFF5-1685-B728-C7CD4F1A0DC1}"/>
          </ac:picMkLst>
        </pc:picChg>
      </pc:sldChg>
      <pc:sldMasterChg chg="modTransition modSldLayout">
        <pc:chgData name="Michal Tuláček" userId="3e44c8a3-78a3-4997-ad72-f5e87529c4b5" providerId="ADAL" clId="{76587511-2F2B-4B3B-91BA-CC740091BD8B}" dt="2024-03-17T12:52:42.120" v="29"/>
        <pc:sldMasterMkLst>
          <pc:docMk/>
          <pc:sldMasterMk cId="2019028084" sldId="2147483648"/>
        </pc:sldMasterMkLst>
        <pc:sldLayoutChg chg="modTransition">
          <pc:chgData name="Michal Tuláček" userId="3e44c8a3-78a3-4997-ad72-f5e87529c4b5" providerId="ADAL" clId="{76587511-2F2B-4B3B-91BA-CC740091BD8B}" dt="2024-03-17T12:52:42.120" v="29"/>
          <pc:sldLayoutMkLst>
            <pc:docMk/>
            <pc:sldMasterMk cId="2019028084" sldId="2147483648"/>
            <pc:sldLayoutMk cId="883181619" sldId="2147483649"/>
          </pc:sldLayoutMkLst>
        </pc:sldLayoutChg>
        <pc:sldLayoutChg chg="modTransition">
          <pc:chgData name="Michal Tuláček" userId="3e44c8a3-78a3-4997-ad72-f5e87529c4b5" providerId="ADAL" clId="{76587511-2F2B-4B3B-91BA-CC740091BD8B}" dt="2024-03-17T12:52:42.120" v="29"/>
          <pc:sldLayoutMkLst>
            <pc:docMk/>
            <pc:sldMasterMk cId="2019028084" sldId="2147483648"/>
            <pc:sldLayoutMk cId="326369252" sldId="2147483650"/>
          </pc:sldLayoutMkLst>
        </pc:sldLayoutChg>
        <pc:sldLayoutChg chg="modTransition">
          <pc:chgData name="Michal Tuláček" userId="3e44c8a3-78a3-4997-ad72-f5e87529c4b5" providerId="ADAL" clId="{76587511-2F2B-4B3B-91BA-CC740091BD8B}" dt="2024-03-17T12:52:42.120" v="29"/>
          <pc:sldLayoutMkLst>
            <pc:docMk/>
            <pc:sldMasterMk cId="2019028084" sldId="2147483648"/>
            <pc:sldLayoutMk cId="3451701897" sldId="2147483651"/>
          </pc:sldLayoutMkLst>
        </pc:sldLayoutChg>
        <pc:sldLayoutChg chg="modTransition">
          <pc:chgData name="Michal Tuláček" userId="3e44c8a3-78a3-4997-ad72-f5e87529c4b5" providerId="ADAL" clId="{76587511-2F2B-4B3B-91BA-CC740091BD8B}" dt="2024-03-17T12:52:42.120" v="29"/>
          <pc:sldLayoutMkLst>
            <pc:docMk/>
            <pc:sldMasterMk cId="2019028084" sldId="2147483648"/>
            <pc:sldLayoutMk cId="1215136264" sldId="2147483652"/>
          </pc:sldLayoutMkLst>
        </pc:sldLayoutChg>
        <pc:sldLayoutChg chg="modTransition">
          <pc:chgData name="Michal Tuláček" userId="3e44c8a3-78a3-4997-ad72-f5e87529c4b5" providerId="ADAL" clId="{76587511-2F2B-4B3B-91BA-CC740091BD8B}" dt="2024-03-17T12:52:42.120" v="29"/>
          <pc:sldLayoutMkLst>
            <pc:docMk/>
            <pc:sldMasterMk cId="2019028084" sldId="2147483648"/>
            <pc:sldLayoutMk cId="3130443399" sldId="2147483653"/>
          </pc:sldLayoutMkLst>
        </pc:sldLayoutChg>
        <pc:sldLayoutChg chg="modTransition">
          <pc:chgData name="Michal Tuláček" userId="3e44c8a3-78a3-4997-ad72-f5e87529c4b5" providerId="ADAL" clId="{76587511-2F2B-4B3B-91BA-CC740091BD8B}" dt="2024-03-17T12:52:42.120" v="29"/>
          <pc:sldLayoutMkLst>
            <pc:docMk/>
            <pc:sldMasterMk cId="2019028084" sldId="2147483648"/>
            <pc:sldLayoutMk cId="3024772740" sldId="2147483654"/>
          </pc:sldLayoutMkLst>
        </pc:sldLayoutChg>
        <pc:sldLayoutChg chg="modTransition">
          <pc:chgData name="Michal Tuláček" userId="3e44c8a3-78a3-4997-ad72-f5e87529c4b5" providerId="ADAL" clId="{76587511-2F2B-4B3B-91BA-CC740091BD8B}" dt="2024-03-17T12:52:42.120" v="29"/>
          <pc:sldLayoutMkLst>
            <pc:docMk/>
            <pc:sldMasterMk cId="2019028084" sldId="2147483648"/>
            <pc:sldLayoutMk cId="2864860830" sldId="2147483655"/>
          </pc:sldLayoutMkLst>
        </pc:sldLayoutChg>
        <pc:sldLayoutChg chg="modTransition">
          <pc:chgData name="Michal Tuláček" userId="3e44c8a3-78a3-4997-ad72-f5e87529c4b5" providerId="ADAL" clId="{76587511-2F2B-4B3B-91BA-CC740091BD8B}" dt="2024-03-17T12:52:42.120" v="29"/>
          <pc:sldLayoutMkLst>
            <pc:docMk/>
            <pc:sldMasterMk cId="2019028084" sldId="2147483648"/>
            <pc:sldLayoutMk cId="1080563206" sldId="2147483656"/>
          </pc:sldLayoutMkLst>
        </pc:sldLayoutChg>
        <pc:sldLayoutChg chg="modTransition">
          <pc:chgData name="Michal Tuláček" userId="3e44c8a3-78a3-4997-ad72-f5e87529c4b5" providerId="ADAL" clId="{76587511-2F2B-4B3B-91BA-CC740091BD8B}" dt="2024-03-17T12:52:42.120" v="29"/>
          <pc:sldLayoutMkLst>
            <pc:docMk/>
            <pc:sldMasterMk cId="2019028084" sldId="2147483648"/>
            <pc:sldLayoutMk cId="1465822624" sldId="2147483657"/>
          </pc:sldLayoutMkLst>
        </pc:sldLayoutChg>
        <pc:sldLayoutChg chg="modTransition">
          <pc:chgData name="Michal Tuláček" userId="3e44c8a3-78a3-4997-ad72-f5e87529c4b5" providerId="ADAL" clId="{76587511-2F2B-4B3B-91BA-CC740091BD8B}" dt="2024-03-17T12:52:42.120" v="29"/>
          <pc:sldLayoutMkLst>
            <pc:docMk/>
            <pc:sldMasterMk cId="2019028084" sldId="2147483648"/>
            <pc:sldLayoutMk cId="769874279" sldId="2147483658"/>
          </pc:sldLayoutMkLst>
        </pc:sldLayoutChg>
        <pc:sldLayoutChg chg="modTransition">
          <pc:chgData name="Michal Tuláček" userId="3e44c8a3-78a3-4997-ad72-f5e87529c4b5" providerId="ADAL" clId="{76587511-2F2B-4B3B-91BA-CC740091BD8B}" dt="2024-03-17T12:52:42.120" v="29"/>
          <pc:sldLayoutMkLst>
            <pc:docMk/>
            <pc:sldMasterMk cId="2019028084" sldId="2147483648"/>
            <pc:sldLayoutMk cId="2406307974" sldId="2147483659"/>
          </pc:sldLayoutMkLst>
        </pc:sldLayoutChg>
      </pc:sldMasterChg>
    </pc:docChg>
  </pc:docChgLst>
  <pc:docChgLst>
    <pc:chgData name="Michal Tuláček" userId="3e44c8a3-78a3-4997-ad72-f5e87529c4b5" providerId="ADAL" clId="{874A28DA-0836-48BC-9B32-B88E151E4C29}"/>
    <pc:docChg chg="modSld">
      <pc:chgData name="Michal Tuláček" userId="3e44c8a3-78a3-4997-ad72-f5e87529c4b5" providerId="ADAL" clId="{874A28DA-0836-48BC-9B32-B88E151E4C29}" dt="2024-03-17T12:42:43.375" v="8" actId="20577"/>
      <pc:docMkLst>
        <pc:docMk/>
      </pc:docMkLst>
      <pc:sldChg chg="modSp mod">
        <pc:chgData name="Michal Tuláček" userId="3e44c8a3-78a3-4997-ad72-f5e87529c4b5" providerId="ADAL" clId="{874A28DA-0836-48BC-9B32-B88E151E4C29}" dt="2024-03-17T12:42:43.375" v="8" actId="20577"/>
        <pc:sldMkLst>
          <pc:docMk/>
          <pc:sldMk cId="4086439368" sldId="256"/>
        </pc:sldMkLst>
        <pc:spChg chg="mod">
          <ac:chgData name="Michal Tuláček" userId="3e44c8a3-78a3-4997-ad72-f5e87529c4b5" providerId="ADAL" clId="{874A28DA-0836-48BC-9B32-B88E151E4C29}" dt="2024-03-17T12:42:43.375" v="8" actId="20577"/>
          <ac:spMkLst>
            <pc:docMk/>
            <pc:sldMk cId="4086439368" sldId="256"/>
            <ac:spMk id="7" creationId="{789D5057-A154-4798-978D-6C9909FC8D3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F3D947-E2CE-40E6-A988-7E03CF2ED57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21EDF8BC-7F27-4391-B520-B52D587F0CF5}">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cs-CZ" sz="1600" b="1" dirty="0">
              <a:latin typeface="Gill Sans MT" panose="020B0502020104020203" pitchFamily="34" charset="-18"/>
            </a:rPr>
            <a:t>Fáze před řízením</a:t>
          </a:r>
        </a:p>
      </dgm:t>
    </dgm:pt>
    <dgm:pt modelId="{EF1F684D-A703-475B-B82A-AA12CC18C026}" type="parTrans" cxnId="{EC6C39CD-DE3F-4D55-9320-6B001D41B49F}">
      <dgm:prSet/>
      <dgm:spPr/>
      <dgm:t>
        <a:bodyPr/>
        <a:lstStyle/>
        <a:p>
          <a:endParaRPr lang="cs-CZ"/>
        </a:p>
      </dgm:t>
    </dgm:pt>
    <dgm:pt modelId="{93377679-03B3-47B9-BD3F-FC52F2A59A26}" type="sibTrans" cxnId="{EC6C39CD-DE3F-4D55-9320-6B001D41B49F}">
      <dgm:prSet/>
      <dgm:spPr/>
      <dgm:t>
        <a:bodyPr/>
        <a:lstStyle/>
        <a:p>
          <a:endParaRPr lang="cs-CZ"/>
        </a:p>
      </dgm:t>
    </dgm:pt>
    <dgm:pt modelId="{A3C97888-8A88-4E2D-B442-F99C24A82AF4}">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600" dirty="0">
              <a:latin typeface="Gill Sans MT" panose="020B0502020104020203" pitchFamily="34" charset="-18"/>
            </a:rPr>
            <a:t>probíhají postupy nezávislé na existenci řízení</a:t>
          </a:r>
        </a:p>
      </dgm:t>
    </dgm:pt>
    <dgm:pt modelId="{A6262D91-3AA3-4204-8D2B-C0A6AD6FA26D}" type="parTrans" cxnId="{49D6FCFE-DABF-4AE9-907A-AD7DBBFD548D}">
      <dgm:prSet/>
      <dgm:spPr/>
      <dgm:t>
        <a:bodyPr/>
        <a:lstStyle/>
        <a:p>
          <a:endParaRPr lang="cs-CZ"/>
        </a:p>
      </dgm:t>
    </dgm:pt>
    <dgm:pt modelId="{16974431-5678-4ED1-AF64-F37A30542F9F}" type="sibTrans" cxnId="{49D6FCFE-DABF-4AE9-907A-AD7DBBFD548D}">
      <dgm:prSet/>
      <dgm:spPr/>
      <dgm:t>
        <a:bodyPr/>
        <a:lstStyle/>
        <a:p>
          <a:endParaRPr lang="cs-CZ"/>
        </a:p>
      </dgm:t>
    </dgm:pt>
    <dgm:pt modelId="{25CDB033-4F2E-40A1-A15B-F8CAF8989DF9}">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cs-CZ" sz="1800" b="1" dirty="0">
              <a:latin typeface="Gill Sans MT" panose="020B0502020104020203" pitchFamily="34" charset="-18"/>
            </a:rPr>
            <a:t>Fáze řízení</a:t>
          </a:r>
        </a:p>
      </dgm:t>
    </dgm:pt>
    <dgm:pt modelId="{BDD11BE3-8459-4FE6-8909-5071F7DC28F2}" type="parTrans" cxnId="{2D00A990-F1A8-4B7C-BDFF-A506B7C8CFAB}">
      <dgm:prSet/>
      <dgm:spPr/>
      <dgm:t>
        <a:bodyPr/>
        <a:lstStyle/>
        <a:p>
          <a:endParaRPr lang="cs-CZ"/>
        </a:p>
      </dgm:t>
    </dgm:pt>
    <dgm:pt modelId="{EC06250C-3776-4220-8BA5-D2591BD55947}" type="sibTrans" cxnId="{2D00A990-F1A8-4B7C-BDFF-A506B7C8CFAB}">
      <dgm:prSet/>
      <dgm:spPr/>
      <dgm:t>
        <a:bodyPr/>
        <a:lstStyle/>
        <a:p>
          <a:endParaRPr lang="cs-CZ"/>
        </a:p>
      </dgm:t>
    </dgm:pt>
    <dgm:pt modelId="{C5F113F1-6160-491F-A366-6D62DDBA54B1}">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cs-CZ" sz="1600" b="1" dirty="0">
              <a:latin typeface="Gill Sans MT" panose="020B0502020104020203" pitchFamily="34" charset="-18"/>
            </a:rPr>
            <a:t>Fáze po řízení</a:t>
          </a:r>
        </a:p>
      </dgm:t>
    </dgm:pt>
    <dgm:pt modelId="{22B8F7FF-D6FD-43F7-AEC1-C996591581CA}" type="parTrans" cxnId="{C68A1E32-1AC8-4765-B6D6-7F903C806B68}">
      <dgm:prSet/>
      <dgm:spPr/>
      <dgm:t>
        <a:bodyPr/>
        <a:lstStyle/>
        <a:p>
          <a:endParaRPr lang="cs-CZ"/>
        </a:p>
      </dgm:t>
    </dgm:pt>
    <dgm:pt modelId="{232EAB87-D32F-44E5-8036-11092271EE0D}" type="sibTrans" cxnId="{C68A1E32-1AC8-4765-B6D6-7F903C806B68}">
      <dgm:prSet/>
      <dgm:spPr/>
      <dgm:t>
        <a:bodyPr/>
        <a:lstStyle/>
        <a:p>
          <a:endParaRPr lang="cs-CZ"/>
        </a:p>
      </dgm:t>
    </dgm:pt>
    <dgm:pt modelId="{A6CDD98D-0B2D-422C-8339-847D891E8BEB}">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600" dirty="0">
              <a:latin typeface="Gill Sans MT" panose="020B0502020104020203" pitchFamily="34" charset="-18"/>
            </a:rPr>
            <a:t>probíhají postupy nezávislé na existenci řízení</a:t>
          </a:r>
        </a:p>
      </dgm:t>
    </dgm:pt>
    <dgm:pt modelId="{CBA2A338-C243-4DD4-BF57-2316DF213FD8}" type="parTrans" cxnId="{63F554D9-4123-401F-9A15-B0259DF4986B}">
      <dgm:prSet/>
      <dgm:spPr/>
      <dgm:t>
        <a:bodyPr/>
        <a:lstStyle/>
        <a:p>
          <a:endParaRPr lang="cs-CZ"/>
        </a:p>
      </dgm:t>
    </dgm:pt>
    <dgm:pt modelId="{0D1CC654-5432-4136-9C55-346D77082875}" type="sibTrans" cxnId="{63F554D9-4123-401F-9A15-B0259DF4986B}">
      <dgm:prSet/>
      <dgm:spPr/>
      <dgm:t>
        <a:bodyPr/>
        <a:lstStyle/>
        <a:p>
          <a:endParaRPr lang="cs-CZ"/>
        </a:p>
      </dgm:t>
    </dgm:pt>
    <dgm:pt modelId="{A6297810-AD35-443E-BAA7-794F511A5688}">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600" dirty="0">
              <a:latin typeface="Gill Sans MT" panose="020B0502020104020203" pitchFamily="34" charset="-18"/>
            </a:rPr>
            <a:t>probíhají postupy nezávislé na existenci řízení</a:t>
          </a:r>
        </a:p>
      </dgm:t>
    </dgm:pt>
    <dgm:pt modelId="{A036EABA-B90A-4F67-9F9D-CDCC35D972F7}" type="parTrans" cxnId="{620EDFA5-30C2-41AF-9CD4-0890DA9142A8}">
      <dgm:prSet/>
      <dgm:spPr/>
      <dgm:t>
        <a:bodyPr/>
        <a:lstStyle/>
        <a:p>
          <a:endParaRPr lang="cs-CZ"/>
        </a:p>
      </dgm:t>
    </dgm:pt>
    <dgm:pt modelId="{31447B0F-3D4F-4DDE-80BD-7689A242E27F}" type="sibTrans" cxnId="{620EDFA5-30C2-41AF-9CD4-0890DA9142A8}">
      <dgm:prSet/>
      <dgm:spPr/>
      <dgm:t>
        <a:bodyPr/>
        <a:lstStyle/>
        <a:p>
          <a:endParaRPr lang="cs-CZ"/>
        </a:p>
      </dgm:t>
    </dgm:pt>
    <dgm:pt modelId="{EDFD40D9-7F1C-493E-9493-AF32A46A1BF6}">
      <dgm:prSet custT="1">
        <dgm:style>
          <a:lnRef idx="1">
            <a:schemeClr val="accent2"/>
          </a:lnRef>
          <a:fillRef idx="2">
            <a:schemeClr val="accent2"/>
          </a:fillRef>
          <a:effectRef idx="1">
            <a:schemeClr val="accent2"/>
          </a:effectRef>
          <a:fontRef idx="minor">
            <a:schemeClr val="dk1"/>
          </a:fontRef>
        </dgm:style>
      </dgm:prSet>
      <dgm:spPr/>
      <dgm:t>
        <a:bodyPr/>
        <a:lstStyle/>
        <a:p>
          <a:r>
            <a:rPr lang="cs-CZ" sz="1600" dirty="0">
              <a:latin typeface="Gill Sans MT" panose="020B0502020104020203" pitchFamily="34" charset="-18"/>
            </a:rPr>
            <a:t>probíhají postupy závislé na existenci řízení</a:t>
          </a:r>
        </a:p>
      </dgm:t>
    </dgm:pt>
    <dgm:pt modelId="{D988428C-2EE5-4E37-9D82-771CAF231651}" type="parTrans" cxnId="{9603B0CC-19FF-4FBB-BD3A-C193BD9F8F16}">
      <dgm:prSet/>
      <dgm:spPr/>
      <dgm:t>
        <a:bodyPr/>
        <a:lstStyle/>
        <a:p>
          <a:endParaRPr lang="cs-CZ"/>
        </a:p>
      </dgm:t>
    </dgm:pt>
    <dgm:pt modelId="{E3D4F41A-E242-46BD-828A-BF9749CB8FB0}" type="sibTrans" cxnId="{9603B0CC-19FF-4FBB-BD3A-C193BD9F8F16}">
      <dgm:prSet/>
      <dgm:spPr/>
      <dgm:t>
        <a:bodyPr/>
        <a:lstStyle/>
        <a:p>
          <a:endParaRPr lang="cs-CZ"/>
        </a:p>
      </dgm:t>
    </dgm:pt>
    <dgm:pt modelId="{537669B4-7EA4-43A3-8A05-677800BBB30C}">
      <dgm:prSet custT="1">
        <dgm:style>
          <a:lnRef idx="1">
            <a:schemeClr val="accent2"/>
          </a:lnRef>
          <a:fillRef idx="2">
            <a:schemeClr val="accent2"/>
          </a:fillRef>
          <a:effectRef idx="1">
            <a:schemeClr val="accent2"/>
          </a:effectRef>
          <a:fontRef idx="minor">
            <a:schemeClr val="dk1"/>
          </a:fontRef>
        </dgm:style>
      </dgm:prSet>
      <dgm:spPr/>
      <dgm:t>
        <a:bodyPr/>
        <a:lstStyle/>
        <a:p>
          <a:r>
            <a:rPr lang="cs-CZ" sz="1600" i="1" dirty="0">
              <a:latin typeface="Gill Sans MT" panose="020B0502020104020203" pitchFamily="34" charset="-18"/>
            </a:rPr>
            <a:t>např. vyhledávací činnost</a:t>
          </a:r>
          <a:r>
            <a:rPr lang="cs-CZ" sz="1600" dirty="0">
              <a:latin typeface="Gill Sans MT" panose="020B0502020104020203" pitchFamily="34" charset="-18"/>
            </a:rPr>
            <a:t>	</a:t>
          </a:r>
        </a:p>
      </dgm:t>
    </dgm:pt>
    <dgm:pt modelId="{F09F8325-ED8B-4D39-9646-9681EC7CF251}" type="parTrans" cxnId="{1201C843-8F43-4DB2-8A2E-D8EC8DDF9E1F}">
      <dgm:prSet/>
      <dgm:spPr/>
      <dgm:t>
        <a:bodyPr/>
        <a:lstStyle/>
        <a:p>
          <a:endParaRPr lang="cs-CZ"/>
        </a:p>
      </dgm:t>
    </dgm:pt>
    <dgm:pt modelId="{3E07F869-CA30-4DA0-A883-A7C39293B640}" type="sibTrans" cxnId="{1201C843-8F43-4DB2-8A2E-D8EC8DDF9E1F}">
      <dgm:prSet/>
      <dgm:spPr/>
      <dgm:t>
        <a:bodyPr/>
        <a:lstStyle/>
        <a:p>
          <a:endParaRPr lang="cs-CZ"/>
        </a:p>
      </dgm:t>
    </dgm:pt>
    <dgm:pt modelId="{14B69221-0859-42F5-9DD0-752195A5DA2F}">
      <dgm:prSet custT="1">
        <dgm:style>
          <a:lnRef idx="1">
            <a:schemeClr val="accent2"/>
          </a:lnRef>
          <a:fillRef idx="2">
            <a:schemeClr val="accent2"/>
          </a:fillRef>
          <a:effectRef idx="1">
            <a:schemeClr val="accent2"/>
          </a:effectRef>
          <a:fontRef idx="minor">
            <a:schemeClr val="dk1"/>
          </a:fontRef>
        </dgm:style>
      </dgm:prSet>
      <dgm:spPr/>
      <dgm:t>
        <a:bodyPr/>
        <a:lstStyle/>
        <a:p>
          <a:r>
            <a:rPr lang="cs-CZ" sz="1600" i="1" dirty="0">
              <a:latin typeface="Gill Sans MT" panose="020B0502020104020203" pitchFamily="34" charset="-18"/>
            </a:rPr>
            <a:t>např. dokazování</a:t>
          </a:r>
        </a:p>
      </dgm:t>
    </dgm:pt>
    <dgm:pt modelId="{803DA13B-40AA-4FD2-AB10-49D969184218}" type="parTrans" cxnId="{4E2DA652-69DA-4B12-A463-F03C9085299C}">
      <dgm:prSet/>
      <dgm:spPr/>
      <dgm:t>
        <a:bodyPr/>
        <a:lstStyle/>
        <a:p>
          <a:endParaRPr lang="cs-CZ"/>
        </a:p>
      </dgm:t>
    </dgm:pt>
    <dgm:pt modelId="{C606F9B9-BE17-4653-B5AD-E1A32798AEE0}" type="sibTrans" cxnId="{4E2DA652-69DA-4B12-A463-F03C9085299C}">
      <dgm:prSet/>
      <dgm:spPr/>
      <dgm:t>
        <a:bodyPr/>
        <a:lstStyle/>
        <a:p>
          <a:endParaRPr lang="cs-CZ"/>
        </a:p>
      </dgm:t>
    </dgm:pt>
    <dgm:pt modelId="{6B285956-619F-4A7D-97CB-CA2DE2B749E1}">
      <dgm:prSet custT="1">
        <dgm:style>
          <a:lnRef idx="1">
            <a:schemeClr val="accent2"/>
          </a:lnRef>
          <a:fillRef idx="2">
            <a:schemeClr val="accent2"/>
          </a:fillRef>
          <a:effectRef idx="1">
            <a:schemeClr val="accent2"/>
          </a:effectRef>
          <a:fontRef idx="minor">
            <a:schemeClr val="dk1"/>
          </a:fontRef>
        </dgm:style>
      </dgm:prSet>
      <dgm:spPr/>
      <dgm:t>
        <a:bodyPr/>
        <a:lstStyle/>
        <a:p>
          <a:endParaRPr lang="cs-CZ" sz="600" dirty="0">
            <a:latin typeface="Gill Sans MT" panose="020B0502020104020203" pitchFamily="34" charset="-18"/>
          </a:endParaRPr>
        </a:p>
      </dgm:t>
    </dgm:pt>
    <dgm:pt modelId="{8B45E1D0-C64E-40BD-B1A1-A9A2894D2F86}" type="parTrans" cxnId="{3ED80504-1723-40A3-9A40-BBE5F3358ABA}">
      <dgm:prSet/>
      <dgm:spPr/>
      <dgm:t>
        <a:bodyPr/>
        <a:lstStyle/>
        <a:p>
          <a:endParaRPr lang="cs-CZ"/>
        </a:p>
      </dgm:t>
    </dgm:pt>
    <dgm:pt modelId="{DE375B1F-82FE-47F6-9EEE-6E506E848256}" type="sibTrans" cxnId="{3ED80504-1723-40A3-9A40-BBE5F3358ABA}">
      <dgm:prSet/>
      <dgm:spPr/>
      <dgm:t>
        <a:bodyPr/>
        <a:lstStyle/>
        <a:p>
          <a:endParaRPr lang="cs-CZ"/>
        </a:p>
      </dgm:t>
    </dgm:pt>
    <dgm:pt modelId="{6A3504F3-8189-4687-AE50-8BC79FA9A021}" type="pres">
      <dgm:prSet presAssocID="{4FF3D947-E2CE-40E6-A988-7E03CF2ED571}" presName="Name0" presStyleCnt="0">
        <dgm:presLayoutVars>
          <dgm:dir/>
          <dgm:animLvl val="lvl"/>
          <dgm:resizeHandles val="exact"/>
        </dgm:presLayoutVars>
      </dgm:prSet>
      <dgm:spPr/>
    </dgm:pt>
    <dgm:pt modelId="{13F01CD6-32DA-491C-A613-41D0A85D9BB7}" type="pres">
      <dgm:prSet presAssocID="{21EDF8BC-7F27-4391-B520-B52D587F0CF5}" presName="linNode" presStyleCnt="0"/>
      <dgm:spPr/>
    </dgm:pt>
    <dgm:pt modelId="{384EEF50-506D-40F5-B374-2C218E90EEF5}" type="pres">
      <dgm:prSet presAssocID="{21EDF8BC-7F27-4391-B520-B52D587F0CF5}" presName="parentText" presStyleLbl="node1" presStyleIdx="0" presStyleCnt="3" custScaleY="22608">
        <dgm:presLayoutVars>
          <dgm:chMax val="1"/>
          <dgm:bulletEnabled val="1"/>
        </dgm:presLayoutVars>
      </dgm:prSet>
      <dgm:spPr/>
    </dgm:pt>
    <dgm:pt modelId="{8FD8484A-BCB9-4F98-AE5B-60FDDC5F6074}" type="pres">
      <dgm:prSet presAssocID="{21EDF8BC-7F27-4391-B520-B52D587F0CF5}" presName="descendantText" presStyleLbl="alignAccFollowNode1" presStyleIdx="0" presStyleCnt="3" custScaleY="19983">
        <dgm:presLayoutVars>
          <dgm:bulletEnabled val="1"/>
        </dgm:presLayoutVars>
      </dgm:prSet>
      <dgm:spPr/>
    </dgm:pt>
    <dgm:pt modelId="{68DC2A4E-315C-4AED-9329-11C4178967BB}" type="pres">
      <dgm:prSet presAssocID="{93377679-03B3-47B9-BD3F-FC52F2A59A26}" presName="sp" presStyleCnt="0"/>
      <dgm:spPr/>
    </dgm:pt>
    <dgm:pt modelId="{504BF94C-4829-4B2A-9B19-3742985A34D5}" type="pres">
      <dgm:prSet presAssocID="{25CDB033-4F2E-40A1-A15B-F8CAF8989DF9}" presName="linNode" presStyleCnt="0"/>
      <dgm:spPr/>
    </dgm:pt>
    <dgm:pt modelId="{7D1198AA-3740-4758-89C3-1D78EE41BB3F}" type="pres">
      <dgm:prSet presAssocID="{25CDB033-4F2E-40A1-A15B-F8CAF8989DF9}" presName="parentText" presStyleLbl="node1" presStyleIdx="1" presStyleCnt="3" custScaleY="63069">
        <dgm:presLayoutVars>
          <dgm:chMax val="1"/>
          <dgm:bulletEnabled val="1"/>
        </dgm:presLayoutVars>
      </dgm:prSet>
      <dgm:spPr/>
    </dgm:pt>
    <dgm:pt modelId="{4BA6A012-FFD0-47AB-8452-17B729BD8E8E}" type="pres">
      <dgm:prSet presAssocID="{25CDB033-4F2E-40A1-A15B-F8CAF8989DF9}" presName="descendantText" presStyleLbl="alignAccFollowNode1" presStyleIdx="1" presStyleCnt="3" custScaleY="56277">
        <dgm:presLayoutVars>
          <dgm:bulletEnabled val="1"/>
        </dgm:presLayoutVars>
      </dgm:prSet>
      <dgm:spPr/>
    </dgm:pt>
    <dgm:pt modelId="{2B6CB7CA-623A-4869-B250-773CACF5B06F}" type="pres">
      <dgm:prSet presAssocID="{EC06250C-3776-4220-8BA5-D2591BD55947}" presName="sp" presStyleCnt="0"/>
      <dgm:spPr/>
    </dgm:pt>
    <dgm:pt modelId="{00A13765-B580-484F-9A46-ADEEBE365F2B}" type="pres">
      <dgm:prSet presAssocID="{C5F113F1-6160-491F-A366-6D62DDBA54B1}" presName="linNode" presStyleCnt="0"/>
      <dgm:spPr/>
    </dgm:pt>
    <dgm:pt modelId="{81847872-D18E-4E72-9219-7AC1C07DE336}" type="pres">
      <dgm:prSet presAssocID="{C5F113F1-6160-491F-A366-6D62DDBA54B1}" presName="parentText" presStyleLbl="node1" presStyleIdx="2" presStyleCnt="3" custScaleY="24856">
        <dgm:presLayoutVars>
          <dgm:chMax val="1"/>
          <dgm:bulletEnabled val="1"/>
        </dgm:presLayoutVars>
      </dgm:prSet>
      <dgm:spPr/>
    </dgm:pt>
    <dgm:pt modelId="{DC2E5F64-738E-462D-B4EB-DBA095CC4199}" type="pres">
      <dgm:prSet presAssocID="{C5F113F1-6160-491F-A366-6D62DDBA54B1}" presName="descendantText" presStyleLbl="alignAccFollowNode1" presStyleIdx="2" presStyleCnt="3" custScaleY="23274">
        <dgm:presLayoutVars>
          <dgm:bulletEnabled val="1"/>
        </dgm:presLayoutVars>
      </dgm:prSet>
      <dgm:spPr/>
    </dgm:pt>
  </dgm:ptLst>
  <dgm:cxnLst>
    <dgm:cxn modelId="{E293E002-189B-4D13-A65A-FD6C71C561E3}" type="presOf" srcId="{537669B4-7EA4-43A3-8A05-677800BBB30C}" destId="{4BA6A012-FFD0-47AB-8452-17B729BD8E8E}" srcOrd="0" destOrd="1" presId="urn:microsoft.com/office/officeart/2005/8/layout/vList5"/>
    <dgm:cxn modelId="{3ED80504-1723-40A3-9A40-BBE5F3358ABA}" srcId="{A6297810-AD35-443E-BAA7-794F511A5688}" destId="{6B285956-619F-4A7D-97CB-CA2DE2B749E1}" srcOrd="1" destOrd="0" parTransId="{8B45E1D0-C64E-40BD-B1A1-A9A2894D2F86}" sibTransId="{DE375B1F-82FE-47F6-9EEE-6E506E848256}"/>
    <dgm:cxn modelId="{E57DAF0A-D715-4608-A3BF-406B4C0ADD7C}" type="presOf" srcId="{14B69221-0859-42F5-9DD0-752195A5DA2F}" destId="{4BA6A012-FFD0-47AB-8452-17B729BD8E8E}" srcOrd="0" destOrd="4" presId="urn:microsoft.com/office/officeart/2005/8/layout/vList5"/>
    <dgm:cxn modelId="{1C023510-0BB1-489B-B516-1885114994C8}" type="presOf" srcId="{C5F113F1-6160-491F-A366-6D62DDBA54B1}" destId="{81847872-D18E-4E72-9219-7AC1C07DE336}" srcOrd="0" destOrd="0" presId="urn:microsoft.com/office/officeart/2005/8/layout/vList5"/>
    <dgm:cxn modelId="{2A48811E-558E-47C0-8BAA-07DC57DE7429}" type="presOf" srcId="{EDFD40D9-7F1C-493E-9493-AF32A46A1BF6}" destId="{4BA6A012-FFD0-47AB-8452-17B729BD8E8E}" srcOrd="0" destOrd="3" presId="urn:microsoft.com/office/officeart/2005/8/layout/vList5"/>
    <dgm:cxn modelId="{C68A1E32-1AC8-4765-B6D6-7F903C806B68}" srcId="{4FF3D947-E2CE-40E6-A988-7E03CF2ED571}" destId="{C5F113F1-6160-491F-A366-6D62DDBA54B1}" srcOrd="2" destOrd="0" parTransId="{22B8F7FF-D6FD-43F7-AEC1-C996591581CA}" sibTransId="{232EAB87-D32F-44E5-8036-11092271EE0D}"/>
    <dgm:cxn modelId="{1201C843-8F43-4DB2-8A2E-D8EC8DDF9E1F}" srcId="{A6297810-AD35-443E-BAA7-794F511A5688}" destId="{537669B4-7EA4-43A3-8A05-677800BBB30C}" srcOrd="0" destOrd="0" parTransId="{F09F8325-ED8B-4D39-9646-9681EC7CF251}" sibTransId="{3E07F869-CA30-4DA0-A883-A7C39293B640}"/>
    <dgm:cxn modelId="{6A811645-67EB-4ECD-A9CC-E56B43946561}" type="presOf" srcId="{A6297810-AD35-443E-BAA7-794F511A5688}" destId="{4BA6A012-FFD0-47AB-8452-17B729BD8E8E}" srcOrd="0" destOrd="0" presId="urn:microsoft.com/office/officeart/2005/8/layout/vList5"/>
    <dgm:cxn modelId="{498D176E-D5B5-4A7C-9B1F-993CA1557ACC}" type="presOf" srcId="{21EDF8BC-7F27-4391-B520-B52D587F0CF5}" destId="{384EEF50-506D-40F5-B374-2C218E90EEF5}" srcOrd="0" destOrd="0" presId="urn:microsoft.com/office/officeart/2005/8/layout/vList5"/>
    <dgm:cxn modelId="{4E2DA652-69DA-4B12-A463-F03C9085299C}" srcId="{EDFD40D9-7F1C-493E-9493-AF32A46A1BF6}" destId="{14B69221-0859-42F5-9DD0-752195A5DA2F}" srcOrd="0" destOrd="0" parTransId="{803DA13B-40AA-4FD2-AB10-49D969184218}" sibTransId="{C606F9B9-BE17-4653-B5AD-E1A32798AEE0}"/>
    <dgm:cxn modelId="{4EAA9F55-780F-4258-A620-83534C0E79DD}" type="presOf" srcId="{4FF3D947-E2CE-40E6-A988-7E03CF2ED571}" destId="{6A3504F3-8189-4687-AE50-8BC79FA9A021}" srcOrd="0" destOrd="0" presId="urn:microsoft.com/office/officeart/2005/8/layout/vList5"/>
    <dgm:cxn modelId="{B4E43C76-FE59-4320-8382-AD7A517C7A8F}" type="presOf" srcId="{25CDB033-4F2E-40A1-A15B-F8CAF8989DF9}" destId="{7D1198AA-3740-4758-89C3-1D78EE41BB3F}" srcOrd="0" destOrd="0" presId="urn:microsoft.com/office/officeart/2005/8/layout/vList5"/>
    <dgm:cxn modelId="{588C9179-D8BC-4DF3-8BE0-BBFBDA1200B5}" type="presOf" srcId="{A3C97888-8A88-4E2D-B442-F99C24A82AF4}" destId="{8FD8484A-BCB9-4F98-AE5B-60FDDC5F6074}" srcOrd="0" destOrd="0" presId="urn:microsoft.com/office/officeart/2005/8/layout/vList5"/>
    <dgm:cxn modelId="{2D00A990-F1A8-4B7C-BDFF-A506B7C8CFAB}" srcId="{4FF3D947-E2CE-40E6-A988-7E03CF2ED571}" destId="{25CDB033-4F2E-40A1-A15B-F8CAF8989DF9}" srcOrd="1" destOrd="0" parTransId="{BDD11BE3-8459-4FE6-8909-5071F7DC28F2}" sibTransId="{EC06250C-3776-4220-8BA5-D2591BD55947}"/>
    <dgm:cxn modelId="{620EDFA5-30C2-41AF-9CD4-0890DA9142A8}" srcId="{25CDB033-4F2E-40A1-A15B-F8CAF8989DF9}" destId="{A6297810-AD35-443E-BAA7-794F511A5688}" srcOrd="0" destOrd="0" parTransId="{A036EABA-B90A-4F67-9F9D-CDCC35D972F7}" sibTransId="{31447B0F-3D4F-4DDE-80BD-7689A242E27F}"/>
    <dgm:cxn modelId="{8BF40DC9-BA38-4461-8D43-DEE0439F7257}" type="presOf" srcId="{A6CDD98D-0B2D-422C-8339-847D891E8BEB}" destId="{DC2E5F64-738E-462D-B4EB-DBA095CC4199}" srcOrd="0" destOrd="0" presId="urn:microsoft.com/office/officeart/2005/8/layout/vList5"/>
    <dgm:cxn modelId="{9603B0CC-19FF-4FBB-BD3A-C193BD9F8F16}" srcId="{25CDB033-4F2E-40A1-A15B-F8CAF8989DF9}" destId="{EDFD40D9-7F1C-493E-9493-AF32A46A1BF6}" srcOrd="1" destOrd="0" parTransId="{D988428C-2EE5-4E37-9D82-771CAF231651}" sibTransId="{E3D4F41A-E242-46BD-828A-BF9749CB8FB0}"/>
    <dgm:cxn modelId="{EC6C39CD-DE3F-4D55-9320-6B001D41B49F}" srcId="{4FF3D947-E2CE-40E6-A988-7E03CF2ED571}" destId="{21EDF8BC-7F27-4391-B520-B52D587F0CF5}" srcOrd="0" destOrd="0" parTransId="{EF1F684D-A703-475B-B82A-AA12CC18C026}" sibTransId="{93377679-03B3-47B9-BD3F-FC52F2A59A26}"/>
    <dgm:cxn modelId="{63F554D9-4123-401F-9A15-B0259DF4986B}" srcId="{C5F113F1-6160-491F-A366-6D62DDBA54B1}" destId="{A6CDD98D-0B2D-422C-8339-847D891E8BEB}" srcOrd="0" destOrd="0" parTransId="{CBA2A338-C243-4DD4-BF57-2316DF213FD8}" sibTransId="{0D1CC654-5432-4136-9C55-346D77082875}"/>
    <dgm:cxn modelId="{E90DCEFC-6A04-4307-A3AD-A04DC84EE7D3}" type="presOf" srcId="{6B285956-619F-4A7D-97CB-CA2DE2B749E1}" destId="{4BA6A012-FFD0-47AB-8452-17B729BD8E8E}" srcOrd="0" destOrd="2" presId="urn:microsoft.com/office/officeart/2005/8/layout/vList5"/>
    <dgm:cxn modelId="{49D6FCFE-DABF-4AE9-907A-AD7DBBFD548D}" srcId="{21EDF8BC-7F27-4391-B520-B52D587F0CF5}" destId="{A3C97888-8A88-4E2D-B442-F99C24A82AF4}" srcOrd="0" destOrd="0" parTransId="{A6262D91-3AA3-4204-8D2B-C0A6AD6FA26D}" sibTransId="{16974431-5678-4ED1-AF64-F37A30542F9F}"/>
    <dgm:cxn modelId="{917B309A-A9A7-4EF8-9485-00C061AEBDFA}" type="presParOf" srcId="{6A3504F3-8189-4687-AE50-8BC79FA9A021}" destId="{13F01CD6-32DA-491C-A613-41D0A85D9BB7}" srcOrd="0" destOrd="0" presId="urn:microsoft.com/office/officeart/2005/8/layout/vList5"/>
    <dgm:cxn modelId="{AF417049-0B24-4C40-AFE6-ECEF20577725}" type="presParOf" srcId="{13F01CD6-32DA-491C-A613-41D0A85D9BB7}" destId="{384EEF50-506D-40F5-B374-2C218E90EEF5}" srcOrd="0" destOrd="0" presId="urn:microsoft.com/office/officeart/2005/8/layout/vList5"/>
    <dgm:cxn modelId="{F85C6FFB-1FE0-457F-B7B8-8FDFCC2C5EAB}" type="presParOf" srcId="{13F01CD6-32DA-491C-A613-41D0A85D9BB7}" destId="{8FD8484A-BCB9-4F98-AE5B-60FDDC5F6074}" srcOrd="1" destOrd="0" presId="urn:microsoft.com/office/officeart/2005/8/layout/vList5"/>
    <dgm:cxn modelId="{B56C93EE-9FB3-4FE3-8C4B-40873768E89D}" type="presParOf" srcId="{6A3504F3-8189-4687-AE50-8BC79FA9A021}" destId="{68DC2A4E-315C-4AED-9329-11C4178967BB}" srcOrd="1" destOrd="0" presId="urn:microsoft.com/office/officeart/2005/8/layout/vList5"/>
    <dgm:cxn modelId="{32569B69-9F00-4759-9958-4B683EAC7760}" type="presParOf" srcId="{6A3504F3-8189-4687-AE50-8BC79FA9A021}" destId="{504BF94C-4829-4B2A-9B19-3742985A34D5}" srcOrd="2" destOrd="0" presId="urn:microsoft.com/office/officeart/2005/8/layout/vList5"/>
    <dgm:cxn modelId="{D5203802-132B-4D47-B72B-0628D01C94B6}" type="presParOf" srcId="{504BF94C-4829-4B2A-9B19-3742985A34D5}" destId="{7D1198AA-3740-4758-89C3-1D78EE41BB3F}" srcOrd="0" destOrd="0" presId="urn:microsoft.com/office/officeart/2005/8/layout/vList5"/>
    <dgm:cxn modelId="{B9FF077D-D49C-4AF0-BC52-527769BFFFDA}" type="presParOf" srcId="{504BF94C-4829-4B2A-9B19-3742985A34D5}" destId="{4BA6A012-FFD0-47AB-8452-17B729BD8E8E}" srcOrd="1" destOrd="0" presId="urn:microsoft.com/office/officeart/2005/8/layout/vList5"/>
    <dgm:cxn modelId="{541750CF-8952-4B23-B004-CEFCF8393DC1}" type="presParOf" srcId="{6A3504F3-8189-4687-AE50-8BC79FA9A021}" destId="{2B6CB7CA-623A-4869-B250-773CACF5B06F}" srcOrd="3" destOrd="0" presId="urn:microsoft.com/office/officeart/2005/8/layout/vList5"/>
    <dgm:cxn modelId="{BF5E51F6-AE42-4FC5-B134-4A9A23CADA22}" type="presParOf" srcId="{6A3504F3-8189-4687-AE50-8BC79FA9A021}" destId="{00A13765-B580-484F-9A46-ADEEBE365F2B}" srcOrd="4" destOrd="0" presId="urn:microsoft.com/office/officeart/2005/8/layout/vList5"/>
    <dgm:cxn modelId="{E4573A2D-75B8-48B0-8A10-5BCA0EC78AF4}" type="presParOf" srcId="{00A13765-B580-484F-9A46-ADEEBE365F2B}" destId="{81847872-D18E-4E72-9219-7AC1C07DE336}" srcOrd="0" destOrd="0" presId="urn:microsoft.com/office/officeart/2005/8/layout/vList5"/>
    <dgm:cxn modelId="{BD97ADDF-BDF5-408B-8C52-6B53D99D9CAC}" type="presParOf" srcId="{00A13765-B580-484F-9A46-ADEEBE365F2B}" destId="{DC2E5F64-738E-462D-B4EB-DBA095CC419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AA6528-68C3-415B-A1FB-9471A7B242B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5A995854-22C6-4631-A5BD-30F7428F50A3}">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cs-CZ" sz="2200" dirty="0">
              <a:latin typeface="Gill Sans MT" panose="020B0502020104020203" pitchFamily="34" charset="-18"/>
            </a:rPr>
            <a:t>Registrační řízení</a:t>
          </a:r>
        </a:p>
      </dgm:t>
    </dgm:pt>
    <dgm:pt modelId="{D6025DB2-072E-4C25-BDAB-3CBEBB616BDA}" type="parTrans" cxnId="{668A01D8-6251-41D7-A974-B11AB70131BD}">
      <dgm:prSet/>
      <dgm:spPr/>
      <dgm:t>
        <a:bodyPr/>
        <a:lstStyle/>
        <a:p>
          <a:endParaRPr lang="cs-CZ"/>
        </a:p>
      </dgm:t>
    </dgm:pt>
    <dgm:pt modelId="{DB3B0809-0CD3-4032-BCEF-356AA152979E}" type="sibTrans" cxnId="{668A01D8-6251-41D7-A974-B11AB70131BD}">
      <dgm:prSet/>
      <dgm:spPr/>
      <dgm:t>
        <a:bodyPr/>
        <a:lstStyle/>
        <a:p>
          <a:endParaRPr lang="cs-CZ"/>
        </a:p>
      </dgm:t>
    </dgm:pt>
    <dgm:pt modelId="{F07FA657-6E57-4726-9847-B8F10BF6646C}">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vyměřovací řízení</a:t>
          </a:r>
        </a:p>
      </dgm:t>
    </dgm:pt>
    <dgm:pt modelId="{BCE43244-9183-495A-90E3-9166D37E2914}" type="parTrans" cxnId="{87B99C5B-770D-4F68-B460-F1D309CA098A}">
      <dgm:prSet/>
      <dgm:spPr/>
      <dgm:t>
        <a:bodyPr/>
        <a:lstStyle/>
        <a:p>
          <a:endParaRPr lang="cs-CZ"/>
        </a:p>
      </dgm:t>
    </dgm:pt>
    <dgm:pt modelId="{146EDCDB-C034-45CD-B898-729BF6B18F7C}" type="sibTrans" cxnId="{87B99C5B-770D-4F68-B460-F1D309CA098A}">
      <dgm:prSet/>
      <dgm:spPr/>
      <dgm:t>
        <a:bodyPr/>
        <a:lstStyle/>
        <a:p>
          <a:endParaRPr lang="cs-CZ"/>
        </a:p>
      </dgm:t>
    </dgm:pt>
    <dgm:pt modelId="{DE6142F3-99D2-4D35-BB64-A6FC6213C64A}">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doměřovací řízení</a:t>
          </a:r>
        </a:p>
      </dgm:t>
    </dgm:pt>
    <dgm:pt modelId="{8AA1E84F-3FA2-45D6-8E4A-BC4EE4504010}" type="parTrans" cxnId="{E033B1A5-5A26-4430-A42F-E78C195818F5}">
      <dgm:prSet/>
      <dgm:spPr/>
      <dgm:t>
        <a:bodyPr/>
        <a:lstStyle/>
        <a:p>
          <a:endParaRPr lang="cs-CZ"/>
        </a:p>
      </dgm:t>
    </dgm:pt>
    <dgm:pt modelId="{5EEAF41C-F153-428A-B3E0-46087DA6CFFE}" type="sibTrans" cxnId="{E033B1A5-5A26-4430-A42F-E78C195818F5}">
      <dgm:prSet/>
      <dgm:spPr/>
      <dgm:t>
        <a:bodyPr/>
        <a:lstStyle/>
        <a:p>
          <a:endParaRPr lang="cs-CZ"/>
        </a:p>
      </dgm:t>
    </dgm:pt>
    <dgm:pt modelId="{87296064-9FA9-47B4-BDA7-356715220368}">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cs-CZ" sz="2200" dirty="0">
              <a:latin typeface="Gill Sans MT" panose="020B0502020104020203" pitchFamily="34" charset="-18"/>
            </a:rPr>
            <a:t>Řízení o závazném posouzení</a:t>
          </a:r>
        </a:p>
      </dgm:t>
    </dgm:pt>
    <dgm:pt modelId="{4DE9563A-D1D9-4C8F-A7E6-888C958BFB7F}" type="parTrans" cxnId="{BEE31F29-14DE-47A4-9993-604FCFA9A731}">
      <dgm:prSet/>
      <dgm:spPr/>
      <dgm:t>
        <a:bodyPr/>
        <a:lstStyle/>
        <a:p>
          <a:endParaRPr lang="cs-CZ"/>
        </a:p>
      </dgm:t>
    </dgm:pt>
    <dgm:pt modelId="{679D071B-96C5-4673-BADE-D490BF2B8752}" type="sibTrans" cxnId="{BEE31F29-14DE-47A4-9993-604FCFA9A731}">
      <dgm:prSet/>
      <dgm:spPr/>
      <dgm:t>
        <a:bodyPr/>
        <a:lstStyle/>
        <a:p>
          <a:endParaRPr lang="cs-CZ"/>
        </a:p>
      </dgm:t>
    </dgm:pt>
    <dgm:pt modelId="{BCEFADBB-E0A3-4819-B3AA-0142AF2DE7C4}">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cs-CZ" sz="2200" dirty="0">
              <a:latin typeface="Gill Sans MT" panose="020B0502020104020203" pitchFamily="34" charset="-18"/>
            </a:rPr>
            <a:t>Daňové řízení</a:t>
          </a:r>
        </a:p>
      </dgm:t>
    </dgm:pt>
    <dgm:pt modelId="{36FF74AD-20F9-459B-B479-F919438F7FBD}" type="parTrans" cxnId="{A8D34BBC-1C31-4EB7-A4A2-23E1023EA9F9}">
      <dgm:prSet/>
      <dgm:spPr/>
      <dgm:t>
        <a:bodyPr/>
        <a:lstStyle/>
        <a:p>
          <a:endParaRPr lang="cs-CZ"/>
        </a:p>
      </dgm:t>
    </dgm:pt>
    <dgm:pt modelId="{A38E0994-FFFB-400F-A5D5-69C67DA4326D}" type="sibTrans" cxnId="{A8D34BBC-1C31-4EB7-A4A2-23E1023EA9F9}">
      <dgm:prSet/>
      <dgm:spPr/>
      <dgm:t>
        <a:bodyPr/>
        <a:lstStyle/>
        <a:p>
          <a:endParaRPr lang="cs-CZ"/>
        </a:p>
      </dgm:t>
    </dgm:pt>
    <dgm:pt modelId="{82B29075-A07D-4286-85CE-BC0240D3F093}">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posečkání daně</a:t>
          </a:r>
        </a:p>
      </dgm:t>
    </dgm:pt>
    <dgm:pt modelId="{5725F842-F686-464F-B5D5-85AA1C829A31}" type="parTrans" cxnId="{9E7867F4-1AE4-4454-9A24-A81F2D282E6D}">
      <dgm:prSet/>
      <dgm:spPr/>
      <dgm:t>
        <a:bodyPr/>
        <a:lstStyle/>
        <a:p>
          <a:endParaRPr lang="cs-CZ"/>
        </a:p>
      </dgm:t>
    </dgm:pt>
    <dgm:pt modelId="{1D6458FE-948F-4180-85AE-44CAE2B957E4}" type="sibTrans" cxnId="{9E7867F4-1AE4-4454-9A24-A81F2D282E6D}">
      <dgm:prSet/>
      <dgm:spPr/>
      <dgm:t>
        <a:bodyPr/>
        <a:lstStyle/>
        <a:p>
          <a:endParaRPr lang="cs-CZ"/>
        </a:p>
      </dgm:t>
    </dgm:pt>
    <dgm:pt modelId="{98227EDB-115F-4A6B-99F6-83F0A8E0B491}">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zajištění daně</a:t>
          </a:r>
        </a:p>
      </dgm:t>
    </dgm:pt>
    <dgm:pt modelId="{8A4F8061-0620-4C3D-889C-C29B6DE2D804}" type="parTrans" cxnId="{C92DBCD7-3E9C-4C45-9D2F-4E0CC7DB819C}">
      <dgm:prSet/>
      <dgm:spPr/>
      <dgm:t>
        <a:bodyPr/>
        <a:lstStyle/>
        <a:p>
          <a:endParaRPr lang="cs-CZ"/>
        </a:p>
      </dgm:t>
    </dgm:pt>
    <dgm:pt modelId="{864C4837-635E-4246-A220-0AA6360DDC14}" type="sibTrans" cxnId="{C92DBCD7-3E9C-4C45-9D2F-4E0CC7DB819C}">
      <dgm:prSet/>
      <dgm:spPr/>
      <dgm:t>
        <a:bodyPr/>
        <a:lstStyle/>
        <a:p>
          <a:endParaRPr lang="cs-CZ"/>
        </a:p>
      </dgm:t>
    </dgm:pt>
    <dgm:pt modelId="{F29787CA-BCE7-40CE-B87C-D11C275B7119}">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exekuční řízení</a:t>
          </a:r>
        </a:p>
      </dgm:t>
    </dgm:pt>
    <dgm:pt modelId="{9FDC1FFF-68B7-4901-AB80-5A787A9783C1}" type="parTrans" cxnId="{5A692D9A-0117-4F9E-8AAA-49E995FAA69B}">
      <dgm:prSet/>
      <dgm:spPr/>
      <dgm:t>
        <a:bodyPr/>
        <a:lstStyle/>
        <a:p>
          <a:endParaRPr lang="cs-CZ"/>
        </a:p>
      </dgm:t>
    </dgm:pt>
    <dgm:pt modelId="{C8E4E66F-E037-4CCD-BCE9-8AAA2034E037}" type="sibTrans" cxnId="{5A692D9A-0117-4F9E-8AAA-49E995FAA69B}">
      <dgm:prSet/>
      <dgm:spPr/>
      <dgm:t>
        <a:bodyPr/>
        <a:lstStyle/>
        <a:p>
          <a:endParaRPr lang="cs-CZ"/>
        </a:p>
      </dgm:t>
    </dgm:pt>
    <dgm:pt modelId="{EDFC5B56-26CD-4E88-8B95-91E303F34E88}" type="pres">
      <dgm:prSet presAssocID="{0CAA6528-68C3-415B-A1FB-9471A7B242BA}" presName="linear" presStyleCnt="0">
        <dgm:presLayoutVars>
          <dgm:dir/>
          <dgm:animLvl val="lvl"/>
          <dgm:resizeHandles val="exact"/>
        </dgm:presLayoutVars>
      </dgm:prSet>
      <dgm:spPr/>
    </dgm:pt>
    <dgm:pt modelId="{CC72EC24-0234-46E1-A7C2-256195F9F9E9}" type="pres">
      <dgm:prSet presAssocID="{5A995854-22C6-4631-A5BD-30F7428F50A3}" presName="parentLin" presStyleCnt="0"/>
      <dgm:spPr/>
    </dgm:pt>
    <dgm:pt modelId="{428D6475-1C98-4924-BE31-07E538256530}" type="pres">
      <dgm:prSet presAssocID="{5A995854-22C6-4631-A5BD-30F7428F50A3}" presName="parentLeftMargin" presStyleLbl="node1" presStyleIdx="0" presStyleCnt="3"/>
      <dgm:spPr/>
    </dgm:pt>
    <dgm:pt modelId="{64EEF936-C3D9-45B3-9706-B576381D4D4D}" type="pres">
      <dgm:prSet presAssocID="{5A995854-22C6-4631-A5BD-30F7428F50A3}" presName="parentText" presStyleLbl="node1" presStyleIdx="0" presStyleCnt="3">
        <dgm:presLayoutVars>
          <dgm:chMax val="0"/>
          <dgm:bulletEnabled val="1"/>
        </dgm:presLayoutVars>
      </dgm:prSet>
      <dgm:spPr/>
    </dgm:pt>
    <dgm:pt modelId="{38261F6F-0D96-4514-8304-796CE0E4055D}" type="pres">
      <dgm:prSet presAssocID="{5A995854-22C6-4631-A5BD-30F7428F50A3}" presName="negativeSpace" presStyleCnt="0"/>
      <dgm:spPr/>
    </dgm:pt>
    <dgm:pt modelId="{A81BE15C-280C-4AD8-8449-BF869E76F040}" type="pres">
      <dgm:prSet presAssocID="{5A995854-22C6-4631-A5BD-30F7428F50A3}" presName="childText" presStyleLbl="conFgAcc1" presStyleIdx="0" presStyleCnt="3">
        <dgm:presLayoutVars>
          <dgm:bulletEnabled val="1"/>
        </dgm:presLayoutVars>
      </dgm:prSet>
      <dgm:spPr>
        <a:ln>
          <a:solidFill>
            <a:schemeClr val="bg1"/>
          </a:solidFill>
        </a:ln>
      </dgm:spPr>
    </dgm:pt>
    <dgm:pt modelId="{C9577C63-08D8-4243-B7C6-7EEAA64CC88A}" type="pres">
      <dgm:prSet presAssocID="{DB3B0809-0CD3-4032-BCEF-356AA152979E}" presName="spaceBetweenRectangles" presStyleCnt="0"/>
      <dgm:spPr/>
    </dgm:pt>
    <dgm:pt modelId="{E2672506-517E-4701-9998-F20D1A37E78C}" type="pres">
      <dgm:prSet presAssocID="{87296064-9FA9-47B4-BDA7-356715220368}" presName="parentLin" presStyleCnt="0"/>
      <dgm:spPr/>
    </dgm:pt>
    <dgm:pt modelId="{4C7E23C8-F47E-427C-A1FD-FF335DC2DF36}" type="pres">
      <dgm:prSet presAssocID="{87296064-9FA9-47B4-BDA7-356715220368}" presName="parentLeftMargin" presStyleLbl="node1" presStyleIdx="0" presStyleCnt="3"/>
      <dgm:spPr/>
    </dgm:pt>
    <dgm:pt modelId="{E1DB9219-6C87-40DD-A7D6-E4666FFB4738}" type="pres">
      <dgm:prSet presAssocID="{87296064-9FA9-47B4-BDA7-356715220368}" presName="parentText" presStyleLbl="node1" presStyleIdx="1" presStyleCnt="3">
        <dgm:presLayoutVars>
          <dgm:chMax val="0"/>
          <dgm:bulletEnabled val="1"/>
        </dgm:presLayoutVars>
      </dgm:prSet>
      <dgm:spPr/>
    </dgm:pt>
    <dgm:pt modelId="{AB7FAA26-A8A9-4F79-9C15-D690C02ACF62}" type="pres">
      <dgm:prSet presAssocID="{87296064-9FA9-47B4-BDA7-356715220368}" presName="negativeSpace" presStyleCnt="0"/>
      <dgm:spPr/>
    </dgm:pt>
    <dgm:pt modelId="{6F9F5B67-BE5F-4B26-BAB7-076A278B0AED}" type="pres">
      <dgm:prSet presAssocID="{87296064-9FA9-47B4-BDA7-356715220368}" presName="childText" presStyleLbl="conFgAcc1" presStyleIdx="1" presStyleCnt="3">
        <dgm:presLayoutVars>
          <dgm:bulletEnabled val="1"/>
        </dgm:presLayoutVars>
      </dgm:prSet>
      <dgm:spPr>
        <a:ln>
          <a:solidFill>
            <a:schemeClr val="bg1"/>
          </a:solidFill>
        </a:ln>
      </dgm:spPr>
    </dgm:pt>
    <dgm:pt modelId="{8D80AA31-F71F-4432-8598-3C061B98E630}" type="pres">
      <dgm:prSet presAssocID="{679D071B-96C5-4673-BADE-D490BF2B8752}" presName="spaceBetweenRectangles" presStyleCnt="0"/>
      <dgm:spPr/>
    </dgm:pt>
    <dgm:pt modelId="{5A11882E-B2E6-4E99-935A-285992CE5135}" type="pres">
      <dgm:prSet presAssocID="{BCEFADBB-E0A3-4819-B3AA-0142AF2DE7C4}" presName="parentLin" presStyleCnt="0"/>
      <dgm:spPr/>
    </dgm:pt>
    <dgm:pt modelId="{08E3AC08-0196-4DA6-BC88-4076813573FB}" type="pres">
      <dgm:prSet presAssocID="{BCEFADBB-E0A3-4819-B3AA-0142AF2DE7C4}" presName="parentLeftMargin" presStyleLbl="node1" presStyleIdx="1" presStyleCnt="3"/>
      <dgm:spPr/>
    </dgm:pt>
    <dgm:pt modelId="{5EB1ADED-46E8-4189-8D94-5975F23EB848}" type="pres">
      <dgm:prSet presAssocID="{BCEFADBB-E0A3-4819-B3AA-0142AF2DE7C4}" presName="parentText" presStyleLbl="node1" presStyleIdx="2" presStyleCnt="3">
        <dgm:presLayoutVars>
          <dgm:chMax val="0"/>
          <dgm:bulletEnabled val="1"/>
        </dgm:presLayoutVars>
      </dgm:prSet>
      <dgm:spPr/>
    </dgm:pt>
    <dgm:pt modelId="{0F973392-4D54-4314-B83F-4B0FA47E601D}" type="pres">
      <dgm:prSet presAssocID="{BCEFADBB-E0A3-4819-B3AA-0142AF2DE7C4}" presName="negativeSpace" presStyleCnt="0"/>
      <dgm:spPr/>
    </dgm:pt>
    <dgm:pt modelId="{76F24DF1-682D-45A6-96FA-2C7C60C9A27C}" type="pres">
      <dgm:prSet presAssocID="{BCEFADBB-E0A3-4819-B3AA-0142AF2DE7C4}" presName="childText" presStyleLbl="conFgAcc1" presStyleIdx="2" presStyleCnt="3">
        <dgm:presLayoutVars>
          <dgm:bulletEnabled val="1"/>
        </dgm:presLayoutVars>
      </dgm:prSet>
      <dgm:spPr/>
    </dgm:pt>
  </dgm:ptLst>
  <dgm:cxnLst>
    <dgm:cxn modelId="{18E23812-9E30-402B-9E89-63BB9A594242}" type="presOf" srcId="{DE6142F3-99D2-4D35-BB64-A6FC6213C64A}" destId="{76F24DF1-682D-45A6-96FA-2C7C60C9A27C}" srcOrd="0" destOrd="1" presId="urn:microsoft.com/office/officeart/2005/8/layout/list1"/>
    <dgm:cxn modelId="{1CBCAD1C-5CAF-49E8-AE7A-388B4DFCD183}" type="presOf" srcId="{BCEFADBB-E0A3-4819-B3AA-0142AF2DE7C4}" destId="{08E3AC08-0196-4DA6-BC88-4076813573FB}" srcOrd="0" destOrd="0" presId="urn:microsoft.com/office/officeart/2005/8/layout/list1"/>
    <dgm:cxn modelId="{4B314D25-9992-4EE7-AB91-C3E59C970652}" type="presOf" srcId="{5A995854-22C6-4631-A5BD-30F7428F50A3}" destId="{428D6475-1C98-4924-BE31-07E538256530}" srcOrd="0" destOrd="0" presId="urn:microsoft.com/office/officeart/2005/8/layout/list1"/>
    <dgm:cxn modelId="{BEE31F29-14DE-47A4-9993-604FCFA9A731}" srcId="{0CAA6528-68C3-415B-A1FB-9471A7B242BA}" destId="{87296064-9FA9-47B4-BDA7-356715220368}" srcOrd="1" destOrd="0" parTransId="{4DE9563A-D1D9-4C8F-A7E6-888C958BFB7F}" sibTransId="{679D071B-96C5-4673-BADE-D490BF2B8752}"/>
    <dgm:cxn modelId="{97A74739-10B2-43B6-9FB9-B865F1CE0B23}" type="presOf" srcId="{82B29075-A07D-4286-85CE-BC0240D3F093}" destId="{76F24DF1-682D-45A6-96FA-2C7C60C9A27C}" srcOrd="0" destOrd="2" presId="urn:microsoft.com/office/officeart/2005/8/layout/list1"/>
    <dgm:cxn modelId="{6C318E3A-2DBF-4888-B199-CDB9E0EB7D64}" type="presOf" srcId="{87296064-9FA9-47B4-BDA7-356715220368}" destId="{4C7E23C8-F47E-427C-A1FD-FF335DC2DF36}" srcOrd="0" destOrd="0" presId="urn:microsoft.com/office/officeart/2005/8/layout/list1"/>
    <dgm:cxn modelId="{DE00FF3B-F6D2-4291-9097-4DA24705CB0C}" type="presOf" srcId="{F07FA657-6E57-4726-9847-B8F10BF6646C}" destId="{76F24DF1-682D-45A6-96FA-2C7C60C9A27C}" srcOrd="0" destOrd="0" presId="urn:microsoft.com/office/officeart/2005/8/layout/list1"/>
    <dgm:cxn modelId="{87B99C5B-770D-4F68-B460-F1D309CA098A}" srcId="{BCEFADBB-E0A3-4819-B3AA-0142AF2DE7C4}" destId="{F07FA657-6E57-4726-9847-B8F10BF6646C}" srcOrd="0" destOrd="0" parTransId="{BCE43244-9183-495A-90E3-9166D37E2914}" sibTransId="{146EDCDB-C034-45CD-B898-729BF6B18F7C}"/>
    <dgm:cxn modelId="{16F18261-6468-4007-8E8D-C417122F5C4B}" type="presOf" srcId="{87296064-9FA9-47B4-BDA7-356715220368}" destId="{E1DB9219-6C87-40DD-A7D6-E4666FFB4738}" srcOrd="1" destOrd="0" presId="urn:microsoft.com/office/officeart/2005/8/layout/list1"/>
    <dgm:cxn modelId="{BBB2C57D-6547-43A6-A443-554AC2BE415A}" type="presOf" srcId="{0CAA6528-68C3-415B-A1FB-9471A7B242BA}" destId="{EDFC5B56-26CD-4E88-8B95-91E303F34E88}" srcOrd="0" destOrd="0" presId="urn:microsoft.com/office/officeart/2005/8/layout/list1"/>
    <dgm:cxn modelId="{4DD2E68D-F78B-46B9-8722-1E7C905409D1}" type="presOf" srcId="{5A995854-22C6-4631-A5BD-30F7428F50A3}" destId="{64EEF936-C3D9-45B3-9706-B576381D4D4D}" srcOrd="1" destOrd="0" presId="urn:microsoft.com/office/officeart/2005/8/layout/list1"/>
    <dgm:cxn modelId="{877CC18F-4E6A-4AD5-B9F0-7198D6AB345A}" type="presOf" srcId="{BCEFADBB-E0A3-4819-B3AA-0142AF2DE7C4}" destId="{5EB1ADED-46E8-4189-8D94-5975F23EB848}" srcOrd="1" destOrd="0" presId="urn:microsoft.com/office/officeart/2005/8/layout/list1"/>
    <dgm:cxn modelId="{5A692D9A-0117-4F9E-8AAA-49E995FAA69B}" srcId="{BCEFADBB-E0A3-4819-B3AA-0142AF2DE7C4}" destId="{F29787CA-BCE7-40CE-B87C-D11C275B7119}" srcOrd="4" destOrd="0" parTransId="{9FDC1FFF-68B7-4901-AB80-5A787A9783C1}" sibTransId="{C8E4E66F-E037-4CCD-BCE9-8AAA2034E037}"/>
    <dgm:cxn modelId="{E033B1A5-5A26-4430-A42F-E78C195818F5}" srcId="{BCEFADBB-E0A3-4819-B3AA-0142AF2DE7C4}" destId="{DE6142F3-99D2-4D35-BB64-A6FC6213C64A}" srcOrd="1" destOrd="0" parTransId="{8AA1E84F-3FA2-45D6-8E4A-BC4EE4504010}" sibTransId="{5EEAF41C-F153-428A-B3E0-46087DA6CFFE}"/>
    <dgm:cxn modelId="{A8D34BBC-1C31-4EB7-A4A2-23E1023EA9F9}" srcId="{0CAA6528-68C3-415B-A1FB-9471A7B242BA}" destId="{BCEFADBB-E0A3-4819-B3AA-0142AF2DE7C4}" srcOrd="2" destOrd="0" parTransId="{36FF74AD-20F9-459B-B479-F919438F7FBD}" sibTransId="{A38E0994-FFFB-400F-A5D5-69C67DA4326D}"/>
    <dgm:cxn modelId="{885AE9CD-A356-470E-9E56-D4FC96C623AC}" type="presOf" srcId="{98227EDB-115F-4A6B-99F6-83F0A8E0B491}" destId="{76F24DF1-682D-45A6-96FA-2C7C60C9A27C}" srcOrd="0" destOrd="3" presId="urn:microsoft.com/office/officeart/2005/8/layout/list1"/>
    <dgm:cxn modelId="{C92DBCD7-3E9C-4C45-9D2F-4E0CC7DB819C}" srcId="{BCEFADBB-E0A3-4819-B3AA-0142AF2DE7C4}" destId="{98227EDB-115F-4A6B-99F6-83F0A8E0B491}" srcOrd="3" destOrd="0" parTransId="{8A4F8061-0620-4C3D-889C-C29B6DE2D804}" sibTransId="{864C4837-635E-4246-A220-0AA6360DDC14}"/>
    <dgm:cxn modelId="{668A01D8-6251-41D7-A974-B11AB70131BD}" srcId="{0CAA6528-68C3-415B-A1FB-9471A7B242BA}" destId="{5A995854-22C6-4631-A5BD-30F7428F50A3}" srcOrd="0" destOrd="0" parTransId="{D6025DB2-072E-4C25-BDAB-3CBEBB616BDA}" sibTransId="{DB3B0809-0CD3-4032-BCEF-356AA152979E}"/>
    <dgm:cxn modelId="{9E7867F4-1AE4-4454-9A24-A81F2D282E6D}" srcId="{BCEFADBB-E0A3-4819-B3AA-0142AF2DE7C4}" destId="{82B29075-A07D-4286-85CE-BC0240D3F093}" srcOrd="2" destOrd="0" parTransId="{5725F842-F686-464F-B5D5-85AA1C829A31}" sibTransId="{1D6458FE-948F-4180-85AE-44CAE2B957E4}"/>
    <dgm:cxn modelId="{C420ACF5-792B-42DC-8725-6A3428CFEC96}" type="presOf" srcId="{F29787CA-BCE7-40CE-B87C-D11C275B7119}" destId="{76F24DF1-682D-45A6-96FA-2C7C60C9A27C}" srcOrd="0" destOrd="4" presId="urn:microsoft.com/office/officeart/2005/8/layout/list1"/>
    <dgm:cxn modelId="{5C8AF6E0-AB65-47D0-9334-A0A4EDE1B9CE}" type="presParOf" srcId="{EDFC5B56-26CD-4E88-8B95-91E303F34E88}" destId="{CC72EC24-0234-46E1-A7C2-256195F9F9E9}" srcOrd="0" destOrd="0" presId="urn:microsoft.com/office/officeart/2005/8/layout/list1"/>
    <dgm:cxn modelId="{D913238B-8348-4B35-8613-6794329B476D}" type="presParOf" srcId="{CC72EC24-0234-46E1-A7C2-256195F9F9E9}" destId="{428D6475-1C98-4924-BE31-07E538256530}" srcOrd="0" destOrd="0" presId="urn:microsoft.com/office/officeart/2005/8/layout/list1"/>
    <dgm:cxn modelId="{CD94C30A-B436-48A3-A50F-ECFA3BAE4E1C}" type="presParOf" srcId="{CC72EC24-0234-46E1-A7C2-256195F9F9E9}" destId="{64EEF936-C3D9-45B3-9706-B576381D4D4D}" srcOrd="1" destOrd="0" presId="urn:microsoft.com/office/officeart/2005/8/layout/list1"/>
    <dgm:cxn modelId="{41E2FE13-38F8-4C29-B646-163979748A21}" type="presParOf" srcId="{EDFC5B56-26CD-4E88-8B95-91E303F34E88}" destId="{38261F6F-0D96-4514-8304-796CE0E4055D}" srcOrd="1" destOrd="0" presId="urn:microsoft.com/office/officeart/2005/8/layout/list1"/>
    <dgm:cxn modelId="{3EA8E1B4-9C5F-49D6-9C29-73F220273A9B}" type="presParOf" srcId="{EDFC5B56-26CD-4E88-8B95-91E303F34E88}" destId="{A81BE15C-280C-4AD8-8449-BF869E76F040}" srcOrd="2" destOrd="0" presId="urn:microsoft.com/office/officeart/2005/8/layout/list1"/>
    <dgm:cxn modelId="{286B2281-6CDB-4D86-8227-625AC073F4A9}" type="presParOf" srcId="{EDFC5B56-26CD-4E88-8B95-91E303F34E88}" destId="{C9577C63-08D8-4243-B7C6-7EEAA64CC88A}" srcOrd="3" destOrd="0" presId="urn:microsoft.com/office/officeart/2005/8/layout/list1"/>
    <dgm:cxn modelId="{EE778C1D-FC34-4AF2-A179-B276A03EDEC4}" type="presParOf" srcId="{EDFC5B56-26CD-4E88-8B95-91E303F34E88}" destId="{E2672506-517E-4701-9998-F20D1A37E78C}" srcOrd="4" destOrd="0" presId="urn:microsoft.com/office/officeart/2005/8/layout/list1"/>
    <dgm:cxn modelId="{D2CB255E-7B46-48C4-9DA2-CADE633D313B}" type="presParOf" srcId="{E2672506-517E-4701-9998-F20D1A37E78C}" destId="{4C7E23C8-F47E-427C-A1FD-FF335DC2DF36}" srcOrd="0" destOrd="0" presId="urn:microsoft.com/office/officeart/2005/8/layout/list1"/>
    <dgm:cxn modelId="{4DC887DF-54DB-467C-9D1F-1AD3A2AAC08E}" type="presParOf" srcId="{E2672506-517E-4701-9998-F20D1A37E78C}" destId="{E1DB9219-6C87-40DD-A7D6-E4666FFB4738}" srcOrd="1" destOrd="0" presId="urn:microsoft.com/office/officeart/2005/8/layout/list1"/>
    <dgm:cxn modelId="{01DBB68F-94A8-4A91-95E0-CF8E383BE1A4}" type="presParOf" srcId="{EDFC5B56-26CD-4E88-8B95-91E303F34E88}" destId="{AB7FAA26-A8A9-4F79-9C15-D690C02ACF62}" srcOrd="5" destOrd="0" presId="urn:microsoft.com/office/officeart/2005/8/layout/list1"/>
    <dgm:cxn modelId="{AC167595-6331-4C82-BD6B-DE90FC48C43E}" type="presParOf" srcId="{EDFC5B56-26CD-4E88-8B95-91E303F34E88}" destId="{6F9F5B67-BE5F-4B26-BAB7-076A278B0AED}" srcOrd="6" destOrd="0" presId="urn:microsoft.com/office/officeart/2005/8/layout/list1"/>
    <dgm:cxn modelId="{85102196-3533-4C82-A050-392FD3F39C5F}" type="presParOf" srcId="{EDFC5B56-26CD-4E88-8B95-91E303F34E88}" destId="{8D80AA31-F71F-4432-8598-3C061B98E630}" srcOrd="7" destOrd="0" presId="urn:microsoft.com/office/officeart/2005/8/layout/list1"/>
    <dgm:cxn modelId="{B7CF468C-B19F-4A10-95A1-D9D836D91E87}" type="presParOf" srcId="{EDFC5B56-26CD-4E88-8B95-91E303F34E88}" destId="{5A11882E-B2E6-4E99-935A-285992CE5135}" srcOrd="8" destOrd="0" presId="urn:microsoft.com/office/officeart/2005/8/layout/list1"/>
    <dgm:cxn modelId="{DA810F60-30B4-4813-BB69-3452BC09DA8B}" type="presParOf" srcId="{5A11882E-B2E6-4E99-935A-285992CE5135}" destId="{08E3AC08-0196-4DA6-BC88-4076813573FB}" srcOrd="0" destOrd="0" presId="urn:microsoft.com/office/officeart/2005/8/layout/list1"/>
    <dgm:cxn modelId="{5E7E5D62-0F9D-4792-86FD-CC7A3472D75D}" type="presParOf" srcId="{5A11882E-B2E6-4E99-935A-285992CE5135}" destId="{5EB1ADED-46E8-4189-8D94-5975F23EB848}" srcOrd="1" destOrd="0" presId="urn:microsoft.com/office/officeart/2005/8/layout/list1"/>
    <dgm:cxn modelId="{EE577746-63E6-485D-83F0-B58A5705A685}" type="presParOf" srcId="{EDFC5B56-26CD-4E88-8B95-91E303F34E88}" destId="{0F973392-4D54-4314-B83F-4B0FA47E601D}" srcOrd="9" destOrd="0" presId="urn:microsoft.com/office/officeart/2005/8/layout/list1"/>
    <dgm:cxn modelId="{E7911F06-D790-4DAE-893A-86CF3C065D0A}" type="presParOf" srcId="{EDFC5B56-26CD-4E88-8B95-91E303F34E88}" destId="{76F24DF1-682D-45A6-96FA-2C7C60C9A27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AA6528-68C3-415B-A1FB-9471A7B242B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34010817-5B59-4109-8C0E-E3517A1AB496}">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vyloučení úřední osoby</a:t>
          </a:r>
        </a:p>
      </dgm:t>
    </dgm:pt>
    <dgm:pt modelId="{AF078BFE-C63A-4F58-8D4F-00F9B06D6D41}" type="parTrans" cxnId="{8501F76F-2DB3-45A3-A05E-1AC3AB18F343}">
      <dgm:prSet/>
      <dgm:spPr/>
      <dgm:t>
        <a:bodyPr/>
        <a:lstStyle/>
        <a:p>
          <a:endParaRPr lang="cs-CZ"/>
        </a:p>
      </dgm:t>
    </dgm:pt>
    <dgm:pt modelId="{50D7D224-EF1E-49AF-ADD9-29F48502AE62}" type="sibTrans" cxnId="{8501F76F-2DB3-45A3-A05E-1AC3AB18F343}">
      <dgm:prSet/>
      <dgm:spPr/>
      <dgm:t>
        <a:bodyPr/>
        <a:lstStyle/>
        <a:p>
          <a:endParaRPr lang="cs-CZ"/>
        </a:p>
      </dgm:t>
    </dgm:pt>
    <dgm:pt modelId="{0AA4620F-401C-4D05-82BC-8A03C0F154C9}">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cs-CZ" sz="2200" dirty="0">
              <a:latin typeface="Gill Sans MT" panose="020B0502020104020203" pitchFamily="34" charset="-18"/>
            </a:rPr>
            <a:t>Další</a:t>
          </a:r>
        </a:p>
      </dgm:t>
    </dgm:pt>
    <dgm:pt modelId="{18A829C8-BE9F-4879-A0D6-9128696BBD12}" type="sibTrans" cxnId="{E20A1BED-28CD-4051-8485-2E580DF1F960}">
      <dgm:prSet/>
      <dgm:spPr/>
      <dgm:t>
        <a:bodyPr/>
        <a:lstStyle/>
        <a:p>
          <a:endParaRPr lang="cs-CZ"/>
        </a:p>
      </dgm:t>
    </dgm:pt>
    <dgm:pt modelId="{3AFEF754-8904-477E-94DF-8D06324841E2}" type="parTrans" cxnId="{E20A1BED-28CD-4051-8485-2E580DF1F960}">
      <dgm:prSet/>
      <dgm:spPr/>
      <dgm:t>
        <a:bodyPr/>
        <a:lstStyle/>
        <a:p>
          <a:endParaRPr lang="cs-CZ"/>
        </a:p>
      </dgm:t>
    </dgm:pt>
    <dgm:pt modelId="{0D8F5FE4-64A8-4EE8-ADDF-4EFEBC901962}">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delegaci</a:t>
          </a:r>
        </a:p>
      </dgm:t>
    </dgm:pt>
    <dgm:pt modelId="{9DEFA287-D7B7-4545-AA47-4151C65AA727}" type="parTrans" cxnId="{DD5C92D9-DCF4-4143-96E5-86E95035275B}">
      <dgm:prSet/>
      <dgm:spPr/>
      <dgm:t>
        <a:bodyPr/>
        <a:lstStyle/>
        <a:p>
          <a:endParaRPr lang="cs-CZ"/>
        </a:p>
      </dgm:t>
    </dgm:pt>
    <dgm:pt modelId="{721C8148-1E41-4250-9CB9-4B017CE30FA1}" type="sibTrans" cxnId="{DD5C92D9-DCF4-4143-96E5-86E95035275B}">
      <dgm:prSet/>
      <dgm:spPr/>
      <dgm:t>
        <a:bodyPr/>
        <a:lstStyle/>
        <a:p>
          <a:endParaRPr lang="cs-CZ"/>
        </a:p>
      </dgm:t>
    </dgm:pt>
    <dgm:pt modelId="{E17F12F8-53AA-4A6E-A4EE-8B6B2E229972}">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ustanovení zástupce</a:t>
          </a:r>
        </a:p>
      </dgm:t>
    </dgm:pt>
    <dgm:pt modelId="{B29A11EE-84BA-4A48-90AD-992FF40AB890}" type="parTrans" cxnId="{A6970271-14BA-4AC6-BB74-EE037CBE73BF}">
      <dgm:prSet/>
      <dgm:spPr/>
      <dgm:t>
        <a:bodyPr/>
        <a:lstStyle/>
        <a:p>
          <a:endParaRPr lang="cs-CZ"/>
        </a:p>
      </dgm:t>
    </dgm:pt>
    <dgm:pt modelId="{F89660C9-FA40-40A0-A58C-49C4234861BA}" type="sibTrans" cxnId="{A6970271-14BA-4AC6-BB74-EE037CBE73BF}">
      <dgm:prSet/>
      <dgm:spPr/>
      <dgm:t>
        <a:bodyPr/>
        <a:lstStyle/>
        <a:p>
          <a:endParaRPr lang="cs-CZ"/>
        </a:p>
      </dgm:t>
    </dgm:pt>
    <dgm:pt modelId="{2EAC4D2E-A9F0-4761-AF96-56E6F4CDAB00}">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navracení lhůty </a:t>
          </a:r>
          <a:br>
            <a:rPr lang="cs-CZ" sz="2000" dirty="0">
              <a:latin typeface="Gill Sans MT" panose="020B0502020104020203" pitchFamily="34" charset="-18"/>
            </a:rPr>
          </a:br>
          <a:r>
            <a:rPr lang="cs-CZ" sz="2000" dirty="0">
              <a:latin typeface="Gill Sans MT" panose="020B0502020104020203" pitchFamily="34" charset="-18"/>
            </a:rPr>
            <a:t>v předešlý stav</a:t>
          </a:r>
        </a:p>
      </dgm:t>
    </dgm:pt>
    <dgm:pt modelId="{CFFD3D4A-B474-4B65-9712-9E2850E81996}" type="parTrans" cxnId="{717DFA0B-FC33-4CC8-ABDE-5F6F47299987}">
      <dgm:prSet/>
      <dgm:spPr/>
      <dgm:t>
        <a:bodyPr/>
        <a:lstStyle/>
        <a:p>
          <a:endParaRPr lang="cs-CZ"/>
        </a:p>
      </dgm:t>
    </dgm:pt>
    <dgm:pt modelId="{06A1F375-C795-4842-BF2F-A025912A6844}" type="sibTrans" cxnId="{717DFA0B-FC33-4CC8-ABDE-5F6F47299987}">
      <dgm:prSet/>
      <dgm:spPr/>
      <dgm:t>
        <a:bodyPr/>
        <a:lstStyle/>
        <a:p>
          <a:endParaRPr lang="cs-CZ"/>
        </a:p>
      </dgm:t>
    </dgm:pt>
    <dgm:pt modelId="{9E9F0D2D-7739-47CB-BF3C-FB88DB9C1B2D}">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prodloužení lhůty</a:t>
          </a:r>
        </a:p>
      </dgm:t>
    </dgm:pt>
    <dgm:pt modelId="{CA64BBA4-5921-480E-8AFD-54604117416A}" type="parTrans" cxnId="{61A5376F-A897-4587-AF17-06CEBC43C283}">
      <dgm:prSet/>
      <dgm:spPr/>
      <dgm:t>
        <a:bodyPr/>
        <a:lstStyle/>
        <a:p>
          <a:endParaRPr lang="cs-CZ"/>
        </a:p>
      </dgm:t>
    </dgm:pt>
    <dgm:pt modelId="{566D650D-95F7-418D-A4EF-497F3E4B9FD4}" type="sibTrans" cxnId="{61A5376F-A897-4587-AF17-06CEBC43C283}">
      <dgm:prSet/>
      <dgm:spPr/>
      <dgm:t>
        <a:bodyPr/>
        <a:lstStyle/>
        <a:p>
          <a:endParaRPr lang="cs-CZ"/>
        </a:p>
      </dgm:t>
    </dgm:pt>
    <dgm:pt modelId="{C3992469-7701-4724-BC0C-F92C4B5EAA54}">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vyloučení neúčinnosti doručení</a:t>
          </a:r>
        </a:p>
      </dgm:t>
    </dgm:pt>
    <dgm:pt modelId="{F4BE71F9-31BF-4C5A-BE87-48652C835D29}" type="parTrans" cxnId="{B9D54AFD-B656-49EB-A184-0D18C62054C7}">
      <dgm:prSet/>
      <dgm:spPr/>
      <dgm:t>
        <a:bodyPr/>
        <a:lstStyle/>
        <a:p>
          <a:endParaRPr lang="cs-CZ"/>
        </a:p>
      </dgm:t>
    </dgm:pt>
    <dgm:pt modelId="{EFF3B961-C733-4C15-957F-2F3F4AE409CE}" type="sibTrans" cxnId="{B9D54AFD-B656-49EB-A184-0D18C62054C7}">
      <dgm:prSet/>
      <dgm:spPr/>
      <dgm:t>
        <a:bodyPr/>
        <a:lstStyle/>
        <a:p>
          <a:endParaRPr lang="cs-CZ"/>
        </a:p>
      </dgm:t>
    </dgm:pt>
    <dgm:pt modelId="{09C51817-681A-4EDF-B56E-87B198D13BA3}">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další</a:t>
          </a:r>
          <a:endParaRPr lang="cs-CZ" sz="2200" dirty="0">
            <a:latin typeface="Gill Sans MT" panose="020B0502020104020203" pitchFamily="34" charset="-18"/>
          </a:endParaRPr>
        </a:p>
      </dgm:t>
    </dgm:pt>
    <dgm:pt modelId="{4B3292C4-9834-4CEC-B387-5E579D310FA4}" type="parTrans" cxnId="{DE56B99F-FE17-4E74-A32F-ECFE6BE9AD49}">
      <dgm:prSet/>
      <dgm:spPr/>
      <dgm:t>
        <a:bodyPr/>
        <a:lstStyle/>
        <a:p>
          <a:endParaRPr lang="cs-CZ"/>
        </a:p>
      </dgm:t>
    </dgm:pt>
    <dgm:pt modelId="{52C50685-1C43-4967-B483-2C0437C0D236}" type="sibTrans" cxnId="{DE56B99F-FE17-4E74-A32F-ECFE6BE9AD49}">
      <dgm:prSet/>
      <dgm:spPr/>
      <dgm:t>
        <a:bodyPr/>
        <a:lstStyle/>
        <a:p>
          <a:endParaRPr lang="cs-CZ"/>
        </a:p>
      </dgm:t>
    </dgm:pt>
    <dgm:pt modelId="{FC45D70E-05A0-4FF0-97F7-C88675A8E067}">
      <dgm:prSet phldrT="[Text]" custT="1">
        <dgm:style>
          <a:lnRef idx="1">
            <a:schemeClr val="accent2"/>
          </a:lnRef>
          <a:fillRef idx="2">
            <a:schemeClr val="accent2"/>
          </a:fillRef>
          <a:effectRef idx="1">
            <a:schemeClr val="accent2"/>
          </a:effectRef>
          <a:fontRef idx="minor">
            <a:schemeClr val="dk1"/>
          </a:fontRef>
        </dgm:style>
      </dgm:prSet>
      <dgm:spPr/>
      <dgm:t>
        <a:bodyPr/>
        <a:lstStyle/>
        <a:p>
          <a:endParaRPr lang="cs-CZ" sz="2200" dirty="0">
            <a:latin typeface="Gill Sans MT" panose="020B0502020104020203" pitchFamily="34" charset="-18"/>
          </a:endParaRPr>
        </a:p>
      </dgm:t>
    </dgm:pt>
    <dgm:pt modelId="{48B88D2A-DA02-49E1-A90D-14EF05496E5F}" type="parTrans" cxnId="{EDA2B04E-CDF6-4A27-90BB-E7ACDE41730B}">
      <dgm:prSet/>
      <dgm:spPr/>
      <dgm:t>
        <a:bodyPr/>
        <a:lstStyle/>
        <a:p>
          <a:endParaRPr lang="cs-CZ"/>
        </a:p>
      </dgm:t>
    </dgm:pt>
    <dgm:pt modelId="{B7AD698A-1F04-4116-8FF0-7160C5B94A44}" type="sibTrans" cxnId="{EDA2B04E-CDF6-4A27-90BB-E7ACDE41730B}">
      <dgm:prSet/>
      <dgm:spPr/>
      <dgm:t>
        <a:bodyPr/>
        <a:lstStyle/>
        <a:p>
          <a:endParaRPr lang="cs-CZ"/>
        </a:p>
      </dgm:t>
    </dgm:pt>
    <dgm:pt modelId="{EDFC5B56-26CD-4E88-8B95-91E303F34E88}" type="pres">
      <dgm:prSet presAssocID="{0CAA6528-68C3-415B-A1FB-9471A7B242BA}" presName="linear" presStyleCnt="0">
        <dgm:presLayoutVars>
          <dgm:dir/>
          <dgm:animLvl val="lvl"/>
          <dgm:resizeHandles val="exact"/>
        </dgm:presLayoutVars>
      </dgm:prSet>
      <dgm:spPr/>
    </dgm:pt>
    <dgm:pt modelId="{0CC2F9DC-8DD4-434F-B75D-AFC1DA1FBD2D}" type="pres">
      <dgm:prSet presAssocID="{0AA4620F-401C-4D05-82BC-8A03C0F154C9}" presName="parentLin" presStyleCnt="0"/>
      <dgm:spPr/>
    </dgm:pt>
    <dgm:pt modelId="{6A78ED50-7BCD-419D-B9A2-CAA8C9411EA7}" type="pres">
      <dgm:prSet presAssocID="{0AA4620F-401C-4D05-82BC-8A03C0F154C9}" presName="parentLeftMargin" presStyleLbl="node1" presStyleIdx="0" presStyleCnt="1"/>
      <dgm:spPr/>
    </dgm:pt>
    <dgm:pt modelId="{EE131309-4A65-457D-A293-729541A3D8C9}" type="pres">
      <dgm:prSet presAssocID="{0AA4620F-401C-4D05-82BC-8A03C0F154C9}" presName="parentText" presStyleLbl="node1" presStyleIdx="0" presStyleCnt="1" custScaleX="103707" custScaleY="104322">
        <dgm:presLayoutVars>
          <dgm:chMax val="0"/>
          <dgm:bulletEnabled val="1"/>
        </dgm:presLayoutVars>
      </dgm:prSet>
      <dgm:spPr/>
    </dgm:pt>
    <dgm:pt modelId="{887E5328-57BA-4E96-AF3C-02B5C4467995}" type="pres">
      <dgm:prSet presAssocID="{0AA4620F-401C-4D05-82BC-8A03C0F154C9}" presName="negativeSpace" presStyleCnt="0"/>
      <dgm:spPr/>
    </dgm:pt>
    <dgm:pt modelId="{09DD9A19-4601-4909-9C83-D31BCDA212E9}" type="pres">
      <dgm:prSet presAssocID="{0AA4620F-401C-4D05-82BC-8A03C0F154C9}" presName="childText" presStyleLbl="conFgAcc1" presStyleIdx="0" presStyleCnt="1">
        <dgm:presLayoutVars>
          <dgm:bulletEnabled val="1"/>
        </dgm:presLayoutVars>
      </dgm:prSet>
      <dgm:spPr/>
    </dgm:pt>
  </dgm:ptLst>
  <dgm:cxnLst>
    <dgm:cxn modelId="{E5DE1B03-0392-493C-B34B-04232175F45B}" type="presOf" srcId="{2EAC4D2E-A9F0-4761-AF96-56E6F4CDAB00}" destId="{09DD9A19-4601-4909-9C83-D31BCDA212E9}" srcOrd="0" destOrd="3" presId="urn:microsoft.com/office/officeart/2005/8/layout/list1"/>
    <dgm:cxn modelId="{717DFA0B-FC33-4CC8-ABDE-5F6F47299987}" srcId="{0AA4620F-401C-4D05-82BC-8A03C0F154C9}" destId="{2EAC4D2E-A9F0-4761-AF96-56E6F4CDAB00}" srcOrd="3" destOrd="0" parTransId="{CFFD3D4A-B474-4B65-9712-9E2850E81996}" sibTransId="{06A1F375-C795-4842-BF2F-A025912A6844}"/>
    <dgm:cxn modelId="{8FF0B915-31DB-46F8-B321-FC4DC3A27FC3}" type="presOf" srcId="{C3992469-7701-4724-BC0C-F92C4B5EAA54}" destId="{09DD9A19-4601-4909-9C83-D31BCDA212E9}" srcOrd="0" destOrd="5" presId="urn:microsoft.com/office/officeart/2005/8/layout/list1"/>
    <dgm:cxn modelId="{EA690F2E-808A-4F8D-8811-33D1174B20A9}" type="presOf" srcId="{0AA4620F-401C-4D05-82BC-8A03C0F154C9}" destId="{6A78ED50-7BCD-419D-B9A2-CAA8C9411EA7}" srcOrd="0" destOrd="0" presId="urn:microsoft.com/office/officeart/2005/8/layout/list1"/>
    <dgm:cxn modelId="{3FD0855C-0772-49EA-907A-7AC7DFDD23A6}" type="presOf" srcId="{34010817-5B59-4109-8C0E-E3517A1AB496}" destId="{09DD9A19-4601-4909-9C83-D31BCDA212E9}" srcOrd="0" destOrd="0" presId="urn:microsoft.com/office/officeart/2005/8/layout/list1"/>
    <dgm:cxn modelId="{6A2CBC6C-3290-406B-84C4-949DE274EAED}" type="presOf" srcId="{0D8F5FE4-64A8-4EE8-ADDF-4EFEBC901962}" destId="{09DD9A19-4601-4909-9C83-D31BCDA212E9}" srcOrd="0" destOrd="1" presId="urn:microsoft.com/office/officeart/2005/8/layout/list1"/>
    <dgm:cxn modelId="{EDA2B04E-CDF6-4A27-90BB-E7ACDE41730B}" srcId="{0AA4620F-401C-4D05-82BC-8A03C0F154C9}" destId="{FC45D70E-05A0-4FF0-97F7-C88675A8E067}" srcOrd="7" destOrd="0" parTransId="{48B88D2A-DA02-49E1-A90D-14EF05496E5F}" sibTransId="{B7AD698A-1F04-4116-8FF0-7160C5B94A44}"/>
    <dgm:cxn modelId="{61A5376F-A897-4587-AF17-06CEBC43C283}" srcId="{0AA4620F-401C-4D05-82BC-8A03C0F154C9}" destId="{9E9F0D2D-7739-47CB-BF3C-FB88DB9C1B2D}" srcOrd="4" destOrd="0" parTransId="{CA64BBA4-5921-480E-8AFD-54604117416A}" sibTransId="{566D650D-95F7-418D-A4EF-497F3E4B9FD4}"/>
    <dgm:cxn modelId="{8501F76F-2DB3-45A3-A05E-1AC3AB18F343}" srcId="{0AA4620F-401C-4D05-82BC-8A03C0F154C9}" destId="{34010817-5B59-4109-8C0E-E3517A1AB496}" srcOrd="0" destOrd="0" parTransId="{AF078BFE-C63A-4F58-8D4F-00F9B06D6D41}" sibTransId="{50D7D224-EF1E-49AF-ADD9-29F48502AE62}"/>
    <dgm:cxn modelId="{A6970271-14BA-4AC6-BB74-EE037CBE73BF}" srcId="{0AA4620F-401C-4D05-82BC-8A03C0F154C9}" destId="{E17F12F8-53AA-4A6E-A4EE-8B6B2E229972}" srcOrd="2" destOrd="0" parTransId="{B29A11EE-84BA-4A48-90AD-992FF40AB890}" sibTransId="{F89660C9-FA40-40A0-A58C-49C4234861BA}"/>
    <dgm:cxn modelId="{5B836871-B91F-4C12-AAA7-818EEE447528}" type="presOf" srcId="{0CAA6528-68C3-415B-A1FB-9471A7B242BA}" destId="{EDFC5B56-26CD-4E88-8B95-91E303F34E88}" srcOrd="0" destOrd="0" presId="urn:microsoft.com/office/officeart/2005/8/layout/list1"/>
    <dgm:cxn modelId="{0AFCFD76-324F-4F67-A6E9-86F8819F34DF}" type="presOf" srcId="{09C51817-681A-4EDF-B56E-87B198D13BA3}" destId="{09DD9A19-4601-4909-9C83-D31BCDA212E9}" srcOrd="0" destOrd="6" presId="urn:microsoft.com/office/officeart/2005/8/layout/list1"/>
    <dgm:cxn modelId="{A6B9CA8C-7086-4A80-A974-B2D8D8358CDC}" type="presOf" srcId="{FC45D70E-05A0-4FF0-97F7-C88675A8E067}" destId="{09DD9A19-4601-4909-9C83-D31BCDA212E9}" srcOrd="0" destOrd="7" presId="urn:microsoft.com/office/officeart/2005/8/layout/list1"/>
    <dgm:cxn modelId="{DE56B99F-FE17-4E74-A32F-ECFE6BE9AD49}" srcId="{0AA4620F-401C-4D05-82BC-8A03C0F154C9}" destId="{09C51817-681A-4EDF-B56E-87B198D13BA3}" srcOrd="6" destOrd="0" parTransId="{4B3292C4-9834-4CEC-B387-5E579D310FA4}" sibTransId="{52C50685-1C43-4967-B483-2C0437C0D236}"/>
    <dgm:cxn modelId="{C21C4CB8-2794-4C65-BB49-A412FFF91610}" type="presOf" srcId="{E17F12F8-53AA-4A6E-A4EE-8B6B2E229972}" destId="{09DD9A19-4601-4909-9C83-D31BCDA212E9}" srcOrd="0" destOrd="2" presId="urn:microsoft.com/office/officeart/2005/8/layout/list1"/>
    <dgm:cxn modelId="{4AA91AD1-2314-42C6-AF4E-D0564A6CB461}" type="presOf" srcId="{0AA4620F-401C-4D05-82BC-8A03C0F154C9}" destId="{EE131309-4A65-457D-A293-729541A3D8C9}" srcOrd="1" destOrd="0" presId="urn:microsoft.com/office/officeart/2005/8/layout/list1"/>
    <dgm:cxn modelId="{DD5C92D9-DCF4-4143-96E5-86E95035275B}" srcId="{0AA4620F-401C-4D05-82BC-8A03C0F154C9}" destId="{0D8F5FE4-64A8-4EE8-ADDF-4EFEBC901962}" srcOrd="1" destOrd="0" parTransId="{9DEFA287-D7B7-4545-AA47-4151C65AA727}" sibTransId="{721C8148-1E41-4250-9CB9-4B017CE30FA1}"/>
    <dgm:cxn modelId="{E20A1BED-28CD-4051-8485-2E580DF1F960}" srcId="{0CAA6528-68C3-415B-A1FB-9471A7B242BA}" destId="{0AA4620F-401C-4D05-82BC-8A03C0F154C9}" srcOrd="0" destOrd="0" parTransId="{3AFEF754-8904-477E-94DF-8D06324841E2}" sibTransId="{18A829C8-BE9F-4879-A0D6-9128696BBD12}"/>
    <dgm:cxn modelId="{4E797CEE-E7DC-4291-B971-A45711EB7027}" type="presOf" srcId="{9E9F0D2D-7739-47CB-BF3C-FB88DB9C1B2D}" destId="{09DD9A19-4601-4909-9C83-D31BCDA212E9}" srcOrd="0" destOrd="4" presId="urn:microsoft.com/office/officeart/2005/8/layout/list1"/>
    <dgm:cxn modelId="{B9D54AFD-B656-49EB-A184-0D18C62054C7}" srcId="{0AA4620F-401C-4D05-82BC-8A03C0F154C9}" destId="{C3992469-7701-4724-BC0C-F92C4B5EAA54}" srcOrd="5" destOrd="0" parTransId="{F4BE71F9-31BF-4C5A-BE87-48652C835D29}" sibTransId="{EFF3B961-C733-4C15-957F-2F3F4AE409CE}"/>
    <dgm:cxn modelId="{2A3C7C8D-8C29-4E56-B5C5-2E1D25FDF1F2}" type="presParOf" srcId="{EDFC5B56-26CD-4E88-8B95-91E303F34E88}" destId="{0CC2F9DC-8DD4-434F-B75D-AFC1DA1FBD2D}" srcOrd="0" destOrd="0" presId="urn:microsoft.com/office/officeart/2005/8/layout/list1"/>
    <dgm:cxn modelId="{808D9F5C-F2FB-4302-BA42-21E2DB768F2A}" type="presParOf" srcId="{0CC2F9DC-8DD4-434F-B75D-AFC1DA1FBD2D}" destId="{6A78ED50-7BCD-419D-B9A2-CAA8C9411EA7}" srcOrd="0" destOrd="0" presId="urn:microsoft.com/office/officeart/2005/8/layout/list1"/>
    <dgm:cxn modelId="{2E1D1E63-D34E-4649-AEE8-2890EDB450DB}" type="presParOf" srcId="{0CC2F9DC-8DD4-434F-B75D-AFC1DA1FBD2D}" destId="{EE131309-4A65-457D-A293-729541A3D8C9}" srcOrd="1" destOrd="0" presId="urn:microsoft.com/office/officeart/2005/8/layout/list1"/>
    <dgm:cxn modelId="{C07207F4-0499-47A7-BAC3-284060628397}" type="presParOf" srcId="{EDFC5B56-26CD-4E88-8B95-91E303F34E88}" destId="{887E5328-57BA-4E96-AF3C-02B5C4467995}" srcOrd="1" destOrd="0" presId="urn:microsoft.com/office/officeart/2005/8/layout/list1"/>
    <dgm:cxn modelId="{35946F3E-435E-4E7B-9262-950E5708771C}" type="presParOf" srcId="{EDFC5B56-26CD-4E88-8B95-91E303F34E88}" destId="{09DD9A19-4601-4909-9C83-D31BCDA212E9}" srcOrd="2"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9D0924-D7F7-4502-9751-91DC6B5B186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7B9949F4-741C-4A51-BB3D-496748645F22}">
      <dgm:prSet phldrT="[Text]">
        <dgm:style>
          <a:lnRef idx="0">
            <a:schemeClr val="accent2"/>
          </a:lnRef>
          <a:fillRef idx="3">
            <a:schemeClr val="accent2"/>
          </a:fillRef>
          <a:effectRef idx="3">
            <a:schemeClr val="accent2"/>
          </a:effectRef>
          <a:fontRef idx="minor">
            <a:schemeClr val="lt1"/>
          </a:fontRef>
        </dgm:style>
      </dgm:prSet>
      <dgm:spPr/>
      <dgm:t>
        <a:bodyPr/>
        <a:lstStyle/>
        <a:p>
          <a:r>
            <a:rPr lang="cs-CZ" dirty="0">
              <a:latin typeface="Gill Sans MT" panose="020B0502020104020203" pitchFamily="34" charset="-18"/>
            </a:rPr>
            <a:t>Formalizované postupy</a:t>
          </a:r>
        </a:p>
      </dgm:t>
    </dgm:pt>
    <dgm:pt modelId="{283F7A35-606F-469D-BA28-142BF0255F54}" type="parTrans" cxnId="{D3FBC8F3-4FFA-4E31-AEB3-A65416E9D6B6}">
      <dgm:prSet/>
      <dgm:spPr/>
      <dgm:t>
        <a:bodyPr/>
        <a:lstStyle/>
        <a:p>
          <a:endParaRPr lang="cs-CZ">
            <a:latin typeface="Gill Sans MT" panose="020B0502020104020203" pitchFamily="34" charset="-18"/>
          </a:endParaRPr>
        </a:p>
      </dgm:t>
    </dgm:pt>
    <dgm:pt modelId="{83A1F50F-459B-49F1-B497-3AD80E234550}" type="sibTrans" cxnId="{D3FBC8F3-4FFA-4E31-AEB3-A65416E9D6B6}">
      <dgm:prSet/>
      <dgm:spPr/>
      <dgm:t>
        <a:bodyPr/>
        <a:lstStyle/>
        <a:p>
          <a:endParaRPr lang="cs-CZ">
            <a:latin typeface="Gill Sans MT" panose="020B0502020104020203" pitchFamily="34" charset="-18"/>
          </a:endParaRPr>
        </a:p>
      </dgm:t>
    </dgm:pt>
    <dgm:pt modelId="{5BE7D194-705F-4860-A414-4DB5BF8B57C0}">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daňová kontrola</a:t>
          </a:r>
        </a:p>
      </dgm:t>
    </dgm:pt>
    <dgm:pt modelId="{EAE5DC7E-732C-4728-A959-6483CBBAC11C}" type="parTrans" cxnId="{4DE48AA0-72C2-4A65-BB75-65354A36E920}">
      <dgm:prSet/>
      <dgm:spPr/>
      <dgm:t>
        <a:bodyPr/>
        <a:lstStyle/>
        <a:p>
          <a:endParaRPr lang="cs-CZ">
            <a:latin typeface="Gill Sans MT" panose="020B0502020104020203" pitchFamily="34" charset="-18"/>
          </a:endParaRPr>
        </a:p>
      </dgm:t>
    </dgm:pt>
    <dgm:pt modelId="{C55ECFFA-1FC9-4263-BCC4-DFA44A622B12}" type="sibTrans" cxnId="{4DE48AA0-72C2-4A65-BB75-65354A36E920}">
      <dgm:prSet/>
      <dgm:spPr/>
      <dgm:t>
        <a:bodyPr/>
        <a:lstStyle/>
        <a:p>
          <a:endParaRPr lang="cs-CZ">
            <a:latin typeface="Gill Sans MT" panose="020B0502020104020203" pitchFamily="34" charset="-18"/>
          </a:endParaRPr>
        </a:p>
      </dgm:t>
    </dgm:pt>
    <dgm:pt modelId="{63626AAC-BAA1-4055-B663-2F7C5C61198E}">
      <dgm:prSet phldrT="[Text]">
        <dgm:style>
          <a:lnRef idx="0">
            <a:schemeClr val="accent2"/>
          </a:lnRef>
          <a:fillRef idx="3">
            <a:schemeClr val="accent2"/>
          </a:fillRef>
          <a:effectRef idx="3">
            <a:schemeClr val="accent2"/>
          </a:effectRef>
          <a:fontRef idx="minor">
            <a:schemeClr val="lt1"/>
          </a:fontRef>
        </dgm:style>
      </dgm:prSet>
      <dgm:spPr/>
      <dgm:t>
        <a:bodyPr/>
        <a:lstStyle/>
        <a:p>
          <a:r>
            <a:rPr lang="cs-CZ" dirty="0">
              <a:latin typeface="Gill Sans MT" panose="020B0502020104020203" pitchFamily="34" charset="-18"/>
            </a:rPr>
            <a:t>Neformalizované postupy</a:t>
          </a:r>
        </a:p>
      </dgm:t>
    </dgm:pt>
    <dgm:pt modelId="{F1DB17C4-0C08-401C-90E0-8B199EE3D8C0}" type="parTrans" cxnId="{D4A3ECA9-49C0-4195-94AD-EF9E5C8EA436}">
      <dgm:prSet/>
      <dgm:spPr/>
      <dgm:t>
        <a:bodyPr/>
        <a:lstStyle/>
        <a:p>
          <a:endParaRPr lang="cs-CZ">
            <a:latin typeface="Gill Sans MT" panose="020B0502020104020203" pitchFamily="34" charset="-18"/>
          </a:endParaRPr>
        </a:p>
      </dgm:t>
    </dgm:pt>
    <dgm:pt modelId="{439A1716-8197-4864-80C7-C415D3D91241}" type="sibTrans" cxnId="{D4A3ECA9-49C0-4195-94AD-EF9E5C8EA436}">
      <dgm:prSet/>
      <dgm:spPr/>
      <dgm:t>
        <a:bodyPr/>
        <a:lstStyle/>
        <a:p>
          <a:endParaRPr lang="cs-CZ">
            <a:latin typeface="Gill Sans MT" panose="020B0502020104020203" pitchFamily="34" charset="-18"/>
          </a:endParaRPr>
        </a:p>
      </dgm:t>
    </dgm:pt>
    <dgm:pt modelId="{394A44A9-9CAD-4E63-94D1-0B0C1F71FFB8}">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vyhledávací činnost</a:t>
          </a:r>
        </a:p>
      </dgm:t>
    </dgm:pt>
    <dgm:pt modelId="{AE5881AA-A7B8-40CF-9A3D-26A13D4F15AE}" type="parTrans" cxnId="{B3DE61D6-F256-4459-BC07-CA5B3ECF316E}">
      <dgm:prSet/>
      <dgm:spPr/>
      <dgm:t>
        <a:bodyPr/>
        <a:lstStyle/>
        <a:p>
          <a:endParaRPr lang="cs-CZ">
            <a:latin typeface="Gill Sans MT" panose="020B0502020104020203" pitchFamily="34" charset="-18"/>
          </a:endParaRPr>
        </a:p>
      </dgm:t>
    </dgm:pt>
    <dgm:pt modelId="{DBD78AB8-1F8F-4B9A-8727-344076BBC258}" type="sibTrans" cxnId="{B3DE61D6-F256-4459-BC07-CA5B3ECF316E}">
      <dgm:prSet/>
      <dgm:spPr/>
      <dgm:t>
        <a:bodyPr/>
        <a:lstStyle/>
        <a:p>
          <a:endParaRPr lang="cs-CZ">
            <a:latin typeface="Gill Sans MT" panose="020B0502020104020203" pitchFamily="34" charset="-18"/>
          </a:endParaRPr>
        </a:p>
      </dgm:t>
    </dgm:pt>
    <dgm:pt modelId="{CC89CE62-87F1-4D4A-9B97-9A522271C965}">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postup k odstranění pochybností</a:t>
          </a:r>
        </a:p>
      </dgm:t>
    </dgm:pt>
    <dgm:pt modelId="{4152D79B-A9D6-4DDE-9566-F4D6004FF8CB}" type="parTrans" cxnId="{5240E7D5-2E51-4E68-AC49-4F56271176A2}">
      <dgm:prSet/>
      <dgm:spPr/>
      <dgm:t>
        <a:bodyPr/>
        <a:lstStyle/>
        <a:p>
          <a:endParaRPr lang="cs-CZ">
            <a:latin typeface="Gill Sans MT" panose="020B0502020104020203" pitchFamily="34" charset="-18"/>
          </a:endParaRPr>
        </a:p>
      </dgm:t>
    </dgm:pt>
    <dgm:pt modelId="{2259D108-2BC1-4DC0-8F95-B44531038EE8}" type="sibTrans" cxnId="{5240E7D5-2E51-4E68-AC49-4F56271176A2}">
      <dgm:prSet/>
      <dgm:spPr/>
      <dgm:t>
        <a:bodyPr/>
        <a:lstStyle/>
        <a:p>
          <a:endParaRPr lang="cs-CZ">
            <a:latin typeface="Gill Sans MT" panose="020B0502020104020203" pitchFamily="34" charset="-18"/>
          </a:endParaRPr>
        </a:p>
      </dgm:t>
    </dgm:pt>
    <dgm:pt modelId="{223DC51F-164F-4542-AE15-F5025049A8B9}">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doručování</a:t>
          </a:r>
        </a:p>
      </dgm:t>
    </dgm:pt>
    <dgm:pt modelId="{FF349525-BDC7-4D31-9A79-35D2F62DA7AD}" type="parTrans" cxnId="{31BE4B84-6D3A-46E6-9903-FE2580418EC0}">
      <dgm:prSet/>
      <dgm:spPr/>
      <dgm:t>
        <a:bodyPr/>
        <a:lstStyle/>
        <a:p>
          <a:endParaRPr lang="cs-CZ">
            <a:latin typeface="Gill Sans MT" panose="020B0502020104020203" pitchFamily="34" charset="-18"/>
          </a:endParaRPr>
        </a:p>
      </dgm:t>
    </dgm:pt>
    <dgm:pt modelId="{E4C04E3A-522F-4007-A62C-61D79DE49AD9}" type="sibTrans" cxnId="{31BE4B84-6D3A-46E6-9903-FE2580418EC0}">
      <dgm:prSet/>
      <dgm:spPr/>
      <dgm:t>
        <a:bodyPr/>
        <a:lstStyle/>
        <a:p>
          <a:endParaRPr lang="cs-CZ">
            <a:latin typeface="Gill Sans MT" panose="020B0502020104020203" pitchFamily="34" charset="-18"/>
          </a:endParaRPr>
        </a:p>
      </dgm:t>
    </dgm:pt>
    <dgm:pt modelId="{139CEBC2-5B8B-4629-8DFC-2F44A0F3B4FD}">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vedení spisu</a:t>
          </a:r>
        </a:p>
      </dgm:t>
    </dgm:pt>
    <dgm:pt modelId="{D5C601C2-9F03-4B97-8C14-413B4F9256CB}" type="parTrans" cxnId="{2EAC2042-7F0F-4882-BCD4-5ADBC102AE28}">
      <dgm:prSet/>
      <dgm:spPr/>
      <dgm:t>
        <a:bodyPr/>
        <a:lstStyle/>
        <a:p>
          <a:endParaRPr lang="cs-CZ">
            <a:latin typeface="Gill Sans MT" panose="020B0502020104020203" pitchFamily="34" charset="-18"/>
          </a:endParaRPr>
        </a:p>
      </dgm:t>
    </dgm:pt>
    <dgm:pt modelId="{E35CE58E-6322-41D2-9704-A4F3B7702782}" type="sibTrans" cxnId="{2EAC2042-7F0F-4882-BCD4-5ADBC102AE28}">
      <dgm:prSet/>
      <dgm:spPr/>
      <dgm:t>
        <a:bodyPr/>
        <a:lstStyle/>
        <a:p>
          <a:endParaRPr lang="cs-CZ">
            <a:latin typeface="Gill Sans MT" panose="020B0502020104020203" pitchFamily="34" charset="-18"/>
          </a:endParaRPr>
        </a:p>
      </dgm:t>
    </dgm:pt>
    <dgm:pt modelId="{4700D52C-240B-4EBB-833E-C397895A2A5A}">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evidence daní</a:t>
          </a:r>
        </a:p>
      </dgm:t>
    </dgm:pt>
    <dgm:pt modelId="{BC0EB94D-C033-4D3C-AC85-D2742F42DD07}" type="parTrans" cxnId="{857C8B92-2236-4E02-89F3-D9EA323DE33F}">
      <dgm:prSet/>
      <dgm:spPr/>
      <dgm:t>
        <a:bodyPr/>
        <a:lstStyle/>
        <a:p>
          <a:endParaRPr lang="cs-CZ">
            <a:latin typeface="Gill Sans MT" panose="020B0502020104020203" pitchFamily="34" charset="-18"/>
          </a:endParaRPr>
        </a:p>
      </dgm:t>
    </dgm:pt>
    <dgm:pt modelId="{CDA883DB-8ECD-4D20-92C2-B8A39A00A747}" type="sibTrans" cxnId="{857C8B92-2236-4E02-89F3-D9EA323DE33F}">
      <dgm:prSet/>
      <dgm:spPr/>
      <dgm:t>
        <a:bodyPr/>
        <a:lstStyle/>
        <a:p>
          <a:endParaRPr lang="cs-CZ">
            <a:latin typeface="Gill Sans MT" panose="020B0502020104020203" pitchFamily="34" charset="-18"/>
          </a:endParaRPr>
        </a:p>
      </dgm:t>
    </dgm:pt>
    <dgm:pt modelId="{D4B2914F-1802-47E9-A42D-94839763792E}">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místní šetření</a:t>
          </a:r>
        </a:p>
      </dgm:t>
    </dgm:pt>
    <dgm:pt modelId="{63FD4E17-A8F8-4A48-A723-D8FE65B10CA5}" type="parTrans" cxnId="{D7A7A89B-A88C-4209-B04C-453F624A5780}">
      <dgm:prSet/>
      <dgm:spPr/>
      <dgm:t>
        <a:bodyPr/>
        <a:lstStyle/>
        <a:p>
          <a:endParaRPr lang="cs-CZ">
            <a:latin typeface="Gill Sans MT" panose="020B0502020104020203" pitchFamily="34" charset="-18"/>
          </a:endParaRPr>
        </a:p>
      </dgm:t>
    </dgm:pt>
    <dgm:pt modelId="{A7F4318D-8A1A-4A47-BE03-C3F5A057E500}" type="sibTrans" cxnId="{D7A7A89B-A88C-4209-B04C-453F624A5780}">
      <dgm:prSet/>
      <dgm:spPr/>
      <dgm:t>
        <a:bodyPr/>
        <a:lstStyle/>
        <a:p>
          <a:endParaRPr lang="cs-CZ">
            <a:latin typeface="Gill Sans MT" panose="020B0502020104020203" pitchFamily="34" charset="-18"/>
          </a:endParaRPr>
        </a:p>
      </dgm:t>
    </dgm:pt>
    <dgm:pt modelId="{5E9875A3-27CC-41E5-82A2-DBB6A0C7E9A0}">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dožádání</a:t>
          </a:r>
        </a:p>
      </dgm:t>
    </dgm:pt>
    <dgm:pt modelId="{D35A78DE-BD17-4C7B-A735-08EE67E779B5}" type="parTrans" cxnId="{9557F97B-4FB4-4DB0-B266-C2F810C90F23}">
      <dgm:prSet/>
      <dgm:spPr/>
      <dgm:t>
        <a:bodyPr/>
        <a:lstStyle/>
        <a:p>
          <a:endParaRPr lang="cs-CZ">
            <a:latin typeface="Gill Sans MT" panose="020B0502020104020203" pitchFamily="34" charset="-18"/>
          </a:endParaRPr>
        </a:p>
      </dgm:t>
    </dgm:pt>
    <dgm:pt modelId="{23339E18-0CDE-4B5F-8EFF-1E850428D533}" type="sibTrans" cxnId="{9557F97B-4FB4-4DB0-B266-C2F810C90F23}">
      <dgm:prSet/>
      <dgm:spPr/>
      <dgm:t>
        <a:bodyPr/>
        <a:lstStyle/>
        <a:p>
          <a:endParaRPr lang="cs-CZ">
            <a:latin typeface="Gill Sans MT" panose="020B0502020104020203" pitchFamily="34" charset="-18"/>
          </a:endParaRPr>
        </a:p>
      </dgm:t>
    </dgm:pt>
    <dgm:pt modelId="{D38D53BB-AE50-472B-AC71-26C598E8EC40}">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vybírání daní</a:t>
          </a:r>
        </a:p>
      </dgm:t>
    </dgm:pt>
    <dgm:pt modelId="{5B41C052-8121-4669-B53A-F6C3B2520CD0}" type="parTrans" cxnId="{A95CC255-A736-4534-A6FF-D0C6531CF3D5}">
      <dgm:prSet/>
      <dgm:spPr/>
      <dgm:t>
        <a:bodyPr/>
        <a:lstStyle/>
        <a:p>
          <a:endParaRPr lang="cs-CZ">
            <a:latin typeface="Gill Sans MT" panose="020B0502020104020203" pitchFamily="34" charset="-18"/>
          </a:endParaRPr>
        </a:p>
      </dgm:t>
    </dgm:pt>
    <dgm:pt modelId="{C99AE332-EC68-4AF1-9651-57896E38CB2A}" type="sibTrans" cxnId="{A95CC255-A736-4534-A6FF-D0C6531CF3D5}">
      <dgm:prSet/>
      <dgm:spPr/>
      <dgm:t>
        <a:bodyPr/>
        <a:lstStyle/>
        <a:p>
          <a:endParaRPr lang="cs-CZ">
            <a:latin typeface="Gill Sans MT" panose="020B0502020104020203" pitchFamily="34" charset="-18"/>
          </a:endParaRPr>
        </a:p>
      </dgm:t>
    </dgm:pt>
    <dgm:pt modelId="{B58A5267-CCEA-4064-A9CF-F31BFB63620D}">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protokolace</a:t>
          </a:r>
        </a:p>
      </dgm:t>
    </dgm:pt>
    <dgm:pt modelId="{9257967C-2B84-4326-A9C4-F4D2664EC0B0}" type="parTrans" cxnId="{1718B98F-41E0-47E0-B4A8-5BE5CBF19F29}">
      <dgm:prSet/>
      <dgm:spPr/>
      <dgm:t>
        <a:bodyPr/>
        <a:lstStyle/>
        <a:p>
          <a:endParaRPr lang="cs-CZ">
            <a:latin typeface="Gill Sans MT" panose="020B0502020104020203" pitchFamily="34" charset="-18"/>
          </a:endParaRPr>
        </a:p>
      </dgm:t>
    </dgm:pt>
    <dgm:pt modelId="{9AD2A3CA-C835-4D0F-A8B5-5A7C00E4391B}" type="sibTrans" cxnId="{1718B98F-41E0-47E0-B4A8-5BE5CBF19F29}">
      <dgm:prSet/>
      <dgm:spPr/>
      <dgm:t>
        <a:bodyPr/>
        <a:lstStyle/>
        <a:p>
          <a:endParaRPr lang="cs-CZ">
            <a:latin typeface="Gill Sans MT" panose="020B0502020104020203" pitchFamily="34" charset="-18"/>
          </a:endParaRPr>
        </a:p>
      </dgm:t>
    </dgm:pt>
    <dgm:pt modelId="{E60A816E-47CD-413F-974A-18269A111EE2}">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vysvětlení	</a:t>
          </a:r>
        </a:p>
      </dgm:t>
    </dgm:pt>
    <dgm:pt modelId="{290FD07A-444E-4F7C-BDF7-FB53906BDDB4}" type="parTrans" cxnId="{66DB580A-1CB7-45A4-9AE6-EB53C7CE0C50}">
      <dgm:prSet/>
      <dgm:spPr/>
      <dgm:t>
        <a:bodyPr/>
        <a:lstStyle/>
        <a:p>
          <a:endParaRPr lang="cs-CZ">
            <a:latin typeface="Gill Sans MT" panose="020B0502020104020203" pitchFamily="34" charset="-18"/>
          </a:endParaRPr>
        </a:p>
      </dgm:t>
    </dgm:pt>
    <dgm:pt modelId="{3DA1FE80-0B12-4EE5-B068-5D967F5D5B22}" type="sibTrans" cxnId="{66DB580A-1CB7-45A4-9AE6-EB53C7CE0C50}">
      <dgm:prSet/>
      <dgm:spPr/>
      <dgm:t>
        <a:bodyPr/>
        <a:lstStyle/>
        <a:p>
          <a:endParaRPr lang="cs-CZ">
            <a:latin typeface="Gill Sans MT" panose="020B0502020104020203" pitchFamily="34" charset="-18"/>
          </a:endParaRPr>
        </a:p>
      </dgm:t>
    </dgm:pt>
    <dgm:pt modelId="{9C811100-73D9-4A74-A1BD-8F3E07CB36DD}">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dokazování</a:t>
          </a:r>
        </a:p>
      </dgm:t>
    </dgm:pt>
    <dgm:pt modelId="{C297BB07-64ED-4577-834A-F36F672E75EB}" type="parTrans" cxnId="{60A3D24B-55E0-42AB-B9BB-7DA5612BC017}">
      <dgm:prSet/>
      <dgm:spPr/>
      <dgm:t>
        <a:bodyPr/>
        <a:lstStyle/>
        <a:p>
          <a:endParaRPr lang="cs-CZ">
            <a:latin typeface="Gill Sans MT" panose="020B0502020104020203" pitchFamily="34" charset="-18"/>
          </a:endParaRPr>
        </a:p>
      </dgm:t>
    </dgm:pt>
    <dgm:pt modelId="{84105400-E466-4E50-AAC6-BEBBF16C52D6}" type="sibTrans" cxnId="{60A3D24B-55E0-42AB-B9BB-7DA5612BC017}">
      <dgm:prSet/>
      <dgm:spPr/>
      <dgm:t>
        <a:bodyPr/>
        <a:lstStyle/>
        <a:p>
          <a:endParaRPr lang="cs-CZ">
            <a:latin typeface="Gill Sans MT" panose="020B0502020104020203" pitchFamily="34" charset="-18"/>
          </a:endParaRPr>
        </a:p>
      </dgm:t>
    </dgm:pt>
    <dgm:pt modelId="{5E4F4255-EFEF-4EE0-B9B2-7C2F1DEA31D7}">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a:t>
          </a:r>
        </a:p>
      </dgm:t>
    </dgm:pt>
    <dgm:pt modelId="{5E561569-A0C3-4960-AE5E-C6A56DC3403F}" type="parTrans" cxnId="{96BC0F43-84B4-40CE-A472-969F78996683}">
      <dgm:prSet/>
      <dgm:spPr/>
    </dgm:pt>
    <dgm:pt modelId="{FA96BBEC-777F-4162-8D60-98AE2BB7D4E2}" type="sibTrans" cxnId="{96BC0F43-84B4-40CE-A472-969F78996683}">
      <dgm:prSet/>
      <dgm:spPr/>
    </dgm:pt>
    <dgm:pt modelId="{FDB8502D-8552-43E8-80EF-59FD57D700E7}" type="pres">
      <dgm:prSet presAssocID="{4D9D0924-D7F7-4502-9751-91DC6B5B186A}" presName="Name0" presStyleCnt="0">
        <dgm:presLayoutVars>
          <dgm:dir/>
          <dgm:animLvl val="lvl"/>
          <dgm:resizeHandles val="exact"/>
        </dgm:presLayoutVars>
      </dgm:prSet>
      <dgm:spPr/>
    </dgm:pt>
    <dgm:pt modelId="{EF2F26D6-C0D7-453D-B3D8-DE414803E92C}" type="pres">
      <dgm:prSet presAssocID="{7B9949F4-741C-4A51-BB3D-496748645F22}" presName="composite" presStyleCnt="0"/>
      <dgm:spPr/>
    </dgm:pt>
    <dgm:pt modelId="{2A2993C6-1DCB-48BE-9D76-82D91ABBBF56}" type="pres">
      <dgm:prSet presAssocID="{7B9949F4-741C-4A51-BB3D-496748645F22}" presName="parTx" presStyleLbl="alignNode1" presStyleIdx="0" presStyleCnt="2">
        <dgm:presLayoutVars>
          <dgm:chMax val="0"/>
          <dgm:chPref val="0"/>
          <dgm:bulletEnabled val="1"/>
        </dgm:presLayoutVars>
      </dgm:prSet>
      <dgm:spPr/>
    </dgm:pt>
    <dgm:pt modelId="{4A7A128D-E97F-42A3-B59E-8D6174ED807F}" type="pres">
      <dgm:prSet presAssocID="{7B9949F4-741C-4A51-BB3D-496748645F22}" presName="desTx" presStyleLbl="alignAccFollowNode1" presStyleIdx="0" presStyleCnt="2">
        <dgm:presLayoutVars>
          <dgm:bulletEnabled val="1"/>
        </dgm:presLayoutVars>
      </dgm:prSet>
      <dgm:spPr/>
    </dgm:pt>
    <dgm:pt modelId="{203605B5-CAD8-4E3C-B8BB-C57764F01DDF}" type="pres">
      <dgm:prSet presAssocID="{83A1F50F-459B-49F1-B497-3AD80E234550}" presName="space" presStyleCnt="0"/>
      <dgm:spPr/>
    </dgm:pt>
    <dgm:pt modelId="{776BC58E-FD6D-461D-B5EF-6440669E8A99}" type="pres">
      <dgm:prSet presAssocID="{63626AAC-BAA1-4055-B663-2F7C5C61198E}" presName="composite" presStyleCnt="0"/>
      <dgm:spPr/>
    </dgm:pt>
    <dgm:pt modelId="{29FB556B-A09B-400D-84D6-AEDCCFF49AD8}" type="pres">
      <dgm:prSet presAssocID="{63626AAC-BAA1-4055-B663-2F7C5C61198E}" presName="parTx" presStyleLbl="alignNode1" presStyleIdx="1" presStyleCnt="2">
        <dgm:presLayoutVars>
          <dgm:chMax val="0"/>
          <dgm:chPref val="0"/>
          <dgm:bulletEnabled val="1"/>
        </dgm:presLayoutVars>
      </dgm:prSet>
      <dgm:spPr/>
    </dgm:pt>
    <dgm:pt modelId="{6301595B-E45D-47D6-9D27-77ED4EEB4AFF}" type="pres">
      <dgm:prSet presAssocID="{63626AAC-BAA1-4055-B663-2F7C5C61198E}" presName="desTx" presStyleLbl="alignAccFollowNode1" presStyleIdx="1" presStyleCnt="2">
        <dgm:presLayoutVars>
          <dgm:bulletEnabled val="1"/>
        </dgm:presLayoutVars>
      </dgm:prSet>
      <dgm:spPr/>
    </dgm:pt>
  </dgm:ptLst>
  <dgm:cxnLst>
    <dgm:cxn modelId="{66DB580A-1CB7-45A4-9AE6-EB53C7CE0C50}" srcId="{394A44A9-9CAD-4E63-94D1-0B0C1F71FFB8}" destId="{E60A816E-47CD-413F-974A-18269A111EE2}" srcOrd="1" destOrd="0" parTransId="{290FD07A-444E-4F7C-BDF7-FB53906BDDB4}" sibTransId="{3DA1FE80-0B12-4EE5-B068-5D967F5D5B22}"/>
    <dgm:cxn modelId="{672F4B18-77DE-48BE-BB81-9D37CBE8FDA3}" type="presOf" srcId="{9C811100-73D9-4A74-A1BD-8F3E07CB36DD}" destId="{6301595B-E45D-47D6-9D27-77ED4EEB4AFF}" srcOrd="0" destOrd="3" presId="urn:microsoft.com/office/officeart/2005/8/layout/hList1"/>
    <dgm:cxn modelId="{D0BDA32F-8756-40CC-8C60-CF7D6260F601}" type="presOf" srcId="{5E4F4255-EFEF-4EE0-B9B2-7C2F1DEA31D7}" destId="{6301595B-E45D-47D6-9D27-77ED4EEB4AFF}" srcOrd="0" destOrd="10" presId="urn:microsoft.com/office/officeart/2005/8/layout/hList1"/>
    <dgm:cxn modelId="{3F57B85C-9464-4EE1-BB8C-7EDF6693B302}" type="presOf" srcId="{E60A816E-47CD-413F-974A-18269A111EE2}" destId="{6301595B-E45D-47D6-9D27-77ED4EEB4AFF}" srcOrd="0" destOrd="2" presId="urn:microsoft.com/office/officeart/2005/8/layout/hList1"/>
    <dgm:cxn modelId="{2EAC2042-7F0F-4882-BCD4-5ADBC102AE28}" srcId="{63626AAC-BAA1-4055-B663-2F7C5C61198E}" destId="{139CEBC2-5B8B-4629-8DFC-2F44A0F3B4FD}" srcOrd="4" destOrd="0" parTransId="{D5C601C2-9F03-4B97-8C14-413B4F9256CB}" sibTransId="{E35CE58E-6322-41D2-9704-A4F3B7702782}"/>
    <dgm:cxn modelId="{96BC0F43-84B4-40CE-A472-969F78996683}" srcId="{63626AAC-BAA1-4055-B663-2F7C5C61198E}" destId="{5E4F4255-EFEF-4EE0-B9B2-7C2F1DEA31D7}" srcOrd="8" destOrd="0" parTransId="{5E561569-A0C3-4960-AE5E-C6A56DC3403F}" sibTransId="{FA96BBEC-777F-4162-8D60-98AE2BB7D4E2}"/>
    <dgm:cxn modelId="{3476B868-60D8-4850-89B8-593623C4449A}" type="presOf" srcId="{B58A5267-CCEA-4064-A9CF-F31BFB63620D}" destId="{6301595B-E45D-47D6-9D27-77ED4EEB4AFF}" srcOrd="0" destOrd="9" presId="urn:microsoft.com/office/officeart/2005/8/layout/hList1"/>
    <dgm:cxn modelId="{60A3D24B-55E0-42AB-B9BB-7DA5612BC017}" srcId="{63626AAC-BAA1-4055-B663-2F7C5C61198E}" destId="{9C811100-73D9-4A74-A1BD-8F3E07CB36DD}" srcOrd="1" destOrd="0" parTransId="{C297BB07-64ED-4577-834A-F36F672E75EB}" sibTransId="{84105400-E466-4E50-AAC6-BEBBF16C52D6}"/>
    <dgm:cxn modelId="{A95CC255-A736-4534-A6FF-D0C6531CF3D5}" srcId="{63626AAC-BAA1-4055-B663-2F7C5C61198E}" destId="{D38D53BB-AE50-472B-AC71-26C598E8EC40}" srcOrd="6" destOrd="0" parTransId="{5B41C052-8121-4669-B53A-F6C3B2520CD0}" sibTransId="{C99AE332-EC68-4AF1-9651-57896E38CB2A}"/>
    <dgm:cxn modelId="{9557F97B-4FB4-4DB0-B266-C2F810C90F23}" srcId="{63626AAC-BAA1-4055-B663-2F7C5C61198E}" destId="{5E9875A3-27CC-41E5-82A2-DBB6A0C7E9A0}" srcOrd="2" destOrd="0" parTransId="{D35A78DE-BD17-4C7B-A735-08EE67E779B5}" sibTransId="{23339E18-0CDE-4B5F-8EFF-1E850428D533}"/>
    <dgm:cxn modelId="{11EFD97F-BD63-4675-99E7-5B21A9E15940}" type="presOf" srcId="{5BE7D194-705F-4860-A414-4DB5BF8B57C0}" destId="{4A7A128D-E97F-42A3-B59E-8D6174ED807F}" srcOrd="0" destOrd="0" presId="urn:microsoft.com/office/officeart/2005/8/layout/hList1"/>
    <dgm:cxn modelId="{31BE4B84-6D3A-46E6-9903-FE2580418EC0}" srcId="{63626AAC-BAA1-4055-B663-2F7C5C61198E}" destId="{223DC51F-164F-4542-AE15-F5025049A8B9}" srcOrd="3" destOrd="0" parTransId="{FF349525-BDC7-4D31-9A79-35D2F62DA7AD}" sibTransId="{E4C04E3A-522F-4007-A62C-61D79DE49AD9}"/>
    <dgm:cxn modelId="{1718B98F-41E0-47E0-B4A8-5BE5CBF19F29}" srcId="{63626AAC-BAA1-4055-B663-2F7C5C61198E}" destId="{B58A5267-CCEA-4064-A9CF-F31BFB63620D}" srcOrd="7" destOrd="0" parTransId="{9257967C-2B84-4326-A9C4-F4D2664EC0B0}" sibTransId="{9AD2A3CA-C835-4D0F-A8B5-5A7C00E4391B}"/>
    <dgm:cxn modelId="{B4D8C98F-F172-4EE1-950F-4E2A1176CE22}" type="presOf" srcId="{394A44A9-9CAD-4E63-94D1-0B0C1F71FFB8}" destId="{6301595B-E45D-47D6-9D27-77ED4EEB4AFF}" srcOrd="0" destOrd="0" presId="urn:microsoft.com/office/officeart/2005/8/layout/hList1"/>
    <dgm:cxn modelId="{857C8B92-2236-4E02-89F3-D9EA323DE33F}" srcId="{63626AAC-BAA1-4055-B663-2F7C5C61198E}" destId="{4700D52C-240B-4EBB-833E-C397895A2A5A}" srcOrd="5" destOrd="0" parTransId="{BC0EB94D-C033-4D3C-AC85-D2742F42DD07}" sibTransId="{CDA883DB-8ECD-4D20-92C2-B8A39A00A747}"/>
    <dgm:cxn modelId="{D7A7A89B-A88C-4209-B04C-453F624A5780}" srcId="{394A44A9-9CAD-4E63-94D1-0B0C1F71FFB8}" destId="{D4B2914F-1802-47E9-A42D-94839763792E}" srcOrd="0" destOrd="0" parTransId="{63FD4E17-A8F8-4A48-A723-D8FE65B10CA5}" sibTransId="{A7F4318D-8A1A-4A47-BE03-C3F5A057E500}"/>
    <dgm:cxn modelId="{4DE48AA0-72C2-4A65-BB75-65354A36E920}" srcId="{7B9949F4-741C-4A51-BB3D-496748645F22}" destId="{5BE7D194-705F-4860-A414-4DB5BF8B57C0}" srcOrd="0" destOrd="0" parTransId="{EAE5DC7E-732C-4728-A959-6483CBBAC11C}" sibTransId="{C55ECFFA-1FC9-4263-BCC4-DFA44A622B12}"/>
    <dgm:cxn modelId="{CC4C00A3-5D06-4388-B4AE-96385B4ADC86}" type="presOf" srcId="{D38D53BB-AE50-472B-AC71-26C598E8EC40}" destId="{6301595B-E45D-47D6-9D27-77ED4EEB4AFF}" srcOrd="0" destOrd="8" presId="urn:microsoft.com/office/officeart/2005/8/layout/hList1"/>
    <dgm:cxn modelId="{D4A3ECA9-49C0-4195-94AD-EF9E5C8EA436}" srcId="{4D9D0924-D7F7-4502-9751-91DC6B5B186A}" destId="{63626AAC-BAA1-4055-B663-2F7C5C61198E}" srcOrd="1" destOrd="0" parTransId="{F1DB17C4-0C08-401C-90E0-8B199EE3D8C0}" sibTransId="{439A1716-8197-4864-80C7-C415D3D91241}"/>
    <dgm:cxn modelId="{35B788BB-39DF-4567-9113-9B6593B3D07B}" type="presOf" srcId="{4D9D0924-D7F7-4502-9751-91DC6B5B186A}" destId="{FDB8502D-8552-43E8-80EF-59FD57D700E7}" srcOrd="0" destOrd="0" presId="urn:microsoft.com/office/officeart/2005/8/layout/hList1"/>
    <dgm:cxn modelId="{5BD93CC6-1174-4FDC-B6FD-C9DC7C104C92}" type="presOf" srcId="{63626AAC-BAA1-4055-B663-2F7C5C61198E}" destId="{29FB556B-A09B-400D-84D6-AEDCCFF49AD8}" srcOrd="0" destOrd="0" presId="urn:microsoft.com/office/officeart/2005/8/layout/hList1"/>
    <dgm:cxn modelId="{853E05D3-CEB3-446E-B8AD-1183DB308F91}" type="presOf" srcId="{7B9949F4-741C-4A51-BB3D-496748645F22}" destId="{2A2993C6-1DCB-48BE-9D76-82D91ABBBF56}" srcOrd="0" destOrd="0" presId="urn:microsoft.com/office/officeart/2005/8/layout/hList1"/>
    <dgm:cxn modelId="{5240E7D5-2E51-4E68-AC49-4F56271176A2}" srcId="{7B9949F4-741C-4A51-BB3D-496748645F22}" destId="{CC89CE62-87F1-4D4A-9B97-9A522271C965}" srcOrd="1" destOrd="0" parTransId="{4152D79B-A9D6-4DDE-9566-F4D6004FF8CB}" sibTransId="{2259D108-2BC1-4DC0-8F95-B44531038EE8}"/>
    <dgm:cxn modelId="{B3DE61D6-F256-4459-BC07-CA5B3ECF316E}" srcId="{63626AAC-BAA1-4055-B663-2F7C5C61198E}" destId="{394A44A9-9CAD-4E63-94D1-0B0C1F71FFB8}" srcOrd="0" destOrd="0" parTransId="{AE5881AA-A7B8-40CF-9A3D-26A13D4F15AE}" sibTransId="{DBD78AB8-1F8F-4B9A-8727-344076BBC258}"/>
    <dgm:cxn modelId="{3E19DEDB-BFAD-4B28-8A21-61F77403EC1E}" type="presOf" srcId="{223DC51F-164F-4542-AE15-F5025049A8B9}" destId="{6301595B-E45D-47D6-9D27-77ED4EEB4AFF}" srcOrd="0" destOrd="5" presId="urn:microsoft.com/office/officeart/2005/8/layout/hList1"/>
    <dgm:cxn modelId="{4032D6E9-414B-461F-A48E-ED6D6CF7EF8B}" type="presOf" srcId="{139CEBC2-5B8B-4629-8DFC-2F44A0F3B4FD}" destId="{6301595B-E45D-47D6-9D27-77ED4EEB4AFF}" srcOrd="0" destOrd="6" presId="urn:microsoft.com/office/officeart/2005/8/layout/hList1"/>
    <dgm:cxn modelId="{9A2FB1EE-232D-434E-A877-46CE2E1DE17A}" type="presOf" srcId="{5E9875A3-27CC-41E5-82A2-DBB6A0C7E9A0}" destId="{6301595B-E45D-47D6-9D27-77ED4EEB4AFF}" srcOrd="0" destOrd="4" presId="urn:microsoft.com/office/officeart/2005/8/layout/hList1"/>
    <dgm:cxn modelId="{D3FBC8F3-4FFA-4E31-AEB3-A65416E9D6B6}" srcId="{4D9D0924-D7F7-4502-9751-91DC6B5B186A}" destId="{7B9949F4-741C-4A51-BB3D-496748645F22}" srcOrd="0" destOrd="0" parTransId="{283F7A35-606F-469D-BA28-142BF0255F54}" sibTransId="{83A1F50F-459B-49F1-B497-3AD80E234550}"/>
    <dgm:cxn modelId="{9A953AF5-910A-44C7-9781-21E43AD7659E}" type="presOf" srcId="{D4B2914F-1802-47E9-A42D-94839763792E}" destId="{6301595B-E45D-47D6-9D27-77ED4EEB4AFF}" srcOrd="0" destOrd="1" presId="urn:microsoft.com/office/officeart/2005/8/layout/hList1"/>
    <dgm:cxn modelId="{FF863BF9-0495-496F-9847-0F985EE41DF8}" type="presOf" srcId="{CC89CE62-87F1-4D4A-9B97-9A522271C965}" destId="{4A7A128D-E97F-42A3-B59E-8D6174ED807F}" srcOrd="0" destOrd="1" presId="urn:microsoft.com/office/officeart/2005/8/layout/hList1"/>
    <dgm:cxn modelId="{67F4BCF9-F5DA-4F9C-B0E3-83EF51C5B887}" type="presOf" srcId="{4700D52C-240B-4EBB-833E-C397895A2A5A}" destId="{6301595B-E45D-47D6-9D27-77ED4EEB4AFF}" srcOrd="0" destOrd="7" presId="urn:microsoft.com/office/officeart/2005/8/layout/hList1"/>
    <dgm:cxn modelId="{819DFDCB-85F6-4501-B0CF-9B7EE5919E47}" type="presParOf" srcId="{FDB8502D-8552-43E8-80EF-59FD57D700E7}" destId="{EF2F26D6-C0D7-453D-B3D8-DE414803E92C}" srcOrd="0" destOrd="0" presId="urn:microsoft.com/office/officeart/2005/8/layout/hList1"/>
    <dgm:cxn modelId="{DF173F83-AD2F-4FD5-A7DB-C3E582781B3D}" type="presParOf" srcId="{EF2F26D6-C0D7-453D-B3D8-DE414803E92C}" destId="{2A2993C6-1DCB-48BE-9D76-82D91ABBBF56}" srcOrd="0" destOrd="0" presId="urn:microsoft.com/office/officeart/2005/8/layout/hList1"/>
    <dgm:cxn modelId="{922390D9-D735-4CA2-BD70-9EAC5B1B8F61}" type="presParOf" srcId="{EF2F26D6-C0D7-453D-B3D8-DE414803E92C}" destId="{4A7A128D-E97F-42A3-B59E-8D6174ED807F}" srcOrd="1" destOrd="0" presId="urn:microsoft.com/office/officeart/2005/8/layout/hList1"/>
    <dgm:cxn modelId="{DCAEF791-17A2-40EF-AFBA-1D5C300EDCB3}" type="presParOf" srcId="{FDB8502D-8552-43E8-80EF-59FD57D700E7}" destId="{203605B5-CAD8-4E3C-B8BB-C57764F01DDF}" srcOrd="1" destOrd="0" presId="urn:microsoft.com/office/officeart/2005/8/layout/hList1"/>
    <dgm:cxn modelId="{ECBF8B07-6003-4F1B-97C8-76181CF90CAC}" type="presParOf" srcId="{FDB8502D-8552-43E8-80EF-59FD57D700E7}" destId="{776BC58E-FD6D-461D-B5EF-6440669E8A99}" srcOrd="2" destOrd="0" presId="urn:microsoft.com/office/officeart/2005/8/layout/hList1"/>
    <dgm:cxn modelId="{301521A3-608F-4EDF-9D41-DB0A94652623}" type="presParOf" srcId="{776BC58E-FD6D-461D-B5EF-6440669E8A99}" destId="{29FB556B-A09B-400D-84D6-AEDCCFF49AD8}" srcOrd="0" destOrd="0" presId="urn:microsoft.com/office/officeart/2005/8/layout/hList1"/>
    <dgm:cxn modelId="{07A6D6A1-41D2-4257-A6DC-D2858CD16632}" type="presParOf" srcId="{776BC58E-FD6D-461D-B5EF-6440669E8A99}" destId="{6301595B-E45D-47D6-9D27-77ED4EEB4AF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D8484A-BCB9-4F98-AE5B-60FDDC5F6074}">
      <dsp:nvSpPr>
        <dsp:cNvPr id="0" name=""/>
        <dsp:cNvSpPr/>
      </dsp:nvSpPr>
      <dsp:spPr>
        <a:xfrm rot="5400000">
          <a:off x="6873915" y="-2972316"/>
          <a:ext cx="553385" cy="6729984"/>
        </a:xfrm>
        <a:prstGeom prst="round2Same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cs-CZ" sz="1600" kern="1200" dirty="0">
              <a:latin typeface="Gill Sans MT" panose="020B0502020104020203" pitchFamily="34" charset="-18"/>
            </a:rPr>
            <a:t>probíhají postupy nezávislé na existenci řízení</a:t>
          </a:r>
        </a:p>
      </dsp:txBody>
      <dsp:txXfrm rot="-5400000">
        <a:off x="3785616" y="142997"/>
        <a:ext cx="6702970" cy="499357"/>
      </dsp:txXfrm>
    </dsp:sp>
    <dsp:sp modelId="{384EEF50-506D-40F5-B374-2C218E90EEF5}">
      <dsp:nvSpPr>
        <dsp:cNvPr id="0" name=""/>
        <dsp:cNvSpPr/>
      </dsp:nvSpPr>
      <dsp:spPr>
        <a:xfrm>
          <a:off x="0" y="1375"/>
          <a:ext cx="3785616" cy="782599"/>
        </a:xfrm>
        <a:prstGeom prst="round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cs-CZ" sz="1600" b="1" kern="1200" dirty="0">
              <a:latin typeface="Gill Sans MT" panose="020B0502020104020203" pitchFamily="34" charset="-18"/>
            </a:rPr>
            <a:t>Fáze před řízením</a:t>
          </a:r>
        </a:p>
      </dsp:txBody>
      <dsp:txXfrm>
        <a:off x="38203" y="39578"/>
        <a:ext cx="3709210" cy="706193"/>
      </dsp:txXfrm>
    </dsp:sp>
    <dsp:sp modelId="{4BA6A012-FFD0-47AB-8452-17B729BD8E8E}">
      <dsp:nvSpPr>
        <dsp:cNvPr id="0" name=""/>
        <dsp:cNvSpPr/>
      </dsp:nvSpPr>
      <dsp:spPr>
        <a:xfrm rot="5400000">
          <a:off x="6371373" y="-1316337"/>
          <a:ext cx="1558468" cy="6729984"/>
        </a:xfrm>
        <a:prstGeom prst="round2Same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cs-CZ" sz="1600" kern="1200" dirty="0">
              <a:latin typeface="Gill Sans MT" panose="020B0502020104020203" pitchFamily="34" charset="-18"/>
            </a:rPr>
            <a:t>probíhají postupy nezávislé na existenci řízení</a:t>
          </a:r>
        </a:p>
        <a:p>
          <a:pPr marL="342900" lvl="2" indent="-171450" algn="l" defTabSz="711200">
            <a:lnSpc>
              <a:spcPct val="90000"/>
            </a:lnSpc>
            <a:spcBef>
              <a:spcPct val="0"/>
            </a:spcBef>
            <a:spcAft>
              <a:spcPct val="15000"/>
            </a:spcAft>
            <a:buChar char="•"/>
          </a:pPr>
          <a:r>
            <a:rPr lang="cs-CZ" sz="1600" i="1" kern="1200" dirty="0">
              <a:latin typeface="Gill Sans MT" panose="020B0502020104020203" pitchFamily="34" charset="-18"/>
            </a:rPr>
            <a:t>např. vyhledávací činnost</a:t>
          </a:r>
          <a:r>
            <a:rPr lang="cs-CZ" sz="1600" kern="1200" dirty="0">
              <a:latin typeface="Gill Sans MT" panose="020B0502020104020203" pitchFamily="34" charset="-18"/>
            </a:rPr>
            <a:t>	</a:t>
          </a:r>
        </a:p>
        <a:p>
          <a:pPr marL="114300" lvl="2" indent="-57150" algn="l" defTabSz="266700">
            <a:lnSpc>
              <a:spcPct val="90000"/>
            </a:lnSpc>
            <a:spcBef>
              <a:spcPct val="0"/>
            </a:spcBef>
            <a:spcAft>
              <a:spcPct val="15000"/>
            </a:spcAft>
            <a:buChar char="•"/>
          </a:pPr>
          <a:endParaRPr lang="cs-CZ" sz="600" kern="1200" dirty="0">
            <a:latin typeface="Gill Sans MT" panose="020B0502020104020203" pitchFamily="34" charset="-18"/>
          </a:endParaRPr>
        </a:p>
        <a:p>
          <a:pPr marL="171450" lvl="1" indent="-171450" algn="l" defTabSz="711200">
            <a:lnSpc>
              <a:spcPct val="90000"/>
            </a:lnSpc>
            <a:spcBef>
              <a:spcPct val="0"/>
            </a:spcBef>
            <a:spcAft>
              <a:spcPct val="15000"/>
            </a:spcAft>
            <a:buChar char="•"/>
          </a:pPr>
          <a:r>
            <a:rPr lang="cs-CZ" sz="1600" kern="1200" dirty="0">
              <a:latin typeface="Gill Sans MT" panose="020B0502020104020203" pitchFamily="34" charset="-18"/>
            </a:rPr>
            <a:t>probíhají postupy závislé na existenci řízení</a:t>
          </a:r>
        </a:p>
        <a:p>
          <a:pPr marL="342900" lvl="2" indent="-171450" algn="l" defTabSz="711200">
            <a:lnSpc>
              <a:spcPct val="90000"/>
            </a:lnSpc>
            <a:spcBef>
              <a:spcPct val="0"/>
            </a:spcBef>
            <a:spcAft>
              <a:spcPct val="15000"/>
            </a:spcAft>
            <a:buChar char="•"/>
          </a:pPr>
          <a:r>
            <a:rPr lang="cs-CZ" sz="1600" i="1" kern="1200" dirty="0">
              <a:latin typeface="Gill Sans MT" panose="020B0502020104020203" pitchFamily="34" charset="-18"/>
            </a:rPr>
            <a:t>např. dokazování</a:t>
          </a:r>
        </a:p>
      </dsp:txBody>
      <dsp:txXfrm rot="-5400000">
        <a:off x="3785615" y="1345499"/>
        <a:ext cx="6653906" cy="1406312"/>
      </dsp:txXfrm>
    </dsp:sp>
    <dsp:sp modelId="{7D1198AA-3740-4758-89C3-1D78EE41BB3F}">
      <dsp:nvSpPr>
        <dsp:cNvPr id="0" name=""/>
        <dsp:cNvSpPr/>
      </dsp:nvSpPr>
      <dsp:spPr>
        <a:xfrm>
          <a:off x="0" y="957054"/>
          <a:ext cx="3785616" cy="2183198"/>
        </a:xfrm>
        <a:prstGeom prst="round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cs-CZ" sz="1800" b="1" kern="1200" dirty="0">
              <a:latin typeface="Gill Sans MT" panose="020B0502020104020203" pitchFamily="34" charset="-18"/>
            </a:rPr>
            <a:t>Fáze řízení</a:t>
          </a:r>
        </a:p>
      </dsp:txBody>
      <dsp:txXfrm>
        <a:off x="106575" y="1063629"/>
        <a:ext cx="3572466" cy="1970048"/>
      </dsp:txXfrm>
    </dsp:sp>
    <dsp:sp modelId="{DC2E5F64-738E-462D-B4EB-DBA095CC4199}">
      <dsp:nvSpPr>
        <dsp:cNvPr id="0" name=""/>
        <dsp:cNvSpPr/>
      </dsp:nvSpPr>
      <dsp:spPr>
        <a:xfrm rot="5400000">
          <a:off x="6828346" y="378549"/>
          <a:ext cx="644522" cy="6729984"/>
        </a:xfrm>
        <a:prstGeom prst="round2Same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cs-CZ" sz="1600" kern="1200" dirty="0">
              <a:latin typeface="Gill Sans MT" panose="020B0502020104020203" pitchFamily="34" charset="-18"/>
            </a:rPr>
            <a:t>probíhají postupy nezávislé na existenci řízení</a:t>
          </a:r>
        </a:p>
      </dsp:txBody>
      <dsp:txXfrm rot="-5400000">
        <a:off x="3785616" y="3452743"/>
        <a:ext cx="6698521" cy="581596"/>
      </dsp:txXfrm>
    </dsp:sp>
    <dsp:sp modelId="{81847872-D18E-4E72-9219-7AC1C07DE336}">
      <dsp:nvSpPr>
        <dsp:cNvPr id="0" name=""/>
        <dsp:cNvSpPr/>
      </dsp:nvSpPr>
      <dsp:spPr>
        <a:xfrm>
          <a:off x="0" y="3313333"/>
          <a:ext cx="3785616" cy="860415"/>
        </a:xfrm>
        <a:prstGeom prst="round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cs-CZ" sz="1600" b="1" kern="1200" dirty="0">
              <a:latin typeface="Gill Sans MT" panose="020B0502020104020203" pitchFamily="34" charset="-18"/>
            </a:rPr>
            <a:t>Fáze po řízení</a:t>
          </a:r>
        </a:p>
      </dsp:txBody>
      <dsp:txXfrm>
        <a:off x="42002" y="3355335"/>
        <a:ext cx="3701612" cy="7764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1BE15C-280C-4AD8-8449-BF869E76F040}">
      <dsp:nvSpPr>
        <dsp:cNvPr id="0" name=""/>
        <dsp:cNvSpPr/>
      </dsp:nvSpPr>
      <dsp:spPr>
        <a:xfrm>
          <a:off x="0" y="324798"/>
          <a:ext cx="5343767" cy="504000"/>
        </a:xfrm>
        <a:prstGeom prst="rect">
          <a:avLst/>
        </a:prstGeom>
        <a:solidFill>
          <a:schemeClr val="lt1">
            <a:alpha val="90000"/>
            <a:hueOff val="0"/>
            <a:satOff val="0"/>
            <a:lumOff val="0"/>
            <a:alphaOff val="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64EEF936-C3D9-45B3-9706-B576381D4D4D}">
      <dsp:nvSpPr>
        <dsp:cNvPr id="0" name=""/>
        <dsp:cNvSpPr/>
      </dsp:nvSpPr>
      <dsp:spPr>
        <a:xfrm>
          <a:off x="267188" y="29598"/>
          <a:ext cx="3740637" cy="590400"/>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41387" tIns="0" rIns="141387"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Registrační řízení</a:t>
          </a:r>
        </a:p>
      </dsp:txBody>
      <dsp:txXfrm>
        <a:off x="296009" y="58419"/>
        <a:ext cx="3682995" cy="532758"/>
      </dsp:txXfrm>
    </dsp:sp>
    <dsp:sp modelId="{6F9F5B67-BE5F-4B26-BAB7-076A278B0AED}">
      <dsp:nvSpPr>
        <dsp:cNvPr id="0" name=""/>
        <dsp:cNvSpPr/>
      </dsp:nvSpPr>
      <dsp:spPr>
        <a:xfrm>
          <a:off x="0" y="1231998"/>
          <a:ext cx="5343767" cy="504000"/>
        </a:xfrm>
        <a:prstGeom prst="rect">
          <a:avLst/>
        </a:prstGeom>
        <a:solidFill>
          <a:schemeClr val="lt1">
            <a:alpha val="90000"/>
            <a:hueOff val="0"/>
            <a:satOff val="0"/>
            <a:lumOff val="0"/>
            <a:alphaOff val="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E1DB9219-6C87-40DD-A7D6-E4666FFB4738}">
      <dsp:nvSpPr>
        <dsp:cNvPr id="0" name=""/>
        <dsp:cNvSpPr/>
      </dsp:nvSpPr>
      <dsp:spPr>
        <a:xfrm>
          <a:off x="267188" y="936798"/>
          <a:ext cx="3740637" cy="590400"/>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41387" tIns="0" rIns="141387"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Řízení o závazném posouzení</a:t>
          </a:r>
        </a:p>
      </dsp:txBody>
      <dsp:txXfrm>
        <a:off x="296009" y="965619"/>
        <a:ext cx="3682995" cy="532758"/>
      </dsp:txXfrm>
    </dsp:sp>
    <dsp:sp modelId="{76F24DF1-682D-45A6-96FA-2C7C60C9A27C}">
      <dsp:nvSpPr>
        <dsp:cNvPr id="0" name=""/>
        <dsp:cNvSpPr/>
      </dsp:nvSpPr>
      <dsp:spPr>
        <a:xfrm>
          <a:off x="0" y="2139199"/>
          <a:ext cx="5343767" cy="2079000"/>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4736" tIns="416560" rIns="414736" bIns="142240" numCol="1" spcCol="1270" anchor="t" anchorCtr="0">
          <a:noAutofit/>
        </a:bodyPr>
        <a:lstStyle/>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vyměřovací řízení</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doměřovací řízení</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posečkání daně</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zajištění daně</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exekuční řízení</a:t>
          </a:r>
        </a:p>
      </dsp:txBody>
      <dsp:txXfrm>
        <a:off x="0" y="2139199"/>
        <a:ext cx="5343767" cy="2079000"/>
      </dsp:txXfrm>
    </dsp:sp>
    <dsp:sp modelId="{5EB1ADED-46E8-4189-8D94-5975F23EB848}">
      <dsp:nvSpPr>
        <dsp:cNvPr id="0" name=""/>
        <dsp:cNvSpPr/>
      </dsp:nvSpPr>
      <dsp:spPr>
        <a:xfrm>
          <a:off x="267188" y="1843999"/>
          <a:ext cx="3740637" cy="590400"/>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41387" tIns="0" rIns="141387"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Daňové řízení</a:t>
          </a:r>
        </a:p>
      </dsp:txBody>
      <dsp:txXfrm>
        <a:off x="296009" y="1872820"/>
        <a:ext cx="3682995" cy="532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D9A19-4601-4909-9C83-D31BCDA212E9}">
      <dsp:nvSpPr>
        <dsp:cNvPr id="0" name=""/>
        <dsp:cNvSpPr/>
      </dsp:nvSpPr>
      <dsp:spPr>
        <a:xfrm>
          <a:off x="0" y="453274"/>
          <a:ext cx="5041775" cy="3685500"/>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391298" tIns="541528" rIns="391298" bIns="142240" numCol="1" spcCol="1270" anchor="t" anchorCtr="0">
          <a:noAutofit/>
        </a:bodyPr>
        <a:lstStyle/>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vyloučení úřední osoby</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delegaci</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ustanovení zástupce</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navracení lhůty </a:t>
          </a:r>
          <a:br>
            <a:rPr lang="cs-CZ" sz="2000" kern="1200" dirty="0">
              <a:latin typeface="Gill Sans MT" panose="020B0502020104020203" pitchFamily="34" charset="-18"/>
            </a:rPr>
          </a:br>
          <a:r>
            <a:rPr lang="cs-CZ" sz="2000" kern="1200" dirty="0">
              <a:latin typeface="Gill Sans MT" panose="020B0502020104020203" pitchFamily="34" charset="-18"/>
            </a:rPr>
            <a:t>v předešlý stav</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prodloužení lhůty</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vyloučení neúčinnosti doručení</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další</a:t>
          </a:r>
          <a:endParaRPr lang="cs-CZ" sz="2200" kern="1200" dirty="0">
            <a:latin typeface="Gill Sans MT" panose="020B0502020104020203" pitchFamily="34" charset="-18"/>
          </a:endParaRPr>
        </a:p>
        <a:p>
          <a:pPr marL="228600" lvl="1" indent="-228600" algn="l" defTabSz="977900">
            <a:lnSpc>
              <a:spcPct val="90000"/>
            </a:lnSpc>
            <a:spcBef>
              <a:spcPct val="0"/>
            </a:spcBef>
            <a:spcAft>
              <a:spcPct val="15000"/>
            </a:spcAft>
            <a:buChar char="•"/>
          </a:pPr>
          <a:endParaRPr lang="cs-CZ" sz="2200" kern="1200" dirty="0">
            <a:latin typeface="Gill Sans MT" panose="020B0502020104020203" pitchFamily="34" charset="-18"/>
          </a:endParaRPr>
        </a:p>
      </dsp:txBody>
      <dsp:txXfrm>
        <a:off x="0" y="453274"/>
        <a:ext cx="5041775" cy="3685500"/>
      </dsp:txXfrm>
    </dsp:sp>
    <dsp:sp modelId="{EE131309-4A65-457D-A293-729541A3D8C9}">
      <dsp:nvSpPr>
        <dsp:cNvPr id="0" name=""/>
        <dsp:cNvSpPr/>
      </dsp:nvSpPr>
      <dsp:spPr>
        <a:xfrm>
          <a:off x="252088" y="36342"/>
          <a:ext cx="3660072" cy="800692"/>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3397" tIns="0" rIns="133397"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Další</a:t>
          </a:r>
        </a:p>
      </dsp:txBody>
      <dsp:txXfrm>
        <a:off x="291175" y="75429"/>
        <a:ext cx="3581898" cy="7225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2993C6-1DCB-48BE-9D76-82D91ABBBF56}">
      <dsp:nvSpPr>
        <dsp:cNvPr id="0" name=""/>
        <dsp:cNvSpPr/>
      </dsp:nvSpPr>
      <dsp:spPr>
        <a:xfrm>
          <a:off x="51" y="40692"/>
          <a:ext cx="4913783" cy="547200"/>
        </a:xfrm>
        <a:prstGeom prst="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cs-CZ" sz="1900" kern="1200" dirty="0">
              <a:latin typeface="Gill Sans MT" panose="020B0502020104020203" pitchFamily="34" charset="-18"/>
            </a:rPr>
            <a:t>Formalizované postupy</a:t>
          </a:r>
        </a:p>
      </dsp:txBody>
      <dsp:txXfrm>
        <a:off x="51" y="40692"/>
        <a:ext cx="4913783" cy="547200"/>
      </dsp:txXfrm>
    </dsp:sp>
    <dsp:sp modelId="{4A7A128D-E97F-42A3-B59E-8D6174ED807F}">
      <dsp:nvSpPr>
        <dsp:cNvPr id="0" name=""/>
        <dsp:cNvSpPr/>
      </dsp:nvSpPr>
      <dsp:spPr>
        <a:xfrm>
          <a:off x="51" y="587892"/>
          <a:ext cx="4913783" cy="3546539"/>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daňová kontrola</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postup k odstranění pochybností</a:t>
          </a:r>
        </a:p>
      </dsp:txBody>
      <dsp:txXfrm>
        <a:off x="51" y="587892"/>
        <a:ext cx="4913783" cy="3546539"/>
      </dsp:txXfrm>
    </dsp:sp>
    <dsp:sp modelId="{29FB556B-A09B-400D-84D6-AEDCCFF49AD8}">
      <dsp:nvSpPr>
        <dsp:cNvPr id="0" name=""/>
        <dsp:cNvSpPr/>
      </dsp:nvSpPr>
      <dsp:spPr>
        <a:xfrm>
          <a:off x="5601764" y="40692"/>
          <a:ext cx="4913783" cy="547200"/>
        </a:xfrm>
        <a:prstGeom prst="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cs-CZ" sz="1900" kern="1200" dirty="0">
              <a:latin typeface="Gill Sans MT" panose="020B0502020104020203" pitchFamily="34" charset="-18"/>
            </a:rPr>
            <a:t>Neformalizované postupy</a:t>
          </a:r>
        </a:p>
      </dsp:txBody>
      <dsp:txXfrm>
        <a:off x="5601764" y="40692"/>
        <a:ext cx="4913783" cy="547200"/>
      </dsp:txXfrm>
    </dsp:sp>
    <dsp:sp modelId="{6301595B-E45D-47D6-9D27-77ED4EEB4AFF}">
      <dsp:nvSpPr>
        <dsp:cNvPr id="0" name=""/>
        <dsp:cNvSpPr/>
      </dsp:nvSpPr>
      <dsp:spPr>
        <a:xfrm>
          <a:off x="5601764" y="587892"/>
          <a:ext cx="4913783" cy="3546539"/>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vyhledávací činnost</a:t>
          </a:r>
        </a:p>
        <a:p>
          <a:pPr marL="342900" lvl="2" indent="-171450" algn="l" defTabSz="844550">
            <a:lnSpc>
              <a:spcPct val="90000"/>
            </a:lnSpc>
            <a:spcBef>
              <a:spcPct val="0"/>
            </a:spcBef>
            <a:spcAft>
              <a:spcPct val="15000"/>
            </a:spcAft>
            <a:buChar char="•"/>
          </a:pPr>
          <a:r>
            <a:rPr lang="cs-CZ" sz="1900" kern="1200" dirty="0">
              <a:latin typeface="Gill Sans MT" panose="020B0502020104020203" pitchFamily="34" charset="-18"/>
            </a:rPr>
            <a:t>místní šetření</a:t>
          </a:r>
        </a:p>
        <a:p>
          <a:pPr marL="342900" lvl="2" indent="-171450" algn="l" defTabSz="844550">
            <a:lnSpc>
              <a:spcPct val="90000"/>
            </a:lnSpc>
            <a:spcBef>
              <a:spcPct val="0"/>
            </a:spcBef>
            <a:spcAft>
              <a:spcPct val="15000"/>
            </a:spcAft>
            <a:buChar char="•"/>
          </a:pPr>
          <a:r>
            <a:rPr lang="cs-CZ" sz="1900" kern="1200" dirty="0">
              <a:latin typeface="Gill Sans MT" panose="020B0502020104020203" pitchFamily="34" charset="-18"/>
            </a:rPr>
            <a:t>vysvětlení	</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dokazování</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dožádání</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doručování</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vedení spisu</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evidence daní</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vybírání daní</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protokolace</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a:t>
          </a:r>
        </a:p>
      </dsp:txBody>
      <dsp:txXfrm>
        <a:off x="5601764" y="587892"/>
        <a:ext cx="4913783" cy="354653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59C9F-3063-48BE-BFAC-193F01EA5427}" type="datetimeFigureOut">
              <a:rPr lang="cs-CZ" smtClean="0"/>
              <a:t>17.03.2024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3CA3-1230-4240-9E86-9E440801462F}" type="slidenum">
              <a:rPr lang="cs-CZ" smtClean="0"/>
              <a:t>‹#›</a:t>
            </a:fld>
            <a:endParaRPr lang="cs-CZ"/>
          </a:p>
        </p:txBody>
      </p:sp>
    </p:spTree>
    <p:extLst>
      <p:ext uri="{BB962C8B-B14F-4D97-AF65-F5344CB8AC3E}">
        <p14:creationId xmlns:p14="http://schemas.microsoft.com/office/powerpoint/2010/main" val="250786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4341F-6859-4C3E-9B49-865479005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cs-CZ" dirty="0"/>
          </a:p>
        </p:txBody>
      </p:sp>
      <p:sp>
        <p:nvSpPr>
          <p:cNvPr id="3" name="Podnadpis 2">
            <a:extLst>
              <a:ext uri="{FF2B5EF4-FFF2-40B4-BE49-F238E27FC236}">
                <a16:creationId xmlns:a16="http://schemas.microsoft.com/office/drawing/2014/main" id="{EA33EA24-ED66-4D62-8405-1817BF60F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
        <p:nvSpPr>
          <p:cNvPr id="5" name="Zástupný symbol pro zápatí 4">
            <a:extLst>
              <a:ext uri="{FF2B5EF4-FFF2-40B4-BE49-F238E27FC236}">
                <a16:creationId xmlns:a16="http://schemas.microsoft.com/office/drawing/2014/main" id="{24C0F702-A3BA-40DA-8A35-7F47B0482BC0}"/>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4CFC0215-5FA9-48C5-B76A-B863D5CF1FF4}"/>
              </a:ext>
            </a:extLst>
          </p:cNvPr>
          <p:cNvSpPr>
            <a:spLocks noGrp="1"/>
          </p:cNvSpPr>
          <p:nvPr>
            <p:ph type="sldNum" sz="quarter" idx="12"/>
          </p:nvPr>
        </p:nvSpPr>
        <p:spPr/>
        <p:txBody>
          <a:bodyPr/>
          <a:lstStyle/>
          <a:p>
            <a:fld id="{55198495-D922-4C84-9C05-B0CB6B9CE971}" type="slidenum">
              <a:rPr lang="cs-CZ" smtClean="0"/>
              <a:t>‹#›</a:t>
            </a:fld>
            <a:endParaRPr lang="cs-CZ" dirty="0"/>
          </a:p>
        </p:txBody>
      </p:sp>
    </p:spTree>
    <p:extLst>
      <p:ext uri="{BB962C8B-B14F-4D97-AF65-F5344CB8AC3E}">
        <p14:creationId xmlns:p14="http://schemas.microsoft.com/office/powerpoint/2010/main" val="883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46F-933B-4E12-808E-EB81E8792D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9BFF3C3-76F0-4FE0-9A11-723907B1CD8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0CCE00F3-4A45-489E-9DF1-9D82686A7C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24D3AA-6A76-4616-9473-6E1C4EFCC4CE}"/>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7698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C8559A-92D7-4287-A491-CF4CE96BC4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2E83513-BAC1-4CE6-92FC-04316D258DB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62C437C0-1F8E-49DF-8B84-1684307D4B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9F3ADA-215C-4F9B-B149-FAE5FAB3945B}"/>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40630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FE012-DFAF-491C-9CCE-C9F0F480B732}"/>
              </a:ext>
            </a:extLst>
          </p:cNvPr>
          <p:cNvSpPr>
            <a:spLocks noGrp="1"/>
          </p:cNvSpPr>
          <p:nvPr>
            <p:ph type="title"/>
          </p:nvPr>
        </p:nvSpPr>
        <p:spPr/>
        <p:txBody>
          <a:bodyPr/>
          <a:lstStyle/>
          <a:p>
            <a:r>
              <a:rPr lang="cs-CZ"/>
              <a:t>Kliknutím lze upravit styl.</a:t>
            </a:r>
            <a:endParaRPr lang="cs-CZ" dirty="0"/>
          </a:p>
        </p:txBody>
      </p:sp>
      <p:sp>
        <p:nvSpPr>
          <p:cNvPr id="3" name="Zástupný obsah 2">
            <a:extLst>
              <a:ext uri="{FF2B5EF4-FFF2-40B4-BE49-F238E27FC236}">
                <a16:creationId xmlns:a16="http://schemas.microsoft.com/office/drawing/2014/main" id="{853E194C-4BB7-404D-B4F2-EACE5DB1E3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zápatí 4">
            <a:extLst>
              <a:ext uri="{FF2B5EF4-FFF2-40B4-BE49-F238E27FC236}">
                <a16:creationId xmlns:a16="http://schemas.microsoft.com/office/drawing/2014/main" id="{CAA46BFF-1914-476B-8CD1-53EF5C0CE8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6B0E8-CE9B-41E6-BE93-B69C7A99AFD9}"/>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26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AD8-3CC7-4563-971E-4D4F861AA8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4557EE-42A3-4375-85F6-6946CCFA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8E16B916-0389-4948-A07E-6E45A5C9D5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16C3DA-AB28-4C68-B353-62F210FD81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4517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A55A-1A53-4BBB-8222-A507275CDC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E971D2-D61A-4BC2-846A-58C9BBA54DA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E6C1AC-3A57-4A04-B4D2-47049C28C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CA668CF6-D7A8-4C79-A03B-5EFB11ED66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9A8147-2030-4614-A9D5-084AD2C37BC0}"/>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2151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4C5A0-7576-46A1-90B3-7F1EEB3B8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C6BAE4F-A05B-416B-94B0-44965DB2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5693F1-9B8D-4FA8-80E3-2A33E4A319D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403B9F-F39F-481F-A89E-34C3D6F21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32B435-2574-4918-9386-5973458494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8085A077-77CF-49DE-9711-09AC7568A65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AF3D90-4E18-4B4C-B0D9-82A110CDF3ED}"/>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13044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172A4-F95A-438D-A1A1-2B85A17AC870}"/>
              </a:ext>
            </a:extLst>
          </p:cNvPr>
          <p:cNvSpPr>
            <a:spLocks noGrp="1"/>
          </p:cNvSpPr>
          <p:nvPr>
            <p:ph type="title"/>
          </p:nvPr>
        </p:nvSpPr>
        <p:spPr/>
        <p:txBody>
          <a:bodyPr/>
          <a:lstStyle/>
          <a:p>
            <a:r>
              <a:rPr lang="cs-CZ"/>
              <a:t>Kliknutím lze upravit styl.</a:t>
            </a:r>
          </a:p>
        </p:txBody>
      </p:sp>
      <p:sp>
        <p:nvSpPr>
          <p:cNvPr id="4" name="Zástupný symbol pro zápatí 3">
            <a:extLst>
              <a:ext uri="{FF2B5EF4-FFF2-40B4-BE49-F238E27FC236}">
                <a16:creationId xmlns:a16="http://schemas.microsoft.com/office/drawing/2014/main" id="{8CD59FD6-EDA2-4FCA-8F21-1B81CA663D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041D52-2C95-446E-98E2-713A64B0B8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02477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42CB126-0867-487F-B98A-C2DA9AB48E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D85B3F-B6D1-4D64-9DEB-9503D0E99561}"/>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86486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B5BAC-DE39-4C8C-8B48-3067D9CB05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43488A2-C9EE-4C31-97E7-303B3DB18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E7DF73C-4085-497E-B813-BFC7195C0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25A61BDF-EC78-46A6-8228-29BE72E028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81ECA0E-4D35-43DF-A21F-A7BD9D8EC2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0805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DD871-C166-49EF-BCFA-2A0B356ED0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208F7C-A4C6-4AED-9A7F-B9D40F31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622D2138-F5D1-449E-958D-A06C88CF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19CCEF56-3649-428A-932C-2724F333AD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23600-3E42-4B1C-80C8-11B1D947E6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46582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5F79AA-9FA1-4859-9A83-5B6C64894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text 2">
            <a:extLst>
              <a:ext uri="{FF2B5EF4-FFF2-40B4-BE49-F238E27FC236}">
                <a16:creationId xmlns:a16="http://schemas.microsoft.com/office/drawing/2014/main" id="{764107B8-7111-4D0B-885D-F035ACBEAB56}"/>
              </a:ext>
            </a:extLst>
          </p:cNvPr>
          <p:cNvSpPr>
            <a:spLocks noGrp="1"/>
          </p:cNvSpPr>
          <p:nvPr>
            <p:ph type="body" idx="1"/>
          </p:nvPr>
        </p:nvSpPr>
        <p:spPr>
          <a:xfrm>
            <a:off x="838200" y="1825625"/>
            <a:ext cx="10515600" cy="3690933"/>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zápatí 4">
            <a:extLst>
              <a:ext uri="{FF2B5EF4-FFF2-40B4-BE49-F238E27FC236}">
                <a16:creationId xmlns:a16="http://schemas.microsoft.com/office/drawing/2014/main" id="{3C8CB009-14EF-4507-8073-BDD57CF9B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Gill Sans MT" panose="020B0502020104020203" pitchFamily="34" charset="-18"/>
              </a:defRPr>
            </a:lvl1pPr>
          </a:lstStyle>
          <a:p>
            <a:endParaRPr lang="cs-CZ" dirty="0"/>
          </a:p>
        </p:txBody>
      </p:sp>
      <p:sp>
        <p:nvSpPr>
          <p:cNvPr id="6" name="Zástupný symbol pro číslo snímku 5">
            <a:extLst>
              <a:ext uri="{FF2B5EF4-FFF2-40B4-BE49-F238E27FC236}">
                <a16:creationId xmlns:a16="http://schemas.microsoft.com/office/drawing/2014/main" id="{F7D5DCB5-0FA9-4D4D-9EA2-3A93F3BE61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Gill Sans MT" panose="020B0502020104020203" pitchFamily="34" charset="-18"/>
              </a:defRPr>
            </a:lvl1pPr>
          </a:lstStyle>
          <a:p>
            <a:fld id="{55198495-D922-4C84-9C05-B0CB6B9CE971}" type="slidenum">
              <a:rPr lang="cs-CZ" smtClean="0"/>
              <a:pPr/>
              <a:t>‹#›</a:t>
            </a:fld>
            <a:endParaRPr lang="cs-CZ" dirty="0"/>
          </a:p>
        </p:txBody>
      </p:sp>
      <p:sp>
        <p:nvSpPr>
          <p:cNvPr id="7" name="Obdélník 6">
            <a:extLst>
              <a:ext uri="{FF2B5EF4-FFF2-40B4-BE49-F238E27FC236}">
                <a16:creationId xmlns:a16="http://schemas.microsoft.com/office/drawing/2014/main" id="{F413AC6C-3CC2-4395-B1A6-D26662619244}"/>
              </a:ext>
            </a:extLst>
          </p:cNvPr>
          <p:cNvSpPr/>
          <p:nvPr userDrawn="1"/>
        </p:nvSpPr>
        <p:spPr>
          <a:xfrm flipV="1">
            <a:off x="246000" y="5619162"/>
            <a:ext cx="11700000" cy="21600"/>
          </a:xfrm>
          <a:prstGeom prst="rect">
            <a:avLst/>
          </a:prstGeom>
          <a:solidFill>
            <a:srgbClr val="C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Grafický objekt 7">
            <a:extLst>
              <a:ext uri="{FF2B5EF4-FFF2-40B4-BE49-F238E27FC236}">
                <a16:creationId xmlns:a16="http://schemas.microsoft.com/office/drawing/2014/main" id="{9E0545A6-DB51-4E6A-9DEA-5B3EFA0EDB7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59328" y="5868786"/>
            <a:ext cx="2590276" cy="861164"/>
          </a:xfrm>
          <a:prstGeom prst="rect">
            <a:avLst/>
          </a:prstGeom>
        </p:spPr>
      </p:pic>
    </p:spTree>
    <p:extLst>
      <p:ext uri="{BB962C8B-B14F-4D97-AF65-F5344CB8AC3E}">
        <p14:creationId xmlns:p14="http://schemas.microsoft.com/office/powerpoint/2010/main" val="20190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100000"/>
        </a:lnSpc>
        <a:spcBef>
          <a:spcPct val="0"/>
        </a:spcBef>
        <a:buNone/>
        <a:defRPr sz="4400" b="1" kern="1200">
          <a:solidFill>
            <a:schemeClr val="tx1"/>
          </a:solidFill>
          <a:latin typeface="Gill Sans MT" panose="020B0502020104020203" pitchFamily="34" charset="-18"/>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0B1AA515-C4F5-4F05-9AA0-02923517FDAF}"/>
              </a:ext>
            </a:extLst>
          </p:cNvPr>
          <p:cNvSpPr>
            <a:spLocks noGrp="1"/>
          </p:cNvSpPr>
          <p:nvPr>
            <p:ph type="ctrTitle"/>
          </p:nvPr>
        </p:nvSpPr>
        <p:spPr/>
        <p:txBody>
          <a:bodyPr>
            <a:noAutofit/>
          </a:bodyPr>
          <a:lstStyle/>
          <a:p>
            <a:r>
              <a:rPr lang="cs-CZ" sz="4400" dirty="0"/>
              <a:t>Řízení a postupy při správě daní</a:t>
            </a:r>
          </a:p>
        </p:txBody>
      </p:sp>
      <p:sp>
        <p:nvSpPr>
          <p:cNvPr id="7" name="Podnadpis 6">
            <a:extLst>
              <a:ext uri="{FF2B5EF4-FFF2-40B4-BE49-F238E27FC236}">
                <a16:creationId xmlns:a16="http://schemas.microsoft.com/office/drawing/2014/main" id="{789D5057-A154-4798-978D-6C9909FC8D3F}"/>
              </a:ext>
            </a:extLst>
          </p:cNvPr>
          <p:cNvSpPr>
            <a:spLocks noGrp="1"/>
          </p:cNvSpPr>
          <p:nvPr>
            <p:ph type="subTitle" idx="1"/>
          </p:nvPr>
        </p:nvSpPr>
        <p:spPr/>
        <p:txBody>
          <a:bodyPr/>
          <a:lstStyle/>
          <a:p>
            <a:endParaRPr lang="cs-CZ" dirty="0"/>
          </a:p>
          <a:p>
            <a:r>
              <a:rPr lang="cs-CZ" dirty="0"/>
              <a:t>Michal Tuláček</a:t>
            </a:r>
          </a:p>
          <a:p>
            <a:r>
              <a:rPr lang="cs-CZ" dirty="0"/>
              <a:t>18. března 2024</a:t>
            </a:r>
          </a:p>
          <a:p>
            <a:endParaRPr lang="cs-CZ" dirty="0"/>
          </a:p>
        </p:txBody>
      </p:sp>
    </p:spTree>
    <p:extLst>
      <p:ext uri="{BB962C8B-B14F-4D97-AF65-F5344CB8AC3E}">
        <p14:creationId xmlns:p14="http://schemas.microsoft.com/office/powerpoint/2010/main" val="408643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Ukončení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vydání rozhodnutí (§ 101 a násl.)</a:t>
            </a:r>
          </a:p>
          <a:p>
            <a:endParaRPr lang="cs-CZ" dirty="0"/>
          </a:p>
          <a:p>
            <a:r>
              <a:rPr lang="cs-CZ" dirty="0"/>
              <a:t>zastavení řízení (§ 106)</a:t>
            </a:r>
          </a:p>
          <a:p>
            <a:pPr lvl="1"/>
            <a:r>
              <a:rPr lang="cs-CZ" dirty="0"/>
              <a:t>zpětvzetí (dispoziční zásada)</a:t>
            </a:r>
          </a:p>
          <a:p>
            <a:pPr lvl="1"/>
            <a:r>
              <a:rPr lang="cs-CZ" dirty="0"/>
              <a:t>právně nepřípustné podání</a:t>
            </a:r>
          </a:p>
          <a:p>
            <a:pPr lvl="1"/>
            <a:r>
              <a:rPr lang="cs-CZ" dirty="0"/>
              <a:t>zánik bez právního nástupce</a:t>
            </a:r>
          </a:p>
          <a:p>
            <a:pPr lvl="1"/>
            <a:r>
              <a:rPr lang="cs-CZ" dirty="0"/>
              <a:t>res </a:t>
            </a:r>
            <a:r>
              <a:rPr lang="cs-CZ" dirty="0" err="1"/>
              <a:t>iudicata</a:t>
            </a:r>
            <a:r>
              <a:rPr lang="cs-CZ" dirty="0"/>
              <a:t> (res </a:t>
            </a:r>
            <a:r>
              <a:rPr lang="cs-CZ" dirty="0" err="1"/>
              <a:t>administrata</a:t>
            </a:r>
            <a:r>
              <a:rPr lang="cs-CZ" dirty="0"/>
              <a:t>)</a:t>
            </a:r>
          </a:p>
          <a:p>
            <a:pPr lvl="1"/>
            <a:r>
              <a:rPr lang="cs-CZ" dirty="0"/>
              <a:t>nelze pokračovat z důvodů stanovených zákonem</a:t>
            </a:r>
          </a:p>
          <a:p>
            <a:pPr lvl="1"/>
            <a:r>
              <a:rPr lang="cs-CZ" dirty="0"/>
              <a:t>řízení se stalo bezpředmětným</a:t>
            </a:r>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10</a:t>
            </a:fld>
            <a:endParaRPr lang="cs-CZ"/>
          </a:p>
        </p:txBody>
      </p:sp>
    </p:spTree>
    <p:extLst>
      <p:ext uri="{BB962C8B-B14F-4D97-AF65-F5344CB8AC3E}">
        <p14:creationId xmlns:p14="http://schemas.microsoft.com/office/powerpoint/2010/main" val="344542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Rozhodnutí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85000" lnSpcReduction="20000"/>
          </a:bodyPr>
          <a:lstStyle/>
          <a:p>
            <a:r>
              <a:rPr lang="cs-CZ" b="1" dirty="0"/>
              <a:t>vydání rozhodnutí </a:t>
            </a:r>
            <a:r>
              <a:rPr lang="cs-CZ" dirty="0"/>
              <a:t>(§ 101 odst. 2)</a:t>
            </a:r>
          </a:p>
          <a:p>
            <a:pPr lvl="1"/>
            <a:r>
              <a:rPr lang="cs-CZ" dirty="0"/>
              <a:t>podepsání vs. expedice</a:t>
            </a:r>
          </a:p>
          <a:p>
            <a:r>
              <a:rPr lang="cs-CZ" b="1" dirty="0"/>
              <a:t>účinnost rozhodnutí </a:t>
            </a:r>
            <a:r>
              <a:rPr lang="cs-CZ" dirty="0"/>
              <a:t>(§ 101 odst. 5 a 6)</a:t>
            </a:r>
          </a:p>
          <a:p>
            <a:pPr lvl="1"/>
            <a:r>
              <a:rPr lang="cs-CZ" dirty="0"/>
              <a:t>oznámení vs. doručení</a:t>
            </a:r>
          </a:p>
          <a:p>
            <a:r>
              <a:rPr lang="cs-CZ" b="1" dirty="0"/>
              <a:t>příjemce rozhodnutí </a:t>
            </a:r>
            <a:r>
              <a:rPr lang="cs-CZ" dirty="0"/>
              <a:t>(§ 101 odst. 3)</a:t>
            </a:r>
          </a:p>
          <a:p>
            <a:pPr lvl="1"/>
            <a:r>
              <a:rPr lang="cs-CZ" dirty="0"/>
              <a:t>ten, komu je rozhodnutím ukládána povinnost nebo přiznáváno právo anebo prohlášeno právo nebo povinnost stanovená zákonem</a:t>
            </a:r>
            <a:endParaRPr lang="cs-CZ" b="1" dirty="0"/>
          </a:p>
          <a:p>
            <a:r>
              <a:rPr lang="cs-CZ" b="1" dirty="0"/>
              <a:t>právní moc rozhodnutí </a:t>
            </a:r>
            <a:r>
              <a:rPr lang="cs-CZ" dirty="0"/>
              <a:t>(§ 103 odst. 1)</a:t>
            </a:r>
          </a:p>
          <a:p>
            <a:pPr lvl="1"/>
            <a:r>
              <a:rPr lang="cs-CZ" dirty="0"/>
              <a:t>formální právní moc = závaznost a nezměnitelnost rozhodnutí (rozhodnutí je konečné)</a:t>
            </a:r>
          </a:p>
          <a:p>
            <a:pPr lvl="1"/>
            <a:r>
              <a:rPr lang="cs-CZ" dirty="0"/>
              <a:t>materiální právní moc = v téže věci již nelze znovu rozhodnout (překážka věci rozhodnuté)</a:t>
            </a:r>
          </a:p>
          <a:p>
            <a:r>
              <a:rPr lang="cs-CZ" b="1" dirty="0"/>
              <a:t>vykonatelnost rozhodnutí</a:t>
            </a:r>
            <a:r>
              <a:rPr lang="cs-CZ" dirty="0"/>
              <a:t> (§ 103 odst. 2)</a:t>
            </a:r>
          </a:p>
          <a:p>
            <a:pPr lvl="1"/>
            <a:r>
              <a:rPr lang="cs-CZ" dirty="0"/>
              <a:t>možnost vynucení splnění rozhodnutím uložené povinnosti prostřednictvím donucení, i proti vůli toho, komu byla povinnost uložena</a:t>
            </a:r>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11</a:t>
            </a:fld>
            <a:endParaRPr lang="cs-CZ"/>
          </a:p>
        </p:txBody>
      </p:sp>
    </p:spTree>
    <p:extLst>
      <p:ext uri="{BB962C8B-B14F-4D97-AF65-F5344CB8AC3E}">
        <p14:creationId xmlns:p14="http://schemas.microsoft.com/office/powerpoint/2010/main" val="464596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Rozhodnutí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obsahové náležitosti rozhodnutí </a:t>
            </a:r>
            <a:r>
              <a:rPr lang="cs-CZ" dirty="0"/>
              <a:t>(§ 102)</a:t>
            </a:r>
          </a:p>
          <a:p>
            <a:pPr lvl="1"/>
            <a:r>
              <a:rPr lang="cs-CZ" dirty="0"/>
              <a:t>dříve neplatnost (§ 32 odst. 7 ZSDP)</a:t>
            </a:r>
          </a:p>
          <a:p>
            <a:r>
              <a:rPr lang="cs-CZ" b="1" dirty="0"/>
              <a:t>vady rozhodnutí</a:t>
            </a:r>
          </a:p>
          <a:p>
            <a:pPr lvl="1"/>
            <a:r>
              <a:rPr lang="cs-CZ" dirty="0"/>
              <a:t>zřejmá nesprávnost (§ 104)</a:t>
            </a:r>
          </a:p>
          <a:p>
            <a:pPr lvl="1"/>
            <a:r>
              <a:rPr lang="cs-CZ" dirty="0"/>
              <a:t>nicotnost (§ 105)</a:t>
            </a:r>
          </a:p>
          <a:p>
            <a:pPr lvl="2"/>
            <a:r>
              <a:rPr lang="cs-CZ" dirty="0"/>
              <a:t>při absolutní věcné nepříslušnosti</a:t>
            </a:r>
          </a:p>
          <a:p>
            <a:pPr lvl="2"/>
            <a:r>
              <a:rPr lang="cs-CZ" dirty="0"/>
              <a:t>při zjevné vnitřní rozpornosti </a:t>
            </a:r>
          </a:p>
          <a:p>
            <a:pPr lvl="2"/>
            <a:r>
              <a:rPr lang="cs-CZ" dirty="0"/>
              <a:t>při právní či faktické neuskutečnitelnosti</a:t>
            </a:r>
          </a:p>
          <a:p>
            <a:pPr lvl="1"/>
            <a:r>
              <a:rPr lang="cs-CZ" dirty="0"/>
              <a:t>nezákonnost</a:t>
            </a:r>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12</a:t>
            </a:fld>
            <a:endParaRPr lang="cs-CZ"/>
          </a:p>
        </p:txBody>
      </p:sp>
    </p:spTree>
    <p:extLst>
      <p:ext uri="{BB962C8B-B14F-4D97-AF65-F5344CB8AC3E}">
        <p14:creationId xmlns:p14="http://schemas.microsoft.com/office/powerpoint/2010/main" val="482959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F4941D-7FF9-4925-8C87-E0D4C2833DFD}"/>
              </a:ext>
            </a:extLst>
          </p:cNvPr>
          <p:cNvSpPr>
            <a:spLocks noGrp="1"/>
          </p:cNvSpPr>
          <p:nvPr>
            <p:ph type="title"/>
          </p:nvPr>
        </p:nvSpPr>
        <p:spPr/>
        <p:txBody>
          <a:bodyPr/>
          <a:lstStyle/>
          <a:p>
            <a:r>
              <a:rPr lang="cs-CZ" dirty="0"/>
              <a:t>Rozhodnutí NSS </a:t>
            </a:r>
            <a:r>
              <a:rPr lang="pt-BR" dirty="0"/>
              <a:t>čj. 6 A 76/2001 - 96</a:t>
            </a:r>
            <a:endParaRPr lang="cs-CZ" dirty="0"/>
          </a:p>
        </p:txBody>
      </p:sp>
      <p:sp>
        <p:nvSpPr>
          <p:cNvPr id="3" name="Zástupný obsah 2">
            <a:extLst>
              <a:ext uri="{FF2B5EF4-FFF2-40B4-BE49-F238E27FC236}">
                <a16:creationId xmlns:a16="http://schemas.microsoft.com/office/drawing/2014/main" id="{5621D276-D659-482B-9DC0-1F0657736BDA}"/>
              </a:ext>
            </a:extLst>
          </p:cNvPr>
          <p:cNvSpPr>
            <a:spLocks noGrp="1"/>
          </p:cNvSpPr>
          <p:nvPr>
            <p:ph idx="1"/>
          </p:nvPr>
        </p:nvSpPr>
        <p:spPr/>
        <p:txBody>
          <a:bodyPr>
            <a:normAutofit fontScale="77500" lnSpcReduction="20000"/>
          </a:bodyPr>
          <a:lstStyle/>
          <a:p>
            <a:pPr algn="just">
              <a:lnSpc>
                <a:spcPct val="120000"/>
              </a:lnSpc>
            </a:pPr>
            <a:r>
              <a:rPr lang="cs-CZ" dirty="0"/>
              <a:t>Pojmy nicotnosti a neplatnosti správního aktu nelze navzájem směšovat, neboť každý z nich má svůj vlastní a vzájemně odlišný obsah.</a:t>
            </a:r>
          </a:p>
          <a:p>
            <a:pPr algn="just">
              <a:lnSpc>
                <a:spcPct val="120000"/>
              </a:lnSpc>
            </a:pPr>
            <a:r>
              <a:rPr lang="cs-CZ" b="1" dirty="0"/>
              <a:t>Nicotný</a:t>
            </a:r>
            <a:r>
              <a:rPr lang="cs-CZ" dirty="0"/>
              <a:t> je správní akt, který trpí natolik intenzivními vadami, že jej vůbec za rozhodnutí ani považovat nelze. Takovými vadami jsou např. absolutní nedostatek pravomoci, absolutní nepříslušnost rozhodujícího správního orgánu, zásadní nedostatky projevu vůle vykonavatele veřejné správy (absolutní nedostatek formy, neurčitost, nesmyslnost), požadavek plnění, které je trestné nebo absolutně nemožné, uložení povinnosti nebo založení práva něčemu, co v právním smyslu vůbec neexistuje, či nedostatek právního podkladu k vydání rozhodnutí. K nicotnosti soud přihlíží z úřední povinnosti. Dílčí nedostatky platebního výměru nemohou způsobit jeho nicotnost.</a:t>
            </a:r>
          </a:p>
        </p:txBody>
      </p:sp>
      <p:sp>
        <p:nvSpPr>
          <p:cNvPr id="4" name="Zástupný symbol pro číslo snímku 3">
            <a:extLst>
              <a:ext uri="{FF2B5EF4-FFF2-40B4-BE49-F238E27FC236}">
                <a16:creationId xmlns:a16="http://schemas.microsoft.com/office/drawing/2014/main" id="{E331174D-A7D9-4A78-9495-8FB99ADA333C}"/>
              </a:ext>
            </a:extLst>
          </p:cNvPr>
          <p:cNvSpPr>
            <a:spLocks noGrp="1"/>
          </p:cNvSpPr>
          <p:nvPr>
            <p:ph type="sldNum" sz="quarter" idx="12"/>
          </p:nvPr>
        </p:nvSpPr>
        <p:spPr/>
        <p:txBody>
          <a:bodyPr/>
          <a:lstStyle/>
          <a:p>
            <a:fld id="{55198495-D922-4C84-9C05-B0CB6B9CE971}" type="slidenum">
              <a:rPr lang="cs-CZ" smtClean="0"/>
              <a:t>13</a:t>
            </a:fld>
            <a:endParaRPr lang="cs-CZ"/>
          </a:p>
        </p:txBody>
      </p:sp>
    </p:spTree>
    <p:extLst>
      <p:ext uri="{BB962C8B-B14F-4D97-AF65-F5344CB8AC3E}">
        <p14:creationId xmlns:p14="http://schemas.microsoft.com/office/powerpoint/2010/main" val="1450313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2C147-582D-4253-8AF3-8192B9E6B297}"/>
              </a:ext>
            </a:extLst>
          </p:cNvPr>
          <p:cNvSpPr>
            <a:spLocks noGrp="1"/>
          </p:cNvSpPr>
          <p:nvPr>
            <p:ph type="title"/>
          </p:nvPr>
        </p:nvSpPr>
        <p:spPr/>
        <p:txBody>
          <a:bodyPr/>
          <a:lstStyle/>
          <a:p>
            <a:r>
              <a:rPr lang="cs-CZ" dirty="0"/>
              <a:t>E. Rozhodnutí</a:t>
            </a:r>
          </a:p>
        </p:txBody>
      </p:sp>
      <p:sp>
        <p:nvSpPr>
          <p:cNvPr id="3" name="Zástupný obsah 2">
            <a:extLst>
              <a:ext uri="{FF2B5EF4-FFF2-40B4-BE49-F238E27FC236}">
                <a16:creationId xmlns:a16="http://schemas.microsoft.com/office/drawing/2014/main" id="{82CC3A83-2507-4A77-9C31-8531E7B7330B}"/>
              </a:ext>
            </a:extLst>
          </p:cNvPr>
          <p:cNvSpPr>
            <a:spLocks noGrp="1"/>
          </p:cNvSpPr>
          <p:nvPr>
            <p:ph idx="1"/>
          </p:nvPr>
        </p:nvSpPr>
        <p:spPr/>
        <p:txBody>
          <a:bodyPr/>
          <a:lstStyle/>
          <a:p>
            <a:r>
              <a:rPr lang="cs-CZ" dirty="0"/>
              <a:t>daňový řád nezná „usnesení“</a:t>
            </a:r>
          </a:p>
          <a:p>
            <a:pPr lvl="1"/>
            <a:r>
              <a:rPr lang="cs-CZ" dirty="0"/>
              <a:t>vše je „rozhodnutí“</a:t>
            </a:r>
          </a:p>
          <a:p>
            <a:pPr lvl="1"/>
            <a:endParaRPr lang="cs-CZ" dirty="0"/>
          </a:p>
          <a:p>
            <a:r>
              <a:rPr lang="cs-CZ" dirty="0"/>
              <a:t>rozhodnutím je i „výzva“</a:t>
            </a:r>
          </a:p>
        </p:txBody>
      </p:sp>
      <p:sp>
        <p:nvSpPr>
          <p:cNvPr id="4" name="Zástupný symbol pro číslo snímku 3">
            <a:extLst>
              <a:ext uri="{FF2B5EF4-FFF2-40B4-BE49-F238E27FC236}">
                <a16:creationId xmlns:a16="http://schemas.microsoft.com/office/drawing/2014/main" id="{EC3CBFEF-4D01-4F26-AA69-C42C41C95472}"/>
              </a:ext>
            </a:extLst>
          </p:cNvPr>
          <p:cNvSpPr>
            <a:spLocks noGrp="1"/>
          </p:cNvSpPr>
          <p:nvPr>
            <p:ph type="sldNum" sz="quarter" idx="12"/>
          </p:nvPr>
        </p:nvSpPr>
        <p:spPr/>
        <p:txBody>
          <a:bodyPr/>
          <a:lstStyle/>
          <a:p>
            <a:fld id="{55198495-D922-4C84-9C05-B0CB6B9CE971}" type="slidenum">
              <a:rPr lang="cs-CZ" smtClean="0"/>
              <a:t>14</a:t>
            </a:fld>
            <a:endParaRPr lang="cs-CZ"/>
          </a:p>
        </p:txBody>
      </p:sp>
    </p:spTree>
    <p:extLst>
      <p:ext uri="{BB962C8B-B14F-4D97-AF65-F5344CB8AC3E}">
        <p14:creationId xmlns:p14="http://schemas.microsoft.com/office/powerpoint/2010/main" val="1938659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F. Náklady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107</a:t>
            </a:r>
          </a:p>
          <a:p>
            <a:endParaRPr lang="cs-CZ" dirty="0"/>
          </a:p>
          <a:p>
            <a:r>
              <a:rPr lang="cs-CZ" dirty="0"/>
              <a:t>nese správce daně </a:t>
            </a:r>
          </a:p>
          <a:p>
            <a:endParaRPr lang="cs-CZ" dirty="0"/>
          </a:p>
          <a:p>
            <a:r>
              <a:rPr lang="cs-CZ" dirty="0"/>
              <a:t>výjimky</a:t>
            </a:r>
          </a:p>
          <a:p>
            <a:pPr lvl="1"/>
            <a:r>
              <a:rPr lang="cs-CZ" dirty="0"/>
              <a:t>náklady vzniklé osobě zúčastněné na správě daní a ty ke kterým byla povinna</a:t>
            </a:r>
          </a:p>
          <a:p>
            <a:pPr lvl="1"/>
            <a:r>
              <a:rPr lang="cs-CZ" dirty="0"/>
              <a:t>náklady na vymáhání nedoplatků</a:t>
            </a:r>
          </a:p>
          <a:p>
            <a:pPr lvl="1"/>
            <a:r>
              <a:rPr lang="cs-CZ" dirty="0"/>
              <a:t>náklady vzniklé v důsledku nečinnosti nebo nesplnění povinnosti daňového subjektu</a:t>
            </a:r>
          </a:p>
          <a:p>
            <a:endParaRPr lang="cs-CZ" dirty="0"/>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15</a:t>
            </a:fld>
            <a:endParaRPr lang="cs-CZ"/>
          </a:p>
        </p:txBody>
      </p:sp>
    </p:spTree>
    <p:extLst>
      <p:ext uri="{BB962C8B-B14F-4D97-AF65-F5344CB8AC3E}">
        <p14:creationId xmlns:p14="http://schemas.microsoft.com/office/powerpoint/2010/main" val="1839181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669438" cy="1325563"/>
          </a:xfrm>
        </p:spPr>
        <p:txBody>
          <a:bodyPr/>
          <a:lstStyle/>
          <a:p>
            <a:r>
              <a:rPr lang="cs-CZ" dirty="0"/>
              <a:t>3. Jiné postupy při správě daní než řízení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16</a:t>
            </a:fld>
            <a:endParaRPr lang="cs-CZ"/>
          </a:p>
        </p:txBody>
      </p:sp>
      <p:graphicFrame>
        <p:nvGraphicFramePr>
          <p:cNvPr id="5" name="Zástupný symbol pro obsah 9">
            <a:extLst>
              <a:ext uri="{FF2B5EF4-FFF2-40B4-BE49-F238E27FC236}">
                <a16:creationId xmlns:a16="http://schemas.microsoft.com/office/drawing/2014/main" id="{1458243A-C4E1-4892-B0B2-D2374FEF1210}"/>
              </a:ext>
            </a:extLst>
          </p:cNvPr>
          <p:cNvGraphicFramePr>
            <a:graphicFrameLocks noGrp="1"/>
          </p:cNvGraphicFramePr>
          <p:nvPr>
            <p:ph idx="1"/>
            <p:extLst>
              <p:ext uri="{D42A27DB-BD31-4B8C-83A1-F6EECF244321}">
                <p14:modId xmlns:p14="http://schemas.microsoft.com/office/powerpoint/2010/main" val="704592563"/>
              </p:ext>
            </p:extLst>
          </p:nvPr>
        </p:nvGraphicFramePr>
        <p:xfrm>
          <a:off x="838200" y="1341438"/>
          <a:ext cx="10515600" cy="417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7037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199" y="15879"/>
            <a:ext cx="10638453" cy="1325563"/>
          </a:xfrm>
        </p:spPr>
        <p:txBody>
          <a:bodyPr/>
          <a:lstStyle/>
          <a:p>
            <a:r>
              <a:rPr lang="cs-CZ" dirty="0"/>
              <a:t>3. Jiné postupy při správě daní než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Vyhledávací činnost</a:t>
            </a:r>
          </a:p>
          <a:p>
            <a:pPr marL="514350" indent="-514350">
              <a:buFont typeface="+mj-lt"/>
              <a:buAutoNum type="alphaUcPeriod"/>
            </a:pPr>
            <a:r>
              <a:rPr lang="cs-CZ" dirty="0"/>
              <a:t>Místní šetření</a:t>
            </a:r>
          </a:p>
          <a:p>
            <a:pPr marL="514350" indent="-514350">
              <a:buFont typeface="+mj-lt"/>
              <a:buAutoNum type="alphaUcPeriod"/>
            </a:pPr>
            <a:r>
              <a:rPr lang="cs-CZ" dirty="0"/>
              <a:t>Daňová kontrola</a:t>
            </a:r>
          </a:p>
          <a:p>
            <a:pPr marL="514350" indent="-514350">
              <a:buFont typeface="+mj-lt"/>
              <a:buAutoNum type="alphaUcPeriod"/>
            </a:pPr>
            <a:r>
              <a:rPr lang="cs-CZ" dirty="0"/>
              <a:t>Postup k odstranění pochybností</a:t>
            </a:r>
          </a:p>
          <a:p>
            <a:pPr marL="514350" indent="-514350">
              <a:buFont typeface="+mj-lt"/>
              <a:buAutoNum type="alphaUcPeriod"/>
            </a:pPr>
            <a:r>
              <a:rPr lang="cs-CZ" dirty="0"/>
              <a:t>Vztah daňové kontroly a postupu k odstranění pochybností</a:t>
            </a:r>
          </a:p>
          <a:p>
            <a:pPr marL="514350" indent="-514350">
              <a:buFont typeface="+mj-lt"/>
              <a:buAutoNum type="alphaUcPeriod"/>
            </a:pPr>
            <a:r>
              <a:rPr lang="cs-CZ" dirty="0"/>
              <a:t>Celostátní územní působnost</a:t>
            </a:r>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17</a:t>
            </a:fld>
            <a:endParaRPr lang="cs-CZ"/>
          </a:p>
        </p:txBody>
      </p:sp>
    </p:spTree>
    <p:extLst>
      <p:ext uri="{BB962C8B-B14F-4D97-AF65-F5344CB8AC3E}">
        <p14:creationId xmlns:p14="http://schemas.microsoft.com/office/powerpoint/2010/main" val="3133181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Vyhledávací činnost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r>
              <a:rPr lang="cs-CZ" dirty="0"/>
              <a:t>§ 78</a:t>
            </a:r>
          </a:p>
          <a:p>
            <a:r>
              <a:rPr lang="cs-CZ" dirty="0"/>
              <a:t>účel zjistit skutečnosti rozhodné pro správu daně, a to i bez vědomí a součinnosti daňového subjektu </a:t>
            </a:r>
          </a:p>
          <a:p>
            <a:r>
              <a:rPr lang="cs-CZ" dirty="0"/>
              <a:t>k vyhledávací činnosti může docházet</a:t>
            </a:r>
          </a:p>
          <a:p>
            <a:pPr lvl="1"/>
            <a:r>
              <a:rPr lang="cs-CZ" dirty="0"/>
              <a:t>v průběhu řízení</a:t>
            </a:r>
          </a:p>
          <a:p>
            <a:pPr lvl="1"/>
            <a:r>
              <a:rPr lang="cs-CZ" dirty="0"/>
              <a:t>mimo probíhající řízení</a:t>
            </a:r>
          </a:p>
          <a:p>
            <a:r>
              <a:rPr lang="cs-CZ" dirty="0"/>
              <a:t>informace od orgánů a osob lze vyžadovat prostřednictvím</a:t>
            </a:r>
          </a:p>
          <a:p>
            <a:pPr lvl="1"/>
            <a:r>
              <a:rPr lang="cs-CZ" dirty="0"/>
              <a:t>vyžádání – individuální či automatizované (kontrolní orgány)</a:t>
            </a:r>
          </a:p>
          <a:p>
            <a:pPr lvl="1"/>
            <a:r>
              <a:rPr lang="cs-CZ" dirty="0"/>
              <a:t>využití informačních systémů</a:t>
            </a:r>
          </a:p>
          <a:p>
            <a:pPr lvl="1"/>
            <a:r>
              <a:rPr lang="cs-CZ" dirty="0"/>
              <a:t>vysvětlení (§ 79)</a:t>
            </a:r>
          </a:p>
          <a:p>
            <a:pPr lvl="1"/>
            <a:r>
              <a:rPr lang="cs-CZ" dirty="0"/>
              <a:t>místního šetření (§ 80)</a:t>
            </a:r>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18</a:t>
            </a:fld>
            <a:endParaRPr lang="cs-CZ"/>
          </a:p>
        </p:txBody>
      </p:sp>
    </p:spTree>
    <p:extLst>
      <p:ext uri="{BB962C8B-B14F-4D97-AF65-F5344CB8AC3E}">
        <p14:creationId xmlns:p14="http://schemas.microsoft.com/office/powerpoint/2010/main" val="4126762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Vyhledávací činnost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dirty="0"/>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19</a:t>
            </a:fld>
            <a:endParaRPr lang="cs-CZ"/>
          </a:p>
        </p:txBody>
      </p:sp>
      <p:sp>
        <p:nvSpPr>
          <p:cNvPr id="5" name="Zaoblený obdélník 1">
            <a:extLst>
              <a:ext uri="{FF2B5EF4-FFF2-40B4-BE49-F238E27FC236}">
                <a16:creationId xmlns:a16="http://schemas.microsoft.com/office/drawing/2014/main" id="{7868F497-4DE6-4B3B-8281-9D950977BD0C}"/>
              </a:ext>
            </a:extLst>
          </p:cNvPr>
          <p:cNvSpPr/>
          <p:nvPr/>
        </p:nvSpPr>
        <p:spPr>
          <a:xfrm>
            <a:off x="1991544" y="1224428"/>
            <a:ext cx="2376264" cy="7977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600" b="1" dirty="0">
                <a:latin typeface="Gill Sans MT" panose="020B0502020104020203" pitchFamily="34" charset="-18"/>
              </a:rPr>
              <a:t>Informace zjistitelná z vnitřních zdrojů</a:t>
            </a:r>
          </a:p>
        </p:txBody>
      </p:sp>
      <p:sp>
        <p:nvSpPr>
          <p:cNvPr id="6" name="Zaoblený obdélník 14">
            <a:extLst>
              <a:ext uri="{FF2B5EF4-FFF2-40B4-BE49-F238E27FC236}">
                <a16:creationId xmlns:a16="http://schemas.microsoft.com/office/drawing/2014/main" id="{6D0B50BA-EBE1-4263-B189-BC9DEA1E09F6}"/>
              </a:ext>
            </a:extLst>
          </p:cNvPr>
          <p:cNvSpPr/>
          <p:nvPr/>
        </p:nvSpPr>
        <p:spPr>
          <a:xfrm>
            <a:off x="3935725" y="2893980"/>
            <a:ext cx="1368153" cy="8068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b="1" dirty="0">
                <a:latin typeface="Gill Sans MT" panose="020B0502020104020203" pitchFamily="34" charset="-18"/>
              </a:rPr>
              <a:t>dostupné evidence a rejstříky</a:t>
            </a:r>
          </a:p>
        </p:txBody>
      </p:sp>
      <p:sp>
        <p:nvSpPr>
          <p:cNvPr id="7" name="Zaoblený obdélník 15">
            <a:extLst>
              <a:ext uri="{FF2B5EF4-FFF2-40B4-BE49-F238E27FC236}">
                <a16:creationId xmlns:a16="http://schemas.microsoft.com/office/drawing/2014/main" id="{C39A6880-9C48-42AC-9263-67017010F7FA}"/>
              </a:ext>
            </a:extLst>
          </p:cNvPr>
          <p:cNvSpPr/>
          <p:nvPr/>
        </p:nvSpPr>
        <p:spPr>
          <a:xfrm>
            <a:off x="1971616" y="2877660"/>
            <a:ext cx="1616398" cy="82316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b="1" dirty="0">
                <a:latin typeface="Gill Sans MT" panose="020B0502020104020203" pitchFamily="34" charset="-18"/>
              </a:rPr>
              <a:t>vlastní evidence</a:t>
            </a:r>
          </a:p>
        </p:txBody>
      </p:sp>
      <p:sp>
        <p:nvSpPr>
          <p:cNvPr id="8" name="Zaoblený obdélník 17">
            <a:extLst>
              <a:ext uri="{FF2B5EF4-FFF2-40B4-BE49-F238E27FC236}">
                <a16:creationId xmlns:a16="http://schemas.microsoft.com/office/drawing/2014/main" id="{A2EF7B38-720B-49F8-B6E3-5A8CDD0CEC83}"/>
              </a:ext>
            </a:extLst>
          </p:cNvPr>
          <p:cNvSpPr/>
          <p:nvPr/>
        </p:nvSpPr>
        <p:spPr>
          <a:xfrm>
            <a:off x="8184231" y="4174253"/>
            <a:ext cx="1512168" cy="93662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1600" b="1" dirty="0">
                <a:latin typeface="Gill Sans MT" panose="020B0502020104020203" pitchFamily="34" charset="-18"/>
              </a:rPr>
              <a:t>místní šetření</a:t>
            </a:r>
          </a:p>
        </p:txBody>
      </p:sp>
      <p:sp>
        <p:nvSpPr>
          <p:cNvPr id="9" name="Zaoblený obdélník 19">
            <a:extLst>
              <a:ext uri="{FF2B5EF4-FFF2-40B4-BE49-F238E27FC236}">
                <a16:creationId xmlns:a16="http://schemas.microsoft.com/office/drawing/2014/main" id="{987F5DAE-E188-4186-BFF1-D049DB9E096B}"/>
              </a:ext>
            </a:extLst>
          </p:cNvPr>
          <p:cNvSpPr/>
          <p:nvPr/>
        </p:nvSpPr>
        <p:spPr>
          <a:xfrm>
            <a:off x="8239125" y="5777462"/>
            <a:ext cx="2016224" cy="727183"/>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cs-CZ" sz="1600" b="1" dirty="0">
                <a:latin typeface="Gill Sans MT" panose="020B0502020104020203" pitchFamily="34" charset="-18"/>
              </a:rPr>
              <a:t>kontrolní postupy</a:t>
            </a:r>
          </a:p>
        </p:txBody>
      </p:sp>
      <p:cxnSp>
        <p:nvCxnSpPr>
          <p:cNvPr id="10" name="Přímá spojnice se šipkou 9">
            <a:extLst>
              <a:ext uri="{FF2B5EF4-FFF2-40B4-BE49-F238E27FC236}">
                <a16:creationId xmlns:a16="http://schemas.microsoft.com/office/drawing/2014/main" id="{5C38F69C-67BE-443B-8A37-8F55691370D3}"/>
              </a:ext>
            </a:extLst>
          </p:cNvPr>
          <p:cNvCxnSpPr>
            <a:endCxn id="7" idx="0"/>
          </p:cNvCxnSpPr>
          <p:nvPr/>
        </p:nvCxnSpPr>
        <p:spPr>
          <a:xfrm>
            <a:off x="2779815" y="2027877"/>
            <a:ext cx="0" cy="84978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96E75AF3-217E-4A29-9D50-9B6B1C38EE53}"/>
              </a:ext>
            </a:extLst>
          </p:cNvPr>
          <p:cNvCxnSpPr>
            <a:cxnSpLocks/>
          </p:cNvCxnSpPr>
          <p:nvPr/>
        </p:nvCxnSpPr>
        <p:spPr>
          <a:xfrm>
            <a:off x="4995952" y="2027876"/>
            <a:ext cx="0" cy="86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1">
            <a:extLst>
              <a:ext uri="{FF2B5EF4-FFF2-40B4-BE49-F238E27FC236}">
                <a16:creationId xmlns:a16="http://schemas.microsoft.com/office/drawing/2014/main" id="{0E1B0C89-FE8F-46CC-B353-19D639BD3B5E}"/>
              </a:ext>
            </a:extLst>
          </p:cNvPr>
          <p:cNvCxnSpPr>
            <a:endCxn id="20" idx="0"/>
          </p:cNvCxnSpPr>
          <p:nvPr/>
        </p:nvCxnSpPr>
        <p:spPr>
          <a:xfrm>
            <a:off x="7889130" y="2027876"/>
            <a:ext cx="0" cy="86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a:extLst>
              <a:ext uri="{FF2B5EF4-FFF2-40B4-BE49-F238E27FC236}">
                <a16:creationId xmlns:a16="http://schemas.microsoft.com/office/drawing/2014/main" id="{3C1FCC2F-E0A7-40AE-8CE3-7FD36BB6DDD5}"/>
              </a:ext>
            </a:extLst>
          </p:cNvPr>
          <p:cNvCxnSpPr>
            <a:cxnSpLocks/>
          </p:cNvCxnSpPr>
          <p:nvPr/>
        </p:nvCxnSpPr>
        <p:spPr>
          <a:xfrm>
            <a:off x="4259794" y="3700822"/>
            <a:ext cx="0" cy="4918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Přímá spojnice se šipkou 13">
            <a:extLst>
              <a:ext uri="{FF2B5EF4-FFF2-40B4-BE49-F238E27FC236}">
                <a16:creationId xmlns:a16="http://schemas.microsoft.com/office/drawing/2014/main" id="{69105AFA-6CA2-43E4-A7E1-A1D74ED68CAD}"/>
              </a:ext>
            </a:extLst>
          </p:cNvPr>
          <p:cNvCxnSpPr>
            <a:stCxn id="26" idx="2"/>
            <a:endCxn id="33" idx="1"/>
          </p:cNvCxnSpPr>
          <p:nvPr/>
        </p:nvCxnSpPr>
        <p:spPr>
          <a:xfrm>
            <a:off x="3305655" y="5091749"/>
            <a:ext cx="1710796" cy="1049304"/>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C2E7B376-DEDA-46D1-878F-A203B1132B9B}"/>
              </a:ext>
            </a:extLst>
          </p:cNvPr>
          <p:cNvCxnSpPr>
            <a:cxnSpLocks/>
          </p:cNvCxnSpPr>
          <p:nvPr/>
        </p:nvCxnSpPr>
        <p:spPr>
          <a:xfrm>
            <a:off x="9912424" y="3700822"/>
            <a:ext cx="0" cy="2069036"/>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Přímá spojnice se šipkou 15">
            <a:extLst>
              <a:ext uri="{FF2B5EF4-FFF2-40B4-BE49-F238E27FC236}">
                <a16:creationId xmlns:a16="http://schemas.microsoft.com/office/drawing/2014/main" id="{D7CC3349-B700-48C4-AFB0-D18392BA8CBD}"/>
              </a:ext>
            </a:extLst>
          </p:cNvPr>
          <p:cNvCxnSpPr>
            <a:stCxn id="9" idx="1"/>
            <a:endCxn id="33" idx="3"/>
          </p:cNvCxnSpPr>
          <p:nvPr/>
        </p:nvCxnSpPr>
        <p:spPr>
          <a:xfrm flipH="1">
            <a:off x="7032675" y="6141053"/>
            <a:ext cx="1206450" cy="0"/>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7" name="TextovéPole 16">
            <a:extLst>
              <a:ext uri="{FF2B5EF4-FFF2-40B4-BE49-F238E27FC236}">
                <a16:creationId xmlns:a16="http://schemas.microsoft.com/office/drawing/2014/main" id="{D1F6F5B0-95DF-4FE0-B579-9551428CF44F}"/>
              </a:ext>
            </a:extLst>
          </p:cNvPr>
          <p:cNvSpPr txBox="1"/>
          <p:nvPr/>
        </p:nvSpPr>
        <p:spPr>
          <a:xfrm>
            <a:off x="3179676" y="2219802"/>
            <a:ext cx="1368152" cy="523220"/>
          </a:xfrm>
          <a:prstGeom prst="rect">
            <a:avLst/>
          </a:prstGeom>
          <a:noFill/>
        </p:spPr>
        <p:txBody>
          <a:bodyPr wrap="square" rtlCol="0">
            <a:spAutoFit/>
          </a:bodyPr>
          <a:lstStyle/>
          <a:p>
            <a:pPr algn="ctr"/>
            <a:r>
              <a:rPr lang="cs-CZ" sz="1400" b="1" dirty="0">
                <a:latin typeface="Gill Sans MT" panose="020B0502020104020203" pitchFamily="34" charset="-18"/>
              </a:rPr>
              <a:t>primární zdroje</a:t>
            </a:r>
          </a:p>
        </p:txBody>
      </p:sp>
      <p:sp>
        <p:nvSpPr>
          <p:cNvPr id="18" name="Zaoblený obdélník 25">
            <a:extLst>
              <a:ext uri="{FF2B5EF4-FFF2-40B4-BE49-F238E27FC236}">
                <a16:creationId xmlns:a16="http://schemas.microsoft.com/office/drawing/2014/main" id="{7D684E8F-BC43-4615-930A-A3E510C65A44}"/>
              </a:ext>
            </a:extLst>
          </p:cNvPr>
          <p:cNvSpPr/>
          <p:nvPr/>
        </p:nvSpPr>
        <p:spPr>
          <a:xfrm>
            <a:off x="4838168" y="1230108"/>
            <a:ext cx="5130428" cy="7977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600" b="1" dirty="0">
                <a:latin typeface="Gill Sans MT" panose="020B0502020104020203" pitchFamily="34" charset="-18"/>
              </a:rPr>
              <a:t>Informace zjistitelná z vnějších zdrojů</a:t>
            </a:r>
          </a:p>
        </p:txBody>
      </p:sp>
      <p:sp>
        <p:nvSpPr>
          <p:cNvPr id="19" name="Zaoblený obdélník 31">
            <a:extLst>
              <a:ext uri="{FF2B5EF4-FFF2-40B4-BE49-F238E27FC236}">
                <a16:creationId xmlns:a16="http://schemas.microsoft.com/office/drawing/2014/main" id="{B9861ED7-9649-4932-A6CC-BB25DFB1AE34}"/>
              </a:ext>
            </a:extLst>
          </p:cNvPr>
          <p:cNvSpPr/>
          <p:nvPr/>
        </p:nvSpPr>
        <p:spPr>
          <a:xfrm>
            <a:off x="5536012" y="2884448"/>
            <a:ext cx="1368153" cy="81637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b="1" dirty="0">
                <a:latin typeface="Gill Sans MT" panose="020B0502020104020203" pitchFamily="34" charset="-18"/>
              </a:rPr>
              <a:t>orgány veřejné moci</a:t>
            </a:r>
          </a:p>
        </p:txBody>
      </p:sp>
      <p:sp>
        <p:nvSpPr>
          <p:cNvPr id="20" name="Zaoblený obdélník 32">
            <a:extLst>
              <a:ext uri="{FF2B5EF4-FFF2-40B4-BE49-F238E27FC236}">
                <a16:creationId xmlns:a16="http://schemas.microsoft.com/office/drawing/2014/main" id="{3C453084-333B-405A-AB22-44F7741B574E}"/>
              </a:ext>
            </a:extLst>
          </p:cNvPr>
          <p:cNvSpPr/>
          <p:nvPr/>
        </p:nvSpPr>
        <p:spPr>
          <a:xfrm>
            <a:off x="7205054" y="2893980"/>
            <a:ext cx="1368153" cy="8068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cs-CZ" sz="1400" b="1" dirty="0">
                <a:latin typeface="Gill Sans MT" panose="020B0502020104020203" pitchFamily="34" charset="-18"/>
              </a:rPr>
              <a:t>fyzické a právnické osoby</a:t>
            </a:r>
          </a:p>
        </p:txBody>
      </p:sp>
      <p:sp>
        <p:nvSpPr>
          <p:cNvPr id="21" name="Zaoblený obdélník 33">
            <a:extLst>
              <a:ext uri="{FF2B5EF4-FFF2-40B4-BE49-F238E27FC236}">
                <a16:creationId xmlns:a16="http://schemas.microsoft.com/office/drawing/2014/main" id="{D9DB35BD-04BD-483F-985F-031D789958AF}"/>
              </a:ext>
            </a:extLst>
          </p:cNvPr>
          <p:cNvSpPr/>
          <p:nvPr/>
        </p:nvSpPr>
        <p:spPr>
          <a:xfrm>
            <a:off x="8827709" y="2893980"/>
            <a:ext cx="1368153" cy="8068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cs-CZ" sz="1400" b="1" dirty="0">
                <a:latin typeface="Gill Sans MT" panose="020B0502020104020203" pitchFamily="34" charset="-18"/>
              </a:rPr>
              <a:t>daňový subjekt</a:t>
            </a:r>
          </a:p>
        </p:txBody>
      </p:sp>
      <p:cxnSp>
        <p:nvCxnSpPr>
          <p:cNvPr id="22" name="Přímá spojnice se šipkou 21">
            <a:extLst>
              <a:ext uri="{FF2B5EF4-FFF2-40B4-BE49-F238E27FC236}">
                <a16:creationId xmlns:a16="http://schemas.microsoft.com/office/drawing/2014/main" id="{CE26B398-F922-4416-9EB4-081A62520CCA}"/>
              </a:ext>
            </a:extLst>
          </p:cNvPr>
          <p:cNvCxnSpPr>
            <a:endCxn id="19" idx="0"/>
          </p:cNvCxnSpPr>
          <p:nvPr/>
        </p:nvCxnSpPr>
        <p:spPr>
          <a:xfrm>
            <a:off x="6220088" y="2027877"/>
            <a:ext cx="0" cy="85657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Přímá spojnice se šipkou 22">
            <a:extLst>
              <a:ext uri="{FF2B5EF4-FFF2-40B4-BE49-F238E27FC236}">
                <a16:creationId xmlns:a16="http://schemas.microsoft.com/office/drawing/2014/main" id="{4C11DB9B-B962-493D-9B5F-1418D8EFD7DE}"/>
              </a:ext>
            </a:extLst>
          </p:cNvPr>
          <p:cNvCxnSpPr>
            <a:endCxn id="21" idx="0"/>
          </p:cNvCxnSpPr>
          <p:nvPr/>
        </p:nvCxnSpPr>
        <p:spPr>
          <a:xfrm>
            <a:off x="9511785" y="2027876"/>
            <a:ext cx="1" cy="86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Zaoblený obdélník 55">
            <a:extLst>
              <a:ext uri="{FF2B5EF4-FFF2-40B4-BE49-F238E27FC236}">
                <a16:creationId xmlns:a16="http://schemas.microsoft.com/office/drawing/2014/main" id="{BC897926-461A-43FC-AB8D-0A4AF9411D7D}"/>
              </a:ext>
            </a:extLst>
          </p:cNvPr>
          <p:cNvSpPr/>
          <p:nvPr/>
        </p:nvSpPr>
        <p:spPr>
          <a:xfrm>
            <a:off x="6555649" y="4174252"/>
            <a:ext cx="1440160" cy="92937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1600" b="1" dirty="0">
                <a:latin typeface="Gill Sans MT" panose="020B0502020104020203" pitchFamily="34" charset="-18"/>
              </a:rPr>
              <a:t>podání vysvětlení</a:t>
            </a:r>
          </a:p>
        </p:txBody>
      </p:sp>
      <p:sp>
        <p:nvSpPr>
          <p:cNvPr id="25" name="Zaoblený obdélník 58">
            <a:extLst>
              <a:ext uri="{FF2B5EF4-FFF2-40B4-BE49-F238E27FC236}">
                <a16:creationId xmlns:a16="http://schemas.microsoft.com/office/drawing/2014/main" id="{874ACA76-52DC-420F-8FE6-2BC371BCEDB4}"/>
              </a:ext>
            </a:extLst>
          </p:cNvPr>
          <p:cNvSpPr/>
          <p:nvPr/>
        </p:nvSpPr>
        <p:spPr>
          <a:xfrm>
            <a:off x="4838167" y="4174253"/>
            <a:ext cx="1545864" cy="91749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1600" b="1" dirty="0">
                <a:latin typeface="Gill Sans MT" panose="020B0502020104020203" pitchFamily="34" charset="-18"/>
              </a:rPr>
              <a:t>vyžádání informací</a:t>
            </a:r>
          </a:p>
        </p:txBody>
      </p:sp>
      <p:sp>
        <p:nvSpPr>
          <p:cNvPr id="26" name="Zaoblený obdélník 59">
            <a:extLst>
              <a:ext uri="{FF2B5EF4-FFF2-40B4-BE49-F238E27FC236}">
                <a16:creationId xmlns:a16="http://schemas.microsoft.com/office/drawing/2014/main" id="{97010A02-2EC6-4C18-A887-26EDDDE8B72D}"/>
              </a:ext>
            </a:extLst>
          </p:cNvPr>
          <p:cNvSpPr/>
          <p:nvPr/>
        </p:nvSpPr>
        <p:spPr>
          <a:xfrm>
            <a:off x="1991509" y="4174253"/>
            <a:ext cx="2628292" cy="91749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1600" b="1" dirty="0">
                <a:latin typeface="Gill Sans MT" panose="020B0502020104020203" pitchFamily="34" charset="-18"/>
              </a:rPr>
              <a:t>automatizovaný přístup či výměna dat</a:t>
            </a:r>
          </a:p>
        </p:txBody>
      </p:sp>
      <p:cxnSp>
        <p:nvCxnSpPr>
          <p:cNvPr id="27" name="Přímá spojnice se šipkou 26">
            <a:extLst>
              <a:ext uri="{FF2B5EF4-FFF2-40B4-BE49-F238E27FC236}">
                <a16:creationId xmlns:a16="http://schemas.microsoft.com/office/drawing/2014/main" id="{1A464ADC-9917-450D-8808-E0D9AF994D63}"/>
              </a:ext>
            </a:extLst>
          </p:cNvPr>
          <p:cNvCxnSpPr>
            <a:stCxn id="7" idx="2"/>
          </p:cNvCxnSpPr>
          <p:nvPr/>
        </p:nvCxnSpPr>
        <p:spPr>
          <a:xfrm>
            <a:off x="2779815" y="3700822"/>
            <a:ext cx="0" cy="4918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Přímá spojnice se šipkou 27">
            <a:extLst>
              <a:ext uri="{FF2B5EF4-FFF2-40B4-BE49-F238E27FC236}">
                <a16:creationId xmlns:a16="http://schemas.microsoft.com/office/drawing/2014/main" id="{D3A8DC4A-727D-46DA-A691-B5D170FA7860}"/>
              </a:ext>
            </a:extLst>
          </p:cNvPr>
          <p:cNvCxnSpPr>
            <a:cxnSpLocks/>
          </p:cNvCxnSpPr>
          <p:nvPr/>
        </p:nvCxnSpPr>
        <p:spPr>
          <a:xfrm>
            <a:off x="5807968" y="3700823"/>
            <a:ext cx="0" cy="47343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Přímá spojnice se šipkou 28">
            <a:extLst>
              <a:ext uri="{FF2B5EF4-FFF2-40B4-BE49-F238E27FC236}">
                <a16:creationId xmlns:a16="http://schemas.microsoft.com/office/drawing/2014/main" id="{A640D869-4A94-4466-92B7-23EA5EFD733F}"/>
              </a:ext>
            </a:extLst>
          </p:cNvPr>
          <p:cNvCxnSpPr>
            <a:cxnSpLocks/>
          </p:cNvCxnSpPr>
          <p:nvPr/>
        </p:nvCxnSpPr>
        <p:spPr>
          <a:xfrm>
            <a:off x="7536160" y="3700822"/>
            <a:ext cx="0" cy="4918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Přímá spojnice se šipkou 29">
            <a:extLst>
              <a:ext uri="{FF2B5EF4-FFF2-40B4-BE49-F238E27FC236}">
                <a16:creationId xmlns:a16="http://schemas.microsoft.com/office/drawing/2014/main" id="{39C462F4-F7D9-4421-88D2-A16105AAA874}"/>
              </a:ext>
            </a:extLst>
          </p:cNvPr>
          <p:cNvCxnSpPr>
            <a:cxnSpLocks/>
          </p:cNvCxnSpPr>
          <p:nvPr/>
        </p:nvCxnSpPr>
        <p:spPr>
          <a:xfrm flipH="1">
            <a:off x="6312025" y="3669785"/>
            <a:ext cx="894589" cy="50446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Přímá spojnice se šipkou 30">
            <a:extLst>
              <a:ext uri="{FF2B5EF4-FFF2-40B4-BE49-F238E27FC236}">
                <a16:creationId xmlns:a16="http://schemas.microsoft.com/office/drawing/2014/main" id="{FB6AB4F8-C7F0-4BDF-B2C2-E508A99A549E}"/>
              </a:ext>
            </a:extLst>
          </p:cNvPr>
          <p:cNvCxnSpPr>
            <a:cxnSpLocks/>
          </p:cNvCxnSpPr>
          <p:nvPr/>
        </p:nvCxnSpPr>
        <p:spPr>
          <a:xfrm>
            <a:off x="8400256" y="3700823"/>
            <a:ext cx="0" cy="47343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Přímá spojnice se šipkou 31">
            <a:extLst>
              <a:ext uri="{FF2B5EF4-FFF2-40B4-BE49-F238E27FC236}">
                <a16:creationId xmlns:a16="http://schemas.microsoft.com/office/drawing/2014/main" id="{4D08600E-5FA8-4D46-B4EC-097B8F3B19EC}"/>
              </a:ext>
            </a:extLst>
          </p:cNvPr>
          <p:cNvCxnSpPr>
            <a:cxnSpLocks/>
          </p:cNvCxnSpPr>
          <p:nvPr/>
        </p:nvCxnSpPr>
        <p:spPr>
          <a:xfrm>
            <a:off x="9336360" y="3700822"/>
            <a:ext cx="0" cy="4918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Zaoblený obdélník 74">
            <a:extLst>
              <a:ext uri="{FF2B5EF4-FFF2-40B4-BE49-F238E27FC236}">
                <a16:creationId xmlns:a16="http://schemas.microsoft.com/office/drawing/2014/main" id="{F97E6D2F-9023-4E7C-B9A7-FB536AC644EB}"/>
              </a:ext>
            </a:extLst>
          </p:cNvPr>
          <p:cNvSpPr/>
          <p:nvPr/>
        </p:nvSpPr>
        <p:spPr>
          <a:xfrm>
            <a:off x="5016451" y="5777462"/>
            <a:ext cx="2016224" cy="727183"/>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cs-CZ" sz="2000" b="1" dirty="0">
                <a:latin typeface="Gill Sans MT" panose="020B0502020104020203" pitchFamily="34" charset="-18"/>
              </a:rPr>
              <a:t>dokazování</a:t>
            </a:r>
          </a:p>
        </p:txBody>
      </p:sp>
      <p:sp>
        <p:nvSpPr>
          <p:cNvPr id="34" name="TextovéPole 33">
            <a:extLst>
              <a:ext uri="{FF2B5EF4-FFF2-40B4-BE49-F238E27FC236}">
                <a16:creationId xmlns:a16="http://schemas.microsoft.com/office/drawing/2014/main" id="{1DC6954B-7D0C-419B-AA8B-0FE7A6C258F4}"/>
              </a:ext>
            </a:extLst>
          </p:cNvPr>
          <p:cNvSpPr txBox="1"/>
          <p:nvPr/>
        </p:nvSpPr>
        <p:spPr>
          <a:xfrm>
            <a:off x="7995809" y="2258122"/>
            <a:ext cx="1368152" cy="523220"/>
          </a:xfrm>
          <a:prstGeom prst="rect">
            <a:avLst/>
          </a:prstGeom>
          <a:noFill/>
        </p:spPr>
        <p:txBody>
          <a:bodyPr wrap="square" rtlCol="0">
            <a:spAutoFit/>
          </a:bodyPr>
          <a:lstStyle/>
          <a:p>
            <a:pPr algn="ctr"/>
            <a:r>
              <a:rPr lang="cs-CZ" sz="1400" b="1" dirty="0">
                <a:latin typeface="Gill Sans MT" panose="020B0502020104020203" pitchFamily="34" charset="-18"/>
              </a:rPr>
              <a:t>sekundární zdroje</a:t>
            </a:r>
          </a:p>
        </p:txBody>
      </p:sp>
      <p:cxnSp>
        <p:nvCxnSpPr>
          <p:cNvPr id="35" name="Přímá spojnice se šipkou 34">
            <a:extLst>
              <a:ext uri="{FF2B5EF4-FFF2-40B4-BE49-F238E27FC236}">
                <a16:creationId xmlns:a16="http://schemas.microsoft.com/office/drawing/2014/main" id="{4B040978-F046-4AE8-B827-8DF03F62A6E9}"/>
              </a:ext>
            </a:extLst>
          </p:cNvPr>
          <p:cNvCxnSpPr>
            <a:stCxn id="25" idx="2"/>
          </p:cNvCxnSpPr>
          <p:nvPr/>
        </p:nvCxnSpPr>
        <p:spPr>
          <a:xfrm>
            <a:off x="5611099" y="5091749"/>
            <a:ext cx="0" cy="685712"/>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a:extLst>
              <a:ext uri="{FF2B5EF4-FFF2-40B4-BE49-F238E27FC236}">
                <a16:creationId xmlns:a16="http://schemas.microsoft.com/office/drawing/2014/main" id="{CB5DB35F-F233-4782-864B-05D665A12947}"/>
              </a:ext>
            </a:extLst>
          </p:cNvPr>
          <p:cNvCxnSpPr>
            <a:stCxn id="24" idx="2"/>
          </p:cNvCxnSpPr>
          <p:nvPr/>
        </p:nvCxnSpPr>
        <p:spPr>
          <a:xfrm flipH="1">
            <a:off x="6384031" y="5103629"/>
            <a:ext cx="891698" cy="673833"/>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7" name="Přímá spojnice se šipkou 36">
            <a:extLst>
              <a:ext uri="{FF2B5EF4-FFF2-40B4-BE49-F238E27FC236}">
                <a16:creationId xmlns:a16="http://schemas.microsoft.com/office/drawing/2014/main" id="{866676AB-366B-474D-AA59-3190577E993D}"/>
              </a:ext>
            </a:extLst>
          </p:cNvPr>
          <p:cNvCxnSpPr>
            <a:stCxn id="8" idx="2"/>
          </p:cNvCxnSpPr>
          <p:nvPr/>
        </p:nvCxnSpPr>
        <p:spPr>
          <a:xfrm flipH="1">
            <a:off x="7032675" y="5110878"/>
            <a:ext cx="1907640" cy="730989"/>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4303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9696-EC90-49A6-B3F5-944317D2A23A}"/>
              </a:ext>
            </a:extLst>
          </p:cNvPr>
          <p:cNvSpPr>
            <a:spLocks noGrp="1"/>
          </p:cNvSpPr>
          <p:nvPr>
            <p:ph type="title"/>
          </p:nvPr>
        </p:nvSpPr>
        <p:spPr>
          <a:xfrm>
            <a:off x="838200" y="15995"/>
            <a:ext cx="10515600" cy="1325563"/>
          </a:xfrm>
        </p:spPr>
        <p:txBody>
          <a:bodyPr/>
          <a:lstStyle/>
          <a:p>
            <a:r>
              <a:rPr lang="cs-CZ" dirty="0"/>
              <a:t>Osnova</a:t>
            </a:r>
          </a:p>
        </p:txBody>
      </p:sp>
      <p:sp>
        <p:nvSpPr>
          <p:cNvPr id="3" name="Zástupný obsah 2">
            <a:extLst>
              <a:ext uri="{FF2B5EF4-FFF2-40B4-BE49-F238E27FC236}">
                <a16:creationId xmlns:a16="http://schemas.microsoft.com/office/drawing/2014/main" id="{65B522AF-47DF-4E6D-A35F-27E042B628E3}"/>
              </a:ext>
            </a:extLst>
          </p:cNvPr>
          <p:cNvSpPr>
            <a:spLocks noGrp="1"/>
          </p:cNvSpPr>
          <p:nvPr>
            <p:ph idx="1"/>
          </p:nvPr>
        </p:nvSpPr>
        <p:spPr>
          <a:xfrm>
            <a:off x="838200" y="1341559"/>
            <a:ext cx="10515600" cy="4175000"/>
          </a:xfrm>
        </p:spPr>
        <p:txBody>
          <a:bodyPr>
            <a:normAutofit/>
          </a:bodyPr>
          <a:lstStyle/>
          <a:p>
            <a:pPr marL="624078" indent="-514350">
              <a:buFont typeface="+mj-lt"/>
              <a:buAutoNum type="arabicPeriod"/>
              <a:defRPr/>
            </a:pPr>
            <a:r>
              <a:rPr lang="cs-CZ" dirty="0"/>
              <a:t>Postupy při správě daní jako pojem</a:t>
            </a:r>
          </a:p>
          <a:p>
            <a:pPr marL="624078" indent="-514350">
              <a:buFont typeface="+mj-lt"/>
              <a:buAutoNum type="arabicPeriod"/>
              <a:defRPr/>
            </a:pPr>
            <a:r>
              <a:rPr lang="cs-CZ" dirty="0"/>
              <a:t>Řízení při správě daní</a:t>
            </a:r>
          </a:p>
          <a:p>
            <a:pPr marL="624078" indent="-514350">
              <a:buFont typeface="+mj-lt"/>
              <a:buAutoNum type="arabicPeriod"/>
              <a:defRPr/>
            </a:pPr>
            <a:r>
              <a:rPr lang="cs-CZ" dirty="0"/>
              <a:t>Jiné postupy při správě daní než řízení</a:t>
            </a:r>
          </a:p>
          <a:p>
            <a:pPr marL="624078" indent="-514350">
              <a:buFont typeface="+mj-lt"/>
              <a:buAutoNum type="arabicPeriod"/>
              <a:defRPr/>
            </a:pPr>
            <a:endParaRPr lang="cs-CZ" dirty="0"/>
          </a:p>
          <a:p>
            <a:pPr marL="624078" indent="-514350">
              <a:buFont typeface="+mj-lt"/>
              <a:buAutoNum type="arabicPeriod"/>
              <a:defRPr/>
            </a:pPr>
            <a:endParaRPr lang="cs-CZ" dirty="0"/>
          </a:p>
        </p:txBody>
      </p:sp>
      <p:sp>
        <p:nvSpPr>
          <p:cNvPr id="4" name="Zástupný symbol pro číslo snímku 3">
            <a:extLst>
              <a:ext uri="{FF2B5EF4-FFF2-40B4-BE49-F238E27FC236}">
                <a16:creationId xmlns:a16="http://schemas.microsoft.com/office/drawing/2014/main" id="{07C82C40-64B6-4ECA-85EB-8E720B83795A}"/>
              </a:ext>
            </a:extLst>
          </p:cNvPr>
          <p:cNvSpPr>
            <a:spLocks noGrp="1"/>
          </p:cNvSpPr>
          <p:nvPr>
            <p:ph type="sldNum" sz="quarter" idx="12"/>
          </p:nvPr>
        </p:nvSpPr>
        <p:spPr/>
        <p:txBody>
          <a:bodyPr/>
          <a:lstStyle/>
          <a:p>
            <a:fld id="{55198495-D922-4C84-9C05-B0CB6B9CE971}" type="slidenum">
              <a:rPr lang="cs-CZ" smtClean="0"/>
              <a:t>2</a:t>
            </a:fld>
            <a:endParaRPr lang="cs-CZ"/>
          </a:p>
        </p:txBody>
      </p:sp>
    </p:spTree>
    <p:extLst>
      <p:ext uri="{BB962C8B-B14F-4D97-AF65-F5344CB8AC3E}">
        <p14:creationId xmlns:p14="http://schemas.microsoft.com/office/powerpoint/2010/main" val="3188188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Místní šetření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80 a násl.</a:t>
            </a:r>
          </a:p>
          <a:p>
            <a:r>
              <a:rPr lang="cs-CZ" dirty="0"/>
              <a:t>správce daně zejména vyhledává důkazní prostředky a provádí ohledání </a:t>
            </a:r>
          </a:p>
          <a:p>
            <a:r>
              <a:rPr lang="cs-CZ" dirty="0"/>
              <a:t>pravomoc správce daně</a:t>
            </a:r>
          </a:p>
          <a:p>
            <a:r>
              <a:rPr lang="cs-CZ" dirty="0"/>
              <a:t>povinnosti daňového subjektu a dalších osob</a:t>
            </a:r>
            <a:endParaRPr lang="cs-CZ" sz="6000"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20</a:t>
            </a:fld>
            <a:endParaRPr lang="cs-CZ"/>
          </a:p>
        </p:txBody>
      </p:sp>
    </p:spTree>
    <p:extLst>
      <p:ext uri="{BB962C8B-B14F-4D97-AF65-F5344CB8AC3E}">
        <p14:creationId xmlns:p14="http://schemas.microsoft.com/office/powerpoint/2010/main" val="3100385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Daňová kontrola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dirty="0"/>
              <a:t>§ 85 a násl.</a:t>
            </a:r>
          </a:p>
          <a:p>
            <a:r>
              <a:rPr lang="cs-CZ" dirty="0"/>
              <a:t>postup, kterým správce daně prověřuje tvrzení daňového subjektu a jiné skutečnosti mající vliv na stanovení jeho daňové povinnosti</a:t>
            </a:r>
          </a:p>
          <a:p>
            <a:r>
              <a:rPr lang="cs-CZ" b="1" dirty="0"/>
              <a:t>předmět</a:t>
            </a:r>
            <a:r>
              <a:rPr lang="cs-CZ" dirty="0"/>
              <a:t>: k jakému daňovému řízení se daňová kontrola vztahuje</a:t>
            </a:r>
          </a:p>
          <a:p>
            <a:r>
              <a:rPr lang="cs-CZ" b="1" dirty="0"/>
              <a:t>rozsah</a:t>
            </a:r>
            <a:r>
              <a:rPr lang="cs-CZ" dirty="0"/>
              <a:t>: které povinnosti, tvrzení či okolnosti bude správce daně </a:t>
            </a:r>
            <a:br>
              <a:rPr lang="cs-CZ" dirty="0"/>
            </a:br>
            <a:r>
              <a:rPr lang="cs-CZ" dirty="0"/>
              <a:t>v rámci daného předmětu prověřovat</a:t>
            </a:r>
          </a:p>
          <a:p>
            <a:r>
              <a:rPr lang="cs-CZ" b="1" dirty="0"/>
              <a:t>zahájení</a:t>
            </a:r>
            <a:r>
              <a:rPr lang="cs-CZ" dirty="0"/>
              <a:t> daňové kontroly</a:t>
            </a:r>
          </a:p>
          <a:p>
            <a:r>
              <a:rPr lang="cs-CZ" b="1" dirty="0"/>
              <a:t>opakování</a:t>
            </a:r>
            <a:r>
              <a:rPr lang="cs-CZ" dirty="0"/>
              <a:t> daňové kontroly</a:t>
            </a:r>
          </a:p>
          <a:p>
            <a:r>
              <a:rPr lang="cs-CZ" b="1" dirty="0"/>
              <a:t>ukončení</a:t>
            </a:r>
            <a:r>
              <a:rPr lang="cs-CZ" dirty="0"/>
              <a:t> daňové kontroly – zpráva o daňové kontrole</a:t>
            </a:r>
          </a:p>
          <a:p>
            <a:pPr marL="830263" lvl="1" indent="-438150">
              <a:lnSpc>
                <a:spcPct val="95000"/>
              </a:lnSpc>
              <a:buNone/>
            </a:pPr>
            <a:endParaRPr lang="cs-CZ" sz="900"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21</a:t>
            </a:fld>
            <a:endParaRPr lang="cs-CZ"/>
          </a:p>
        </p:txBody>
      </p:sp>
    </p:spTree>
    <p:extLst>
      <p:ext uri="{BB962C8B-B14F-4D97-AF65-F5344CB8AC3E}">
        <p14:creationId xmlns:p14="http://schemas.microsoft.com/office/powerpoint/2010/main" val="2957177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Postup k odstranění pochybností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89 a 90</a:t>
            </a:r>
          </a:p>
          <a:p>
            <a:r>
              <a:rPr lang="cs-CZ" dirty="0"/>
              <a:t>zahájení – výzva správce daně</a:t>
            </a:r>
          </a:p>
          <a:p>
            <a:pPr lvl="1"/>
            <a:r>
              <a:rPr lang="cs-CZ" dirty="0"/>
              <a:t>konkrétní pochybnosti o správnosti, průkaznosti nebo úplnosti podaného řádného daňového tvrzení nebo dodatečného daňového tvrzení a dalších písemností předložených daňovým subjektem nebo o pravdivosti údajů v nich uvedených</a:t>
            </a:r>
          </a:p>
          <a:p>
            <a:r>
              <a:rPr lang="cs-CZ" dirty="0"/>
              <a:t>fáze:</a:t>
            </a:r>
          </a:p>
          <a:p>
            <a:pPr lvl="1"/>
            <a:r>
              <a:rPr lang="cs-CZ" dirty="0"/>
              <a:t>reakce na výzvu</a:t>
            </a:r>
          </a:p>
          <a:p>
            <a:pPr lvl="1"/>
            <a:r>
              <a:rPr lang="cs-CZ" dirty="0"/>
              <a:t>reakce na případné neodstranění pochybností</a:t>
            </a:r>
          </a:p>
          <a:p>
            <a:r>
              <a:rPr lang="cs-CZ" dirty="0"/>
              <a:t>možnost přechodu do daňové kontroly</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22</a:t>
            </a:fld>
            <a:endParaRPr lang="cs-CZ"/>
          </a:p>
        </p:txBody>
      </p:sp>
    </p:spTree>
    <p:extLst>
      <p:ext uri="{BB962C8B-B14F-4D97-AF65-F5344CB8AC3E}">
        <p14:creationId xmlns:p14="http://schemas.microsoft.com/office/powerpoint/2010/main" val="2337424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Vztah daňové kontroly a POP</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dirty="0"/>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23</a:t>
            </a:fld>
            <a:endParaRPr lang="cs-CZ"/>
          </a:p>
        </p:txBody>
      </p:sp>
      <p:sp>
        <p:nvSpPr>
          <p:cNvPr id="5" name="Zaoblený obdélník 1">
            <a:extLst>
              <a:ext uri="{FF2B5EF4-FFF2-40B4-BE49-F238E27FC236}">
                <a16:creationId xmlns:a16="http://schemas.microsoft.com/office/drawing/2014/main" id="{6E2DF449-8AA4-435E-A3F3-BAA07DBB7D39}"/>
              </a:ext>
            </a:extLst>
          </p:cNvPr>
          <p:cNvSpPr/>
          <p:nvPr/>
        </p:nvSpPr>
        <p:spPr>
          <a:xfrm>
            <a:off x="2639616" y="1071059"/>
            <a:ext cx="2016224" cy="8640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s-CZ" dirty="0">
                <a:latin typeface="Gill Sans MT" panose="020B0502020104020203" pitchFamily="34" charset="-18"/>
              </a:rPr>
              <a:t>Nebylo podáno daňové tvrzení</a:t>
            </a:r>
          </a:p>
        </p:txBody>
      </p:sp>
      <p:sp>
        <p:nvSpPr>
          <p:cNvPr id="6" name="Zaoblený obdélník 12">
            <a:extLst>
              <a:ext uri="{FF2B5EF4-FFF2-40B4-BE49-F238E27FC236}">
                <a16:creationId xmlns:a16="http://schemas.microsoft.com/office/drawing/2014/main" id="{10475373-3599-4D1B-B2B4-C4801FE64990}"/>
              </a:ext>
            </a:extLst>
          </p:cNvPr>
          <p:cNvSpPr/>
          <p:nvPr/>
        </p:nvSpPr>
        <p:spPr>
          <a:xfrm>
            <a:off x="6960096" y="1071059"/>
            <a:ext cx="2016224" cy="8640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s-CZ" dirty="0">
                <a:latin typeface="Gill Sans MT" panose="020B0502020104020203" pitchFamily="34" charset="-18"/>
              </a:rPr>
              <a:t>Bylo podáno daňové tvrzení</a:t>
            </a:r>
          </a:p>
        </p:txBody>
      </p:sp>
      <p:sp>
        <p:nvSpPr>
          <p:cNvPr id="7" name="Zaoblený obdélník 13">
            <a:extLst>
              <a:ext uri="{FF2B5EF4-FFF2-40B4-BE49-F238E27FC236}">
                <a16:creationId xmlns:a16="http://schemas.microsoft.com/office/drawing/2014/main" id="{4B35B117-512A-42E4-B940-47B1CA3C040D}"/>
              </a:ext>
            </a:extLst>
          </p:cNvPr>
          <p:cNvSpPr/>
          <p:nvPr/>
        </p:nvSpPr>
        <p:spPr>
          <a:xfrm>
            <a:off x="6636060" y="2097327"/>
            <a:ext cx="2664296" cy="7200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dirty="0">
                <a:latin typeface="Gill Sans MT" panose="020B0502020104020203" pitchFamily="34" charset="-18"/>
              </a:rPr>
              <a:t>Pochybnosti správce daně ohledně tvrzení</a:t>
            </a:r>
          </a:p>
        </p:txBody>
      </p:sp>
      <p:sp>
        <p:nvSpPr>
          <p:cNvPr id="8" name="Zaoblený obdélník 14">
            <a:extLst>
              <a:ext uri="{FF2B5EF4-FFF2-40B4-BE49-F238E27FC236}">
                <a16:creationId xmlns:a16="http://schemas.microsoft.com/office/drawing/2014/main" id="{DFD513BF-A233-4592-94F2-57756B3028FA}"/>
              </a:ext>
            </a:extLst>
          </p:cNvPr>
          <p:cNvSpPr/>
          <p:nvPr/>
        </p:nvSpPr>
        <p:spPr>
          <a:xfrm>
            <a:off x="3960369" y="2102094"/>
            <a:ext cx="2376835" cy="71054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dirty="0">
                <a:latin typeface="Gill Sans MT" panose="020B0502020104020203" pitchFamily="34" charset="-18"/>
              </a:rPr>
              <a:t>Pochybnosti správce daně vyvěrající z vyhledávací činnosti</a:t>
            </a:r>
          </a:p>
        </p:txBody>
      </p:sp>
      <p:sp>
        <p:nvSpPr>
          <p:cNvPr id="9" name="Zaoblený obdélník 15">
            <a:extLst>
              <a:ext uri="{FF2B5EF4-FFF2-40B4-BE49-F238E27FC236}">
                <a16:creationId xmlns:a16="http://schemas.microsoft.com/office/drawing/2014/main" id="{C03080D8-3A47-4B63-A7A1-C40711EF3ACA}"/>
              </a:ext>
            </a:extLst>
          </p:cNvPr>
          <p:cNvSpPr/>
          <p:nvPr/>
        </p:nvSpPr>
        <p:spPr>
          <a:xfrm>
            <a:off x="821533" y="2106049"/>
            <a:ext cx="1616398" cy="7026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dirty="0">
                <a:latin typeface="Gill Sans MT" panose="020B0502020104020203" pitchFamily="34" charset="-18"/>
              </a:rPr>
              <a:t>Preventivní </a:t>
            </a:r>
          </a:p>
          <a:p>
            <a:pPr algn="ctr"/>
            <a:r>
              <a:rPr lang="cs-CZ" sz="1400" dirty="0">
                <a:latin typeface="Gill Sans MT" panose="020B0502020104020203" pitchFamily="34" charset="-18"/>
              </a:rPr>
              <a:t>kontrola</a:t>
            </a:r>
          </a:p>
        </p:txBody>
      </p:sp>
      <p:sp>
        <p:nvSpPr>
          <p:cNvPr id="10" name="Zaoblený obdélník 16">
            <a:extLst>
              <a:ext uri="{FF2B5EF4-FFF2-40B4-BE49-F238E27FC236}">
                <a16:creationId xmlns:a16="http://schemas.microsoft.com/office/drawing/2014/main" id="{55133A7B-E90E-4034-9749-478C8CBDC4AC}"/>
              </a:ext>
            </a:extLst>
          </p:cNvPr>
          <p:cNvSpPr/>
          <p:nvPr/>
        </p:nvSpPr>
        <p:spPr>
          <a:xfrm>
            <a:off x="1801986" y="3223576"/>
            <a:ext cx="2016224" cy="110872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dirty="0">
                <a:latin typeface="Gill Sans MT" panose="020B0502020104020203" pitchFamily="34" charset="-18"/>
              </a:rPr>
              <a:t>Daňová kontrola</a:t>
            </a:r>
          </a:p>
        </p:txBody>
      </p:sp>
      <p:sp>
        <p:nvSpPr>
          <p:cNvPr id="11" name="Zaoblený obdélník 17">
            <a:extLst>
              <a:ext uri="{FF2B5EF4-FFF2-40B4-BE49-F238E27FC236}">
                <a16:creationId xmlns:a16="http://schemas.microsoft.com/office/drawing/2014/main" id="{02065968-BB6A-4213-9687-FEBFB4FC10CB}"/>
              </a:ext>
            </a:extLst>
          </p:cNvPr>
          <p:cNvSpPr/>
          <p:nvPr/>
        </p:nvSpPr>
        <p:spPr>
          <a:xfrm>
            <a:off x="6850607" y="3218505"/>
            <a:ext cx="2016224" cy="111886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dirty="0">
                <a:latin typeface="Gill Sans MT" panose="020B0502020104020203" pitchFamily="34" charset="-18"/>
              </a:rPr>
              <a:t>Postup k odstranění pochybností</a:t>
            </a:r>
          </a:p>
        </p:txBody>
      </p:sp>
      <p:sp>
        <p:nvSpPr>
          <p:cNvPr id="12" name="Zaoblený obdélník 18">
            <a:extLst>
              <a:ext uri="{FF2B5EF4-FFF2-40B4-BE49-F238E27FC236}">
                <a16:creationId xmlns:a16="http://schemas.microsoft.com/office/drawing/2014/main" id="{7F511A1B-CC65-4331-9ED8-D91C5D1C4FB3}"/>
              </a:ext>
            </a:extLst>
          </p:cNvPr>
          <p:cNvSpPr/>
          <p:nvPr/>
        </p:nvSpPr>
        <p:spPr>
          <a:xfrm>
            <a:off x="6960096" y="4885049"/>
            <a:ext cx="2016224" cy="7200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dirty="0">
                <a:latin typeface="Gill Sans MT" panose="020B0502020104020203" pitchFamily="34" charset="-18"/>
              </a:rPr>
              <a:t>Pochybnosti přetrvávají</a:t>
            </a:r>
          </a:p>
        </p:txBody>
      </p:sp>
      <p:sp>
        <p:nvSpPr>
          <p:cNvPr id="13" name="Zaoblený obdélník 19">
            <a:extLst>
              <a:ext uri="{FF2B5EF4-FFF2-40B4-BE49-F238E27FC236}">
                <a16:creationId xmlns:a16="http://schemas.microsoft.com/office/drawing/2014/main" id="{59EB01D3-A2D4-46AA-8E09-2211882A5006}"/>
              </a:ext>
            </a:extLst>
          </p:cNvPr>
          <p:cNvSpPr/>
          <p:nvPr/>
        </p:nvSpPr>
        <p:spPr>
          <a:xfrm>
            <a:off x="4876665" y="6258954"/>
            <a:ext cx="2016224" cy="583167"/>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cs-CZ" dirty="0">
                <a:latin typeface="Gill Sans MT" panose="020B0502020104020203" pitchFamily="34" charset="-18"/>
              </a:rPr>
              <a:t>Stanovení daně</a:t>
            </a:r>
          </a:p>
        </p:txBody>
      </p:sp>
      <p:cxnSp>
        <p:nvCxnSpPr>
          <p:cNvPr id="14" name="Přímá spojnice se šipkou 13">
            <a:extLst>
              <a:ext uri="{FF2B5EF4-FFF2-40B4-BE49-F238E27FC236}">
                <a16:creationId xmlns:a16="http://schemas.microsoft.com/office/drawing/2014/main" id="{C2829A06-035E-4F09-836D-43401480416D}"/>
              </a:ext>
            </a:extLst>
          </p:cNvPr>
          <p:cNvCxnSpPr>
            <a:cxnSpLocks/>
            <a:stCxn id="5" idx="1"/>
            <a:endCxn id="9" idx="0"/>
          </p:cNvCxnSpPr>
          <p:nvPr/>
        </p:nvCxnSpPr>
        <p:spPr>
          <a:xfrm flipH="1">
            <a:off x="1629732" y="1503107"/>
            <a:ext cx="1009884" cy="60294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46AAD1A0-92CE-457B-B734-58C19C0FE08B}"/>
              </a:ext>
            </a:extLst>
          </p:cNvPr>
          <p:cNvCxnSpPr>
            <a:cxnSpLocks/>
            <a:stCxn id="5" idx="3"/>
            <a:endCxn id="8" idx="0"/>
          </p:cNvCxnSpPr>
          <p:nvPr/>
        </p:nvCxnSpPr>
        <p:spPr>
          <a:xfrm>
            <a:off x="4655840" y="1503107"/>
            <a:ext cx="492947" cy="5989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Přímá spojnice se šipkou 15">
            <a:extLst>
              <a:ext uri="{FF2B5EF4-FFF2-40B4-BE49-F238E27FC236}">
                <a16:creationId xmlns:a16="http://schemas.microsoft.com/office/drawing/2014/main" id="{0A3E36DD-8D16-4B6B-9E45-8A06D48C2DA0}"/>
              </a:ext>
            </a:extLst>
          </p:cNvPr>
          <p:cNvCxnSpPr>
            <a:stCxn id="6" idx="2"/>
            <a:endCxn id="7" idx="0"/>
          </p:cNvCxnSpPr>
          <p:nvPr/>
        </p:nvCxnSpPr>
        <p:spPr>
          <a:xfrm>
            <a:off x="7968208" y="1935155"/>
            <a:ext cx="0" cy="1621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Přímá spojnice se šipkou 16">
            <a:extLst>
              <a:ext uri="{FF2B5EF4-FFF2-40B4-BE49-F238E27FC236}">
                <a16:creationId xmlns:a16="http://schemas.microsoft.com/office/drawing/2014/main" id="{54AF2E8F-FDFD-43EC-9B4C-65237246D355}"/>
              </a:ext>
            </a:extLst>
          </p:cNvPr>
          <p:cNvCxnSpPr>
            <a:cxnSpLocks/>
            <a:stCxn id="9" idx="2"/>
            <a:endCxn id="10" idx="0"/>
          </p:cNvCxnSpPr>
          <p:nvPr/>
        </p:nvCxnSpPr>
        <p:spPr>
          <a:xfrm>
            <a:off x="1629732" y="2808685"/>
            <a:ext cx="1180366" cy="41489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se šipkou 17">
            <a:extLst>
              <a:ext uri="{FF2B5EF4-FFF2-40B4-BE49-F238E27FC236}">
                <a16:creationId xmlns:a16="http://schemas.microsoft.com/office/drawing/2014/main" id="{E5F3C9B7-3964-439F-A15A-67E653855EBB}"/>
              </a:ext>
            </a:extLst>
          </p:cNvPr>
          <p:cNvCxnSpPr>
            <a:stCxn id="11" idx="2"/>
            <a:endCxn id="12" idx="0"/>
          </p:cNvCxnSpPr>
          <p:nvPr/>
        </p:nvCxnSpPr>
        <p:spPr>
          <a:xfrm>
            <a:off x="7858719" y="4337367"/>
            <a:ext cx="109489" cy="54768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Přímá spojnice se šipkou 18">
            <a:extLst>
              <a:ext uri="{FF2B5EF4-FFF2-40B4-BE49-F238E27FC236}">
                <a16:creationId xmlns:a16="http://schemas.microsoft.com/office/drawing/2014/main" id="{DE138BAC-3E23-4863-82F5-78A63AC5D8EE}"/>
              </a:ext>
            </a:extLst>
          </p:cNvPr>
          <p:cNvCxnSpPr>
            <a:cxnSpLocks/>
            <a:stCxn id="8" idx="2"/>
            <a:endCxn id="10" idx="0"/>
          </p:cNvCxnSpPr>
          <p:nvPr/>
        </p:nvCxnSpPr>
        <p:spPr>
          <a:xfrm flipH="1">
            <a:off x="2810098" y="2812641"/>
            <a:ext cx="2338689" cy="41093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Přímá spojnice se šipkou 19">
            <a:extLst>
              <a:ext uri="{FF2B5EF4-FFF2-40B4-BE49-F238E27FC236}">
                <a16:creationId xmlns:a16="http://schemas.microsoft.com/office/drawing/2014/main" id="{18DBB85A-0F35-4554-86B8-3E66CDD469C6}"/>
              </a:ext>
            </a:extLst>
          </p:cNvPr>
          <p:cNvCxnSpPr>
            <a:stCxn id="7" idx="2"/>
            <a:endCxn id="11" idx="0"/>
          </p:cNvCxnSpPr>
          <p:nvPr/>
        </p:nvCxnSpPr>
        <p:spPr>
          <a:xfrm flipH="1">
            <a:off x="7858719" y="2817407"/>
            <a:ext cx="109489" cy="40109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Přímá spojnice se šipkou 20">
            <a:extLst>
              <a:ext uri="{FF2B5EF4-FFF2-40B4-BE49-F238E27FC236}">
                <a16:creationId xmlns:a16="http://schemas.microsoft.com/office/drawing/2014/main" id="{10F3C909-03EE-479E-B888-E87397B1ADB8}"/>
              </a:ext>
            </a:extLst>
          </p:cNvPr>
          <p:cNvCxnSpPr>
            <a:cxnSpLocks/>
            <a:stCxn id="10" idx="2"/>
            <a:endCxn id="28" idx="0"/>
          </p:cNvCxnSpPr>
          <p:nvPr/>
        </p:nvCxnSpPr>
        <p:spPr>
          <a:xfrm>
            <a:off x="2810098" y="4332296"/>
            <a:ext cx="1227701" cy="552753"/>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3" name="Přímá spojnice se šipkou 22">
            <a:extLst>
              <a:ext uri="{FF2B5EF4-FFF2-40B4-BE49-F238E27FC236}">
                <a16:creationId xmlns:a16="http://schemas.microsoft.com/office/drawing/2014/main" id="{A91762DC-5476-449E-BFEF-725F68FC6CEE}"/>
              </a:ext>
            </a:extLst>
          </p:cNvPr>
          <p:cNvCxnSpPr>
            <a:cxnSpLocks/>
            <a:stCxn id="7" idx="2"/>
            <a:endCxn id="10" idx="3"/>
          </p:cNvCxnSpPr>
          <p:nvPr/>
        </p:nvCxnSpPr>
        <p:spPr>
          <a:xfrm flipH="1">
            <a:off x="3818210" y="2817407"/>
            <a:ext cx="4149998" cy="960529"/>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6" name="Zaoblený obdélník 18">
            <a:extLst>
              <a:ext uri="{FF2B5EF4-FFF2-40B4-BE49-F238E27FC236}">
                <a16:creationId xmlns:a16="http://schemas.microsoft.com/office/drawing/2014/main" id="{0D1AE66B-E2E3-48F2-8121-EA81E5DD4985}"/>
              </a:ext>
            </a:extLst>
          </p:cNvPr>
          <p:cNvSpPr/>
          <p:nvPr/>
        </p:nvSpPr>
        <p:spPr>
          <a:xfrm>
            <a:off x="9337576" y="4885049"/>
            <a:ext cx="2016224" cy="720080"/>
          </a:xfrm>
          <a:prstGeom prst="roundRect">
            <a:avLst/>
          </a:prstGeom>
          <a:solidFill>
            <a:srgbClr val="92D05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dirty="0">
                <a:latin typeface="Gill Sans MT" panose="020B0502020104020203" pitchFamily="34" charset="-18"/>
              </a:rPr>
              <a:t>Pochybnosti odstraněny</a:t>
            </a:r>
          </a:p>
        </p:txBody>
      </p:sp>
      <p:sp>
        <p:nvSpPr>
          <p:cNvPr id="27" name="Zaoblený obdélník 18">
            <a:extLst>
              <a:ext uri="{FF2B5EF4-FFF2-40B4-BE49-F238E27FC236}">
                <a16:creationId xmlns:a16="http://schemas.microsoft.com/office/drawing/2014/main" id="{4627CEEF-469D-499F-BF8E-C9AF4ABD4AA6}"/>
              </a:ext>
            </a:extLst>
          </p:cNvPr>
          <p:cNvSpPr/>
          <p:nvPr/>
        </p:nvSpPr>
        <p:spPr>
          <a:xfrm>
            <a:off x="103226" y="4885049"/>
            <a:ext cx="2016224" cy="720080"/>
          </a:xfrm>
          <a:prstGeom prst="roundRect">
            <a:avLst/>
          </a:prstGeom>
          <a:solidFill>
            <a:srgbClr val="92D05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dirty="0">
                <a:latin typeface="Gill Sans MT" panose="020B0502020104020203" pitchFamily="34" charset="-18"/>
              </a:rPr>
              <a:t>Bez kontrolního nálezu</a:t>
            </a:r>
          </a:p>
        </p:txBody>
      </p:sp>
      <p:sp>
        <p:nvSpPr>
          <p:cNvPr id="28" name="Zaoblený obdélník 18">
            <a:extLst>
              <a:ext uri="{FF2B5EF4-FFF2-40B4-BE49-F238E27FC236}">
                <a16:creationId xmlns:a16="http://schemas.microsoft.com/office/drawing/2014/main" id="{EC31BD71-F5B4-4ACB-9F16-4CF7D1B816AD}"/>
              </a:ext>
            </a:extLst>
          </p:cNvPr>
          <p:cNvSpPr/>
          <p:nvPr/>
        </p:nvSpPr>
        <p:spPr>
          <a:xfrm>
            <a:off x="3029687" y="4885049"/>
            <a:ext cx="2016224" cy="7200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dirty="0">
                <a:latin typeface="Gill Sans MT" panose="020B0502020104020203" pitchFamily="34" charset="-18"/>
              </a:rPr>
              <a:t>Kontrolní nález</a:t>
            </a:r>
          </a:p>
        </p:txBody>
      </p:sp>
      <p:cxnSp>
        <p:nvCxnSpPr>
          <p:cNvPr id="33" name="Přímá spojnice se šipkou 32">
            <a:extLst>
              <a:ext uri="{FF2B5EF4-FFF2-40B4-BE49-F238E27FC236}">
                <a16:creationId xmlns:a16="http://schemas.microsoft.com/office/drawing/2014/main" id="{2590D2F2-1031-4FBA-B89C-43661C98DD8E}"/>
              </a:ext>
            </a:extLst>
          </p:cNvPr>
          <p:cNvCxnSpPr>
            <a:cxnSpLocks/>
            <a:stCxn id="10" idx="2"/>
            <a:endCxn id="27" idx="3"/>
          </p:cNvCxnSpPr>
          <p:nvPr/>
        </p:nvCxnSpPr>
        <p:spPr>
          <a:xfrm flipH="1">
            <a:off x="2119450" y="4332296"/>
            <a:ext cx="690648" cy="912793"/>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a:extLst>
              <a:ext uri="{FF2B5EF4-FFF2-40B4-BE49-F238E27FC236}">
                <a16:creationId xmlns:a16="http://schemas.microsoft.com/office/drawing/2014/main" id="{10D1BF54-D5CD-4F4F-AB5D-5C2A465C599F}"/>
              </a:ext>
            </a:extLst>
          </p:cNvPr>
          <p:cNvCxnSpPr>
            <a:cxnSpLocks/>
            <a:stCxn id="11" idx="2"/>
            <a:endCxn id="26" idx="0"/>
          </p:cNvCxnSpPr>
          <p:nvPr/>
        </p:nvCxnSpPr>
        <p:spPr>
          <a:xfrm>
            <a:off x="7858719" y="4337367"/>
            <a:ext cx="2486969" cy="54768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Přímá spojnice se šipkou 41">
            <a:extLst>
              <a:ext uri="{FF2B5EF4-FFF2-40B4-BE49-F238E27FC236}">
                <a16:creationId xmlns:a16="http://schemas.microsoft.com/office/drawing/2014/main" id="{551F8F47-F706-4965-A6CB-A89A1C9A0CA3}"/>
              </a:ext>
            </a:extLst>
          </p:cNvPr>
          <p:cNvCxnSpPr>
            <a:cxnSpLocks/>
            <a:stCxn id="27" idx="2"/>
            <a:endCxn id="13" idx="1"/>
          </p:cNvCxnSpPr>
          <p:nvPr/>
        </p:nvCxnSpPr>
        <p:spPr>
          <a:xfrm>
            <a:off x="1111338" y="5605129"/>
            <a:ext cx="3765327" cy="945409"/>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8" name="Přímá spojnice se šipkou 47">
            <a:extLst>
              <a:ext uri="{FF2B5EF4-FFF2-40B4-BE49-F238E27FC236}">
                <a16:creationId xmlns:a16="http://schemas.microsoft.com/office/drawing/2014/main" id="{5751244A-242A-4AEF-B3E5-CDA515D4ED68}"/>
              </a:ext>
            </a:extLst>
          </p:cNvPr>
          <p:cNvCxnSpPr>
            <a:cxnSpLocks/>
            <a:stCxn id="28" idx="2"/>
            <a:endCxn id="13" idx="1"/>
          </p:cNvCxnSpPr>
          <p:nvPr/>
        </p:nvCxnSpPr>
        <p:spPr>
          <a:xfrm>
            <a:off x="4037799" y="5605129"/>
            <a:ext cx="838866" cy="945409"/>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0" name="Přímá spojnice se šipkou 59">
            <a:extLst>
              <a:ext uri="{FF2B5EF4-FFF2-40B4-BE49-F238E27FC236}">
                <a16:creationId xmlns:a16="http://schemas.microsoft.com/office/drawing/2014/main" id="{F4D6307A-2CC7-4EC0-9163-CCFCE78B8BBF}"/>
              </a:ext>
            </a:extLst>
          </p:cNvPr>
          <p:cNvCxnSpPr>
            <a:cxnSpLocks/>
            <a:stCxn id="12" idx="2"/>
            <a:endCxn id="13" idx="3"/>
          </p:cNvCxnSpPr>
          <p:nvPr/>
        </p:nvCxnSpPr>
        <p:spPr>
          <a:xfrm flipH="1">
            <a:off x="6892889" y="5605129"/>
            <a:ext cx="1075319" cy="945409"/>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8" name="Přímá spojnice se šipkou 87">
            <a:extLst>
              <a:ext uri="{FF2B5EF4-FFF2-40B4-BE49-F238E27FC236}">
                <a16:creationId xmlns:a16="http://schemas.microsoft.com/office/drawing/2014/main" id="{46A62FBB-DED2-4CE6-B01F-0CF687C090BB}"/>
              </a:ext>
            </a:extLst>
          </p:cNvPr>
          <p:cNvCxnSpPr>
            <a:cxnSpLocks/>
            <a:stCxn id="26" idx="2"/>
            <a:endCxn id="13" idx="3"/>
          </p:cNvCxnSpPr>
          <p:nvPr/>
        </p:nvCxnSpPr>
        <p:spPr>
          <a:xfrm flipH="1">
            <a:off x="6892889" y="5605129"/>
            <a:ext cx="3452799" cy="945409"/>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7" name="Přímá spojnice se šipkou 46">
            <a:extLst>
              <a:ext uri="{FF2B5EF4-FFF2-40B4-BE49-F238E27FC236}">
                <a16:creationId xmlns:a16="http://schemas.microsoft.com/office/drawing/2014/main" id="{E4C21325-6C43-4BBF-B7A3-6C4A640B3DD3}"/>
              </a:ext>
            </a:extLst>
          </p:cNvPr>
          <p:cNvCxnSpPr>
            <a:cxnSpLocks/>
            <a:stCxn id="11" idx="1"/>
          </p:cNvCxnSpPr>
          <p:nvPr/>
        </p:nvCxnSpPr>
        <p:spPr>
          <a:xfrm flipH="1">
            <a:off x="3818211" y="3777936"/>
            <a:ext cx="3032396" cy="401099"/>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672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F. Celostátní územní působnost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týká se tzv. vybrané působnosti = vyhledávací činnost a kontrolní postupy</a:t>
            </a:r>
          </a:p>
          <a:p>
            <a:r>
              <a:rPr lang="cs-CZ" dirty="0"/>
              <a:t>pouze pro finanční a celní úřady</a:t>
            </a:r>
          </a:p>
          <a:p>
            <a:r>
              <a:rPr lang="cs-CZ" dirty="0"/>
              <a:t>výsledkem je sdílená působnost</a:t>
            </a:r>
          </a:p>
          <a:p>
            <a:pPr lvl="1"/>
            <a:r>
              <a:rPr lang="cs-CZ" dirty="0"/>
              <a:t>souběhová – vyhledávací činnost (lze provádět nezávisle na sobě)</a:t>
            </a:r>
          </a:p>
          <a:p>
            <a:pPr lvl="1"/>
            <a:r>
              <a:rPr lang="cs-CZ" dirty="0"/>
              <a:t>výlučná – kontrolní postupy (postup provede ten, kdo zahájil nejdříve)</a:t>
            </a:r>
          </a:p>
          <a:p>
            <a:r>
              <a:rPr lang="cs-CZ" dirty="0"/>
              <a:t>právo seznámit se s obsahem spisového materiálu u úřadu příslušného k vydání rozhodnutí ve věci</a:t>
            </a:r>
          </a:p>
          <a:p>
            <a:r>
              <a:rPr lang="cs-CZ" dirty="0"/>
              <a:t>zachování účinků plné moci</a:t>
            </a:r>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24</a:t>
            </a:fld>
            <a:endParaRPr lang="cs-CZ"/>
          </a:p>
        </p:txBody>
      </p:sp>
    </p:spTree>
    <p:extLst>
      <p:ext uri="{BB962C8B-B14F-4D97-AF65-F5344CB8AC3E}">
        <p14:creationId xmlns:p14="http://schemas.microsoft.com/office/powerpoint/2010/main" val="2675315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ECA362-4E15-4EF2-83A6-092EDD460913}"/>
              </a:ext>
            </a:extLst>
          </p:cNvPr>
          <p:cNvSpPr>
            <a:spLocks noGrp="1"/>
          </p:cNvSpPr>
          <p:nvPr>
            <p:ph type="title"/>
          </p:nvPr>
        </p:nvSpPr>
        <p:spPr>
          <a:xfrm>
            <a:off x="838200" y="1089519"/>
            <a:ext cx="10515600" cy="1325563"/>
          </a:xfrm>
        </p:spPr>
        <p:txBody>
          <a:bodyPr/>
          <a:lstStyle/>
          <a:p>
            <a:pPr algn="ctr"/>
            <a:r>
              <a:rPr lang="cs-CZ" sz="4800" dirty="0"/>
              <a:t>Platit daně je čest, ne trest!</a:t>
            </a:r>
          </a:p>
        </p:txBody>
      </p:sp>
      <p:sp>
        <p:nvSpPr>
          <p:cNvPr id="3" name="Zástupný obsah 2">
            <a:extLst>
              <a:ext uri="{FF2B5EF4-FFF2-40B4-BE49-F238E27FC236}">
                <a16:creationId xmlns:a16="http://schemas.microsoft.com/office/drawing/2014/main" id="{F24301BC-71E4-4A67-97E7-DA74E975611B}"/>
              </a:ext>
            </a:extLst>
          </p:cNvPr>
          <p:cNvSpPr>
            <a:spLocks noGrp="1"/>
          </p:cNvSpPr>
          <p:nvPr>
            <p:ph idx="1"/>
          </p:nvPr>
        </p:nvSpPr>
        <p:spPr>
          <a:xfrm>
            <a:off x="838200" y="2743200"/>
            <a:ext cx="10515600" cy="2773358"/>
          </a:xfrm>
        </p:spPr>
        <p:txBody>
          <a:bodyPr/>
          <a:lstStyle/>
          <a:p>
            <a:pPr marL="0" indent="0" algn="ctr">
              <a:buNone/>
            </a:pPr>
            <a:r>
              <a:rPr lang="cs-CZ" dirty="0"/>
              <a:t>JUDr. Mgr. Michal Tuláček, Ph.D.</a:t>
            </a:r>
          </a:p>
          <a:p>
            <a:pPr marL="0" indent="0" algn="ctr">
              <a:buNone/>
            </a:pPr>
            <a:endParaRPr lang="cs-CZ" dirty="0"/>
          </a:p>
          <a:p>
            <a:pPr marL="0" indent="0" algn="ctr">
              <a:buNone/>
            </a:pPr>
            <a:r>
              <a:rPr lang="cs-CZ" dirty="0"/>
              <a:t>e-mail: tulacek@prf.cuni.cz</a:t>
            </a:r>
          </a:p>
          <a:p>
            <a:pPr marL="0" indent="0" algn="ctr">
              <a:buNone/>
            </a:pPr>
            <a:r>
              <a:rPr lang="cs-CZ" dirty="0"/>
              <a:t>web: www.flaw.cz  </a:t>
            </a:r>
          </a:p>
          <a:p>
            <a:endParaRPr lang="cs-CZ" dirty="0"/>
          </a:p>
        </p:txBody>
      </p:sp>
      <p:sp>
        <p:nvSpPr>
          <p:cNvPr id="4" name="Zástupný symbol pro číslo snímku 3">
            <a:extLst>
              <a:ext uri="{FF2B5EF4-FFF2-40B4-BE49-F238E27FC236}">
                <a16:creationId xmlns:a16="http://schemas.microsoft.com/office/drawing/2014/main" id="{79EB04C1-06E2-46B9-8C92-572DBC0A25E8}"/>
              </a:ext>
            </a:extLst>
          </p:cNvPr>
          <p:cNvSpPr>
            <a:spLocks noGrp="1"/>
          </p:cNvSpPr>
          <p:nvPr>
            <p:ph type="sldNum" sz="quarter" idx="12"/>
          </p:nvPr>
        </p:nvSpPr>
        <p:spPr/>
        <p:txBody>
          <a:bodyPr/>
          <a:lstStyle/>
          <a:p>
            <a:fld id="{55198495-D922-4C84-9C05-B0CB6B9CE971}" type="slidenum">
              <a:rPr lang="cs-CZ" smtClean="0"/>
              <a:t>25</a:t>
            </a:fld>
            <a:endParaRPr lang="cs-CZ"/>
          </a:p>
        </p:txBody>
      </p:sp>
    </p:spTree>
    <p:extLst>
      <p:ext uri="{BB962C8B-B14F-4D97-AF65-F5344CB8AC3E}">
        <p14:creationId xmlns:p14="http://schemas.microsoft.com/office/powerpoint/2010/main" val="297342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1. Postupy při správě daní jako pojem</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Řízení a postupy při správě daní</a:t>
            </a:r>
          </a:p>
          <a:p>
            <a:pPr marL="514350" indent="-514350">
              <a:buFont typeface="+mj-lt"/>
              <a:buAutoNum type="alphaUcPeriod"/>
            </a:pPr>
            <a:r>
              <a:rPr lang="cs-CZ" dirty="0"/>
              <a:t>Vztah řízení a jiných postupů při správě daní</a:t>
            </a:r>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3</a:t>
            </a:fld>
            <a:endParaRPr lang="cs-CZ"/>
          </a:p>
        </p:txBody>
      </p:sp>
    </p:spTree>
    <p:extLst>
      <p:ext uri="{BB962C8B-B14F-4D97-AF65-F5344CB8AC3E}">
        <p14:creationId xmlns:p14="http://schemas.microsoft.com/office/powerpoint/2010/main" val="3793849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Řízení a postupy při správě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r>
              <a:rPr lang="cs-CZ" b="1" dirty="0"/>
              <a:t>řízení </a:t>
            </a:r>
          </a:p>
          <a:p>
            <a:pPr lvl="1"/>
            <a:r>
              <a:rPr lang="cs-CZ" dirty="0"/>
              <a:t>ucelený a zákonem upravený postup (proces), jehož cílem je rozhodnout (vydat rozhodnutí)</a:t>
            </a:r>
          </a:p>
          <a:p>
            <a:pPr lvl="1"/>
            <a:r>
              <a:rPr lang="cs-CZ" dirty="0"/>
              <a:t>rozhodnutí správce daně</a:t>
            </a:r>
          </a:p>
          <a:p>
            <a:pPr lvl="2"/>
            <a:r>
              <a:rPr lang="cs-CZ" dirty="0"/>
              <a:t>konstitutivní – ukládá povinnosti a přiznává práva</a:t>
            </a:r>
          </a:p>
          <a:p>
            <a:pPr lvl="2"/>
            <a:r>
              <a:rPr lang="cs-CZ" dirty="0"/>
              <a:t>deklaratorní – prohlašuje již existující práva a povinnosti</a:t>
            </a:r>
          </a:p>
          <a:p>
            <a:r>
              <a:rPr lang="cs-CZ" b="1" dirty="0"/>
              <a:t>postup</a:t>
            </a:r>
          </a:p>
          <a:p>
            <a:pPr lvl="1"/>
            <a:r>
              <a:rPr lang="cs-CZ" dirty="0"/>
              <a:t>ucelený a zákonem upravený proces, jehož cílem </a:t>
            </a:r>
          </a:p>
          <a:p>
            <a:pPr lvl="2"/>
            <a:r>
              <a:rPr lang="cs-CZ" dirty="0"/>
              <a:t>je rozhodnout = řízení</a:t>
            </a:r>
          </a:p>
          <a:p>
            <a:pPr lvl="2"/>
            <a:r>
              <a:rPr lang="cs-CZ" dirty="0"/>
              <a:t>není rozhodnout (nevydává se zde žádné rozhodnutí) = jiný postup</a:t>
            </a:r>
          </a:p>
          <a:p>
            <a:pPr lvl="1"/>
            <a:r>
              <a:rPr lang="cs-CZ" dirty="0"/>
              <a:t>formalizované postupy   </a:t>
            </a:r>
          </a:p>
          <a:p>
            <a:pPr lvl="1"/>
            <a:r>
              <a:rPr lang="cs-CZ" dirty="0"/>
              <a:t>neformalizované postupy</a:t>
            </a:r>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4</a:t>
            </a:fld>
            <a:endParaRPr lang="cs-CZ"/>
          </a:p>
        </p:txBody>
      </p:sp>
    </p:spTree>
    <p:extLst>
      <p:ext uri="{BB962C8B-B14F-4D97-AF65-F5344CB8AC3E}">
        <p14:creationId xmlns:p14="http://schemas.microsoft.com/office/powerpoint/2010/main" val="136210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a:extLst>
              <a:ext uri="{FF2B5EF4-FFF2-40B4-BE49-F238E27FC236}">
                <a16:creationId xmlns:a16="http://schemas.microsoft.com/office/drawing/2014/main" id="{688E699E-AD63-458D-BCAB-17B3F8840D97}"/>
              </a:ext>
            </a:extLst>
          </p:cNvPr>
          <p:cNvSpPr/>
          <p:nvPr/>
        </p:nvSpPr>
        <p:spPr>
          <a:xfrm>
            <a:off x="838199" y="1356590"/>
            <a:ext cx="10515599" cy="414482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s-CZ" sz="3200" b="1" dirty="0">
                <a:latin typeface="Gill Sans MT" panose="020B0502020104020203" pitchFamily="34" charset="-18"/>
              </a:rPr>
              <a:t>Postupy při správě daní</a:t>
            </a: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p:txBody>
      </p:sp>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Řízení a postupy při správě daní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a:t>
            </a:fld>
            <a:endParaRPr lang="cs-CZ"/>
          </a:p>
        </p:txBody>
      </p:sp>
      <p:sp>
        <p:nvSpPr>
          <p:cNvPr id="6" name="Obdélník 5">
            <a:extLst>
              <a:ext uri="{FF2B5EF4-FFF2-40B4-BE49-F238E27FC236}">
                <a16:creationId xmlns:a16="http://schemas.microsoft.com/office/drawing/2014/main" id="{77586CB4-B54B-4CBA-9F25-B5090F217F1D}"/>
              </a:ext>
            </a:extLst>
          </p:cNvPr>
          <p:cNvSpPr/>
          <p:nvPr/>
        </p:nvSpPr>
        <p:spPr>
          <a:xfrm>
            <a:off x="1452056" y="2485377"/>
            <a:ext cx="4290821" cy="259228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2800" b="1" dirty="0">
                <a:solidFill>
                  <a:schemeClr val="bg1"/>
                </a:solidFill>
                <a:latin typeface="Gill Sans MT" panose="020B0502020104020203" pitchFamily="34" charset="-18"/>
              </a:rPr>
              <a:t>Řízení</a:t>
            </a:r>
          </a:p>
        </p:txBody>
      </p:sp>
      <p:sp>
        <p:nvSpPr>
          <p:cNvPr id="7" name="Obdélník 6">
            <a:extLst>
              <a:ext uri="{FF2B5EF4-FFF2-40B4-BE49-F238E27FC236}">
                <a16:creationId xmlns:a16="http://schemas.microsoft.com/office/drawing/2014/main" id="{3D097456-86FA-4894-95DB-4CF17EACB3A0}"/>
              </a:ext>
            </a:extLst>
          </p:cNvPr>
          <p:cNvSpPr/>
          <p:nvPr/>
        </p:nvSpPr>
        <p:spPr>
          <a:xfrm>
            <a:off x="6096000" y="2485377"/>
            <a:ext cx="4643944" cy="259228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2800" b="1" dirty="0">
                <a:solidFill>
                  <a:schemeClr val="bg1"/>
                </a:solidFill>
                <a:latin typeface="Gill Sans MT" panose="020B0502020104020203" pitchFamily="34" charset="-18"/>
              </a:rPr>
              <a:t>Jiné postupy</a:t>
            </a:r>
          </a:p>
          <a:p>
            <a:pPr algn="ctr"/>
            <a:endParaRPr lang="cs-CZ" sz="2800" b="1" dirty="0">
              <a:latin typeface="Gill Sans MT" panose="020B0502020104020203" pitchFamily="34" charset="-18"/>
            </a:endParaRPr>
          </a:p>
          <a:p>
            <a:pPr algn="ctr"/>
            <a:endParaRPr lang="cs-CZ" sz="2800" b="1" dirty="0">
              <a:latin typeface="Gill Sans MT" panose="020B0502020104020203" pitchFamily="34" charset="-18"/>
            </a:endParaRPr>
          </a:p>
          <a:p>
            <a:pPr algn="ctr"/>
            <a:endParaRPr lang="cs-CZ" sz="2800" b="1" dirty="0">
              <a:latin typeface="Gill Sans MT" panose="020B0502020104020203" pitchFamily="34" charset="-18"/>
            </a:endParaRPr>
          </a:p>
        </p:txBody>
      </p:sp>
      <p:sp>
        <p:nvSpPr>
          <p:cNvPr id="8" name="Obdélník 7">
            <a:extLst>
              <a:ext uri="{FF2B5EF4-FFF2-40B4-BE49-F238E27FC236}">
                <a16:creationId xmlns:a16="http://schemas.microsoft.com/office/drawing/2014/main" id="{7BEEF350-371F-453D-B9C5-8AD355C09552}"/>
              </a:ext>
            </a:extLst>
          </p:cNvPr>
          <p:cNvSpPr/>
          <p:nvPr/>
        </p:nvSpPr>
        <p:spPr>
          <a:xfrm>
            <a:off x="6327736" y="3781521"/>
            <a:ext cx="1944216" cy="10081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cs-CZ" b="1" dirty="0">
                <a:latin typeface="Gill Sans MT" panose="020B0502020104020203" pitchFamily="34" charset="-18"/>
              </a:rPr>
              <a:t>Formalizované</a:t>
            </a:r>
          </a:p>
        </p:txBody>
      </p:sp>
      <p:sp>
        <p:nvSpPr>
          <p:cNvPr id="9" name="Obdélník 8">
            <a:extLst>
              <a:ext uri="{FF2B5EF4-FFF2-40B4-BE49-F238E27FC236}">
                <a16:creationId xmlns:a16="http://schemas.microsoft.com/office/drawing/2014/main" id="{ABED4BC0-2923-4F21-91ED-0CF4CC205536}"/>
              </a:ext>
            </a:extLst>
          </p:cNvPr>
          <p:cNvSpPr/>
          <p:nvPr/>
        </p:nvSpPr>
        <p:spPr>
          <a:xfrm>
            <a:off x="8438905" y="3781521"/>
            <a:ext cx="2156388" cy="10081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cs-CZ" b="1" dirty="0">
                <a:latin typeface="Gill Sans MT" panose="020B0502020104020203" pitchFamily="34" charset="-18"/>
              </a:rPr>
              <a:t>Neformalizované</a:t>
            </a:r>
          </a:p>
        </p:txBody>
      </p:sp>
      <p:sp>
        <p:nvSpPr>
          <p:cNvPr id="10" name="Zástupný obsah 9">
            <a:extLst>
              <a:ext uri="{FF2B5EF4-FFF2-40B4-BE49-F238E27FC236}">
                <a16:creationId xmlns:a16="http://schemas.microsoft.com/office/drawing/2014/main" id="{DAF05067-56B8-9052-A340-5F8BDFBE2B48}"/>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613700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199" y="15879"/>
            <a:ext cx="11007055" cy="1325563"/>
          </a:xfrm>
        </p:spPr>
        <p:txBody>
          <a:bodyPr/>
          <a:lstStyle/>
          <a:p>
            <a:r>
              <a:rPr lang="cs-CZ" dirty="0"/>
              <a:t>B. Vztah řízení a jiných postupů při správě daní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a:t>
            </a:fld>
            <a:endParaRPr lang="cs-CZ"/>
          </a:p>
        </p:txBody>
      </p:sp>
      <p:graphicFrame>
        <p:nvGraphicFramePr>
          <p:cNvPr id="5" name="Zástupný symbol pro obsah 4">
            <a:extLst>
              <a:ext uri="{FF2B5EF4-FFF2-40B4-BE49-F238E27FC236}">
                <a16:creationId xmlns:a16="http://schemas.microsoft.com/office/drawing/2014/main" id="{327A35A1-2533-4122-B54E-0FA4317E7A87}"/>
              </a:ext>
            </a:extLst>
          </p:cNvPr>
          <p:cNvGraphicFramePr>
            <a:graphicFrameLocks noGrp="1"/>
          </p:cNvGraphicFramePr>
          <p:nvPr>
            <p:ph idx="1"/>
            <p:extLst>
              <p:ext uri="{D42A27DB-BD31-4B8C-83A1-F6EECF244321}">
                <p14:modId xmlns:p14="http://schemas.microsoft.com/office/powerpoint/2010/main" val="759551386"/>
              </p:ext>
            </p:extLst>
          </p:nvPr>
        </p:nvGraphicFramePr>
        <p:xfrm>
          <a:off x="838200" y="1341438"/>
          <a:ext cx="10515600" cy="417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9984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2. Řízení při správě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Druhy řízení</a:t>
            </a:r>
          </a:p>
          <a:p>
            <a:pPr marL="514350" indent="-514350">
              <a:buFont typeface="+mj-lt"/>
              <a:buAutoNum type="alphaUcPeriod"/>
            </a:pPr>
            <a:r>
              <a:rPr lang="cs-CZ" dirty="0"/>
              <a:t>Zahájení řízení</a:t>
            </a:r>
          </a:p>
          <a:p>
            <a:pPr marL="514350" indent="-514350">
              <a:buFont typeface="+mj-lt"/>
              <a:buAutoNum type="alphaUcPeriod"/>
            </a:pPr>
            <a:r>
              <a:rPr lang="cs-CZ" dirty="0"/>
              <a:t>Dokazování (příště)</a:t>
            </a:r>
          </a:p>
          <a:p>
            <a:pPr marL="514350" indent="-514350">
              <a:buFont typeface="+mj-lt"/>
              <a:buAutoNum type="alphaUcPeriod"/>
            </a:pPr>
            <a:r>
              <a:rPr lang="cs-CZ" dirty="0"/>
              <a:t>Ukončení řízení</a:t>
            </a:r>
          </a:p>
          <a:p>
            <a:pPr marL="514350" indent="-514350">
              <a:buFont typeface="+mj-lt"/>
              <a:buAutoNum type="alphaUcPeriod"/>
            </a:pPr>
            <a:r>
              <a:rPr lang="cs-CZ" dirty="0"/>
              <a:t>Rozhodnutí</a:t>
            </a:r>
          </a:p>
          <a:p>
            <a:pPr marL="514350" indent="-514350">
              <a:buFont typeface="+mj-lt"/>
              <a:buAutoNum type="alphaUcPeriod"/>
            </a:pPr>
            <a:r>
              <a:rPr lang="cs-CZ" dirty="0"/>
              <a:t>Náklady řízení</a:t>
            </a:r>
          </a:p>
          <a:p>
            <a:pPr marL="514350" indent="-514350">
              <a:buFont typeface="+mj-lt"/>
              <a:buAutoNum type="alphaUcPeriod"/>
            </a:pPr>
            <a:endParaRPr lang="cs-CZ" dirty="0"/>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7</a:t>
            </a:fld>
            <a:endParaRPr lang="cs-CZ"/>
          </a:p>
        </p:txBody>
      </p:sp>
    </p:spTree>
    <p:extLst>
      <p:ext uri="{BB962C8B-B14F-4D97-AF65-F5344CB8AC3E}">
        <p14:creationId xmlns:p14="http://schemas.microsoft.com/office/powerpoint/2010/main" val="4107745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Druhy řízení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8</a:t>
            </a:fld>
            <a:endParaRPr lang="cs-CZ"/>
          </a:p>
        </p:txBody>
      </p:sp>
      <p:graphicFrame>
        <p:nvGraphicFramePr>
          <p:cNvPr id="5" name="Diagram 4">
            <a:extLst>
              <a:ext uri="{FF2B5EF4-FFF2-40B4-BE49-F238E27FC236}">
                <a16:creationId xmlns:a16="http://schemas.microsoft.com/office/drawing/2014/main" id="{1D82B6E8-9D33-46E2-978E-408CB93EDA05}"/>
              </a:ext>
            </a:extLst>
          </p:cNvPr>
          <p:cNvGraphicFramePr/>
          <p:nvPr/>
        </p:nvGraphicFramePr>
        <p:xfrm>
          <a:off x="680224" y="1268760"/>
          <a:ext cx="5343768" cy="4247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B647BBC5-5575-4598-A78F-E3C6F4C41F60}"/>
              </a:ext>
            </a:extLst>
          </p:cNvPr>
          <p:cNvGraphicFramePr/>
          <p:nvPr>
            <p:extLst>
              <p:ext uri="{D42A27DB-BD31-4B8C-83A1-F6EECF244321}">
                <p14:modId xmlns:p14="http://schemas.microsoft.com/office/powerpoint/2010/main" val="574147447"/>
              </p:ext>
            </p:extLst>
          </p:nvPr>
        </p:nvGraphicFramePr>
        <p:xfrm>
          <a:off x="6312024" y="1341441"/>
          <a:ext cx="5041776" cy="41751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08899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Zahájení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 91 </a:t>
            </a:r>
          </a:p>
          <a:p>
            <a:endParaRPr lang="cs-CZ" b="1" dirty="0"/>
          </a:p>
          <a:p>
            <a:r>
              <a:rPr lang="cs-CZ" b="1" dirty="0"/>
              <a:t>na návrh</a:t>
            </a:r>
          </a:p>
          <a:p>
            <a:pPr lvl="1"/>
            <a:r>
              <a:rPr lang="cs-CZ" dirty="0"/>
              <a:t>podání osoby zúčastněné na správě daní</a:t>
            </a:r>
          </a:p>
          <a:p>
            <a:endParaRPr lang="cs-CZ" dirty="0"/>
          </a:p>
          <a:p>
            <a:r>
              <a:rPr lang="cs-CZ" b="1" dirty="0"/>
              <a:t>ex offo</a:t>
            </a:r>
          </a:p>
          <a:p>
            <a:pPr lvl="1"/>
            <a:r>
              <a:rPr lang="cs-CZ" dirty="0"/>
              <a:t>první úkon správce daně ve věci</a:t>
            </a:r>
          </a:p>
          <a:p>
            <a:pPr lvl="1"/>
            <a:endParaRPr lang="cs-CZ" dirty="0"/>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9</a:t>
            </a:fld>
            <a:endParaRPr lang="cs-CZ"/>
          </a:p>
        </p:txBody>
      </p:sp>
    </p:spTree>
    <p:extLst>
      <p:ext uri="{BB962C8B-B14F-4D97-AF65-F5344CB8AC3E}">
        <p14:creationId xmlns:p14="http://schemas.microsoft.com/office/powerpoint/2010/main" val="1903098469"/>
      </p:ext>
    </p:extLst>
  </p:cSld>
  <p:clrMapOvr>
    <a:masterClrMapping/>
  </p:clrMapOvr>
</p:sld>
</file>

<file path=ppt/theme/theme1.xml><?xml version="1.0" encoding="utf-8"?>
<a:theme xmlns:a="http://schemas.openxmlformats.org/drawingml/2006/main" name="Motiv Office">
  <a:themeElements>
    <a:clrScheme name="Vlastní 2">
      <a:dk1>
        <a:sysClr val="windowText" lastClr="000000"/>
      </a:dk1>
      <a:lt1>
        <a:sysClr val="window" lastClr="FFFFFF"/>
      </a:lt1>
      <a:dk2>
        <a:srgbClr val="505046"/>
      </a:dk2>
      <a:lt2>
        <a:srgbClr val="EEECE1"/>
      </a:lt2>
      <a:accent1>
        <a:srgbClr val="D22D40"/>
      </a:accent1>
      <a:accent2>
        <a:srgbClr val="D22D40"/>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82E3570-8F0D-45E8-BF56-D546C17BDEAA}" vid="{9F40CBD5-BE48-4A93-969A-978FC482E66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1459</TotalTime>
  <Words>1188</Words>
  <Application>Microsoft Office PowerPoint</Application>
  <PresentationFormat>Širokoúhlá obrazovka</PresentationFormat>
  <Paragraphs>247</Paragraphs>
  <Slides>25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25</vt:i4>
      </vt:variant>
    </vt:vector>
  </HeadingPairs>
  <TitlesOfParts>
    <vt:vector size="29" baseType="lpstr">
      <vt:lpstr>Arial</vt:lpstr>
      <vt:lpstr>Calibri</vt:lpstr>
      <vt:lpstr>Gill Sans MT</vt:lpstr>
      <vt:lpstr>Motiv Office</vt:lpstr>
      <vt:lpstr>Řízení a postupy při správě daní</vt:lpstr>
      <vt:lpstr>Osnova</vt:lpstr>
      <vt:lpstr>1. Postupy při správě daní jako pojem</vt:lpstr>
      <vt:lpstr>A. Řízení a postupy při správě daní</vt:lpstr>
      <vt:lpstr>A. Řízení a postupy při správě daní</vt:lpstr>
      <vt:lpstr>B. Vztah řízení a jiných postupů při správě daní</vt:lpstr>
      <vt:lpstr>2. Řízení při správě daní</vt:lpstr>
      <vt:lpstr>A. Druhy řízení</vt:lpstr>
      <vt:lpstr>B. Zahájení řízení</vt:lpstr>
      <vt:lpstr>D. Ukončení řízení</vt:lpstr>
      <vt:lpstr>E. Rozhodnutí</vt:lpstr>
      <vt:lpstr>E. Rozhodnutí</vt:lpstr>
      <vt:lpstr>Rozhodnutí NSS čj. 6 A 76/2001 - 96</vt:lpstr>
      <vt:lpstr>E. Rozhodnutí</vt:lpstr>
      <vt:lpstr>F. Náklady řízení</vt:lpstr>
      <vt:lpstr>3. Jiné postupy při správě daní než řízení</vt:lpstr>
      <vt:lpstr>3. Jiné postupy při správě daní než řízení</vt:lpstr>
      <vt:lpstr>A. Vyhledávací činnost</vt:lpstr>
      <vt:lpstr>A. Vyhledávací činnost</vt:lpstr>
      <vt:lpstr>B. Místní šetření</vt:lpstr>
      <vt:lpstr>C. Daňová kontrola</vt:lpstr>
      <vt:lpstr>D. Postup k odstranění pochybností</vt:lpstr>
      <vt:lpstr>E. Vztah daňové kontroly a POP</vt:lpstr>
      <vt:lpstr>F. Celostátní územní působnost</vt:lpstr>
      <vt:lpstr>Platit daně je čest, ne trest!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Boháč</dc:creator>
  <cp:lastModifiedBy>Michal Tuláček</cp:lastModifiedBy>
  <cp:revision>123</cp:revision>
  <dcterms:created xsi:type="dcterms:W3CDTF">2019-09-25T20:27:52Z</dcterms:created>
  <dcterms:modified xsi:type="dcterms:W3CDTF">2024-03-17T12:52:49Z</dcterms:modified>
</cp:coreProperties>
</file>