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509" r:id="rId3"/>
    <p:sldId id="510" r:id="rId4"/>
    <p:sldId id="511" r:id="rId5"/>
    <p:sldId id="263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D40"/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94BED8-EB40-46AB-BC0B-DD3BD051CD36}" v="2" dt="2024-03-23T10:47:14.557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75265" autoAdjust="0"/>
  </p:normalViewPr>
  <p:slideViewPr>
    <p:cSldViewPr snapToGrid="0" showGuides="1">
      <p:cViewPr varScale="1">
        <p:scale>
          <a:sx n="81" d="100"/>
          <a:sy n="81" d="100"/>
        </p:scale>
        <p:origin x="114" y="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0955F692-F320-47F1-B89B-57234E34CA5F}"/>
    <pc:docChg chg="modSld">
      <pc:chgData name="Radim Boháč" userId="e5098a9a-6a28-40ce-ac6e-47e9b8c9add8" providerId="ADAL" clId="{0955F692-F320-47F1-B89B-57234E34CA5F}" dt="2022-11-29T21:46:17.306" v="3" actId="20577"/>
      <pc:docMkLst>
        <pc:docMk/>
      </pc:docMkLst>
      <pc:sldChg chg="modSp mod">
        <pc:chgData name="Radim Boháč" userId="e5098a9a-6a28-40ce-ac6e-47e9b8c9add8" providerId="ADAL" clId="{0955F692-F320-47F1-B89B-57234E34CA5F}" dt="2022-11-29T21:46:17.306" v="3" actId="20577"/>
        <pc:sldMkLst>
          <pc:docMk/>
          <pc:sldMk cId="4086439368" sldId="256"/>
        </pc:sldMkLst>
        <pc:spChg chg="mod">
          <ac:chgData name="Radim Boháč" userId="e5098a9a-6a28-40ce-ac6e-47e9b8c9add8" providerId="ADAL" clId="{0955F692-F320-47F1-B89B-57234E34CA5F}" dt="2022-11-29T21:46:17.306" v="3" actId="20577"/>
          <ac:spMkLst>
            <pc:docMk/>
            <pc:sldMk cId="4086439368" sldId="256"/>
            <ac:spMk id="7" creationId="{789D5057-A154-4798-978D-6C9909FC8D3F}"/>
          </ac:spMkLst>
        </pc:spChg>
      </pc:sldChg>
    </pc:docChg>
  </pc:docChgLst>
  <pc:docChgLst>
    <pc:chgData name="Radim Boháč" userId="e5098a9a-6a28-40ce-ac6e-47e9b8c9add8" providerId="ADAL" clId="{6DA60E8C-5AC1-4DDD-82FB-FBA10E364135}"/>
    <pc:docChg chg="modSld">
      <pc:chgData name="Radim Boháč" userId="e5098a9a-6a28-40ce-ac6e-47e9b8c9add8" providerId="ADAL" clId="{6DA60E8C-5AC1-4DDD-82FB-FBA10E364135}" dt="2021-11-27T11:54:50.131" v="15" actId="20577"/>
      <pc:docMkLst>
        <pc:docMk/>
      </pc:docMkLst>
      <pc:sldChg chg="modSp mod">
        <pc:chgData name="Radim Boháč" userId="e5098a9a-6a28-40ce-ac6e-47e9b8c9add8" providerId="ADAL" clId="{6DA60E8C-5AC1-4DDD-82FB-FBA10E364135}" dt="2021-11-27T11:54:40.809" v="11" actId="20577"/>
        <pc:sldMkLst>
          <pc:docMk/>
          <pc:sldMk cId="4086439368" sldId="256"/>
        </pc:sldMkLst>
        <pc:spChg chg="mod">
          <ac:chgData name="Radim Boháč" userId="e5098a9a-6a28-40ce-ac6e-47e9b8c9add8" providerId="ADAL" clId="{6DA60E8C-5AC1-4DDD-82FB-FBA10E364135}" dt="2021-11-27T11:54:31.379" v="1" actId="20577"/>
          <ac:spMkLst>
            <pc:docMk/>
            <pc:sldMk cId="4086439368" sldId="256"/>
            <ac:spMk id="6" creationId="{0B1AA515-C4F5-4F05-9AA0-02923517FDAF}"/>
          </ac:spMkLst>
        </pc:spChg>
        <pc:spChg chg="mod">
          <ac:chgData name="Radim Boháč" userId="e5098a9a-6a28-40ce-ac6e-47e9b8c9add8" providerId="ADAL" clId="{6DA60E8C-5AC1-4DDD-82FB-FBA10E364135}" dt="2021-11-27T11:54:40.809" v="11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6DA60E8C-5AC1-4DDD-82FB-FBA10E364135}" dt="2021-11-27T11:54:50.131" v="15" actId="20577"/>
        <pc:sldMkLst>
          <pc:docMk/>
          <pc:sldMk cId="297342884" sldId="263"/>
        </pc:sldMkLst>
        <pc:spChg chg="mod">
          <ac:chgData name="Radim Boháč" userId="e5098a9a-6a28-40ce-ac6e-47e9b8c9add8" providerId="ADAL" clId="{6DA60E8C-5AC1-4DDD-82FB-FBA10E364135}" dt="2021-11-27T11:54:50.131" v="15" actId="20577"/>
          <ac:spMkLst>
            <pc:docMk/>
            <pc:sldMk cId="297342884" sldId="263"/>
            <ac:spMk id="3" creationId="{F24301BC-71E4-4A67-97E7-DA74E975611B}"/>
          </ac:spMkLst>
        </pc:spChg>
      </pc:sldChg>
    </pc:docChg>
  </pc:docChgLst>
  <pc:docChgLst>
    <pc:chgData name="Radim Boháč" userId="e5098a9a-6a28-40ce-ac6e-47e9b8c9add8" providerId="ADAL" clId="{27AE9D82-7F2A-45F9-B88F-6AF9C13C3A2B}"/>
    <pc:docChg chg="custSel modSld">
      <pc:chgData name="Radim Boháč" userId="e5098a9a-6a28-40ce-ac6e-47e9b8c9add8" providerId="ADAL" clId="{27AE9D82-7F2A-45F9-B88F-6AF9C13C3A2B}" dt="2021-11-27T12:04:53.860" v="118" actId="6549"/>
      <pc:docMkLst>
        <pc:docMk/>
      </pc:docMkLst>
      <pc:sldChg chg="modSp mod">
        <pc:chgData name="Radim Boháč" userId="e5098a9a-6a28-40ce-ac6e-47e9b8c9add8" providerId="ADAL" clId="{27AE9D82-7F2A-45F9-B88F-6AF9C13C3A2B}" dt="2021-11-27T12:04:53.860" v="118" actId="6549"/>
        <pc:sldMkLst>
          <pc:docMk/>
          <pc:sldMk cId="2724293654" sldId="511"/>
        </pc:sldMkLst>
        <pc:spChg chg="mod">
          <ac:chgData name="Radim Boháč" userId="e5098a9a-6a28-40ce-ac6e-47e9b8c9add8" providerId="ADAL" clId="{27AE9D82-7F2A-45F9-B88F-6AF9C13C3A2B}" dt="2021-11-27T12:01:54.365" v="36" actId="20577"/>
          <ac:spMkLst>
            <pc:docMk/>
            <pc:sldMk cId="2724293654" sldId="511"/>
            <ac:spMk id="2" creationId="{D07FEA68-5791-497A-AEE0-AD22E4D52440}"/>
          </ac:spMkLst>
        </pc:spChg>
        <pc:spChg chg="mod">
          <ac:chgData name="Radim Boháč" userId="e5098a9a-6a28-40ce-ac6e-47e9b8c9add8" providerId="ADAL" clId="{27AE9D82-7F2A-45F9-B88F-6AF9C13C3A2B}" dt="2021-11-27T12:04:53.860" v="118" actId="6549"/>
          <ac:spMkLst>
            <pc:docMk/>
            <pc:sldMk cId="2724293654" sldId="511"/>
            <ac:spMk id="3" creationId="{FA8CC2E3-78C7-401D-8B6F-791D7C471981}"/>
          </ac:spMkLst>
        </pc:spChg>
      </pc:sldChg>
    </pc:docChg>
  </pc:docChgLst>
  <pc:docChgLst>
    <pc:chgData name="Radim Boháč" userId="e5098a9a-6a28-40ce-ac6e-47e9b8c9add8" providerId="ADAL" clId="{A094BED8-EB40-46AB-BC0B-DD3BD051CD36}"/>
    <pc:docChg chg="modSld">
      <pc:chgData name="Radim Boháč" userId="e5098a9a-6a28-40ce-ac6e-47e9b8c9add8" providerId="ADAL" clId="{A094BED8-EB40-46AB-BC0B-DD3BD051CD36}" dt="2024-03-23T10:47:12.145" v="12" actId="20577"/>
      <pc:docMkLst>
        <pc:docMk/>
      </pc:docMkLst>
      <pc:sldChg chg="modSp mod">
        <pc:chgData name="Radim Boháč" userId="e5098a9a-6a28-40ce-ac6e-47e9b8c9add8" providerId="ADAL" clId="{A094BED8-EB40-46AB-BC0B-DD3BD051CD36}" dt="2024-03-23T10:41:25.866" v="6" actId="20577"/>
        <pc:sldMkLst>
          <pc:docMk/>
          <pc:sldMk cId="4086439368" sldId="256"/>
        </pc:sldMkLst>
        <pc:spChg chg="mod">
          <ac:chgData name="Radim Boháč" userId="e5098a9a-6a28-40ce-ac6e-47e9b8c9add8" providerId="ADAL" clId="{A094BED8-EB40-46AB-BC0B-DD3BD051CD36}" dt="2024-03-23T10:41:25.866" v="6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A094BED8-EB40-46AB-BC0B-DD3BD051CD36}" dt="2024-03-23T10:47:12.145" v="12" actId="20577"/>
        <pc:sldMkLst>
          <pc:docMk/>
          <pc:sldMk cId="297342884" sldId="263"/>
        </pc:sldMkLst>
        <pc:spChg chg="mod">
          <ac:chgData name="Radim Boháč" userId="e5098a9a-6a28-40ce-ac6e-47e9b8c9add8" providerId="ADAL" clId="{A094BED8-EB40-46AB-BC0B-DD3BD051CD36}" dt="2024-03-23T10:47:12.145" v="12" actId="20577"/>
          <ac:spMkLst>
            <pc:docMk/>
            <pc:sldMk cId="297342884" sldId="263"/>
            <ac:spMk id="3" creationId="{F24301BC-71E4-4A67-97E7-DA74E975611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23.03.2024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Rozbor vybrané judikatury I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8. dubna 2024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Délka lhůty pro vyměření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623887" indent="-514350">
              <a:buFont typeface="+mj-lt"/>
              <a:buAutoNum type="arabicPeriod"/>
            </a:pPr>
            <a:r>
              <a:rPr lang="cs-CZ" dirty="0"/>
              <a:t>č. j. 1 </a:t>
            </a:r>
            <a:r>
              <a:rPr lang="cs-CZ" dirty="0" err="1"/>
              <a:t>Afs</a:t>
            </a:r>
            <a:r>
              <a:rPr lang="cs-CZ" dirty="0"/>
              <a:t> 139/2006-75 ze dne 28. března 2007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č. j. 2 </a:t>
            </a:r>
            <a:r>
              <a:rPr lang="cs-CZ" dirty="0" err="1"/>
              <a:t>Aps</a:t>
            </a:r>
            <a:r>
              <a:rPr lang="cs-CZ" dirty="0"/>
              <a:t> 5/2006-98 ze dne 15. května 2007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sp. zn. I. ÚS 1611/07 ze dne 2. prosince 2008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č. j. 1 </a:t>
            </a:r>
            <a:r>
              <a:rPr lang="cs-CZ" dirty="0" err="1"/>
              <a:t>Afs</a:t>
            </a:r>
            <a:r>
              <a:rPr lang="cs-CZ" dirty="0"/>
              <a:t> 139/2006-108 ze dne 4. února 2009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č. j. 8 </a:t>
            </a:r>
            <a:r>
              <a:rPr lang="cs-CZ" dirty="0" err="1"/>
              <a:t>Afs</a:t>
            </a:r>
            <a:r>
              <a:rPr lang="cs-CZ" dirty="0"/>
              <a:t> 3/2009 – 101 ze dne 25. února 2009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č. j. 5 </a:t>
            </a:r>
            <a:r>
              <a:rPr lang="cs-CZ" dirty="0" err="1"/>
              <a:t>Afs</a:t>
            </a:r>
            <a:r>
              <a:rPr lang="cs-CZ" dirty="0"/>
              <a:t> 15/2009 – 105 ze dne 16. června 2009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č. j. 5 </a:t>
            </a:r>
            <a:r>
              <a:rPr lang="cs-CZ" dirty="0" err="1"/>
              <a:t>Afs</a:t>
            </a:r>
            <a:r>
              <a:rPr lang="cs-CZ" dirty="0"/>
              <a:t> 15/2009 – 122 ze dne 12. ledna 2011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sp. zn. III. ÚS 3221/11 ze dne 12. prosince 2013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170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Důvody pro zahájení daňové kontroly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623887" indent="-514350">
              <a:buFont typeface="+mj-lt"/>
              <a:buAutoNum type="arabicPeriod"/>
            </a:pPr>
            <a:r>
              <a:rPr lang="cs-CZ" dirty="0"/>
              <a:t>sp. zn. I. ÚS 1835/07 ze dne 18. 11. 2008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č. j. 8 </a:t>
            </a:r>
            <a:r>
              <a:rPr lang="cs-CZ" dirty="0" err="1"/>
              <a:t>Afs</a:t>
            </a:r>
            <a:r>
              <a:rPr lang="cs-CZ" dirty="0"/>
              <a:t> 46/2009 – 46 ze dne 26. 10. 2009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sp. zn. I. ÚS 378/10 ze dne 3. 11. 2010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 err="1"/>
              <a:t>Pl</a:t>
            </a:r>
            <a:r>
              <a:rPr lang="cs-CZ" dirty="0"/>
              <a:t>. ÚS-st  33/11 ze dne 8. 11. 2011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031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Počítání lhůty podle § 148 odst.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623887" indent="-514350">
              <a:buFont typeface="+mj-lt"/>
              <a:buAutoNum type="arabicPeriod"/>
            </a:pPr>
            <a:r>
              <a:rPr lang="cs-CZ" dirty="0" err="1"/>
              <a:t>sp</a:t>
            </a:r>
            <a:r>
              <a:rPr lang="cs-CZ" dirty="0"/>
              <a:t>. zn. 9 </a:t>
            </a:r>
            <a:r>
              <a:rPr lang="cs-CZ" dirty="0" err="1"/>
              <a:t>Af</a:t>
            </a:r>
            <a:r>
              <a:rPr lang="cs-CZ" dirty="0"/>
              <a:t> 50/2012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 err="1"/>
              <a:t>sp</a:t>
            </a:r>
            <a:r>
              <a:rPr lang="cs-CZ" dirty="0"/>
              <a:t>. zn. 5 </a:t>
            </a:r>
            <a:r>
              <a:rPr lang="cs-CZ" dirty="0" err="1"/>
              <a:t>Afs</a:t>
            </a:r>
            <a:r>
              <a:rPr lang="cs-CZ" dirty="0"/>
              <a:t> 21/2020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 err="1"/>
              <a:t>sp</a:t>
            </a:r>
            <a:r>
              <a:rPr lang="cs-CZ" dirty="0"/>
              <a:t>. zn. 9 </a:t>
            </a:r>
            <a:r>
              <a:rPr lang="cs-CZ" dirty="0" err="1"/>
              <a:t>Afs</a:t>
            </a:r>
            <a:r>
              <a:rPr lang="cs-CZ" dirty="0"/>
              <a:t> 168/2019</a:t>
            </a:r>
          </a:p>
          <a:p>
            <a:pPr marL="623887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293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Platit daně je čest, ne trest!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</a:t>
            </a:r>
            <a:r>
              <a:rPr lang="cs-CZ"/>
              <a:t>.cz  </a:t>
            </a:r>
            <a:endParaRPr lang="cs-CZ" dirty="0"/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EB04C1-06E2-46B9-8C92-572DBC0A2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2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276</Words>
  <Application>Microsoft Office PowerPoint</Application>
  <PresentationFormat>Širokoúhlá obrazovka</PresentationFormat>
  <Paragraphs>32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Gill Sans MT</vt:lpstr>
      <vt:lpstr>Motiv Office</vt:lpstr>
      <vt:lpstr>Rozbor vybrané judikatury I</vt:lpstr>
      <vt:lpstr>1. Délka lhůty pro vyměření daně</vt:lpstr>
      <vt:lpstr>2. Důvody pro zahájení daňové kontroly</vt:lpstr>
      <vt:lpstr>3. Počítání lhůty podle § 148 odst. 1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Martina Boháčová</cp:lastModifiedBy>
  <cp:revision>105</cp:revision>
  <dcterms:created xsi:type="dcterms:W3CDTF">2019-09-25T20:27:52Z</dcterms:created>
  <dcterms:modified xsi:type="dcterms:W3CDTF">2024-03-23T10:47:14Z</dcterms:modified>
</cp:coreProperties>
</file>