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573" r:id="rId3"/>
    <p:sldId id="614" r:id="rId4"/>
    <p:sldId id="592" r:id="rId5"/>
    <p:sldId id="604" r:id="rId6"/>
    <p:sldId id="605" r:id="rId7"/>
    <p:sldId id="607" r:id="rId8"/>
    <p:sldId id="609" r:id="rId9"/>
    <p:sldId id="576" r:id="rId10"/>
    <p:sldId id="608" r:id="rId11"/>
    <p:sldId id="610" r:id="rId12"/>
    <p:sldId id="615" r:id="rId13"/>
    <p:sldId id="616" r:id="rId14"/>
    <p:sldId id="617" r:id="rId15"/>
    <p:sldId id="618" r:id="rId16"/>
    <p:sldId id="619" r:id="rId17"/>
    <p:sldId id="620" r:id="rId18"/>
    <p:sldId id="621" r:id="rId19"/>
    <p:sldId id="622" r:id="rId20"/>
    <p:sldId id="623" r:id="rId21"/>
    <p:sldId id="624" r:id="rId22"/>
    <p:sldId id="625" r:id="rId23"/>
    <p:sldId id="634" r:id="rId24"/>
    <p:sldId id="630" r:id="rId25"/>
    <p:sldId id="631" r:id="rId26"/>
    <p:sldId id="632" r:id="rId27"/>
    <p:sldId id="600" r:id="rId28"/>
    <p:sldId id="633" r:id="rId29"/>
    <p:sldId id="635" r:id="rId30"/>
    <p:sldId id="636" r:id="rId31"/>
    <p:sldId id="637" r:id="rId32"/>
    <p:sldId id="638" r:id="rId33"/>
    <p:sldId id="639" r:id="rId34"/>
    <p:sldId id="640" r:id="rId35"/>
    <p:sldId id="651" r:id="rId36"/>
    <p:sldId id="652" r:id="rId37"/>
    <p:sldId id="653" r:id="rId38"/>
    <p:sldId id="654" r:id="rId39"/>
    <p:sldId id="655" r:id="rId40"/>
    <p:sldId id="599" r:id="rId41"/>
    <p:sldId id="366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8CB5E-464E-4F4B-BC30-60C1C76D9B9F}" v="21" dt="2024-03-02T15:59:04.54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48" d="100"/>
          <a:sy n="48" d="100"/>
        </p:scale>
        <p:origin x="67" y="7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3508CB5E-464E-4F4B-BC30-60C1C76D9B9F}"/>
    <pc:docChg chg="undo custSel addSld delSld modSld">
      <pc:chgData name="Radim Boháč" userId="e5098a9a-6a28-40ce-ac6e-47e9b8c9add8" providerId="ADAL" clId="{3508CB5E-464E-4F4B-BC30-60C1C76D9B9F}" dt="2024-03-02T17:18:16.905" v="4135" actId="47"/>
      <pc:docMkLst>
        <pc:docMk/>
      </pc:docMkLst>
      <pc:sldChg chg="del">
        <pc:chgData name="Radim Boháč" userId="e5098a9a-6a28-40ce-ac6e-47e9b8c9add8" providerId="ADAL" clId="{3508CB5E-464E-4F4B-BC30-60C1C76D9B9F}" dt="2024-03-02T17:18:16.905" v="4135" actId="47"/>
        <pc:sldMkLst>
          <pc:docMk/>
          <pc:sldMk cId="3349152542" sldId="368"/>
        </pc:sldMkLst>
      </pc:sldChg>
      <pc:sldChg chg="modSp mod">
        <pc:chgData name="Radim Boháč" userId="e5098a9a-6a28-40ce-ac6e-47e9b8c9add8" providerId="ADAL" clId="{3508CB5E-464E-4F4B-BC30-60C1C76D9B9F}" dt="2024-03-02T17:14:45.468" v="3987" actId="20577"/>
        <pc:sldMkLst>
          <pc:docMk/>
          <pc:sldMk cId="1935335343" sldId="573"/>
        </pc:sldMkLst>
        <pc:spChg chg="mod">
          <ac:chgData name="Radim Boháč" userId="e5098a9a-6a28-40ce-ac6e-47e9b8c9add8" providerId="ADAL" clId="{3508CB5E-464E-4F4B-BC30-60C1C76D9B9F}" dt="2024-03-02T17:14:45.468" v="3987" actId="20577"/>
          <ac:spMkLst>
            <pc:docMk/>
            <pc:sldMk cId="1935335343" sldId="573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3508CB5E-464E-4F4B-BC30-60C1C76D9B9F}" dt="2024-03-02T17:16:36.255" v="4127" actId="20577"/>
        <pc:sldMkLst>
          <pc:docMk/>
          <pc:sldMk cId="3676894268" sldId="599"/>
        </pc:sldMkLst>
        <pc:spChg chg="mod">
          <ac:chgData name="Radim Boháč" userId="e5098a9a-6a28-40ce-ac6e-47e9b8c9add8" providerId="ADAL" clId="{3508CB5E-464E-4F4B-BC30-60C1C76D9B9F}" dt="2024-03-02T17:15:00.666" v="3999" actId="20577"/>
          <ac:spMkLst>
            <pc:docMk/>
            <pc:sldMk cId="3676894268" sldId="599"/>
            <ac:spMk id="2" creationId="{D07FEA68-5791-497A-AEE0-AD22E4D52440}"/>
          </ac:spMkLst>
        </pc:spChg>
        <pc:spChg chg="mod">
          <ac:chgData name="Radim Boháč" userId="e5098a9a-6a28-40ce-ac6e-47e9b8c9add8" providerId="ADAL" clId="{3508CB5E-464E-4F4B-BC30-60C1C76D9B9F}" dt="2024-03-02T17:16:36.255" v="4127" actId="20577"/>
          <ac:spMkLst>
            <pc:docMk/>
            <pc:sldMk cId="3676894268" sldId="599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3508CB5E-464E-4F4B-BC30-60C1C76D9B9F}" dt="2024-03-02T17:15:46.995" v="4076" actId="47"/>
        <pc:sldMkLst>
          <pc:docMk/>
          <pc:sldMk cId="1805436253" sldId="603"/>
        </pc:sldMkLst>
      </pc:sldChg>
      <pc:sldChg chg="modSp mod">
        <pc:chgData name="Radim Boháč" userId="e5098a9a-6a28-40ce-ac6e-47e9b8c9add8" providerId="ADAL" clId="{3508CB5E-464E-4F4B-BC30-60C1C76D9B9F}" dt="2024-03-02T17:17:51.248" v="4134" actId="20577"/>
        <pc:sldMkLst>
          <pc:docMk/>
          <pc:sldMk cId="1420403535" sldId="624"/>
        </pc:sldMkLst>
        <pc:spChg chg="mod">
          <ac:chgData name="Radim Boháč" userId="e5098a9a-6a28-40ce-ac6e-47e9b8c9add8" providerId="ADAL" clId="{3508CB5E-464E-4F4B-BC30-60C1C76D9B9F}" dt="2024-03-02T17:17:51.248" v="4134" actId="20577"/>
          <ac:spMkLst>
            <pc:docMk/>
            <pc:sldMk cId="1420403535" sldId="624"/>
            <ac:spMk id="3" creationId="{8EE0DB3B-7AA6-FDD0-D1EA-EE35D48D316C}"/>
          </ac:spMkLst>
        </pc:spChg>
      </pc:sldChg>
      <pc:sldChg chg="modSp mod">
        <pc:chgData name="Radim Boháč" userId="e5098a9a-6a28-40ce-ac6e-47e9b8c9add8" providerId="ADAL" clId="{3508CB5E-464E-4F4B-BC30-60C1C76D9B9F}" dt="2024-03-02T14:54:20.053" v="1856" actId="20577"/>
        <pc:sldMkLst>
          <pc:docMk/>
          <pc:sldMk cId="401066511" sldId="633"/>
        </pc:sldMkLst>
        <pc:spChg chg="mod">
          <ac:chgData name="Radim Boháč" userId="e5098a9a-6a28-40ce-ac6e-47e9b8c9add8" providerId="ADAL" clId="{3508CB5E-464E-4F4B-BC30-60C1C76D9B9F}" dt="2024-03-02T14:54:20.053" v="1856" actId="20577"/>
          <ac:spMkLst>
            <pc:docMk/>
            <pc:sldMk cId="401066511" sldId="633"/>
            <ac:spMk id="3" creationId="{06586047-B701-D4D1-444B-2A42C828F886}"/>
          </ac:spMkLst>
        </pc:spChg>
      </pc:sldChg>
      <pc:sldChg chg="modSp mod">
        <pc:chgData name="Radim Boháč" userId="e5098a9a-6a28-40ce-ac6e-47e9b8c9add8" providerId="ADAL" clId="{3508CB5E-464E-4F4B-BC30-60C1C76D9B9F}" dt="2024-03-02T11:32:12.131" v="121" actId="6549"/>
        <pc:sldMkLst>
          <pc:docMk/>
          <pc:sldMk cId="446406020" sldId="639"/>
        </pc:sldMkLst>
        <pc:spChg chg="mod">
          <ac:chgData name="Radim Boháč" userId="e5098a9a-6a28-40ce-ac6e-47e9b8c9add8" providerId="ADAL" clId="{3508CB5E-464E-4F4B-BC30-60C1C76D9B9F}" dt="2024-03-02T11:32:12.131" v="121" actId="6549"/>
          <ac:spMkLst>
            <pc:docMk/>
            <pc:sldMk cId="446406020" sldId="639"/>
            <ac:spMk id="2" creationId="{70165B00-E4B2-B4F8-2702-848DDEAAD332}"/>
          </ac:spMkLst>
        </pc:spChg>
        <pc:spChg chg="mod">
          <ac:chgData name="Radim Boháč" userId="e5098a9a-6a28-40ce-ac6e-47e9b8c9add8" providerId="ADAL" clId="{3508CB5E-464E-4F4B-BC30-60C1C76D9B9F}" dt="2024-03-02T11:31:57.800" v="107" actId="20577"/>
          <ac:spMkLst>
            <pc:docMk/>
            <pc:sldMk cId="446406020" sldId="639"/>
            <ac:spMk id="3" creationId="{C83FB926-1AB2-B263-164D-9BFE57E6F4A3}"/>
          </ac:spMkLst>
        </pc:spChg>
      </pc:sldChg>
      <pc:sldChg chg="modSp mod">
        <pc:chgData name="Radim Boháč" userId="e5098a9a-6a28-40ce-ac6e-47e9b8c9add8" providerId="ADAL" clId="{3508CB5E-464E-4F4B-BC30-60C1C76D9B9F}" dt="2024-03-02T11:53:58.143" v="722" actId="5793"/>
        <pc:sldMkLst>
          <pc:docMk/>
          <pc:sldMk cId="2848327025" sldId="640"/>
        </pc:sldMkLst>
        <pc:spChg chg="mod">
          <ac:chgData name="Radim Boháč" userId="e5098a9a-6a28-40ce-ac6e-47e9b8c9add8" providerId="ADAL" clId="{3508CB5E-464E-4F4B-BC30-60C1C76D9B9F}" dt="2024-03-02T11:39:11.914" v="132"/>
          <ac:spMkLst>
            <pc:docMk/>
            <pc:sldMk cId="2848327025" sldId="640"/>
            <ac:spMk id="2" creationId="{59EF688E-3E2E-466C-E0A2-20C770B35FD4}"/>
          </ac:spMkLst>
        </pc:spChg>
        <pc:spChg chg="mod">
          <ac:chgData name="Radim Boháč" userId="e5098a9a-6a28-40ce-ac6e-47e9b8c9add8" providerId="ADAL" clId="{3508CB5E-464E-4F4B-BC30-60C1C76D9B9F}" dt="2024-03-02T11:53:58.143" v="722" actId="5793"/>
          <ac:spMkLst>
            <pc:docMk/>
            <pc:sldMk cId="2848327025" sldId="640"/>
            <ac:spMk id="3" creationId="{FDB4F617-CFB1-C241-0203-BFD2B344B255}"/>
          </ac:spMkLst>
        </pc:spChg>
      </pc:sldChg>
      <pc:sldChg chg="add del">
        <pc:chgData name="Radim Boháč" userId="e5098a9a-6a28-40ce-ac6e-47e9b8c9add8" providerId="ADAL" clId="{3508CB5E-464E-4F4B-BC30-60C1C76D9B9F}" dt="2024-03-02T17:14:53.458" v="3988" actId="47"/>
        <pc:sldMkLst>
          <pc:docMk/>
          <pc:sldMk cId="2413710406" sldId="641"/>
        </pc:sldMkLst>
      </pc:sldChg>
      <pc:sldChg chg="add del">
        <pc:chgData name="Radim Boháč" userId="e5098a9a-6a28-40ce-ac6e-47e9b8c9add8" providerId="ADAL" clId="{3508CB5E-464E-4F4B-BC30-60C1C76D9B9F}" dt="2024-03-02T17:14:53.911" v="3989" actId="47"/>
        <pc:sldMkLst>
          <pc:docMk/>
          <pc:sldMk cId="2557077434" sldId="642"/>
        </pc:sldMkLst>
      </pc:sldChg>
      <pc:sldChg chg="add del">
        <pc:chgData name="Radim Boháč" userId="e5098a9a-6a28-40ce-ac6e-47e9b8c9add8" providerId="ADAL" clId="{3508CB5E-464E-4F4B-BC30-60C1C76D9B9F}" dt="2024-03-02T17:14:54.273" v="3990" actId="47"/>
        <pc:sldMkLst>
          <pc:docMk/>
          <pc:sldMk cId="168516020" sldId="643"/>
        </pc:sldMkLst>
      </pc:sldChg>
      <pc:sldChg chg="add del">
        <pc:chgData name="Radim Boháč" userId="e5098a9a-6a28-40ce-ac6e-47e9b8c9add8" providerId="ADAL" clId="{3508CB5E-464E-4F4B-BC30-60C1C76D9B9F}" dt="2024-03-02T17:14:54.666" v="3991" actId="47"/>
        <pc:sldMkLst>
          <pc:docMk/>
          <pc:sldMk cId="685926558" sldId="644"/>
        </pc:sldMkLst>
      </pc:sldChg>
      <pc:sldChg chg="add del">
        <pc:chgData name="Radim Boháč" userId="e5098a9a-6a28-40ce-ac6e-47e9b8c9add8" providerId="ADAL" clId="{3508CB5E-464E-4F4B-BC30-60C1C76D9B9F}" dt="2024-03-02T17:14:55.010" v="3992" actId="47"/>
        <pc:sldMkLst>
          <pc:docMk/>
          <pc:sldMk cId="984492452" sldId="645"/>
        </pc:sldMkLst>
      </pc:sldChg>
      <pc:sldChg chg="add del">
        <pc:chgData name="Radim Boháč" userId="e5098a9a-6a28-40ce-ac6e-47e9b8c9add8" providerId="ADAL" clId="{3508CB5E-464E-4F4B-BC30-60C1C76D9B9F}" dt="2024-03-02T17:14:55.402" v="3993" actId="47"/>
        <pc:sldMkLst>
          <pc:docMk/>
          <pc:sldMk cId="320920340" sldId="646"/>
        </pc:sldMkLst>
      </pc:sldChg>
      <pc:sldChg chg="add del">
        <pc:chgData name="Radim Boháč" userId="e5098a9a-6a28-40ce-ac6e-47e9b8c9add8" providerId="ADAL" clId="{3508CB5E-464E-4F4B-BC30-60C1C76D9B9F}" dt="2024-03-02T17:14:56.066" v="3994" actId="47"/>
        <pc:sldMkLst>
          <pc:docMk/>
          <pc:sldMk cId="2604133323" sldId="647"/>
        </pc:sldMkLst>
      </pc:sldChg>
      <pc:sldChg chg="add del">
        <pc:chgData name="Radim Boháč" userId="e5098a9a-6a28-40ce-ac6e-47e9b8c9add8" providerId="ADAL" clId="{3508CB5E-464E-4F4B-BC30-60C1C76D9B9F}" dt="2024-03-02T17:14:56.281" v="3995" actId="47"/>
        <pc:sldMkLst>
          <pc:docMk/>
          <pc:sldMk cId="583699068" sldId="648"/>
        </pc:sldMkLst>
      </pc:sldChg>
      <pc:sldChg chg="add del">
        <pc:chgData name="Radim Boháč" userId="e5098a9a-6a28-40ce-ac6e-47e9b8c9add8" providerId="ADAL" clId="{3508CB5E-464E-4F4B-BC30-60C1C76D9B9F}" dt="2024-03-02T17:14:56.613" v="3996" actId="47"/>
        <pc:sldMkLst>
          <pc:docMk/>
          <pc:sldMk cId="367429045" sldId="649"/>
        </pc:sldMkLst>
      </pc:sldChg>
      <pc:sldChg chg="add del">
        <pc:chgData name="Radim Boháč" userId="e5098a9a-6a28-40ce-ac6e-47e9b8c9add8" providerId="ADAL" clId="{3508CB5E-464E-4F4B-BC30-60C1C76D9B9F}" dt="2024-03-02T17:14:57.370" v="3997" actId="47"/>
        <pc:sldMkLst>
          <pc:docMk/>
          <pc:sldMk cId="1762105577" sldId="650"/>
        </pc:sldMkLst>
      </pc:sldChg>
      <pc:sldChg chg="modSp add mod">
        <pc:chgData name="Radim Boháč" userId="e5098a9a-6a28-40ce-ac6e-47e9b8c9add8" providerId="ADAL" clId="{3508CB5E-464E-4F4B-BC30-60C1C76D9B9F}" dt="2024-03-02T17:08:09.812" v="3911" actId="20577"/>
        <pc:sldMkLst>
          <pc:docMk/>
          <pc:sldMk cId="1401862899" sldId="651"/>
        </pc:sldMkLst>
        <pc:spChg chg="mod">
          <ac:chgData name="Radim Boháč" userId="e5098a9a-6a28-40ce-ac6e-47e9b8c9add8" providerId="ADAL" clId="{3508CB5E-464E-4F4B-BC30-60C1C76D9B9F}" dt="2024-03-02T17:08:09.812" v="3911" actId="20577"/>
          <ac:spMkLst>
            <pc:docMk/>
            <pc:sldMk cId="1401862899" sldId="651"/>
            <ac:spMk id="3" creationId="{B73D45C8-249F-6A12-FA75-D045641391A8}"/>
          </ac:spMkLst>
        </pc:spChg>
      </pc:sldChg>
      <pc:sldChg chg="modSp add mod">
        <pc:chgData name="Radim Boháč" userId="e5098a9a-6a28-40ce-ac6e-47e9b8c9add8" providerId="ADAL" clId="{3508CB5E-464E-4F4B-BC30-60C1C76D9B9F}" dt="2024-03-02T14:52:50.798" v="1764" actId="20577"/>
        <pc:sldMkLst>
          <pc:docMk/>
          <pc:sldMk cId="1471489748" sldId="652"/>
        </pc:sldMkLst>
        <pc:spChg chg="mod">
          <ac:chgData name="Radim Boháč" userId="e5098a9a-6a28-40ce-ac6e-47e9b8c9add8" providerId="ADAL" clId="{3508CB5E-464E-4F4B-BC30-60C1C76D9B9F}" dt="2024-03-02T14:52:50.798" v="1764" actId="20577"/>
          <ac:spMkLst>
            <pc:docMk/>
            <pc:sldMk cId="1471489748" sldId="652"/>
            <ac:spMk id="3" creationId="{6AEE8428-C40A-E0B2-2D3B-FCD8945C0A3A}"/>
          </ac:spMkLst>
        </pc:spChg>
      </pc:sldChg>
      <pc:sldChg chg="addSp delSp modSp add mod">
        <pc:chgData name="Radim Boháč" userId="e5098a9a-6a28-40ce-ac6e-47e9b8c9add8" providerId="ADAL" clId="{3508CB5E-464E-4F4B-BC30-60C1C76D9B9F}" dt="2024-03-02T15:18:58.666" v="2630" actId="20577"/>
        <pc:sldMkLst>
          <pc:docMk/>
          <pc:sldMk cId="2992857927" sldId="653"/>
        </pc:sldMkLst>
        <pc:spChg chg="mod">
          <ac:chgData name="Radim Boháč" userId="e5098a9a-6a28-40ce-ac6e-47e9b8c9add8" providerId="ADAL" clId="{3508CB5E-464E-4F4B-BC30-60C1C76D9B9F}" dt="2024-03-02T14:53:43.885" v="1789" actId="20577"/>
          <ac:spMkLst>
            <pc:docMk/>
            <pc:sldMk cId="2992857927" sldId="653"/>
            <ac:spMk id="2" creationId="{6B1B9EAE-3271-270A-0B0D-7AA280439BCA}"/>
          </ac:spMkLst>
        </pc:spChg>
        <pc:spChg chg="del mod">
          <ac:chgData name="Radim Boháč" userId="e5098a9a-6a28-40ce-ac6e-47e9b8c9add8" providerId="ADAL" clId="{3508CB5E-464E-4F4B-BC30-60C1C76D9B9F}" dt="2024-03-02T14:55:16.807" v="1857" actId="478"/>
          <ac:spMkLst>
            <pc:docMk/>
            <pc:sldMk cId="2992857927" sldId="653"/>
            <ac:spMk id="3" creationId="{34CD0464-41E8-13CB-9AB9-DE01F40504FF}"/>
          </ac:spMkLst>
        </pc:spChg>
        <pc:spChg chg="add mod">
          <ac:chgData name="Radim Boháč" userId="e5098a9a-6a28-40ce-ac6e-47e9b8c9add8" providerId="ADAL" clId="{3508CB5E-464E-4F4B-BC30-60C1C76D9B9F}" dt="2024-03-02T15:18:58.666" v="2630" actId="20577"/>
          <ac:spMkLst>
            <pc:docMk/>
            <pc:sldMk cId="2992857927" sldId="653"/>
            <ac:spMk id="5" creationId="{02A9F08F-446F-DB34-8E0A-A83C35E71290}"/>
          </ac:spMkLst>
        </pc:spChg>
      </pc:sldChg>
      <pc:sldChg chg="modSp add mod">
        <pc:chgData name="Radim Boháč" userId="e5098a9a-6a28-40ce-ac6e-47e9b8c9add8" providerId="ADAL" clId="{3508CB5E-464E-4F4B-BC30-60C1C76D9B9F}" dt="2024-03-02T17:12:48.995" v="3978" actId="20577"/>
        <pc:sldMkLst>
          <pc:docMk/>
          <pc:sldMk cId="2327982770" sldId="654"/>
        </pc:sldMkLst>
        <pc:spChg chg="mod">
          <ac:chgData name="Radim Boháč" userId="e5098a9a-6a28-40ce-ac6e-47e9b8c9add8" providerId="ADAL" clId="{3508CB5E-464E-4F4B-BC30-60C1C76D9B9F}" dt="2024-03-02T15:48:32.663" v="2632"/>
          <ac:spMkLst>
            <pc:docMk/>
            <pc:sldMk cId="2327982770" sldId="654"/>
            <ac:spMk id="2" creationId="{5261ECC1-36DE-87B2-5DED-54F51ACCD5B7}"/>
          </ac:spMkLst>
        </pc:spChg>
        <pc:spChg chg="mod">
          <ac:chgData name="Radim Boháč" userId="e5098a9a-6a28-40ce-ac6e-47e9b8c9add8" providerId="ADAL" clId="{3508CB5E-464E-4F4B-BC30-60C1C76D9B9F}" dt="2024-03-02T17:12:48.995" v="3978" actId="20577"/>
          <ac:spMkLst>
            <pc:docMk/>
            <pc:sldMk cId="2327982770" sldId="654"/>
            <ac:spMk id="3" creationId="{A6053D8C-BBE5-D280-E653-CF0F9FC72587}"/>
          </ac:spMkLst>
        </pc:spChg>
      </pc:sldChg>
      <pc:sldChg chg="modSp add mod">
        <pc:chgData name="Radim Boháč" userId="e5098a9a-6a28-40ce-ac6e-47e9b8c9add8" providerId="ADAL" clId="{3508CB5E-464E-4F4B-BC30-60C1C76D9B9F}" dt="2024-03-02T16:53:28.694" v="3881" actId="20577"/>
        <pc:sldMkLst>
          <pc:docMk/>
          <pc:sldMk cId="1035927906" sldId="655"/>
        </pc:sldMkLst>
        <pc:spChg chg="mod">
          <ac:chgData name="Radim Boháč" userId="e5098a9a-6a28-40ce-ac6e-47e9b8c9add8" providerId="ADAL" clId="{3508CB5E-464E-4F4B-BC30-60C1C76D9B9F}" dt="2024-03-02T16:53:28.694" v="3881" actId="20577"/>
          <ac:spMkLst>
            <pc:docMk/>
            <pc:sldMk cId="1035927906" sldId="655"/>
            <ac:spMk id="3" creationId="{F81455ED-4D15-41A0-12CC-7B0219B7B589}"/>
          </ac:spMkLst>
        </pc:spChg>
      </pc:sldChg>
      <pc:sldMasterChg chg="delSldLayout">
        <pc:chgData name="Radim Boháč" userId="e5098a9a-6a28-40ce-ac6e-47e9b8c9add8" providerId="ADAL" clId="{3508CB5E-464E-4F4B-BC30-60C1C76D9B9F}" dt="2024-03-02T17:18:16.905" v="4135" actId="47"/>
        <pc:sldMasterMkLst>
          <pc:docMk/>
          <pc:sldMasterMk cId="2019028084" sldId="2147483648"/>
        </pc:sldMasterMkLst>
        <pc:sldLayoutChg chg="del">
          <pc:chgData name="Radim Boháč" userId="e5098a9a-6a28-40ce-ac6e-47e9b8c9add8" providerId="ADAL" clId="{3508CB5E-464E-4F4B-BC30-60C1C76D9B9F}" dt="2024-03-02T17:18:16.905" v="4135" actId="47"/>
          <pc:sldLayoutMkLst>
            <pc:docMk/>
            <pc:sldMasterMk cId="2019028084" sldId="2147483648"/>
            <pc:sldLayoutMk cId="2966149854" sldId="2147483660"/>
          </pc:sldLayoutMkLst>
        </pc:sldLayoutChg>
      </pc:sldMasterChg>
    </pc:docChg>
  </pc:docChgLst>
  <pc:docChgLst>
    <pc:chgData name="Radim Boháč" userId="e5098a9a-6a28-40ce-ac6e-47e9b8c9add8" providerId="ADAL" clId="{35355033-B65E-470D-8308-58D4B555AAF9}"/>
    <pc:docChg chg="undo custSel delSld modSld">
      <pc:chgData name="Radim Boháč" userId="e5098a9a-6a28-40ce-ac6e-47e9b8c9add8" providerId="ADAL" clId="{35355033-B65E-470D-8308-58D4B555AAF9}" dt="2021-10-15T18:48:59.456" v="393" actId="207"/>
      <pc:docMkLst>
        <pc:docMk/>
      </pc:docMkLst>
      <pc:sldChg chg="modSp mod">
        <pc:chgData name="Radim Boháč" userId="e5098a9a-6a28-40ce-ac6e-47e9b8c9add8" providerId="ADAL" clId="{35355033-B65E-470D-8308-58D4B555AAF9}" dt="2021-10-15T18:36:41.287" v="270" actId="6549"/>
        <pc:sldMkLst>
          <pc:docMk/>
          <pc:sldMk cId="3616840308" sldId="501"/>
        </pc:sldMkLst>
        <pc:spChg chg="mod">
          <ac:chgData name="Radim Boháč" userId="e5098a9a-6a28-40ce-ac6e-47e9b8c9add8" providerId="ADAL" clId="{35355033-B65E-470D-8308-58D4B555AAF9}" dt="2021-10-15T18:36:41.287" v="270" actId="6549"/>
          <ac:spMkLst>
            <pc:docMk/>
            <pc:sldMk cId="3616840308" sldId="501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35355033-B65E-470D-8308-58D4B555AAF9}" dt="2021-10-14T21:18:23.584" v="11" actId="47"/>
        <pc:sldMkLst>
          <pc:docMk/>
          <pc:sldMk cId="3870746478" sldId="504"/>
        </pc:sldMkLst>
      </pc:sldChg>
      <pc:sldChg chg="addSp delSp modSp mod">
        <pc:chgData name="Radim Boháč" userId="e5098a9a-6a28-40ce-ac6e-47e9b8c9add8" providerId="ADAL" clId="{35355033-B65E-470D-8308-58D4B555AAF9}" dt="2021-10-15T18:36:08.798" v="245" actId="20577"/>
        <pc:sldMkLst>
          <pc:docMk/>
          <pc:sldMk cId="2123155880" sldId="505"/>
        </pc:sldMkLst>
        <pc:spChg chg="mod">
          <ac:chgData name="Radim Boháč" userId="e5098a9a-6a28-40ce-ac6e-47e9b8c9add8" providerId="ADAL" clId="{35355033-B65E-470D-8308-58D4B555AAF9}" dt="2021-10-15T18:36:08.798" v="245" actId="20577"/>
          <ac:spMkLst>
            <pc:docMk/>
            <pc:sldMk cId="2123155880" sldId="505"/>
            <ac:spMk id="2" creationId="{D07FEA68-5791-497A-AEE0-AD22E4D52440}"/>
          </ac:spMkLst>
        </pc:spChg>
        <pc:picChg chg="del">
          <ac:chgData name="Radim Boháč" userId="e5098a9a-6a28-40ce-ac6e-47e9b8c9add8" providerId="ADAL" clId="{35355033-B65E-470D-8308-58D4B555AAF9}" dt="2021-10-14T21:18:04.210" v="0" actId="478"/>
          <ac:picMkLst>
            <pc:docMk/>
            <pc:sldMk cId="2123155880" sldId="505"/>
            <ac:picMk id="5" creationId="{7AFDEB48-66C0-4B94-A213-D9335721E8D8}"/>
          </ac:picMkLst>
        </pc:picChg>
        <pc:picChg chg="add mod">
          <ac:chgData name="Radim Boháč" userId="e5098a9a-6a28-40ce-ac6e-47e9b8c9add8" providerId="ADAL" clId="{35355033-B65E-470D-8308-58D4B555AAF9}" dt="2021-10-14T21:18:14.119" v="10" actId="1038"/>
          <ac:picMkLst>
            <pc:docMk/>
            <pc:sldMk cId="2123155880" sldId="505"/>
            <ac:picMk id="1026" creationId="{94DF66D9-6405-4EE8-BBE5-5362DD1E835D}"/>
          </ac:picMkLst>
        </pc:picChg>
      </pc:sldChg>
      <pc:sldChg chg="addSp delSp modSp mod">
        <pc:chgData name="Radim Boháč" userId="e5098a9a-6a28-40ce-ac6e-47e9b8c9add8" providerId="ADAL" clId="{35355033-B65E-470D-8308-58D4B555AAF9}" dt="2021-10-14T21:25:05.412" v="20" actId="1076"/>
        <pc:sldMkLst>
          <pc:docMk/>
          <pc:sldMk cId="2799800440" sldId="506"/>
        </pc:sldMkLst>
        <pc:spChg chg="add del mod">
          <ac:chgData name="Radim Boháč" userId="e5098a9a-6a28-40ce-ac6e-47e9b8c9add8" providerId="ADAL" clId="{35355033-B65E-470D-8308-58D4B555AAF9}" dt="2021-10-14T21:24:48.862" v="15" actId="478"/>
          <ac:spMkLst>
            <pc:docMk/>
            <pc:sldMk cId="2799800440" sldId="506"/>
            <ac:spMk id="3" creationId="{1C850C83-5E0C-4E5E-B076-29689400B66F}"/>
          </ac:spMkLst>
        </pc:spChg>
        <pc:picChg chg="del">
          <ac:chgData name="Radim Boháč" userId="e5098a9a-6a28-40ce-ac6e-47e9b8c9add8" providerId="ADAL" clId="{35355033-B65E-470D-8308-58D4B555AAF9}" dt="2021-10-14T21:24:49.822" v="16" actId="478"/>
          <ac:picMkLst>
            <pc:docMk/>
            <pc:sldMk cId="2799800440" sldId="506"/>
            <ac:picMk id="5" creationId="{D1F51D5E-CFA1-479F-BABE-9E6BB2D4E005}"/>
          </ac:picMkLst>
        </pc:picChg>
        <pc:picChg chg="add mod">
          <ac:chgData name="Radim Boháč" userId="e5098a9a-6a28-40ce-ac6e-47e9b8c9add8" providerId="ADAL" clId="{35355033-B65E-470D-8308-58D4B555AAF9}" dt="2021-10-14T21:25:05.412" v="20" actId="1076"/>
          <ac:picMkLst>
            <pc:docMk/>
            <pc:sldMk cId="2799800440" sldId="506"/>
            <ac:picMk id="2050" creationId="{4711BE87-1CF7-4C5F-B332-B69F3AFBBD95}"/>
          </ac:picMkLst>
        </pc:picChg>
        <pc:picChg chg="del">
          <ac:chgData name="Radim Boháč" userId="e5098a9a-6a28-40ce-ac6e-47e9b8c9add8" providerId="ADAL" clId="{35355033-B65E-470D-8308-58D4B555AAF9}" dt="2021-10-14T21:24:37.137" v="12" actId="478"/>
          <ac:picMkLst>
            <pc:docMk/>
            <pc:sldMk cId="2799800440" sldId="506"/>
            <ac:picMk id="5122" creationId="{D4B6C31A-9026-4282-A486-4FAB93EB44BA}"/>
          </ac:picMkLst>
        </pc:picChg>
      </pc:sldChg>
      <pc:sldChg chg="modSp mod">
        <pc:chgData name="Radim Boháč" userId="e5098a9a-6a28-40ce-ac6e-47e9b8c9add8" providerId="ADAL" clId="{35355033-B65E-470D-8308-58D4B555AAF9}" dt="2021-10-15T12:01:12.055" v="36" actId="1076"/>
        <pc:sldMkLst>
          <pc:docMk/>
          <pc:sldMk cId="3104314003" sldId="513"/>
        </pc:sldMkLst>
        <pc:spChg chg="mod">
          <ac:chgData name="Radim Boháč" userId="e5098a9a-6a28-40ce-ac6e-47e9b8c9add8" providerId="ADAL" clId="{35355033-B65E-470D-8308-58D4B555AAF9}" dt="2021-10-15T12:00:48.085" v="32" actId="1582"/>
          <ac:spMkLst>
            <pc:docMk/>
            <pc:sldMk cId="3104314003" sldId="513"/>
            <ac:spMk id="5" creationId="{06DDCE12-4A04-4E75-8E71-9A224C066965}"/>
          </ac:spMkLst>
        </pc:spChg>
        <pc:spChg chg="mod">
          <ac:chgData name="Radim Boháč" userId="e5098a9a-6a28-40ce-ac6e-47e9b8c9add8" providerId="ADAL" clId="{35355033-B65E-470D-8308-58D4B555AAF9}" dt="2021-10-15T12:00:19.629" v="26" actId="14100"/>
          <ac:spMkLst>
            <pc:docMk/>
            <pc:sldMk cId="3104314003" sldId="513"/>
            <ac:spMk id="6" creationId="{540ADE2A-690E-43B9-B5AE-A7C71EA9ED87}"/>
          </ac:spMkLst>
        </pc:spChg>
        <pc:spChg chg="mod">
          <ac:chgData name="Radim Boháč" userId="e5098a9a-6a28-40ce-ac6e-47e9b8c9add8" providerId="ADAL" clId="{35355033-B65E-470D-8308-58D4B555AAF9}" dt="2021-10-15T12:00:32.874" v="29" actId="14100"/>
          <ac:spMkLst>
            <pc:docMk/>
            <pc:sldMk cId="3104314003" sldId="513"/>
            <ac:spMk id="7" creationId="{930091F7-0BD2-4855-8DAD-5A32C30E49EA}"/>
          </ac:spMkLst>
        </pc:spChg>
        <pc:spChg chg="mod">
          <ac:chgData name="Radim Boháč" userId="e5098a9a-6a28-40ce-ac6e-47e9b8c9add8" providerId="ADAL" clId="{35355033-B65E-470D-8308-58D4B555AAF9}" dt="2021-10-15T12:00:26.492" v="27" actId="14100"/>
          <ac:spMkLst>
            <pc:docMk/>
            <pc:sldMk cId="3104314003" sldId="513"/>
            <ac:spMk id="8" creationId="{00C3656E-1060-4C81-BF14-2C83027A71A6}"/>
          </ac:spMkLst>
        </pc:spChg>
        <pc:spChg chg="mod">
          <ac:chgData name="Radim Boháč" userId="e5098a9a-6a28-40ce-ac6e-47e9b8c9add8" providerId="ADAL" clId="{35355033-B65E-470D-8308-58D4B555AAF9}" dt="2021-10-15T12:00:29.788" v="28" actId="14100"/>
          <ac:spMkLst>
            <pc:docMk/>
            <pc:sldMk cId="3104314003" sldId="513"/>
            <ac:spMk id="9" creationId="{75C5E925-F30D-41B2-84BF-F2F6390B8312}"/>
          </ac:spMkLst>
        </pc:spChg>
        <pc:spChg chg="mod">
          <ac:chgData name="Radim Boháč" userId="e5098a9a-6a28-40ce-ac6e-47e9b8c9add8" providerId="ADAL" clId="{35355033-B65E-470D-8308-58D4B555AAF9}" dt="2021-10-15T11:59:58.480" v="25" actId="20577"/>
          <ac:spMkLst>
            <pc:docMk/>
            <pc:sldMk cId="3104314003" sldId="513"/>
            <ac:spMk id="10" creationId="{2F521F6C-F213-4EF5-913F-2EBA7960A059}"/>
          </ac:spMkLst>
        </pc:spChg>
        <pc:spChg chg="mod">
          <ac:chgData name="Radim Boháč" userId="e5098a9a-6a28-40ce-ac6e-47e9b8c9add8" providerId="ADAL" clId="{35355033-B65E-470D-8308-58D4B555AAF9}" dt="2021-10-15T12:00:59.251" v="34" actId="1582"/>
          <ac:spMkLst>
            <pc:docMk/>
            <pc:sldMk cId="3104314003" sldId="513"/>
            <ac:spMk id="11" creationId="{1134CEB2-33FA-45A5-A86D-C85DA720FF95}"/>
          </ac:spMkLst>
        </pc:spChg>
        <pc:spChg chg="mod">
          <ac:chgData name="Radim Boháč" userId="e5098a9a-6a28-40ce-ac6e-47e9b8c9add8" providerId="ADAL" clId="{35355033-B65E-470D-8308-58D4B555AAF9}" dt="2021-10-15T12:00:59.251" v="34" actId="1582"/>
          <ac:spMkLst>
            <pc:docMk/>
            <pc:sldMk cId="3104314003" sldId="513"/>
            <ac:spMk id="15" creationId="{19C80A26-317D-4DBA-84C6-ACFE394B1AB4}"/>
          </ac:spMkLst>
        </pc:spChg>
        <pc:spChg chg="mod">
          <ac:chgData name="Radim Boháč" userId="e5098a9a-6a28-40ce-ac6e-47e9b8c9add8" providerId="ADAL" clId="{35355033-B65E-470D-8308-58D4B555AAF9}" dt="2021-10-15T12:01:12.055" v="36" actId="1076"/>
          <ac:spMkLst>
            <pc:docMk/>
            <pc:sldMk cId="3104314003" sldId="513"/>
            <ac:spMk id="18" creationId="{533C75DB-9BA6-4F10-9E2E-DC94FD56CD7C}"/>
          </ac:spMkLst>
        </pc:spChg>
        <pc:spChg chg="mod">
          <ac:chgData name="Radim Boháč" userId="e5098a9a-6a28-40ce-ac6e-47e9b8c9add8" providerId="ADAL" clId="{35355033-B65E-470D-8308-58D4B555AAF9}" dt="2021-10-15T12:01:07.449" v="35" actId="1076"/>
          <ac:spMkLst>
            <pc:docMk/>
            <pc:sldMk cId="3104314003" sldId="513"/>
            <ac:spMk id="19" creationId="{5EBC927F-D8DA-498F-BD2F-C7A68D124E79}"/>
          </ac:spMkLst>
        </pc:spChg>
        <pc:spChg chg="mod">
          <ac:chgData name="Radim Boháč" userId="e5098a9a-6a28-40ce-ac6e-47e9b8c9add8" providerId="ADAL" clId="{35355033-B65E-470D-8308-58D4B555AAF9}" dt="2021-10-15T12:00:59.251" v="34" actId="1582"/>
          <ac:spMkLst>
            <pc:docMk/>
            <pc:sldMk cId="3104314003" sldId="513"/>
            <ac:spMk id="20" creationId="{43BE0BF7-8F97-494D-87DE-546E61EFACD8}"/>
          </ac:spMkLst>
        </pc:spChg>
      </pc:sldChg>
      <pc:sldChg chg="modSp mod">
        <pc:chgData name="Radim Boháč" userId="e5098a9a-6a28-40ce-ac6e-47e9b8c9add8" providerId="ADAL" clId="{35355033-B65E-470D-8308-58D4B555AAF9}" dt="2021-10-15T18:45:37.155" v="371" actId="20577"/>
        <pc:sldMkLst>
          <pc:docMk/>
          <pc:sldMk cId="1209760505" sldId="515"/>
        </pc:sldMkLst>
        <pc:spChg chg="mod">
          <ac:chgData name="Radim Boháč" userId="e5098a9a-6a28-40ce-ac6e-47e9b8c9add8" providerId="ADAL" clId="{35355033-B65E-470D-8308-58D4B555AAF9}" dt="2021-10-15T18:45:37.155" v="371" actId="20577"/>
          <ac:spMkLst>
            <pc:docMk/>
            <pc:sldMk cId="1209760505" sldId="51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35355033-B65E-470D-8308-58D4B555AAF9}" dt="2021-10-15T12:02:20.208" v="42" actId="207"/>
        <pc:sldMkLst>
          <pc:docMk/>
          <pc:sldMk cId="2443996794" sldId="516"/>
        </pc:sldMkLst>
        <pc:spChg chg="mod">
          <ac:chgData name="Radim Boháč" userId="e5098a9a-6a28-40ce-ac6e-47e9b8c9add8" providerId="ADAL" clId="{35355033-B65E-470D-8308-58D4B555AAF9}" dt="2021-10-15T12:02:20.208" v="42" actId="207"/>
          <ac:spMkLst>
            <pc:docMk/>
            <pc:sldMk cId="2443996794" sldId="51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35355033-B65E-470D-8308-58D4B555AAF9}" dt="2021-10-15T18:48:59.456" v="393" actId="207"/>
        <pc:sldMkLst>
          <pc:docMk/>
          <pc:sldMk cId="1507742926" sldId="517"/>
        </pc:sldMkLst>
        <pc:spChg chg="mod">
          <ac:chgData name="Radim Boháč" userId="e5098a9a-6a28-40ce-ac6e-47e9b8c9add8" providerId="ADAL" clId="{35355033-B65E-470D-8308-58D4B555AAF9}" dt="2021-10-15T18:48:59.456" v="393" actId="207"/>
          <ac:spMkLst>
            <pc:docMk/>
            <pc:sldMk cId="1507742926" sldId="51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35355033-B65E-470D-8308-58D4B555AAF9}" dt="2021-10-15T12:04:43.460" v="55" actId="20577"/>
        <pc:sldMkLst>
          <pc:docMk/>
          <pc:sldMk cId="4092727184" sldId="518"/>
        </pc:sldMkLst>
        <pc:graphicFrameChg chg="mod modGraphic">
          <ac:chgData name="Radim Boháč" userId="e5098a9a-6a28-40ce-ac6e-47e9b8c9add8" providerId="ADAL" clId="{35355033-B65E-470D-8308-58D4B555AAF9}" dt="2021-10-15T12:04:43.460" v="55" actId="20577"/>
          <ac:graphicFrameMkLst>
            <pc:docMk/>
            <pc:sldMk cId="4092727184" sldId="518"/>
            <ac:graphicFrameMk id="8" creationId="{B5871737-05DE-473E-96E7-CB5A2CC1C3EB}"/>
          </ac:graphicFrameMkLst>
        </pc:graphicFrameChg>
      </pc:sldChg>
      <pc:sldChg chg="modSp mod">
        <pc:chgData name="Radim Boháč" userId="e5098a9a-6a28-40ce-ac6e-47e9b8c9add8" providerId="ADAL" clId="{35355033-B65E-470D-8308-58D4B555AAF9}" dt="2021-10-15T12:36:29.941" v="207" actId="20577"/>
        <pc:sldMkLst>
          <pc:docMk/>
          <pc:sldMk cId="240406356" sldId="521"/>
        </pc:sldMkLst>
        <pc:graphicFrameChg chg="modGraphic">
          <ac:chgData name="Radim Boháč" userId="e5098a9a-6a28-40ce-ac6e-47e9b8c9add8" providerId="ADAL" clId="{35355033-B65E-470D-8308-58D4B555AAF9}" dt="2021-10-15T12:36:29.941" v="207" actId="20577"/>
          <ac:graphicFrameMkLst>
            <pc:docMk/>
            <pc:sldMk cId="240406356" sldId="521"/>
            <ac:graphicFrameMk id="7" creationId="{C50EE7D1-B140-4776-B4AA-E498CF3CFC4C}"/>
          </ac:graphicFrameMkLst>
        </pc:graphicFrameChg>
      </pc:sldChg>
    </pc:docChg>
  </pc:docChgLst>
  <pc:docChgLst>
    <pc:chgData name="Radim Boháč" userId="e5098a9a-6a28-40ce-ac6e-47e9b8c9add8" providerId="ADAL" clId="{C3F3A3C5-89B2-431C-803F-39F4C25B5661}"/>
    <pc:docChg chg="undo custSel addSld delSld modSld sldOrd">
      <pc:chgData name="Radim Boháč" userId="e5098a9a-6a28-40ce-ac6e-47e9b8c9add8" providerId="ADAL" clId="{C3F3A3C5-89B2-431C-803F-39F4C25B5661}" dt="2021-10-16T15:36:03.418" v="2232" actId="5793"/>
      <pc:docMkLst>
        <pc:docMk/>
      </pc:docMkLst>
      <pc:sldChg chg="modSp mod">
        <pc:chgData name="Radim Boháč" userId="e5098a9a-6a28-40ce-ac6e-47e9b8c9add8" providerId="ADAL" clId="{C3F3A3C5-89B2-431C-803F-39F4C25B5661}" dt="2021-10-16T15:22:16.807" v="1779" actId="20577"/>
        <pc:sldMkLst>
          <pc:docMk/>
          <pc:sldMk cId="3188188334" sldId="257"/>
        </pc:sldMkLst>
        <pc:spChg chg="mod">
          <ac:chgData name="Radim Boháč" userId="e5098a9a-6a28-40ce-ac6e-47e9b8c9add8" providerId="ADAL" clId="{C3F3A3C5-89B2-431C-803F-39F4C25B5661}" dt="2021-10-16T15:22:16.807" v="1779" actId="20577"/>
          <ac:spMkLst>
            <pc:docMk/>
            <pc:sldMk cId="3188188334" sldId="257"/>
            <ac:spMk id="3" creationId="{65B522AF-47DF-4E6D-A35F-27E042B628E3}"/>
          </ac:spMkLst>
        </pc:spChg>
      </pc:sldChg>
      <pc:sldChg chg="del">
        <pc:chgData name="Radim Boháč" userId="e5098a9a-6a28-40ce-ac6e-47e9b8c9add8" providerId="ADAL" clId="{C3F3A3C5-89B2-431C-803F-39F4C25B5661}" dt="2021-10-16T15:24:27.550" v="1860" actId="47"/>
        <pc:sldMkLst>
          <pc:docMk/>
          <pc:sldMk cId="3740514841" sldId="267"/>
        </pc:sldMkLst>
      </pc:sldChg>
      <pc:sldChg chg="del">
        <pc:chgData name="Radim Boháč" userId="e5098a9a-6a28-40ce-ac6e-47e9b8c9add8" providerId="ADAL" clId="{C3F3A3C5-89B2-431C-803F-39F4C25B5661}" dt="2021-10-16T15:22:58.152" v="1833" actId="47"/>
        <pc:sldMkLst>
          <pc:docMk/>
          <pc:sldMk cId="3871758197" sldId="268"/>
        </pc:sldMkLst>
      </pc:sldChg>
      <pc:sldChg chg="del">
        <pc:chgData name="Radim Boháč" userId="e5098a9a-6a28-40ce-ac6e-47e9b8c9add8" providerId="ADAL" clId="{C3F3A3C5-89B2-431C-803F-39F4C25B5661}" dt="2021-10-16T15:26:41.454" v="1958" actId="47"/>
        <pc:sldMkLst>
          <pc:docMk/>
          <pc:sldMk cId="454358792" sldId="269"/>
        </pc:sldMkLst>
      </pc:sldChg>
      <pc:sldChg chg="del">
        <pc:chgData name="Radim Boháč" userId="e5098a9a-6a28-40ce-ac6e-47e9b8c9add8" providerId="ADAL" clId="{C3F3A3C5-89B2-431C-803F-39F4C25B5661}" dt="2021-10-16T15:27:24.181" v="1994" actId="47"/>
        <pc:sldMkLst>
          <pc:docMk/>
          <pc:sldMk cId="2815884582" sldId="270"/>
        </pc:sldMkLst>
      </pc:sldChg>
      <pc:sldChg chg="del">
        <pc:chgData name="Radim Boháč" userId="e5098a9a-6a28-40ce-ac6e-47e9b8c9add8" providerId="ADAL" clId="{C3F3A3C5-89B2-431C-803F-39F4C25B5661}" dt="2021-10-16T15:29:59.962" v="2096" actId="47"/>
        <pc:sldMkLst>
          <pc:docMk/>
          <pc:sldMk cId="3557193260" sldId="272"/>
        </pc:sldMkLst>
      </pc:sldChg>
      <pc:sldChg chg="del">
        <pc:chgData name="Radim Boháč" userId="e5098a9a-6a28-40ce-ac6e-47e9b8c9add8" providerId="ADAL" clId="{C3F3A3C5-89B2-431C-803F-39F4C25B5661}" dt="2021-10-16T12:02:30.006" v="40" actId="47"/>
        <pc:sldMkLst>
          <pc:docMk/>
          <pc:sldMk cId="607650163" sldId="274"/>
        </pc:sldMkLst>
      </pc:sldChg>
      <pc:sldChg chg="modSp del mod">
        <pc:chgData name="Radim Boháč" userId="e5098a9a-6a28-40ce-ac6e-47e9b8c9add8" providerId="ADAL" clId="{C3F3A3C5-89B2-431C-803F-39F4C25B5661}" dt="2021-10-16T12:04:27.967" v="110" actId="47"/>
        <pc:sldMkLst>
          <pc:docMk/>
          <pc:sldMk cId="2602920183" sldId="275"/>
        </pc:sldMkLst>
        <pc:spChg chg="mod">
          <ac:chgData name="Radim Boháč" userId="e5098a9a-6a28-40ce-ac6e-47e9b8c9add8" providerId="ADAL" clId="{C3F3A3C5-89B2-431C-803F-39F4C25B5661}" dt="2021-10-16T12:03:27.154" v="47" actId="6549"/>
          <ac:spMkLst>
            <pc:docMk/>
            <pc:sldMk cId="2602920183" sldId="275"/>
            <ac:spMk id="2" creationId="{00000000-0000-0000-0000-000000000000}"/>
          </ac:spMkLst>
        </pc:spChg>
      </pc:sldChg>
      <pc:sldChg chg="del">
        <pc:chgData name="Radim Boháč" userId="e5098a9a-6a28-40ce-ac6e-47e9b8c9add8" providerId="ADAL" clId="{C3F3A3C5-89B2-431C-803F-39F4C25B5661}" dt="2021-10-16T15:30:36.012" v="2127" actId="47"/>
        <pc:sldMkLst>
          <pc:docMk/>
          <pc:sldMk cId="462265362" sldId="277"/>
        </pc:sldMkLst>
      </pc:sldChg>
      <pc:sldChg chg="del">
        <pc:chgData name="Radim Boháč" userId="e5098a9a-6a28-40ce-ac6e-47e9b8c9add8" providerId="ADAL" clId="{C3F3A3C5-89B2-431C-803F-39F4C25B5661}" dt="2021-10-16T12:46:46.707" v="1342" actId="47"/>
        <pc:sldMkLst>
          <pc:docMk/>
          <pc:sldMk cId="2144729128" sldId="278"/>
        </pc:sldMkLst>
      </pc:sldChg>
      <pc:sldChg chg="del">
        <pc:chgData name="Radim Boháč" userId="e5098a9a-6a28-40ce-ac6e-47e9b8c9add8" providerId="ADAL" clId="{C3F3A3C5-89B2-431C-803F-39F4C25B5661}" dt="2021-10-16T15:31:46.471" v="2169" actId="47"/>
        <pc:sldMkLst>
          <pc:docMk/>
          <pc:sldMk cId="4046020978" sldId="280"/>
        </pc:sldMkLst>
      </pc:sldChg>
      <pc:sldChg chg="del">
        <pc:chgData name="Radim Boháč" userId="e5098a9a-6a28-40ce-ac6e-47e9b8c9add8" providerId="ADAL" clId="{C3F3A3C5-89B2-431C-803F-39F4C25B5661}" dt="2021-10-16T12:46:54.623" v="1343" actId="47"/>
        <pc:sldMkLst>
          <pc:docMk/>
          <pc:sldMk cId="3825956375" sldId="281"/>
        </pc:sldMkLst>
      </pc:sldChg>
      <pc:sldChg chg="del">
        <pc:chgData name="Radim Boháč" userId="e5098a9a-6a28-40ce-ac6e-47e9b8c9add8" providerId="ADAL" clId="{C3F3A3C5-89B2-431C-803F-39F4C25B5661}" dt="2021-10-16T12:46:55.500" v="1344" actId="47"/>
        <pc:sldMkLst>
          <pc:docMk/>
          <pc:sldMk cId="398377515" sldId="282"/>
        </pc:sldMkLst>
      </pc:sldChg>
      <pc:sldChg chg="modSp del mod">
        <pc:chgData name="Radim Boháč" userId="e5098a9a-6a28-40ce-ac6e-47e9b8c9add8" providerId="ADAL" clId="{C3F3A3C5-89B2-431C-803F-39F4C25B5661}" dt="2021-10-16T15:29:01.210" v="2041" actId="47"/>
        <pc:sldMkLst>
          <pc:docMk/>
          <pc:sldMk cId="4169805303" sldId="284"/>
        </pc:sldMkLst>
        <pc:spChg chg="mod">
          <ac:chgData name="Radim Boháč" userId="e5098a9a-6a28-40ce-ac6e-47e9b8c9add8" providerId="ADAL" clId="{C3F3A3C5-89B2-431C-803F-39F4C25B5661}" dt="2021-10-16T15:27:53.565" v="2000" actId="21"/>
          <ac:spMkLst>
            <pc:docMk/>
            <pc:sldMk cId="4169805303" sldId="284"/>
            <ac:spMk id="2" creationId="{00000000-0000-0000-0000-000000000000}"/>
          </ac:spMkLst>
        </pc:spChg>
      </pc:sldChg>
      <pc:sldChg chg="del">
        <pc:chgData name="Radim Boháč" userId="e5098a9a-6a28-40ce-ac6e-47e9b8c9add8" providerId="ADAL" clId="{C3F3A3C5-89B2-431C-803F-39F4C25B5661}" dt="2021-10-16T12:47:00.388" v="1347" actId="47"/>
        <pc:sldMkLst>
          <pc:docMk/>
          <pc:sldMk cId="1138706074" sldId="285"/>
        </pc:sldMkLst>
      </pc:sldChg>
      <pc:sldChg chg="del">
        <pc:chgData name="Radim Boháč" userId="e5098a9a-6a28-40ce-ac6e-47e9b8c9add8" providerId="ADAL" clId="{C3F3A3C5-89B2-431C-803F-39F4C25B5661}" dt="2021-10-16T12:22:52.063" v="864" actId="47"/>
        <pc:sldMkLst>
          <pc:docMk/>
          <pc:sldMk cId="3055938926" sldId="286"/>
        </pc:sldMkLst>
      </pc:sldChg>
      <pc:sldChg chg="del">
        <pc:chgData name="Radim Boháč" userId="e5098a9a-6a28-40ce-ac6e-47e9b8c9add8" providerId="ADAL" clId="{C3F3A3C5-89B2-431C-803F-39F4C25B5661}" dt="2021-10-16T12:14:27.976" v="325" actId="47"/>
        <pc:sldMkLst>
          <pc:docMk/>
          <pc:sldMk cId="3287393678" sldId="287"/>
        </pc:sldMkLst>
      </pc:sldChg>
      <pc:sldChg chg="del">
        <pc:chgData name="Radim Boháč" userId="e5098a9a-6a28-40ce-ac6e-47e9b8c9add8" providerId="ADAL" clId="{C3F3A3C5-89B2-431C-803F-39F4C25B5661}" dt="2021-10-16T12:14:26.236" v="323" actId="47"/>
        <pc:sldMkLst>
          <pc:docMk/>
          <pc:sldMk cId="3619059314" sldId="290"/>
        </pc:sldMkLst>
      </pc:sldChg>
      <pc:sldChg chg="del">
        <pc:chgData name="Radim Boháč" userId="e5098a9a-6a28-40ce-ac6e-47e9b8c9add8" providerId="ADAL" clId="{C3F3A3C5-89B2-431C-803F-39F4C25B5661}" dt="2021-10-16T12:30:57.876" v="1001" actId="47"/>
        <pc:sldMkLst>
          <pc:docMk/>
          <pc:sldMk cId="1688771209" sldId="298"/>
        </pc:sldMkLst>
      </pc:sldChg>
      <pc:sldChg chg="del">
        <pc:chgData name="Radim Boháč" userId="e5098a9a-6a28-40ce-ac6e-47e9b8c9add8" providerId="ADAL" clId="{C3F3A3C5-89B2-431C-803F-39F4C25B5661}" dt="2021-10-16T12:30:45.462" v="997" actId="47"/>
        <pc:sldMkLst>
          <pc:docMk/>
          <pc:sldMk cId="2207446212" sldId="299"/>
        </pc:sldMkLst>
      </pc:sldChg>
      <pc:sldChg chg="del">
        <pc:chgData name="Radim Boháč" userId="e5098a9a-6a28-40ce-ac6e-47e9b8c9add8" providerId="ADAL" clId="{C3F3A3C5-89B2-431C-803F-39F4C25B5661}" dt="2021-10-16T12:31:51.708" v="1008" actId="47"/>
        <pc:sldMkLst>
          <pc:docMk/>
          <pc:sldMk cId="1225245081" sldId="300"/>
        </pc:sldMkLst>
      </pc:sldChg>
      <pc:sldChg chg="del">
        <pc:chgData name="Radim Boháč" userId="e5098a9a-6a28-40ce-ac6e-47e9b8c9add8" providerId="ADAL" clId="{C3F3A3C5-89B2-431C-803F-39F4C25B5661}" dt="2021-10-16T12:32:27.228" v="1011" actId="47"/>
        <pc:sldMkLst>
          <pc:docMk/>
          <pc:sldMk cId="3510181598" sldId="301"/>
        </pc:sldMkLst>
      </pc:sldChg>
      <pc:sldChg chg="del">
        <pc:chgData name="Radim Boháč" userId="e5098a9a-6a28-40ce-ac6e-47e9b8c9add8" providerId="ADAL" clId="{C3F3A3C5-89B2-431C-803F-39F4C25B5661}" dt="2021-10-16T12:33:26.310" v="1023" actId="47"/>
        <pc:sldMkLst>
          <pc:docMk/>
          <pc:sldMk cId="1432790477" sldId="302"/>
        </pc:sldMkLst>
      </pc:sldChg>
      <pc:sldChg chg="del">
        <pc:chgData name="Radim Boháč" userId="e5098a9a-6a28-40ce-ac6e-47e9b8c9add8" providerId="ADAL" clId="{C3F3A3C5-89B2-431C-803F-39F4C25B5661}" dt="2021-10-16T12:34:05.300" v="1037" actId="47"/>
        <pc:sldMkLst>
          <pc:docMk/>
          <pc:sldMk cId="1739133690" sldId="303"/>
        </pc:sldMkLst>
      </pc:sldChg>
      <pc:sldChg chg="del">
        <pc:chgData name="Radim Boháč" userId="e5098a9a-6a28-40ce-ac6e-47e9b8c9add8" providerId="ADAL" clId="{C3F3A3C5-89B2-431C-803F-39F4C25B5661}" dt="2021-10-16T12:46:37.071" v="1340" actId="47"/>
        <pc:sldMkLst>
          <pc:docMk/>
          <pc:sldMk cId="2695831218" sldId="304"/>
        </pc:sldMkLst>
      </pc:sldChg>
      <pc:sldChg chg="del">
        <pc:chgData name="Radim Boháč" userId="e5098a9a-6a28-40ce-ac6e-47e9b8c9add8" providerId="ADAL" clId="{C3F3A3C5-89B2-431C-803F-39F4C25B5661}" dt="2021-10-16T15:31:21.523" v="2143" actId="47"/>
        <pc:sldMkLst>
          <pc:docMk/>
          <pc:sldMk cId="3922624485" sldId="305"/>
        </pc:sldMkLst>
      </pc:sldChg>
      <pc:sldChg chg="modSp del mod">
        <pc:chgData name="Radim Boháč" userId="e5098a9a-6a28-40ce-ac6e-47e9b8c9add8" providerId="ADAL" clId="{C3F3A3C5-89B2-431C-803F-39F4C25B5661}" dt="2021-10-16T12:14:09.627" v="320" actId="47"/>
        <pc:sldMkLst>
          <pc:docMk/>
          <pc:sldMk cId="3560572978" sldId="516"/>
        </pc:sldMkLst>
        <pc:spChg chg="mod">
          <ac:chgData name="Radim Boháč" userId="e5098a9a-6a28-40ce-ac6e-47e9b8c9add8" providerId="ADAL" clId="{C3F3A3C5-89B2-431C-803F-39F4C25B5661}" dt="2021-10-16T12:09:51.009" v="126" actId="20577"/>
          <ac:spMkLst>
            <pc:docMk/>
            <pc:sldMk cId="3560572978" sldId="516"/>
            <ac:spMk id="2" creationId="{D07FEA68-5791-497A-AEE0-AD22E4D52440}"/>
          </ac:spMkLst>
        </pc:spChg>
      </pc:sldChg>
      <pc:sldChg chg="modAnim">
        <pc:chgData name="Radim Boháč" userId="e5098a9a-6a28-40ce-ac6e-47e9b8c9add8" providerId="ADAL" clId="{C3F3A3C5-89B2-431C-803F-39F4C25B5661}" dt="2021-10-16T15:33:43.833" v="2231"/>
        <pc:sldMkLst>
          <pc:docMk/>
          <pc:sldMk cId="4046135694" sldId="519"/>
        </pc:sldMkLst>
      </pc:sldChg>
      <pc:sldChg chg="modSp ord modAnim">
        <pc:chgData name="Radim Boháč" userId="e5098a9a-6a28-40ce-ac6e-47e9b8c9add8" providerId="ADAL" clId="{C3F3A3C5-89B2-431C-803F-39F4C25B5661}" dt="2021-10-16T12:08:46.025" v="123" actId="20577"/>
        <pc:sldMkLst>
          <pc:docMk/>
          <pc:sldMk cId="2295877049" sldId="523"/>
        </pc:sldMkLst>
        <pc:spChg chg="mod">
          <ac:chgData name="Radim Boháč" userId="e5098a9a-6a28-40ce-ac6e-47e9b8c9add8" providerId="ADAL" clId="{C3F3A3C5-89B2-431C-803F-39F4C25B5661}" dt="2021-10-16T12:08:46.025" v="123" actId="20577"/>
          <ac:spMkLst>
            <pc:docMk/>
            <pc:sldMk cId="2295877049" sldId="523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1:57:55.556" v="0" actId="6549"/>
          <ac:spMkLst>
            <pc:docMk/>
            <pc:sldMk cId="2295877049" sldId="523"/>
            <ac:spMk id="13" creationId="{DBE56B4E-7DFE-413F-91B1-4C62D1073E0E}"/>
          </ac:spMkLst>
        </pc:spChg>
      </pc:sldChg>
      <pc:sldChg chg="ord">
        <pc:chgData name="Radim Boháč" userId="e5098a9a-6a28-40ce-ac6e-47e9b8c9add8" providerId="ADAL" clId="{C3F3A3C5-89B2-431C-803F-39F4C25B5661}" dt="2021-10-16T12:08:39.677" v="119"/>
        <pc:sldMkLst>
          <pc:docMk/>
          <pc:sldMk cId="2361402006" sldId="524"/>
        </pc:sldMkLst>
      </pc:sldChg>
      <pc:sldChg chg="del">
        <pc:chgData name="Radim Boháč" userId="e5098a9a-6a28-40ce-ac6e-47e9b8c9add8" providerId="ADAL" clId="{C3F3A3C5-89B2-431C-803F-39F4C25B5661}" dt="2021-10-16T12:04:29.203" v="111" actId="47"/>
        <pc:sldMkLst>
          <pc:docMk/>
          <pc:sldMk cId="1679540502" sldId="525"/>
        </pc:sldMkLst>
      </pc:sldChg>
      <pc:sldChg chg="modSp mod">
        <pc:chgData name="Radim Boháč" userId="e5098a9a-6a28-40ce-ac6e-47e9b8c9add8" providerId="ADAL" clId="{C3F3A3C5-89B2-431C-803F-39F4C25B5661}" dt="2021-10-16T12:52:30.530" v="1390" actId="20577"/>
        <pc:sldMkLst>
          <pc:docMk/>
          <pc:sldMk cId="3148585636" sldId="526"/>
        </pc:sldMkLst>
        <pc:spChg chg="mod">
          <ac:chgData name="Radim Boháč" userId="e5098a9a-6a28-40ce-ac6e-47e9b8c9add8" providerId="ADAL" clId="{C3F3A3C5-89B2-431C-803F-39F4C25B5661}" dt="2021-10-16T12:14:12.393" v="322" actId="20577"/>
          <ac:spMkLst>
            <pc:docMk/>
            <pc:sldMk cId="3148585636" sldId="526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52:30.530" v="1390" actId="20577"/>
          <ac:spMkLst>
            <pc:docMk/>
            <pc:sldMk cId="3148585636" sldId="526"/>
            <ac:spMk id="3" creationId="{FA8CC2E3-78C7-401D-8B6F-791D7C471981}"/>
          </ac:spMkLst>
        </pc:spChg>
      </pc:sldChg>
      <pc:sldChg chg="modSp mod ord">
        <pc:chgData name="Radim Boháč" userId="e5098a9a-6a28-40ce-ac6e-47e9b8c9add8" providerId="ADAL" clId="{C3F3A3C5-89B2-431C-803F-39F4C25B5661}" dt="2021-10-16T12:17:28.308" v="581"/>
        <pc:sldMkLst>
          <pc:docMk/>
          <pc:sldMk cId="3886989033" sldId="527"/>
        </pc:sldMkLst>
        <pc:spChg chg="mod">
          <ac:chgData name="Radim Boháč" userId="e5098a9a-6a28-40ce-ac6e-47e9b8c9add8" providerId="ADAL" clId="{C3F3A3C5-89B2-431C-803F-39F4C25B5661}" dt="2021-10-16T12:15:25.425" v="345" actId="20577"/>
          <ac:spMkLst>
            <pc:docMk/>
            <pc:sldMk cId="3886989033" sldId="527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17:02.362" v="578" actId="20577"/>
          <ac:spMkLst>
            <pc:docMk/>
            <pc:sldMk cId="3886989033" sldId="527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C3F3A3C5-89B2-431C-803F-39F4C25B5661}" dt="2021-10-16T12:14:27.296" v="324" actId="47"/>
        <pc:sldMkLst>
          <pc:docMk/>
          <pc:sldMk cId="877178209" sldId="528"/>
        </pc:sldMkLst>
      </pc:sldChg>
      <pc:sldChg chg="del">
        <pc:chgData name="Radim Boháč" userId="e5098a9a-6a28-40ce-ac6e-47e9b8c9add8" providerId="ADAL" clId="{C3F3A3C5-89B2-431C-803F-39F4C25B5661}" dt="2021-10-16T12:14:28.677" v="326" actId="47"/>
        <pc:sldMkLst>
          <pc:docMk/>
          <pc:sldMk cId="1350028182" sldId="529"/>
        </pc:sldMkLst>
      </pc:sldChg>
      <pc:sldChg chg="modSp del mod">
        <pc:chgData name="Radim Boháč" userId="e5098a9a-6a28-40ce-ac6e-47e9b8c9add8" providerId="ADAL" clId="{C3F3A3C5-89B2-431C-803F-39F4C25B5661}" dt="2021-10-16T12:30:55.514" v="1000" actId="47"/>
        <pc:sldMkLst>
          <pc:docMk/>
          <pc:sldMk cId="1501931746" sldId="530"/>
        </pc:sldMkLst>
        <pc:spChg chg="mod">
          <ac:chgData name="Radim Boháč" userId="e5098a9a-6a28-40ce-ac6e-47e9b8c9add8" providerId="ADAL" clId="{C3F3A3C5-89B2-431C-803F-39F4C25B5661}" dt="2021-10-16T12:30:50.317" v="998" actId="21"/>
          <ac:spMkLst>
            <pc:docMk/>
            <pc:sldMk cId="1501931746" sldId="530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C3F3A3C5-89B2-431C-803F-39F4C25B5661}" dt="2021-10-16T12:36:21.994" v="1111" actId="20577"/>
        <pc:sldMkLst>
          <pc:docMk/>
          <pc:sldMk cId="736354306" sldId="531"/>
        </pc:sldMkLst>
        <pc:spChg chg="mod">
          <ac:chgData name="Radim Boháč" userId="e5098a9a-6a28-40ce-ac6e-47e9b8c9add8" providerId="ADAL" clId="{C3F3A3C5-89B2-431C-803F-39F4C25B5661}" dt="2021-10-16T12:34:16.836" v="1057" actId="20577"/>
          <ac:spMkLst>
            <pc:docMk/>
            <pc:sldMk cId="736354306" sldId="531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36:21.994" v="1111" actId="20577"/>
          <ac:spMkLst>
            <pc:docMk/>
            <pc:sldMk cId="736354306" sldId="531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C3F3A3C5-89B2-431C-803F-39F4C25B5661}" dt="2021-10-16T12:31:52.550" v="1009" actId="47"/>
        <pc:sldMkLst>
          <pc:docMk/>
          <pc:sldMk cId="1845163537" sldId="532"/>
        </pc:sldMkLst>
      </pc:sldChg>
      <pc:sldChg chg="del">
        <pc:chgData name="Radim Boháč" userId="e5098a9a-6a28-40ce-ac6e-47e9b8c9add8" providerId="ADAL" clId="{C3F3A3C5-89B2-431C-803F-39F4C25B5661}" dt="2021-10-16T12:33:27.204" v="1024" actId="47"/>
        <pc:sldMkLst>
          <pc:docMk/>
          <pc:sldMk cId="2025119802" sldId="533"/>
        </pc:sldMkLst>
      </pc:sldChg>
      <pc:sldChg chg="del">
        <pc:chgData name="Radim Boháč" userId="e5098a9a-6a28-40ce-ac6e-47e9b8c9add8" providerId="ADAL" clId="{C3F3A3C5-89B2-431C-803F-39F4C25B5661}" dt="2021-10-16T12:33:28.650" v="1025" actId="47"/>
        <pc:sldMkLst>
          <pc:docMk/>
          <pc:sldMk cId="3535588258" sldId="534"/>
        </pc:sldMkLst>
      </pc:sldChg>
      <pc:sldChg chg="modSp mod setBg">
        <pc:chgData name="Radim Boháč" userId="e5098a9a-6a28-40ce-ac6e-47e9b8c9add8" providerId="ADAL" clId="{C3F3A3C5-89B2-431C-803F-39F4C25B5661}" dt="2021-10-16T12:38:04.635" v="1142" actId="27636"/>
        <pc:sldMkLst>
          <pc:docMk/>
          <pc:sldMk cId="162129015" sldId="535"/>
        </pc:sldMkLst>
        <pc:spChg chg="mod">
          <ac:chgData name="Radim Boháč" userId="e5098a9a-6a28-40ce-ac6e-47e9b8c9add8" providerId="ADAL" clId="{C3F3A3C5-89B2-431C-803F-39F4C25B5661}" dt="2021-10-16T12:37:45.409" v="1139" actId="20577"/>
          <ac:spMkLst>
            <pc:docMk/>
            <pc:sldMk cId="162129015" sldId="535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38:04.635" v="1142" actId="27636"/>
          <ac:spMkLst>
            <pc:docMk/>
            <pc:sldMk cId="162129015" sldId="535"/>
            <ac:spMk id="3" creationId="{FA8CC2E3-78C7-401D-8B6F-791D7C471981}"/>
          </ac:spMkLst>
        </pc:spChg>
      </pc:sldChg>
      <pc:sldChg chg="addSp delSp modSp mod ord setBg">
        <pc:chgData name="Radim Boháč" userId="e5098a9a-6a28-40ce-ac6e-47e9b8c9add8" providerId="ADAL" clId="{C3F3A3C5-89B2-431C-803F-39F4C25B5661}" dt="2021-10-16T15:36:03.418" v="2232" actId="5793"/>
        <pc:sldMkLst>
          <pc:docMk/>
          <pc:sldMk cId="3629880829" sldId="536"/>
        </pc:sldMkLst>
        <pc:spChg chg="mod">
          <ac:chgData name="Radim Boháč" userId="e5098a9a-6a28-40ce-ac6e-47e9b8c9add8" providerId="ADAL" clId="{C3F3A3C5-89B2-431C-803F-39F4C25B5661}" dt="2021-10-16T12:42:41.370" v="1184" actId="20577"/>
          <ac:spMkLst>
            <pc:docMk/>
            <pc:sldMk cId="3629880829" sldId="536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5:36:03.418" v="2232" actId="5793"/>
          <ac:spMkLst>
            <pc:docMk/>
            <pc:sldMk cId="3629880829" sldId="536"/>
            <ac:spMk id="3" creationId="{FA8CC2E3-78C7-401D-8B6F-791D7C471981}"/>
          </ac:spMkLst>
        </pc:spChg>
        <pc:graphicFrameChg chg="add del mod">
          <ac:chgData name="Radim Boháč" userId="e5098a9a-6a28-40ce-ac6e-47e9b8c9add8" providerId="ADAL" clId="{C3F3A3C5-89B2-431C-803F-39F4C25B5661}" dt="2021-10-16T12:42:16.305" v="1164" actId="478"/>
          <ac:graphicFrameMkLst>
            <pc:docMk/>
            <pc:sldMk cId="3629880829" sldId="536"/>
            <ac:graphicFrameMk id="5" creationId="{B8E2C14B-9317-4839-ABFB-827A2B7119D7}"/>
          </ac:graphicFrameMkLst>
        </pc:graphicFrameChg>
        <pc:graphicFrameChg chg="add del mod">
          <ac:chgData name="Radim Boháč" userId="e5098a9a-6a28-40ce-ac6e-47e9b8c9add8" providerId="ADAL" clId="{C3F3A3C5-89B2-431C-803F-39F4C25B5661}" dt="2021-10-16T12:42:16.305" v="1164" actId="478"/>
          <ac:graphicFrameMkLst>
            <pc:docMk/>
            <pc:sldMk cId="3629880829" sldId="536"/>
            <ac:graphicFrameMk id="6" creationId="{A4A9E85F-E146-4772-B328-D2D178B07180}"/>
          </ac:graphicFrameMkLst>
        </pc:graphicFrameChg>
        <pc:graphicFrameChg chg="add del mod">
          <ac:chgData name="Radim Boháč" userId="e5098a9a-6a28-40ce-ac6e-47e9b8c9add8" providerId="ADAL" clId="{C3F3A3C5-89B2-431C-803F-39F4C25B5661}" dt="2021-10-16T12:42:16.305" v="1164" actId="478"/>
          <ac:graphicFrameMkLst>
            <pc:docMk/>
            <pc:sldMk cId="3629880829" sldId="536"/>
            <ac:graphicFrameMk id="7" creationId="{ECCCE106-BD9A-492C-8822-BC0C626F764D}"/>
          </ac:graphicFrameMkLst>
        </pc:graphicFrameChg>
        <pc:graphicFrameChg chg="add del mod">
          <ac:chgData name="Radim Boháč" userId="e5098a9a-6a28-40ce-ac6e-47e9b8c9add8" providerId="ADAL" clId="{C3F3A3C5-89B2-431C-803F-39F4C25B5661}" dt="2021-10-16T12:42:16.305" v="1164" actId="478"/>
          <ac:graphicFrameMkLst>
            <pc:docMk/>
            <pc:sldMk cId="3629880829" sldId="536"/>
            <ac:graphicFrameMk id="8" creationId="{A1709BB1-0B85-4F11-A3D7-F33DBB9833C0}"/>
          </ac:graphicFrameMkLst>
        </pc:graphicFrameChg>
      </pc:sldChg>
      <pc:sldChg chg="modSp mod ord">
        <pc:chgData name="Radim Boháč" userId="e5098a9a-6a28-40ce-ac6e-47e9b8c9add8" providerId="ADAL" clId="{C3F3A3C5-89B2-431C-803F-39F4C25B5661}" dt="2021-10-16T15:23:46.367" v="1856" actId="20577"/>
        <pc:sldMkLst>
          <pc:docMk/>
          <pc:sldMk cId="2021801564" sldId="537"/>
        </pc:sldMkLst>
        <pc:spChg chg="mod">
          <ac:chgData name="Radim Boháč" userId="e5098a9a-6a28-40ce-ac6e-47e9b8c9add8" providerId="ADAL" clId="{C3F3A3C5-89B2-431C-803F-39F4C25B5661}" dt="2021-10-16T15:22:37.950" v="1828" actId="20577"/>
          <ac:spMkLst>
            <pc:docMk/>
            <pc:sldMk cId="2021801564" sldId="537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5:23:46.367" v="1856" actId="20577"/>
          <ac:spMkLst>
            <pc:docMk/>
            <pc:sldMk cId="2021801564" sldId="537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C3F3A3C5-89B2-431C-803F-39F4C25B5661}" dt="2021-10-16T15:27:38.003" v="1996" actId="47"/>
        <pc:sldMkLst>
          <pc:docMk/>
          <pc:sldMk cId="1481274571" sldId="538"/>
        </pc:sldMkLst>
      </pc:sldChg>
      <pc:sldChg chg="modSp mod">
        <pc:chgData name="Radim Boháč" userId="e5098a9a-6a28-40ce-ac6e-47e9b8c9add8" providerId="ADAL" clId="{C3F3A3C5-89B2-431C-803F-39F4C25B5661}" dt="2021-10-16T15:28:50.039" v="2040" actId="20577"/>
        <pc:sldMkLst>
          <pc:docMk/>
          <pc:sldMk cId="2901712761" sldId="539"/>
        </pc:sldMkLst>
        <pc:spChg chg="mod">
          <ac:chgData name="Radim Boháč" userId="e5098a9a-6a28-40ce-ac6e-47e9b8c9add8" providerId="ADAL" clId="{C3F3A3C5-89B2-431C-803F-39F4C25B5661}" dt="2021-10-16T15:27:48.863" v="1999" actId="20577"/>
          <ac:spMkLst>
            <pc:docMk/>
            <pc:sldMk cId="2901712761" sldId="539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5:28:50.039" v="2040" actId="20577"/>
          <ac:spMkLst>
            <pc:docMk/>
            <pc:sldMk cId="2901712761" sldId="539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C3F3A3C5-89B2-431C-803F-39F4C25B5661}" dt="2021-10-16T12:46:38.184" v="1341" actId="47"/>
        <pc:sldMkLst>
          <pc:docMk/>
          <pc:sldMk cId="3352553524" sldId="540"/>
        </pc:sldMkLst>
      </pc:sldChg>
      <pc:sldChg chg="modSp mod">
        <pc:chgData name="Radim Boháč" userId="e5098a9a-6a28-40ce-ac6e-47e9b8c9add8" providerId="ADAL" clId="{C3F3A3C5-89B2-431C-803F-39F4C25B5661}" dt="2021-10-16T15:29:55.587" v="2095" actId="113"/>
        <pc:sldMkLst>
          <pc:docMk/>
          <pc:sldMk cId="3975167304" sldId="541"/>
        </pc:sldMkLst>
        <pc:spChg chg="mod">
          <ac:chgData name="Radim Boháč" userId="e5098a9a-6a28-40ce-ac6e-47e9b8c9add8" providerId="ADAL" clId="{C3F3A3C5-89B2-431C-803F-39F4C25B5661}" dt="2021-10-16T15:29:33.022" v="2068" actId="20577"/>
          <ac:spMkLst>
            <pc:docMk/>
            <pc:sldMk cId="3975167304" sldId="541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5:29:55.587" v="2095" actId="113"/>
          <ac:spMkLst>
            <pc:docMk/>
            <pc:sldMk cId="3975167304" sldId="541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C3F3A3C5-89B2-431C-803F-39F4C25B5661}" dt="2021-10-16T15:30:38.922" v="2128" actId="47"/>
        <pc:sldMkLst>
          <pc:docMk/>
          <pc:sldMk cId="3502087208" sldId="542"/>
        </pc:sldMkLst>
      </pc:sldChg>
      <pc:sldChg chg="addSp delSp modSp mod modAnim">
        <pc:chgData name="Radim Boháč" userId="e5098a9a-6a28-40ce-ac6e-47e9b8c9add8" providerId="ADAL" clId="{C3F3A3C5-89B2-431C-803F-39F4C25B5661}" dt="2021-10-16T15:31:17.438" v="2142"/>
        <pc:sldMkLst>
          <pc:docMk/>
          <pc:sldMk cId="4148374394" sldId="543"/>
        </pc:sldMkLst>
        <pc:spChg chg="mod">
          <ac:chgData name="Radim Boháč" userId="e5098a9a-6a28-40ce-ac6e-47e9b8c9add8" providerId="ADAL" clId="{C3F3A3C5-89B2-431C-803F-39F4C25B5661}" dt="2021-10-16T15:30:43.294" v="2137" actId="20577"/>
          <ac:spMkLst>
            <pc:docMk/>
            <pc:sldMk cId="4148374394" sldId="543"/>
            <ac:spMk id="2" creationId="{D07FEA68-5791-497A-AEE0-AD22E4D52440}"/>
          </ac:spMkLst>
        </pc:spChg>
        <pc:spChg chg="del">
          <ac:chgData name="Radim Boháč" userId="e5098a9a-6a28-40ce-ac6e-47e9b8c9add8" providerId="ADAL" clId="{C3F3A3C5-89B2-431C-803F-39F4C25B5661}" dt="2021-10-16T15:30:49.486" v="2138" actId="478"/>
          <ac:spMkLst>
            <pc:docMk/>
            <pc:sldMk cId="4148374394" sldId="543"/>
            <ac:spMk id="3" creationId="{FA8CC2E3-78C7-401D-8B6F-791D7C471981}"/>
          </ac:spMkLst>
        </pc:spChg>
        <pc:graphicFrameChg chg="add mod">
          <ac:chgData name="Radim Boháč" userId="e5098a9a-6a28-40ce-ac6e-47e9b8c9add8" providerId="ADAL" clId="{C3F3A3C5-89B2-431C-803F-39F4C25B5661}" dt="2021-10-16T15:30:56.119" v="2140" actId="1076"/>
          <ac:graphicFrameMkLst>
            <pc:docMk/>
            <pc:sldMk cId="4148374394" sldId="543"/>
            <ac:graphicFrameMk id="5" creationId="{F55329E3-B0F7-40F8-BF05-007D90DDF898}"/>
          </ac:graphicFrameMkLst>
        </pc:graphicFrameChg>
      </pc:sldChg>
      <pc:sldChg chg="modSp mod">
        <pc:chgData name="Radim Boháč" userId="e5098a9a-6a28-40ce-ac6e-47e9b8c9add8" providerId="ADAL" clId="{C3F3A3C5-89B2-431C-803F-39F4C25B5661}" dt="2021-10-16T15:31:44.064" v="2168"/>
        <pc:sldMkLst>
          <pc:docMk/>
          <pc:sldMk cId="1655575214" sldId="544"/>
        </pc:sldMkLst>
        <pc:spChg chg="mod">
          <ac:chgData name="Radim Boháč" userId="e5098a9a-6a28-40ce-ac6e-47e9b8c9add8" providerId="ADAL" clId="{C3F3A3C5-89B2-431C-803F-39F4C25B5661}" dt="2021-10-16T15:31:35.534" v="2167" actId="20577"/>
          <ac:spMkLst>
            <pc:docMk/>
            <pc:sldMk cId="1655575214" sldId="544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5:31:44.064" v="2168"/>
          <ac:spMkLst>
            <pc:docMk/>
            <pc:sldMk cId="1655575214" sldId="544"/>
            <ac:spMk id="3" creationId="{FA8CC2E3-78C7-401D-8B6F-791D7C471981}"/>
          </ac:spMkLst>
        </pc:spChg>
      </pc:sldChg>
      <pc:sldChg chg="modSp mod setBg">
        <pc:chgData name="Radim Boháč" userId="e5098a9a-6a28-40ce-ac6e-47e9b8c9add8" providerId="ADAL" clId="{C3F3A3C5-89B2-431C-803F-39F4C25B5661}" dt="2021-10-16T15:33:05.469" v="2224"/>
        <pc:sldMkLst>
          <pc:docMk/>
          <pc:sldMk cId="2454587322" sldId="545"/>
        </pc:sldMkLst>
        <pc:spChg chg="mod">
          <ac:chgData name="Radim Boháč" userId="e5098a9a-6a28-40ce-ac6e-47e9b8c9add8" providerId="ADAL" clId="{C3F3A3C5-89B2-431C-803F-39F4C25B5661}" dt="2021-10-16T15:32:52.078" v="2219" actId="14100"/>
          <ac:spMkLst>
            <pc:docMk/>
            <pc:sldMk cId="2454587322" sldId="545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5:32:59.031" v="2223" actId="5793"/>
          <ac:spMkLst>
            <pc:docMk/>
            <pc:sldMk cId="2454587322" sldId="545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C3F3A3C5-89B2-431C-803F-39F4C25B5661}" dt="2021-10-16T15:33:07.887" v="2225" actId="47"/>
        <pc:sldMkLst>
          <pc:docMk/>
          <pc:sldMk cId="2340264243" sldId="546"/>
        </pc:sldMkLst>
      </pc:sldChg>
      <pc:sldChg chg="del">
        <pc:chgData name="Radim Boháč" userId="e5098a9a-6a28-40ce-ac6e-47e9b8c9add8" providerId="ADAL" clId="{C3F3A3C5-89B2-431C-803F-39F4C25B5661}" dt="2021-10-16T12:46:56.261" v="1345" actId="47"/>
        <pc:sldMkLst>
          <pc:docMk/>
          <pc:sldMk cId="2712508170" sldId="547"/>
        </pc:sldMkLst>
      </pc:sldChg>
      <pc:sldChg chg="del">
        <pc:chgData name="Radim Boháč" userId="e5098a9a-6a28-40ce-ac6e-47e9b8c9add8" providerId="ADAL" clId="{C3F3A3C5-89B2-431C-803F-39F4C25B5661}" dt="2021-10-16T12:46:57.216" v="1346" actId="47"/>
        <pc:sldMkLst>
          <pc:docMk/>
          <pc:sldMk cId="4146840110" sldId="548"/>
        </pc:sldMkLst>
      </pc:sldChg>
      <pc:sldChg chg="del">
        <pc:chgData name="Radim Boháč" userId="e5098a9a-6a28-40ce-ac6e-47e9b8c9add8" providerId="ADAL" clId="{C3F3A3C5-89B2-431C-803F-39F4C25B5661}" dt="2021-10-16T15:33:08.944" v="2226" actId="47"/>
        <pc:sldMkLst>
          <pc:docMk/>
          <pc:sldMk cId="2193279650" sldId="549"/>
        </pc:sldMkLst>
      </pc:sldChg>
      <pc:sldChg chg="del">
        <pc:chgData name="Radim Boháč" userId="e5098a9a-6a28-40ce-ac6e-47e9b8c9add8" providerId="ADAL" clId="{C3F3A3C5-89B2-431C-803F-39F4C25B5661}" dt="2021-10-16T15:31:25.351" v="2144" actId="47"/>
        <pc:sldMkLst>
          <pc:docMk/>
          <pc:sldMk cId="1115704795" sldId="550"/>
        </pc:sldMkLst>
      </pc:sldChg>
      <pc:sldChg chg="del">
        <pc:chgData name="Radim Boháč" userId="e5098a9a-6a28-40ce-ac6e-47e9b8c9add8" providerId="ADAL" clId="{C3F3A3C5-89B2-431C-803F-39F4C25B5661}" dt="2021-10-16T15:31:26.303" v="2145" actId="47"/>
        <pc:sldMkLst>
          <pc:docMk/>
          <pc:sldMk cId="4050692603" sldId="551"/>
        </pc:sldMkLst>
      </pc:sldChg>
      <pc:sldChg chg="del">
        <pc:chgData name="Radim Boháč" userId="e5098a9a-6a28-40ce-ac6e-47e9b8c9add8" providerId="ADAL" clId="{C3F3A3C5-89B2-431C-803F-39F4C25B5661}" dt="2021-10-16T15:31:27.144" v="2146" actId="47"/>
        <pc:sldMkLst>
          <pc:docMk/>
          <pc:sldMk cId="2787206589" sldId="552"/>
        </pc:sldMkLst>
      </pc:sldChg>
      <pc:sldChg chg="modSp add mod ord setBg">
        <pc:chgData name="Radim Boháč" userId="e5098a9a-6a28-40ce-ac6e-47e9b8c9add8" providerId="ADAL" clId="{C3F3A3C5-89B2-431C-803F-39F4C25B5661}" dt="2021-10-16T12:08:39.677" v="119"/>
        <pc:sldMkLst>
          <pc:docMk/>
          <pc:sldMk cId="3714688734" sldId="553"/>
        </pc:sldMkLst>
        <pc:spChg chg="mod">
          <ac:chgData name="Radim Boháč" userId="e5098a9a-6a28-40ce-ac6e-47e9b8c9add8" providerId="ADAL" clId="{C3F3A3C5-89B2-431C-803F-39F4C25B5661}" dt="2021-10-16T12:04:10.243" v="107" actId="6549"/>
          <ac:spMkLst>
            <pc:docMk/>
            <pc:sldMk cId="3714688734" sldId="553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04:07.835" v="100" actId="6549"/>
          <ac:spMkLst>
            <pc:docMk/>
            <pc:sldMk cId="3714688734" sldId="553"/>
            <ac:spMk id="3" creationId="{FA8CC2E3-78C7-401D-8B6F-791D7C471981}"/>
          </ac:spMkLst>
        </pc:spChg>
      </pc:sldChg>
      <pc:sldChg chg="add ord setBg">
        <pc:chgData name="Radim Boháč" userId="e5098a9a-6a28-40ce-ac6e-47e9b8c9add8" providerId="ADAL" clId="{C3F3A3C5-89B2-431C-803F-39F4C25B5661}" dt="2021-10-16T12:08:39.677" v="119"/>
        <pc:sldMkLst>
          <pc:docMk/>
          <pc:sldMk cId="1329397890" sldId="554"/>
        </pc:sldMkLst>
      </pc:sldChg>
      <pc:sldChg chg="add del">
        <pc:chgData name="Radim Boháč" userId="e5098a9a-6a28-40ce-ac6e-47e9b8c9add8" providerId="ADAL" clId="{C3F3A3C5-89B2-431C-803F-39F4C25B5661}" dt="2021-10-16T12:13:55.012" v="319" actId="47"/>
        <pc:sldMkLst>
          <pc:docMk/>
          <pc:sldMk cId="1814859829" sldId="555"/>
        </pc:sldMkLst>
      </pc:sldChg>
      <pc:sldChg chg="addSp delSp modSp add mod modAnim">
        <pc:chgData name="Radim Boháč" userId="e5098a9a-6a28-40ce-ac6e-47e9b8c9add8" providerId="ADAL" clId="{C3F3A3C5-89B2-431C-803F-39F4C25B5661}" dt="2021-10-16T12:13:28.402" v="289"/>
        <pc:sldMkLst>
          <pc:docMk/>
          <pc:sldMk cId="1600349368" sldId="556"/>
        </pc:sldMkLst>
        <pc:spChg chg="mod">
          <ac:chgData name="Radim Boháč" userId="e5098a9a-6a28-40ce-ac6e-47e9b8c9add8" providerId="ADAL" clId="{C3F3A3C5-89B2-431C-803F-39F4C25B5661}" dt="2021-10-16T12:11:53.130" v="231" actId="20577"/>
          <ac:spMkLst>
            <pc:docMk/>
            <pc:sldMk cId="1600349368" sldId="556"/>
            <ac:spMk id="2" creationId="{D07FEA68-5791-497A-AEE0-AD22E4D52440}"/>
          </ac:spMkLst>
        </pc:spChg>
        <pc:spChg chg="del">
          <ac:chgData name="Radim Boháč" userId="e5098a9a-6a28-40ce-ac6e-47e9b8c9add8" providerId="ADAL" clId="{C3F3A3C5-89B2-431C-803F-39F4C25B5661}" dt="2021-10-16T12:12:10.122" v="232" actId="478"/>
          <ac:spMkLst>
            <pc:docMk/>
            <pc:sldMk cId="1600349368" sldId="556"/>
            <ac:spMk id="3" creationId="{FA8CC2E3-78C7-401D-8B6F-791D7C471981}"/>
          </ac:spMkLst>
        </pc:spChg>
        <pc:spChg chg="add mod">
          <ac:chgData name="Radim Boháč" userId="e5098a9a-6a28-40ce-ac6e-47e9b8c9add8" providerId="ADAL" clId="{C3F3A3C5-89B2-431C-803F-39F4C25B5661}" dt="2021-10-16T12:12:36.020" v="247" actId="1076"/>
          <ac:spMkLst>
            <pc:docMk/>
            <pc:sldMk cId="1600349368" sldId="556"/>
            <ac:spMk id="5" creationId="{5DC05305-3A1B-47B8-9C03-D1B447DB2B06}"/>
          </ac:spMkLst>
        </pc:spChg>
        <pc:spChg chg="add mod">
          <ac:chgData name="Radim Boháč" userId="e5098a9a-6a28-40ce-ac6e-47e9b8c9add8" providerId="ADAL" clId="{C3F3A3C5-89B2-431C-803F-39F4C25B5661}" dt="2021-10-16T12:12:10.936" v="233"/>
          <ac:spMkLst>
            <pc:docMk/>
            <pc:sldMk cId="1600349368" sldId="556"/>
            <ac:spMk id="6" creationId="{0BFC490F-E54C-44A0-BFD7-AA597B5BE744}"/>
          </ac:spMkLst>
        </pc:spChg>
        <pc:spChg chg="add mod">
          <ac:chgData name="Radim Boháč" userId="e5098a9a-6a28-40ce-ac6e-47e9b8c9add8" providerId="ADAL" clId="{C3F3A3C5-89B2-431C-803F-39F4C25B5661}" dt="2021-10-16T12:12:10.936" v="233"/>
          <ac:spMkLst>
            <pc:docMk/>
            <pc:sldMk cId="1600349368" sldId="556"/>
            <ac:spMk id="7" creationId="{6BEAEDA0-29E1-4CE2-B657-1E2F77C921FE}"/>
          </ac:spMkLst>
        </pc:spChg>
        <pc:spChg chg="add mod">
          <ac:chgData name="Radim Boháč" userId="e5098a9a-6a28-40ce-ac6e-47e9b8c9add8" providerId="ADAL" clId="{C3F3A3C5-89B2-431C-803F-39F4C25B5661}" dt="2021-10-16T12:12:10.936" v="233"/>
          <ac:spMkLst>
            <pc:docMk/>
            <pc:sldMk cId="1600349368" sldId="556"/>
            <ac:spMk id="8" creationId="{74CCC333-0F17-4B2E-A401-3CD6EEFE262A}"/>
          </ac:spMkLst>
        </pc:spChg>
        <pc:graphicFrameChg chg="add mod">
          <ac:chgData name="Radim Boháč" userId="e5098a9a-6a28-40ce-ac6e-47e9b8c9add8" providerId="ADAL" clId="{C3F3A3C5-89B2-431C-803F-39F4C25B5661}" dt="2021-10-16T12:12:25.018" v="245" actId="20577"/>
          <ac:graphicFrameMkLst>
            <pc:docMk/>
            <pc:sldMk cId="1600349368" sldId="556"/>
            <ac:graphicFrameMk id="9" creationId="{1FEB1DDB-7A14-4D77-B1FC-19EF255E6DB2}"/>
          </ac:graphicFrameMkLst>
        </pc:graphicFrameChg>
        <pc:graphicFrameChg chg="add mod">
          <ac:chgData name="Radim Boháč" userId="e5098a9a-6a28-40ce-ac6e-47e9b8c9add8" providerId="ADAL" clId="{C3F3A3C5-89B2-431C-803F-39F4C25B5661}" dt="2021-10-16T12:12:51.765" v="287" actId="20577"/>
          <ac:graphicFrameMkLst>
            <pc:docMk/>
            <pc:sldMk cId="1600349368" sldId="556"/>
            <ac:graphicFrameMk id="10" creationId="{572823D6-88F4-42B4-B8DF-2DA3078F072D}"/>
          </ac:graphicFrameMkLst>
        </pc:graphicFrameChg>
      </pc:sldChg>
      <pc:sldChg chg="modSp add mod ord">
        <pc:chgData name="Radim Boháč" userId="e5098a9a-6a28-40ce-ac6e-47e9b8c9add8" providerId="ADAL" clId="{C3F3A3C5-89B2-431C-803F-39F4C25B5661}" dt="2021-10-16T12:18:36.946" v="663" actId="20577"/>
        <pc:sldMkLst>
          <pc:docMk/>
          <pc:sldMk cId="1070490506" sldId="557"/>
        </pc:sldMkLst>
        <pc:spChg chg="mod">
          <ac:chgData name="Radim Boháč" userId="e5098a9a-6a28-40ce-ac6e-47e9b8c9add8" providerId="ADAL" clId="{C3F3A3C5-89B2-431C-803F-39F4C25B5661}" dt="2021-10-16T12:18:36.946" v="663" actId="20577"/>
          <ac:spMkLst>
            <pc:docMk/>
            <pc:sldMk cId="1070490506" sldId="557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18:32.890" v="661" actId="20577"/>
          <ac:spMkLst>
            <pc:docMk/>
            <pc:sldMk cId="1070490506" sldId="557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C3F3A3C5-89B2-431C-803F-39F4C25B5661}" dt="2021-10-16T12:19:55.834" v="736" actId="20577"/>
        <pc:sldMkLst>
          <pc:docMk/>
          <pc:sldMk cId="1715279469" sldId="558"/>
        </pc:sldMkLst>
        <pc:spChg chg="mod">
          <ac:chgData name="Radim Boháč" userId="e5098a9a-6a28-40ce-ac6e-47e9b8c9add8" providerId="ADAL" clId="{C3F3A3C5-89B2-431C-803F-39F4C25B5661}" dt="2021-10-16T12:18:55.225" v="688" actId="20577"/>
          <ac:spMkLst>
            <pc:docMk/>
            <pc:sldMk cId="1715279469" sldId="558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19:55.834" v="736" actId="20577"/>
          <ac:spMkLst>
            <pc:docMk/>
            <pc:sldMk cId="1715279469" sldId="558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C3F3A3C5-89B2-431C-803F-39F4C25B5661}" dt="2021-10-16T12:22:13.764" v="844" actId="20577"/>
        <pc:sldMkLst>
          <pc:docMk/>
          <pc:sldMk cId="756722103" sldId="559"/>
        </pc:sldMkLst>
        <pc:spChg chg="mod">
          <ac:chgData name="Radim Boháč" userId="e5098a9a-6a28-40ce-ac6e-47e9b8c9add8" providerId="ADAL" clId="{C3F3A3C5-89B2-431C-803F-39F4C25B5661}" dt="2021-10-16T12:20:15.137" v="764" actId="20577"/>
          <ac:spMkLst>
            <pc:docMk/>
            <pc:sldMk cId="756722103" sldId="559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22:13.764" v="844" actId="20577"/>
          <ac:spMkLst>
            <pc:docMk/>
            <pc:sldMk cId="756722103" sldId="559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C3F3A3C5-89B2-431C-803F-39F4C25B5661}" dt="2021-10-16T12:28:39.739" v="950" actId="20577"/>
        <pc:sldMkLst>
          <pc:docMk/>
          <pc:sldMk cId="1688419424" sldId="560"/>
        </pc:sldMkLst>
        <pc:spChg chg="mod">
          <ac:chgData name="Radim Boháč" userId="e5098a9a-6a28-40ce-ac6e-47e9b8c9add8" providerId="ADAL" clId="{C3F3A3C5-89B2-431C-803F-39F4C25B5661}" dt="2021-10-16T12:22:43.265" v="862" actId="20577"/>
          <ac:spMkLst>
            <pc:docMk/>
            <pc:sldMk cId="1688419424" sldId="560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28:39.739" v="950" actId="20577"/>
          <ac:spMkLst>
            <pc:docMk/>
            <pc:sldMk cId="1688419424" sldId="560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C3F3A3C5-89B2-431C-803F-39F4C25B5661}" dt="2021-10-16T12:30:53.458" v="999"/>
        <pc:sldMkLst>
          <pc:docMk/>
          <pc:sldMk cId="2461709316" sldId="561"/>
        </pc:sldMkLst>
        <pc:spChg chg="mod">
          <ac:chgData name="Radim Boháč" userId="e5098a9a-6a28-40ce-ac6e-47e9b8c9add8" providerId="ADAL" clId="{C3F3A3C5-89B2-431C-803F-39F4C25B5661}" dt="2021-10-16T12:30:10.362" v="981" actId="20577"/>
          <ac:spMkLst>
            <pc:docMk/>
            <pc:sldMk cId="2461709316" sldId="561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30:53.458" v="999"/>
          <ac:spMkLst>
            <pc:docMk/>
            <pc:sldMk cId="2461709316" sldId="561"/>
            <ac:spMk id="3" creationId="{FA8CC2E3-78C7-401D-8B6F-791D7C471981}"/>
          </ac:spMkLst>
        </pc:spChg>
      </pc:sldChg>
      <pc:sldChg chg="addSp modSp add mod">
        <pc:chgData name="Radim Boháč" userId="e5098a9a-6a28-40ce-ac6e-47e9b8c9add8" providerId="ADAL" clId="{C3F3A3C5-89B2-431C-803F-39F4C25B5661}" dt="2021-10-16T12:33:59.388" v="1036"/>
        <pc:sldMkLst>
          <pc:docMk/>
          <pc:sldMk cId="1460757130" sldId="562"/>
        </pc:sldMkLst>
        <pc:spChg chg="mod">
          <ac:chgData name="Radim Boháč" userId="e5098a9a-6a28-40ce-ac6e-47e9b8c9add8" providerId="ADAL" clId="{C3F3A3C5-89B2-431C-803F-39F4C25B5661}" dt="2021-10-16T12:33:13.774" v="1020" actId="6549"/>
          <ac:spMkLst>
            <pc:docMk/>
            <pc:sldMk cId="1460757130" sldId="562"/>
            <ac:spMk id="3" creationId="{FA8CC2E3-78C7-401D-8B6F-791D7C471981}"/>
          </ac:spMkLst>
        </pc:spChg>
        <pc:spChg chg="add mod">
          <ac:chgData name="Radim Boháč" userId="e5098a9a-6a28-40ce-ac6e-47e9b8c9add8" providerId="ADAL" clId="{C3F3A3C5-89B2-431C-803F-39F4C25B5661}" dt="2021-10-16T12:33:59.388" v="1036"/>
          <ac:spMkLst>
            <pc:docMk/>
            <pc:sldMk cId="1460757130" sldId="562"/>
            <ac:spMk id="5" creationId="{1B9D5F59-6F01-46D5-B6B6-2BD0EDB93199}"/>
          </ac:spMkLst>
        </pc:spChg>
      </pc:sldChg>
      <pc:sldChg chg="addSp delSp modSp add mod">
        <pc:chgData name="Radim Boháč" userId="e5098a9a-6a28-40ce-ac6e-47e9b8c9add8" providerId="ADAL" clId="{C3F3A3C5-89B2-431C-803F-39F4C25B5661}" dt="2021-10-16T12:45:56.760" v="1339" actId="1076"/>
        <pc:sldMkLst>
          <pc:docMk/>
          <pc:sldMk cId="2491027018" sldId="563"/>
        </pc:sldMkLst>
        <pc:spChg chg="mod">
          <ac:chgData name="Radim Boháč" userId="e5098a9a-6a28-40ce-ac6e-47e9b8c9add8" providerId="ADAL" clId="{C3F3A3C5-89B2-431C-803F-39F4C25B5661}" dt="2021-10-16T12:38:36.451" v="1153" actId="20577"/>
          <ac:spMkLst>
            <pc:docMk/>
            <pc:sldMk cId="2491027018" sldId="563"/>
            <ac:spMk id="2" creationId="{D07FEA68-5791-497A-AEE0-AD22E4D52440}"/>
          </ac:spMkLst>
        </pc:spChg>
        <pc:spChg chg="del mod">
          <ac:chgData name="Radim Boháč" userId="e5098a9a-6a28-40ce-ac6e-47e9b8c9add8" providerId="ADAL" clId="{C3F3A3C5-89B2-431C-803F-39F4C25B5661}" dt="2021-10-16T12:43:40.090" v="1188" actId="1032"/>
          <ac:spMkLst>
            <pc:docMk/>
            <pc:sldMk cId="2491027018" sldId="563"/>
            <ac:spMk id="3" creationId="{FA8CC2E3-78C7-401D-8B6F-791D7C471981}"/>
          </ac:spMkLst>
        </pc:spChg>
        <pc:graphicFrameChg chg="add mod modGraphic">
          <ac:chgData name="Radim Boháč" userId="e5098a9a-6a28-40ce-ac6e-47e9b8c9add8" providerId="ADAL" clId="{C3F3A3C5-89B2-431C-803F-39F4C25B5661}" dt="2021-10-16T12:45:56.760" v="1339" actId="1076"/>
          <ac:graphicFrameMkLst>
            <pc:docMk/>
            <pc:sldMk cId="2491027018" sldId="563"/>
            <ac:graphicFrameMk id="5" creationId="{A768F3B1-F422-4833-B561-931ED71C810B}"/>
          </ac:graphicFrameMkLst>
        </pc:graphicFrameChg>
      </pc:sldChg>
      <pc:sldChg chg="modSp add mod setBg">
        <pc:chgData name="Radim Boháč" userId="e5098a9a-6a28-40ce-ac6e-47e9b8c9add8" providerId="ADAL" clId="{C3F3A3C5-89B2-431C-803F-39F4C25B5661}" dt="2021-10-16T12:51:53.908" v="1369"/>
        <pc:sldMkLst>
          <pc:docMk/>
          <pc:sldMk cId="836078830" sldId="564"/>
        </pc:sldMkLst>
        <pc:spChg chg="mod">
          <ac:chgData name="Radim Boháč" userId="e5098a9a-6a28-40ce-ac6e-47e9b8c9add8" providerId="ADAL" clId="{C3F3A3C5-89B2-431C-803F-39F4C25B5661}" dt="2021-10-16T12:50:03.026" v="1364" actId="20577"/>
          <ac:spMkLst>
            <pc:docMk/>
            <pc:sldMk cId="836078830" sldId="564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50:18.010" v="1368" actId="5793"/>
          <ac:spMkLst>
            <pc:docMk/>
            <pc:sldMk cId="836078830" sldId="564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C3F3A3C5-89B2-431C-803F-39F4C25B5661}" dt="2021-10-16T12:52:58.186" v="1448" actId="20577"/>
        <pc:sldMkLst>
          <pc:docMk/>
          <pc:sldMk cId="3732837956" sldId="565"/>
        </pc:sldMkLst>
        <pc:spChg chg="mod">
          <ac:chgData name="Radim Boháč" userId="e5098a9a-6a28-40ce-ac6e-47e9b8c9add8" providerId="ADAL" clId="{C3F3A3C5-89B2-431C-803F-39F4C25B5661}" dt="2021-10-16T12:52:44.257" v="1415" actId="20577"/>
          <ac:spMkLst>
            <pc:docMk/>
            <pc:sldMk cId="3732837956" sldId="565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52:58.186" v="1448" actId="20577"/>
          <ac:spMkLst>
            <pc:docMk/>
            <pc:sldMk cId="3732837956" sldId="565"/>
            <ac:spMk id="3" creationId="{FA8CC2E3-78C7-401D-8B6F-791D7C471981}"/>
          </ac:spMkLst>
        </pc:spChg>
      </pc:sldChg>
      <pc:sldChg chg="modSp add mod setBg">
        <pc:chgData name="Radim Boháč" userId="e5098a9a-6a28-40ce-ac6e-47e9b8c9add8" providerId="ADAL" clId="{C3F3A3C5-89B2-431C-803F-39F4C25B5661}" dt="2021-10-16T12:55:28.228" v="1645"/>
        <pc:sldMkLst>
          <pc:docMk/>
          <pc:sldMk cId="1304021775" sldId="566"/>
        </pc:sldMkLst>
        <pc:spChg chg="mod">
          <ac:chgData name="Radim Boháč" userId="e5098a9a-6a28-40ce-ac6e-47e9b8c9add8" providerId="ADAL" clId="{C3F3A3C5-89B2-431C-803F-39F4C25B5661}" dt="2021-10-16T12:53:43.634" v="1497" actId="20577"/>
          <ac:spMkLst>
            <pc:docMk/>
            <pc:sldMk cId="1304021775" sldId="566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2:55:19.705" v="1644" actId="20577"/>
          <ac:spMkLst>
            <pc:docMk/>
            <pc:sldMk cId="1304021775" sldId="566"/>
            <ac:spMk id="3" creationId="{FA8CC2E3-78C7-401D-8B6F-791D7C471981}"/>
          </ac:spMkLst>
        </pc:spChg>
      </pc:sldChg>
      <pc:sldChg chg="modSp add mod setBg">
        <pc:chgData name="Radim Boháč" userId="e5098a9a-6a28-40ce-ac6e-47e9b8c9add8" providerId="ADAL" clId="{C3F3A3C5-89B2-431C-803F-39F4C25B5661}" dt="2021-10-16T15:18:49.999" v="1667"/>
        <pc:sldMkLst>
          <pc:docMk/>
          <pc:sldMk cId="2607041869" sldId="567"/>
        </pc:sldMkLst>
        <pc:spChg chg="mod">
          <ac:chgData name="Radim Boháč" userId="e5098a9a-6a28-40ce-ac6e-47e9b8c9add8" providerId="ADAL" clId="{C3F3A3C5-89B2-431C-803F-39F4C25B5661}" dt="2021-10-16T15:17:58.598" v="1648" actId="20577"/>
          <ac:spMkLst>
            <pc:docMk/>
            <pc:sldMk cId="2607041869" sldId="567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5:18:23.135" v="1666" actId="20577"/>
          <ac:spMkLst>
            <pc:docMk/>
            <pc:sldMk cId="2607041869" sldId="567"/>
            <ac:spMk id="3" creationId="{FA8CC2E3-78C7-401D-8B6F-791D7C471981}"/>
          </ac:spMkLst>
        </pc:spChg>
      </pc:sldChg>
      <pc:sldChg chg="modSp add mod setBg">
        <pc:chgData name="Radim Boháč" userId="e5098a9a-6a28-40ce-ac6e-47e9b8c9add8" providerId="ADAL" clId="{C3F3A3C5-89B2-431C-803F-39F4C25B5661}" dt="2021-10-16T15:19:47.790" v="1737" actId="20577"/>
        <pc:sldMkLst>
          <pc:docMk/>
          <pc:sldMk cId="1994293521" sldId="568"/>
        </pc:sldMkLst>
        <pc:spChg chg="mod">
          <ac:chgData name="Radim Boháč" userId="e5098a9a-6a28-40ce-ac6e-47e9b8c9add8" providerId="ADAL" clId="{C3F3A3C5-89B2-431C-803F-39F4C25B5661}" dt="2021-10-16T15:19:07.022" v="1673" actId="20577"/>
          <ac:spMkLst>
            <pc:docMk/>
            <pc:sldMk cId="1994293521" sldId="568"/>
            <ac:spMk id="2" creationId="{D07FEA68-5791-497A-AEE0-AD22E4D52440}"/>
          </ac:spMkLst>
        </pc:spChg>
        <pc:spChg chg="mod">
          <ac:chgData name="Radim Boháč" userId="e5098a9a-6a28-40ce-ac6e-47e9b8c9add8" providerId="ADAL" clId="{C3F3A3C5-89B2-431C-803F-39F4C25B5661}" dt="2021-10-16T15:19:47.790" v="1737" actId="20577"/>
          <ac:spMkLst>
            <pc:docMk/>
            <pc:sldMk cId="1994293521" sldId="568"/>
            <ac:spMk id="3" creationId="{FA8CC2E3-78C7-401D-8B6F-791D7C471981}"/>
          </ac:spMkLst>
        </pc:spChg>
      </pc:sldChg>
      <pc:sldChg chg="addSp delSp modSp add mod setBg modAnim">
        <pc:chgData name="Radim Boháč" userId="e5098a9a-6a28-40ce-ac6e-47e9b8c9add8" providerId="ADAL" clId="{C3F3A3C5-89B2-431C-803F-39F4C25B5661}" dt="2021-10-16T15:27:32.758" v="1995"/>
        <pc:sldMkLst>
          <pc:docMk/>
          <pc:sldMk cId="3397868917" sldId="569"/>
        </pc:sldMkLst>
        <pc:spChg chg="mod">
          <ac:chgData name="Radim Boháč" userId="e5098a9a-6a28-40ce-ac6e-47e9b8c9add8" providerId="ADAL" clId="{C3F3A3C5-89B2-431C-803F-39F4C25B5661}" dt="2021-10-16T15:25:16.174" v="1881" actId="20577"/>
          <ac:spMkLst>
            <pc:docMk/>
            <pc:sldMk cId="3397868917" sldId="569"/>
            <ac:spMk id="2" creationId="{D07FEA68-5791-497A-AEE0-AD22E4D52440}"/>
          </ac:spMkLst>
        </pc:spChg>
        <pc:spChg chg="del">
          <ac:chgData name="Radim Boháč" userId="e5098a9a-6a28-40ce-ac6e-47e9b8c9add8" providerId="ADAL" clId="{C3F3A3C5-89B2-431C-803F-39F4C25B5661}" dt="2021-10-16T15:25:22.486" v="1882" actId="478"/>
          <ac:spMkLst>
            <pc:docMk/>
            <pc:sldMk cId="3397868917" sldId="569"/>
            <ac:spMk id="3" creationId="{FA8CC2E3-78C7-401D-8B6F-791D7C471981}"/>
          </ac:spMkLst>
        </pc:spChg>
        <pc:graphicFrameChg chg="add mod">
          <ac:chgData name="Radim Boháč" userId="e5098a9a-6a28-40ce-ac6e-47e9b8c9add8" providerId="ADAL" clId="{C3F3A3C5-89B2-431C-803F-39F4C25B5661}" dt="2021-10-16T15:26:34.667" v="1957" actId="20577"/>
          <ac:graphicFrameMkLst>
            <pc:docMk/>
            <pc:sldMk cId="3397868917" sldId="569"/>
            <ac:graphicFrameMk id="5" creationId="{4A5D3145-10A4-427C-BDBB-70DC420079ED}"/>
          </ac:graphicFrameMkLst>
        </pc:graphicFrameChg>
      </pc:sldChg>
      <pc:sldChg chg="addSp delSp modSp add mod modAnim">
        <pc:chgData name="Radim Boháč" userId="e5098a9a-6a28-40ce-ac6e-47e9b8c9add8" providerId="ADAL" clId="{C3F3A3C5-89B2-431C-803F-39F4C25B5661}" dt="2021-10-16T15:24:11.830" v="1859"/>
        <pc:sldMkLst>
          <pc:docMk/>
          <pc:sldMk cId="3382282254" sldId="570"/>
        </pc:sldMkLst>
        <pc:spChg chg="mod">
          <ac:chgData name="Radim Boháč" userId="e5098a9a-6a28-40ce-ac6e-47e9b8c9add8" providerId="ADAL" clId="{C3F3A3C5-89B2-431C-803F-39F4C25B5661}" dt="2021-10-16T15:23:40.087" v="1849" actId="20577"/>
          <ac:spMkLst>
            <pc:docMk/>
            <pc:sldMk cId="3382282254" sldId="570"/>
            <ac:spMk id="2" creationId="{D07FEA68-5791-497A-AEE0-AD22E4D52440}"/>
          </ac:spMkLst>
        </pc:spChg>
        <pc:spChg chg="del">
          <ac:chgData name="Radim Boháč" userId="e5098a9a-6a28-40ce-ac6e-47e9b8c9add8" providerId="ADAL" clId="{C3F3A3C5-89B2-431C-803F-39F4C25B5661}" dt="2021-10-16T15:23:29.559" v="1840" actId="478"/>
          <ac:spMkLst>
            <pc:docMk/>
            <pc:sldMk cId="3382282254" sldId="570"/>
            <ac:spMk id="3" creationId="{FA8CC2E3-78C7-401D-8B6F-791D7C471981}"/>
          </ac:spMkLst>
        </pc:spChg>
        <pc:graphicFrameChg chg="add mod">
          <ac:chgData name="Radim Boháč" userId="e5098a9a-6a28-40ce-ac6e-47e9b8c9add8" providerId="ADAL" clId="{C3F3A3C5-89B2-431C-803F-39F4C25B5661}" dt="2021-10-16T15:23:33.806" v="1842" actId="1076"/>
          <ac:graphicFrameMkLst>
            <pc:docMk/>
            <pc:sldMk cId="3382282254" sldId="570"/>
            <ac:graphicFrameMk id="5" creationId="{CA54C192-7C33-403D-B967-00DCD1039AB7}"/>
          </ac:graphicFrameMkLst>
        </pc:graphicFrameChg>
      </pc:sldChg>
      <pc:sldChg chg="addSp delSp modSp add mod setBg delAnim modAnim">
        <pc:chgData name="Radim Boháč" userId="e5098a9a-6a28-40ce-ac6e-47e9b8c9add8" providerId="ADAL" clId="{C3F3A3C5-89B2-431C-803F-39F4C25B5661}" dt="2021-10-16T15:27:32.758" v="1995"/>
        <pc:sldMkLst>
          <pc:docMk/>
          <pc:sldMk cId="1091077627" sldId="571"/>
        </pc:sldMkLst>
        <pc:spChg chg="mod">
          <ac:chgData name="Radim Boháč" userId="e5098a9a-6a28-40ce-ac6e-47e9b8c9add8" providerId="ADAL" clId="{C3F3A3C5-89B2-431C-803F-39F4C25B5661}" dt="2021-10-16T15:26:53.287" v="1986" actId="20577"/>
          <ac:spMkLst>
            <pc:docMk/>
            <pc:sldMk cId="1091077627" sldId="571"/>
            <ac:spMk id="2" creationId="{D07FEA68-5791-497A-AEE0-AD22E4D52440}"/>
          </ac:spMkLst>
        </pc:spChg>
        <pc:spChg chg="add del mod">
          <ac:chgData name="Radim Boháč" userId="e5098a9a-6a28-40ce-ac6e-47e9b8c9add8" providerId="ADAL" clId="{C3F3A3C5-89B2-431C-803F-39F4C25B5661}" dt="2021-10-16T15:27:01.486" v="1988" actId="478"/>
          <ac:spMkLst>
            <pc:docMk/>
            <pc:sldMk cId="1091077627" sldId="571"/>
            <ac:spMk id="6" creationId="{A6E7DA42-3482-4EE8-AF7A-277B0BBC92F9}"/>
          </ac:spMkLst>
        </pc:spChg>
        <pc:graphicFrameChg chg="del">
          <ac:chgData name="Radim Boháč" userId="e5098a9a-6a28-40ce-ac6e-47e9b8c9add8" providerId="ADAL" clId="{C3F3A3C5-89B2-431C-803F-39F4C25B5661}" dt="2021-10-16T15:27:00.203" v="1987" actId="478"/>
          <ac:graphicFrameMkLst>
            <pc:docMk/>
            <pc:sldMk cId="1091077627" sldId="571"/>
            <ac:graphicFrameMk id="5" creationId="{4A5D3145-10A4-427C-BDBB-70DC420079ED}"/>
          </ac:graphicFrameMkLst>
        </pc:graphicFrameChg>
        <pc:graphicFrameChg chg="add mod">
          <ac:chgData name="Radim Boháč" userId="e5098a9a-6a28-40ce-ac6e-47e9b8c9add8" providerId="ADAL" clId="{C3F3A3C5-89B2-431C-803F-39F4C25B5661}" dt="2021-10-16T15:27:12.514" v="1991" actId="2711"/>
          <ac:graphicFrameMkLst>
            <pc:docMk/>
            <pc:sldMk cId="1091077627" sldId="571"/>
            <ac:graphicFrameMk id="7" creationId="{659F971D-EAA1-41F0-A8E4-91DECE52EF97}"/>
          </ac:graphicFrameMkLst>
        </pc:graphicFrameChg>
      </pc:sldChg>
      <pc:sldChg chg="modSp add mod">
        <pc:chgData name="Radim Boháč" userId="e5098a9a-6a28-40ce-ac6e-47e9b8c9add8" providerId="ADAL" clId="{C3F3A3C5-89B2-431C-803F-39F4C25B5661}" dt="2021-10-16T15:30:29.177" v="2126" actId="6549"/>
        <pc:sldMkLst>
          <pc:docMk/>
          <pc:sldMk cId="4099755082" sldId="572"/>
        </pc:sldMkLst>
        <pc:spChg chg="mod">
          <ac:chgData name="Radim Boháč" userId="e5098a9a-6a28-40ce-ac6e-47e9b8c9add8" providerId="ADAL" clId="{C3F3A3C5-89B2-431C-803F-39F4C25B5661}" dt="2021-10-16T15:30:29.177" v="2126" actId="6549"/>
          <ac:spMkLst>
            <pc:docMk/>
            <pc:sldMk cId="4099755082" sldId="572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786E7EF0-E0DE-467A-97C6-E346A0CE8B6D}"/>
    <pc:docChg chg="undo custSel addSld delSld modSld">
      <pc:chgData name="Radim Boháč" userId="e5098a9a-6a28-40ce-ac6e-47e9b8c9add8" providerId="ADAL" clId="{786E7EF0-E0DE-467A-97C6-E346A0CE8B6D}" dt="2023-03-11T12:04:02.360" v="2029" actId="20577"/>
      <pc:docMkLst>
        <pc:docMk/>
      </pc:docMkLst>
      <pc:sldChg chg="modSp mod">
        <pc:chgData name="Radim Boháč" userId="e5098a9a-6a28-40ce-ac6e-47e9b8c9add8" providerId="ADAL" clId="{786E7EF0-E0DE-467A-97C6-E346A0CE8B6D}" dt="2023-03-11T09:14:44.735" v="64" actId="20577"/>
        <pc:sldMkLst>
          <pc:docMk/>
          <pc:sldMk cId="4086439368" sldId="256"/>
        </pc:sldMkLst>
        <pc:spChg chg="mod">
          <ac:chgData name="Radim Boháč" userId="e5098a9a-6a28-40ce-ac6e-47e9b8c9add8" providerId="ADAL" clId="{786E7EF0-E0DE-467A-97C6-E346A0CE8B6D}" dt="2023-03-11T09:14:33.792" v="61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786E7EF0-E0DE-467A-97C6-E346A0CE8B6D}" dt="2023-03-11T09:14:44.735" v="64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del mod">
        <pc:chgData name="Radim Boháč" userId="e5098a9a-6a28-40ce-ac6e-47e9b8c9add8" providerId="ADAL" clId="{786E7EF0-E0DE-467A-97C6-E346A0CE8B6D}" dt="2023-03-11T09:16:43.239" v="78" actId="47"/>
        <pc:sldMkLst>
          <pc:docMk/>
          <pc:sldMk cId="3188188334" sldId="257"/>
        </pc:sldMkLst>
        <pc:spChg chg="mod">
          <ac:chgData name="Radim Boháč" userId="e5098a9a-6a28-40ce-ac6e-47e9b8c9add8" providerId="ADAL" clId="{786E7EF0-E0DE-467A-97C6-E346A0CE8B6D}" dt="2023-03-11T09:15:15.965" v="72" actId="6549"/>
          <ac:spMkLst>
            <pc:docMk/>
            <pc:sldMk cId="3188188334" sldId="257"/>
            <ac:spMk id="3" creationId="{65B522AF-47DF-4E6D-A35F-27E042B628E3}"/>
          </ac:spMkLst>
        </pc:spChg>
      </pc:sldChg>
      <pc:sldChg chg="modSp del mod">
        <pc:chgData name="Radim Boháč" userId="e5098a9a-6a28-40ce-ac6e-47e9b8c9add8" providerId="ADAL" clId="{786E7EF0-E0DE-467A-97C6-E346A0CE8B6D}" dt="2023-03-11T09:16:36.933" v="77" actId="47"/>
        <pc:sldMkLst>
          <pc:docMk/>
          <pc:sldMk cId="297342884" sldId="263"/>
        </pc:sldMkLst>
        <pc:spChg chg="mod">
          <ac:chgData name="Radim Boháč" userId="e5098a9a-6a28-40ce-ac6e-47e9b8c9add8" providerId="ADAL" clId="{786E7EF0-E0DE-467A-97C6-E346A0CE8B6D}" dt="2023-03-11T09:15:00.854" v="68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1961006813" sldId="311"/>
        </pc:sldMkLst>
      </pc:sldChg>
      <pc:sldChg chg="modSp add mod">
        <pc:chgData name="Radim Boháč" userId="e5098a9a-6a28-40ce-ac6e-47e9b8c9add8" providerId="ADAL" clId="{786E7EF0-E0DE-467A-97C6-E346A0CE8B6D}" dt="2023-03-11T09:16:29.507" v="76" actId="20577"/>
        <pc:sldMkLst>
          <pc:docMk/>
          <pc:sldMk cId="956894553" sldId="366"/>
        </pc:sldMkLst>
        <pc:spChg chg="mod">
          <ac:chgData name="Radim Boháč" userId="e5098a9a-6a28-40ce-ac6e-47e9b8c9add8" providerId="ADAL" clId="{786E7EF0-E0DE-467A-97C6-E346A0CE8B6D}" dt="2023-03-11T09:16:29.507" v="76" actId="20577"/>
          <ac:spMkLst>
            <pc:docMk/>
            <pc:sldMk cId="956894553" sldId="366"/>
            <ac:spMk id="3" creationId="{F24301BC-71E4-4A67-97E7-DA74E975611B}"/>
          </ac:spMkLst>
        </pc:spChg>
      </pc:sldChg>
      <pc:sldChg chg="add del">
        <pc:chgData name="Radim Boháč" userId="e5098a9a-6a28-40ce-ac6e-47e9b8c9add8" providerId="ADAL" clId="{786E7EF0-E0DE-467A-97C6-E346A0CE8B6D}" dt="2023-03-11T09:52:40.325" v="192" actId="47"/>
        <pc:sldMkLst>
          <pc:docMk/>
          <pc:sldMk cId="2180444911" sldId="36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995453983" sldId="401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166795958" sldId="402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1022118116" sldId="479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2740285494" sldId="480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3077920817" sldId="481"/>
        </pc:sldMkLst>
      </pc:sldChg>
      <pc:sldChg chg="delSp modSp add mod">
        <pc:chgData name="Radim Boháč" userId="e5098a9a-6a28-40ce-ac6e-47e9b8c9add8" providerId="ADAL" clId="{786E7EF0-E0DE-467A-97C6-E346A0CE8B6D}" dt="2023-03-11T09:20:10.310" v="88" actId="478"/>
        <pc:sldMkLst>
          <pc:docMk/>
          <pc:sldMk cId="2042449973" sldId="482"/>
        </pc:sldMkLst>
        <pc:spChg chg="mod">
          <ac:chgData name="Radim Boháč" userId="e5098a9a-6a28-40ce-ac6e-47e9b8c9add8" providerId="ADAL" clId="{786E7EF0-E0DE-467A-97C6-E346A0CE8B6D}" dt="2023-03-11T09:19:25.386" v="87" actId="1076"/>
          <ac:spMkLst>
            <pc:docMk/>
            <pc:sldMk cId="2042449973" sldId="482"/>
            <ac:spMk id="60" creationId="{34587319-3364-47D0-97D4-62813E5E0522}"/>
          </ac:spMkLst>
        </pc:spChg>
        <pc:spChg chg="del mod">
          <ac:chgData name="Radim Boháč" userId="e5098a9a-6a28-40ce-ac6e-47e9b8c9add8" providerId="ADAL" clId="{786E7EF0-E0DE-467A-97C6-E346A0CE8B6D}" dt="2023-03-11T09:20:10.310" v="88" actId="478"/>
          <ac:spMkLst>
            <pc:docMk/>
            <pc:sldMk cId="2042449973" sldId="482"/>
            <ac:spMk id="67" creationId="{55CEEE10-79FB-495E-AF36-E2EA6CE0C08C}"/>
          </ac:spMkLst>
        </pc:spChg>
        <pc:cxnChg chg="del mod">
          <ac:chgData name="Radim Boháč" userId="e5098a9a-6a28-40ce-ac6e-47e9b8c9add8" providerId="ADAL" clId="{786E7EF0-E0DE-467A-97C6-E346A0CE8B6D}" dt="2023-03-11T09:18:20.983" v="81" actId="478"/>
          <ac:cxnSpMkLst>
            <pc:docMk/>
            <pc:sldMk cId="2042449973" sldId="482"/>
            <ac:cxnSpMk id="70" creationId="{4779FA08-6FDC-4D3C-B3BF-F8B31ED1C162}"/>
          </ac:cxnSpMkLst>
        </pc:cxnChg>
        <pc:cxnChg chg="del mod">
          <ac:chgData name="Radim Boháč" userId="e5098a9a-6a28-40ce-ac6e-47e9b8c9add8" providerId="ADAL" clId="{786E7EF0-E0DE-467A-97C6-E346A0CE8B6D}" dt="2023-03-11T09:18:23.463" v="82" actId="478"/>
          <ac:cxnSpMkLst>
            <pc:docMk/>
            <pc:sldMk cId="2042449973" sldId="482"/>
            <ac:cxnSpMk id="72" creationId="{D08343A8-61E5-4CC5-BCE9-ABB452E381E0}"/>
          </ac:cxnSpMkLst>
        </pc:cxnChg>
        <pc:cxnChg chg="mod">
          <ac:chgData name="Radim Boháč" userId="e5098a9a-6a28-40ce-ac6e-47e9b8c9add8" providerId="ADAL" clId="{786E7EF0-E0DE-467A-97C6-E346A0CE8B6D}" dt="2023-03-11T09:19:21.561" v="86" actId="14100"/>
          <ac:cxnSpMkLst>
            <pc:docMk/>
            <pc:sldMk cId="2042449973" sldId="482"/>
            <ac:cxnSpMk id="76" creationId="{0352A021-7B74-4B4F-B769-EF0D33EB36A7}"/>
          </ac:cxnSpMkLst>
        </pc:cxnChg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4196604338" sldId="483"/>
        </pc:sldMkLst>
      </pc:sldChg>
      <pc:sldChg chg="add del">
        <pc:chgData name="Radim Boháč" userId="e5098a9a-6a28-40ce-ac6e-47e9b8c9add8" providerId="ADAL" clId="{786E7EF0-E0DE-467A-97C6-E346A0CE8B6D}" dt="2023-03-11T09:22:40.370" v="91" actId="47"/>
        <pc:sldMkLst>
          <pc:docMk/>
          <pc:sldMk cId="4188789684" sldId="484"/>
        </pc:sldMkLst>
      </pc:sldChg>
      <pc:sldChg chg="add del">
        <pc:chgData name="Radim Boháč" userId="e5098a9a-6a28-40ce-ac6e-47e9b8c9add8" providerId="ADAL" clId="{786E7EF0-E0DE-467A-97C6-E346A0CE8B6D}" dt="2023-03-11T09:22:41.741" v="92" actId="47"/>
        <pc:sldMkLst>
          <pc:docMk/>
          <pc:sldMk cId="685932116" sldId="485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1483155413" sldId="486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4046118045" sldId="487"/>
        </pc:sldMkLst>
      </pc:sldChg>
      <pc:sldChg chg="add setBg">
        <pc:chgData name="Radim Boháč" userId="e5098a9a-6a28-40ce-ac6e-47e9b8c9add8" providerId="ADAL" clId="{786E7EF0-E0DE-467A-97C6-E346A0CE8B6D}" dt="2023-03-11T09:16:09.420" v="73"/>
        <pc:sldMkLst>
          <pc:docMk/>
          <pc:sldMk cId="917647426" sldId="492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1448433366" sldId="494"/>
        </pc:sldMkLst>
      </pc:sldChg>
      <pc:sldChg chg="modSp add mod">
        <pc:chgData name="Radim Boháč" userId="e5098a9a-6a28-40ce-ac6e-47e9b8c9add8" providerId="ADAL" clId="{786E7EF0-E0DE-467A-97C6-E346A0CE8B6D}" dt="2023-03-11T11:34:03.506" v="1290" actId="20577"/>
        <pc:sldMkLst>
          <pc:docMk/>
          <pc:sldMk cId="391054315" sldId="497"/>
        </pc:sldMkLst>
        <pc:spChg chg="mod">
          <ac:chgData name="Radim Boháč" userId="e5098a9a-6a28-40ce-ac6e-47e9b8c9add8" providerId="ADAL" clId="{786E7EF0-E0DE-467A-97C6-E346A0CE8B6D}" dt="2023-03-11T11:31:54.845" v="1236" actId="207"/>
          <ac:spMkLst>
            <pc:docMk/>
            <pc:sldMk cId="391054315" sldId="497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11:34:03.506" v="1290" actId="20577"/>
          <ac:spMkLst>
            <pc:docMk/>
            <pc:sldMk cId="391054315" sldId="497"/>
            <ac:spMk id="3" creationId="{FA8CC2E3-78C7-401D-8B6F-791D7C471981}"/>
          </ac:spMkLst>
        </pc:spChg>
        <pc:spChg chg="mod">
          <ac:chgData name="Radim Boháč" userId="e5098a9a-6a28-40ce-ac6e-47e9b8c9add8" providerId="ADAL" clId="{786E7EF0-E0DE-467A-97C6-E346A0CE8B6D}" dt="2023-03-11T11:31:54.845" v="1236" actId="207"/>
          <ac:spMkLst>
            <pc:docMk/>
            <pc:sldMk cId="391054315" sldId="497"/>
            <ac:spMk id="4" creationId="{1B0CFFC4-D22E-440F-8025-91D3C729E861}"/>
          </ac:spMkLst>
        </pc:spChg>
      </pc:sldChg>
      <pc:sldChg chg="add setBg">
        <pc:chgData name="Radim Boháč" userId="e5098a9a-6a28-40ce-ac6e-47e9b8c9add8" providerId="ADAL" clId="{786E7EF0-E0DE-467A-97C6-E346A0CE8B6D}" dt="2023-03-11T09:16:09.420" v="73"/>
        <pc:sldMkLst>
          <pc:docMk/>
          <pc:sldMk cId="1909429414" sldId="501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626834539" sldId="502"/>
        </pc:sldMkLst>
      </pc:sldChg>
      <pc:sldChg chg="add del">
        <pc:chgData name="Radim Boháč" userId="e5098a9a-6a28-40ce-ac6e-47e9b8c9add8" providerId="ADAL" clId="{786E7EF0-E0DE-467A-97C6-E346A0CE8B6D}" dt="2023-03-11T09:52:36.903" v="188" actId="47"/>
        <pc:sldMkLst>
          <pc:docMk/>
          <pc:sldMk cId="1002324593" sldId="503"/>
        </pc:sldMkLst>
      </pc:sldChg>
      <pc:sldChg chg="add del">
        <pc:chgData name="Radim Boháč" userId="e5098a9a-6a28-40ce-ac6e-47e9b8c9add8" providerId="ADAL" clId="{786E7EF0-E0DE-467A-97C6-E346A0CE8B6D}" dt="2023-03-11T09:22:44.920" v="94" actId="47"/>
        <pc:sldMkLst>
          <pc:docMk/>
          <pc:sldMk cId="1164125471" sldId="506"/>
        </pc:sldMkLst>
      </pc:sldChg>
      <pc:sldChg chg="add del">
        <pc:chgData name="Radim Boháč" userId="e5098a9a-6a28-40ce-ac6e-47e9b8c9add8" providerId="ADAL" clId="{786E7EF0-E0DE-467A-97C6-E346A0CE8B6D}" dt="2023-03-11T09:22:46.228" v="95" actId="47"/>
        <pc:sldMkLst>
          <pc:docMk/>
          <pc:sldMk cId="891524878" sldId="507"/>
        </pc:sldMkLst>
      </pc:sldChg>
      <pc:sldChg chg="add del">
        <pc:chgData name="Radim Boháč" userId="e5098a9a-6a28-40ce-ac6e-47e9b8c9add8" providerId="ADAL" clId="{786E7EF0-E0DE-467A-97C6-E346A0CE8B6D}" dt="2023-03-11T09:22:47.492" v="96" actId="47"/>
        <pc:sldMkLst>
          <pc:docMk/>
          <pc:sldMk cId="2383440091" sldId="508"/>
        </pc:sldMkLst>
      </pc:sldChg>
      <pc:sldChg chg="add del">
        <pc:chgData name="Radim Boháč" userId="e5098a9a-6a28-40ce-ac6e-47e9b8c9add8" providerId="ADAL" clId="{786E7EF0-E0DE-467A-97C6-E346A0CE8B6D}" dt="2023-03-11T09:22:49.329" v="97" actId="47"/>
        <pc:sldMkLst>
          <pc:docMk/>
          <pc:sldMk cId="3267395519" sldId="50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460592039" sldId="515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405109918" sldId="51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283748594" sldId="518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4046135694" sldId="51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295877049" sldId="523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361402006" sldId="524"/>
        </pc:sldMkLst>
      </pc:sldChg>
      <pc:sldChg chg="add del">
        <pc:chgData name="Radim Boháč" userId="e5098a9a-6a28-40ce-ac6e-47e9b8c9add8" providerId="ADAL" clId="{786E7EF0-E0DE-467A-97C6-E346A0CE8B6D}" dt="2023-03-11T09:22:43.621" v="93" actId="47"/>
        <pc:sldMkLst>
          <pc:docMk/>
          <pc:sldMk cId="4236094184" sldId="525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148585636" sldId="526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886989033" sldId="527"/>
        </pc:sldMkLst>
      </pc:sldChg>
      <pc:sldChg chg="add del">
        <pc:chgData name="Radim Boháč" userId="e5098a9a-6a28-40ce-ac6e-47e9b8c9add8" providerId="ADAL" clId="{786E7EF0-E0DE-467A-97C6-E346A0CE8B6D}" dt="2023-03-11T09:52:37.861" v="189" actId="47"/>
        <pc:sldMkLst>
          <pc:docMk/>
          <pc:sldMk cId="1588756748" sldId="528"/>
        </pc:sldMkLst>
      </pc:sldChg>
      <pc:sldChg chg="add del">
        <pc:chgData name="Radim Boháč" userId="e5098a9a-6a28-40ce-ac6e-47e9b8c9add8" providerId="ADAL" clId="{786E7EF0-E0DE-467A-97C6-E346A0CE8B6D}" dt="2023-03-11T09:52:39.524" v="191" actId="47"/>
        <pc:sldMkLst>
          <pc:docMk/>
          <pc:sldMk cId="3591459722" sldId="530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736354306" sldId="531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62129015" sldId="535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629880829" sldId="536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021801564" sldId="53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901712761" sldId="53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975167304" sldId="541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4148374394" sldId="543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655575214" sldId="544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454587322" sldId="545"/>
        </pc:sldMkLst>
      </pc:sldChg>
      <pc:sldChg chg="add del setBg">
        <pc:chgData name="Radim Boháč" userId="e5098a9a-6a28-40ce-ac6e-47e9b8c9add8" providerId="ADAL" clId="{786E7EF0-E0DE-467A-97C6-E346A0CE8B6D}" dt="2023-03-11T09:52:43.483" v="196" actId="47"/>
        <pc:sldMkLst>
          <pc:docMk/>
          <pc:sldMk cId="1838419788" sldId="546"/>
        </pc:sldMkLst>
      </pc:sldChg>
      <pc:sldChg chg="add del">
        <pc:chgData name="Radim Boháč" userId="e5098a9a-6a28-40ce-ac6e-47e9b8c9add8" providerId="ADAL" clId="{786E7EF0-E0DE-467A-97C6-E346A0CE8B6D}" dt="2023-03-11T09:52:44.189" v="197" actId="47"/>
        <pc:sldMkLst>
          <pc:docMk/>
          <pc:sldMk cId="3964788665" sldId="547"/>
        </pc:sldMkLst>
      </pc:sldChg>
      <pc:sldChg chg="add del">
        <pc:chgData name="Radim Boháč" userId="e5098a9a-6a28-40ce-ac6e-47e9b8c9add8" providerId="ADAL" clId="{786E7EF0-E0DE-467A-97C6-E346A0CE8B6D}" dt="2023-03-11T09:52:46.094" v="199" actId="47"/>
        <pc:sldMkLst>
          <pc:docMk/>
          <pc:sldMk cId="3573725614" sldId="548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714688734" sldId="553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329397890" sldId="554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600349368" sldId="556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070490506" sldId="55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715279469" sldId="558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756722103" sldId="55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688419424" sldId="560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461709316" sldId="561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460757130" sldId="562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491027018" sldId="563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836078830" sldId="564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732837956" sldId="565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304021775" sldId="566"/>
        </pc:sldMkLst>
      </pc:sldChg>
      <pc:sldChg chg="modSp add mod">
        <pc:chgData name="Radim Boháč" userId="e5098a9a-6a28-40ce-ac6e-47e9b8c9add8" providerId="ADAL" clId="{786E7EF0-E0DE-467A-97C6-E346A0CE8B6D}" dt="2023-03-11T11:03:53.037" v="692" actId="113"/>
        <pc:sldMkLst>
          <pc:docMk/>
          <pc:sldMk cId="3263261185" sldId="566"/>
        </pc:sldMkLst>
        <pc:spChg chg="mod">
          <ac:chgData name="Radim Boháč" userId="e5098a9a-6a28-40ce-ac6e-47e9b8c9add8" providerId="ADAL" clId="{786E7EF0-E0DE-467A-97C6-E346A0CE8B6D}" dt="2023-03-11T11:03:53.037" v="692" actId="113"/>
          <ac:spMkLst>
            <pc:docMk/>
            <pc:sldMk cId="3263261185" sldId="566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607041869" sldId="56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994293521" sldId="568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397868917" sldId="56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382282254" sldId="570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091077627" sldId="571"/>
        </pc:sldMkLst>
      </pc:sldChg>
      <pc:sldChg chg="modSp add mod">
        <pc:chgData name="Radim Boháč" userId="e5098a9a-6a28-40ce-ac6e-47e9b8c9add8" providerId="ADAL" clId="{786E7EF0-E0DE-467A-97C6-E346A0CE8B6D}" dt="2023-03-11T10:42:19.618" v="587" actId="1076"/>
        <pc:sldMkLst>
          <pc:docMk/>
          <pc:sldMk cId="3424624730" sldId="572"/>
        </pc:sldMkLst>
        <pc:spChg chg="mod">
          <ac:chgData name="Radim Boháč" userId="e5098a9a-6a28-40ce-ac6e-47e9b8c9add8" providerId="ADAL" clId="{786E7EF0-E0DE-467A-97C6-E346A0CE8B6D}" dt="2023-03-11T10:37:54.442" v="404" actId="20577"/>
          <ac:spMkLst>
            <pc:docMk/>
            <pc:sldMk cId="3424624730" sldId="572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10:42:15.659" v="586" actId="27636"/>
          <ac:spMkLst>
            <pc:docMk/>
            <pc:sldMk cId="3424624730" sldId="572"/>
            <ac:spMk id="3" creationId="{FA8CC2E3-78C7-401D-8B6F-791D7C471981}"/>
          </ac:spMkLst>
        </pc:spChg>
        <pc:graphicFrameChg chg="mod modGraphic">
          <ac:chgData name="Radim Boháč" userId="e5098a9a-6a28-40ce-ac6e-47e9b8c9add8" providerId="ADAL" clId="{786E7EF0-E0DE-467A-97C6-E346A0CE8B6D}" dt="2023-03-11T10:42:19.618" v="587" actId="1076"/>
          <ac:graphicFrameMkLst>
            <pc:docMk/>
            <pc:sldMk cId="3424624730" sldId="572"/>
            <ac:graphicFrameMk id="5" creationId="{28CD1A37-77C9-4AAD-B80B-1BD8E3ACBB7A}"/>
          </ac:graphicFrameMkLst>
        </pc:graphicFrameChg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4099755082" sldId="572"/>
        </pc:sldMkLst>
      </pc:sldChg>
      <pc:sldChg chg="modSp add mod">
        <pc:chgData name="Radim Boháč" userId="e5098a9a-6a28-40ce-ac6e-47e9b8c9add8" providerId="ADAL" clId="{786E7EF0-E0DE-467A-97C6-E346A0CE8B6D}" dt="2023-03-11T11:39:47.288" v="1360" actId="20577"/>
        <pc:sldMkLst>
          <pc:docMk/>
          <pc:sldMk cId="1935335343" sldId="573"/>
        </pc:sldMkLst>
        <pc:spChg chg="mod">
          <ac:chgData name="Radim Boháč" userId="e5098a9a-6a28-40ce-ac6e-47e9b8c9add8" providerId="ADAL" clId="{786E7EF0-E0DE-467A-97C6-E346A0CE8B6D}" dt="2023-03-11T11:39:47.288" v="1360" actId="20577"/>
          <ac:spMkLst>
            <pc:docMk/>
            <pc:sldMk cId="1935335343" sldId="573"/>
            <ac:spMk id="3" creationId="{65B522AF-47DF-4E6D-A35F-27E042B628E3}"/>
          </ac:spMkLst>
        </pc:spChg>
      </pc:sldChg>
      <pc:sldChg chg="modSp add mod">
        <pc:chgData name="Radim Boháč" userId="e5098a9a-6a28-40ce-ac6e-47e9b8c9add8" providerId="ADAL" clId="{786E7EF0-E0DE-467A-97C6-E346A0CE8B6D}" dt="2023-03-11T09:24:08.585" v="149" actId="20577"/>
        <pc:sldMkLst>
          <pc:docMk/>
          <pc:sldMk cId="2613451684" sldId="574"/>
        </pc:sldMkLst>
        <pc:spChg chg="mod">
          <ac:chgData name="Radim Boháč" userId="e5098a9a-6a28-40ce-ac6e-47e9b8c9add8" providerId="ADAL" clId="{786E7EF0-E0DE-467A-97C6-E346A0CE8B6D}" dt="2023-03-11T09:23:26.946" v="106" actId="20577"/>
          <ac:spMkLst>
            <pc:docMk/>
            <pc:sldMk cId="2613451684" sldId="574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09:24:08.585" v="149" actId="20577"/>
          <ac:spMkLst>
            <pc:docMk/>
            <pc:sldMk cId="2613451684" sldId="574"/>
            <ac:spMk id="3" creationId="{FA8CC2E3-78C7-401D-8B6F-791D7C471981}"/>
          </ac:spMkLst>
        </pc:spChg>
      </pc:sldChg>
      <pc:sldChg chg="add setBg">
        <pc:chgData name="Radim Boháč" userId="e5098a9a-6a28-40ce-ac6e-47e9b8c9add8" providerId="ADAL" clId="{786E7EF0-E0DE-467A-97C6-E346A0CE8B6D}" dt="2023-03-11T09:16:09.420" v="73"/>
        <pc:sldMkLst>
          <pc:docMk/>
          <pc:sldMk cId="2476357890" sldId="575"/>
        </pc:sldMkLst>
      </pc:sldChg>
      <pc:sldChg chg="addSp delSp modSp add mod setBg">
        <pc:chgData name="Radim Boháč" userId="e5098a9a-6a28-40ce-ac6e-47e9b8c9add8" providerId="ADAL" clId="{786E7EF0-E0DE-467A-97C6-E346A0CE8B6D}" dt="2023-03-11T09:41:10.839" v="171" actId="1076"/>
        <pc:sldMkLst>
          <pc:docMk/>
          <pc:sldMk cId="140285835" sldId="576"/>
        </pc:sldMkLst>
        <pc:picChg chg="add mod">
          <ac:chgData name="Radim Boháč" userId="e5098a9a-6a28-40ce-ac6e-47e9b8c9add8" providerId="ADAL" clId="{786E7EF0-E0DE-467A-97C6-E346A0CE8B6D}" dt="2023-03-11T09:41:10.839" v="171" actId="1076"/>
          <ac:picMkLst>
            <pc:docMk/>
            <pc:sldMk cId="140285835" sldId="576"/>
            <ac:picMk id="5" creationId="{4E3D9B06-4594-3265-66E9-0F2733DCB635}"/>
          </ac:picMkLst>
        </pc:picChg>
        <pc:picChg chg="del">
          <ac:chgData name="Radim Boháč" userId="e5098a9a-6a28-40ce-ac6e-47e9b8c9add8" providerId="ADAL" clId="{786E7EF0-E0DE-467A-97C6-E346A0CE8B6D}" dt="2023-03-11T09:41:06.795" v="169" actId="478"/>
          <ac:picMkLst>
            <pc:docMk/>
            <pc:sldMk cId="140285835" sldId="576"/>
            <ac:picMk id="6" creationId="{F4FE5810-DBC5-4898-8318-CEA086E47AF2}"/>
          </ac:picMkLst>
        </pc:picChg>
      </pc:sldChg>
      <pc:sldChg chg="add del setBg">
        <pc:chgData name="Radim Boháč" userId="e5098a9a-6a28-40ce-ac6e-47e9b8c9add8" providerId="ADAL" clId="{786E7EF0-E0DE-467A-97C6-E346A0CE8B6D}" dt="2023-03-11T09:41:18.731" v="172" actId="47"/>
        <pc:sldMkLst>
          <pc:docMk/>
          <pc:sldMk cId="1629242514" sldId="577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3021338283" sldId="578"/>
        </pc:sldMkLst>
      </pc:sldChg>
      <pc:sldChg chg="add del">
        <pc:chgData name="Radim Boháč" userId="e5098a9a-6a28-40ce-ac6e-47e9b8c9add8" providerId="ADAL" clId="{786E7EF0-E0DE-467A-97C6-E346A0CE8B6D}" dt="2023-03-11T09:52:35.253" v="186" actId="47"/>
        <pc:sldMkLst>
          <pc:docMk/>
          <pc:sldMk cId="3587057624" sldId="579"/>
        </pc:sldMkLst>
      </pc:sldChg>
      <pc:sldChg chg="add del">
        <pc:chgData name="Radim Boháč" userId="e5098a9a-6a28-40ce-ac6e-47e9b8c9add8" providerId="ADAL" clId="{786E7EF0-E0DE-467A-97C6-E346A0CE8B6D}" dt="2023-03-11T09:52:36.085" v="187" actId="47"/>
        <pc:sldMkLst>
          <pc:docMk/>
          <pc:sldMk cId="3365716332" sldId="580"/>
        </pc:sldMkLst>
      </pc:sldChg>
      <pc:sldChg chg="add del">
        <pc:chgData name="Radim Boháč" userId="e5098a9a-6a28-40ce-ac6e-47e9b8c9add8" providerId="ADAL" clId="{786E7EF0-E0DE-467A-97C6-E346A0CE8B6D}" dt="2023-03-11T09:52:38.583" v="190" actId="47"/>
        <pc:sldMkLst>
          <pc:docMk/>
          <pc:sldMk cId="4003539893" sldId="581"/>
        </pc:sldMkLst>
      </pc:sldChg>
      <pc:sldChg chg="add del">
        <pc:chgData name="Radim Boháč" userId="e5098a9a-6a28-40ce-ac6e-47e9b8c9add8" providerId="ADAL" clId="{786E7EF0-E0DE-467A-97C6-E346A0CE8B6D}" dt="2023-03-11T09:52:41.174" v="193" actId="47"/>
        <pc:sldMkLst>
          <pc:docMk/>
          <pc:sldMk cId="427172997" sldId="582"/>
        </pc:sldMkLst>
      </pc:sldChg>
      <pc:sldChg chg="add del">
        <pc:chgData name="Radim Boháč" userId="e5098a9a-6a28-40ce-ac6e-47e9b8c9add8" providerId="ADAL" clId="{786E7EF0-E0DE-467A-97C6-E346A0CE8B6D}" dt="2023-03-11T09:52:41.960" v="194" actId="47"/>
        <pc:sldMkLst>
          <pc:docMk/>
          <pc:sldMk cId="3596218806" sldId="583"/>
        </pc:sldMkLst>
      </pc:sldChg>
      <pc:sldChg chg="add del">
        <pc:chgData name="Radim Boháč" userId="e5098a9a-6a28-40ce-ac6e-47e9b8c9add8" providerId="ADAL" clId="{786E7EF0-E0DE-467A-97C6-E346A0CE8B6D}" dt="2023-03-11T09:52:42.713" v="195" actId="47"/>
        <pc:sldMkLst>
          <pc:docMk/>
          <pc:sldMk cId="2574146695" sldId="584"/>
        </pc:sldMkLst>
      </pc:sldChg>
      <pc:sldChg chg="add del">
        <pc:chgData name="Radim Boháč" userId="e5098a9a-6a28-40ce-ac6e-47e9b8c9add8" providerId="ADAL" clId="{786E7EF0-E0DE-467A-97C6-E346A0CE8B6D}" dt="2023-03-11T09:52:44.944" v="198" actId="47"/>
        <pc:sldMkLst>
          <pc:docMk/>
          <pc:sldMk cId="130995170" sldId="585"/>
        </pc:sldMkLst>
      </pc:sldChg>
      <pc:sldChg chg="add del">
        <pc:chgData name="Radim Boháč" userId="e5098a9a-6a28-40ce-ac6e-47e9b8c9add8" providerId="ADAL" clId="{786E7EF0-E0DE-467A-97C6-E346A0CE8B6D}" dt="2023-03-11T09:52:46.831" v="200" actId="47"/>
        <pc:sldMkLst>
          <pc:docMk/>
          <pc:sldMk cId="2569208017" sldId="586"/>
        </pc:sldMkLst>
      </pc:sldChg>
      <pc:sldChg chg="add del">
        <pc:chgData name="Radim Boháč" userId="e5098a9a-6a28-40ce-ac6e-47e9b8c9add8" providerId="ADAL" clId="{786E7EF0-E0DE-467A-97C6-E346A0CE8B6D}" dt="2023-03-11T09:52:47.803" v="201" actId="47"/>
        <pc:sldMkLst>
          <pc:docMk/>
          <pc:sldMk cId="2829262858" sldId="587"/>
        </pc:sldMkLst>
      </pc:sldChg>
      <pc:sldChg chg="add del">
        <pc:chgData name="Radim Boháč" userId="e5098a9a-6a28-40ce-ac6e-47e9b8c9add8" providerId="ADAL" clId="{786E7EF0-E0DE-467A-97C6-E346A0CE8B6D}" dt="2023-03-11T09:52:48.542" v="202" actId="47"/>
        <pc:sldMkLst>
          <pc:docMk/>
          <pc:sldMk cId="4126086646" sldId="588"/>
        </pc:sldMkLst>
      </pc:sldChg>
      <pc:sldChg chg="modSp add mod">
        <pc:chgData name="Radim Boháč" userId="e5098a9a-6a28-40ce-ac6e-47e9b8c9add8" providerId="ADAL" clId="{786E7EF0-E0DE-467A-97C6-E346A0CE8B6D}" dt="2023-03-11T09:23:54.428" v="127" actId="20577"/>
        <pc:sldMkLst>
          <pc:docMk/>
          <pc:sldMk cId="1254959964" sldId="589"/>
        </pc:sldMkLst>
        <pc:spChg chg="mod">
          <ac:chgData name="Radim Boháč" userId="e5098a9a-6a28-40ce-ac6e-47e9b8c9add8" providerId="ADAL" clId="{786E7EF0-E0DE-467A-97C6-E346A0CE8B6D}" dt="2023-03-11T09:23:54.428" v="127" actId="20577"/>
          <ac:spMkLst>
            <pc:docMk/>
            <pc:sldMk cId="1254959964" sldId="589"/>
            <ac:spMk id="2" creationId="{D07FEA68-5791-497A-AEE0-AD22E4D52440}"/>
          </ac:spMkLst>
        </pc:spChg>
      </pc:sldChg>
      <pc:sldChg chg="modSp add mod">
        <pc:chgData name="Radim Boháč" userId="e5098a9a-6a28-40ce-ac6e-47e9b8c9add8" providerId="ADAL" clId="{786E7EF0-E0DE-467A-97C6-E346A0CE8B6D}" dt="2023-03-11T09:23:58.976" v="129" actId="20577"/>
        <pc:sldMkLst>
          <pc:docMk/>
          <pc:sldMk cId="2080721515" sldId="590"/>
        </pc:sldMkLst>
        <pc:spChg chg="mod">
          <ac:chgData name="Radim Boháč" userId="e5098a9a-6a28-40ce-ac6e-47e9b8c9add8" providerId="ADAL" clId="{786E7EF0-E0DE-467A-97C6-E346A0CE8B6D}" dt="2023-03-11T09:23:58.976" v="129" actId="20577"/>
          <ac:spMkLst>
            <pc:docMk/>
            <pc:sldMk cId="2080721515" sldId="590"/>
            <ac:spMk id="2" creationId="{D07FEA68-5791-497A-AEE0-AD22E4D52440}"/>
          </ac:spMkLst>
        </pc:spChg>
      </pc:sldChg>
      <pc:sldChg chg="addSp delSp modSp new mod">
        <pc:chgData name="Radim Boháč" userId="e5098a9a-6a28-40ce-ac6e-47e9b8c9add8" providerId="ADAL" clId="{786E7EF0-E0DE-467A-97C6-E346A0CE8B6D}" dt="2023-03-11T09:35:58.617" v="164"/>
        <pc:sldMkLst>
          <pc:docMk/>
          <pc:sldMk cId="2446465263" sldId="591"/>
        </pc:sldMkLst>
        <pc:spChg chg="del">
          <ac:chgData name="Radim Boháč" userId="e5098a9a-6a28-40ce-ac6e-47e9b8c9add8" providerId="ADAL" clId="{786E7EF0-E0DE-467A-97C6-E346A0CE8B6D}" dt="2023-03-11T09:35:46.101" v="161" actId="478"/>
          <ac:spMkLst>
            <pc:docMk/>
            <pc:sldMk cId="2446465263" sldId="591"/>
            <ac:spMk id="2" creationId="{3ED5BA6B-8A91-63D2-525D-892A4B1E6C7B}"/>
          </ac:spMkLst>
        </pc:spChg>
        <pc:spChg chg="del">
          <ac:chgData name="Radim Boháč" userId="e5098a9a-6a28-40ce-ac6e-47e9b8c9add8" providerId="ADAL" clId="{786E7EF0-E0DE-467A-97C6-E346A0CE8B6D}" dt="2023-03-11T09:35:44.567" v="160" actId="478"/>
          <ac:spMkLst>
            <pc:docMk/>
            <pc:sldMk cId="2446465263" sldId="591"/>
            <ac:spMk id="3" creationId="{FA408180-B47D-B012-BE09-F72889C097E2}"/>
          </ac:spMkLst>
        </pc:spChg>
        <pc:spChg chg="add mod">
          <ac:chgData name="Radim Boháč" userId="e5098a9a-6a28-40ce-ac6e-47e9b8c9add8" providerId="ADAL" clId="{786E7EF0-E0DE-467A-97C6-E346A0CE8B6D}" dt="2023-03-11T09:35:58.617" v="164"/>
          <ac:spMkLst>
            <pc:docMk/>
            <pc:sldMk cId="2446465263" sldId="591"/>
            <ac:spMk id="7" creationId="{EBD4F585-BD98-1BC4-1C1B-196BAA3567CB}"/>
          </ac:spMkLst>
        </pc:spChg>
        <pc:picChg chg="add mod">
          <ac:chgData name="Radim Boháč" userId="e5098a9a-6a28-40ce-ac6e-47e9b8c9add8" providerId="ADAL" clId="{786E7EF0-E0DE-467A-97C6-E346A0CE8B6D}" dt="2023-03-11T09:35:51.650" v="163" actId="1076"/>
          <ac:picMkLst>
            <pc:docMk/>
            <pc:sldMk cId="2446465263" sldId="591"/>
            <ac:picMk id="6" creationId="{C689BAF7-CF2E-3780-9283-B7030E3473E6}"/>
          </ac:picMkLst>
        </pc:picChg>
      </pc:sldChg>
      <pc:sldChg chg="addSp delSp modSp new mod">
        <pc:chgData name="Radim Boháč" userId="e5098a9a-6a28-40ce-ac6e-47e9b8c9add8" providerId="ADAL" clId="{786E7EF0-E0DE-467A-97C6-E346A0CE8B6D}" dt="2023-03-11T09:48:55.325" v="185" actId="1076"/>
        <pc:sldMkLst>
          <pc:docMk/>
          <pc:sldMk cId="3633211155" sldId="592"/>
        </pc:sldMkLst>
        <pc:spChg chg="del">
          <ac:chgData name="Radim Boháč" userId="e5098a9a-6a28-40ce-ac6e-47e9b8c9add8" providerId="ADAL" clId="{786E7EF0-E0DE-467A-97C6-E346A0CE8B6D}" dt="2023-03-11T09:40:27.402" v="167" actId="478"/>
          <ac:spMkLst>
            <pc:docMk/>
            <pc:sldMk cId="3633211155" sldId="592"/>
            <ac:spMk id="2" creationId="{D194479D-3CA8-1AD5-A95E-01D0FB74C470}"/>
          </ac:spMkLst>
        </pc:spChg>
        <pc:spChg chg="del">
          <ac:chgData name="Radim Boháč" userId="e5098a9a-6a28-40ce-ac6e-47e9b8c9add8" providerId="ADAL" clId="{786E7EF0-E0DE-467A-97C6-E346A0CE8B6D}" dt="2023-03-11T09:40:25.865" v="166" actId="478"/>
          <ac:spMkLst>
            <pc:docMk/>
            <pc:sldMk cId="3633211155" sldId="592"/>
            <ac:spMk id="3" creationId="{0FF0E777-434B-0317-6558-D369D3AB4802}"/>
          </ac:spMkLst>
        </pc:spChg>
        <pc:spChg chg="add mod">
          <ac:chgData name="Radim Boháč" userId="e5098a9a-6a28-40ce-ac6e-47e9b8c9add8" providerId="ADAL" clId="{786E7EF0-E0DE-467A-97C6-E346A0CE8B6D}" dt="2023-03-11T09:42:17.763" v="178"/>
          <ac:spMkLst>
            <pc:docMk/>
            <pc:sldMk cId="3633211155" sldId="592"/>
            <ac:spMk id="5" creationId="{A89A4C32-C387-059B-7EAB-E81DE31E4954}"/>
          </ac:spMkLst>
        </pc:spChg>
        <pc:picChg chg="add del mod">
          <ac:chgData name="Radim Boháč" userId="e5098a9a-6a28-40ce-ac6e-47e9b8c9add8" providerId="ADAL" clId="{786E7EF0-E0DE-467A-97C6-E346A0CE8B6D}" dt="2023-03-11T09:48:50.653" v="183" actId="478"/>
          <ac:picMkLst>
            <pc:docMk/>
            <pc:sldMk cId="3633211155" sldId="592"/>
            <ac:picMk id="7" creationId="{3BBE9AC0-33BA-1DE3-9E83-0CFDA62EEB27}"/>
          </ac:picMkLst>
        </pc:picChg>
        <pc:picChg chg="add mod">
          <ac:chgData name="Radim Boháč" userId="e5098a9a-6a28-40ce-ac6e-47e9b8c9add8" providerId="ADAL" clId="{786E7EF0-E0DE-467A-97C6-E346A0CE8B6D}" dt="2023-03-11T09:48:55.325" v="185" actId="1076"/>
          <ac:picMkLst>
            <pc:docMk/>
            <pc:sldMk cId="3633211155" sldId="592"/>
            <ac:picMk id="9" creationId="{DAC24D1F-EE3A-6FC3-2C1E-AE00AE833430}"/>
          </ac:picMkLst>
        </pc:picChg>
        <pc:picChg chg="add del">
          <ac:chgData name="Radim Boháč" userId="e5098a9a-6a28-40ce-ac6e-47e9b8c9add8" providerId="ADAL" clId="{786E7EF0-E0DE-467A-97C6-E346A0CE8B6D}" dt="2023-03-11T09:48:19.714" v="179" actId="478"/>
          <ac:picMkLst>
            <pc:docMk/>
            <pc:sldMk cId="3633211155" sldId="592"/>
            <ac:picMk id="1026" creationId="{D653E301-2CBA-79E0-E2A3-894C5E751B1E}"/>
          </ac:picMkLst>
        </pc:picChg>
      </pc:sldChg>
      <pc:sldChg chg="addSp delSp modSp new mod">
        <pc:chgData name="Radim Boháč" userId="e5098a9a-6a28-40ce-ac6e-47e9b8c9add8" providerId="ADAL" clId="{786E7EF0-E0DE-467A-97C6-E346A0CE8B6D}" dt="2023-03-11T09:41:59.007" v="177"/>
        <pc:sldMkLst>
          <pc:docMk/>
          <pc:sldMk cId="3006306207" sldId="593"/>
        </pc:sldMkLst>
        <pc:spChg chg="del">
          <ac:chgData name="Radim Boháč" userId="e5098a9a-6a28-40ce-ac6e-47e9b8c9add8" providerId="ADAL" clId="{786E7EF0-E0DE-467A-97C6-E346A0CE8B6D}" dt="2023-03-11T09:41:50.554" v="176" actId="478"/>
          <ac:spMkLst>
            <pc:docMk/>
            <pc:sldMk cId="3006306207" sldId="593"/>
            <ac:spMk id="2" creationId="{1A6F3F72-ED3D-F267-ED4B-CC17481988E8}"/>
          </ac:spMkLst>
        </pc:spChg>
        <pc:spChg chg="del">
          <ac:chgData name="Radim Boháč" userId="e5098a9a-6a28-40ce-ac6e-47e9b8c9add8" providerId="ADAL" clId="{786E7EF0-E0DE-467A-97C6-E346A0CE8B6D}" dt="2023-03-11T09:41:46.589" v="174" actId="478"/>
          <ac:spMkLst>
            <pc:docMk/>
            <pc:sldMk cId="3006306207" sldId="593"/>
            <ac:spMk id="3" creationId="{8C7A5504-EC6D-AA40-4777-906F34E90DC5}"/>
          </ac:spMkLst>
        </pc:spChg>
        <pc:spChg chg="add mod">
          <ac:chgData name="Radim Boháč" userId="e5098a9a-6a28-40ce-ac6e-47e9b8c9add8" providerId="ADAL" clId="{786E7EF0-E0DE-467A-97C6-E346A0CE8B6D}" dt="2023-03-11T09:41:59.007" v="177"/>
          <ac:spMkLst>
            <pc:docMk/>
            <pc:sldMk cId="3006306207" sldId="593"/>
            <ac:spMk id="7" creationId="{B028EAEB-1797-9164-1CCF-A05FEA253BD1}"/>
          </ac:spMkLst>
        </pc:spChg>
        <pc:picChg chg="add">
          <ac:chgData name="Radim Boháč" userId="e5098a9a-6a28-40ce-ac6e-47e9b8c9add8" providerId="ADAL" clId="{786E7EF0-E0DE-467A-97C6-E346A0CE8B6D}" dt="2023-03-11T09:41:47.827" v="175" actId="22"/>
          <ac:picMkLst>
            <pc:docMk/>
            <pc:sldMk cId="3006306207" sldId="593"/>
            <ac:picMk id="6" creationId="{F795DC43-7FD6-09A6-84E1-0322AF6589C1}"/>
          </ac:picMkLst>
        </pc:picChg>
      </pc:sldChg>
      <pc:sldChg chg="modSp add mod">
        <pc:chgData name="Radim Boháč" userId="e5098a9a-6a28-40ce-ac6e-47e9b8c9add8" providerId="ADAL" clId="{786E7EF0-E0DE-467A-97C6-E346A0CE8B6D}" dt="2023-03-11T11:01:39.156" v="638" actId="20577"/>
        <pc:sldMkLst>
          <pc:docMk/>
          <pc:sldMk cId="1335145890" sldId="594"/>
        </pc:sldMkLst>
        <pc:spChg chg="mod">
          <ac:chgData name="Radim Boháč" userId="e5098a9a-6a28-40ce-ac6e-47e9b8c9add8" providerId="ADAL" clId="{786E7EF0-E0DE-467A-97C6-E346A0CE8B6D}" dt="2023-03-11T10:42:26.624" v="591" actId="20577"/>
          <ac:spMkLst>
            <pc:docMk/>
            <pc:sldMk cId="1335145890" sldId="594"/>
            <ac:spMk id="2" creationId="{D07FEA68-5791-497A-AEE0-AD22E4D52440}"/>
          </ac:spMkLst>
        </pc:spChg>
        <pc:graphicFrameChg chg="modGraphic">
          <ac:chgData name="Radim Boháč" userId="e5098a9a-6a28-40ce-ac6e-47e9b8c9add8" providerId="ADAL" clId="{786E7EF0-E0DE-467A-97C6-E346A0CE8B6D}" dt="2023-03-11T11:01:39.156" v="638" actId="20577"/>
          <ac:graphicFrameMkLst>
            <pc:docMk/>
            <pc:sldMk cId="1335145890" sldId="594"/>
            <ac:graphicFrameMk id="6" creationId="{0988A759-7E06-47E4-BC4F-D821639DBDB1}"/>
          </ac:graphicFrameMkLst>
        </pc:graphicFrameChg>
      </pc:sldChg>
      <pc:sldChg chg="modSp add mod">
        <pc:chgData name="Radim Boháč" userId="e5098a9a-6a28-40ce-ac6e-47e9b8c9add8" providerId="ADAL" clId="{786E7EF0-E0DE-467A-97C6-E346A0CE8B6D}" dt="2023-03-11T11:34:19.042" v="1316" actId="20577"/>
        <pc:sldMkLst>
          <pc:docMk/>
          <pc:sldMk cId="519967220" sldId="595"/>
        </pc:sldMkLst>
        <pc:spChg chg="mod">
          <ac:chgData name="Radim Boháč" userId="e5098a9a-6a28-40ce-ac6e-47e9b8c9add8" providerId="ADAL" clId="{786E7EF0-E0DE-467A-97C6-E346A0CE8B6D}" dt="2023-03-11T10:37:02.744" v="270" actId="20577"/>
          <ac:spMkLst>
            <pc:docMk/>
            <pc:sldMk cId="519967220" sldId="595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11:34:19.042" v="1316" actId="20577"/>
          <ac:spMkLst>
            <pc:docMk/>
            <pc:sldMk cId="519967220" sldId="595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786E7EF0-E0DE-467A-97C6-E346A0CE8B6D}" dt="2023-03-11T11:11:19.977" v="863" actId="20577"/>
        <pc:sldMkLst>
          <pc:docMk/>
          <pc:sldMk cId="805038354" sldId="596"/>
        </pc:sldMkLst>
        <pc:spChg chg="mod">
          <ac:chgData name="Radim Boháč" userId="e5098a9a-6a28-40ce-ac6e-47e9b8c9add8" providerId="ADAL" clId="{786E7EF0-E0DE-467A-97C6-E346A0CE8B6D}" dt="2023-03-11T11:11:19.977" v="863" actId="20577"/>
          <ac:spMkLst>
            <pc:docMk/>
            <pc:sldMk cId="805038354" sldId="596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11:09:25.640" v="839" actId="20577"/>
          <ac:spMkLst>
            <pc:docMk/>
            <pc:sldMk cId="805038354" sldId="596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786E7EF0-E0DE-467A-97C6-E346A0CE8B6D}" dt="2023-03-11T11:25:42.057" v="1116" actId="20577"/>
        <pc:sldMkLst>
          <pc:docMk/>
          <pc:sldMk cId="2179926354" sldId="597"/>
        </pc:sldMkLst>
        <pc:spChg chg="mod">
          <ac:chgData name="Radim Boháč" userId="e5098a9a-6a28-40ce-ac6e-47e9b8c9add8" providerId="ADAL" clId="{786E7EF0-E0DE-467A-97C6-E346A0CE8B6D}" dt="2023-03-11T11:25:42.057" v="1116" actId="20577"/>
          <ac:spMkLst>
            <pc:docMk/>
            <pc:sldMk cId="2179926354" sldId="597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11:25:35.452" v="1114" actId="20577"/>
          <ac:spMkLst>
            <pc:docMk/>
            <pc:sldMk cId="2179926354" sldId="597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786E7EF0-E0DE-467A-97C6-E346A0CE8B6D}" dt="2023-03-11T11:32:08.365" v="1246" actId="20577"/>
        <pc:sldMkLst>
          <pc:docMk/>
          <pc:sldMk cId="1380249297" sldId="598"/>
        </pc:sldMkLst>
        <pc:spChg chg="mod">
          <ac:chgData name="Radim Boháč" userId="e5098a9a-6a28-40ce-ac6e-47e9b8c9add8" providerId="ADAL" clId="{786E7EF0-E0DE-467A-97C6-E346A0CE8B6D}" dt="2023-03-11T11:32:08.365" v="1246" actId="20577"/>
          <ac:spMkLst>
            <pc:docMk/>
            <pc:sldMk cId="1380249297" sldId="598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11:29:56.107" v="1231"/>
          <ac:spMkLst>
            <pc:docMk/>
            <pc:sldMk cId="1380249297" sldId="598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786E7EF0-E0DE-467A-97C6-E346A0CE8B6D}" dt="2023-03-11T11:44:28.468" v="1460" actId="20577"/>
        <pc:sldMkLst>
          <pc:docMk/>
          <pc:sldMk cId="3676894268" sldId="599"/>
        </pc:sldMkLst>
        <pc:spChg chg="mod">
          <ac:chgData name="Radim Boháč" userId="e5098a9a-6a28-40ce-ac6e-47e9b8c9add8" providerId="ADAL" clId="{786E7EF0-E0DE-467A-97C6-E346A0CE8B6D}" dt="2023-03-11T11:40:01.302" v="1371" actId="20577"/>
          <ac:spMkLst>
            <pc:docMk/>
            <pc:sldMk cId="3676894268" sldId="599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11:44:28.468" v="1460" actId="20577"/>
          <ac:spMkLst>
            <pc:docMk/>
            <pc:sldMk cId="3676894268" sldId="599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786E7EF0-E0DE-467A-97C6-E346A0CE8B6D}" dt="2023-03-11T12:02:10.157" v="1837" actId="122"/>
        <pc:sldMkLst>
          <pc:docMk/>
          <pc:sldMk cId="3527424649" sldId="600"/>
        </pc:sldMkLst>
        <pc:spChg chg="mod">
          <ac:chgData name="Radim Boháč" userId="e5098a9a-6a28-40ce-ac6e-47e9b8c9add8" providerId="ADAL" clId="{786E7EF0-E0DE-467A-97C6-E346A0CE8B6D}" dt="2023-03-11T11:45:06.497" v="1514" actId="20577"/>
          <ac:spMkLst>
            <pc:docMk/>
            <pc:sldMk cId="3527424649" sldId="600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12:02:10.157" v="1837" actId="122"/>
          <ac:spMkLst>
            <pc:docMk/>
            <pc:sldMk cId="3527424649" sldId="600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786E7EF0-E0DE-467A-97C6-E346A0CE8B6D}" dt="2023-03-11T11:46:36.828" v="1684" actId="20577"/>
        <pc:sldMkLst>
          <pc:docMk/>
          <pc:sldMk cId="3878776441" sldId="601"/>
        </pc:sldMkLst>
        <pc:spChg chg="mod">
          <ac:chgData name="Radim Boháč" userId="e5098a9a-6a28-40ce-ac6e-47e9b8c9add8" providerId="ADAL" clId="{786E7EF0-E0DE-467A-97C6-E346A0CE8B6D}" dt="2023-03-11T11:46:00.018" v="1547" actId="20577"/>
          <ac:spMkLst>
            <pc:docMk/>
            <pc:sldMk cId="3878776441" sldId="601"/>
            <ac:spMk id="2" creationId="{D07FEA68-5791-497A-AEE0-AD22E4D52440}"/>
          </ac:spMkLst>
        </pc:spChg>
        <pc:spChg chg="mod">
          <ac:chgData name="Radim Boháč" userId="e5098a9a-6a28-40ce-ac6e-47e9b8c9add8" providerId="ADAL" clId="{786E7EF0-E0DE-467A-97C6-E346A0CE8B6D}" dt="2023-03-11T11:46:36.828" v="1684" actId="20577"/>
          <ac:spMkLst>
            <pc:docMk/>
            <pc:sldMk cId="3878776441" sldId="601"/>
            <ac:spMk id="3" creationId="{FA8CC2E3-78C7-401D-8B6F-791D7C471981}"/>
          </ac:spMkLst>
        </pc:spChg>
      </pc:sldChg>
      <pc:sldChg chg="addSp modSp new mod setBg">
        <pc:chgData name="Radim Boháč" userId="e5098a9a-6a28-40ce-ac6e-47e9b8c9add8" providerId="ADAL" clId="{786E7EF0-E0DE-467A-97C6-E346A0CE8B6D}" dt="2023-03-11T11:53:41.199" v="1821"/>
        <pc:sldMkLst>
          <pc:docMk/>
          <pc:sldMk cId="2656313136" sldId="602"/>
        </pc:sldMkLst>
        <pc:spChg chg="mod">
          <ac:chgData name="Radim Boháč" userId="e5098a9a-6a28-40ce-ac6e-47e9b8c9add8" providerId="ADAL" clId="{786E7EF0-E0DE-467A-97C6-E346A0CE8B6D}" dt="2023-03-11T11:49:51.492" v="1742" actId="1076"/>
          <ac:spMkLst>
            <pc:docMk/>
            <pc:sldMk cId="2656313136" sldId="602"/>
            <ac:spMk id="2" creationId="{7AF8CA18-EC5F-E277-5493-F8EA29DC228A}"/>
          </ac:spMkLst>
        </pc:spChg>
        <pc:spChg chg="mod">
          <ac:chgData name="Radim Boháč" userId="e5098a9a-6a28-40ce-ac6e-47e9b8c9add8" providerId="ADAL" clId="{786E7EF0-E0DE-467A-97C6-E346A0CE8B6D}" dt="2023-03-11T11:52:54.574" v="1817" actId="27636"/>
          <ac:spMkLst>
            <pc:docMk/>
            <pc:sldMk cId="2656313136" sldId="602"/>
            <ac:spMk id="3" creationId="{15A3B78C-C5A2-CF90-6B98-F2B42B99B2B8}"/>
          </ac:spMkLst>
        </pc:spChg>
        <pc:spChg chg="add mod">
          <ac:chgData name="Radim Boháč" userId="e5098a9a-6a28-40ce-ac6e-47e9b8c9add8" providerId="ADAL" clId="{786E7EF0-E0DE-467A-97C6-E346A0CE8B6D}" dt="2023-03-11T11:53:31.651" v="1820" actId="948"/>
          <ac:spMkLst>
            <pc:docMk/>
            <pc:sldMk cId="2656313136" sldId="602"/>
            <ac:spMk id="5" creationId="{26B3B67D-7938-E85F-217C-EA75E29F91C5}"/>
          </ac:spMkLst>
        </pc:spChg>
      </pc:sldChg>
      <pc:sldChg chg="modSp add mod">
        <pc:chgData name="Radim Boháč" userId="e5098a9a-6a28-40ce-ac6e-47e9b8c9add8" providerId="ADAL" clId="{786E7EF0-E0DE-467A-97C6-E346A0CE8B6D}" dt="2023-03-11T12:04:02.360" v="2029" actId="20577"/>
        <pc:sldMkLst>
          <pc:docMk/>
          <pc:sldMk cId="1805436253" sldId="603"/>
        </pc:sldMkLst>
        <pc:spChg chg="mod">
          <ac:chgData name="Radim Boháč" userId="e5098a9a-6a28-40ce-ac6e-47e9b8c9add8" providerId="ADAL" clId="{786E7EF0-E0DE-467A-97C6-E346A0CE8B6D}" dt="2023-03-11T12:04:02.360" v="2029" actId="20577"/>
          <ac:spMkLst>
            <pc:docMk/>
            <pc:sldMk cId="1805436253" sldId="603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FF16A6EB-69A5-4CDE-B6B6-6CAF380D6400}"/>
    <pc:docChg chg="undo custSel addSld delSld modSld sldOrd">
      <pc:chgData name="Radim Boháč" userId="e5098a9a-6a28-40ce-ac6e-47e9b8c9add8" providerId="ADAL" clId="{FF16A6EB-69A5-4CDE-B6B6-6CAF380D6400}" dt="2024-02-29T21:58:34.595" v="5934" actId="6549"/>
      <pc:docMkLst>
        <pc:docMk/>
      </pc:docMkLst>
      <pc:sldChg chg="modSp mod">
        <pc:chgData name="Radim Boháč" userId="e5098a9a-6a28-40ce-ac6e-47e9b8c9add8" providerId="ADAL" clId="{FF16A6EB-69A5-4CDE-B6B6-6CAF380D6400}" dt="2024-02-27T21:05:08.330" v="16" actId="20577"/>
        <pc:sldMkLst>
          <pc:docMk/>
          <pc:sldMk cId="4086439368" sldId="256"/>
        </pc:sldMkLst>
        <pc:spChg chg="mod">
          <ac:chgData name="Radim Boháč" userId="e5098a9a-6a28-40ce-ac6e-47e9b8c9add8" providerId="ADAL" clId="{FF16A6EB-69A5-4CDE-B6B6-6CAF380D6400}" dt="2024-02-27T21:05:03.708" v="11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FF16A6EB-69A5-4CDE-B6B6-6CAF380D6400}" dt="2024-02-27T21:05:08.330" v="16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del">
        <pc:chgData name="Radim Boháč" userId="e5098a9a-6a28-40ce-ac6e-47e9b8c9add8" providerId="ADAL" clId="{FF16A6EB-69A5-4CDE-B6B6-6CAF380D6400}" dt="2024-02-28T20:04:14.702" v="58" actId="47"/>
        <pc:sldMkLst>
          <pc:docMk/>
          <pc:sldMk cId="1961006813" sldId="311"/>
        </pc:sldMkLst>
      </pc:sldChg>
      <pc:sldChg chg="del">
        <pc:chgData name="Radim Boháč" userId="e5098a9a-6a28-40ce-ac6e-47e9b8c9add8" providerId="ADAL" clId="{FF16A6EB-69A5-4CDE-B6B6-6CAF380D6400}" dt="2024-02-28T20:04:12.428" v="52" actId="47"/>
        <pc:sldMkLst>
          <pc:docMk/>
          <pc:sldMk cId="1022118116" sldId="479"/>
        </pc:sldMkLst>
      </pc:sldChg>
      <pc:sldChg chg="del">
        <pc:chgData name="Radim Boháč" userId="e5098a9a-6a28-40ce-ac6e-47e9b8c9add8" providerId="ADAL" clId="{FF16A6EB-69A5-4CDE-B6B6-6CAF380D6400}" dt="2024-02-28T20:04:12.824" v="53" actId="47"/>
        <pc:sldMkLst>
          <pc:docMk/>
          <pc:sldMk cId="2740285494" sldId="480"/>
        </pc:sldMkLst>
      </pc:sldChg>
      <pc:sldChg chg="del">
        <pc:chgData name="Radim Boháč" userId="e5098a9a-6a28-40ce-ac6e-47e9b8c9add8" providerId="ADAL" clId="{FF16A6EB-69A5-4CDE-B6B6-6CAF380D6400}" dt="2024-02-28T20:04:13.226" v="54" actId="47"/>
        <pc:sldMkLst>
          <pc:docMk/>
          <pc:sldMk cId="3077920817" sldId="481"/>
        </pc:sldMkLst>
      </pc:sldChg>
      <pc:sldChg chg="del">
        <pc:chgData name="Radim Boháč" userId="e5098a9a-6a28-40ce-ac6e-47e9b8c9add8" providerId="ADAL" clId="{FF16A6EB-69A5-4CDE-B6B6-6CAF380D6400}" dt="2024-02-28T20:04:13.574" v="55" actId="47"/>
        <pc:sldMkLst>
          <pc:docMk/>
          <pc:sldMk cId="2042449973" sldId="482"/>
        </pc:sldMkLst>
      </pc:sldChg>
      <pc:sldChg chg="del">
        <pc:chgData name="Radim Boháč" userId="e5098a9a-6a28-40ce-ac6e-47e9b8c9add8" providerId="ADAL" clId="{FF16A6EB-69A5-4CDE-B6B6-6CAF380D6400}" dt="2024-02-28T20:04:14.318" v="57" actId="47"/>
        <pc:sldMkLst>
          <pc:docMk/>
          <pc:sldMk cId="4196604338" sldId="483"/>
        </pc:sldMkLst>
      </pc:sldChg>
      <pc:sldChg chg="del">
        <pc:chgData name="Radim Boháč" userId="e5098a9a-6a28-40ce-ac6e-47e9b8c9add8" providerId="ADAL" clId="{FF16A6EB-69A5-4CDE-B6B6-6CAF380D6400}" dt="2024-02-28T20:04:15.938" v="61" actId="47"/>
        <pc:sldMkLst>
          <pc:docMk/>
          <pc:sldMk cId="1483155413" sldId="486"/>
        </pc:sldMkLst>
      </pc:sldChg>
      <pc:sldChg chg="del">
        <pc:chgData name="Radim Boháč" userId="e5098a9a-6a28-40ce-ac6e-47e9b8c9add8" providerId="ADAL" clId="{FF16A6EB-69A5-4CDE-B6B6-6CAF380D6400}" dt="2024-02-28T20:04:16.333" v="62" actId="47"/>
        <pc:sldMkLst>
          <pc:docMk/>
          <pc:sldMk cId="4046118045" sldId="487"/>
        </pc:sldMkLst>
      </pc:sldChg>
      <pc:sldChg chg="del">
        <pc:chgData name="Radim Boháč" userId="e5098a9a-6a28-40ce-ac6e-47e9b8c9add8" providerId="ADAL" clId="{FF16A6EB-69A5-4CDE-B6B6-6CAF380D6400}" dt="2024-02-28T20:04:16.590" v="63" actId="47"/>
        <pc:sldMkLst>
          <pc:docMk/>
          <pc:sldMk cId="917647426" sldId="492"/>
        </pc:sldMkLst>
      </pc:sldChg>
      <pc:sldChg chg="del">
        <pc:chgData name="Radim Boháč" userId="e5098a9a-6a28-40ce-ac6e-47e9b8c9add8" providerId="ADAL" clId="{FF16A6EB-69A5-4CDE-B6B6-6CAF380D6400}" dt="2024-02-28T20:04:18.108" v="66" actId="47"/>
        <pc:sldMkLst>
          <pc:docMk/>
          <pc:sldMk cId="1448433366" sldId="494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91054315" sldId="497"/>
        </pc:sldMkLst>
      </pc:sldChg>
      <pc:sldChg chg="del">
        <pc:chgData name="Radim Boháč" userId="e5098a9a-6a28-40ce-ac6e-47e9b8c9add8" providerId="ADAL" clId="{FF16A6EB-69A5-4CDE-B6B6-6CAF380D6400}" dt="2024-02-28T20:04:55.037" v="97" actId="47"/>
        <pc:sldMkLst>
          <pc:docMk/>
          <pc:sldMk cId="1909429414" sldId="501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626834539" sldId="502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263261185" sldId="566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424624730" sldId="572"/>
        </pc:sldMkLst>
      </pc:sldChg>
      <pc:sldChg chg="addSp delSp modSp mod">
        <pc:chgData name="Radim Boháč" userId="e5098a9a-6a28-40ce-ac6e-47e9b8c9add8" providerId="ADAL" clId="{FF16A6EB-69A5-4CDE-B6B6-6CAF380D6400}" dt="2024-02-29T20:48:52.536" v="4323" actId="20577"/>
        <pc:sldMkLst>
          <pc:docMk/>
          <pc:sldMk cId="1935335343" sldId="573"/>
        </pc:sldMkLst>
        <pc:spChg chg="mod">
          <ac:chgData name="Radim Boháč" userId="e5098a9a-6a28-40ce-ac6e-47e9b8c9add8" providerId="ADAL" clId="{FF16A6EB-69A5-4CDE-B6B6-6CAF380D6400}" dt="2024-02-29T20:48:52.536" v="4323" actId="20577"/>
          <ac:spMkLst>
            <pc:docMk/>
            <pc:sldMk cId="1935335343" sldId="573"/>
            <ac:spMk id="3" creationId="{65B522AF-47DF-4E6D-A35F-27E042B628E3}"/>
          </ac:spMkLst>
        </pc:spChg>
        <pc:picChg chg="add del">
          <ac:chgData name="Radim Boháč" userId="e5098a9a-6a28-40ce-ac6e-47e9b8c9add8" providerId="ADAL" clId="{FF16A6EB-69A5-4CDE-B6B6-6CAF380D6400}" dt="2024-02-28T20:23:19.648" v="140" actId="478"/>
          <ac:picMkLst>
            <pc:docMk/>
            <pc:sldMk cId="1935335343" sldId="573"/>
            <ac:picMk id="6" creationId="{47F66CD0-6FA6-0221-6097-43A64F66541F}"/>
          </ac:picMkLst>
        </pc:picChg>
      </pc:sldChg>
      <pc:sldChg chg="del">
        <pc:chgData name="Radim Boháč" userId="e5098a9a-6a28-40ce-ac6e-47e9b8c9add8" providerId="ADAL" clId="{FF16A6EB-69A5-4CDE-B6B6-6CAF380D6400}" dt="2024-02-28T20:04:13.939" v="56" actId="47"/>
        <pc:sldMkLst>
          <pc:docMk/>
          <pc:sldMk cId="2613451684" sldId="574"/>
        </pc:sldMkLst>
      </pc:sldChg>
      <pc:sldChg chg="del">
        <pc:chgData name="Radim Boháč" userId="e5098a9a-6a28-40ce-ac6e-47e9b8c9add8" providerId="ADAL" clId="{FF16A6EB-69A5-4CDE-B6B6-6CAF380D6400}" dt="2024-02-28T20:04:17.057" v="64" actId="47"/>
        <pc:sldMkLst>
          <pc:docMk/>
          <pc:sldMk cId="2476357890" sldId="575"/>
        </pc:sldMkLst>
      </pc:sldChg>
      <pc:sldChg chg="modSp mod ord">
        <pc:chgData name="Radim Boháč" userId="e5098a9a-6a28-40ce-ac6e-47e9b8c9add8" providerId="ADAL" clId="{FF16A6EB-69A5-4CDE-B6B6-6CAF380D6400}" dt="2024-02-28T20:24:14.901" v="163"/>
        <pc:sldMkLst>
          <pc:docMk/>
          <pc:sldMk cId="140285835" sldId="576"/>
        </pc:sldMkLst>
        <pc:spChg chg="mod">
          <ac:chgData name="Radim Boháč" userId="e5098a9a-6a28-40ce-ac6e-47e9b8c9add8" providerId="ADAL" clId="{FF16A6EB-69A5-4CDE-B6B6-6CAF380D6400}" dt="2024-02-28T20:24:08.699" v="159" actId="6549"/>
          <ac:spMkLst>
            <pc:docMk/>
            <pc:sldMk cId="140285835" sldId="576"/>
            <ac:spMk id="2" creationId="{D07FEA68-5791-497A-AEE0-AD22E4D52440}"/>
          </ac:spMkLst>
        </pc:spChg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021338283" sldId="578"/>
        </pc:sldMkLst>
      </pc:sldChg>
      <pc:sldChg chg="del">
        <pc:chgData name="Radim Boháč" userId="e5098a9a-6a28-40ce-ac6e-47e9b8c9add8" providerId="ADAL" clId="{FF16A6EB-69A5-4CDE-B6B6-6CAF380D6400}" dt="2024-02-28T20:04:15.062" v="59" actId="47"/>
        <pc:sldMkLst>
          <pc:docMk/>
          <pc:sldMk cId="1254959964" sldId="589"/>
        </pc:sldMkLst>
      </pc:sldChg>
      <pc:sldChg chg="del">
        <pc:chgData name="Radim Boháč" userId="e5098a9a-6a28-40ce-ac6e-47e9b8c9add8" providerId="ADAL" clId="{FF16A6EB-69A5-4CDE-B6B6-6CAF380D6400}" dt="2024-02-28T20:04:15.478" v="60" actId="47"/>
        <pc:sldMkLst>
          <pc:docMk/>
          <pc:sldMk cId="2080721515" sldId="590"/>
        </pc:sldMkLst>
      </pc:sldChg>
      <pc:sldChg chg="del">
        <pc:chgData name="Radim Boháč" userId="e5098a9a-6a28-40ce-ac6e-47e9b8c9add8" providerId="ADAL" clId="{FF16A6EB-69A5-4CDE-B6B6-6CAF380D6400}" dt="2024-02-28T20:04:17.560" v="65" actId="47"/>
        <pc:sldMkLst>
          <pc:docMk/>
          <pc:sldMk cId="2446465263" sldId="591"/>
        </pc:sldMkLst>
      </pc:sldChg>
      <pc:sldChg chg="modSp mod ord">
        <pc:chgData name="Radim Boháč" userId="e5098a9a-6a28-40ce-ac6e-47e9b8c9add8" providerId="ADAL" clId="{FF16A6EB-69A5-4CDE-B6B6-6CAF380D6400}" dt="2024-02-28T20:04:51.320" v="96" actId="14100"/>
        <pc:sldMkLst>
          <pc:docMk/>
          <pc:sldMk cId="3633211155" sldId="592"/>
        </pc:sldMkLst>
        <pc:spChg chg="mod">
          <ac:chgData name="Radim Boháč" userId="e5098a9a-6a28-40ce-ac6e-47e9b8c9add8" providerId="ADAL" clId="{FF16A6EB-69A5-4CDE-B6B6-6CAF380D6400}" dt="2024-02-28T20:04:51.320" v="96" actId="14100"/>
          <ac:spMkLst>
            <pc:docMk/>
            <pc:sldMk cId="3633211155" sldId="592"/>
            <ac:spMk id="5" creationId="{A89A4C32-C387-059B-7EAB-E81DE31E4954}"/>
          </ac:spMkLst>
        </pc:spChg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006306207" sldId="593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1335145890" sldId="594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519967220" sldId="595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805038354" sldId="596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2179926354" sldId="597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1380249297" sldId="598"/>
        </pc:sldMkLst>
      </pc:sldChg>
      <pc:sldChg chg="delSp modSp mod ord setBg">
        <pc:chgData name="Radim Boháč" userId="e5098a9a-6a28-40ce-ac6e-47e9b8c9add8" providerId="ADAL" clId="{FF16A6EB-69A5-4CDE-B6B6-6CAF380D6400}" dt="2024-02-29T21:26:49.104" v="4758"/>
        <pc:sldMkLst>
          <pc:docMk/>
          <pc:sldMk cId="3527424649" sldId="600"/>
        </pc:sldMkLst>
        <pc:spChg chg="del mod">
          <ac:chgData name="Radim Boháč" userId="e5098a9a-6a28-40ce-ac6e-47e9b8c9add8" providerId="ADAL" clId="{FF16A6EB-69A5-4CDE-B6B6-6CAF380D6400}" dt="2024-02-29T21:26:10.040" v="4755" actId="478"/>
          <ac:spMkLst>
            <pc:docMk/>
            <pc:sldMk cId="3527424649" sldId="600"/>
            <ac:spMk id="2" creationId="{D07FEA68-5791-497A-AEE0-AD22E4D52440}"/>
          </ac:spMkLst>
        </pc:spChg>
        <pc:spChg chg="mod">
          <ac:chgData name="Radim Boháč" userId="e5098a9a-6a28-40ce-ac6e-47e9b8c9add8" providerId="ADAL" clId="{FF16A6EB-69A5-4CDE-B6B6-6CAF380D6400}" dt="2024-02-29T21:26:14.251" v="4757" actId="27636"/>
          <ac:spMkLst>
            <pc:docMk/>
            <pc:sldMk cId="3527424649" sldId="600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FF16A6EB-69A5-4CDE-B6B6-6CAF380D6400}" dt="2024-02-29T21:01:10.105" v="4363" actId="47"/>
        <pc:sldMkLst>
          <pc:docMk/>
          <pc:sldMk cId="3878776441" sldId="601"/>
        </pc:sldMkLst>
      </pc:sldChg>
      <pc:sldChg chg="del">
        <pc:chgData name="Radim Boháč" userId="e5098a9a-6a28-40ce-ac6e-47e9b8c9add8" providerId="ADAL" clId="{FF16A6EB-69A5-4CDE-B6B6-6CAF380D6400}" dt="2024-02-29T21:01:10.358" v="4364" actId="47"/>
        <pc:sldMkLst>
          <pc:docMk/>
          <pc:sldMk cId="2656313136" sldId="602"/>
        </pc:sldMkLst>
      </pc:sldChg>
      <pc:sldChg chg="ord">
        <pc:chgData name="Radim Boháč" userId="e5098a9a-6a28-40ce-ac6e-47e9b8c9add8" providerId="ADAL" clId="{FF16A6EB-69A5-4CDE-B6B6-6CAF380D6400}" dt="2024-02-29T21:01:19.356" v="4366"/>
        <pc:sldMkLst>
          <pc:docMk/>
          <pc:sldMk cId="1805436253" sldId="603"/>
        </pc:sldMkLst>
      </pc:sldChg>
      <pc:sldChg chg="addSp delSp modSp add mod">
        <pc:chgData name="Radim Boháč" userId="e5098a9a-6a28-40ce-ac6e-47e9b8c9add8" providerId="ADAL" clId="{FF16A6EB-69A5-4CDE-B6B6-6CAF380D6400}" dt="2024-02-28T20:09:33.002" v="113" actId="1076"/>
        <pc:sldMkLst>
          <pc:docMk/>
          <pc:sldMk cId="4068886087" sldId="604"/>
        </pc:sldMkLst>
        <pc:spChg chg="mod">
          <ac:chgData name="Radim Boháč" userId="e5098a9a-6a28-40ce-ac6e-47e9b8c9add8" providerId="ADAL" clId="{FF16A6EB-69A5-4CDE-B6B6-6CAF380D6400}" dt="2024-02-28T20:05:05.360" v="108" actId="20577"/>
          <ac:spMkLst>
            <pc:docMk/>
            <pc:sldMk cId="4068886087" sldId="604"/>
            <ac:spMk id="5" creationId="{8BE1EA0B-A258-9938-B94C-E24BDE68C7CB}"/>
          </ac:spMkLst>
        </pc:spChg>
        <pc:picChg chg="add mod">
          <ac:chgData name="Radim Boháč" userId="e5098a9a-6a28-40ce-ac6e-47e9b8c9add8" providerId="ADAL" clId="{FF16A6EB-69A5-4CDE-B6B6-6CAF380D6400}" dt="2024-02-28T20:09:33.002" v="113" actId="1076"/>
          <ac:picMkLst>
            <pc:docMk/>
            <pc:sldMk cId="4068886087" sldId="604"/>
            <ac:picMk id="3" creationId="{AB1DC62D-D259-461E-3834-ABCD9032D6BB}"/>
          </ac:picMkLst>
        </pc:picChg>
        <pc:picChg chg="del">
          <ac:chgData name="Radim Boháč" userId="e5098a9a-6a28-40ce-ac6e-47e9b8c9add8" providerId="ADAL" clId="{FF16A6EB-69A5-4CDE-B6B6-6CAF380D6400}" dt="2024-02-28T20:05:09.274" v="109" actId="478"/>
          <ac:picMkLst>
            <pc:docMk/>
            <pc:sldMk cId="4068886087" sldId="604"/>
            <ac:picMk id="9" creationId="{5FAD7E6C-828A-FC0D-E42E-5003E89F0313}"/>
          </ac:picMkLst>
        </pc:picChg>
      </pc:sldChg>
      <pc:sldChg chg="addSp delSp modSp add mod">
        <pc:chgData name="Radim Boháč" userId="e5098a9a-6a28-40ce-ac6e-47e9b8c9add8" providerId="ADAL" clId="{FF16A6EB-69A5-4CDE-B6B6-6CAF380D6400}" dt="2024-02-28T20:11:40.408" v="121" actId="478"/>
        <pc:sldMkLst>
          <pc:docMk/>
          <pc:sldMk cId="1570623313" sldId="605"/>
        </pc:sldMkLst>
        <pc:spChg chg="del">
          <ac:chgData name="Radim Boháč" userId="e5098a9a-6a28-40ce-ac6e-47e9b8c9add8" providerId="ADAL" clId="{FF16A6EB-69A5-4CDE-B6B6-6CAF380D6400}" dt="2024-02-28T20:11:10.197" v="116" actId="478"/>
          <ac:spMkLst>
            <pc:docMk/>
            <pc:sldMk cId="1570623313" sldId="605"/>
            <ac:spMk id="5" creationId="{318B98CC-F88C-565F-42FF-4B6FAA4EB479}"/>
          </ac:spMkLst>
        </pc:spChg>
        <pc:spChg chg="add del mod">
          <ac:chgData name="Radim Boháč" userId="e5098a9a-6a28-40ce-ac6e-47e9b8c9add8" providerId="ADAL" clId="{FF16A6EB-69A5-4CDE-B6B6-6CAF380D6400}" dt="2024-02-28T20:11:40.408" v="121" actId="478"/>
          <ac:spMkLst>
            <pc:docMk/>
            <pc:sldMk cId="1570623313" sldId="605"/>
            <ac:spMk id="6" creationId="{56CCA4F6-AAC9-C7B5-EAE3-34C3482CC27D}"/>
          </ac:spMkLst>
        </pc:spChg>
        <pc:picChg chg="del">
          <ac:chgData name="Radim Boháč" userId="e5098a9a-6a28-40ce-ac6e-47e9b8c9add8" providerId="ADAL" clId="{FF16A6EB-69A5-4CDE-B6B6-6CAF380D6400}" dt="2024-02-28T20:11:05.450" v="115" actId="478"/>
          <ac:picMkLst>
            <pc:docMk/>
            <pc:sldMk cId="1570623313" sldId="605"/>
            <ac:picMk id="3" creationId="{F49CFCBD-7675-2C3C-80F6-3F55610F3FD0}"/>
          </ac:picMkLst>
        </pc:picChg>
        <pc:picChg chg="add mod">
          <ac:chgData name="Radim Boháč" userId="e5098a9a-6a28-40ce-ac6e-47e9b8c9add8" providerId="ADAL" clId="{FF16A6EB-69A5-4CDE-B6B6-6CAF380D6400}" dt="2024-02-28T20:11:38.649" v="120" actId="1076"/>
          <ac:picMkLst>
            <pc:docMk/>
            <pc:sldMk cId="1570623313" sldId="605"/>
            <ac:picMk id="8" creationId="{859EA900-4C7C-B7D4-71DC-79F46981BB7F}"/>
          </ac:picMkLst>
        </pc:picChg>
      </pc:sldChg>
      <pc:sldChg chg="delSp add del mod">
        <pc:chgData name="Radim Boháč" userId="e5098a9a-6a28-40ce-ac6e-47e9b8c9add8" providerId="ADAL" clId="{FF16A6EB-69A5-4CDE-B6B6-6CAF380D6400}" dt="2024-02-28T20:22:49.948" v="129" actId="47"/>
        <pc:sldMkLst>
          <pc:docMk/>
          <pc:sldMk cId="751888641" sldId="606"/>
        </pc:sldMkLst>
        <pc:picChg chg="del">
          <ac:chgData name="Radim Boháč" userId="e5098a9a-6a28-40ce-ac6e-47e9b8c9add8" providerId="ADAL" clId="{FF16A6EB-69A5-4CDE-B6B6-6CAF380D6400}" dt="2024-02-28T20:22:38.490" v="125" actId="478"/>
          <ac:picMkLst>
            <pc:docMk/>
            <pc:sldMk cId="751888641" sldId="606"/>
            <ac:picMk id="3" creationId="{9A51B1C7-48F3-4324-03C1-D2F50EA8EDDF}"/>
          </ac:picMkLst>
        </pc:picChg>
      </pc:sldChg>
      <pc:sldChg chg="add del">
        <pc:chgData name="Radim Boháč" userId="e5098a9a-6a28-40ce-ac6e-47e9b8c9add8" providerId="ADAL" clId="{FF16A6EB-69A5-4CDE-B6B6-6CAF380D6400}" dt="2024-02-28T20:11:21.430" v="118" actId="47"/>
        <pc:sldMkLst>
          <pc:docMk/>
          <pc:sldMk cId="2194671068" sldId="606"/>
        </pc:sldMkLst>
      </pc:sldChg>
      <pc:sldChg chg="addSp delSp modSp add mod ord">
        <pc:chgData name="Radim Boháč" userId="e5098a9a-6a28-40ce-ac6e-47e9b8c9add8" providerId="ADAL" clId="{FF16A6EB-69A5-4CDE-B6B6-6CAF380D6400}" dt="2024-02-28T20:23:11.987" v="139" actId="1076"/>
        <pc:sldMkLst>
          <pc:docMk/>
          <pc:sldMk cId="2688813744" sldId="607"/>
        </pc:sldMkLst>
        <pc:spChg chg="del">
          <ac:chgData name="Radim Boháč" userId="e5098a9a-6a28-40ce-ac6e-47e9b8c9add8" providerId="ADAL" clId="{FF16A6EB-69A5-4CDE-B6B6-6CAF380D6400}" dt="2024-02-28T20:22:44.996" v="127" actId="478"/>
          <ac:spMkLst>
            <pc:docMk/>
            <pc:sldMk cId="2688813744" sldId="607"/>
            <ac:spMk id="5" creationId="{E8E0E667-1217-6BF4-25BE-FFD7473A9BC4}"/>
          </ac:spMkLst>
        </pc:spChg>
        <pc:spChg chg="add del mod">
          <ac:chgData name="Radim Boháč" userId="e5098a9a-6a28-40ce-ac6e-47e9b8c9add8" providerId="ADAL" clId="{FF16A6EB-69A5-4CDE-B6B6-6CAF380D6400}" dt="2024-02-28T20:22:48.048" v="128" actId="478"/>
          <ac:spMkLst>
            <pc:docMk/>
            <pc:sldMk cId="2688813744" sldId="607"/>
            <ac:spMk id="6" creationId="{B36CB932-B0A0-52FD-9BC0-B0EC403DC4A8}"/>
          </ac:spMkLst>
        </pc:spChg>
        <pc:picChg chg="del">
          <ac:chgData name="Radim Boháč" userId="e5098a9a-6a28-40ce-ac6e-47e9b8c9add8" providerId="ADAL" clId="{FF16A6EB-69A5-4CDE-B6B6-6CAF380D6400}" dt="2024-02-28T20:22:41.616" v="126" actId="478"/>
          <ac:picMkLst>
            <pc:docMk/>
            <pc:sldMk cId="2688813744" sldId="607"/>
            <ac:picMk id="3" creationId="{190A3233-8014-5964-65DE-E09429ABD728}"/>
          </ac:picMkLst>
        </pc:picChg>
        <pc:picChg chg="add mod">
          <ac:chgData name="Radim Boháč" userId="e5098a9a-6a28-40ce-ac6e-47e9b8c9add8" providerId="ADAL" clId="{FF16A6EB-69A5-4CDE-B6B6-6CAF380D6400}" dt="2024-02-28T20:23:11.987" v="139" actId="1076"/>
          <ac:picMkLst>
            <pc:docMk/>
            <pc:sldMk cId="2688813744" sldId="607"/>
            <ac:picMk id="8" creationId="{94DE995B-8C0F-FC77-827D-E2720C5EB690}"/>
          </ac:picMkLst>
        </pc:picChg>
      </pc:sldChg>
      <pc:sldChg chg="addSp modSp add mod">
        <pc:chgData name="Radim Boháč" userId="e5098a9a-6a28-40ce-ac6e-47e9b8c9add8" providerId="ADAL" clId="{FF16A6EB-69A5-4CDE-B6B6-6CAF380D6400}" dt="2024-02-28T20:24:50.984" v="165" actId="1076"/>
        <pc:sldMkLst>
          <pc:docMk/>
          <pc:sldMk cId="1070963129" sldId="608"/>
        </pc:sldMkLst>
        <pc:picChg chg="add mod">
          <ac:chgData name="Radim Boháč" userId="e5098a9a-6a28-40ce-ac6e-47e9b8c9add8" providerId="ADAL" clId="{FF16A6EB-69A5-4CDE-B6B6-6CAF380D6400}" dt="2024-02-28T20:24:50.984" v="165" actId="1076"/>
          <ac:picMkLst>
            <pc:docMk/>
            <pc:sldMk cId="1070963129" sldId="608"/>
            <ac:picMk id="3" creationId="{86C3C285-AC52-7E46-5088-235ACB032BFB}"/>
          </ac:picMkLst>
        </pc:picChg>
      </pc:sldChg>
      <pc:sldChg chg="addSp modSp add mod ord">
        <pc:chgData name="Radim Boháč" userId="e5098a9a-6a28-40ce-ac6e-47e9b8c9add8" providerId="ADAL" clId="{FF16A6EB-69A5-4CDE-B6B6-6CAF380D6400}" dt="2024-02-28T20:38:12.482" v="173"/>
        <pc:sldMkLst>
          <pc:docMk/>
          <pc:sldMk cId="2131696091" sldId="609"/>
        </pc:sldMkLst>
        <pc:picChg chg="add mod">
          <ac:chgData name="Radim Boháč" userId="e5098a9a-6a28-40ce-ac6e-47e9b8c9add8" providerId="ADAL" clId="{FF16A6EB-69A5-4CDE-B6B6-6CAF380D6400}" dt="2024-02-28T20:35:49.261" v="167" actId="1076"/>
          <ac:picMkLst>
            <pc:docMk/>
            <pc:sldMk cId="2131696091" sldId="609"/>
            <ac:picMk id="3" creationId="{2B8C3D94-2DD8-FDA0-51BF-77722F1FE18E}"/>
          </ac:picMkLst>
        </pc:picChg>
      </pc:sldChg>
      <pc:sldChg chg="addSp modSp add mod ord">
        <pc:chgData name="Radim Boháč" userId="e5098a9a-6a28-40ce-ac6e-47e9b8c9add8" providerId="ADAL" clId="{FF16A6EB-69A5-4CDE-B6B6-6CAF380D6400}" dt="2024-02-28T20:37:56.238" v="171" actId="1076"/>
        <pc:sldMkLst>
          <pc:docMk/>
          <pc:sldMk cId="3542713878" sldId="610"/>
        </pc:sldMkLst>
        <pc:picChg chg="add mod">
          <ac:chgData name="Radim Boháč" userId="e5098a9a-6a28-40ce-ac6e-47e9b8c9add8" providerId="ADAL" clId="{FF16A6EB-69A5-4CDE-B6B6-6CAF380D6400}" dt="2024-02-28T20:37:56.238" v="171" actId="1076"/>
          <ac:picMkLst>
            <pc:docMk/>
            <pc:sldMk cId="3542713878" sldId="610"/>
            <ac:picMk id="3" creationId="{C1D3D6E9-6DC5-360F-F1B4-984AF8474575}"/>
          </ac:picMkLst>
        </pc:picChg>
      </pc:sldChg>
      <pc:sldChg chg="add del">
        <pc:chgData name="Radim Boháč" userId="e5098a9a-6a28-40ce-ac6e-47e9b8c9add8" providerId="ADAL" clId="{FF16A6EB-69A5-4CDE-B6B6-6CAF380D6400}" dt="2024-02-28T22:04:10.685" v="1289" actId="47"/>
        <pc:sldMkLst>
          <pc:docMk/>
          <pc:sldMk cId="2364160965" sldId="611"/>
        </pc:sldMkLst>
      </pc:sldChg>
      <pc:sldChg chg="add del">
        <pc:chgData name="Radim Boháč" userId="e5098a9a-6a28-40ce-ac6e-47e9b8c9add8" providerId="ADAL" clId="{FF16A6EB-69A5-4CDE-B6B6-6CAF380D6400}" dt="2024-02-28T22:04:10.685" v="1289" actId="47"/>
        <pc:sldMkLst>
          <pc:docMk/>
          <pc:sldMk cId="676763925" sldId="612"/>
        </pc:sldMkLst>
      </pc:sldChg>
      <pc:sldChg chg="add del">
        <pc:chgData name="Radim Boháč" userId="e5098a9a-6a28-40ce-ac6e-47e9b8c9add8" providerId="ADAL" clId="{FF16A6EB-69A5-4CDE-B6B6-6CAF380D6400}" dt="2024-02-28T22:04:10.685" v="1289" actId="47"/>
        <pc:sldMkLst>
          <pc:docMk/>
          <pc:sldMk cId="3823108634" sldId="613"/>
        </pc:sldMkLst>
      </pc:sldChg>
      <pc:sldChg chg="modSp add mod">
        <pc:chgData name="Radim Boháč" userId="e5098a9a-6a28-40ce-ac6e-47e9b8c9add8" providerId="ADAL" clId="{FF16A6EB-69A5-4CDE-B6B6-6CAF380D6400}" dt="2024-02-28T21:10:59.074" v="198" actId="20577"/>
        <pc:sldMkLst>
          <pc:docMk/>
          <pc:sldMk cId="2044721800" sldId="614"/>
        </pc:sldMkLst>
        <pc:spChg chg="mod">
          <ac:chgData name="Radim Boháč" userId="e5098a9a-6a28-40ce-ac6e-47e9b8c9add8" providerId="ADAL" clId="{FF16A6EB-69A5-4CDE-B6B6-6CAF380D6400}" dt="2024-02-28T21:10:59.074" v="198" actId="20577"/>
          <ac:spMkLst>
            <pc:docMk/>
            <pc:sldMk cId="2044721800" sldId="614"/>
            <ac:spMk id="6" creationId="{3822ED30-D430-B767-F5F8-CAE21874E992}"/>
          </ac:spMkLst>
        </pc:spChg>
        <pc:spChg chg="mod">
          <ac:chgData name="Radim Boháč" userId="e5098a9a-6a28-40ce-ac6e-47e9b8c9add8" providerId="ADAL" clId="{FF16A6EB-69A5-4CDE-B6B6-6CAF380D6400}" dt="2024-02-28T21:10:42.185" v="189" actId="6549"/>
          <ac:spMkLst>
            <pc:docMk/>
            <pc:sldMk cId="2044721800" sldId="614"/>
            <ac:spMk id="7" creationId="{F853FC43-EA92-AFD2-9278-7BF22F3703FA}"/>
          </ac:spMkLst>
        </pc:spChg>
      </pc:sldChg>
      <pc:sldChg chg="modSp add mod ord">
        <pc:chgData name="Radim Boháč" userId="e5098a9a-6a28-40ce-ac6e-47e9b8c9add8" providerId="ADAL" clId="{FF16A6EB-69A5-4CDE-B6B6-6CAF380D6400}" dt="2024-02-28T21:23:18.577" v="765" actId="6549"/>
        <pc:sldMkLst>
          <pc:docMk/>
          <pc:sldMk cId="3287512954" sldId="615"/>
        </pc:sldMkLst>
        <pc:spChg chg="mod">
          <ac:chgData name="Radim Boháč" userId="e5098a9a-6a28-40ce-ac6e-47e9b8c9add8" providerId="ADAL" clId="{FF16A6EB-69A5-4CDE-B6B6-6CAF380D6400}" dt="2024-02-28T21:11:24.737" v="216" actId="20577"/>
          <ac:spMkLst>
            <pc:docMk/>
            <pc:sldMk cId="3287512954" sldId="615"/>
            <ac:spMk id="2" creationId="{3963B267-C8E4-3817-CC1B-A9103013ED6F}"/>
          </ac:spMkLst>
        </pc:spChg>
        <pc:spChg chg="mod">
          <ac:chgData name="Radim Boháč" userId="e5098a9a-6a28-40ce-ac6e-47e9b8c9add8" providerId="ADAL" clId="{FF16A6EB-69A5-4CDE-B6B6-6CAF380D6400}" dt="2024-02-28T21:23:18.577" v="765" actId="6549"/>
          <ac:spMkLst>
            <pc:docMk/>
            <pc:sldMk cId="3287512954" sldId="615"/>
            <ac:spMk id="3" creationId="{3FF88BA8-C880-3AF6-27F5-03B266829880}"/>
          </ac:spMkLst>
        </pc:spChg>
      </pc:sldChg>
      <pc:sldChg chg="modSp add mod">
        <pc:chgData name="Radim Boháč" userId="e5098a9a-6a28-40ce-ac6e-47e9b8c9add8" providerId="ADAL" clId="{FF16A6EB-69A5-4CDE-B6B6-6CAF380D6400}" dt="2024-02-28T22:04:44.682" v="1323" actId="14"/>
        <pc:sldMkLst>
          <pc:docMk/>
          <pc:sldMk cId="2369724647" sldId="616"/>
        </pc:sldMkLst>
        <pc:spChg chg="mod">
          <ac:chgData name="Radim Boháč" userId="e5098a9a-6a28-40ce-ac6e-47e9b8c9add8" providerId="ADAL" clId="{FF16A6EB-69A5-4CDE-B6B6-6CAF380D6400}" dt="2024-02-28T21:13:13.826" v="343" actId="20577"/>
          <ac:spMkLst>
            <pc:docMk/>
            <pc:sldMk cId="2369724647" sldId="616"/>
            <ac:spMk id="2" creationId="{27BCCFEA-05C2-9EBD-F595-758E4F4421F9}"/>
          </ac:spMkLst>
        </pc:spChg>
        <pc:spChg chg="mod">
          <ac:chgData name="Radim Boháč" userId="e5098a9a-6a28-40ce-ac6e-47e9b8c9add8" providerId="ADAL" clId="{FF16A6EB-69A5-4CDE-B6B6-6CAF380D6400}" dt="2024-02-28T22:04:44.682" v="1323" actId="14"/>
          <ac:spMkLst>
            <pc:docMk/>
            <pc:sldMk cId="2369724647" sldId="616"/>
            <ac:spMk id="3" creationId="{B7CAD795-415E-E7F5-C986-9F1C15DD20FB}"/>
          </ac:spMkLst>
        </pc:spChg>
      </pc:sldChg>
      <pc:sldChg chg="modSp add mod">
        <pc:chgData name="Radim Boháč" userId="e5098a9a-6a28-40ce-ac6e-47e9b8c9add8" providerId="ADAL" clId="{FF16A6EB-69A5-4CDE-B6B6-6CAF380D6400}" dt="2024-02-29T08:30:33.850" v="3337" actId="6549"/>
        <pc:sldMkLst>
          <pc:docMk/>
          <pc:sldMk cId="3899122173" sldId="617"/>
        </pc:sldMkLst>
        <pc:spChg chg="mod">
          <ac:chgData name="Radim Boháč" userId="e5098a9a-6a28-40ce-ac6e-47e9b8c9add8" providerId="ADAL" clId="{FF16A6EB-69A5-4CDE-B6B6-6CAF380D6400}" dt="2024-02-28T21:17:08.995" v="614" actId="20577"/>
          <ac:spMkLst>
            <pc:docMk/>
            <pc:sldMk cId="3899122173" sldId="617"/>
            <ac:spMk id="2" creationId="{37090E10-9541-207D-DA75-2E19427BBBDE}"/>
          </ac:spMkLst>
        </pc:spChg>
        <pc:spChg chg="mod">
          <ac:chgData name="Radim Boháč" userId="e5098a9a-6a28-40ce-ac6e-47e9b8c9add8" providerId="ADAL" clId="{FF16A6EB-69A5-4CDE-B6B6-6CAF380D6400}" dt="2024-02-29T08:30:33.850" v="3337" actId="6549"/>
          <ac:spMkLst>
            <pc:docMk/>
            <pc:sldMk cId="3899122173" sldId="617"/>
            <ac:spMk id="3" creationId="{711F6CA9-1480-213F-FE9A-D71DC126B600}"/>
          </ac:spMkLst>
        </pc:spChg>
      </pc:sldChg>
      <pc:sldChg chg="addSp delSp modSp add mod">
        <pc:chgData name="Radim Boháč" userId="e5098a9a-6a28-40ce-ac6e-47e9b8c9add8" providerId="ADAL" clId="{FF16A6EB-69A5-4CDE-B6B6-6CAF380D6400}" dt="2024-02-28T21:58:55.688" v="1214" actId="113"/>
        <pc:sldMkLst>
          <pc:docMk/>
          <pc:sldMk cId="1653436422" sldId="618"/>
        </pc:sldMkLst>
        <pc:spChg chg="mod">
          <ac:chgData name="Radim Boháč" userId="e5098a9a-6a28-40ce-ac6e-47e9b8c9add8" providerId="ADAL" clId="{FF16A6EB-69A5-4CDE-B6B6-6CAF380D6400}" dt="2024-02-28T21:23:30.906" v="794" actId="20577"/>
          <ac:spMkLst>
            <pc:docMk/>
            <pc:sldMk cId="1653436422" sldId="618"/>
            <ac:spMk id="2" creationId="{616AE9EB-0C41-A96A-7903-822CEA68C857}"/>
          </ac:spMkLst>
        </pc:spChg>
        <pc:spChg chg="del mod">
          <ac:chgData name="Radim Boháč" userId="e5098a9a-6a28-40ce-ac6e-47e9b8c9add8" providerId="ADAL" clId="{FF16A6EB-69A5-4CDE-B6B6-6CAF380D6400}" dt="2024-02-28T21:23:43.131" v="796" actId="3680"/>
          <ac:spMkLst>
            <pc:docMk/>
            <pc:sldMk cId="1653436422" sldId="618"/>
            <ac:spMk id="3" creationId="{3998899F-472A-F9CF-6BB9-E0BD6B62718B}"/>
          </ac:spMkLst>
        </pc:spChg>
        <pc:graphicFrameChg chg="add mod ord modGraphic">
          <ac:chgData name="Radim Boháč" userId="e5098a9a-6a28-40ce-ac6e-47e9b8c9add8" providerId="ADAL" clId="{FF16A6EB-69A5-4CDE-B6B6-6CAF380D6400}" dt="2024-02-28T21:58:55.688" v="1214" actId="113"/>
          <ac:graphicFrameMkLst>
            <pc:docMk/>
            <pc:sldMk cId="1653436422" sldId="618"/>
            <ac:graphicFrameMk id="5" creationId="{E8524E29-88CF-922A-9798-0469A9D57EA9}"/>
          </ac:graphicFrameMkLst>
        </pc:graphicFrameChg>
      </pc:sldChg>
      <pc:sldChg chg="modSp add mod">
        <pc:chgData name="Radim Boháč" userId="e5098a9a-6a28-40ce-ac6e-47e9b8c9add8" providerId="ADAL" clId="{FF16A6EB-69A5-4CDE-B6B6-6CAF380D6400}" dt="2024-02-29T20:44:48.431" v="3959" actId="20577"/>
        <pc:sldMkLst>
          <pc:docMk/>
          <pc:sldMk cId="50836469" sldId="619"/>
        </pc:sldMkLst>
        <pc:spChg chg="mod">
          <ac:chgData name="Radim Boháč" userId="e5098a9a-6a28-40ce-ac6e-47e9b8c9add8" providerId="ADAL" clId="{FF16A6EB-69A5-4CDE-B6B6-6CAF380D6400}" dt="2024-02-28T22:02:32.115" v="1259" actId="20577"/>
          <ac:spMkLst>
            <pc:docMk/>
            <pc:sldMk cId="50836469" sldId="619"/>
            <ac:spMk id="2" creationId="{378F8116-2753-7A23-25C0-93CFE3338B8E}"/>
          </ac:spMkLst>
        </pc:spChg>
        <pc:spChg chg="mod">
          <ac:chgData name="Radim Boháč" userId="e5098a9a-6a28-40ce-ac6e-47e9b8c9add8" providerId="ADAL" clId="{FF16A6EB-69A5-4CDE-B6B6-6CAF380D6400}" dt="2024-02-29T20:44:48.431" v="3959" actId="20577"/>
          <ac:spMkLst>
            <pc:docMk/>
            <pc:sldMk cId="50836469" sldId="619"/>
            <ac:spMk id="3" creationId="{CE723F52-A38F-6B8B-9370-BF911E85AB3C}"/>
          </ac:spMkLst>
        </pc:spChg>
      </pc:sldChg>
      <pc:sldChg chg="addSp delSp modSp add mod">
        <pc:chgData name="Radim Boháč" userId="e5098a9a-6a28-40ce-ac6e-47e9b8c9add8" providerId="ADAL" clId="{FF16A6EB-69A5-4CDE-B6B6-6CAF380D6400}" dt="2024-02-28T22:06:23.361" v="1383" actId="14100"/>
        <pc:sldMkLst>
          <pc:docMk/>
          <pc:sldMk cId="699252485" sldId="620"/>
        </pc:sldMkLst>
        <pc:spChg chg="mod">
          <ac:chgData name="Radim Boháč" userId="e5098a9a-6a28-40ce-ac6e-47e9b8c9add8" providerId="ADAL" clId="{FF16A6EB-69A5-4CDE-B6B6-6CAF380D6400}" dt="2024-02-28T22:04:33.292" v="1320" actId="20577"/>
          <ac:spMkLst>
            <pc:docMk/>
            <pc:sldMk cId="699252485" sldId="620"/>
            <ac:spMk id="2" creationId="{8D289415-0330-7FFF-1418-A5AF0D5638C9}"/>
          </ac:spMkLst>
        </pc:spChg>
        <pc:spChg chg="mod">
          <ac:chgData name="Radim Boháč" userId="e5098a9a-6a28-40ce-ac6e-47e9b8c9add8" providerId="ADAL" clId="{FF16A6EB-69A5-4CDE-B6B6-6CAF380D6400}" dt="2024-02-28T22:05:37.949" v="1378" actId="20577"/>
          <ac:spMkLst>
            <pc:docMk/>
            <pc:sldMk cId="699252485" sldId="620"/>
            <ac:spMk id="3" creationId="{74FFF1CF-2585-754D-3292-CCF5DCA81D37}"/>
          </ac:spMkLst>
        </pc:spChg>
        <pc:picChg chg="add del">
          <ac:chgData name="Radim Boháč" userId="e5098a9a-6a28-40ce-ac6e-47e9b8c9add8" providerId="ADAL" clId="{FF16A6EB-69A5-4CDE-B6B6-6CAF380D6400}" dt="2024-02-28T22:06:10.139" v="1380" actId="478"/>
          <ac:picMkLst>
            <pc:docMk/>
            <pc:sldMk cId="699252485" sldId="620"/>
            <ac:picMk id="6" creationId="{43E2FDCC-7751-B788-0B9A-11DA2FDE5550}"/>
          </ac:picMkLst>
        </pc:picChg>
        <pc:picChg chg="add mod">
          <ac:chgData name="Radim Boháč" userId="e5098a9a-6a28-40ce-ac6e-47e9b8c9add8" providerId="ADAL" clId="{FF16A6EB-69A5-4CDE-B6B6-6CAF380D6400}" dt="2024-02-28T22:06:23.361" v="1383" actId="14100"/>
          <ac:picMkLst>
            <pc:docMk/>
            <pc:sldMk cId="699252485" sldId="620"/>
            <ac:picMk id="8" creationId="{5BBA8C11-BD02-3463-E62C-4B3552432975}"/>
          </ac:picMkLst>
        </pc:picChg>
      </pc:sldChg>
      <pc:sldChg chg="modSp add mod ord">
        <pc:chgData name="Radim Boháč" userId="e5098a9a-6a28-40ce-ac6e-47e9b8c9add8" providerId="ADAL" clId="{FF16A6EB-69A5-4CDE-B6B6-6CAF380D6400}" dt="2024-02-28T22:25:19.223" v="1872"/>
        <pc:sldMkLst>
          <pc:docMk/>
          <pc:sldMk cId="3284332232" sldId="621"/>
        </pc:sldMkLst>
        <pc:spChg chg="mod">
          <ac:chgData name="Radim Boháč" userId="e5098a9a-6a28-40ce-ac6e-47e9b8c9add8" providerId="ADAL" clId="{FF16A6EB-69A5-4CDE-B6B6-6CAF380D6400}" dt="2024-02-28T22:11:11.268" v="1446" actId="20577"/>
          <ac:spMkLst>
            <pc:docMk/>
            <pc:sldMk cId="3284332232" sldId="621"/>
            <ac:spMk id="2" creationId="{90BCF926-1E4F-AEA9-CD2B-B7C0C6196FC5}"/>
          </ac:spMkLst>
        </pc:spChg>
        <pc:spChg chg="mod">
          <ac:chgData name="Radim Boháč" userId="e5098a9a-6a28-40ce-ac6e-47e9b8c9add8" providerId="ADAL" clId="{FF16A6EB-69A5-4CDE-B6B6-6CAF380D6400}" dt="2024-02-28T22:23:21.536" v="1870" actId="14"/>
          <ac:spMkLst>
            <pc:docMk/>
            <pc:sldMk cId="3284332232" sldId="621"/>
            <ac:spMk id="3" creationId="{A690C16B-51C0-876F-BD4A-7355D5E1F824}"/>
          </ac:spMkLst>
        </pc:spChg>
      </pc:sldChg>
      <pc:sldChg chg="modSp add mod">
        <pc:chgData name="Radim Boháč" userId="e5098a9a-6a28-40ce-ac6e-47e9b8c9add8" providerId="ADAL" clId="{FF16A6EB-69A5-4CDE-B6B6-6CAF380D6400}" dt="2024-02-28T22:29:35.216" v="2306" actId="20577"/>
        <pc:sldMkLst>
          <pc:docMk/>
          <pc:sldMk cId="2433611260" sldId="622"/>
        </pc:sldMkLst>
        <pc:spChg chg="mod">
          <ac:chgData name="Radim Boháč" userId="e5098a9a-6a28-40ce-ac6e-47e9b8c9add8" providerId="ADAL" clId="{FF16A6EB-69A5-4CDE-B6B6-6CAF380D6400}" dt="2024-02-28T22:25:53.836" v="1948" actId="20577"/>
          <ac:spMkLst>
            <pc:docMk/>
            <pc:sldMk cId="2433611260" sldId="622"/>
            <ac:spMk id="2" creationId="{B0AFDE2B-A723-CB12-E2D4-801F2208F564}"/>
          </ac:spMkLst>
        </pc:spChg>
        <pc:spChg chg="mod">
          <ac:chgData name="Radim Boháč" userId="e5098a9a-6a28-40ce-ac6e-47e9b8c9add8" providerId="ADAL" clId="{FF16A6EB-69A5-4CDE-B6B6-6CAF380D6400}" dt="2024-02-28T22:29:35.216" v="2306" actId="20577"/>
          <ac:spMkLst>
            <pc:docMk/>
            <pc:sldMk cId="2433611260" sldId="622"/>
            <ac:spMk id="3" creationId="{331FD76E-541F-F5BE-24B0-F9E804917737}"/>
          </ac:spMkLst>
        </pc:spChg>
      </pc:sldChg>
      <pc:sldChg chg="modSp add mod">
        <pc:chgData name="Radim Boháč" userId="e5098a9a-6a28-40ce-ac6e-47e9b8c9add8" providerId="ADAL" clId="{FF16A6EB-69A5-4CDE-B6B6-6CAF380D6400}" dt="2024-02-28T22:38:09.369" v="2666"/>
        <pc:sldMkLst>
          <pc:docMk/>
          <pc:sldMk cId="4044244348" sldId="623"/>
        </pc:sldMkLst>
        <pc:spChg chg="mod">
          <ac:chgData name="Radim Boháč" userId="e5098a9a-6a28-40ce-ac6e-47e9b8c9add8" providerId="ADAL" clId="{FF16A6EB-69A5-4CDE-B6B6-6CAF380D6400}" dt="2024-02-28T22:33:13.284" v="2339" actId="20577"/>
          <ac:spMkLst>
            <pc:docMk/>
            <pc:sldMk cId="4044244348" sldId="623"/>
            <ac:spMk id="2" creationId="{36DD5103-B0FF-A022-2F76-7A0252AA1359}"/>
          </ac:spMkLst>
        </pc:spChg>
        <pc:spChg chg="mod">
          <ac:chgData name="Radim Boháč" userId="e5098a9a-6a28-40ce-ac6e-47e9b8c9add8" providerId="ADAL" clId="{FF16A6EB-69A5-4CDE-B6B6-6CAF380D6400}" dt="2024-02-28T22:38:09.369" v="2666"/>
          <ac:spMkLst>
            <pc:docMk/>
            <pc:sldMk cId="4044244348" sldId="623"/>
            <ac:spMk id="3" creationId="{3FC9709E-D13B-DA72-FAB1-F88D24A7AEAE}"/>
          </ac:spMkLst>
        </pc:spChg>
      </pc:sldChg>
      <pc:sldChg chg="modSp add mod">
        <pc:chgData name="Radim Boháč" userId="e5098a9a-6a28-40ce-ac6e-47e9b8c9add8" providerId="ADAL" clId="{FF16A6EB-69A5-4CDE-B6B6-6CAF380D6400}" dt="2024-02-28T22:46:25.693" v="3132" actId="20577"/>
        <pc:sldMkLst>
          <pc:docMk/>
          <pc:sldMk cId="1420403535" sldId="624"/>
        </pc:sldMkLst>
        <pc:spChg chg="mod">
          <ac:chgData name="Radim Boháč" userId="e5098a9a-6a28-40ce-ac6e-47e9b8c9add8" providerId="ADAL" clId="{FF16A6EB-69A5-4CDE-B6B6-6CAF380D6400}" dt="2024-02-28T22:41:38.405" v="2797" actId="20577"/>
          <ac:spMkLst>
            <pc:docMk/>
            <pc:sldMk cId="1420403535" sldId="624"/>
            <ac:spMk id="2" creationId="{387D00B5-C2BE-EA84-3FE7-985BB7919687}"/>
          </ac:spMkLst>
        </pc:spChg>
        <pc:spChg chg="mod">
          <ac:chgData name="Radim Boháč" userId="e5098a9a-6a28-40ce-ac6e-47e9b8c9add8" providerId="ADAL" clId="{FF16A6EB-69A5-4CDE-B6B6-6CAF380D6400}" dt="2024-02-28T22:46:25.693" v="3132" actId="20577"/>
          <ac:spMkLst>
            <pc:docMk/>
            <pc:sldMk cId="1420403535" sldId="624"/>
            <ac:spMk id="3" creationId="{8EE0DB3B-7AA6-FDD0-D1EA-EE35D48D316C}"/>
          </ac:spMkLst>
        </pc:spChg>
      </pc:sldChg>
      <pc:sldChg chg="modSp add mod">
        <pc:chgData name="Radim Boháč" userId="e5098a9a-6a28-40ce-ac6e-47e9b8c9add8" providerId="ADAL" clId="{FF16A6EB-69A5-4CDE-B6B6-6CAF380D6400}" dt="2024-02-29T08:33:28.744" v="3535" actId="20577"/>
        <pc:sldMkLst>
          <pc:docMk/>
          <pc:sldMk cId="3079339489" sldId="625"/>
        </pc:sldMkLst>
        <pc:spChg chg="mod">
          <ac:chgData name="Radim Boháč" userId="e5098a9a-6a28-40ce-ac6e-47e9b8c9add8" providerId="ADAL" clId="{FF16A6EB-69A5-4CDE-B6B6-6CAF380D6400}" dt="2024-02-28T22:47:21.544" v="3174" actId="20577"/>
          <ac:spMkLst>
            <pc:docMk/>
            <pc:sldMk cId="3079339489" sldId="625"/>
            <ac:spMk id="2" creationId="{ADA877DE-F6C7-5BD5-2871-6B4322619C85}"/>
          </ac:spMkLst>
        </pc:spChg>
        <pc:spChg chg="mod">
          <ac:chgData name="Radim Boháč" userId="e5098a9a-6a28-40ce-ac6e-47e9b8c9add8" providerId="ADAL" clId="{FF16A6EB-69A5-4CDE-B6B6-6CAF380D6400}" dt="2024-02-29T08:33:28.744" v="3535" actId="20577"/>
          <ac:spMkLst>
            <pc:docMk/>
            <pc:sldMk cId="3079339489" sldId="625"/>
            <ac:spMk id="3" creationId="{DBF27B67-3886-5F3A-3FDB-5957B3230ACC}"/>
          </ac:spMkLst>
        </pc:spChg>
      </pc:sldChg>
      <pc:sldChg chg="add del">
        <pc:chgData name="Radim Boháč" userId="e5098a9a-6a28-40ce-ac6e-47e9b8c9add8" providerId="ADAL" clId="{FF16A6EB-69A5-4CDE-B6B6-6CAF380D6400}" dt="2024-02-28T22:46:43.774" v="3135" actId="47"/>
        <pc:sldMkLst>
          <pc:docMk/>
          <pc:sldMk cId="2947217141" sldId="626"/>
        </pc:sldMkLst>
      </pc:sldChg>
      <pc:sldChg chg="add del">
        <pc:chgData name="Radim Boháč" userId="e5098a9a-6a28-40ce-ac6e-47e9b8c9add8" providerId="ADAL" clId="{FF16A6EB-69A5-4CDE-B6B6-6CAF380D6400}" dt="2024-02-28T22:46:57.834" v="3143" actId="47"/>
        <pc:sldMkLst>
          <pc:docMk/>
          <pc:sldMk cId="3537902264" sldId="626"/>
        </pc:sldMkLst>
      </pc:sldChg>
      <pc:sldChg chg="add del">
        <pc:chgData name="Radim Boháč" userId="e5098a9a-6a28-40ce-ac6e-47e9b8c9add8" providerId="ADAL" clId="{FF16A6EB-69A5-4CDE-B6B6-6CAF380D6400}" dt="2024-02-28T22:47:03.253" v="3146" actId="47"/>
        <pc:sldMkLst>
          <pc:docMk/>
          <pc:sldMk cId="2823493264" sldId="627"/>
        </pc:sldMkLst>
      </pc:sldChg>
      <pc:sldChg chg="add del">
        <pc:chgData name="Radim Boháč" userId="e5098a9a-6a28-40ce-ac6e-47e9b8c9add8" providerId="ADAL" clId="{FF16A6EB-69A5-4CDE-B6B6-6CAF380D6400}" dt="2024-02-28T22:46:58.487" v="3144" actId="47"/>
        <pc:sldMkLst>
          <pc:docMk/>
          <pc:sldMk cId="3954677570" sldId="628"/>
        </pc:sldMkLst>
      </pc:sldChg>
      <pc:sldChg chg="add del">
        <pc:chgData name="Radim Boháč" userId="e5098a9a-6a28-40ce-ac6e-47e9b8c9add8" providerId="ADAL" clId="{FF16A6EB-69A5-4CDE-B6B6-6CAF380D6400}" dt="2024-02-28T22:47:06.133" v="3150" actId="47"/>
        <pc:sldMkLst>
          <pc:docMk/>
          <pc:sldMk cId="154761112" sldId="629"/>
        </pc:sldMkLst>
      </pc:sldChg>
      <pc:sldChg chg="modSp add mod">
        <pc:chgData name="Radim Boháč" userId="e5098a9a-6a28-40ce-ac6e-47e9b8c9add8" providerId="ADAL" clId="{FF16A6EB-69A5-4CDE-B6B6-6CAF380D6400}" dt="2024-02-29T20:48:18.674" v="4286" actId="113"/>
        <pc:sldMkLst>
          <pc:docMk/>
          <pc:sldMk cId="2954090730" sldId="630"/>
        </pc:sldMkLst>
        <pc:spChg chg="mod">
          <ac:chgData name="Radim Boháč" userId="e5098a9a-6a28-40ce-ac6e-47e9b8c9add8" providerId="ADAL" clId="{FF16A6EB-69A5-4CDE-B6B6-6CAF380D6400}" dt="2024-02-29T20:45:06.047" v="3980" actId="20577"/>
          <ac:spMkLst>
            <pc:docMk/>
            <pc:sldMk cId="2954090730" sldId="630"/>
            <ac:spMk id="2" creationId="{EE7470C1-C4D8-BDE7-8525-FD5EE1E0B94C}"/>
          </ac:spMkLst>
        </pc:spChg>
        <pc:spChg chg="mod">
          <ac:chgData name="Radim Boháč" userId="e5098a9a-6a28-40ce-ac6e-47e9b8c9add8" providerId="ADAL" clId="{FF16A6EB-69A5-4CDE-B6B6-6CAF380D6400}" dt="2024-02-29T20:48:18.674" v="4286" actId="113"/>
          <ac:spMkLst>
            <pc:docMk/>
            <pc:sldMk cId="2954090730" sldId="630"/>
            <ac:spMk id="3" creationId="{FC0A1CD5-678C-1CAF-4639-1FD0AA1EC1EE}"/>
          </ac:spMkLst>
        </pc:spChg>
      </pc:sldChg>
      <pc:sldChg chg="modSp add mod">
        <pc:chgData name="Radim Boháč" userId="e5098a9a-6a28-40ce-ac6e-47e9b8c9add8" providerId="ADAL" clId="{FF16A6EB-69A5-4CDE-B6B6-6CAF380D6400}" dt="2024-02-29T21:55:51.765" v="5837" actId="21"/>
        <pc:sldMkLst>
          <pc:docMk/>
          <pc:sldMk cId="4266220393" sldId="631"/>
        </pc:sldMkLst>
        <pc:spChg chg="mod">
          <ac:chgData name="Radim Boháč" userId="e5098a9a-6a28-40ce-ac6e-47e9b8c9add8" providerId="ADAL" clId="{FF16A6EB-69A5-4CDE-B6B6-6CAF380D6400}" dt="2024-02-29T20:49:06.743" v="4362" actId="20577"/>
          <ac:spMkLst>
            <pc:docMk/>
            <pc:sldMk cId="4266220393" sldId="631"/>
            <ac:spMk id="2" creationId="{4261A097-3E5E-3685-98BB-1D77583A66F8}"/>
          </ac:spMkLst>
        </pc:spChg>
        <pc:spChg chg="mod">
          <ac:chgData name="Radim Boháč" userId="e5098a9a-6a28-40ce-ac6e-47e9b8c9add8" providerId="ADAL" clId="{FF16A6EB-69A5-4CDE-B6B6-6CAF380D6400}" dt="2024-02-29T21:55:51.765" v="5837" actId="21"/>
          <ac:spMkLst>
            <pc:docMk/>
            <pc:sldMk cId="4266220393" sldId="631"/>
            <ac:spMk id="3" creationId="{33FC87C7-B6BB-3E9A-5BF7-262970E9A68C}"/>
          </ac:spMkLst>
        </pc:spChg>
      </pc:sldChg>
      <pc:sldChg chg="modSp add mod">
        <pc:chgData name="Radim Boháč" userId="e5098a9a-6a28-40ce-ac6e-47e9b8c9add8" providerId="ADAL" clId="{FF16A6EB-69A5-4CDE-B6B6-6CAF380D6400}" dt="2024-02-29T21:16:46.352" v="4666" actId="20577"/>
        <pc:sldMkLst>
          <pc:docMk/>
          <pc:sldMk cId="870770470" sldId="632"/>
        </pc:sldMkLst>
        <pc:spChg chg="mod">
          <ac:chgData name="Radim Boháč" userId="e5098a9a-6a28-40ce-ac6e-47e9b8c9add8" providerId="ADAL" clId="{FF16A6EB-69A5-4CDE-B6B6-6CAF380D6400}" dt="2024-02-29T21:16:46.352" v="4666" actId="20577"/>
          <ac:spMkLst>
            <pc:docMk/>
            <pc:sldMk cId="870770470" sldId="632"/>
            <ac:spMk id="2" creationId="{DA508239-3990-889E-0B17-A163D255458B}"/>
          </ac:spMkLst>
        </pc:spChg>
        <pc:spChg chg="mod">
          <ac:chgData name="Radim Boháč" userId="e5098a9a-6a28-40ce-ac6e-47e9b8c9add8" providerId="ADAL" clId="{FF16A6EB-69A5-4CDE-B6B6-6CAF380D6400}" dt="2024-02-29T21:16:32.817" v="4650" actId="20577"/>
          <ac:spMkLst>
            <pc:docMk/>
            <pc:sldMk cId="870770470" sldId="632"/>
            <ac:spMk id="3" creationId="{0DF45349-B045-EADF-B640-963EF3D179B3}"/>
          </ac:spMkLst>
        </pc:spChg>
      </pc:sldChg>
      <pc:sldChg chg="modSp add mod">
        <pc:chgData name="Radim Boháč" userId="e5098a9a-6a28-40ce-ac6e-47e9b8c9add8" providerId="ADAL" clId="{FF16A6EB-69A5-4CDE-B6B6-6CAF380D6400}" dt="2024-02-29T21:56:51.010" v="5871" actId="20577"/>
        <pc:sldMkLst>
          <pc:docMk/>
          <pc:sldMk cId="401066511" sldId="633"/>
        </pc:sldMkLst>
        <pc:spChg chg="mod">
          <ac:chgData name="Radim Boháč" userId="e5098a9a-6a28-40ce-ac6e-47e9b8c9add8" providerId="ADAL" clId="{FF16A6EB-69A5-4CDE-B6B6-6CAF380D6400}" dt="2024-02-29T21:27:46.313" v="4841" actId="20577"/>
          <ac:spMkLst>
            <pc:docMk/>
            <pc:sldMk cId="401066511" sldId="633"/>
            <ac:spMk id="2" creationId="{BCE57D30-1487-E765-D714-8A08A52AD1E9}"/>
          </ac:spMkLst>
        </pc:spChg>
        <pc:spChg chg="mod">
          <ac:chgData name="Radim Boháč" userId="e5098a9a-6a28-40ce-ac6e-47e9b8c9add8" providerId="ADAL" clId="{FF16A6EB-69A5-4CDE-B6B6-6CAF380D6400}" dt="2024-02-29T21:56:51.010" v="5871" actId="20577"/>
          <ac:spMkLst>
            <pc:docMk/>
            <pc:sldMk cId="401066511" sldId="633"/>
            <ac:spMk id="3" creationId="{06586047-B701-D4D1-444B-2A42C828F886}"/>
          </ac:spMkLst>
        </pc:spChg>
      </pc:sldChg>
      <pc:sldChg chg="modSp add mod">
        <pc:chgData name="Radim Boháč" userId="e5098a9a-6a28-40ce-ac6e-47e9b8c9add8" providerId="ADAL" clId="{FF16A6EB-69A5-4CDE-B6B6-6CAF380D6400}" dt="2024-02-29T08:56:03.282" v="3944" actId="20577"/>
        <pc:sldMkLst>
          <pc:docMk/>
          <pc:sldMk cId="2269364294" sldId="634"/>
        </pc:sldMkLst>
        <pc:spChg chg="mod">
          <ac:chgData name="Radim Boháč" userId="e5098a9a-6a28-40ce-ac6e-47e9b8c9add8" providerId="ADAL" clId="{FF16A6EB-69A5-4CDE-B6B6-6CAF380D6400}" dt="2024-02-29T08:49:37.833" v="3558" actId="20577"/>
          <ac:spMkLst>
            <pc:docMk/>
            <pc:sldMk cId="2269364294" sldId="634"/>
            <ac:spMk id="2" creationId="{AA3956F6-8E93-3F93-B705-E4D62177BD70}"/>
          </ac:spMkLst>
        </pc:spChg>
        <pc:spChg chg="mod">
          <ac:chgData name="Radim Boháč" userId="e5098a9a-6a28-40ce-ac6e-47e9b8c9add8" providerId="ADAL" clId="{FF16A6EB-69A5-4CDE-B6B6-6CAF380D6400}" dt="2024-02-29T08:56:03.282" v="3944" actId="20577"/>
          <ac:spMkLst>
            <pc:docMk/>
            <pc:sldMk cId="2269364294" sldId="634"/>
            <ac:spMk id="3" creationId="{287841C3-FBA4-5900-FBBE-0F197E1D3414}"/>
          </ac:spMkLst>
        </pc:spChg>
      </pc:sldChg>
      <pc:sldChg chg="modSp add mod">
        <pc:chgData name="Radim Boháč" userId="e5098a9a-6a28-40ce-ac6e-47e9b8c9add8" providerId="ADAL" clId="{FF16A6EB-69A5-4CDE-B6B6-6CAF380D6400}" dt="2024-02-29T21:54:24.243" v="5797" actId="6549"/>
        <pc:sldMkLst>
          <pc:docMk/>
          <pc:sldMk cId="2154994199" sldId="635"/>
        </pc:sldMkLst>
        <pc:spChg chg="mod">
          <ac:chgData name="Radim Boháč" userId="e5098a9a-6a28-40ce-ac6e-47e9b8c9add8" providerId="ADAL" clId="{FF16A6EB-69A5-4CDE-B6B6-6CAF380D6400}" dt="2024-02-29T21:41:42.201" v="5130" actId="20577"/>
          <ac:spMkLst>
            <pc:docMk/>
            <pc:sldMk cId="2154994199" sldId="635"/>
            <ac:spMk id="2" creationId="{AC86DA30-BC0A-3162-BA30-9372F5C8E750}"/>
          </ac:spMkLst>
        </pc:spChg>
        <pc:spChg chg="mod">
          <ac:chgData name="Radim Boháč" userId="e5098a9a-6a28-40ce-ac6e-47e9b8c9add8" providerId="ADAL" clId="{FF16A6EB-69A5-4CDE-B6B6-6CAF380D6400}" dt="2024-02-29T21:54:24.243" v="5797" actId="6549"/>
          <ac:spMkLst>
            <pc:docMk/>
            <pc:sldMk cId="2154994199" sldId="635"/>
            <ac:spMk id="3" creationId="{F7D4602F-1084-7AA3-74CE-10287DC99DCA}"/>
          </ac:spMkLst>
        </pc:spChg>
      </pc:sldChg>
      <pc:sldChg chg="modSp add mod">
        <pc:chgData name="Radim Boháč" userId="e5098a9a-6a28-40ce-ac6e-47e9b8c9add8" providerId="ADAL" clId="{FF16A6EB-69A5-4CDE-B6B6-6CAF380D6400}" dt="2024-02-29T21:44:41.379" v="5273" actId="20577"/>
        <pc:sldMkLst>
          <pc:docMk/>
          <pc:sldMk cId="1054736040" sldId="636"/>
        </pc:sldMkLst>
        <pc:spChg chg="mod">
          <ac:chgData name="Radim Boháč" userId="e5098a9a-6a28-40ce-ac6e-47e9b8c9add8" providerId="ADAL" clId="{FF16A6EB-69A5-4CDE-B6B6-6CAF380D6400}" dt="2024-02-29T21:41:56.259" v="5148" actId="20577"/>
          <ac:spMkLst>
            <pc:docMk/>
            <pc:sldMk cId="1054736040" sldId="636"/>
            <ac:spMk id="2" creationId="{50ADF7E0-FE04-B1EE-E47E-6A6DC399836A}"/>
          </ac:spMkLst>
        </pc:spChg>
        <pc:spChg chg="mod">
          <ac:chgData name="Radim Boháč" userId="e5098a9a-6a28-40ce-ac6e-47e9b8c9add8" providerId="ADAL" clId="{FF16A6EB-69A5-4CDE-B6B6-6CAF380D6400}" dt="2024-02-29T21:44:41.379" v="5273" actId="20577"/>
          <ac:spMkLst>
            <pc:docMk/>
            <pc:sldMk cId="1054736040" sldId="636"/>
            <ac:spMk id="3" creationId="{7B208A12-75F6-EC39-611E-75EDE6EF1335}"/>
          </ac:spMkLst>
        </pc:spChg>
      </pc:sldChg>
      <pc:sldChg chg="modSp add mod">
        <pc:chgData name="Radim Boháč" userId="e5098a9a-6a28-40ce-ac6e-47e9b8c9add8" providerId="ADAL" clId="{FF16A6EB-69A5-4CDE-B6B6-6CAF380D6400}" dt="2024-02-29T21:54:19.225" v="5796" actId="20577"/>
        <pc:sldMkLst>
          <pc:docMk/>
          <pc:sldMk cId="718501853" sldId="637"/>
        </pc:sldMkLst>
        <pc:spChg chg="mod">
          <ac:chgData name="Radim Boháč" userId="e5098a9a-6a28-40ce-ac6e-47e9b8c9add8" providerId="ADAL" clId="{FF16A6EB-69A5-4CDE-B6B6-6CAF380D6400}" dt="2024-02-29T21:45:46.610" v="5352" actId="20577"/>
          <ac:spMkLst>
            <pc:docMk/>
            <pc:sldMk cId="718501853" sldId="637"/>
            <ac:spMk id="2" creationId="{BCE7CBBF-9144-78D8-C118-1AFA604F7072}"/>
          </ac:spMkLst>
        </pc:spChg>
        <pc:spChg chg="mod">
          <ac:chgData name="Radim Boháč" userId="e5098a9a-6a28-40ce-ac6e-47e9b8c9add8" providerId="ADAL" clId="{FF16A6EB-69A5-4CDE-B6B6-6CAF380D6400}" dt="2024-02-29T21:54:19.225" v="5796" actId="20577"/>
          <ac:spMkLst>
            <pc:docMk/>
            <pc:sldMk cId="718501853" sldId="637"/>
            <ac:spMk id="3" creationId="{EFE09A18-913D-FA02-9B29-1437E41D0ECF}"/>
          </ac:spMkLst>
        </pc:spChg>
      </pc:sldChg>
      <pc:sldChg chg="modSp add mod">
        <pc:chgData name="Radim Boháč" userId="e5098a9a-6a28-40ce-ac6e-47e9b8c9add8" providerId="ADAL" clId="{FF16A6EB-69A5-4CDE-B6B6-6CAF380D6400}" dt="2024-02-29T21:58:34.595" v="5934" actId="6549"/>
        <pc:sldMkLst>
          <pc:docMk/>
          <pc:sldMk cId="309944820" sldId="638"/>
        </pc:sldMkLst>
        <pc:spChg chg="mod">
          <ac:chgData name="Radim Boháč" userId="e5098a9a-6a28-40ce-ac6e-47e9b8c9add8" providerId="ADAL" clId="{FF16A6EB-69A5-4CDE-B6B6-6CAF380D6400}" dt="2024-02-29T21:57:31.058" v="5882" actId="20577"/>
          <ac:spMkLst>
            <pc:docMk/>
            <pc:sldMk cId="309944820" sldId="638"/>
            <ac:spMk id="2" creationId="{594D9BC5-0BDA-2E6A-77C2-6C7D6E1A6C96}"/>
          </ac:spMkLst>
        </pc:spChg>
        <pc:spChg chg="mod">
          <ac:chgData name="Radim Boháč" userId="e5098a9a-6a28-40ce-ac6e-47e9b8c9add8" providerId="ADAL" clId="{FF16A6EB-69A5-4CDE-B6B6-6CAF380D6400}" dt="2024-02-29T21:58:34.595" v="5934" actId="6549"/>
          <ac:spMkLst>
            <pc:docMk/>
            <pc:sldMk cId="309944820" sldId="638"/>
            <ac:spMk id="3" creationId="{27D1EBDE-2A2B-B36D-2BDC-08567D4974CF}"/>
          </ac:spMkLst>
        </pc:spChg>
      </pc:sldChg>
      <pc:sldChg chg="add">
        <pc:chgData name="Radim Boháč" userId="e5098a9a-6a28-40ce-ac6e-47e9b8c9add8" providerId="ADAL" clId="{FF16A6EB-69A5-4CDE-B6B6-6CAF380D6400}" dt="2024-02-29T21:57:11.874" v="5876"/>
        <pc:sldMkLst>
          <pc:docMk/>
          <pc:sldMk cId="446406020" sldId="639"/>
        </pc:sldMkLst>
      </pc:sldChg>
      <pc:sldChg chg="add">
        <pc:chgData name="Radim Boháč" userId="e5098a9a-6a28-40ce-ac6e-47e9b8c9add8" providerId="ADAL" clId="{FF16A6EB-69A5-4CDE-B6B6-6CAF380D6400}" dt="2024-02-29T21:57:12.410" v="5877"/>
        <pc:sldMkLst>
          <pc:docMk/>
          <pc:sldMk cId="2848327025" sldId="640"/>
        </pc:sldMkLst>
      </pc:sldChg>
    </pc:docChg>
  </pc:docChgLst>
  <pc:docChgLst>
    <pc:chgData name="Radim Boháč" userId="e5098a9a-6a28-40ce-ac6e-47e9b8c9add8" providerId="ADAL" clId="{A59E30FD-1EF6-4E67-AF80-5E669F5507F3}"/>
    <pc:docChg chg="modSld">
      <pc:chgData name="Radim Boháč" userId="e5098a9a-6a28-40ce-ac6e-47e9b8c9add8" providerId="ADAL" clId="{A59E30FD-1EF6-4E67-AF80-5E669F5507F3}" dt="2021-10-12T09:27:14.547" v="10" actId="1076"/>
      <pc:docMkLst>
        <pc:docMk/>
      </pc:docMkLst>
      <pc:sldChg chg="modSp mod">
        <pc:chgData name="Radim Boháč" userId="e5098a9a-6a28-40ce-ac6e-47e9b8c9add8" providerId="ADAL" clId="{A59E30FD-1EF6-4E67-AF80-5E669F5507F3}" dt="2021-10-12T09:25:33.466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A59E30FD-1EF6-4E67-AF80-5E669F5507F3}" dt="2021-10-12T09:25:33.466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A59E30FD-1EF6-4E67-AF80-5E669F5507F3}" dt="2021-10-12T09:25:41.405" v="5" actId="20577"/>
        <pc:sldMkLst>
          <pc:docMk/>
          <pc:sldMk cId="297342884" sldId="263"/>
        </pc:sldMkLst>
        <pc:spChg chg="mod">
          <ac:chgData name="Radim Boháč" userId="e5098a9a-6a28-40ce-ac6e-47e9b8c9add8" providerId="ADAL" clId="{A59E30FD-1EF6-4E67-AF80-5E669F5507F3}" dt="2021-10-12T09:25:41.405" v="5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addSp delSp modSp">
        <pc:chgData name="Radim Boháč" userId="e5098a9a-6a28-40ce-ac6e-47e9b8c9add8" providerId="ADAL" clId="{A59E30FD-1EF6-4E67-AF80-5E669F5507F3}" dt="2021-10-12T09:27:14.547" v="10" actId="1076"/>
        <pc:sldMkLst>
          <pc:docMk/>
          <pc:sldMk cId="1703585134" sldId="503"/>
        </pc:sldMkLst>
        <pc:picChg chg="add mod">
          <ac:chgData name="Radim Boháč" userId="e5098a9a-6a28-40ce-ac6e-47e9b8c9add8" providerId="ADAL" clId="{A59E30FD-1EF6-4E67-AF80-5E669F5507F3}" dt="2021-10-12T09:27:14.547" v="10" actId="1076"/>
          <ac:picMkLst>
            <pc:docMk/>
            <pc:sldMk cId="1703585134" sldId="503"/>
            <ac:picMk id="3074" creationId="{522DB692-788F-4FDF-8B5C-9A66B88E120C}"/>
          </ac:picMkLst>
        </pc:picChg>
        <pc:picChg chg="del">
          <ac:chgData name="Radim Boháč" userId="e5098a9a-6a28-40ce-ac6e-47e9b8c9add8" providerId="ADAL" clId="{A59E30FD-1EF6-4E67-AF80-5E669F5507F3}" dt="2021-10-12T09:27:02.877" v="6" actId="478"/>
          <ac:picMkLst>
            <pc:docMk/>
            <pc:sldMk cId="1703585134" sldId="503"/>
            <ac:picMk id="3076" creationId="{005BF08C-945F-4CF1-A854-030CC354E6AD}"/>
          </ac:picMkLst>
        </pc:picChg>
      </pc:sldChg>
    </pc:docChg>
  </pc:docChgLst>
  <pc:docChgLst>
    <pc:chgData name="Radim Boháč" userId="e5098a9a-6a28-40ce-ac6e-47e9b8c9add8" providerId="ADAL" clId="{11DB5E78-9D7B-43C4-AD41-D2DC1756F20B}"/>
    <pc:docChg chg="modSld">
      <pc:chgData name="Radim Boháč" userId="e5098a9a-6a28-40ce-ac6e-47e9b8c9add8" providerId="ADAL" clId="{11DB5E78-9D7B-43C4-AD41-D2DC1756F20B}" dt="2021-10-16T07:07:01.321" v="27" actId="20577"/>
      <pc:docMkLst>
        <pc:docMk/>
      </pc:docMkLst>
      <pc:sldChg chg="modSp mod">
        <pc:chgData name="Radim Boháč" userId="e5098a9a-6a28-40ce-ac6e-47e9b8c9add8" providerId="ADAL" clId="{11DB5E78-9D7B-43C4-AD41-D2DC1756F20B}" dt="2021-10-16T06:51:44.925" v="17" actId="20577"/>
        <pc:sldMkLst>
          <pc:docMk/>
          <pc:sldMk cId="1222804667" sldId="526"/>
        </pc:sldMkLst>
        <pc:spChg chg="mod">
          <ac:chgData name="Radim Boháč" userId="e5098a9a-6a28-40ce-ac6e-47e9b8c9add8" providerId="ADAL" clId="{11DB5E78-9D7B-43C4-AD41-D2DC1756F20B}" dt="2021-10-16T06:51:44.925" v="17" actId="20577"/>
          <ac:spMkLst>
            <pc:docMk/>
            <pc:sldMk cId="1222804667" sldId="52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11DB5E78-9D7B-43C4-AD41-D2DC1756F20B}" dt="2021-10-16T06:53:48.485" v="19" actId="113"/>
        <pc:sldMkLst>
          <pc:docMk/>
          <pc:sldMk cId="2106287763" sldId="527"/>
        </pc:sldMkLst>
        <pc:spChg chg="mod">
          <ac:chgData name="Radim Boháč" userId="e5098a9a-6a28-40ce-ac6e-47e9b8c9add8" providerId="ADAL" clId="{11DB5E78-9D7B-43C4-AD41-D2DC1756F20B}" dt="2021-10-16T06:53:48.485" v="19" actId="113"/>
          <ac:spMkLst>
            <pc:docMk/>
            <pc:sldMk cId="2106287763" sldId="52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11DB5E78-9D7B-43C4-AD41-D2DC1756F20B}" dt="2021-10-16T07:06:51.861" v="23" actId="20577"/>
        <pc:sldMkLst>
          <pc:docMk/>
          <pc:sldMk cId="4029500222" sldId="533"/>
        </pc:sldMkLst>
        <pc:spChg chg="mod">
          <ac:chgData name="Radim Boháč" userId="e5098a9a-6a28-40ce-ac6e-47e9b8c9add8" providerId="ADAL" clId="{11DB5E78-9D7B-43C4-AD41-D2DC1756F20B}" dt="2021-10-16T07:06:51.861" v="23" actId="20577"/>
          <ac:spMkLst>
            <pc:docMk/>
            <pc:sldMk cId="4029500222" sldId="533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11DB5E78-9D7B-43C4-AD41-D2DC1756F20B}" dt="2021-10-16T07:07:01.321" v="27" actId="20577"/>
        <pc:sldMkLst>
          <pc:docMk/>
          <pc:sldMk cId="2763936813" sldId="534"/>
        </pc:sldMkLst>
        <pc:spChg chg="mod">
          <ac:chgData name="Radim Boháč" userId="e5098a9a-6a28-40ce-ac6e-47e9b8c9add8" providerId="ADAL" clId="{11DB5E78-9D7B-43C4-AD41-D2DC1756F20B}" dt="2021-10-16T07:07:01.321" v="27" actId="20577"/>
          <ac:spMkLst>
            <pc:docMk/>
            <pc:sldMk cId="2763936813" sldId="534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A39CA85B-886D-4B9E-BADD-EA8307E5C09D}"/>
    <pc:docChg chg="addSld modSld">
      <pc:chgData name="Radim Boháč" userId="e5098a9a-6a28-40ce-ac6e-47e9b8c9add8" providerId="ADAL" clId="{A39CA85B-886D-4B9E-BADD-EA8307E5C09D}" dt="2022-03-26T08:39:43.561" v="252" actId="20577"/>
      <pc:docMkLst>
        <pc:docMk/>
      </pc:docMkLst>
      <pc:sldChg chg="modSp mod">
        <pc:chgData name="Radim Boháč" userId="e5098a9a-6a28-40ce-ac6e-47e9b8c9add8" providerId="ADAL" clId="{A39CA85B-886D-4B9E-BADD-EA8307E5C09D}" dt="2022-03-26T08:25:17.415" v="17" actId="6549"/>
        <pc:sldMkLst>
          <pc:docMk/>
          <pc:sldMk cId="4086439368" sldId="256"/>
        </pc:sldMkLst>
        <pc:spChg chg="mod">
          <ac:chgData name="Radim Boháč" userId="e5098a9a-6a28-40ce-ac6e-47e9b8c9add8" providerId="ADAL" clId="{A39CA85B-886D-4B9E-BADD-EA8307E5C09D}" dt="2022-03-26T08:25:17.415" v="17" actId="6549"/>
          <ac:spMkLst>
            <pc:docMk/>
            <pc:sldMk cId="4086439368" sldId="256"/>
            <ac:spMk id="7" creationId="{789D5057-A154-4798-978D-6C9909FC8D3F}"/>
          </ac:spMkLst>
        </pc:spChg>
      </pc:sldChg>
      <pc:sldChg chg="add">
        <pc:chgData name="Radim Boháč" userId="e5098a9a-6a28-40ce-ac6e-47e9b8c9add8" providerId="ADAL" clId="{A39CA85B-886D-4B9E-BADD-EA8307E5C09D}" dt="2022-03-26T08:26:01.133" v="18"/>
        <pc:sldMkLst>
          <pc:docMk/>
          <pc:sldMk cId="3349152542" sldId="368"/>
        </pc:sldMkLst>
      </pc:sldChg>
      <pc:sldChg chg="modSp mod">
        <pc:chgData name="Radim Boháč" userId="e5098a9a-6a28-40ce-ac6e-47e9b8c9add8" providerId="ADAL" clId="{A39CA85B-886D-4B9E-BADD-EA8307E5C09D}" dt="2022-03-26T08:29:26.376" v="59" actId="6549"/>
        <pc:sldMkLst>
          <pc:docMk/>
          <pc:sldMk cId="3886989033" sldId="527"/>
        </pc:sldMkLst>
        <pc:spChg chg="mod">
          <ac:chgData name="Radim Boháč" userId="e5098a9a-6a28-40ce-ac6e-47e9b8c9add8" providerId="ADAL" clId="{A39CA85B-886D-4B9E-BADD-EA8307E5C09D}" dt="2022-03-26T08:29:26.376" v="59" actId="6549"/>
          <ac:spMkLst>
            <pc:docMk/>
            <pc:sldMk cId="3886989033" sldId="52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A39CA85B-886D-4B9E-BADD-EA8307E5C09D}" dt="2022-03-26T08:39:43.561" v="252" actId="20577"/>
        <pc:sldMkLst>
          <pc:docMk/>
          <pc:sldMk cId="1070490506" sldId="557"/>
        </pc:sldMkLst>
        <pc:spChg chg="mod">
          <ac:chgData name="Radim Boháč" userId="e5098a9a-6a28-40ce-ac6e-47e9b8c9add8" providerId="ADAL" clId="{A39CA85B-886D-4B9E-BADD-EA8307E5C09D}" dt="2022-03-26T08:39:43.561" v="252" actId="20577"/>
          <ac:spMkLst>
            <pc:docMk/>
            <pc:sldMk cId="1070490506" sldId="557"/>
            <ac:spMk id="3" creationId="{FA8CC2E3-78C7-401D-8B6F-791D7C4719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Dlouhodobá (ne)vyrovnanost státního rozpočtu – rok poté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4. března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2C342-87E6-55EB-CC9C-AABF1B32B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C14671-4552-A7C0-5910-D52C4E8F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6C3C285-AC52-7E46-5088-235ACB032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320757"/>
            <a:ext cx="9763125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63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45BC9-3C73-83E1-3401-462093FD67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FF8E07-5DC3-1B63-B7EA-F9BC076C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1D3D6E9-6DC5-360F-F1B4-984AF8474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406235"/>
            <a:ext cx="99822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1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D2C83-26AC-DC7B-C6C5-94E8ACF2CA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3B267-C8E4-3817-CC1B-A9103013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Státní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F88BA8-C880-3AF6-27F5-03B266829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Podstata a právní úprava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Přehled státních fondů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Hospodaření státních fondů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03EB72E-CFF2-E1AC-A4CF-EB07C5BA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12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06365B-9E01-63AA-2F0D-0CD2436855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CCFEA-05C2-9EBD-F595-758E4F442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A. Podstata a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AD795-415E-E7F5-C986-9F1C15DD2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mimorozpočtové (</a:t>
            </a:r>
            <a:r>
              <a:rPr lang="cs-CZ" dirty="0" err="1"/>
              <a:t>parafiskální</a:t>
            </a:r>
            <a:r>
              <a:rPr lang="cs-CZ" dirty="0"/>
              <a:t>) fondy zřizované pro finanční zabezpečení zvlášť stanovených úkolů</a:t>
            </a:r>
          </a:p>
          <a:p>
            <a:r>
              <a:rPr lang="cs-CZ" dirty="0"/>
              <a:t>znaky</a:t>
            </a:r>
          </a:p>
          <a:p>
            <a:pPr lvl="1"/>
            <a:r>
              <a:rPr lang="cs-CZ" dirty="0"/>
              <a:t>právnická osoba</a:t>
            </a:r>
          </a:p>
          <a:p>
            <a:pPr lvl="1"/>
            <a:r>
              <a:rPr lang="cs-CZ" dirty="0"/>
              <a:t>v názvu označení „státní fond“</a:t>
            </a:r>
          </a:p>
          <a:p>
            <a:pPr lvl="1"/>
            <a:r>
              <a:rPr lang="cs-CZ" dirty="0"/>
              <a:t>zřízení zákonem</a:t>
            </a:r>
          </a:p>
          <a:p>
            <a:pPr lvl="1"/>
            <a:r>
              <a:rPr lang="cs-CZ" dirty="0"/>
              <a:t>orgán, do jehož působnosti patří</a:t>
            </a:r>
          </a:p>
          <a:p>
            <a:pPr lvl="1"/>
            <a:r>
              <a:rPr lang="cs-CZ" dirty="0"/>
              <a:t>převádění zůstatků prostředků do následujícího rozpočtového roku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AF466E-A48C-7E8A-20DB-9B413526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724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FEE6C-F66F-8CD8-CC88-EE65560F7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90E10-9541-207D-DA75-2E19427B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B. Přehled státních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1F6CA9-1480-213F-FE9A-D71DC126B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Státní fond životního prostředí</a:t>
            </a:r>
          </a:p>
          <a:p>
            <a:r>
              <a:rPr lang="cs-CZ" dirty="0"/>
              <a:t>Státní fond kultury</a:t>
            </a:r>
          </a:p>
          <a:p>
            <a:r>
              <a:rPr lang="cs-CZ" dirty="0"/>
              <a:t>Státní fond kinematografie</a:t>
            </a:r>
          </a:p>
          <a:p>
            <a:r>
              <a:rPr lang="cs-CZ" dirty="0"/>
              <a:t>Státní fond dopravní infrastruktury</a:t>
            </a:r>
          </a:p>
          <a:p>
            <a:r>
              <a:rPr lang="cs-CZ" dirty="0"/>
              <a:t>Státní zemědělský a intervenční fond</a:t>
            </a:r>
          </a:p>
          <a:p>
            <a:r>
              <a:rPr lang="cs-CZ" dirty="0"/>
              <a:t>Státní fond podpory investic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1013CC-7FC9-320D-4403-97D261FCC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122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87D2A9-FBF4-3D4B-E35D-28D4DAD1B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AE9EB-0C41-A96A-7903-822CEA68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C. Hospodaření státních fondů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E8524E29-88CF-922A-9798-0469A9D57E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814182"/>
              </p:ext>
            </p:extLst>
          </p:nvPr>
        </p:nvGraphicFramePr>
        <p:xfrm>
          <a:off x="838200" y="1825625"/>
          <a:ext cx="1051559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055">
                  <a:extLst>
                    <a:ext uri="{9D8B030D-6E8A-4147-A177-3AD203B41FA5}">
                      <a16:colId xmlns:a16="http://schemas.microsoft.com/office/drawing/2014/main" val="1868371014"/>
                    </a:ext>
                  </a:extLst>
                </a:gridCol>
                <a:gridCol w="3253839">
                  <a:extLst>
                    <a:ext uri="{9D8B030D-6E8A-4147-A177-3AD203B41FA5}">
                      <a16:colId xmlns:a16="http://schemas.microsoft.com/office/drawing/2014/main" val="2319294609"/>
                    </a:ext>
                  </a:extLst>
                </a:gridCol>
                <a:gridCol w="3361703">
                  <a:extLst>
                    <a:ext uri="{9D8B030D-6E8A-4147-A177-3AD203B41FA5}">
                      <a16:colId xmlns:a16="http://schemas.microsoft.com/office/drawing/2014/main" val="3521728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Státní fond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Příjmy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Výdaje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491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Státní fond kultury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76 mil.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75,5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38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Státní fond kinematografie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1,9 mld.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1,9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700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Státní fond podpory investic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6,7 mld.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7,1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956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Státní fond životního prostředí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32,3 mld.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34,5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333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Státní zemědělský a intervenční fond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 mld.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901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Státní fond dopravní infrastruktury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150,9 mld. Kč (</a:t>
                      </a:r>
                      <a:r>
                        <a:rPr lang="cs-CZ" b="1" dirty="0"/>
                        <a:t>v tom 30,6 mld. dluhové financování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150,9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91146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0D82AE-287B-2E8C-6594-BBA3615BA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36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C8F62-82BD-128B-B5EE-0B9065E125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F8116-2753-7A23-25C0-93CFE333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Konsolidační balíček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723F52-A38F-6B8B-9370-BF911E85A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Základní informace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Daň z příjmů fyzických osob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Pojistné na nemocenské pojištění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Daň z příjmů právnických osob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Daň z přidané hodnoty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Daň z nemovitých věcí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Daň z hazardních her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Spotřební daně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D4620E-5515-FB64-3631-165F2680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36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2268E8-E0FB-F1B7-62C0-8D8620467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89415-0330-7FFF-1418-A5AF0D563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A. 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FFF1CF-2585-754D-3292-CCF5DCA81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zákon č. 349/2023 Sb., kterým se mění některé zákony v souvislosti </a:t>
            </a:r>
            <a:br>
              <a:rPr lang="cs-CZ" dirty="0"/>
            </a:br>
            <a:r>
              <a:rPr lang="cs-CZ" dirty="0"/>
              <a:t>s konsolidací veřejných rozpočtů</a:t>
            </a:r>
          </a:p>
          <a:p>
            <a:r>
              <a:rPr lang="cs-CZ" dirty="0"/>
              <a:t>účinnost 1. ledna 2024, ale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E377B4-FFBA-8C80-0F16-9DB6A12DD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BBA8C11-BD02-3463-E62C-4B3552432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5" y="2760703"/>
            <a:ext cx="8833139" cy="269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5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BBE9C-B8F5-6402-23F6-BE21F60BE1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CF926-1E4F-AEA9-CD2B-B7C0C6196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B. Daň z příjmů fyzických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0C16B-51C0-876F-BD4A-7355D5E1F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snížení hranice pro progresivní sazbu daně</a:t>
            </a:r>
          </a:p>
          <a:p>
            <a:pPr lvl="1"/>
            <a:r>
              <a:rPr lang="cs-CZ" dirty="0"/>
              <a:t>na 36násobek průměrné mzdy (pro rok 2024 částka 1 582 812 Kč ročně)</a:t>
            </a:r>
          </a:p>
          <a:p>
            <a:r>
              <a:rPr lang="cs-CZ" b="1" dirty="0"/>
              <a:t>změny slev na dani</a:t>
            </a:r>
          </a:p>
          <a:p>
            <a:pPr lvl="1"/>
            <a:r>
              <a:rPr lang="cs-CZ" dirty="0"/>
              <a:t>zrušení slevy na studenta</a:t>
            </a:r>
          </a:p>
          <a:p>
            <a:pPr lvl="1"/>
            <a:r>
              <a:rPr lang="cs-CZ" dirty="0"/>
              <a:t>zrušení slevy za umístnění dítěte (školkovné)</a:t>
            </a:r>
          </a:p>
          <a:p>
            <a:pPr lvl="1"/>
            <a:r>
              <a:rPr lang="cs-CZ" dirty="0"/>
              <a:t>sleva na manžela/manželku podmíněna péčí o dítě do 3 let věku</a:t>
            </a:r>
          </a:p>
          <a:p>
            <a:r>
              <a:rPr lang="cs-CZ" b="1" dirty="0"/>
              <a:t>srážková daň u dohod o provedení práce</a:t>
            </a:r>
          </a:p>
          <a:p>
            <a:pPr lvl="1"/>
            <a:r>
              <a:rPr lang="cs-CZ" dirty="0"/>
              <a:t>nově limit 25 % průměrné mzdy (10 500 Kč v roce 2024) u 1 zaměstnavatele</a:t>
            </a:r>
          </a:p>
          <a:p>
            <a:endParaRPr lang="cs-CZ" dirty="0"/>
          </a:p>
          <a:p>
            <a:endParaRPr lang="cs-CZ" sz="2400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B171E2-8012-3EB7-45C4-54BF4095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332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97E35-893C-34B6-FBD8-722723D50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FDE2B-A723-CB12-E2D4-801F2208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C. Pojistné na nemocenské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1FD76E-541F-F5BE-24B0-F9E80491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obnovení nemocenského pojištění pro zaměstnance</a:t>
            </a:r>
          </a:p>
          <a:p>
            <a:pPr lvl="1"/>
            <a:r>
              <a:rPr lang="cs-CZ" dirty="0"/>
              <a:t>0,6 % z vyměřovacího základu</a:t>
            </a:r>
          </a:p>
          <a:p>
            <a:pPr lvl="1"/>
            <a:endParaRPr lang="cs-CZ" dirty="0"/>
          </a:p>
          <a:p>
            <a:r>
              <a:rPr lang="cs-CZ" b="1" dirty="0"/>
              <a:t>účast na pojištění pro zaměstnance na dohodu o provedení práce </a:t>
            </a:r>
            <a:r>
              <a:rPr lang="cs-CZ" dirty="0"/>
              <a:t>(od 1. července 2024)</a:t>
            </a:r>
          </a:p>
          <a:p>
            <a:pPr lvl="1"/>
            <a:r>
              <a:rPr lang="cs-CZ" dirty="0"/>
              <a:t>u jednoho zaměstnavatele, pokud příjem vyšší než 25 % průměrné mzdy </a:t>
            </a:r>
            <a:br>
              <a:rPr lang="cs-CZ" dirty="0"/>
            </a:br>
            <a:r>
              <a:rPr lang="cs-CZ" dirty="0"/>
              <a:t>(10 500 Kč v roce 2024) </a:t>
            </a:r>
          </a:p>
          <a:p>
            <a:pPr lvl="1"/>
            <a:r>
              <a:rPr lang="cs-CZ" dirty="0"/>
              <a:t>u více zaměstnavatelů, pokud příjem vyšší než 40 % průměrné mzdy </a:t>
            </a:r>
            <a:br>
              <a:rPr lang="cs-CZ" dirty="0"/>
            </a:br>
            <a:r>
              <a:rPr lang="cs-CZ" dirty="0"/>
              <a:t>(17 500 Kč v roce 2024)</a:t>
            </a:r>
          </a:p>
          <a:p>
            <a:pPr lvl="2"/>
            <a:r>
              <a:rPr lang="cs-CZ" dirty="0"/>
              <a:t>zaměstnanec odvádí sám za sebe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DC4A40-B691-255A-1D13-61BE93776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1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Plnění státního rozpočtu 2023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Státní fondy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Konsolidační balíček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Snížení mimořádné valorizace důchodů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Jak dál?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335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7DF29D-797D-2668-572C-06C78FBC5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D5103-B0FF-A022-2F76-7A0252AA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D. Daň z příjmů právnických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9709E-D13B-DA72-FAB1-F88D24A7A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zvýšení sazby daně</a:t>
            </a:r>
          </a:p>
          <a:p>
            <a:pPr lvl="1"/>
            <a:r>
              <a:rPr lang="cs-CZ" dirty="0"/>
              <a:t>z 19 % na 21 %</a:t>
            </a:r>
          </a:p>
          <a:p>
            <a:r>
              <a:rPr lang="cs-CZ" b="1" dirty="0"/>
              <a:t>daňová uznatelnost u některých výdajů</a:t>
            </a:r>
          </a:p>
          <a:p>
            <a:pPr lvl="1"/>
            <a:r>
              <a:rPr lang="cs-CZ" dirty="0"/>
              <a:t>nákup osobních automobilů pro podnikání (limit 2 mil. Kč)</a:t>
            </a:r>
          </a:p>
          <a:p>
            <a:pPr lvl="1"/>
            <a:r>
              <a:rPr lang="cs-CZ" dirty="0"/>
              <a:t>mimořádné odpisy pro elektromobily</a:t>
            </a:r>
          </a:p>
          <a:p>
            <a:pPr lvl="1"/>
            <a:r>
              <a:rPr lang="cs-CZ" dirty="0"/>
              <a:t>zrušení daňové uznatelnosti daru v podobě tichého vína</a:t>
            </a:r>
          </a:p>
          <a:p>
            <a:r>
              <a:rPr lang="cs-CZ" b="1" dirty="0"/>
              <a:t>vedení účetnictví ve funkční měně</a:t>
            </a:r>
          </a:p>
          <a:p>
            <a:pPr lvl="1"/>
            <a:r>
              <a:rPr lang="cs-CZ" dirty="0"/>
              <a:t>v eurech, amerických dolarech nebo britských librách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52C9C5-D34B-A82C-4942-8C4D8B913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44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0F5D8-1DD5-35AE-3FBA-66E99AEC9A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D00B5-C2BE-EA84-3FE7-985BB791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E. Daň z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E0DB3B-7AA6-FDD0-D1EA-EE35D48D3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změna sazeb ze tří na dvě</a:t>
            </a:r>
          </a:p>
          <a:p>
            <a:pPr lvl="1"/>
            <a:r>
              <a:rPr lang="cs-CZ" dirty="0"/>
              <a:t>z 10%, 15% a 21% sazby na 12% a 21% sazbu daně</a:t>
            </a:r>
          </a:p>
          <a:p>
            <a:pPr lvl="1"/>
            <a:endParaRPr lang="cs-CZ" dirty="0"/>
          </a:p>
          <a:p>
            <a:r>
              <a:rPr lang="cs-CZ" b="1" dirty="0"/>
              <a:t>přesuny zboží a služeb mezi sazbami</a:t>
            </a:r>
          </a:p>
          <a:p>
            <a:pPr lvl="1"/>
            <a:r>
              <a:rPr lang="cs-CZ" dirty="0"/>
              <a:t>do základní sazby: kadeřnictví, opravy obuvi</a:t>
            </a:r>
          </a:p>
          <a:p>
            <a:pPr lvl="1"/>
            <a:r>
              <a:rPr lang="cs-CZ" dirty="0"/>
              <a:t>do snížené sazby: noviny a časopisy</a:t>
            </a:r>
          </a:p>
          <a:p>
            <a:pPr lvl="1"/>
            <a:r>
              <a:rPr lang="cs-CZ" dirty="0"/>
              <a:t>do „nulové“ sazby (osvobození): dodání knih</a:t>
            </a:r>
          </a:p>
          <a:p>
            <a:pPr lvl="1"/>
            <a:endParaRPr lang="cs-CZ" dirty="0"/>
          </a:p>
          <a:p>
            <a:r>
              <a:rPr lang="cs-CZ" b="1" dirty="0"/>
              <a:t>omezení odpočtu DPH u osobních automobilů</a:t>
            </a:r>
          </a:p>
          <a:p>
            <a:pPr lvl="1"/>
            <a:r>
              <a:rPr lang="cs-CZ" dirty="0"/>
              <a:t>na částku 420 tis. Kč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4300A5-5E53-3BC0-351E-E6EF47E4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403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DE349C-A2EE-4150-CF2E-67FB811A6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877DE-F6C7-5BD5-2871-6B432261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F. Daň z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F27B67-3886-5F3A-3FDB-5957B3230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zvýšení sazeb daně</a:t>
            </a:r>
          </a:p>
          <a:p>
            <a:pPr lvl="1"/>
            <a:r>
              <a:rPr lang="cs-CZ" dirty="0"/>
              <a:t>v průměru ve výši 1,8 násobku sazeb pro rok 2023</a:t>
            </a:r>
          </a:p>
          <a:p>
            <a:pPr lvl="1"/>
            <a:endParaRPr lang="cs-CZ" dirty="0"/>
          </a:p>
          <a:p>
            <a:r>
              <a:rPr lang="cs-CZ" b="1" dirty="0"/>
              <a:t>zavedení inflačního koeficientu</a:t>
            </a:r>
          </a:p>
          <a:p>
            <a:pPr lvl="1"/>
            <a:r>
              <a:rPr lang="cs-CZ" dirty="0"/>
              <a:t>změna sazeb v návaznosti na inflaci</a:t>
            </a:r>
          </a:p>
          <a:p>
            <a:pPr lvl="1"/>
            <a:endParaRPr lang="cs-CZ" dirty="0"/>
          </a:p>
          <a:p>
            <a:r>
              <a:rPr lang="cs-CZ" b="1" dirty="0"/>
              <a:t>nová pravidla pro stanovení místního koeficientu</a:t>
            </a:r>
          </a:p>
          <a:p>
            <a:pPr lvl="1"/>
            <a:r>
              <a:rPr lang="cs-CZ" dirty="0"/>
              <a:t>0,5 až 5 s přesností na jedno desetinné místo</a:t>
            </a:r>
          </a:p>
          <a:p>
            <a:pPr lvl="1"/>
            <a:r>
              <a:rPr lang="cs-CZ" dirty="0"/>
              <a:t>0,5 až 1,5 s přesností na jedno desetinné místo pro zemědělské pozemky, trvalé travní porosty nebo nevyužitelné ostatní plochy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DB2AC6-AC30-71A7-3BFB-8C931A7B8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339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10ED1-28E5-A8B1-2D4F-57FDDB857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956F6-8E93-3F93-B705-E4D62177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G. Daň z hazardních her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841C3-FBA4-5900-FBBE-0F197E1D3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zvýšení sazeb daně</a:t>
            </a:r>
          </a:p>
          <a:p>
            <a:pPr lvl="1"/>
            <a:r>
              <a:rPr lang="cs-CZ" dirty="0"/>
              <a:t>nově sazby 35 % a 30 % (dříve 35 % a 23 %)</a:t>
            </a:r>
          </a:p>
          <a:p>
            <a:pPr lvl="1"/>
            <a:endParaRPr lang="cs-CZ" dirty="0"/>
          </a:p>
          <a:p>
            <a:r>
              <a:rPr lang="cs-CZ" b="1" dirty="0"/>
              <a:t>zvýšení minimální dílčí daně z technických her</a:t>
            </a:r>
          </a:p>
          <a:p>
            <a:pPr lvl="1"/>
            <a:r>
              <a:rPr lang="cs-CZ" dirty="0"/>
              <a:t>z 9 200 Kč na 13 400 Kč</a:t>
            </a:r>
          </a:p>
          <a:p>
            <a:pPr lvl="1"/>
            <a:endParaRPr lang="cs-CZ" dirty="0"/>
          </a:p>
          <a:p>
            <a:r>
              <a:rPr lang="cs-CZ" b="1" dirty="0"/>
              <a:t>změna rozpočtového určení daně</a:t>
            </a:r>
          </a:p>
          <a:p>
            <a:pPr lvl="1"/>
            <a:r>
              <a:rPr lang="cs-CZ" dirty="0" err="1"/>
              <a:t>land-based</a:t>
            </a:r>
            <a:r>
              <a:rPr lang="cs-CZ" dirty="0"/>
              <a:t> technické hry = 55 % státní rozpočet a 45 % rozpočty obcí</a:t>
            </a:r>
          </a:p>
          <a:p>
            <a:pPr lvl="1"/>
            <a:r>
              <a:rPr lang="cs-CZ" dirty="0"/>
              <a:t>internetové hry a nelegální hry = 100 % státní rozpočet</a:t>
            </a:r>
          </a:p>
          <a:p>
            <a:pPr lvl="1"/>
            <a:r>
              <a:rPr lang="cs-CZ" dirty="0"/>
              <a:t>ostatní = 35 % státní rozpočet a 65 </a:t>
            </a:r>
            <a:r>
              <a:rPr lang="cs-CZ"/>
              <a:t>% rozpočty obcí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B112BC-E2E1-7D2B-698C-B6BDFABB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364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ECE8D1-B915-6431-D848-81EC44706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470C1-C4D8-BDE7-8525-FD5EE1E0B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H. Spotřební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A1CD5-678C-1CAF-4639-1FD0AA1EC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zavedení nových spotřebních daní</a:t>
            </a:r>
          </a:p>
          <a:p>
            <a:pPr lvl="1"/>
            <a:r>
              <a:rPr lang="cs-CZ" dirty="0"/>
              <a:t>daň z ostatních tabákových výrobků</a:t>
            </a:r>
          </a:p>
          <a:p>
            <a:pPr lvl="1"/>
            <a:r>
              <a:rPr lang="cs-CZ" dirty="0"/>
              <a:t>daň z výrobků souvisejících s tabákovými výrobky</a:t>
            </a:r>
          </a:p>
          <a:p>
            <a:endParaRPr lang="cs-CZ" dirty="0"/>
          </a:p>
          <a:p>
            <a:r>
              <a:rPr lang="cs-CZ" b="1" dirty="0"/>
              <a:t>zvýšení sazeb stávajících spotřebních daní</a:t>
            </a:r>
          </a:p>
          <a:p>
            <a:pPr lvl="1"/>
            <a:r>
              <a:rPr lang="cs-CZ" dirty="0"/>
              <a:t>daň z tabákových výrobků</a:t>
            </a:r>
          </a:p>
          <a:p>
            <a:pPr lvl="1"/>
            <a:r>
              <a:rPr lang="cs-CZ" dirty="0"/>
              <a:t>daň ze zahřívaných tabákových výrobků</a:t>
            </a:r>
          </a:p>
          <a:p>
            <a:pPr lvl="1"/>
            <a:r>
              <a:rPr lang="cs-CZ" dirty="0"/>
              <a:t>daň z lihu</a:t>
            </a:r>
          </a:p>
          <a:p>
            <a:pPr lvl="1"/>
            <a:endParaRPr lang="cs-CZ" dirty="0"/>
          </a:p>
          <a:p>
            <a:r>
              <a:rPr lang="cs-CZ" b="1" dirty="0"/>
              <a:t>zůstává nulová sazba na tiché víno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57E785-442C-C4AA-1715-BF188A92B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090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3127BA-A00F-020A-DCF2-0624003D83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1A097-3E5E-3685-98BB-1D77583A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4. Snížení mimořádné valorizace důchodů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C87C7-B6BB-3E9A-5BF7-262970E9A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Právní úprava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Nález Ústavního soudu </a:t>
            </a:r>
            <a:r>
              <a:rPr lang="cs-CZ" dirty="0" err="1"/>
              <a:t>Pl</a:t>
            </a:r>
            <a:r>
              <a:rPr lang="cs-CZ" dirty="0"/>
              <a:t>. ÚS 30/23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3C6613-8DCF-4B56-4EAB-D8D2CDD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220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F493A-6B06-3D0A-1D14-FCA3726AC7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08239-3990-889E-0B17-A163D2554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A.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F45349-B045-EADF-B640-963EF3D1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zákon </a:t>
            </a:r>
            <a:r>
              <a:rPr lang="cs-CZ" b="1" dirty="0"/>
              <a:t>č. 71/2023 Sb.</a:t>
            </a:r>
            <a:r>
              <a:rPr lang="cs-CZ" dirty="0"/>
              <a:t>, kterým se mění zákon č. 155/1995 Sb., o důchodovém pojištění, ve znění pozdějších předpisů, a některé další zákony</a:t>
            </a:r>
          </a:p>
          <a:p>
            <a:pPr lvl="1"/>
            <a:r>
              <a:rPr lang="cs-CZ" dirty="0"/>
              <a:t>platnost 20. března 2023</a:t>
            </a:r>
          </a:p>
          <a:p>
            <a:pPr lvl="1"/>
            <a:r>
              <a:rPr lang="cs-CZ" dirty="0"/>
              <a:t>účinnost 20. března 2023</a:t>
            </a:r>
          </a:p>
          <a:p>
            <a:r>
              <a:rPr lang="cs-CZ" b="1" dirty="0"/>
              <a:t>obsah</a:t>
            </a:r>
          </a:p>
          <a:p>
            <a:pPr lvl="1"/>
            <a:r>
              <a:rPr lang="cs-CZ" dirty="0"/>
              <a:t>vložení § 67ca do zákona č. 155/1995 Sb. (zákon o důchodovém pojištění)</a:t>
            </a:r>
          </a:p>
          <a:p>
            <a:pPr lvl="1"/>
            <a:r>
              <a:rPr lang="cs-CZ" dirty="0"/>
              <a:t>vložení § 8a do zákona č. 198/1993 Sb.  (o protiprávnosti komunistického režimu a o odporu proti němu)</a:t>
            </a:r>
          </a:p>
          <a:p>
            <a:pPr lvl="1"/>
            <a:r>
              <a:rPr lang="cs-CZ" dirty="0"/>
              <a:t>vložení § 2a do zákona č. 357/2005 Sb. (o ocenění účastníků národního boje za vznik a osvobození Československa a některých pozůstalých po nich, o zvláštním příspěvku k důchodu některým osobám, o jednorázové peněžní částce některým účastníkům národního boje za osvobození v letech 1939 až 1945)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9F869D-3429-94DC-5B72-6982BEFC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770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138"/>
            <a:ext cx="10515600" cy="50534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§ 67ca</a:t>
            </a:r>
          </a:p>
          <a:p>
            <a:pPr marL="0" indent="0">
              <a:buNone/>
            </a:pPr>
            <a:r>
              <a:rPr lang="cs-CZ" dirty="0"/>
              <a:t>(1) Při zvýšení důchodů v mimořádném termínu v červnu 2023 se nepoužije § 67 odst. 10 a 16; při tomto zvýšení se procentní výměry vyplácených důchodů zvýší  tak, že procentní výměra důchodu se zvyšuje</a:t>
            </a:r>
          </a:p>
          <a:p>
            <a:pPr marL="0" indent="0">
              <a:buNone/>
            </a:pPr>
            <a:r>
              <a:rPr lang="cs-CZ" dirty="0"/>
              <a:t>a) o 2,3 % procentní výměry důchodu, která náleží ke dni, od něhož se procentní výměra zvyšuje, a</a:t>
            </a:r>
          </a:p>
          <a:p>
            <a:pPr marL="0" indent="0">
              <a:buNone/>
            </a:pPr>
            <a:r>
              <a:rPr lang="cs-CZ" dirty="0"/>
              <a:t>b) o 400 Kč; jsou-li splněny podmínky nároku na výplatu více důchodů, zvyšuje se o tuto částku ten důchod, který se vyplácí v plné výši (§ 4 odst. 2 věta první).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424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47AF2-22DB-F18E-5A6B-50F0B6136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57D30-1487-E765-D714-8A08A52AD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B. Nález Ústavního soudu </a:t>
            </a:r>
            <a:r>
              <a:rPr lang="cs-CZ" dirty="0" err="1"/>
              <a:t>Pl</a:t>
            </a:r>
            <a:r>
              <a:rPr lang="cs-CZ" dirty="0"/>
              <a:t>. ÚS 30/23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586047-B701-D4D1-444B-2A42C828F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Základní informace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Podstata návrhu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Řízení před Ústavním soudem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Hlediska přezkumu Ústavního soudu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Přezkum legislativní procedury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Přezkum napadených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4D6083-F2BC-400C-2042-59DCEB89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66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7086F6-8F8C-1601-4FC0-059F719B27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6DA30-BC0A-3162-BA30-9372F5C8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I. 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D4602F-1084-7AA3-74CE-10287DC99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návrh podala skupina 77 poslanců dne 15. září 2023</a:t>
            </a:r>
          </a:p>
          <a:p>
            <a:endParaRPr lang="cs-CZ" dirty="0"/>
          </a:p>
          <a:p>
            <a:r>
              <a:rPr lang="cs-CZ" dirty="0"/>
              <a:t>nález vyhlášen dne 24. ledna 2024</a:t>
            </a:r>
          </a:p>
          <a:p>
            <a:endParaRPr lang="cs-CZ" dirty="0"/>
          </a:p>
          <a:p>
            <a:r>
              <a:rPr lang="cs-CZ" dirty="0"/>
              <a:t>návrh zamítnut</a:t>
            </a:r>
          </a:p>
          <a:p>
            <a:pPr lvl="1"/>
            <a:r>
              <a:rPr lang="cs-CZ" dirty="0"/>
              <a:t>12 pro / 3 proti (odlišná stanoviska)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A89507-CE13-C951-893F-DD94BD5F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99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934549-9ADC-CC59-1F39-9C5368535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3822ED30-D430-B767-F5F8-CAE21874E9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1. Plnění státního rozpočtu 2023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F853FC43-EA92-AFD2-9278-7BF22F3703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721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0C3345-930C-ED04-8953-186A9EA6BC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DF7E0-FE04-B1EE-E47E-6A6DC3998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II. Podstata návrhu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208A12-75F6-EC39-611E-75EDE6EF1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zneužití stavu legislativní nouze</a:t>
            </a:r>
            <a:r>
              <a:rPr lang="cs-CZ" dirty="0"/>
              <a:t> při projednání návrhu zákona č. 71/2023 Sb. (viz body 7–11 nálezu)</a:t>
            </a:r>
          </a:p>
          <a:p>
            <a:endParaRPr lang="cs-CZ" b="1" dirty="0"/>
          </a:p>
          <a:p>
            <a:r>
              <a:rPr lang="cs-CZ" b="1" dirty="0"/>
              <a:t>opakované porušení jednacího řádu</a:t>
            </a:r>
            <a:r>
              <a:rPr lang="cs-CZ" dirty="0"/>
              <a:t> při projednávání návrhu zákona č. 71/2023 Sb. (viz body 12–13 nálezu) </a:t>
            </a:r>
          </a:p>
          <a:p>
            <a:endParaRPr lang="cs-CZ" b="1" dirty="0"/>
          </a:p>
          <a:p>
            <a:r>
              <a:rPr lang="cs-CZ" b="1" dirty="0"/>
              <a:t>nepřípustná retroaktivita </a:t>
            </a:r>
            <a:r>
              <a:rPr lang="cs-CZ" dirty="0"/>
              <a:t>mající za následek porušení legitimního očekávání příjemců důchodu (viz body 14–19 nálezu)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5B5160-8F11-7035-3C8B-F134BD14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736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34981F-BB0C-E182-0487-DCEBF0A5A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7CBBF-9144-78D8-C118-1AFA604F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III. Řízení před Ústavním soudem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E09A18-913D-FA02-9B29-1437E41D0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vyjádření Poslanecké sněmovny a Senátu (body 22 až 27 nálezu)</a:t>
            </a:r>
          </a:p>
          <a:p>
            <a:r>
              <a:rPr lang="cs-CZ" dirty="0"/>
              <a:t>vyjádření vlády (body 28 až 38 nálezu)</a:t>
            </a:r>
          </a:p>
          <a:p>
            <a:r>
              <a:rPr lang="cs-CZ" dirty="0"/>
              <a:t>replika navrhovatelky (body 40 až 45 nálezu)</a:t>
            </a:r>
          </a:p>
          <a:p>
            <a:r>
              <a:rPr lang="cs-CZ" dirty="0"/>
              <a:t>dokazování </a:t>
            </a:r>
          </a:p>
          <a:p>
            <a:pPr lvl="1"/>
            <a:r>
              <a:rPr lang="cs-CZ" dirty="0"/>
              <a:t>vyjádření Národní rozpočtové rady (body 49 až 54 nálezu)</a:t>
            </a:r>
          </a:p>
          <a:p>
            <a:pPr lvl="1"/>
            <a:r>
              <a:rPr lang="cs-CZ" dirty="0"/>
              <a:t>vyjádření České národní banky (body 55 až 58 nálezu)</a:t>
            </a:r>
          </a:p>
          <a:p>
            <a:pPr lvl="1"/>
            <a:r>
              <a:rPr lang="cs-CZ" dirty="0"/>
              <a:t>vyjádření Českého statistického úřadu (body 59 až 63 nálezu)</a:t>
            </a:r>
          </a:p>
          <a:p>
            <a:r>
              <a:rPr lang="cs-CZ" dirty="0"/>
              <a:t>ústní jednání (body 65 až 70 nálezu)</a:t>
            </a:r>
          </a:p>
          <a:p>
            <a:r>
              <a:rPr lang="cs-CZ" dirty="0"/>
              <a:t>změna soudce zpravodaje (bod 71 nálezu)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2F52DE-C80F-4750-5CB4-E49797DD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501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185F6-4462-39D1-6D65-41E069548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D9BC5-0BDA-2E6A-77C2-6C7D6E1A6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IV. Hlediska přezkumu Ústavního soudu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1EBDE-2A2B-B36D-2BDC-08567D49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zda jsou napadená zákonná ustanovení v souladu s ústavním pořádkem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zda byla napadená právní úprava přijata a vydána v mezích Ústavou stanovené kompetence,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zda byl dodržen ústavně předepsaný způsob jejich přijetí, resp. vydání, a</a:t>
            </a:r>
          </a:p>
          <a:p>
            <a:pPr marL="514350" indent="-514350">
              <a:buFont typeface="+mj-lt"/>
              <a:buAutoNum type="alphaLcParenR"/>
            </a:pPr>
            <a:r>
              <a:rPr lang="cs-CZ"/>
              <a:t>zda </a:t>
            </a:r>
            <a:r>
              <a:rPr lang="cs-CZ" dirty="0"/>
              <a:t>je napadená právní úprava v souladu s ústavním pořádkem </a:t>
            </a:r>
            <a:br>
              <a:rPr lang="cs-CZ" dirty="0"/>
            </a:br>
            <a:r>
              <a:rPr lang="cs-CZ" dirty="0"/>
              <a:t>z hlediska obsahového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713A93-3CF9-045D-15C0-6F92461C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44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160B4A-1F6A-F0B9-BA1F-49AC2E01D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65B00-E4B2-B4F8-2702-848DDEAAD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V. Přezkum legislativní procedury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FB926-1AB2-B263-164D-9BFE57E6F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zákon č. 71/2023 Sb. byl přijat a vydán v mezích Ústavou stanovené kompetence (bod 73 nálezu)</a:t>
            </a:r>
          </a:p>
          <a:p>
            <a:endParaRPr lang="cs-CZ" dirty="0"/>
          </a:p>
          <a:p>
            <a:r>
              <a:rPr lang="cs-CZ" dirty="0"/>
              <a:t>námitky</a:t>
            </a:r>
          </a:p>
          <a:p>
            <a:pPr lvl="1"/>
            <a:r>
              <a:rPr lang="cs-CZ" dirty="0"/>
              <a:t>vyhlášení stavu legislativní nouze</a:t>
            </a:r>
          </a:p>
          <a:p>
            <a:pPr lvl="1"/>
            <a:r>
              <a:rPr lang="cs-CZ" dirty="0"/>
              <a:t>zkrácení práv parlamentní menšiny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E40C07-0158-C14D-3509-CE384358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4060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A21F6D-6C4C-68D0-E673-F93DA33AD2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F688E-3E2E-466C-E0A2-20C770B35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V. Přezkum legislativní procedury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B4F617-CFB1-C241-0203-BFD2B344B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3855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Obecná východiska</a:t>
            </a:r>
          </a:p>
          <a:p>
            <a:r>
              <a:rPr lang="cs-CZ" dirty="0"/>
              <a:t>legislativní proces (body 75 a 76 nálezu)</a:t>
            </a:r>
          </a:p>
          <a:p>
            <a:pPr lvl="1"/>
            <a:r>
              <a:rPr lang="cs-CZ" dirty="0"/>
              <a:t>nezákonnost musí mít ústavněprávní dimenzi</a:t>
            </a:r>
          </a:p>
          <a:p>
            <a:r>
              <a:rPr lang="cs-CZ" dirty="0"/>
              <a:t>ochrana parlamentní menšiny (body 77 až 79 nálezu)</a:t>
            </a:r>
          </a:p>
          <a:p>
            <a:pPr lvl="1"/>
            <a:r>
              <a:rPr lang="cs-CZ" dirty="0"/>
              <a:t>dostatečný časový prostor na seznámení se s návrhem</a:t>
            </a:r>
          </a:p>
          <a:p>
            <a:pPr lvl="1"/>
            <a:r>
              <a:rPr lang="cs-CZ" dirty="0"/>
              <a:t>možnost zaujmout k návrhu stanovisko a parlamentní diskuse</a:t>
            </a:r>
          </a:p>
          <a:p>
            <a:pPr lvl="1"/>
            <a:r>
              <a:rPr lang="cs-CZ" dirty="0"/>
              <a:t>rovnováha s legitimními zájmy parlamentní většiny</a:t>
            </a:r>
          </a:p>
          <a:p>
            <a:r>
              <a:rPr lang="cs-CZ" dirty="0"/>
              <a:t>stav legislativní nouze a zkrácené jednání (body 80 až 89 nálezu)</a:t>
            </a:r>
          </a:p>
          <a:p>
            <a:pPr lvl="1"/>
            <a:r>
              <a:rPr lang="cs-CZ" dirty="0"/>
              <a:t>ÚS chrání legislativní proces před zneužíváním tohoto institutu</a:t>
            </a:r>
          </a:p>
          <a:p>
            <a:pPr lvl="1"/>
            <a:r>
              <a:rPr lang="cs-CZ" dirty="0"/>
              <a:t>Za mimořádných okolností, kdy jsou zásadním způsobem ohrožena základní práva a svobody občanů nebo bezpečnost státu nebo kdy státu hrozí značné hospodářské škody…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189702-333B-259B-FFAB-36051ABA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327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86D563-2ADC-FBEB-1E39-7333A2E60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AF335-0F3B-CA8E-AE4C-5D76C270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V. Přezkum legislativní procedury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3D45C8-249F-6A12-FA75-D04564139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385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Aplikace obecných východisek na posuzovanou věc</a:t>
            </a:r>
          </a:p>
          <a:p>
            <a:r>
              <a:rPr lang="cs-CZ" b="1" dirty="0"/>
              <a:t>stav legislativní nouze a zkrácené jednání </a:t>
            </a:r>
            <a:r>
              <a:rPr lang="cs-CZ" dirty="0"/>
              <a:t>(body 91 až 111 nálezu)</a:t>
            </a:r>
          </a:p>
          <a:p>
            <a:pPr lvl="1"/>
            <a:r>
              <a:rPr lang="cs-CZ" dirty="0"/>
              <a:t>zákonem předpokládaná skutečnost (růst cen dosáhl aspoň 5 %) nastala v lednu 2023 a vláda byla informována 10. února 2023</a:t>
            </a:r>
          </a:p>
          <a:p>
            <a:pPr lvl="1"/>
            <a:r>
              <a:rPr lang="cs-CZ" dirty="0"/>
              <a:t>dřívější predikce a předpoklady ČNB a NRR (podle ÚS nerelevantní x odlišná stanoviska soudců Svatoně a Šámala)</a:t>
            </a:r>
          </a:p>
          <a:p>
            <a:pPr lvl="1"/>
            <a:r>
              <a:rPr lang="cs-CZ" dirty="0"/>
              <a:t>podmínky mimořádné okolnosti a hrozba značné hospodářské škody byly podle ÚS naplněny</a:t>
            </a:r>
          </a:p>
          <a:p>
            <a:pPr lvl="2"/>
            <a:r>
              <a:rPr lang="cs-CZ" dirty="0"/>
              <a:t>nikoliv jen 20 mld. Kč v roce 2023, ale dlouhodobý a kumulovaný dopad</a:t>
            </a:r>
          </a:p>
          <a:p>
            <a:pPr lvl="1"/>
            <a:r>
              <a:rPr lang="cs-CZ" dirty="0"/>
              <a:t>nedošlo k zásadnímu omezení práv poslanců opozice (viz dále)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E5009F-E8BF-D846-4B16-FE1A1139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862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AF7B92-9067-E8F9-3304-A985D2F25B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1DAB1-F89C-CE16-D43B-50F7FF722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V. Přezkum legislativní procedury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EE8428-C40A-E0B2-2D3B-FCD8945C0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385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Aplikace obecných východisek na posuzovanou věc</a:t>
            </a:r>
          </a:p>
          <a:p>
            <a:r>
              <a:rPr lang="cs-CZ" b="1" dirty="0"/>
              <a:t>námitky porušení jednacího řádu </a:t>
            </a:r>
            <a:r>
              <a:rPr lang="cs-CZ" dirty="0"/>
              <a:t>(body 112 až 129 nálezu)</a:t>
            </a:r>
          </a:p>
          <a:p>
            <a:pPr lvl="1"/>
            <a:r>
              <a:rPr lang="cs-CZ" dirty="0"/>
              <a:t>omezení přednostních práv a omezení počtu faktických poznámek jako zásah do podstaty práva na vyjádření se k návrhu zákona?</a:t>
            </a:r>
          </a:p>
          <a:p>
            <a:pPr lvl="1"/>
            <a:r>
              <a:rPr lang="cs-CZ" dirty="0"/>
              <a:t>projednávání 5 dní, 95 hodin a 67 hodin čistého času</a:t>
            </a:r>
          </a:p>
          <a:p>
            <a:pPr lvl="2"/>
            <a:r>
              <a:rPr lang="cs-CZ" dirty="0"/>
              <a:t>Tomio Okamura 7 hodin,  Andrej Babiš 200 minut, Alena Schillerová 1 hodina</a:t>
            </a:r>
          </a:p>
          <a:p>
            <a:pPr lvl="2"/>
            <a:r>
              <a:rPr lang="cs-CZ" dirty="0"/>
              <a:t>cílená parlamentní obstrukce</a:t>
            </a:r>
          </a:p>
          <a:p>
            <a:pPr lvl="2"/>
            <a:r>
              <a:rPr lang="cs-CZ" dirty="0"/>
              <a:t>absence zájmu o racionální diskurs </a:t>
            </a:r>
          </a:p>
          <a:p>
            <a:pPr lvl="1"/>
            <a:r>
              <a:rPr lang="cs-CZ" dirty="0"/>
              <a:t>postup parlamentní většiny byl reakcí na zneužití procedurálních pravidel menšinou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7A112A-AE5B-60A9-7B62-92DF520A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4897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E8453-6B61-B31B-F987-1534AF0D1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B9EAE-3271-270A-0B0D-7AA280439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VI. Přezkum napadených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25D9325-BCC3-06E9-CBB4-EA4E58FC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02A9F08F-446F-DB34-8E0A-A83C35E71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205"/>
            <a:ext cx="10515600" cy="43855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Obecná východiska</a:t>
            </a:r>
          </a:p>
          <a:p>
            <a:r>
              <a:rPr lang="cs-CZ" dirty="0"/>
              <a:t>právní jistoty a zákaz retroaktivity (body 131 až 138 nálezu)</a:t>
            </a:r>
          </a:p>
          <a:p>
            <a:pPr lvl="1"/>
            <a:r>
              <a:rPr lang="cs-CZ" dirty="0"/>
              <a:t>zásadní nepřípustnost pravé a zásadní přípustnost nepravé </a:t>
            </a:r>
            <a:r>
              <a:rPr lang="cs-CZ" dirty="0" err="1"/>
              <a:t>rektroaktivity</a:t>
            </a:r>
            <a:endParaRPr lang="cs-CZ" dirty="0"/>
          </a:p>
          <a:p>
            <a:pPr lvl="1"/>
            <a:r>
              <a:rPr lang="cs-CZ" dirty="0"/>
              <a:t>u nepravé </a:t>
            </a:r>
            <a:r>
              <a:rPr lang="cs-CZ" dirty="0" err="1"/>
              <a:t>rektroaktivity</a:t>
            </a:r>
            <a:r>
              <a:rPr lang="cs-CZ" dirty="0"/>
              <a:t> poměřování cíle úpravy a legitimního očekávání a důvěry v právo adresátů</a:t>
            </a:r>
          </a:p>
          <a:p>
            <a:r>
              <a:rPr lang="cs-CZ" dirty="0"/>
              <a:t>legitimní očekávání (body 139 a 140 nálezu)</a:t>
            </a:r>
          </a:p>
          <a:p>
            <a:pPr lvl="1"/>
            <a:r>
              <a:rPr lang="cs-CZ" dirty="0"/>
              <a:t>v obecném smyslu a ohledně nabytí konkrétního majetku (včetně nepodmíněných veřejnoprávních nároků jako sociální dávky včetně důchodů)</a:t>
            </a:r>
          </a:p>
          <a:p>
            <a:r>
              <a:rPr lang="cs-CZ" dirty="0"/>
              <a:t>ochrana nabytých práv a důchodové pojištění (body 141 až 142 nálezu)</a:t>
            </a:r>
          </a:p>
          <a:p>
            <a:pPr lvl="1"/>
            <a:r>
              <a:rPr lang="cs-CZ" dirty="0"/>
              <a:t>v oblasti sociálního pojištění nabytá práva slábnou v čase, neplatí teze jejich nezměnitelnosti pro </a:t>
            </a:r>
            <a:r>
              <a:rPr lang="cs-CZ" dirty="0" err="1"/>
              <a:t>futuro</a:t>
            </a:r>
            <a:endParaRPr lang="cs-CZ" dirty="0"/>
          </a:p>
          <a:p>
            <a:r>
              <a:rPr lang="cs-CZ" dirty="0"/>
              <a:t>ústavněprávní ochrana pojištěnců (body 143 až 146 nálezu)</a:t>
            </a:r>
          </a:p>
          <a:p>
            <a:pPr lvl="1"/>
            <a:r>
              <a:rPr lang="cs-CZ" dirty="0"/>
              <a:t>základní sociální právo na přiměřené hmotné zabezpečení</a:t>
            </a:r>
          </a:p>
          <a:p>
            <a:pPr lvl="1"/>
            <a:r>
              <a:rPr lang="cs-CZ" dirty="0"/>
              <a:t>klíčová je míra očekávání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8579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28C1B-4551-1F6A-9256-4E55998F8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1ECC1-36DE-87B2-5DED-54F51ACCD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VI. Přezkum napadených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53D8C-BBE5-D280-E653-CF0F9FC72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385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Použití obecných východisek na posuzovaný případ</a:t>
            </a:r>
          </a:p>
          <a:p>
            <a:r>
              <a:rPr lang="cs-CZ" dirty="0"/>
              <a:t>retroaktivita (body 148 až 163 nálezu)</a:t>
            </a:r>
          </a:p>
          <a:p>
            <a:pPr lvl="1"/>
            <a:r>
              <a:rPr lang="cs-CZ" dirty="0"/>
              <a:t>klíčové stanovení okamžiku, kdy vznikl právní nárok na mimořádnou valorizaci: leden 2023, kdy růst cen překročil 5 %, nebo </a:t>
            </a:r>
            <a:r>
              <a:rPr lang="cs-CZ" b="1" dirty="0"/>
              <a:t>splatnost valorizovaného důchodu v červnu 2023 </a:t>
            </a:r>
            <a:r>
              <a:rPr lang="cs-CZ" dirty="0"/>
              <a:t>(x odlišná stanoviska soudců Svatoně a Šámala: důležitý je vznik práva ke dne 31. ledna 2023)</a:t>
            </a:r>
          </a:p>
          <a:p>
            <a:pPr lvl="1"/>
            <a:r>
              <a:rPr lang="cs-CZ" dirty="0"/>
              <a:t>proces je završen až vydáním prováděcího předpisu (50 dnů od posledního dne kalendářního měsíce, v němž růst cen dosáhl aspoň 5 %)</a:t>
            </a:r>
          </a:p>
          <a:p>
            <a:pPr lvl="1"/>
            <a:r>
              <a:rPr lang="cs-CZ" dirty="0"/>
              <a:t>nešlo o pravou retroaktivitu, ale nepravou (x odlišné stanovisko soudce Svatoně: šlo o pravou retroaktivitu x odlišné stanovisko soudce Šámala: šlo o nepravou retroaktivitu)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D7D690-A566-01DE-5FAE-F9AAF74F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9827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AB6106-0ACE-E8E8-2B4B-561E9C3BF9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3D1B5-4C80-F636-3498-5A7E7477C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VI. Přezkum napadených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455ED-4D15-41A0-12CC-7B0219B7B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3855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Použití obecných východisek na posuzovaný případ</a:t>
            </a:r>
          </a:p>
          <a:p>
            <a:r>
              <a:rPr lang="cs-CZ" dirty="0"/>
              <a:t>legitimní očekávání (body 164 až 183 nálezu)</a:t>
            </a:r>
          </a:p>
          <a:p>
            <a:pPr lvl="1"/>
            <a:r>
              <a:rPr lang="cs-CZ" dirty="0"/>
              <a:t>dne 10. února 2023 legitimní očekávání dostalo konkrétní podobu (zveřejnění inflace za leden 2023)</a:t>
            </a:r>
          </a:p>
          <a:p>
            <a:pPr lvl="1"/>
            <a:r>
              <a:rPr lang="cs-CZ" dirty="0"/>
              <a:t>dne 20. března 2023 bylo legitimní očekávání ukončeno (platnost zákona </a:t>
            </a:r>
            <a:br>
              <a:rPr lang="cs-CZ" dirty="0"/>
            </a:br>
            <a:r>
              <a:rPr lang="cs-CZ" dirty="0"/>
              <a:t>č. 71/2023 Sb.)</a:t>
            </a:r>
          </a:p>
          <a:p>
            <a:pPr lvl="1"/>
            <a:r>
              <a:rPr lang="cs-CZ" dirty="0"/>
              <a:t>podstata: nedošlo ke snížení důchodů, ale k nižšímu navýšení důchodů</a:t>
            </a:r>
          </a:p>
          <a:p>
            <a:pPr lvl="1"/>
            <a:r>
              <a:rPr lang="cs-CZ" dirty="0"/>
              <a:t>poměřování cíle úpravy a zásahu do legitimního očekávání</a:t>
            </a:r>
          </a:p>
          <a:p>
            <a:pPr lvl="2"/>
            <a:r>
              <a:rPr lang="cs-CZ" dirty="0"/>
              <a:t>konsolidace veřejných rozpočtů je legitimním cílem</a:t>
            </a:r>
          </a:p>
          <a:p>
            <a:pPr lvl="2"/>
            <a:r>
              <a:rPr lang="cs-CZ" dirty="0"/>
              <a:t>podíl průměrného důchodu a průměrné mzdy se ze 40,2 % z konce roku 2021 zvýšil až na 45,8 % v roce 2022</a:t>
            </a:r>
          </a:p>
          <a:p>
            <a:pPr lvl="1"/>
            <a:r>
              <a:rPr lang="cs-CZ" dirty="0"/>
              <a:t>nebylo zasaženo do podstaty základního práva na přiměřené hmotné zabezpečení ve stáří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D3CEE3-9414-DBB1-EE50-D0E1E6D1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2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1057A5-AC7B-A07F-1BD5-31124A478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89A4C32-C387-059B-7EAB-E81DE31E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870870" cy="1325563"/>
          </a:xfrm>
        </p:spPr>
        <p:txBody>
          <a:bodyPr/>
          <a:lstStyle/>
          <a:p>
            <a:r>
              <a:rPr lang="cs-CZ" dirty="0"/>
              <a:t>Plánované saldo státního rozpočtu 2023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AC24D1F-EE3A-6FC3-2C1E-AE00AE833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1082837"/>
            <a:ext cx="856297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111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5879"/>
            <a:ext cx="11210925" cy="1325563"/>
          </a:xfrm>
        </p:spPr>
        <p:txBody>
          <a:bodyPr/>
          <a:lstStyle/>
          <a:p>
            <a:r>
              <a:rPr lang="cs-CZ" dirty="0"/>
              <a:t>5. Jak dál?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důchodová reforma</a:t>
            </a:r>
          </a:p>
          <a:p>
            <a:r>
              <a:rPr lang="cs-CZ" dirty="0"/>
              <a:t>daňová reforma</a:t>
            </a:r>
          </a:p>
          <a:p>
            <a:endParaRPr lang="cs-CZ" dirty="0"/>
          </a:p>
          <a:p>
            <a:r>
              <a:rPr lang="cs-CZ" dirty="0"/>
              <a:t>nutný široký politický koncensus</a:t>
            </a:r>
          </a:p>
          <a:p>
            <a:pPr lvl="1"/>
            <a:r>
              <a:rPr lang="cs-CZ" dirty="0"/>
              <a:t>realita?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8942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9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250F8-9345-03E8-9E43-5EAAF4E38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32AB4E-8936-C7B0-2E7B-9EA9887A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BE1EA0B-A258-9938-B94C-E24BDE68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870870" cy="1325563"/>
          </a:xfrm>
        </p:spPr>
        <p:txBody>
          <a:bodyPr/>
          <a:lstStyle/>
          <a:p>
            <a:r>
              <a:rPr lang="cs-CZ" dirty="0"/>
              <a:t>Skutečné saldo státního rozpočtu 2023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B1DC62D-D259-461E-3834-ABCD9032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350" y="1022889"/>
            <a:ext cx="10374570" cy="458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8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1380A8-7F7D-772A-23D3-6C60E2992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C4FD5E-7FAF-E6C9-C7A2-73BFB951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59EA900-4C7C-B7D4-71DC-79F46981B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365125"/>
            <a:ext cx="98298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2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F0D786-10A3-0331-3278-0D80E27672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2777EE-4B65-75C0-794B-325B93F9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4DE995B-8C0F-FC77-827D-E2720C5EB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87" y="242268"/>
            <a:ext cx="10029825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9B2BE1-4ABB-C59D-B161-35EE4A0A5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D6A79B-4127-7015-9D52-D3FDAD29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B8C3D94-2DD8-FDA0-51BF-77722F1FE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136525"/>
            <a:ext cx="99441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9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Státní dluh 2005 – 2022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E3D9B06-4594-3265-66E9-0F2733DCB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698" y="984776"/>
            <a:ext cx="8654603" cy="455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5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2050</Words>
  <Application>Microsoft Office PowerPoint</Application>
  <PresentationFormat>Širokoúhlá obrazovka</PresentationFormat>
  <Paragraphs>305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Gill Sans MT</vt:lpstr>
      <vt:lpstr>Motiv Office</vt:lpstr>
      <vt:lpstr>Dlouhodobá (ne)vyrovnanost státního rozpočtu – rok poté</vt:lpstr>
      <vt:lpstr>Osnova</vt:lpstr>
      <vt:lpstr>1. Plnění státního rozpočtu 2023</vt:lpstr>
      <vt:lpstr>Plánované saldo státního rozpočtu 2023</vt:lpstr>
      <vt:lpstr>Skutečné saldo státního rozpočtu 2023</vt:lpstr>
      <vt:lpstr>Prezentace aplikace PowerPoint</vt:lpstr>
      <vt:lpstr>Prezentace aplikace PowerPoint</vt:lpstr>
      <vt:lpstr>Prezentace aplikace PowerPoint</vt:lpstr>
      <vt:lpstr>Státní dluh 2005 – 2022</vt:lpstr>
      <vt:lpstr>Prezentace aplikace PowerPoint</vt:lpstr>
      <vt:lpstr>Prezentace aplikace PowerPoint</vt:lpstr>
      <vt:lpstr>2. Státní fondy</vt:lpstr>
      <vt:lpstr>A. Podstata a právní úprava</vt:lpstr>
      <vt:lpstr>B. Přehled státních fondů</vt:lpstr>
      <vt:lpstr>C. Hospodaření státních fondů</vt:lpstr>
      <vt:lpstr>3. Konsolidační balíček</vt:lpstr>
      <vt:lpstr>A. Základní informace</vt:lpstr>
      <vt:lpstr>B. Daň z příjmů fyzických osob</vt:lpstr>
      <vt:lpstr>C. Pojistné na nemocenské pojištění</vt:lpstr>
      <vt:lpstr>D. Daň z příjmů právnických osob</vt:lpstr>
      <vt:lpstr>E. Daň z přidané hodnoty</vt:lpstr>
      <vt:lpstr>F. Daň z nemovitých věcí</vt:lpstr>
      <vt:lpstr>G. Daň z hazardních her</vt:lpstr>
      <vt:lpstr>H. Spotřební daně</vt:lpstr>
      <vt:lpstr>4. Snížení mimořádné valorizace důchodů</vt:lpstr>
      <vt:lpstr>A. Právní úprava</vt:lpstr>
      <vt:lpstr>Prezentace aplikace PowerPoint</vt:lpstr>
      <vt:lpstr>B. Nález Ústavního soudu Pl. ÚS 30/23</vt:lpstr>
      <vt:lpstr>I. Základní informace</vt:lpstr>
      <vt:lpstr>II. Podstata návrhu</vt:lpstr>
      <vt:lpstr>III. Řízení před Ústavním soudem</vt:lpstr>
      <vt:lpstr>IV. Hlediska přezkumu Ústavního soudu</vt:lpstr>
      <vt:lpstr>V. Přezkum legislativní procedury</vt:lpstr>
      <vt:lpstr>V. Přezkum legislativní procedury</vt:lpstr>
      <vt:lpstr>V. Přezkum legislativní procedury</vt:lpstr>
      <vt:lpstr>V. Přezkum legislativní procedury</vt:lpstr>
      <vt:lpstr>VI. Přezkum napadených ustanovení</vt:lpstr>
      <vt:lpstr>VI. Přezkum napadených ustanovení</vt:lpstr>
      <vt:lpstr>VI. Přezkum napadených ustanovení</vt:lpstr>
      <vt:lpstr>5. Jak dál?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132</cp:revision>
  <dcterms:created xsi:type="dcterms:W3CDTF">2019-09-25T20:27:52Z</dcterms:created>
  <dcterms:modified xsi:type="dcterms:W3CDTF">2024-03-02T17:18:20Z</dcterms:modified>
</cp:coreProperties>
</file>