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383" r:id="rId4"/>
    <p:sldId id="382" r:id="rId5"/>
    <p:sldId id="393" r:id="rId6"/>
    <p:sldId id="403" r:id="rId7"/>
    <p:sldId id="395" r:id="rId8"/>
    <p:sldId id="396" r:id="rId9"/>
    <p:sldId id="397" r:id="rId10"/>
    <p:sldId id="398" r:id="rId11"/>
    <p:sldId id="399" r:id="rId12"/>
    <p:sldId id="400" r:id="rId13"/>
    <p:sldId id="401" r:id="rId14"/>
    <p:sldId id="404" r:id="rId15"/>
    <p:sldId id="263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D1CDCB-7F33-486A-B538-0E2DB60922A3}" v="1" dt="2024-03-09T12:42:35.491"/>
    <p1510:client id="{9C9D3C55-5A8E-45E3-B6FE-C000CC62439D}" v="4" dt="2024-03-09T12:29:23.982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0" autoAdjust="0"/>
    <p:restoredTop sz="96733" autoAdjust="0"/>
  </p:normalViewPr>
  <p:slideViewPr>
    <p:cSldViewPr snapToGrid="0" showGuides="1">
      <p:cViewPr varScale="1">
        <p:scale>
          <a:sx n="102" d="100"/>
          <a:sy n="102" d="100"/>
        </p:scale>
        <p:origin x="95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2482025A-00CB-4238-9C60-D6C83E37ED1C}"/>
    <pc:docChg chg="undo redo custSel modSld">
      <pc:chgData name="Radim Boháč" userId="e5098a9a-6a28-40ce-ac6e-47e9b8c9add8" providerId="ADAL" clId="{2482025A-00CB-4238-9C60-D6C83E37ED1C}" dt="2023-03-28T20:23:10.693" v="216" actId="20577"/>
      <pc:docMkLst>
        <pc:docMk/>
      </pc:docMkLst>
      <pc:sldChg chg="modSp mod">
        <pc:chgData name="Radim Boháč" userId="e5098a9a-6a28-40ce-ac6e-47e9b8c9add8" providerId="ADAL" clId="{2482025A-00CB-4238-9C60-D6C83E37ED1C}" dt="2023-03-26T21:25:53.242" v="10" actId="20577"/>
        <pc:sldMkLst>
          <pc:docMk/>
          <pc:sldMk cId="4086439368" sldId="256"/>
        </pc:sldMkLst>
        <pc:spChg chg="mod">
          <ac:chgData name="Radim Boháč" userId="e5098a9a-6a28-40ce-ac6e-47e9b8c9add8" providerId="ADAL" clId="{2482025A-00CB-4238-9C60-D6C83E37ED1C}" dt="2023-03-26T21:25:53.242" v="10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2482025A-00CB-4238-9C60-D6C83E37ED1C}" dt="2023-03-26T21:26:02.633" v="13" actId="20577"/>
        <pc:sldMkLst>
          <pc:docMk/>
          <pc:sldMk cId="297342884" sldId="263"/>
        </pc:sldMkLst>
        <pc:spChg chg="mod">
          <ac:chgData name="Radim Boháč" userId="e5098a9a-6a28-40ce-ac6e-47e9b8c9add8" providerId="ADAL" clId="{2482025A-00CB-4238-9C60-D6C83E37ED1C}" dt="2023-03-26T21:26:02.633" v="13" actId="20577"/>
          <ac:spMkLst>
            <pc:docMk/>
            <pc:sldMk cId="297342884" sldId="263"/>
            <ac:spMk id="3" creationId="{F24301BC-71E4-4A67-97E7-DA74E975611B}"/>
          </ac:spMkLst>
        </pc:spChg>
      </pc:sldChg>
      <pc:sldChg chg="modSp mod">
        <pc:chgData name="Radim Boháč" userId="e5098a9a-6a28-40ce-ac6e-47e9b8c9add8" providerId="ADAL" clId="{2482025A-00CB-4238-9C60-D6C83E37ED1C}" dt="2023-03-28T17:44:52.322" v="42" actId="20577"/>
        <pc:sldMkLst>
          <pc:docMk/>
          <pc:sldMk cId="2627193004" sldId="395"/>
        </pc:sldMkLst>
        <pc:spChg chg="mod">
          <ac:chgData name="Radim Boháč" userId="e5098a9a-6a28-40ce-ac6e-47e9b8c9add8" providerId="ADAL" clId="{2482025A-00CB-4238-9C60-D6C83E37ED1C}" dt="2023-03-28T17:44:52.322" v="42" actId="20577"/>
          <ac:spMkLst>
            <pc:docMk/>
            <pc:sldMk cId="2627193004" sldId="395"/>
            <ac:spMk id="6" creationId="{DC9544E0-2196-429E-8B01-8E77640E4CE8}"/>
          </ac:spMkLst>
        </pc:spChg>
      </pc:sldChg>
      <pc:sldChg chg="modSp mod">
        <pc:chgData name="Radim Boháč" userId="e5098a9a-6a28-40ce-ac6e-47e9b8c9add8" providerId="ADAL" clId="{2482025A-00CB-4238-9C60-D6C83E37ED1C}" dt="2023-03-28T18:04:42.026" v="154" actId="113"/>
        <pc:sldMkLst>
          <pc:docMk/>
          <pc:sldMk cId="4052946803" sldId="396"/>
        </pc:sldMkLst>
        <pc:spChg chg="mod">
          <ac:chgData name="Radim Boháč" userId="e5098a9a-6a28-40ce-ac6e-47e9b8c9add8" providerId="ADAL" clId="{2482025A-00CB-4238-9C60-D6C83E37ED1C}" dt="2023-03-28T18:04:42.026" v="154" actId="113"/>
          <ac:spMkLst>
            <pc:docMk/>
            <pc:sldMk cId="4052946803" sldId="396"/>
            <ac:spMk id="6" creationId="{DC9544E0-2196-429E-8B01-8E77640E4CE8}"/>
          </ac:spMkLst>
        </pc:spChg>
      </pc:sldChg>
      <pc:sldChg chg="modSp mod">
        <pc:chgData name="Radim Boháč" userId="e5098a9a-6a28-40ce-ac6e-47e9b8c9add8" providerId="ADAL" clId="{2482025A-00CB-4238-9C60-D6C83E37ED1C}" dt="2023-03-28T19:48:21.883" v="170"/>
        <pc:sldMkLst>
          <pc:docMk/>
          <pc:sldMk cId="2136780043" sldId="400"/>
        </pc:sldMkLst>
        <pc:spChg chg="mod">
          <ac:chgData name="Radim Boháč" userId="e5098a9a-6a28-40ce-ac6e-47e9b8c9add8" providerId="ADAL" clId="{2482025A-00CB-4238-9C60-D6C83E37ED1C}" dt="2023-03-28T19:48:21.883" v="170"/>
          <ac:spMkLst>
            <pc:docMk/>
            <pc:sldMk cId="2136780043" sldId="400"/>
            <ac:spMk id="6" creationId="{DC9544E0-2196-429E-8B01-8E77640E4CE8}"/>
          </ac:spMkLst>
        </pc:spChg>
      </pc:sldChg>
      <pc:sldChg chg="modSp mod">
        <pc:chgData name="Radim Boháč" userId="e5098a9a-6a28-40ce-ac6e-47e9b8c9add8" providerId="ADAL" clId="{2482025A-00CB-4238-9C60-D6C83E37ED1C}" dt="2023-03-28T20:02:11.188" v="201" actId="20577"/>
        <pc:sldMkLst>
          <pc:docMk/>
          <pc:sldMk cId="2836561157" sldId="401"/>
        </pc:sldMkLst>
        <pc:spChg chg="mod">
          <ac:chgData name="Radim Boháč" userId="e5098a9a-6a28-40ce-ac6e-47e9b8c9add8" providerId="ADAL" clId="{2482025A-00CB-4238-9C60-D6C83E37ED1C}" dt="2023-03-28T20:02:11.188" v="201" actId="20577"/>
          <ac:spMkLst>
            <pc:docMk/>
            <pc:sldMk cId="2836561157" sldId="401"/>
            <ac:spMk id="6" creationId="{DC9544E0-2196-429E-8B01-8E77640E4CE8}"/>
          </ac:spMkLst>
        </pc:spChg>
      </pc:sldChg>
      <pc:sldChg chg="modSp mod">
        <pc:chgData name="Radim Boháč" userId="e5098a9a-6a28-40ce-ac6e-47e9b8c9add8" providerId="ADAL" clId="{2482025A-00CB-4238-9C60-D6C83E37ED1C}" dt="2023-03-28T20:23:10.693" v="216" actId="20577"/>
        <pc:sldMkLst>
          <pc:docMk/>
          <pc:sldMk cId="3956555389" sldId="404"/>
        </pc:sldMkLst>
        <pc:spChg chg="mod">
          <ac:chgData name="Radim Boháč" userId="e5098a9a-6a28-40ce-ac6e-47e9b8c9add8" providerId="ADAL" clId="{2482025A-00CB-4238-9C60-D6C83E37ED1C}" dt="2023-03-28T20:23:10.693" v="216" actId="20577"/>
          <ac:spMkLst>
            <pc:docMk/>
            <pc:sldMk cId="3956555389" sldId="404"/>
            <ac:spMk id="6" creationId="{DC9544E0-2196-429E-8B01-8E77640E4CE8}"/>
          </ac:spMkLst>
        </pc:spChg>
      </pc:sldChg>
    </pc:docChg>
  </pc:docChgLst>
  <pc:docChgLst>
    <pc:chgData name="Radim Boháč" userId="e5098a9a-6a28-40ce-ac6e-47e9b8c9add8" providerId="ADAL" clId="{DC1BD5D0-F8E7-4556-9D39-5C29BBBB7E1A}"/>
    <pc:docChg chg="modSld">
      <pc:chgData name="Radim Boháč" userId="e5098a9a-6a28-40ce-ac6e-47e9b8c9add8" providerId="ADAL" clId="{DC1BD5D0-F8E7-4556-9D39-5C29BBBB7E1A}" dt="2021-10-30T17:24:34.092" v="12"/>
      <pc:docMkLst>
        <pc:docMk/>
      </pc:docMkLst>
      <pc:sldChg chg="modSp mod">
        <pc:chgData name="Radim Boháč" userId="e5098a9a-6a28-40ce-ac6e-47e9b8c9add8" providerId="ADAL" clId="{DC1BD5D0-F8E7-4556-9D39-5C29BBBB7E1A}" dt="2021-10-30T16:33:14.902" v="1" actId="20577"/>
        <pc:sldMkLst>
          <pc:docMk/>
          <pc:sldMk cId="4086439368" sldId="256"/>
        </pc:sldMkLst>
        <pc:spChg chg="mod">
          <ac:chgData name="Radim Boháč" userId="e5098a9a-6a28-40ce-ac6e-47e9b8c9add8" providerId="ADAL" clId="{DC1BD5D0-F8E7-4556-9D39-5C29BBBB7E1A}" dt="2021-10-30T16:33:14.902" v="1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addSp delSp modSp mod">
        <pc:chgData name="Radim Boháč" userId="e5098a9a-6a28-40ce-ac6e-47e9b8c9add8" providerId="ADAL" clId="{DC1BD5D0-F8E7-4556-9D39-5C29BBBB7E1A}" dt="2021-10-30T17:24:34.092" v="12"/>
        <pc:sldMkLst>
          <pc:docMk/>
          <pc:sldMk cId="297342884" sldId="263"/>
        </pc:sldMkLst>
        <pc:spChg chg="mod">
          <ac:chgData name="Radim Boháč" userId="e5098a9a-6a28-40ce-ac6e-47e9b8c9add8" providerId="ADAL" clId="{DC1BD5D0-F8E7-4556-9D39-5C29BBBB7E1A}" dt="2021-10-30T16:33:20.862" v="5" actId="20577"/>
          <ac:spMkLst>
            <pc:docMk/>
            <pc:sldMk cId="297342884" sldId="263"/>
            <ac:spMk id="3" creationId="{F24301BC-71E4-4A67-97E7-DA74E975611B}"/>
          </ac:spMkLst>
        </pc:spChg>
        <pc:picChg chg="del">
          <ac:chgData name="Radim Boháč" userId="e5098a9a-6a28-40ce-ac6e-47e9b8c9add8" providerId="ADAL" clId="{DC1BD5D0-F8E7-4556-9D39-5C29BBBB7E1A}" dt="2021-10-30T17:24:19.952" v="11"/>
          <ac:picMkLst>
            <pc:docMk/>
            <pc:sldMk cId="297342884" sldId="263"/>
            <ac:picMk id="5" creationId="{00000000-0000-0000-0000-000000000000}"/>
          </ac:picMkLst>
        </pc:picChg>
        <pc:picChg chg="add del mod">
          <ac:chgData name="Radim Boháč" userId="e5098a9a-6a28-40ce-ac6e-47e9b8c9add8" providerId="ADAL" clId="{DC1BD5D0-F8E7-4556-9D39-5C29BBBB7E1A}" dt="2021-10-30T17:24:34.092" v="12"/>
          <ac:picMkLst>
            <pc:docMk/>
            <pc:sldMk cId="297342884" sldId="263"/>
            <ac:picMk id="6" creationId="{63C89FB4-1354-486C-822C-C77A4080AD8C}"/>
          </ac:picMkLst>
        </pc:picChg>
        <pc:picChg chg="add mod">
          <ac:chgData name="Radim Boháč" userId="e5098a9a-6a28-40ce-ac6e-47e9b8c9add8" providerId="ADAL" clId="{DC1BD5D0-F8E7-4556-9D39-5C29BBBB7E1A}" dt="2021-10-30T17:24:34.092" v="12"/>
          <ac:picMkLst>
            <pc:docMk/>
            <pc:sldMk cId="297342884" sldId="263"/>
            <ac:picMk id="7" creationId="{9CF2F540-A290-4301-9172-C5A5EB791D41}"/>
          </ac:picMkLst>
        </pc:picChg>
      </pc:sldChg>
      <pc:sldChg chg="modSp mod">
        <pc:chgData name="Radim Boháč" userId="e5098a9a-6a28-40ce-ac6e-47e9b8c9add8" providerId="ADAL" clId="{DC1BD5D0-F8E7-4556-9D39-5C29BBBB7E1A}" dt="2021-10-30T17:14:06.930" v="7" actId="1076"/>
        <pc:sldMkLst>
          <pc:docMk/>
          <pc:sldMk cId="1299078700" sldId="399"/>
        </pc:sldMkLst>
        <pc:picChg chg="mod">
          <ac:chgData name="Radim Boháč" userId="e5098a9a-6a28-40ce-ac6e-47e9b8c9add8" providerId="ADAL" clId="{DC1BD5D0-F8E7-4556-9D39-5C29BBBB7E1A}" dt="2021-10-30T17:14:06.930" v="7" actId="1076"/>
          <ac:picMkLst>
            <pc:docMk/>
            <pc:sldMk cId="1299078700" sldId="399"/>
            <ac:picMk id="5" creationId="{14B8D4D2-F5CD-4A2B-B135-6DBFF81BCA55}"/>
          </ac:picMkLst>
        </pc:picChg>
      </pc:sldChg>
      <pc:sldChg chg="modSp mod">
        <pc:chgData name="Radim Boháč" userId="e5098a9a-6a28-40ce-ac6e-47e9b8c9add8" providerId="ADAL" clId="{DC1BD5D0-F8E7-4556-9D39-5C29BBBB7E1A}" dt="2021-10-30T17:23:38.885" v="10" actId="113"/>
        <pc:sldMkLst>
          <pc:docMk/>
          <pc:sldMk cId="3956555389" sldId="404"/>
        </pc:sldMkLst>
        <pc:spChg chg="mod">
          <ac:chgData name="Radim Boháč" userId="e5098a9a-6a28-40ce-ac6e-47e9b8c9add8" providerId="ADAL" clId="{DC1BD5D0-F8E7-4556-9D39-5C29BBBB7E1A}" dt="2021-10-30T17:23:38.885" v="10" actId="113"/>
          <ac:spMkLst>
            <pc:docMk/>
            <pc:sldMk cId="3956555389" sldId="404"/>
            <ac:spMk id="6" creationId="{DC9544E0-2196-429E-8B01-8E77640E4CE8}"/>
          </ac:spMkLst>
        </pc:spChg>
      </pc:sldChg>
    </pc:docChg>
  </pc:docChgLst>
  <pc:docChgLst>
    <pc:chgData name="Radim Boháč" userId="e5098a9a-6a28-40ce-ac6e-47e9b8c9add8" providerId="ADAL" clId="{B7C2402F-970B-4343-A224-2B49BAFAD21E}"/>
    <pc:docChg chg="modSld">
      <pc:chgData name="Radim Boháč" userId="e5098a9a-6a28-40ce-ac6e-47e9b8c9add8" providerId="ADAL" clId="{B7C2402F-970B-4343-A224-2B49BAFAD21E}" dt="2023-03-28T21:17:05.796" v="56"/>
      <pc:docMkLst>
        <pc:docMk/>
      </pc:docMkLst>
      <pc:sldChg chg="addSp delSp modSp mod modTransition modAnim">
        <pc:chgData name="Radim Boháč" userId="e5098a9a-6a28-40ce-ac6e-47e9b8c9add8" providerId="ADAL" clId="{B7C2402F-970B-4343-A224-2B49BAFAD21E}" dt="2023-03-28T20:35:56.736" v="5"/>
        <pc:sldMkLst>
          <pc:docMk/>
          <pc:sldMk cId="4086439368" sldId="256"/>
        </pc:sldMkLst>
        <pc:picChg chg="del">
          <ac:chgData name="Radim Boháč" userId="e5098a9a-6a28-40ce-ac6e-47e9b8c9add8" providerId="ADAL" clId="{B7C2402F-970B-4343-A224-2B49BAFAD21E}" dt="2023-03-28T20:35:01.419" v="1"/>
          <ac:picMkLst>
            <pc:docMk/>
            <pc:sldMk cId="4086439368" sldId="256"/>
            <ac:picMk id="2" creationId="{00000000-0000-0000-0000-000000000000}"/>
          </ac:picMkLst>
        </pc:picChg>
        <pc:picChg chg="add del mod ord">
          <ac:chgData name="Radim Boháč" userId="e5098a9a-6a28-40ce-ac6e-47e9b8c9add8" providerId="ADAL" clId="{B7C2402F-970B-4343-A224-2B49BAFAD21E}" dt="2023-03-28T20:35:23.861" v="2"/>
          <ac:picMkLst>
            <pc:docMk/>
            <pc:sldMk cId="4086439368" sldId="256"/>
            <ac:picMk id="4" creationId="{65759697-7E01-8587-C827-78011392C555}"/>
          </ac:picMkLst>
        </pc:picChg>
        <pc:picChg chg="add del mod">
          <ac:chgData name="Radim Boháč" userId="e5098a9a-6a28-40ce-ac6e-47e9b8c9add8" providerId="ADAL" clId="{B7C2402F-970B-4343-A224-2B49BAFAD21E}" dt="2023-03-28T20:35:32.897" v="4"/>
          <ac:picMkLst>
            <pc:docMk/>
            <pc:sldMk cId="4086439368" sldId="256"/>
            <ac:picMk id="5" creationId="{2D078B27-E026-0E78-2FDE-34A1AC84752D}"/>
          </ac:picMkLst>
        </pc:picChg>
        <pc:picChg chg="add del mod ord">
          <ac:chgData name="Radim Boháč" userId="e5098a9a-6a28-40ce-ac6e-47e9b8c9add8" providerId="ADAL" clId="{B7C2402F-970B-4343-A224-2B49BAFAD21E}" dt="2023-03-28T20:35:56.736" v="5"/>
          <ac:picMkLst>
            <pc:docMk/>
            <pc:sldMk cId="4086439368" sldId="256"/>
            <ac:picMk id="11" creationId="{F80EE3B8-ACC4-4454-2A00-CBC8BB090204}"/>
          </ac:picMkLst>
        </pc:picChg>
        <pc:picChg chg="add mod">
          <ac:chgData name="Radim Boháč" userId="e5098a9a-6a28-40ce-ac6e-47e9b8c9add8" providerId="ADAL" clId="{B7C2402F-970B-4343-A224-2B49BAFAD21E}" dt="2023-03-28T20:35:56.736" v="5"/>
          <ac:picMkLst>
            <pc:docMk/>
            <pc:sldMk cId="4086439368" sldId="256"/>
            <ac:picMk id="12" creationId="{A4F64ACC-17DA-165F-5A26-69BB2D4CC1AF}"/>
          </ac:picMkLst>
        </pc:picChg>
      </pc:sldChg>
      <pc:sldChg chg="addSp delSp modSp mod modTransition modAnim">
        <pc:chgData name="Radim Boháč" userId="e5098a9a-6a28-40ce-ac6e-47e9b8c9add8" providerId="ADAL" clId="{B7C2402F-970B-4343-A224-2B49BAFAD21E}" dt="2023-03-28T20:40:08.509" v="8"/>
        <pc:sldMkLst>
          <pc:docMk/>
          <pc:sldMk cId="3188188334" sldId="257"/>
        </pc:sldMkLst>
        <pc:picChg chg="del">
          <ac:chgData name="Radim Boháč" userId="e5098a9a-6a28-40ce-ac6e-47e9b8c9add8" providerId="ADAL" clId="{B7C2402F-970B-4343-A224-2B49BAFAD21E}" dt="2023-03-28T20:39:45.020" v="7"/>
          <ac:picMkLst>
            <pc:docMk/>
            <pc:sldMk cId="3188188334" sldId="257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B7C2402F-970B-4343-A224-2B49BAFAD21E}" dt="2023-03-28T20:40:08.509" v="8"/>
          <ac:picMkLst>
            <pc:docMk/>
            <pc:sldMk cId="3188188334" sldId="257"/>
            <ac:picMk id="19" creationId="{3FC302E6-26B9-7860-EAB8-9B461D960889}"/>
          </ac:picMkLst>
        </pc:picChg>
        <pc:picChg chg="add mod">
          <ac:chgData name="Radim Boháč" userId="e5098a9a-6a28-40ce-ac6e-47e9b8c9add8" providerId="ADAL" clId="{B7C2402F-970B-4343-A224-2B49BAFAD21E}" dt="2023-03-28T20:40:08.509" v="8"/>
          <ac:picMkLst>
            <pc:docMk/>
            <pc:sldMk cId="3188188334" sldId="257"/>
            <ac:picMk id="20" creationId="{5D8C35C0-EA9B-8BA9-2B97-A3AB176EC31E}"/>
          </ac:picMkLst>
        </pc:picChg>
      </pc:sldChg>
      <pc:sldChg chg="addSp delSp modSp mod modTransition modAnim">
        <pc:chgData name="Radim Boháč" userId="e5098a9a-6a28-40ce-ac6e-47e9b8c9add8" providerId="ADAL" clId="{B7C2402F-970B-4343-A224-2B49BAFAD21E}" dt="2023-03-28T21:17:05.796" v="56"/>
        <pc:sldMkLst>
          <pc:docMk/>
          <pc:sldMk cId="297342884" sldId="263"/>
        </pc:sldMkLst>
        <pc:picChg chg="del">
          <ac:chgData name="Radim Boháč" userId="e5098a9a-6a28-40ce-ac6e-47e9b8c9add8" providerId="ADAL" clId="{B7C2402F-970B-4343-A224-2B49BAFAD21E}" dt="2023-03-28T21:16:38.068" v="55"/>
          <ac:picMkLst>
            <pc:docMk/>
            <pc:sldMk cId="297342884" sldId="263"/>
            <ac:picMk id="7" creationId="{9CF2F540-A290-4301-9172-C5A5EB791D41}"/>
          </ac:picMkLst>
        </pc:picChg>
        <pc:picChg chg="add del mod">
          <ac:chgData name="Radim Boháč" userId="e5098a9a-6a28-40ce-ac6e-47e9b8c9add8" providerId="ADAL" clId="{B7C2402F-970B-4343-A224-2B49BAFAD21E}" dt="2023-03-28T21:17:05.796" v="56"/>
          <ac:picMkLst>
            <pc:docMk/>
            <pc:sldMk cId="297342884" sldId="263"/>
            <ac:picMk id="14" creationId="{31306F23-F9AB-6635-7B54-3CA9CF496C85}"/>
          </ac:picMkLst>
        </pc:picChg>
        <pc:picChg chg="add mod">
          <ac:chgData name="Radim Boháč" userId="e5098a9a-6a28-40ce-ac6e-47e9b8c9add8" providerId="ADAL" clId="{B7C2402F-970B-4343-A224-2B49BAFAD21E}" dt="2023-03-28T21:17:05.796" v="56"/>
          <ac:picMkLst>
            <pc:docMk/>
            <pc:sldMk cId="297342884" sldId="263"/>
            <ac:picMk id="15" creationId="{599D0CC1-7D7C-D52C-FAFC-616F10F71AE7}"/>
          </ac:picMkLst>
        </pc:picChg>
      </pc:sldChg>
      <pc:sldChg chg="addSp delSp modSp mod modTransition modAnim">
        <pc:chgData name="Radim Boháč" userId="e5098a9a-6a28-40ce-ac6e-47e9b8c9add8" providerId="ADAL" clId="{B7C2402F-970B-4343-A224-2B49BAFAD21E}" dt="2023-03-28T20:42:52.036" v="14"/>
        <pc:sldMkLst>
          <pc:docMk/>
          <pc:sldMk cId="2371377080" sldId="382"/>
        </pc:sldMkLst>
        <pc:picChg chg="del">
          <ac:chgData name="Radim Boháč" userId="e5098a9a-6a28-40ce-ac6e-47e9b8c9add8" providerId="ADAL" clId="{B7C2402F-970B-4343-A224-2B49BAFAD21E}" dt="2023-03-28T20:41:58.910" v="13"/>
          <ac:picMkLst>
            <pc:docMk/>
            <pc:sldMk cId="2371377080" sldId="382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B7C2402F-970B-4343-A224-2B49BAFAD21E}" dt="2023-03-28T20:42:52.036" v="14"/>
          <ac:picMkLst>
            <pc:docMk/>
            <pc:sldMk cId="2371377080" sldId="382"/>
            <ac:picMk id="11" creationId="{8F79EC8D-E605-0933-8889-73D2960E594D}"/>
          </ac:picMkLst>
        </pc:picChg>
        <pc:picChg chg="add mod">
          <ac:chgData name="Radim Boháč" userId="e5098a9a-6a28-40ce-ac6e-47e9b8c9add8" providerId="ADAL" clId="{B7C2402F-970B-4343-A224-2B49BAFAD21E}" dt="2023-03-28T20:42:52.036" v="14"/>
          <ac:picMkLst>
            <pc:docMk/>
            <pc:sldMk cId="2371377080" sldId="382"/>
            <ac:picMk id="12" creationId="{C12FA885-BAD4-F50E-A8B3-4A8BA3BFAACC}"/>
          </ac:picMkLst>
        </pc:picChg>
      </pc:sldChg>
      <pc:sldChg chg="addSp delSp modSp mod modTransition modAnim">
        <pc:chgData name="Radim Boháč" userId="e5098a9a-6a28-40ce-ac6e-47e9b8c9add8" providerId="ADAL" clId="{B7C2402F-970B-4343-A224-2B49BAFAD21E}" dt="2023-03-28T20:41:50.815" v="11"/>
        <pc:sldMkLst>
          <pc:docMk/>
          <pc:sldMk cId="399895521" sldId="383"/>
        </pc:sldMkLst>
        <pc:picChg chg="del">
          <ac:chgData name="Radim Boháč" userId="e5098a9a-6a28-40ce-ac6e-47e9b8c9add8" providerId="ADAL" clId="{B7C2402F-970B-4343-A224-2B49BAFAD21E}" dt="2023-03-28T20:40:41.217" v="10"/>
          <ac:picMkLst>
            <pc:docMk/>
            <pc:sldMk cId="399895521" sldId="383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B7C2402F-970B-4343-A224-2B49BAFAD21E}" dt="2023-03-28T20:41:50.815" v="11"/>
          <ac:picMkLst>
            <pc:docMk/>
            <pc:sldMk cId="399895521" sldId="383"/>
            <ac:picMk id="12" creationId="{A604DBD4-CBB9-8C8A-9ADB-86D49BFE3090}"/>
          </ac:picMkLst>
        </pc:picChg>
        <pc:picChg chg="add mod">
          <ac:chgData name="Radim Boháč" userId="e5098a9a-6a28-40ce-ac6e-47e9b8c9add8" providerId="ADAL" clId="{B7C2402F-970B-4343-A224-2B49BAFAD21E}" dt="2023-03-28T20:41:50.815" v="11"/>
          <ac:picMkLst>
            <pc:docMk/>
            <pc:sldMk cId="399895521" sldId="383"/>
            <ac:picMk id="13" creationId="{9EE584C2-FFD4-7A94-2F95-3CDE2CAFD093}"/>
          </ac:picMkLst>
        </pc:picChg>
      </pc:sldChg>
      <pc:sldChg chg="addSp delSp modSp mod modTransition modAnim">
        <pc:chgData name="Radim Boháč" userId="e5098a9a-6a28-40ce-ac6e-47e9b8c9add8" providerId="ADAL" clId="{B7C2402F-970B-4343-A224-2B49BAFAD21E}" dt="2023-03-28T20:45:16.075" v="17"/>
        <pc:sldMkLst>
          <pc:docMk/>
          <pc:sldMk cId="2330988024" sldId="393"/>
        </pc:sldMkLst>
        <pc:picChg chg="del">
          <ac:chgData name="Radim Boháč" userId="e5098a9a-6a28-40ce-ac6e-47e9b8c9add8" providerId="ADAL" clId="{B7C2402F-970B-4343-A224-2B49BAFAD21E}" dt="2023-03-28T20:43:15.761" v="16"/>
          <ac:picMkLst>
            <pc:docMk/>
            <pc:sldMk cId="2330988024" sldId="393"/>
            <ac:picMk id="3" creationId="{00000000-0000-0000-0000-000000000000}"/>
          </ac:picMkLst>
        </pc:picChg>
        <pc:picChg chg="add del mod ord">
          <ac:chgData name="Radim Boháč" userId="e5098a9a-6a28-40ce-ac6e-47e9b8c9add8" providerId="ADAL" clId="{B7C2402F-970B-4343-A224-2B49BAFAD21E}" dt="2023-03-28T20:45:16.075" v="17"/>
          <ac:picMkLst>
            <pc:docMk/>
            <pc:sldMk cId="2330988024" sldId="393"/>
            <ac:picMk id="11" creationId="{F91B378B-7EAB-5093-603B-72994FF0D5D3}"/>
          </ac:picMkLst>
        </pc:picChg>
        <pc:picChg chg="add mod">
          <ac:chgData name="Radim Boháč" userId="e5098a9a-6a28-40ce-ac6e-47e9b8c9add8" providerId="ADAL" clId="{B7C2402F-970B-4343-A224-2B49BAFAD21E}" dt="2023-03-28T20:45:16.075" v="17"/>
          <ac:picMkLst>
            <pc:docMk/>
            <pc:sldMk cId="2330988024" sldId="393"/>
            <ac:picMk id="12" creationId="{C41B4C75-25F6-54E1-5DE5-1E0FFD7DD5DB}"/>
          </ac:picMkLst>
        </pc:picChg>
      </pc:sldChg>
      <pc:sldChg chg="addSp delSp modSp mod modTransition modAnim">
        <pc:chgData name="Radim Boháč" userId="e5098a9a-6a28-40ce-ac6e-47e9b8c9add8" providerId="ADAL" clId="{B7C2402F-970B-4343-A224-2B49BAFAD21E}" dt="2023-03-28T20:52:03.019" v="26"/>
        <pc:sldMkLst>
          <pc:docMk/>
          <pc:sldMk cId="2627193004" sldId="395"/>
        </pc:sldMkLst>
        <pc:picChg chg="del">
          <ac:chgData name="Radim Boháč" userId="e5098a9a-6a28-40ce-ac6e-47e9b8c9add8" providerId="ADAL" clId="{B7C2402F-970B-4343-A224-2B49BAFAD21E}" dt="2023-03-28T20:49:51.968" v="25"/>
          <ac:picMkLst>
            <pc:docMk/>
            <pc:sldMk cId="2627193004" sldId="395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B7C2402F-970B-4343-A224-2B49BAFAD21E}" dt="2023-03-28T20:52:03.019" v="26"/>
          <ac:picMkLst>
            <pc:docMk/>
            <pc:sldMk cId="2627193004" sldId="395"/>
            <ac:picMk id="14" creationId="{E6FCA12E-F62E-D5D1-C7FC-93B277B2915E}"/>
          </ac:picMkLst>
        </pc:picChg>
        <pc:picChg chg="add mod">
          <ac:chgData name="Radim Boháč" userId="e5098a9a-6a28-40ce-ac6e-47e9b8c9add8" providerId="ADAL" clId="{B7C2402F-970B-4343-A224-2B49BAFAD21E}" dt="2023-03-28T20:52:03.019" v="26"/>
          <ac:picMkLst>
            <pc:docMk/>
            <pc:sldMk cId="2627193004" sldId="395"/>
            <ac:picMk id="15" creationId="{B5F56673-D42D-0C09-250B-49E5C57864D1}"/>
          </ac:picMkLst>
        </pc:picChg>
      </pc:sldChg>
      <pc:sldChg chg="addSp delSp modSp mod modTransition modAnim">
        <pc:chgData name="Radim Boháč" userId="e5098a9a-6a28-40ce-ac6e-47e9b8c9add8" providerId="ADAL" clId="{B7C2402F-970B-4343-A224-2B49BAFAD21E}" dt="2023-03-28T20:57:31.945" v="29"/>
        <pc:sldMkLst>
          <pc:docMk/>
          <pc:sldMk cId="4052946803" sldId="396"/>
        </pc:sldMkLst>
        <pc:picChg chg="del">
          <ac:chgData name="Radim Boháč" userId="e5098a9a-6a28-40ce-ac6e-47e9b8c9add8" providerId="ADAL" clId="{B7C2402F-970B-4343-A224-2B49BAFAD21E}" dt="2023-03-28T20:52:45.846" v="28"/>
          <ac:picMkLst>
            <pc:docMk/>
            <pc:sldMk cId="4052946803" sldId="396"/>
            <ac:picMk id="3" creationId="{00000000-0000-0000-0000-000000000000}"/>
          </ac:picMkLst>
        </pc:picChg>
        <pc:picChg chg="add del mod ord">
          <ac:chgData name="Radim Boháč" userId="e5098a9a-6a28-40ce-ac6e-47e9b8c9add8" providerId="ADAL" clId="{B7C2402F-970B-4343-A224-2B49BAFAD21E}" dt="2023-03-28T20:57:31.945" v="29"/>
          <ac:picMkLst>
            <pc:docMk/>
            <pc:sldMk cId="4052946803" sldId="396"/>
            <ac:picMk id="11" creationId="{E32A2535-B0C0-DA11-E7A2-D0319228B989}"/>
          </ac:picMkLst>
        </pc:picChg>
        <pc:picChg chg="add mod">
          <ac:chgData name="Radim Boháč" userId="e5098a9a-6a28-40ce-ac6e-47e9b8c9add8" providerId="ADAL" clId="{B7C2402F-970B-4343-A224-2B49BAFAD21E}" dt="2023-03-28T20:57:31.945" v="29"/>
          <ac:picMkLst>
            <pc:docMk/>
            <pc:sldMk cId="4052946803" sldId="396"/>
            <ac:picMk id="12" creationId="{3AF2C220-E19D-7F46-92DA-9E922464199F}"/>
          </ac:picMkLst>
        </pc:picChg>
      </pc:sldChg>
      <pc:sldChg chg="addSp delSp modSp mod modTransition modAnim">
        <pc:chgData name="Radim Boháč" userId="e5098a9a-6a28-40ce-ac6e-47e9b8c9add8" providerId="ADAL" clId="{B7C2402F-970B-4343-A224-2B49BAFAD21E}" dt="2023-03-28T20:59:14.110" v="32"/>
        <pc:sldMkLst>
          <pc:docMk/>
          <pc:sldMk cId="4017507236" sldId="397"/>
        </pc:sldMkLst>
        <pc:picChg chg="del">
          <ac:chgData name="Radim Boháč" userId="e5098a9a-6a28-40ce-ac6e-47e9b8c9add8" providerId="ADAL" clId="{B7C2402F-970B-4343-A224-2B49BAFAD21E}" dt="2023-03-28T20:57:39.655" v="31"/>
          <ac:picMkLst>
            <pc:docMk/>
            <pc:sldMk cId="4017507236" sldId="397"/>
            <ac:picMk id="3" creationId="{00000000-0000-0000-0000-000000000000}"/>
          </ac:picMkLst>
        </pc:picChg>
        <pc:picChg chg="add del mod ord">
          <ac:chgData name="Radim Boháč" userId="e5098a9a-6a28-40ce-ac6e-47e9b8c9add8" providerId="ADAL" clId="{B7C2402F-970B-4343-A224-2B49BAFAD21E}" dt="2023-03-28T20:59:14.110" v="32"/>
          <ac:picMkLst>
            <pc:docMk/>
            <pc:sldMk cId="4017507236" sldId="397"/>
            <ac:picMk id="11" creationId="{87638AA5-0DEF-2CB6-C709-5E5F28DED7BA}"/>
          </ac:picMkLst>
        </pc:picChg>
        <pc:picChg chg="add mod">
          <ac:chgData name="Radim Boháč" userId="e5098a9a-6a28-40ce-ac6e-47e9b8c9add8" providerId="ADAL" clId="{B7C2402F-970B-4343-A224-2B49BAFAD21E}" dt="2023-03-28T20:59:14.110" v="32"/>
          <ac:picMkLst>
            <pc:docMk/>
            <pc:sldMk cId="4017507236" sldId="397"/>
            <ac:picMk id="12" creationId="{801CB618-72D6-FDE1-1332-43CC8501F610}"/>
          </ac:picMkLst>
        </pc:picChg>
      </pc:sldChg>
      <pc:sldChg chg="addSp delSp modSp mod modTransition modAnim">
        <pc:chgData name="Radim Boháč" userId="e5098a9a-6a28-40ce-ac6e-47e9b8c9add8" providerId="ADAL" clId="{B7C2402F-970B-4343-A224-2B49BAFAD21E}" dt="2023-03-28T21:02:42.640" v="35"/>
        <pc:sldMkLst>
          <pc:docMk/>
          <pc:sldMk cId="2773009739" sldId="398"/>
        </pc:sldMkLst>
        <pc:picChg chg="del">
          <ac:chgData name="Radim Boháč" userId="e5098a9a-6a28-40ce-ac6e-47e9b8c9add8" providerId="ADAL" clId="{B7C2402F-970B-4343-A224-2B49BAFAD21E}" dt="2023-03-28T20:59:23.144" v="34"/>
          <ac:picMkLst>
            <pc:docMk/>
            <pc:sldMk cId="2773009739" sldId="398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B7C2402F-970B-4343-A224-2B49BAFAD21E}" dt="2023-03-28T21:02:42.640" v="35"/>
          <ac:picMkLst>
            <pc:docMk/>
            <pc:sldMk cId="2773009739" sldId="398"/>
            <ac:picMk id="11" creationId="{FB609C62-7D69-EEB6-5376-E931765E67D7}"/>
          </ac:picMkLst>
        </pc:picChg>
        <pc:picChg chg="add mod">
          <ac:chgData name="Radim Boháč" userId="e5098a9a-6a28-40ce-ac6e-47e9b8c9add8" providerId="ADAL" clId="{B7C2402F-970B-4343-A224-2B49BAFAD21E}" dt="2023-03-28T21:02:42.640" v="35"/>
          <ac:picMkLst>
            <pc:docMk/>
            <pc:sldMk cId="2773009739" sldId="398"/>
            <ac:picMk id="12" creationId="{A15510C1-6D95-4F05-81DC-7647DEAA0D5C}"/>
          </ac:picMkLst>
        </pc:picChg>
      </pc:sldChg>
      <pc:sldChg chg="addSp delSp modSp mod modTransition modAnim">
        <pc:chgData name="Radim Boháč" userId="e5098a9a-6a28-40ce-ac6e-47e9b8c9add8" providerId="ADAL" clId="{B7C2402F-970B-4343-A224-2B49BAFAD21E}" dt="2023-03-28T21:09:32.810" v="41"/>
        <pc:sldMkLst>
          <pc:docMk/>
          <pc:sldMk cId="1299078700" sldId="399"/>
        </pc:sldMkLst>
        <pc:picChg chg="del">
          <ac:chgData name="Radim Boháč" userId="e5098a9a-6a28-40ce-ac6e-47e9b8c9add8" providerId="ADAL" clId="{B7C2402F-970B-4343-A224-2B49BAFAD21E}" dt="2023-03-28T21:03:28.354" v="37"/>
          <ac:picMkLst>
            <pc:docMk/>
            <pc:sldMk cId="1299078700" sldId="399"/>
            <ac:picMk id="3" creationId="{00000000-0000-0000-0000-000000000000}"/>
          </ac:picMkLst>
        </pc:picChg>
        <pc:picChg chg="add del mod ord">
          <ac:chgData name="Radim Boháč" userId="e5098a9a-6a28-40ce-ac6e-47e9b8c9add8" providerId="ADAL" clId="{B7C2402F-970B-4343-A224-2B49BAFAD21E}" dt="2023-03-28T21:05:58.347" v="38"/>
          <ac:picMkLst>
            <pc:docMk/>
            <pc:sldMk cId="1299078700" sldId="399"/>
            <ac:picMk id="11" creationId="{FA151E69-9BCA-7A0E-DD7C-BE09B94A8F15}"/>
          </ac:picMkLst>
        </pc:picChg>
        <pc:picChg chg="add del mod">
          <ac:chgData name="Radim Boháč" userId="e5098a9a-6a28-40ce-ac6e-47e9b8c9add8" providerId="ADAL" clId="{B7C2402F-970B-4343-A224-2B49BAFAD21E}" dt="2023-03-28T21:07:17.251" v="40"/>
          <ac:picMkLst>
            <pc:docMk/>
            <pc:sldMk cId="1299078700" sldId="399"/>
            <ac:picMk id="12" creationId="{D342B449-4724-BF38-7CC9-C1ECEE8EBBBE}"/>
          </ac:picMkLst>
        </pc:picChg>
        <pc:picChg chg="add del mod ord">
          <ac:chgData name="Radim Boháč" userId="e5098a9a-6a28-40ce-ac6e-47e9b8c9add8" providerId="ADAL" clId="{B7C2402F-970B-4343-A224-2B49BAFAD21E}" dt="2023-03-28T21:09:32.810" v="41"/>
          <ac:picMkLst>
            <pc:docMk/>
            <pc:sldMk cId="1299078700" sldId="399"/>
            <ac:picMk id="15" creationId="{AA8E05A2-60A6-87BC-F9C7-5C2070BEF11F}"/>
          </ac:picMkLst>
        </pc:picChg>
        <pc:picChg chg="add mod">
          <ac:chgData name="Radim Boháč" userId="e5098a9a-6a28-40ce-ac6e-47e9b8c9add8" providerId="ADAL" clId="{B7C2402F-970B-4343-A224-2B49BAFAD21E}" dt="2023-03-28T21:09:32.810" v="41"/>
          <ac:picMkLst>
            <pc:docMk/>
            <pc:sldMk cId="1299078700" sldId="399"/>
            <ac:picMk id="16" creationId="{0542C1E7-31E8-3D25-8B72-8CBF5380058B}"/>
          </ac:picMkLst>
        </pc:picChg>
      </pc:sldChg>
      <pc:sldChg chg="addSp delSp modSp mod modTransition modAnim">
        <pc:chgData name="Radim Boháč" userId="e5098a9a-6a28-40ce-ac6e-47e9b8c9add8" providerId="ADAL" clId="{B7C2402F-970B-4343-A224-2B49BAFAD21E}" dt="2023-03-28T21:11:27.982" v="44"/>
        <pc:sldMkLst>
          <pc:docMk/>
          <pc:sldMk cId="2136780043" sldId="400"/>
        </pc:sldMkLst>
        <pc:picChg chg="del">
          <ac:chgData name="Radim Boháč" userId="e5098a9a-6a28-40ce-ac6e-47e9b8c9add8" providerId="ADAL" clId="{B7C2402F-970B-4343-A224-2B49BAFAD21E}" dt="2023-03-28T21:09:39.803" v="43"/>
          <ac:picMkLst>
            <pc:docMk/>
            <pc:sldMk cId="2136780043" sldId="400"/>
            <ac:picMk id="3" creationId="{00000000-0000-0000-0000-000000000000}"/>
          </ac:picMkLst>
        </pc:picChg>
        <pc:picChg chg="add del mod ord">
          <ac:chgData name="Radim Boháč" userId="e5098a9a-6a28-40ce-ac6e-47e9b8c9add8" providerId="ADAL" clId="{B7C2402F-970B-4343-A224-2B49BAFAD21E}" dt="2023-03-28T21:11:27.982" v="44"/>
          <ac:picMkLst>
            <pc:docMk/>
            <pc:sldMk cId="2136780043" sldId="400"/>
            <ac:picMk id="14" creationId="{B7241210-8657-493E-B2A5-5A28C3427DC9}"/>
          </ac:picMkLst>
        </pc:picChg>
        <pc:picChg chg="add mod">
          <ac:chgData name="Radim Boháč" userId="e5098a9a-6a28-40ce-ac6e-47e9b8c9add8" providerId="ADAL" clId="{B7C2402F-970B-4343-A224-2B49BAFAD21E}" dt="2023-03-28T21:11:27.982" v="44"/>
          <ac:picMkLst>
            <pc:docMk/>
            <pc:sldMk cId="2136780043" sldId="400"/>
            <ac:picMk id="15" creationId="{CD70B3DA-4108-705A-747F-596B8CB40EA1}"/>
          </ac:picMkLst>
        </pc:picChg>
      </pc:sldChg>
      <pc:sldChg chg="addSp delSp modSp mod modTransition modAnim">
        <pc:chgData name="Radim Boháč" userId="e5098a9a-6a28-40ce-ac6e-47e9b8c9add8" providerId="ADAL" clId="{B7C2402F-970B-4343-A224-2B49BAFAD21E}" dt="2023-03-28T21:13:46.807" v="47"/>
        <pc:sldMkLst>
          <pc:docMk/>
          <pc:sldMk cId="2836561157" sldId="401"/>
        </pc:sldMkLst>
        <pc:picChg chg="del">
          <ac:chgData name="Radim Boháč" userId="e5098a9a-6a28-40ce-ac6e-47e9b8c9add8" providerId="ADAL" clId="{B7C2402F-970B-4343-A224-2B49BAFAD21E}" dt="2023-03-28T21:11:31.950" v="46"/>
          <ac:picMkLst>
            <pc:docMk/>
            <pc:sldMk cId="2836561157" sldId="401"/>
            <ac:picMk id="3" creationId="{00000000-0000-0000-0000-000000000000}"/>
          </ac:picMkLst>
        </pc:picChg>
        <pc:picChg chg="add del mod ord">
          <ac:chgData name="Radim Boháč" userId="e5098a9a-6a28-40ce-ac6e-47e9b8c9add8" providerId="ADAL" clId="{B7C2402F-970B-4343-A224-2B49BAFAD21E}" dt="2023-03-28T21:13:46.807" v="47"/>
          <ac:picMkLst>
            <pc:docMk/>
            <pc:sldMk cId="2836561157" sldId="401"/>
            <ac:picMk id="11" creationId="{AB1EBE10-AC8D-CAC3-CCD0-562560EF9E04}"/>
          </ac:picMkLst>
        </pc:picChg>
        <pc:picChg chg="add mod">
          <ac:chgData name="Radim Boháč" userId="e5098a9a-6a28-40ce-ac6e-47e9b8c9add8" providerId="ADAL" clId="{B7C2402F-970B-4343-A224-2B49BAFAD21E}" dt="2023-03-28T21:13:46.807" v="47"/>
          <ac:picMkLst>
            <pc:docMk/>
            <pc:sldMk cId="2836561157" sldId="401"/>
            <ac:picMk id="12" creationId="{893080BA-9E06-61EE-142E-0F15532DBC56}"/>
          </ac:picMkLst>
        </pc:picChg>
      </pc:sldChg>
      <pc:sldChg chg="addSp delSp modSp mod modTransition modAnim">
        <pc:chgData name="Radim Boháč" userId="e5098a9a-6a28-40ce-ac6e-47e9b8c9add8" providerId="ADAL" clId="{B7C2402F-970B-4343-A224-2B49BAFAD21E}" dt="2023-03-28T20:49:42.307" v="23"/>
        <pc:sldMkLst>
          <pc:docMk/>
          <pc:sldMk cId="2484925565" sldId="403"/>
        </pc:sldMkLst>
        <pc:picChg chg="del">
          <ac:chgData name="Radim Boháč" userId="e5098a9a-6a28-40ce-ac6e-47e9b8c9add8" providerId="ADAL" clId="{B7C2402F-970B-4343-A224-2B49BAFAD21E}" dt="2023-03-28T20:46:06.627" v="19"/>
          <ac:picMkLst>
            <pc:docMk/>
            <pc:sldMk cId="2484925565" sldId="403"/>
            <ac:picMk id="3" creationId="{00000000-0000-0000-0000-000000000000}"/>
          </ac:picMkLst>
        </pc:picChg>
        <pc:picChg chg="add del mod ord">
          <ac:chgData name="Radim Boháč" userId="e5098a9a-6a28-40ce-ac6e-47e9b8c9add8" providerId="ADAL" clId="{B7C2402F-970B-4343-A224-2B49BAFAD21E}" dt="2023-03-28T20:46:14.654" v="20"/>
          <ac:picMkLst>
            <pc:docMk/>
            <pc:sldMk cId="2484925565" sldId="403"/>
            <ac:picMk id="11" creationId="{96215AAD-CB28-80C5-0F24-274E395FF570}"/>
          </ac:picMkLst>
        </pc:picChg>
        <pc:picChg chg="add del mod">
          <ac:chgData name="Radim Boháč" userId="e5098a9a-6a28-40ce-ac6e-47e9b8c9add8" providerId="ADAL" clId="{B7C2402F-970B-4343-A224-2B49BAFAD21E}" dt="2023-03-28T20:46:17.381" v="22"/>
          <ac:picMkLst>
            <pc:docMk/>
            <pc:sldMk cId="2484925565" sldId="403"/>
            <ac:picMk id="12" creationId="{82142F50-AB64-6A53-4F9A-45A583D1DC48}"/>
          </ac:picMkLst>
        </pc:picChg>
        <pc:picChg chg="add del mod ord">
          <ac:chgData name="Radim Boháč" userId="e5098a9a-6a28-40ce-ac6e-47e9b8c9add8" providerId="ADAL" clId="{B7C2402F-970B-4343-A224-2B49BAFAD21E}" dt="2023-03-28T20:49:42.307" v="23"/>
          <ac:picMkLst>
            <pc:docMk/>
            <pc:sldMk cId="2484925565" sldId="403"/>
            <ac:picMk id="15" creationId="{E397636F-13C0-A05A-6161-C0D86787E48A}"/>
          </ac:picMkLst>
        </pc:picChg>
        <pc:picChg chg="add mod">
          <ac:chgData name="Radim Boháč" userId="e5098a9a-6a28-40ce-ac6e-47e9b8c9add8" providerId="ADAL" clId="{B7C2402F-970B-4343-A224-2B49BAFAD21E}" dt="2023-03-28T20:49:42.307" v="23"/>
          <ac:picMkLst>
            <pc:docMk/>
            <pc:sldMk cId="2484925565" sldId="403"/>
            <ac:picMk id="16" creationId="{C5B3A0B2-EFA5-FF39-D748-C778C32C461D}"/>
          </ac:picMkLst>
        </pc:picChg>
      </pc:sldChg>
      <pc:sldChg chg="addSp delSp modSp mod modTransition modAnim">
        <pc:chgData name="Radim Boháč" userId="e5098a9a-6a28-40ce-ac6e-47e9b8c9add8" providerId="ADAL" clId="{B7C2402F-970B-4343-A224-2B49BAFAD21E}" dt="2023-03-28T21:16:33.773" v="53"/>
        <pc:sldMkLst>
          <pc:docMk/>
          <pc:sldMk cId="3956555389" sldId="404"/>
        </pc:sldMkLst>
        <pc:picChg chg="del">
          <ac:chgData name="Radim Boháč" userId="e5098a9a-6a28-40ce-ac6e-47e9b8c9add8" providerId="ADAL" clId="{B7C2402F-970B-4343-A224-2B49BAFAD21E}" dt="2023-03-28T21:13:51.029" v="49"/>
          <ac:picMkLst>
            <pc:docMk/>
            <pc:sldMk cId="3956555389" sldId="404"/>
            <ac:picMk id="3" creationId="{00000000-0000-0000-0000-000000000000}"/>
          </ac:picMkLst>
        </pc:picChg>
        <pc:picChg chg="add del mod ord">
          <ac:chgData name="Radim Boháč" userId="e5098a9a-6a28-40ce-ac6e-47e9b8c9add8" providerId="ADAL" clId="{B7C2402F-970B-4343-A224-2B49BAFAD21E}" dt="2023-03-28T21:14:00.361" v="50"/>
          <ac:picMkLst>
            <pc:docMk/>
            <pc:sldMk cId="3956555389" sldId="404"/>
            <ac:picMk id="11" creationId="{CC3F8396-CC72-C342-E6FC-9BE38CF98812}"/>
          </ac:picMkLst>
        </pc:picChg>
        <pc:picChg chg="add del mod">
          <ac:chgData name="Radim Boháč" userId="e5098a9a-6a28-40ce-ac6e-47e9b8c9add8" providerId="ADAL" clId="{B7C2402F-970B-4343-A224-2B49BAFAD21E}" dt="2023-03-28T21:14:02.499" v="52"/>
          <ac:picMkLst>
            <pc:docMk/>
            <pc:sldMk cId="3956555389" sldId="404"/>
            <ac:picMk id="12" creationId="{D6E84065-933B-9D59-5076-7E8016D8843B}"/>
          </ac:picMkLst>
        </pc:picChg>
        <pc:picChg chg="add del mod ord">
          <ac:chgData name="Radim Boháč" userId="e5098a9a-6a28-40ce-ac6e-47e9b8c9add8" providerId="ADAL" clId="{B7C2402F-970B-4343-A224-2B49BAFAD21E}" dt="2023-03-28T21:16:33.773" v="53"/>
          <ac:picMkLst>
            <pc:docMk/>
            <pc:sldMk cId="3956555389" sldId="404"/>
            <ac:picMk id="15" creationId="{9495B025-F5BE-26CE-B68C-C17626EC411C}"/>
          </ac:picMkLst>
        </pc:picChg>
        <pc:picChg chg="add mod">
          <ac:chgData name="Radim Boháč" userId="e5098a9a-6a28-40ce-ac6e-47e9b8c9add8" providerId="ADAL" clId="{B7C2402F-970B-4343-A224-2B49BAFAD21E}" dt="2023-03-28T21:16:33.773" v="53"/>
          <ac:picMkLst>
            <pc:docMk/>
            <pc:sldMk cId="3956555389" sldId="404"/>
            <ac:picMk id="16" creationId="{2C865E7A-C109-6243-CF56-48D87364F0F3}"/>
          </ac:picMkLst>
        </pc:picChg>
      </pc:sldChg>
    </pc:docChg>
  </pc:docChgLst>
  <pc:docChgLst>
    <pc:chgData name="Radim Boháč" userId="e5098a9a-6a28-40ce-ac6e-47e9b8c9add8" providerId="ADAL" clId="{9C9D3C55-5A8E-45E3-B6FE-C000CC62439D}"/>
    <pc:docChg chg="custSel modSld">
      <pc:chgData name="Radim Boháč" userId="e5098a9a-6a28-40ce-ac6e-47e9b8c9add8" providerId="ADAL" clId="{9C9D3C55-5A8E-45E3-B6FE-C000CC62439D}" dt="2024-03-09T12:29:23.982" v="142"/>
      <pc:docMkLst>
        <pc:docMk/>
      </pc:docMkLst>
      <pc:sldChg chg="modSp mod">
        <pc:chgData name="Radim Boháč" userId="e5098a9a-6a28-40ce-ac6e-47e9b8c9add8" providerId="ADAL" clId="{9C9D3C55-5A8E-45E3-B6FE-C000CC62439D}" dt="2024-03-09T11:57:09.798" v="2" actId="20577"/>
        <pc:sldMkLst>
          <pc:docMk/>
          <pc:sldMk cId="4086439368" sldId="256"/>
        </pc:sldMkLst>
        <pc:spChg chg="mod">
          <ac:chgData name="Radim Boháč" userId="e5098a9a-6a28-40ce-ac6e-47e9b8c9add8" providerId="ADAL" clId="{9C9D3C55-5A8E-45E3-B6FE-C000CC62439D}" dt="2024-03-09T11:57:09.798" v="2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addSp delSp modSp mod modTransition modAnim">
        <pc:chgData name="Radim Boháč" userId="e5098a9a-6a28-40ce-ac6e-47e9b8c9add8" providerId="ADAL" clId="{9C9D3C55-5A8E-45E3-B6FE-C000CC62439D}" dt="2024-03-09T12:26:14.973" v="139" actId="20577"/>
        <pc:sldMkLst>
          <pc:docMk/>
          <pc:sldMk cId="2836561157" sldId="401"/>
        </pc:sldMkLst>
        <pc:spChg chg="mod">
          <ac:chgData name="Radim Boháč" userId="e5098a9a-6a28-40ce-ac6e-47e9b8c9add8" providerId="ADAL" clId="{9C9D3C55-5A8E-45E3-B6FE-C000CC62439D}" dt="2024-03-09T12:26:14.973" v="139" actId="20577"/>
          <ac:spMkLst>
            <pc:docMk/>
            <pc:sldMk cId="2836561157" sldId="401"/>
            <ac:spMk id="6" creationId="{DC9544E0-2196-429E-8B01-8E77640E4CE8}"/>
          </ac:spMkLst>
        </pc:spChg>
        <pc:picChg chg="add del mod ord">
          <ac:chgData name="Radim Boháč" userId="e5098a9a-6a28-40ce-ac6e-47e9b8c9add8" providerId="ADAL" clId="{9C9D3C55-5A8E-45E3-B6FE-C000CC62439D}" dt="2024-03-09T12:26:07.499" v="117"/>
          <ac:picMkLst>
            <pc:docMk/>
            <pc:sldMk cId="2836561157" sldId="401"/>
            <ac:picMk id="5" creationId="{6E088D07-87DF-3C34-5FFF-F8272E428D7F}"/>
          </ac:picMkLst>
        </pc:picChg>
        <pc:picChg chg="add mod">
          <ac:chgData name="Radim Boháč" userId="e5098a9a-6a28-40ce-ac6e-47e9b8c9add8" providerId="ADAL" clId="{9C9D3C55-5A8E-45E3-B6FE-C000CC62439D}" dt="2024-03-09T12:26:07.499" v="117"/>
          <ac:picMkLst>
            <pc:docMk/>
            <pc:sldMk cId="2836561157" sldId="401"/>
            <ac:picMk id="7" creationId="{535E6B4C-564A-8D2E-292F-4A3C9A0CFFF3}"/>
          </ac:picMkLst>
        </pc:picChg>
        <pc:picChg chg="del">
          <ac:chgData name="Radim Boháč" userId="e5098a9a-6a28-40ce-ac6e-47e9b8c9add8" providerId="ADAL" clId="{9C9D3C55-5A8E-45E3-B6FE-C000CC62439D}" dt="2024-03-09T12:23:32.808" v="116"/>
          <ac:picMkLst>
            <pc:docMk/>
            <pc:sldMk cId="2836561157" sldId="401"/>
            <ac:picMk id="12" creationId="{893080BA-9E06-61EE-142E-0F15532DBC56}"/>
          </ac:picMkLst>
        </pc:picChg>
      </pc:sldChg>
      <pc:sldChg chg="addSp delSp modSp mod modTransition modAnim">
        <pc:chgData name="Radim Boháč" userId="e5098a9a-6a28-40ce-ac6e-47e9b8c9add8" providerId="ADAL" clId="{9C9D3C55-5A8E-45E3-B6FE-C000CC62439D}" dt="2024-03-09T12:29:23.982" v="142"/>
        <pc:sldMkLst>
          <pc:docMk/>
          <pc:sldMk cId="3956555389" sldId="404"/>
        </pc:sldMkLst>
        <pc:spChg chg="mod">
          <ac:chgData name="Radim Boháč" userId="e5098a9a-6a28-40ce-ac6e-47e9b8c9add8" providerId="ADAL" clId="{9C9D3C55-5A8E-45E3-B6FE-C000CC62439D}" dt="2024-03-09T12:10:57.915" v="114" actId="20577"/>
          <ac:spMkLst>
            <pc:docMk/>
            <pc:sldMk cId="3956555389" sldId="404"/>
            <ac:spMk id="6" creationId="{DC9544E0-2196-429E-8B01-8E77640E4CE8}"/>
          </ac:spMkLst>
        </pc:spChg>
        <pc:picChg chg="add del mod ord">
          <ac:chgData name="Radim Boháč" userId="e5098a9a-6a28-40ce-ac6e-47e9b8c9add8" providerId="ADAL" clId="{9C9D3C55-5A8E-45E3-B6FE-C000CC62439D}" dt="2024-03-09T12:29:23.982" v="142"/>
          <ac:picMkLst>
            <pc:docMk/>
            <pc:sldMk cId="3956555389" sldId="404"/>
            <ac:picMk id="10" creationId="{27A198C8-69BA-9899-9C1C-84070BEED59D}"/>
          </ac:picMkLst>
        </pc:picChg>
        <pc:picChg chg="add mod">
          <ac:chgData name="Radim Boháč" userId="e5098a9a-6a28-40ce-ac6e-47e9b8c9add8" providerId="ADAL" clId="{9C9D3C55-5A8E-45E3-B6FE-C000CC62439D}" dt="2024-03-09T12:29:23.982" v="142"/>
          <ac:picMkLst>
            <pc:docMk/>
            <pc:sldMk cId="3956555389" sldId="404"/>
            <ac:picMk id="11" creationId="{A3C2D8D3-6581-52F3-22B7-F3A3FEB6DF4A}"/>
          </ac:picMkLst>
        </pc:picChg>
        <pc:picChg chg="del">
          <ac:chgData name="Radim Boháč" userId="e5098a9a-6a28-40ce-ac6e-47e9b8c9add8" providerId="ADAL" clId="{9C9D3C55-5A8E-45E3-B6FE-C000CC62439D}" dt="2024-03-09T12:26:58.456" v="141"/>
          <ac:picMkLst>
            <pc:docMk/>
            <pc:sldMk cId="3956555389" sldId="404"/>
            <ac:picMk id="16" creationId="{2C865E7A-C109-6243-CF56-48D87364F0F3}"/>
          </ac:picMkLst>
        </pc:picChg>
      </pc:sldChg>
    </pc:docChg>
  </pc:docChgLst>
  <pc:docChgLst>
    <pc:chgData name="Radim Boháč" userId="e5098a9a-6a28-40ce-ac6e-47e9b8c9add8" providerId="ADAL" clId="{04D1CDCB-7F33-486A-B538-0E2DB60922A3}"/>
    <pc:docChg chg="modSld">
      <pc:chgData name="Radim Boháč" userId="e5098a9a-6a28-40ce-ac6e-47e9b8c9add8" providerId="ADAL" clId="{04D1CDCB-7F33-486A-B538-0E2DB60922A3}" dt="2024-03-09T12:42:35.491" v="0"/>
      <pc:docMkLst>
        <pc:docMk/>
      </pc:docMkLst>
      <pc:sldChg chg="delSp modTransition modAnim">
        <pc:chgData name="Radim Boháč" userId="e5098a9a-6a28-40ce-ac6e-47e9b8c9add8" providerId="ADAL" clId="{04D1CDCB-7F33-486A-B538-0E2DB60922A3}" dt="2024-03-09T12:42:35.491" v="0"/>
        <pc:sldMkLst>
          <pc:docMk/>
          <pc:sldMk cId="4086439368" sldId="256"/>
        </pc:sldMkLst>
        <pc:picChg chg="del">
          <ac:chgData name="Radim Boháč" userId="e5098a9a-6a28-40ce-ac6e-47e9b8c9add8" providerId="ADAL" clId="{04D1CDCB-7F33-486A-B538-0E2DB60922A3}" dt="2024-03-09T12:42:35.491" v="0"/>
          <ac:picMkLst>
            <pc:docMk/>
            <pc:sldMk cId="4086439368" sldId="256"/>
            <ac:picMk id="12" creationId="{A4F64ACC-17DA-165F-5A26-69BB2D4CC1AF}"/>
          </ac:picMkLst>
        </pc:picChg>
      </pc:sldChg>
      <pc:sldChg chg="delSp modTransition modAnim">
        <pc:chgData name="Radim Boháč" userId="e5098a9a-6a28-40ce-ac6e-47e9b8c9add8" providerId="ADAL" clId="{04D1CDCB-7F33-486A-B538-0E2DB60922A3}" dt="2024-03-09T12:42:35.491" v="0"/>
        <pc:sldMkLst>
          <pc:docMk/>
          <pc:sldMk cId="3188188334" sldId="257"/>
        </pc:sldMkLst>
        <pc:picChg chg="del">
          <ac:chgData name="Radim Boháč" userId="e5098a9a-6a28-40ce-ac6e-47e9b8c9add8" providerId="ADAL" clId="{04D1CDCB-7F33-486A-B538-0E2DB60922A3}" dt="2024-03-09T12:42:35.491" v="0"/>
          <ac:picMkLst>
            <pc:docMk/>
            <pc:sldMk cId="3188188334" sldId="257"/>
            <ac:picMk id="20" creationId="{5D8C35C0-EA9B-8BA9-2B97-A3AB176EC31E}"/>
          </ac:picMkLst>
        </pc:picChg>
      </pc:sldChg>
      <pc:sldChg chg="delSp modTransition modAnim">
        <pc:chgData name="Radim Boháč" userId="e5098a9a-6a28-40ce-ac6e-47e9b8c9add8" providerId="ADAL" clId="{04D1CDCB-7F33-486A-B538-0E2DB60922A3}" dt="2024-03-09T12:42:35.491" v="0"/>
        <pc:sldMkLst>
          <pc:docMk/>
          <pc:sldMk cId="297342884" sldId="263"/>
        </pc:sldMkLst>
        <pc:picChg chg="del">
          <ac:chgData name="Radim Boháč" userId="e5098a9a-6a28-40ce-ac6e-47e9b8c9add8" providerId="ADAL" clId="{04D1CDCB-7F33-486A-B538-0E2DB60922A3}" dt="2024-03-09T12:42:35.491" v="0"/>
          <ac:picMkLst>
            <pc:docMk/>
            <pc:sldMk cId="297342884" sldId="263"/>
            <ac:picMk id="15" creationId="{599D0CC1-7D7C-D52C-FAFC-616F10F71AE7}"/>
          </ac:picMkLst>
        </pc:picChg>
      </pc:sldChg>
      <pc:sldChg chg="delSp modTransition modAnim">
        <pc:chgData name="Radim Boháč" userId="e5098a9a-6a28-40ce-ac6e-47e9b8c9add8" providerId="ADAL" clId="{04D1CDCB-7F33-486A-B538-0E2DB60922A3}" dt="2024-03-09T12:42:35.491" v="0"/>
        <pc:sldMkLst>
          <pc:docMk/>
          <pc:sldMk cId="2371377080" sldId="382"/>
        </pc:sldMkLst>
        <pc:picChg chg="del">
          <ac:chgData name="Radim Boháč" userId="e5098a9a-6a28-40ce-ac6e-47e9b8c9add8" providerId="ADAL" clId="{04D1CDCB-7F33-486A-B538-0E2DB60922A3}" dt="2024-03-09T12:42:35.491" v="0"/>
          <ac:picMkLst>
            <pc:docMk/>
            <pc:sldMk cId="2371377080" sldId="382"/>
            <ac:picMk id="12" creationId="{C12FA885-BAD4-F50E-A8B3-4A8BA3BFAACC}"/>
          </ac:picMkLst>
        </pc:picChg>
      </pc:sldChg>
      <pc:sldChg chg="delSp modTransition modAnim">
        <pc:chgData name="Radim Boháč" userId="e5098a9a-6a28-40ce-ac6e-47e9b8c9add8" providerId="ADAL" clId="{04D1CDCB-7F33-486A-B538-0E2DB60922A3}" dt="2024-03-09T12:42:35.491" v="0"/>
        <pc:sldMkLst>
          <pc:docMk/>
          <pc:sldMk cId="399895521" sldId="383"/>
        </pc:sldMkLst>
        <pc:picChg chg="del">
          <ac:chgData name="Radim Boháč" userId="e5098a9a-6a28-40ce-ac6e-47e9b8c9add8" providerId="ADAL" clId="{04D1CDCB-7F33-486A-B538-0E2DB60922A3}" dt="2024-03-09T12:42:35.491" v="0"/>
          <ac:picMkLst>
            <pc:docMk/>
            <pc:sldMk cId="399895521" sldId="383"/>
            <ac:picMk id="13" creationId="{9EE584C2-FFD4-7A94-2F95-3CDE2CAFD093}"/>
          </ac:picMkLst>
        </pc:picChg>
      </pc:sldChg>
      <pc:sldChg chg="delSp modTransition modAnim">
        <pc:chgData name="Radim Boháč" userId="e5098a9a-6a28-40ce-ac6e-47e9b8c9add8" providerId="ADAL" clId="{04D1CDCB-7F33-486A-B538-0E2DB60922A3}" dt="2024-03-09T12:42:35.491" v="0"/>
        <pc:sldMkLst>
          <pc:docMk/>
          <pc:sldMk cId="2330988024" sldId="393"/>
        </pc:sldMkLst>
        <pc:picChg chg="del">
          <ac:chgData name="Radim Boháč" userId="e5098a9a-6a28-40ce-ac6e-47e9b8c9add8" providerId="ADAL" clId="{04D1CDCB-7F33-486A-B538-0E2DB60922A3}" dt="2024-03-09T12:42:35.491" v="0"/>
          <ac:picMkLst>
            <pc:docMk/>
            <pc:sldMk cId="2330988024" sldId="393"/>
            <ac:picMk id="12" creationId="{C41B4C75-25F6-54E1-5DE5-1E0FFD7DD5DB}"/>
          </ac:picMkLst>
        </pc:picChg>
      </pc:sldChg>
      <pc:sldChg chg="delSp modTransition modAnim">
        <pc:chgData name="Radim Boháč" userId="e5098a9a-6a28-40ce-ac6e-47e9b8c9add8" providerId="ADAL" clId="{04D1CDCB-7F33-486A-B538-0E2DB60922A3}" dt="2024-03-09T12:42:35.491" v="0"/>
        <pc:sldMkLst>
          <pc:docMk/>
          <pc:sldMk cId="2627193004" sldId="395"/>
        </pc:sldMkLst>
        <pc:picChg chg="del">
          <ac:chgData name="Radim Boháč" userId="e5098a9a-6a28-40ce-ac6e-47e9b8c9add8" providerId="ADAL" clId="{04D1CDCB-7F33-486A-B538-0E2DB60922A3}" dt="2024-03-09T12:42:35.491" v="0"/>
          <ac:picMkLst>
            <pc:docMk/>
            <pc:sldMk cId="2627193004" sldId="395"/>
            <ac:picMk id="15" creationId="{B5F56673-D42D-0C09-250B-49E5C57864D1}"/>
          </ac:picMkLst>
        </pc:picChg>
      </pc:sldChg>
      <pc:sldChg chg="delSp modTransition modAnim">
        <pc:chgData name="Radim Boháč" userId="e5098a9a-6a28-40ce-ac6e-47e9b8c9add8" providerId="ADAL" clId="{04D1CDCB-7F33-486A-B538-0E2DB60922A3}" dt="2024-03-09T12:42:35.491" v="0"/>
        <pc:sldMkLst>
          <pc:docMk/>
          <pc:sldMk cId="4052946803" sldId="396"/>
        </pc:sldMkLst>
        <pc:picChg chg="del">
          <ac:chgData name="Radim Boháč" userId="e5098a9a-6a28-40ce-ac6e-47e9b8c9add8" providerId="ADAL" clId="{04D1CDCB-7F33-486A-B538-0E2DB60922A3}" dt="2024-03-09T12:42:35.491" v="0"/>
          <ac:picMkLst>
            <pc:docMk/>
            <pc:sldMk cId="4052946803" sldId="396"/>
            <ac:picMk id="12" creationId="{3AF2C220-E19D-7F46-92DA-9E922464199F}"/>
          </ac:picMkLst>
        </pc:picChg>
      </pc:sldChg>
      <pc:sldChg chg="delSp modTransition modAnim">
        <pc:chgData name="Radim Boháč" userId="e5098a9a-6a28-40ce-ac6e-47e9b8c9add8" providerId="ADAL" clId="{04D1CDCB-7F33-486A-B538-0E2DB60922A3}" dt="2024-03-09T12:42:35.491" v="0"/>
        <pc:sldMkLst>
          <pc:docMk/>
          <pc:sldMk cId="4017507236" sldId="397"/>
        </pc:sldMkLst>
        <pc:picChg chg="del">
          <ac:chgData name="Radim Boháč" userId="e5098a9a-6a28-40ce-ac6e-47e9b8c9add8" providerId="ADAL" clId="{04D1CDCB-7F33-486A-B538-0E2DB60922A3}" dt="2024-03-09T12:42:35.491" v="0"/>
          <ac:picMkLst>
            <pc:docMk/>
            <pc:sldMk cId="4017507236" sldId="397"/>
            <ac:picMk id="12" creationId="{801CB618-72D6-FDE1-1332-43CC8501F610}"/>
          </ac:picMkLst>
        </pc:picChg>
      </pc:sldChg>
      <pc:sldChg chg="delSp modTransition modAnim">
        <pc:chgData name="Radim Boháč" userId="e5098a9a-6a28-40ce-ac6e-47e9b8c9add8" providerId="ADAL" clId="{04D1CDCB-7F33-486A-B538-0E2DB60922A3}" dt="2024-03-09T12:42:35.491" v="0"/>
        <pc:sldMkLst>
          <pc:docMk/>
          <pc:sldMk cId="2773009739" sldId="398"/>
        </pc:sldMkLst>
        <pc:picChg chg="del">
          <ac:chgData name="Radim Boháč" userId="e5098a9a-6a28-40ce-ac6e-47e9b8c9add8" providerId="ADAL" clId="{04D1CDCB-7F33-486A-B538-0E2DB60922A3}" dt="2024-03-09T12:42:35.491" v="0"/>
          <ac:picMkLst>
            <pc:docMk/>
            <pc:sldMk cId="2773009739" sldId="398"/>
            <ac:picMk id="12" creationId="{A15510C1-6D95-4F05-81DC-7647DEAA0D5C}"/>
          </ac:picMkLst>
        </pc:picChg>
      </pc:sldChg>
      <pc:sldChg chg="delSp modTransition modAnim">
        <pc:chgData name="Radim Boháč" userId="e5098a9a-6a28-40ce-ac6e-47e9b8c9add8" providerId="ADAL" clId="{04D1CDCB-7F33-486A-B538-0E2DB60922A3}" dt="2024-03-09T12:42:35.491" v="0"/>
        <pc:sldMkLst>
          <pc:docMk/>
          <pc:sldMk cId="1299078700" sldId="399"/>
        </pc:sldMkLst>
        <pc:picChg chg="del">
          <ac:chgData name="Radim Boháč" userId="e5098a9a-6a28-40ce-ac6e-47e9b8c9add8" providerId="ADAL" clId="{04D1CDCB-7F33-486A-B538-0E2DB60922A3}" dt="2024-03-09T12:42:35.491" v="0"/>
          <ac:picMkLst>
            <pc:docMk/>
            <pc:sldMk cId="1299078700" sldId="399"/>
            <ac:picMk id="16" creationId="{0542C1E7-31E8-3D25-8B72-8CBF5380058B}"/>
          </ac:picMkLst>
        </pc:picChg>
      </pc:sldChg>
      <pc:sldChg chg="delSp modTransition modAnim">
        <pc:chgData name="Radim Boháč" userId="e5098a9a-6a28-40ce-ac6e-47e9b8c9add8" providerId="ADAL" clId="{04D1CDCB-7F33-486A-B538-0E2DB60922A3}" dt="2024-03-09T12:42:35.491" v="0"/>
        <pc:sldMkLst>
          <pc:docMk/>
          <pc:sldMk cId="2136780043" sldId="400"/>
        </pc:sldMkLst>
        <pc:picChg chg="del">
          <ac:chgData name="Radim Boháč" userId="e5098a9a-6a28-40ce-ac6e-47e9b8c9add8" providerId="ADAL" clId="{04D1CDCB-7F33-486A-B538-0E2DB60922A3}" dt="2024-03-09T12:42:35.491" v="0"/>
          <ac:picMkLst>
            <pc:docMk/>
            <pc:sldMk cId="2136780043" sldId="400"/>
            <ac:picMk id="15" creationId="{CD70B3DA-4108-705A-747F-596B8CB40EA1}"/>
          </ac:picMkLst>
        </pc:picChg>
      </pc:sldChg>
      <pc:sldChg chg="delSp modTransition modAnim">
        <pc:chgData name="Radim Boháč" userId="e5098a9a-6a28-40ce-ac6e-47e9b8c9add8" providerId="ADAL" clId="{04D1CDCB-7F33-486A-B538-0E2DB60922A3}" dt="2024-03-09T12:42:35.491" v="0"/>
        <pc:sldMkLst>
          <pc:docMk/>
          <pc:sldMk cId="2836561157" sldId="401"/>
        </pc:sldMkLst>
        <pc:picChg chg="del">
          <ac:chgData name="Radim Boháč" userId="e5098a9a-6a28-40ce-ac6e-47e9b8c9add8" providerId="ADAL" clId="{04D1CDCB-7F33-486A-B538-0E2DB60922A3}" dt="2024-03-09T12:42:35.491" v="0"/>
          <ac:picMkLst>
            <pc:docMk/>
            <pc:sldMk cId="2836561157" sldId="401"/>
            <ac:picMk id="7" creationId="{535E6B4C-564A-8D2E-292F-4A3C9A0CFFF3}"/>
          </ac:picMkLst>
        </pc:picChg>
      </pc:sldChg>
      <pc:sldChg chg="delSp modTransition modAnim">
        <pc:chgData name="Radim Boháč" userId="e5098a9a-6a28-40ce-ac6e-47e9b8c9add8" providerId="ADAL" clId="{04D1CDCB-7F33-486A-B538-0E2DB60922A3}" dt="2024-03-09T12:42:35.491" v="0"/>
        <pc:sldMkLst>
          <pc:docMk/>
          <pc:sldMk cId="2484925565" sldId="403"/>
        </pc:sldMkLst>
        <pc:picChg chg="del">
          <ac:chgData name="Radim Boháč" userId="e5098a9a-6a28-40ce-ac6e-47e9b8c9add8" providerId="ADAL" clId="{04D1CDCB-7F33-486A-B538-0E2DB60922A3}" dt="2024-03-09T12:42:35.491" v="0"/>
          <ac:picMkLst>
            <pc:docMk/>
            <pc:sldMk cId="2484925565" sldId="403"/>
            <ac:picMk id="16" creationId="{C5B3A0B2-EFA5-FF39-D748-C778C32C461D}"/>
          </ac:picMkLst>
        </pc:picChg>
      </pc:sldChg>
      <pc:sldChg chg="delSp modTransition modAnim">
        <pc:chgData name="Radim Boháč" userId="e5098a9a-6a28-40ce-ac6e-47e9b8c9add8" providerId="ADAL" clId="{04D1CDCB-7F33-486A-B538-0E2DB60922A3}" dt="2024-03-09T12:42:35.491" v="0"/>
        <pc:sldMkLst>
          <pc:docMk/>
          <pc:sldMk cId="3956555389" sldId="404"/>
        </pc:sldMkLst>
        <pc:picChg chg="del">
          <ac:chgData name="Radim Boháč" userId="e5098a9a-6a28-40ce-ac6e-47e9b8c9add8" providerId="ADAL" clId="{04D1CDCB-7F33-486A-B538-0E2DB60922A3}" dt="2024-03-09T12:42:35.491" v="0"/>
          <ac:picMkLst>
            <pc:docMk/>
            <pc:sldMk cId="3956555389" sldId="404"/>
            <ac:picMk id="11" creationId="{A3C2D8D3-6581-52F3-22B7-F3A3FEB6DF4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09.03.2024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Paragrafované znění II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Radim Boháč a Michal Tuláček</a:t>
            </a:r>
          </a:p>
          <a:p>
            <a:r>
              <a:rPr lang="cs-CZ" dirty="0"/>
              <a:t>13. března 2024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E. Přechodná ustanovení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čl. 51 LPV</a:t>
            </a:r>
          </a:p>
          <a:p>
            <a:r>
              <a:rPr lang="cs-CZ" dirty="0"/>
              <a:t>typická přechodná ustanovení</a:t>
            </a:r>
          </a:p>
          <a:p>
            <a:pPr lvl="1"/>
            <a:r>
              <a:rPr lang="cs-CZ" dirty="0"/>
              <a:t>právní vztahy vzniklé před účinností novely</a:t>
            </a:r>
          </a:p>
          <a:p>
            <a:pPr lvl="1"/>
            <a:r>
              <a:rPr lang="cs-CZ" dirty="0"/>
              <a:t>čas pro přizpůsobení nové úpravě</a:t>
            </a:r>
          </a:p>
          <a:p>
            <a:pPr lvl="1"/>
            <a:r>
              <a:rPr lang="cs-CZ" dirty="0"/>
              <a:t>právní režim běžících řízení</a:t>
            </a:r>
          </a:p>
          <a:p>
            <a:pPr lvl="1"/>
            <a:r>
              <a:rPr lang="cs-CZ" dirty="0"/>
              <a:t>ustanovení orgánů</a:t>
            </a:r>
          </a:p>
          <a:p>
            <a:pPr lvl="1"/>
            <a:r>
              <a:rPr lang="cs-CZ" dirty="0"/>
              <a:t>přechod práv na nástupce</a:t>
            </a:r>
          </a:p>
          <a:p>
            <a:pPr lvl="1"/>
            <a:r>
              <a:rPr lang="cs-CZ" dirty="0"/>
              <a:t>další…</a:t>
            </a:r>
          </a:p>
          <a:p>
            <a:r>
              <a:rPr lang="cs-CZ" dirty="0"/>
              <a:t>odkazy na právní předpisy</a:t>
            </a:r>
          </a:p>
          <a:p>
            <a:pPr lvl="1"/>
            <a:r>
              <a:rPr lang="cs-CZ" dirty="0"/>
              <a:t>do / před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3009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Před/do/od/po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/>
          </a:p>
        </p:txBody>
      </p:sp>
      <p:pic>
        <p:nvPicPr>
          <p:cNvPr id="5" name="Obrázek 1" descr="počítání času2">
            <a:extLst>
              <a:ext uri="{FF2B5EF4-FFF2-40B4-BE49-F238E27FC236}">
                <a16:creationId xmlns:a16="http://schemas.microsoft.com/office/drawing/2014/main" id="{14B8D4D2-F5CD-4A2B-B135-6DBFF81BCA5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523" y="215900"/>
            <a:ext cx="6734794" cy="52598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9078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F. Zrušovací ustanovení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/>
          </a:bodyPr>
          <a:lstStyle/>
          <a:p>
            <a:r>
              <a:rPr lang="cs-CZ" dirty="0"/>
              <a:t>čl. 52 LPV</a:t>
            </a:r>
          </a:p>
          <a:p>
            <a:r>
              <a:rPr lang="cs-CZ" dirty="0"/>
              <a:t>způsoby zrušení právního předpisu</a:t>
            </a:r>
          </a:p>
          <a:p>
            <a:pPr lvl="1"/>
            <a:r>
              <a:rPr lang="cs-CZ" dirty="0"/>
              <a:t>výslovně</a:t>
            </a:r>
          </a:p>
          <a:p>
            <a:pPr lvl="2"/>
            <a:r>
              <a:rPr lang="cs-CZ" dirty="0"/>
              <a:t>vyžadují LPV</a:t>
            </a:r>
          </a:p>
          <a:p>
            <a:pPr lvl="1"/>
            <a:r>
              <a:rPr lang="cs-CZ" dirty="0"/>
              <a:t>mlčky</a:t>
            </a:r>
          </a:p>
          <a:p>
            <a:pPr lvl="2"/>
            <a:r>
              <a:rPr lang="cs-CZ" dirty="0"/>
              <a:t>lex </a:t>
            </a:r>
            <a:r>
              <a:rPr lang="cs-CZ" dirty="0" err="1"/>
              <a:t>posterior</a:t>
            </a:r>
            <a:r>
              <a:rPr lang="cs-CZ" dirty="0"/>
              <a:t> </a:t>
            </a:r>
            <a:r>
              <a:rPr lang="cs-CZ" dirty="0" err="1"/>
              <a:t>derogat</a:t>
            </a:r>
            <a:r>
              <a:rPr lang="cs-CZ" dirty="0"/>
              <a:t> </a:t>
            </a:r>
            <a:r>
              <a:rPr lang="cs-CZ" dirty="0" err="1"/>
              <a:t>legi</a:t>
            </a:r>
            <a:r>
              <a:rPr lang="cs-CZ" dirty="0"/>
              <a:t> priori</a:t>
            </a:r>
          </a:p>
          <a:p>
            <a:pPr lvl="2"/>
            <a:r>
              <a:rPr lang="cs-CZ" dirty="0"/>
              <a:t>lex specialis </a:t>
            </a:r>
            <a:r>
              <a:rPr lang="cs-CZ" dirty="0" err="1"/>
              <a:t>derogat</a:t>
            </a:r>
            <a:r>
              <a:rPr lang="cs-CZ" dirty="0"/>
              <a:t> </a:t>
            </a:r>
            <a:r>
              <a:rPr lang="cs-CZ" dirty="0" err="1"/>
              <a:t>legi</a:t>
            </a:r>
            <a:r>
              <a:rPr lang="cs-CZ" dirty="0"/>
              <a:t> </a:t>
            </a:r>
            <a:r>
              <a:rPr lang="cs-CZ" dirty="0" err="1"/>
              <a:t>generali</a:t>
            </a:r>
            <a:endParaRPr lang="cs-CZ" dirty="0"/>
          </a:p>
          <a:p>
            <a:pPr lvl="2"/>
            <a:r>
              <a:rPr lang="cs-CZ" dirty="0"/>
              <a:t>lex superior </a:t>
            </a:r>
            <a:r>
              <a:rPr lang="cs-CZ" dirty="0" err="1"/>
              <a:t>derogat</a:t>
            </a:r>
            <a:r>
              <a:rPr lang="cs-CZ" dirty="0"/>
              <a:t> </a:t>
            </a:r>
            <a:r>
              <a:rPr lang="cs-CZ" dirty="0" err="1"/>
              <a:t>legi</a:t>
            </a:r>
            <a:r>
              <a:rPr lang="cs-CZ" dirty="0"/>
              <a:t> </a:t>
            </a:r>
            <a:r>
              <a:rPr lang="cs-CZ" dirty="0" err="1"/>
              <a:t>inferiori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6780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G. Nabytí účinnosti a pozbytí platnosti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čl. 53 LPV, zákon č. 222/2016 Sb.</a:t>
            </a:r>
          </a:p>
          <a:p>
            <a:r>
              <a:rPr lang="cs-CZ" dirty="0"/>
              <a:t>den přijetí</a:t>
            </a:r>
          </a:p>
          <a:p>
            <a:r>
              <a:rPr lang="cs-CZ" dirty="0"/>
              <a:t>den nabytí platnosti</a:t>
            </a:r>
          </a:p>
          <a:p>
            <a:pPr lvl="1"/>
            <a:r>
              <a:rPr lang="cs-CZ" dirty="0"/>
              <a:t>dnem vyhlášení ve Sbírce zákonů a mezinárodních smluv</a:t>
            </a:r>
          </a:p>
          <a:p>
            <a:r>
              <a:rPr lang="cs-CZ" dirty="0"/>
              <a:t>den pozbytí platnosti</a:t>
            </a:r>
          </a:p>
          <a:p>
            <a:pPr lvl="1"/>
            <a:r>
              <a:rPr lang="cs-CZ" dirty="0"/>
              <a:t>explicitně uvedeno nebo zrušením předpisu</a:t>
            </a:r>
          </a:p>
          <a:p>
            <a:r>
              <a:rPr lang="cs-CZ" dirty="0"/>
              <a:t>den nabytí účinnosti</a:t>
            </a:r>
          </a:p>
          <a:p>
            <a:pPr lvl="1"/>
            <a:r>
              <a:rPr lang="cs-CZ" dirty="0"/>
              <a:t>1. 1. nebo 1. 7.</a:t>
            </a:r>
          </a:p>
          <a:p>
            <a:pPr lvl="1"/>
            <a:r>
              <a:rPr lang="cs-CZ" dirty="0"/>
              <a:t>výjimečně dříve než 1.1. nebo 1.7. nejdříve však dnem následujícím po dni vyhlášení</a:t>
            </a:r>
          </a:p>
          <a:p>
            <a:pPr lvl="1"/>
            <a:r>
              <a:rPr lang="cs-CZ" dirty="0"/>
              <a:t>nouzový stav, stav ohrožení státu, válečný stav, stav legislativní nouze – lze nabytí účinnosti dnem vyhlášení</a:t>
            </a:r>
          </a:p>
        </p:txBody>
      </p:sp>
    </p:spTree>
    <p:extLst>
      <p:ext uri="{BB962C8B-B14F-4D97-AF65-F5344CB8AC3E}">
        <p14:creationId xmlns:p14="http://schemas.microsoft.com/office/powerpoint/2010/main" val="2836561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G. Nabytí účinnosti a pozbytí platnosti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/>
          </a:bodyPr>
          <a:lstStyle/>
          <a:p>
            <a:r>
              <a:rPr lang="cs-CZ" b="1" dirty="0" err="1"/>
              <a:t>legisvaka</a:t>
            </a:r>
            <a:r>
              <a:rPr lang="cs-CZ" b="1" dirty="0"/>
              <a:t>(n)</a:t>
            </a:r>
            <a:r>
              <a:rPr lang="cs-CZ" b="1" dirty="0" err="1"/>
              <a:t>ce</a:t>
            </a:r>
            <a:endParaRPr lang="cs-CZ" b="1" dirty="0"/>
          </a:p>
          <a:p>
            <a:pPr lvl="1"/>
            <a:r>
              <a:rPr lang="cs-CZ" dirty="0"/>
              <a:t>měla by být dostatečně dlouhá</a:t>
            </a:r>
          </a:p>
          <a:p>
            <a:r>
              <a:rPr lang="cs-CZ" b="1" dirty="0"/>
              <a:t>retroaktivita</a:t>
            </a:r>
          </a:p>
          <a:p>
            <a:pPr lvl="1"/>
            <a:r>
              <a:rPr lang="cs-CZ" dirty="0"/>
              <a:t>pravá (zásadně nepřípustná)</a:t>
            </a:r>
          </a:p>
          <a:p>
            <a:pPr lvl="1"/>
            <a:r>
              <a:rPr lang="cs-CZ" dirty="0"/>
              <a:t>nepravá (zásadně přípustná)</a:t>
            </a:r>
          </a:p>
          <a:p>
            <a:r>
              <a:rPr lang="cs-CZ" b="1" dirty="0"/>
              <a:t>vyjádření dne nabytí účinnosti</a:t>
            </a:r>
          </a:p>
          <a:p>
            <a:pPr lvl="1"/>
            <a:r>
              <a:rPr lang="cs-CZ" dirty="0"/>
              <a:t>pevné – při stanovení dne účinnosti nutné zohlednit délku legislativního procesu a legisvakanci</a:t>
            </a:r>
          </a:p>
          <a:p>
            <a:pPr lvl="1"/>
            <a:r>
              <a:rPr lang="cs-CZ" dirty="0"/>
              <a:t>pohyblivé (např. prvním dnem druhého kalendářního měsíce následujícího po jeho vyhlášení)</a:t>
            </a:r>
          </a:p>
        </p:txBody>
      </p:sp>
    </p:spTree>
    <p:extLst>
      <p:ext uri="{BB962C8B-B14F-4D97-AF65-F5344CB8AC3E}">
        <p14:creationId xmlns:p14="http://schemas.microsoft.com/office/powerpoint/2010/main" val="3956555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 dirty="0"/>
              <a:t>Legislativní pečlivosti zdar!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prof. JUDr. Radim Boháč,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bohac@prf.cuni.cz</a:t>
            </a:r>
          </a:p>
          <a:p>
            <a:pPr marL="0" indent="0" algn="ctr">
              <a:buNone/>
            </a:pPr>
            <a:r>
              <a:rPr lang="cs-CZ" dirty="0"/>
              <a:t>web: www.radimbohac.cz  </a:t>
            </a:r>
          </a:p>
          <a:p>
            <a:pPr marL="0" indent="0" algn="ctr">
              <a:buNone/>
            </a:pPr>
            <a:r>
              <a:rPr lang="cs-CZ" dirty="0"/>
              <a:t>tel.: +420 221 005 330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2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Obecně k paragrafovanému znění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Některé požadavky na obsah právních předpisů II</a:t>
            </a:r>
          </a:p>
          <a:p>
            <a:pPr marL="624078" indent="-514350">
              <a:buFont typeface="+mj-lt"/>
              <a:buAutoNum type="arabicPeriod"/>
              <a:defRPr/>
            </a:pPr>
            <a:endParaRPr lang="cs-CZ" dirty="0"/>
          </a:p>
          <a:p>
            <a:pPr marL="624078" indent="-514350">
              <a:buFont typeface="+mj-lt"/>
              <a:buAutoNum type="arabicPeriod"/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188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1. Obecně k paragrafovanému znění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/>
          </a:bodyPr>
          <a:lstStyle/>
          <a:p>
            <a:r>
              <a:rPr lang="cs-CZ" b="1" dirty="0"/>
              <a:t>legislativně technické požadavky</a:t>
            </a:r>
          </a:p>
          <a:p>
            <a:pPr lvl="1"/>
            <a:r>
              <a:rPr lang="cs-CZ" dirty="0"/>
              <a:t>část sedmá LPV (čl. 25 až 75)</a:t>
            </a:r>
          </a:p>
          <a:p>
            <a:r>
              <a:rPr lang="cs-CZ" b="1" dirty="0"/>
              <a:t>požadavky na právní předpis </a:t>
            </a:r>
          </a:p>
          <a:p>
            <a:pPr marL="1028700" lvl="1" indent="-571500">
              <a:buFont typeface="+mj-lt"/>
              <a:buAutoNum type="romanUcPeriod"/>
            </a:pPr>
            <a:r>
              <a:rPr lang="cs-CZ" dirty="0"/>
              <a:t>členění</a:t>
            </a:r>
          </a:p>
          <a:p>
            <a:pPr marL="1028700" lvl="1" indent="-571500">
              <a:buFont typeface="+mj-lt"/>
              <a:buAutoNum type="romanUcPeriod"/>
            </a:pPr>
            <a:r>
              <a:rPr lang="cs-CZ" dirty="0"/>
              <a:t>nadpisy</a:t>
            </a:r>
          </a:p>
          <a:p>
            <a:pPr marL="1028700" lvl="1" indent="-571500">
              <a:buFont typeface="+mj-lt"/>
              <a:buAutoNum type="romanUcPeriod"/>
            </a:pPr>
            <a:r>
              <a:rPr lang="cs-CZ" dirty="0"/>
              <a:t>úvodní věty </a:t>
            </a:r>
          </a:p>
          <a:p>
            <a:pPr marL="1028700" lvl="1" indent="-571500">
              <a:buFont typeface="+mj-lt"/>
              <a:buAutoNum type="romanUcPeriod"/>
            </a:pPr>
            <a:r>
              <a:rPr lang="cs-CZ" dirty="0"/>
              <a:t>některé požadavky na obsah</a:t>
            </a:r>
          </a:p>
          <a:p>
            <a:pPr marL="1028700" lvl="1" indent="-571500">
              <a:buFont typeface="+mj-lt"/>
              <a:buAutoNum type="romanUcPeriod"/>
            </a:pPr>
            <a:r>
              <a:rPr lang="cs-CZ" dirty="0"/>
              <a:t>některé požadavky na obsah novely</a:t>
            </a:r>
          </a:p>
          <a:p>
            <a:pPr marL="1028700" lvl="1" indent="-571500">
              <a:buFont typeface="+mj-lt"/>
              <a:buAutoNum type="romanUcPeriod"/>
            </a:pPr>
            <a:r>
              <a:rPr lang="cs-CZ" dirty="0"/>
              <a:t>citace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895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Některé požadavky na obsah PP II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alphaUcPeriod"/>
            </a:pPr>
            <a:r>
              <a:rPr lang="cs-CZ" dirty="0"/>
              <a:t>Úvodní ustanovení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/>
              <a:t>Závěrečná ustanovení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/>
              <a:t>Zmocňovací ustanovení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/>
              <a:t>Zmocnění k povolování výjimek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/>
              <a:t>Přechodná ustanovení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/>
              <a:t>Zrušovací ustanovení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/>
              <a:t>Nabytí účinnosti a pozbytí platnosti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1377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Úvodní ustanovení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/>
          </a:bodyPr>
          <a:lstStyle/>
          <a:p>
            <a:r>
              <a:rPr lang="cs-CZ" dirty="0"/>
              <a:t>čl. 48 LPV</a:t>
            </a:r>
          </a:p>
          <a:p>
            <a:pPr lvl="0" hangingPunct="0"/>
            <a:r>
              <a:rPr lang="cs-CZ" dirty="0"/>
              <a:t>musí mít normativní povahu</a:t>
            </a:r>
          </a:p>
          <a:p>
            <a:pPr lvl="0" hangingPunct="0"/>
            <a:r>
              <a:rPr lang="cs-CZ" dirty="0"/>
              <a:t>vymezení </a:t>
            </a:r>
          </a:p>
          <a:p>
            <a:pPr lvl="1" hangingPunct="0"/>
            <a:r>
              <a:rPr lang="cs-CZ" dirty="0"/>
              <a:t>rozsahu právní úpravy</a:t>
            </a:r>
          </a:p>
          <a:p>
            <a:pPr lvl="1" hangingPunct="0"/>
            <a:r>
              <a:rPr lang="cs-CZ" dirty="0"/>
              <a:t>předmětu právní úpravy</a:t>
            </a:r>
          </a:p>
          <a:p>
            <a:pPr lvl="1" hangingPunct="0"/>
            <a:r>
              <a:rPr lang="cs-CZ" dirty="0"/>
              <a:t>vymezení pojmů (spíše ne)</a:t>
            </a:r>
          </a:p>
          <a:p>
            <a:pPr lvl="0" hangingPunct="0"/>
            <a:r>
              <a:rPr lang="cs-CZ" dirty="0"/>
              <a:t>specifická pravidla týkající se předpisů Evropské unie</a:t>
            </a:r>
          </a:p>
        </p:txBody>
      </p:sp>
    </p:spTree>
    <p:extLst>
      <p:ext uri="{BB962C8B-B14F-4D97-AF65-F5344CB8AC3E}">
        <p14:creationId xmlns:p14="http://schemas.microsoft.com/office/powerpoint/2010/main" val="2330988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Úvodní ustanovení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/>
          </a:bodyPr>
          <a:lstStyle/>
          <a:p>
            <a:r>
              <a:rPr lang="cs-CZ" dirty="0"/>
              <a:t>právní předpisy Evropské unie</a:t>
            </a:r>
          </a:p>
          <a:p>
            <a:r>
              <a:rPr lang="cs-CZ" b="1" dirty="0"/>
              <a:t>nařízení (přizpůsobení)</a:t>
            </a:r>
          </a:p>
          <a:p>
            <a:pPr lvl="1"/>
            <a:r>
              <a:rPr lang="cs-CZ" dirty="0"/>
              <a:t>Tento zákon upravuje v návaznosti na přímo použitelný předpis Evropské </a:t>
            </a:r>
            <a:r>
              <a:rPr lang="cs-CZ" dirty="0" err="1"/>
              <a:t>unie</a:t>
            </a:r>
            <a:r>
              <a:rPr lang="cs-CZ" baseline="30000" dirty="0" err="1"/>
              <a:t>x</a:t>
            </a:r>
            <a:r>
              <a:rPr lang="cs-CZ" baseline="30000" dirty="0"/>
              <a:t>)</a:t>
            </a:r>
          </a:p>
          <a:p>
            <a:r>
              <a:rPr lang="cs-CZ" b="1" dirty="0"/>
              <a:t>směrnice (promítnutí)</a:t>
            </a:r>
          </a:p>
          <a:p>
            <a:pPr lvl="1"/>
            <a:r>
              <a:rPr lang="cs-CZ" dirty="0"/>
              <a:t>Tento zákon zapracovává příslušné předpisy Evropské </a:t>
            </a:r>
            <a:r>
              <a:rPr lang="cs-CZ" dirty="0" err="1"/>
              <a:t>unie</a:t>
            </a:r>
            <a:r>
              <a:rPr lang="cs-CZ" baseline="30000" dirty="0" err="1"/>
              <a:t>x</a:t>
            </a:r>
            <a:r>
              <a:rPr lang="cs-CZ" baseline="30000" dirty="0"/>
              <a:t>)</a:t>
            </a:r>
            <a:r>
              <a:rPr lang="cs-CZ" dirty="0"/>
              <a:t> a upravuje</a:t>
            </a:r>
          </a:p>
          <a:p>
            <a:r>
              <a:rPr lang="cs-CZ" b="1" dirty="0"/>
              <a:t>nařízení i směrnice (přizpůsobení i promítnutí)</a:t>
            </a:r>
          </a:p>
          <a:p>
            <a:pPr lvl="1"/>
            <a:r>
              <a:rPr lang="cs-CZ" dirty="0"/>
              <a:t>Tento zákon zapracovává příslušné předpisy Evropské </a:t>
            </a:r>
            <a:r>
              <a:rPr lang="cs-CZ" dirty="0" err="1"/>
              <a:t>unie</a:t>
            </a:r>
            <a:r>
              <a:rPr lang="cs-CZ" baseline="30000" dirty="0" err="1"/>
              <a:t>x</a:t>
            </a:r>
            <a:r>
              <a:rPr lang="cs-CZ" baseline="30000" dirty="0"/>
              <a:t>)</a:t>
            </a:r>
            <a:r>
              <a:rPr lang="cs-CZ" dirty="0"/>
              <a:t>, zároveň navazuje na přímo použitelný předpis Evropské </a:t>
            </a:r>
            <a:r>
              <a:rPr lang="cs-CZ" dirty="0" err="1"/>
              <a:t>unie</a:t>
            </a:r>
            <a:r>
              <a:rPr lang="cs-CZ" baseline="30000" dirty="0" err="1"/>
              <a:t>xx</a:t>
            </a:r>
            <a:r>
              <a:rPr lang="cs-CZ" baseline="30000" dirty="0"/>
              <a:t>) </a:t>
            </a:r>
            <a:r>
              <a:rPr lang="cs-CZ" dirty="0"/>
              <a:t>a upravuje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4925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Závěrečná ustanovení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/>
          </a:bodyPr>
          <a:lstStyle/>
          <a:p>
            <a:r>
              <a:rPr lang="cs-CZ" dirty="0"/>
              <a:t>čl. 48 LPV</a:t>
            </a:r>
          </a:p>
          <a:p>
            <a:r>
              <a:rPr lang="cs-CZ" dirty="0"/>
              <a:t>u technických předpisů</a:t>
            </a:r>
          </a:p>
          <a:p>
            <a:pPr lvl="1"/>
            <a:r>
              <a:rPr lang="cs-CZ" dirty="0"/>
              <a:t>Tento zákon byl oznámen v souladu se směrnicí Evropského parlamentu a Rady (EU) 2015/1535 ze dne 9. září 2015 o postupu při poskytování informací v oblasti technických předpisů a předpisů pro služby informační společnosti.</a:t>
            </a:r>
          </a:p>
          <a:p>
            <a:endParaRPr lang="cs-CZ" dirty="0"/>
          </a:p>
          <a:p>
            <a:r>
              <a:rPr lang="cs-CZ" dirty="0"/>
              <a:t>společná ustanovení</a:t>
            </a:r>
          </a:p>
          <a:p>
            <a:r>
              <a:rPr lang="cs-CZ" dirty="0"/>
              <a:t>účinnost</a:t>
            </a:r>
          </a:p>
        </p:txBody>
      </p:sp>
    </p:spTree>
    <p:extLst>
      <p:ext uri="{BB962C8B-B14F-4D97-AF65-F5344CB8AC3E}">
        <p14:creationId xmlns:p14="http://schemas.microsoft.com/office/powerpoint/2010/main" val="2627193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Zmocňovací ustanovení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čl. 49 LPV</a:t>
            </a:r>
          </a:p>
          <a:p>
            <a:pPr>
              <a:defRPr/>
            </a:pPr>
            <a:r>
              <a:rPr lang="cs-CZ" b="1" dirty="0"/>
              <a:t>náležitosti zmocnění</a:t>
            </a:r>
          </a:p>
          <a:p>
            <a:pPr lvl="1">
              <a:defRPr/>
            </a:pPr>
            <a:r>
              <a:rPr lang="cs-CZ" dirty="0"/>
              <a:t>orgán, který prováděcí předpis vydá</a:t>
            </a:r>
          </a:p>
          <a:p>
            <a:pPr lvl="1">
              <a:defRPr/>
            </a:pPr>
            <a:r>
              <a:rPr lang="cs-CZ" dirty="0"/>
              <a:t>vymezení konkrétních věcí, které mají být upraveny</a:t>
            </a:r>
          </a:p>
          <a:p>
            <a:pPr lvl="1">
              <a:defRPr/>
            </a:pPr>
            <a:r>
              <a:rPr lang="cs-CZ" dirty="0"/>
              <a:t>rozsah, v jakém mají být upraveny</a:t>
            </a:r>
          </a:p>
          <a:p>
            <a:pPr>
              <a:defRPr/>
            </a:pPr>
            <a:r>
              <a:rPr lang="cs-CZ" b="1" dirty="0"/>
              <a:t>nelze vydat vyhlášku</a:t>
            </a:r>
          </a:p>
          <a:p>
            <a:pPr lvl="1">
              <a:defRPr/>
            </a:pPr>
            <a:r>
              <a:rPr lang="cs-CZ" dirty="0"/>
              <a:t>v dohodě s jiným orgánem</a:t>
            </a:r>
          </a:p>
          <a:p>
            <a:pPr lvl="1">
              <a:defRPr/>
            </a:pPr>
            <a:r>
              <a:rPr lang="cs-CZ" dirty="0"/>
              <a:t>po projednání s jiným orgánem</a:t>
            </a:r>
          </a:p>
          <a:p>
            <a:pPr lvl="1">
              <a:defRPr/>
            </a:pPr>
            <a:r>
              <a:rPr lang="cs-CZ" dirty="0"/>
              <a:t>výjimečně lze společně dvěma orgány</a:t>
            </a:r>
          </a:p>
          <a:p>
            <a:pPr>
              <a:defRPr/>
            </a:pPr>
            <a:r>
              <a:rPr lang="cs-CZ" b="1" dirty="0"/>
              <a:t>umístění zmocňovacího ustanovení</a:t>
            </a:r>
          </a:p>
          <a:p>
            <a:pPr lvl="1">
              <a:defRPr/>
            </a:pPr>
            <a:r>
              <a:rPr lang="cs-CZ" dirty="0"/>
              <a:t>průběžně a rovněž v závěrečné části ustanovení (nepoužívat)</a:t>
            </a:r>
          </a:p>
          <a:p>
            <a:pPr lvl="1">
              <a:defRPr/>
            </a:pPr>
            <a:r>
              <a:rPr lang="cs-CZ" dirty="0"/>
              <a:t>pouze průběžně v textu předpisu</a:t>
            </a:r>
          </a:p>
          <a:p>
            <a:pPr lvl="1">
              <a:defRPr/>
            </a:pPr>
            <a:r>
              <a:rPr lang="cs-CZ" dirty="0"/>
              <a:t>pouze v závěrečné části ustanovení</a:t>
            </a:r>
          </a:p>
        </p:txBody>
      </p:sp>
    </p:spTree>
    <p:extLst>
      <p:ext uri="{BB962C8B-B14F-4D97-AF65-F5344CB8AC3E}">
        <p14:creationId xmlns:p14="http://schemas.microsoft.com/office/powerpoint/2010/main" val="4052946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Zmocnění k povolování výjimek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/>
          </a:bodyPr>
          <a:lstStyle/>
          <a:p>
            <a:r>
              <a:rPr lang="cs-CZ" dirty="0"/>
              <a:t>čl. 50 LPV</a:t>
            </a:r>
          </a:p>
          <a:p>
            <a:pPr lvl="0" hangingPunct="0"/>
            <a:r>
              <a:rPr lang="cs-CZ" dirty="0"/>
              <a:t>zpravidla v rámci závěrečných ustanovení zákona</a:t>
            </a:r>
          </a:p>
          <a:p>
            <a:pPr lvl="0" hangingPunct="0"/>
            <a:r>
              <a:rPr lang="cs-CZ" dirty="0"/>
              <a:t>nemůže mít formu zmocnění k vydání prováděcího předpisu</a:t>
            </a:r>
          </a:p>
          <a:p>
            <a:r>
              <a:rPr lang="cs-CZ" dirty="0"/>
              <a:t>musí být vymezen orgán, který je oprávněn výjimky povolovat, v kterých věcech a v jakém rozsahu a jakými základními kritérii se při rozhodování o výjimkách má řídit</a:t>
            </a:r>
          </a:p>
          <a:p>
            <a:r>
              <a:rPr lang="cs-CZ" dirty="0"/>
              <a:t>v praxi zřídka</a:t>
            </a:r>
          </a:p>
        </p:txBody>
      </p:sp>
    </p:spTree>
    <p:extLst>
      <p:ext uri="{BB962C8B-B14F-4D97-AF65-F5344CB8AC3E}">
        <p14:creationId xmlns:p14="http://schemas.microsoft.com/office/powerpoint/2010/main" val="40175072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646</Words>
  <Application>Microsoft Office PowerPoint</Application>
  <PresentationFormat>Širokoúhlá obrazovka</PresentationFormat>
  <Paragraphs>129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Gill Sans MT</vt:lpstr>
      <vt:lpstr>Motiv Office</vt:lpstr>
      <vt:lpstr>Paragrafované znění II</vt:lpstr>
      <vt:lpstr>Osnova</vt:lpstr>
      <vt:lpstr>1. Obecně k paragrafovanému znění</vt:lpstr>
      <vt:lpstr>2. Některé požadavky na obsah PP II</vt:lpstr>
      <vt:lpstr>A. Úvodní ustanovení</vt:lpstr>
      <vt:lpstr>A. Úvodní ustanovení</vt:lpstr>
      <vt:lpstr>B. Závěrečná ustanovení</vt:lpstr>
      <vt:lpstr>C. Zmocňovací ustanovení</vt:lpstr>
      <vt:lpstr>D. Zmocnění k povolování výjimek</vt:lpstr>
      <vt:lpstr>E. Přechodná ustanovení</vt:lpstr>
      <vt:lpstr>Před/do/od/po</vt:lpstr>
      <vt:lpstr>F. Zrušovací ustanovení</vt:lpstr>
      <vt:lpstr>G. Nabytí účinnosti a pozbytí platnosti</vt:lpstr>
      <vt:lpstr>G. Nabytí účinnosti a pozbytí platnosti</vt:lpstr>
      <vt:lpstr>Legislativní pečlivosti zdar!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Radim Boháč</cp:lastModifiedBy>
  <cp:revision>87</cp:revision>
  <dcterms:created xsi:type="dcterms:W3CDTF">2019-09-25T20:27:52Z</dcterms:created>
  <dcterms:modified xsi:type="dcterms:W3CDTF">2024-03-09T12:42:37Z</dcterms:modified>
</cp:coreProperties>
</file>