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383" r:id="rId4"/>
    <p:sldId id="382" r:id="rId5"/>
    <p:sldId id="414" r:id="rId6"/>
    <p:sldId id="415" r:id="rId7"/>
    <p:sldId id="423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263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FBDCF-1C33-4F79-B85B-2E5BAD1E75D5}" v="1" dt="2024-03-23T12:24:10.91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96733" autoAdjust="0"/>
  </p:normalViewPr>
  <p:slideViewPr>
    <p:cSldViewPr snapToGrid="0" showGuides="1">
      <p:cViewPr varScale="1">
        <p:scale>
          <a:sx n="103" d="100"/>
          <a:sy n="103" d="100"/>
        </p:scale>
        <p:origin x="25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B9106FDF-5159-4633-A965-CEDE6C13CC11}"/>
    <pc:docChg chg="modSld">
      <pc:chgData name="Radim Boháč" userId="e5098a9a-6a28-40ce-ac6e-47e9b8c9add8" providerId="ADAL" clId="{B9106FDF-5159-4633-A965-CEDE6C13CC11}" dt="2023-04-03T21:17:00.511" v="15" actId="20577"/>
      <pc:docMkLst>
        <pc:docMk/>
      </pc:docMkLst>
      <pc:sldChg chg="modSp mod">
        <pc:chgData name="Radim Boháč" userId="e5098a9a-6a28-40ce-ac6e-47e9b8c9add8" providerId="ADAL" clId="{B9106FDF-5159-4633-A965-CEDE6C13CC11}" dt="2023-04-03T21:16:50.964" v="1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B9106FDF-5159-4633-A965-CEDE6C13CC11}" dt="2023-04-03T21:16:50.964" v="1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B9106FDF-5159-4633-A965-CEDE6C13CC11}" dt="2023-04-03T21:17:00.511" v="15" actId="20577"/>
        <pc:sldMkLst>
          <pc:docMk/>
          <pc:sldMk cId="297342884" sldId="263"/>
        </pc:sldMkLst>
        <pc:spChg chg="mod">
          <ac:chgData name="Radim Boháč" userId="e5098a9a-6a28-40ce-ac6e-47e9b8c9add8" providerId="ADAL" clId="{B9106FDF-5159-4633-A965-CEDE6C13CC11}" dt="2023-04-03T21:17:00.511" v="15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53C03BD8-841A-4C56-A4DE-17F86754E67A}"/>
    <pc:docChg chg="undo custSel addSld modSld">
      <pc:chgData name="Radim Boháč" userId="e5098a9a-6a28-40ce-ac6e-47e9b8c9add8" providerId="ADAL" clId="{53C03BD8-841A-4C56-A4DE-17F86754E67A}" dt="2023-04-06T19:11:26.811" v="292"/>
      <pc:docMkLst>
        <pc:docMk/>
      </pc:docMkLst>
      <pc:sldChg chg="addSp delSp modSp mod modTransition modAnim">
        <pc:chgData name="Radim Boháč" userId="e5098a9a-6a28-40ce-ac6e-47e9b8c9add8" providerId="ADAL" clId="{53C03BD8-841A-4C56-A4DE-17F86754E67A}" dt="2023-04-06T18:34:10.283" v="247"/>
        <pc:sldMkLst>
          <pc:docMk/>
          <pc:sldMk cId="4086439368" sldId="256"/>
        </pc:sldMkLst>
        <pc:picChg chg="del">
          <ac:chgData name="Radim Boháč" userId="e5098a9a-6a28-40ce-ac6e-47e9b8c9add8" providerId="ADAL" clId="{53C03BD8-841A-4C56-A4DE-17F86754E67A}" dt="2023-04-06T18:33:13.816" v="243"/>
          <ac:picMkLst>
            <pc:docMk/>
            <pc:sldMk cId="4086439368" sldId="256"/>
            <ac:picMk id="2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33:24.992" v="244"/>
          <ac:picMkLst>
            <pc:docMk/>
            <pc:sldMk cId="4086439368" sldId="256"/>
            <ac:picMk id="4" creationId="{0F0F38A4-05D9-DFB3-76AF-BD99158AF9B2}"/>
          </ac:picMkLst>
        </pc:picChg>
        <pc:picChg chg="add del mod">
          <ac:chgData name="Radim Boháč" userId="e5098a9a-6a28-40ce-ac6e-47e9b8c9add8" providerId="ADAL" clId="{53C03BD8-841A-4C56-A4DE-17F86754E67A}" dt="2023-04-06T18:33:46.109" v="246"/>
          <ac:picMkLst>
            <pc:docMk/>
            <pc:sldMk cId="4086439368" sldId="256"/>
            <ac:picMk id="5" creationId="{559E5708-B607-E59F-CA65-F6C8CA062670}"/>
          </ac:picMkLst>
        </pc:picChg>
        <pc:picChg chg="add del mod ord">
          <ac:chgData name="Radim Boháč" userId="e5098a9a-6a28-40ce-ac6e-47e9b8c9add8" providerId="ADAL" clId="{53C03BD8-841A-4C56-A4DE-17F86754E67A}" dt="2023-04-06T18:34:10.283" v="247"/>
          <ac:picMkLst>
            <pc:docMk/>
            <pc:sldMk cId="4086439368" sldId="256"/>
            <ac:picMk id="12" creationId="{D09B3704-FEDC-79FA-B535-7DC5DED25A14}"/>
          </ac:picMkLst>
        </pc:picChg>
        <pc:picChg chg="add mod">
          <ac:chgData name="Radim Boháč" userId="e5098a9a-6a28-40ce-ac6e-47e9b8c9add8" providerId="ADAL" clId="{53C03BD8-841A-4C56-A4DE-17F86754E67A}" dt="2023-04-06T18:34:10.283" v="247"/>
          <ac:picMkLst>
            <pc:docMk/>
            <pc:sldMk cId="4086439368" sldId="256"/>
            <ac:picMk id="13" creationId="{C5E32721-2DD7-EB26-2217-4776460B24C4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8:34:57.904" v="250"/>
        <pc:sldMkLst>
          <pc:docMk/>
          <pc:sldMk cId="3188188334" sldId="257"/>
        </pc:sldMkLst>
        <pc:picChg chg="del">
          <ac:chgData name="Radim Boháč" userId="e5098a9a-6a28-40ce-ac6e-47e9b8c9add8" providerId="ADAL" clId="{53C03BD8-841A-4C56-A4DE-17F86754E67A}" dt="2023-04-06T18:34:30.963" v="249"/>
          <ac:picMkLst>
            <pc:docMk/>
            <pc:sldMk cId="3188188334" sldId="257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34:57.904" v="250"/>
          <ac:picMkLst>
            <pc:docMk/>
            <pc:sldMk cId="3188188334" sldId="257"/>
            <ac:picMk id="22" creationId="{EA721359-3156-F478-FF86-E2DA3ECDC19E}"/>
          </ac:picMkLst>
        </pc:picChg>
        <pc:picChg chg="add mod">
          <ac:chgData name="Radim Boháč" userId="e5098a9a-6a28-40ce-ac6e-47e9b8c9add8" providerId="ADAL" clId="{53C03BD8-841A-4C56-A4DE-17F86754E67A}" dt="2023-04-06T18:34:57.904" v="250"/>
          <ac:picMkLst>
            <pc:docMk/>
            <pc:sldMk cId="3188188334" sldId="257"/>
            <ac:picMk id="23" creationId="{5AC6B30D-2504-9166-6AE1-735293AAE742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9:11:26.811" v="292"/>
        <pc:sldMkLst>
          <pc:docMk/>
          <pc:sldMk cId="297342884" sldId="263"/>
        </pc:sldMkLst>
        <pc:picChg chg="del">
          <ac:chgData name="Radim Boháč" userId="e5098a9a-6a28-40ce-ac6e-47e9b8c9add8" providerId="ADAL" clId="{53C03BD8-841A-4C56-A4DE-17F86754E67A}" dt="2023-04-06T19:10:58.460" v="291"/>
          <ac:picMkLst>
            <pc:docMk/>
            <pc:sldMk cId="297342884" sldId="263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9:11:26.811" v="292"/>
          <ac:picMkLst>
            <pc:docMk/>
            <pc:sldMk cId="297342884" sldId="263"/>
            <ac:picMk id="11" creationId="{7CC63142-E1E3-2DAC-42AE-8CFB6C257DE8}"/>
          </ac:picMkLst>
        </pc:picChg>
        <pc:picChg chg="add mod">
          <ac:chgData name="Radim Boháč" userId="e5098a9a-6a28-40ce-ac6e-47e9b8c9add8" providerId="ADAL" clId="{53C03BD8-841A-4C56-A4DE-17F86754E67A}" dt="2023-04-06T19:11:26.811" v="292"/>
          <ac:picMkLst>
            <pc:docMk/>
            <pc:sldMk cId="297342884" sldId="263"/>
            <ac:picMk id="12" creationId="{C4ABF108-9EBA-254A-2973-5BA0193CC995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8:36:55.086" v="256"/>
        <pc:sldMkLst>
          <pc:docMk/>
          <pc:sldMk cId="2371377080" sldId="382"/>
        </pc:sldMkLst>
        <pc:picChg chg="del">
          <ac:chgData name="Radim Boháč" userId="e5098a9a-6a28-40ce-ac6e-47e9b8c9add8" providerId="ADAL" clId="{53C03BD8-841A-4C56-A4DE-17F86754E67A}" dt="2023-04-06T18:36:19.247" v="255"/>
          <ac:picMkLst>
            <pc:docMk/>
            <pc:sldMk cId="2371377080" sldId="382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36:55.086" v="256"/>
          <ac:picMkLst>
            <pc:docMk/>
            <pc:sldMk cId="2371377080" sldId="382"/>
            <ac:picMk id="11" creationId="{78AEAE1A-A373-B53A-D620-17D4376AFB26}"/>
          </ac:picMkLst>
        </pc:picChg>
        <pc:picChg chg="add mod">
          <ac:chgData name="Radim Boháč" userId="e5098a9a-6a28-40ce-ac6e-47e9b8c9add8" providerId="ADAL" clId="{53C03BD8-841A-4C56-A4DE-17F86754E67A}" dt="2023-04-06T18:36:55.086" v="256"/>
          <ac:picMkLst>
            <pc:docMk/>
            <pc:sldMk cId="2371377080" sldId="382"/>
            <ac:picMk id="12" creationId="{8B8DC022-675E-B8FD-128B-4686F6B76DCC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8:36:14.655" v="253"/>
        <pc:sldMkLst>
          <pc:docMk/>
          <pc:sldMk cId="399895521" sldId="383"/>
        </pc:sldMkLst>
        <pc:picChg chg="del">
          <ac:chgData name="Radim Boháč" userId="e5098a9a-6a28-40ce-ac6e-47e9b8c9add8" providerId="ADAL" clId="{53C03BD8-841A-4C56-A4DE-17F86754E67A}" dt="2023-04-06T18:35:03.399" v="252"/>
          <ac:picMkLst>
            <pc:docMk/>
            <pc:sldMk cId="399895521" sldId="383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36:14.655" v="253"/>
          <ac:picMkLst>
            <pc:docMk/>
            <pc:sldMk cId="399895521" sldId="383"/>
            <ac:picMk id="11" creationId="{F58EE820-6D53-03E5-35AE-D8AC03C42BCC}"/>
          </ac:picMkLst>
        </pc:picChg>
        <pc:picChg chg="add mod">
          <ac:chgData name="Radim Boháč" userId="e5098a9a-6a28-40ce-ac6e-47e9b8c9add8" providerId="ADAL" clId="{53C03BD8-841A-4C56-A4DE-17F86754E67A}" dt="2023-04-06T18:36:14.655" v="253"/>
          <ac:picMkLst>
            <pc:docMk/>
            <pc:sldMk cId="399895521" sldId="383"/>
            <ac:picMk id="12" creationId="{D6970D2D-5D70-F6D6-760B-75AC1959ABFE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8:41:27.902" v="259"/>
        <pc:sldMkLst>
          <pc:docMk/>
          <pc:sldMk cId="171197813" sldId="414"/>
        </pc:sldMkLst>
        <pc:spChg chg="mod">
          <ac:chgData name="Radim Boháč" userId="e5098a9a-6a28-40ce-ac6e-47e9b8c9add8" providerId="ADAL" clId="{53C03BD8-841A-4C56-A4DE-17F86754E67A}" dt="2023-04-04T10:20:35.594" v="86" actId="27636"/>
          <ac:spMkLst>
            <pc:docMk/>
            <pc:sldMk cId="171197813" sldId="414"/>
            <ac:spMk id="6" creationId="{DC9544E0-2196-429E-8B01-8E77640E4CE8}"/>
          </ac:spMkLst>
        </pc:spChg>
        <pc:picChg chg="del">
          <ac:chgData name="Radim Boháč" userId="e5098a9a-6a28-40ce-ac6e-47e9b8c9add8" providerId="ADAL" clId="{53C03BD8-841A-4C56-A4DE-17F86754E67A}" dt="2023-04-06T18:37:29.874" v="258"/>
          <ac:picMkLst>
            <pc:docMk/>
            <pc:sldMk cId="171197813" sldId="414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41:27.902" v="259"/>
          <ac:picMkLst>
            <pc:docMk/>
            <pc:sldMk cId="171197813" sldId="414"/>
            <ac:picMk id="11" creationId="{B93F7ED5-AA89-9F17-9F04-C1B634A6077C}"/>
          </ac:picMkLst>
        </pc:picChg>
        <pc:picChg chg="add mod">
          <ac:chgData name="Radim Boháč" userId="e5098a9a-6a28-40ce-ac6e-47e9b8c9add8" providerId="ADAL" clId="{53C03BD8-841A-4C56-A4DE-17F86754E67A}" dt="2023-04-06T18:41:27.902" v="259"/>
          <ac:picMkLst>
            <pc:docMk/>
            <pc:sldMk cId="171197813" sldId="414"/>
            <ac:picMk id="12" creationId="{AC9061D5-918C-340C-22E3-7F20143DA434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8:45:12.779" v="262"/>
        <pc:sldMkLst>
          <pc:docMk/>
          <pc:sldMk cId="171197813" sldId="415"/>
        </pc:sldMkLst>
        <pc:spChg chg="mod">
          <ac:chgData name="Radim Boháč" userId="e5098a9a-6a28-40ce-ac6e-47e9b8c9add8" providerId="ADAL" clId="{53C03BD8-841A-4C56-A4DE-17F86754E67A}" dt="2023-04-04T10:20:58.417" v="94" actId="6549"/>
          <ac:spMkLst>
            <pc:docMk/>
            <pc:sldMk cId="171197813" sldId="415"/>
            <ac:spMk id="6" creationId="{DC9544E0-2196-429E-8B01-8E77640E4CE8}"/>
          </ac:spMkLst>
        </pc:spChg>
        <pc:picChg chg="del">
          <ac:chgData name="Radim Boháč" userId="e5098a9a-6a28-40ce-ac6e-47e9b8c9add8" providerId="ADAL" clId="{53C03BD8-841A-4C56-A4DE-17F86754E67A}" dt="2023-04-06T18:43:04.355" v="261"/>
          <ac:picMkLst>
            <pc:docMk/>
            <pc:sldMk cId="171197813" sldId="415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45:12.779" v="262"/>
          <ac:picMkLst>
            <pc:docMk/>
            <pc:sldMk cId="171197813" sldId="415"/>
            <ac:picMk id="11" creationId="{9A3B912D-28B9-A08F-56C1-14AF7A85DBB9}"/>
          </ac:picMkLst>
        </pc:picChg>
        <pc:picChg chg="add mod">
          <ac:chgData name="Radim Boháč" userId="e5098a9a-6a28-40ce-ac6e-47e9b8c9add8" providerId="ADAL" clId="{53C03BD8-841A-4C56-A4DE-17F86754E67A}" dt="2023-04-06T18:45:12.779" v="262"/>
          <ac:picMkLst>
            <pc:docMk/>
            <pc:sldMk cId="171197813" sldId="415"/>
            <ac:picMk id="12" creationId="{928BBCE5-D1CB-A6EA-DEC9-D53A747C58D6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8:51:37.445" v="268"/>
        <pc:sldMkLst>
          <pc:docMk/>
          <pc:sldMk cId="171197813" sldId="416"/>
        </pc:sldMkLst>
        <pc:picChg chg="del">
          <ac:chgData name="Radim Boháč" userId="e5098a9a-6a28-40ce-ac6e-47e9b8c9add8" providerId="ADAL" clId="{53C03BD8-841A-4C56-A4DE-17F86754E67A}" dt="2023-04-06T18:49:59.351" v="267"/>
          <ac:picMkLst>
            <pc:docMk/>
            <pc:sldMk cId="171197813" sldId="416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51:37.445" v="268"/>
          <ac:picMkLst>
            <pc:docMk/>
            <pc:sldMk cId="171197813" sldId="416"/>
            <ac:picMk id="11" creationId="{4FD6DEEC-15EF-3FC0-1B66-2E2E24DA59BD}"/>
          </ac:picMkLst>
        </pc:picChg>
        <pc:picChg chg="add mod">
          <ac:chgData name="Radim Boháč" userId="e5098a9a-6a28-40ce-ac6e-47e9b8c9add8" providerId="ADAL" clId="{53C03BD8-841A-4C56-A4DE-17F86754E67A}" dt="2023-04-06T18:51:37.445" v="268"/>
          <ac:picMkLst>
            <pc:docMk/>
            <pc:sldMk cId="171197813" sldId="416"/>
            <ac:picMk id="12" creationId="{66F23B06-0A35-8262-D9EC-D7955039DBE5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8:56:02.137" v="271"/>
        <pc:sldMkLst>
          <pc:docMk/>
          <pc:sldMk cId="171197813" sldId="417"/>
        </pc:sldMkLst>
        <pc:picChg chg="del">
          <ac:chgData name="Radim Boháč" userId="e5098a9a-6a28-40ce-ac6e-47e9b8c9add8" providerId="ADAL" clId="{53C03BD8-841A-4C56-A4DE-17F86754E67A}" dt="2023-04-06T18:52:05.577" v="270"/>
          <ac:picMkLst>
            <pc:docMk/>
            <pc:sldMk cId="171197813" sldId="417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56:02.137" v="271"/>
          <ac:picMkLst>
            <pc:docMk/>
            <pc:sldMk cId="171197813" sldId="417"/>
            <ac:picMk id="11" creationId="{67C37B60-F058-B564-AE64-7C80503BFD75}"/>
          </ac:picMkLst>
        </pc:picChg>
        <pc:picChg chg="add mod">
          <ac:chgData name="Radim Boháč" userId="e5098a9a-6a28-40ce-ac6e-47e9b8c9add8" providerId="ADAL" clId="{53C03BD8-841A-4C56-A4DE-17F86754E67A}" dt="2023-04-06T18:56:02.137" v="271"/>
          <ac:picMkLst>
            <pc:docMk/>
            <pc:sldMk cId="171197813" sldId="417"/>
            <ac:picMk id="12" creationId="{B8F70710-387F-5A2C-A6C9-1A0D2EC001E1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8:58:12.169" v="274"/>
        <pc:sldMkLst>
          <pc:docMk/>
          <pc:sldMk cId="171197813" sldId="418"/>
        </pc:sldMkLst>
        <pc:spChg chg="mod">
          <ac:chgData name="Radim Boháč" userId="e5098a9a-6a28-40ce-ac6e-47e9b8c9add8" providerId="ADAL" clId="{53C03BD8-841A-4C56-A4DE-17F86754E67A}" dt="2023-04-06T16:41:31.432" v="143" actId="6549"/>
          <ac:spMkLst>
            <pc:docMk/>
            <pc:sldMk cId="171197813" sldId="418"/>
            <ac:spMk id="6" creationId="{DC9544E0-2196-429E-8B01-8E77640E4CE8}"/>
          </ac:spMkLst>
        </pc:spChg>
        <pc:picChg chg="del">
          <ac:chgData name="Radim Boháč" userId="e5098a9a-6a28-40ce-ac6e-47e9b8c9add8" providerId="ADAL" clId="{53C03BD8-841A-4C56-A4DE-17F86754E67A}" dt="2023-04-06T18:57:11.603" v="273"/>
          <ac:picMkLst>
            <pc:docMk/>
            <pc:sldMk cId="171197813" sldId="418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58:12.169" v="274"/>
          <ac:picMkLst>
            <pc:docMk/>
            <pc:sldMk cId="171197813" sldId="418"/>
            <ac:picMk id="11" creationId="{3814A593-BD3E-4F53-51A7-B8CBD629AB12}"/>
          </ac:picMkLst>
        </pc:picChg>
        <pc:picChg chg="add mod">
          <ac:chgData name="Radim Boháč" userId="e5098a9a-6a28-40ce-ac6e-47e9b8c9add8" providerId="ADAL" clId="{53C03BD8-841A-4C56-A4DE-17F86754E67A}" dt="2023-04-06T18:58:12.169" v="274"/>
          <ac:picMkLst>
            <pc:docMk/>
            <pc:sldMk cId="171197813" sldId="418"/>
            <ac:picMk id="12" creationId="{A2D2FCE0-7248-591A-D3EB-7E714514FDB7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9:00:08.920" v="277"/>
        <pc:sldMkLst>
          <pc:docMk/>
          <pc:sldMk cId="171197813" sldId="419"/>
        </pc:sldMkLst>
        <pc:picChg chg="del">
          <ac:chgData name="Radim Boháč" userId="e5098a9a-6a28-40ce-ac6e-47e9b8c9add8" providerId="ADAL" clId="{53C03BD8-841A-4C56-A4DE-17F86754E67A}" dt="2023-04-06T18:58:29.592" v="276"/>
          <ac:picMkLst>
            <pc:docMk/>
            <pc:sldMk cId="171197813" sldId="419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9:00:08.920" v="277"/>
          <ac:picMkLst>
            <pc:docMk/>
            <pc:sldMk cId="171197813" sldId="419"/>
            <ac:picMk id="11" creationId="{0B0FE6EE-AC57-379F-99E0-B3279F44B1E2}"/>
          </ac:picMkLst>
        </pc:picChg>
        <pc:picChg chg="add mod">
          <ac:chgData name="Radim Boháč" userId="e5098a9a-6a28-40ce-ac6e-47e9b8c9add8" providerId="ADAL" clId="{53C03BD8-841A-4C56-A4DE-17F86754E67A}" dt="2023-04-06T19:00:08.920" v="277"/>
          <ac:picMkLst>
            <pc:docMk/>
            <pc:sldMk cId="171197813" sldId="419"/>
            <ac:picMk id="12" creationId="{1B875A21-4FDE-8330-E709-E4B7CA28A38A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9:03:54.834" v="283"/>
        <pc:sldMkLst>
          <pc:docMk/>
          <pc:sldMk cId="171197813" sldId="420"/>
        </pc:sldMkLst>
        <pc:spChg chg="mod">
          <ac:chgData name="Radim Boháč" userId="e5098a9a-6a28-40ce-ac6e-47e9b8c9add8" providerId="ADAL" clId="{53C03BD8-841A-4C56-A4DE-17F86754E67A}" dt="2023-04-06T17:16:57.522" v="159" actId="20577"/>
          <ac:spMkLst>
            <pc:docMk/>
            <pc:sldMk cId="171197813" sldId="420"/>
            <ac:spMk id="6" creationId="{DC9544E0-2196-429E-8B01-8E77640E4CE8}"/>
          </ac:spMkLst>
        </pc:spChg>
        <pc:picChg chg="del">
          <ac:chgData name="Radim Boháč" userId="e5098a9a-6a28-40ce-ac6e-47e9b8c9add8" providerId="ADAL" clId="{53C03BD8-841A-4C56-A4DE-17F86754E67A}" dt="2023-04-06T19:00:13.659" v="279"/>
          <ac:picMkLst>
            <pc:docMk/>
            <pc:sldMk cId="171197813" sldId="420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9:00:50.119" v="280"/>
          <ac:picMkLst>
            <pc:docMk/>
            <pc:sldMk cId="171197813" sldId="420"/>
            <ac:picMk id="11" creationId="{5D84CB4B-576D-809D-093E-954F842815B0}"/>
          </ac:picMkLst>
        </pc:picChg>
        <pc:picChg chg="add del mod">
          <ac:chgData name="Radim Boháč" userId="e5098a9a-6a28-40ce-ac6e-47e9b8c9add8" providerId="ADAL" clId="{53C03BD8-841A-4C56-A4DE-17F86754E67A}" dt="2023-04-06T19:01:44.898" v="282"/>
          <ac:picMkLst>
            <pc:docMk/>
            <pc:sldMk cId="171197813" sldId="420"/>
            <ac:picMk id="12" creationId="{B6A3CC43-2814-9F3F-1C0C-0A112F20FA56}"/>
          </ac:picMkLst>
        </pc:picChg>
        <pc:picChg chg="add del mod ord">
          <ac:chgData name="Radim Boháč" userId="e5098a9a-6a28-40ce-ac6e-47e9b8c9add8" providerId="ADAL" clId="{53C03BD8-841A-4C56-A4DE-17F86754E67A}" dt="2023-04-06T19:03:54.834" v="283"/>
          <ac:picMkLst>
            <pc:docMk/>
            <pc:sldMk cId="171197813" sldId="420"/>
            <ac:picMk id="15" creationId="{D0FC35D2-99B4-7D30-6519-EE3D2EEBC5CA}"/>
          </ac:picMkLst>
        </pc:picChg>
        <pc:picChg chg="add mod">
          <ac:chgData name="Radim Boháč" userId="e5098a9a-6a28-40ce-ac6e-47e9b8c9add8" providerId="ADAL" clId="{53C03BD8-841A-4C56-A4DE-17F86754E67A}" dt="2023-04-06T19:03:54.834" v="283"/>
          <ac:picMkLst>
            <pc:docMk/>
            <pc:sldMk cId="171197813" sldId="420"/>
            <ac:picMk id="16" creationId="{827DADAE-E1C2-EAEC-47BA-7E8131351EA8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9:08:09.461" v="286"/>
        <pc:sldMkLst>
          <pc:docMk/>
          <pc:sldMk cId="171197813" sldId="421"/>
        </pc:sldMkLst>
        <pc:spChg chg="mod">
          <ac:chgData name="Radim Boháč" userId="e5098a9a-6a28-40ce-ac6e-47e9b8c9add8" providerId="ADAL" clId="{53C03BD8-841A-4C56-A4DE-17F86754E67A}" dt="2023-04-06T17:39:37.111" v="216" actId="113"/>
          <ac:spMkLst>
            <pc:docMk/>
            <pc:sldMk cId="171197813" sldId="421"/>
            <ac:spMk id="6" creationId="{DC9544E0-2196-429E-8B01-8E77640E4CE8}"/>
          </ac:spMkLst>
        </pc:spChg>
        <pc:picChg chg="del">
          <ac:chgData name="Radim Boháč" userId="e5098a9a-6a28-40ce-ac6e-47e9b8c9add8" providerId="ADAL" clId="{53C03BD8-841A-4C56-A4DE-17F86754E67A}" dt="2023-04-06T19:04:20.513" v="285"/>
          <ac:picMkLst>
            <pc:docMk/>
            <pc:sldMk cId="171197813" sldId="421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9:08:09.461" v="286"/>
          <ac:picMkLst>
            <pc:docMk/>
            <pc:sldMk cId="171197813" sldId="421"/>
            <ac:picMk id="14" creationId="{DC5E7E98-88B4-0D5F-47EC-449F8BE779E1}"/>
          </ac:picMkLst>
        </pc:picChg>
        <pc:picChg chg="add mod">
          <ac:chgData name="Radim Boháč" userId="e5098a9a-6a28-40ce-ac6e-47e9b8c9add8" providerId="ADAL" clId="{53C03BD8-841A-4C56-A4DE-17F86754E67A}" dt="2023-04-06T19:08:09.461" v="286"/>
          <ac:picMkLst>
            <pc:docMk/>
            <pc:sldMk cId="171197813" sldId="421"/>
            <ac:picMk id="15" creationId="{539C24A7-2C50-FBFC-9E2F-68B4BE4A2D53}"/>
          </ac:picMkLst>
        </pc:picChg>
      </pc:sldChg>
      <pc:sldChg chg="addSp delSp modSp mod modTransition modAnim">
        <pc:chgData name="Radim Boháč" userId="e5098a9a-6a28-40ce-ac6e-47e9b8c9add8" providerId="ADAL" clId="{53C03BD8-841A-4C56-A4DE-17F86754E67A}" dt="2023-04-06T19:10:54.104" v="289"/>
        <pc:sldMkLst>
          <pc:docMk/>
          <pc:sldMk cId="171197813" sldId="422"/>
        </pc:sldMkLst>
        <pc:spChg chg="mod">
          <ac:chgData name="Radim Boháč" userId="e5098a9a-6a28-40ce-ac6e-47e9b8c9add8" providerId="ADAL" clId="{53C03BD8-841A-4C56-A4DE-17F86754E67A}" dt="2023-04-06T18:28:01.177" v="241" actId="790"/>
          <ac:spMkLst>
            <pc:docMk/>
            <pc:sldMk cId="171197813" sldId="422"/>
            <ac:spMk id="6" creationId="{DC9544E0-2196-429E-8B01-8E77640E4CE8}"/>
          </ac:spMkLst>
        </pc:spChg>
        <pc:picChg chg="del">
          <ac:chgData name="Radim Boháč" userId="e5098a9a-6a28-40ce-ac6e-47e9b8c9add8" providerId="ADAL" clId="{53C03BD8-841A-4C56-A4DE-17F86754E67A}" dt="2023-04-06T19:08:16.464" v="288"/>
          <ac:picMkLst>
            <pc:docMk/>
            <pc:sldMk cId="171197813" sldId="422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9:10:54.104" v="289"/>
          <ac:picMkLst>
            <pc:docMk/>
            <pc:sldMk cId="171197813" sldId="422"/>
            <ac:picMk id="11" creationId="{A2A399ED-12A9-53B2-CE17-23CBA6505BD8}"/>
          </ac:picMkLst>
        </pc:picChg>
        <pc:picChg chg="add mod">
          <ac:chgData name="Radim Boháč" userId="e5098a9a-6a28-40ce-ac6e-47e9b8c9add8" providerId="ADAL" clId="{53C03BD8-841A-4C56-A4DE-17F86754E67A}" dt="2023-04-06T19:10:54.104" v="289"/>
          <ac:picMkLst>
            <pc:docMk/>
            <pc:sldMk cId="171197813" sldId="422"/>
            <ac:picMk id="12" creationId="{185623E5-D6A8-5B8B-6387-759D79C17390}"/>
          </ac:picMkLst>
        </pc:picChg>
      </pc:sldChg>
      <pc:sldChg chg="addSp delSp modSp add mod modTransition modAnim">
        <pc:chgData name="Radim Boháč" userId="e5098a9a-6a28-40ce-ac6e-47e9b8c9add8" providerId="ADAL" clId="{53C03BD8-841A-4C56-A4DE-17F86754E67A}" dt="2023-04-06T18:49:33.840" v="265"/>
        <pc:sldMkLst>
          <pc:docMk/>
          <pc:sldMk cId="2849057086" sldId="423"/>
        </pc:sldMkLst>
        <pc:spChg chg="mod">
          <ac:chgData name="Radim Boháč" userId="e5098a9a-6a28-40ce-ac6e-47e9b8c9add8" providerId="ADAL" clId="{53C03BD8-841A-4C56-A4DE-17F86754E67A}" dt="2023-04-04T19:11:55.765" v="134" actId="20577"/>
          <ac:spMkLst>
            <pc:docMk/>
            <pc:sldMk cId="2849057086" sldId="423"/>
            <ac:spMk id="6" creationId="{DC9544E0-2196-429E-8B01-8E77640E4CE8}"/>
          </ac:spMkLst>
        </pc:spChg>
        <pc:picChg chg="del">
          <ac:chgData name="Radim Boháč" userId="e5098a9a-6a28-40ce-ac6e-47e9b8c9add8" providerId="ADAL" clId="{53C03BD8-841A-4C56-A4DE-17F86754E67A}" dt="2023-04-06T18:45:38.196" v="264"/>
          <ac:picMkLst>
            <pc:docMk/>
            <pc:sldMk cId="2849057086" sldId="423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53C03BD8-841A-4C56-A4DE-17F86754E67A}" dt="2023-04-06T18:49:33.840" v="265"/>
          <ac:picMkLst>
            <pc:docMk/>
            <pc:sldMk cId="2849057086" sldId="423"/>
            <ac:picMk id="11" creationId="{A2799C11-7DA4-B38D-B5A4-663DB01EC1A2}"/>
          </ac:picMkLst>
        </pc:picChg>
        <pc:picChg chg="add mod">
          <ac:chgData name="Radim Boháč" userId="e5098a9a-6a28-40ce-ac6e-47e9b8c9add8" providerId="ADAL" clId="{53C03BD8-841A-4C56-A4DE-17F86754E67A}" dt="2023-04-06T18:49:33.840" v="265"/>
          <ac:picMkLst>
            <pc:docMk/>
            <pc:sldMk cId="2849057086" sldId="423"/>
            <ac:picMk id="12" creationId="{AC74CC96-9265-C807-06CC-473AE9379A23}"/>
          </ac:picMkLst>
        </pc:picChg>
      </pc:sldChg>
    </pc:docChg>
  </pc:docChgLst>
  <pc:docChgLst>
    <pc:chgData name="Radim Boháč" userId="e5098a9a-6a28-40ce-ac6e-47e9b8c9add8" providerId="ADAL" clId="{BEEFBDCF-1C33-4F79-B85B-2E5BAD1E75D5}"/>
    <pc:docChg chg="modSld">
      <pc:chgData name="Radim Boháč" userId="e5098a9a-6a28-40ce-ac6e-47e9b8c9add8" providerId="ADAL" clId="{BEEFBDCF-1C33-4F79-B85B-2E5BAD1E75D5}" dt="2024-03-23T12:24:10.911" v="0"/>
      <pc:docMkLst>
        <pc:docMk/>
      </pc:docMkLst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4086439368" sldId="256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4086439368" sldId="256"/>
            <ac:picMk id="13" creationId="{C5E32721-2DD7-EB26-2217-4776460B24C4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3188188334" sldId="257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3188188334" sldId="257"/>
            <ac:picMk id="23" creationId="{5AC6B30D-2504-9166-6AE1-735293AAE742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297342884" sldId="263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297342884" sldId="263"/>
            <ac:picMk id="12" creationId="{C4ABF108-9EBA-254A-2973-5BA0193CC995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2371377080" sldId="382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2371377080" sldId="382"/>
            <ac:picMk id="12" creationId="{8B8DC022-675E-B8FD-128B-4686F6B76DCC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399895521" sldId="383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399895521" sldId="383"/>
            <ac:picMk id="12" creationId="{D6970D2D-5D70-F6D6-760B-75AC1959ABFE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14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14"/>
            <ac:picMk id="12" creationId="{AC9061D5-918C-340C-22E3-7F20143DA434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15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15"/>
            <ac:picMk id="12" creationId="{928BBCE5-D1CB-A6EA-DEC9-D53A747C58D6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16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16"/>
            <ac:picMk id="12" creationId="{66F23B06-0A35-8262-D9EC-D7955039DBE5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17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17"/>
            <ac:picMk id="12" creationId="{B8F70710-387F-5A2C-A6C9-1A0D2EC001E1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18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18"/>
            <ac:picMk id="12" creationId="{A2D2FCE0-7248-591A-D3EB-7E714514FDB7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19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19"/>
            <ac:picMk id="12" creationId="{1B875A21-4FDE-8330-E709-E4B7CA28A38A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20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20"/>
            <ac:picMk id="16" creationId="{827DADAE-E1C2-EAEC-47BA-7E8131351EA8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21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21"/>
            <ac:picMk id="15" creationId="{539C24A7-2C50-FBFC-9E2F-68B4BE4A2D53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171197813" sldId="422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171197813" sldId="422"/>
            <ac:picMk id="12" creationId="{185623E5-D6A8-5B8B-6387-759D79C17390}"/>
          </ac:picMkLst>
        </pc:picChg>
      </pc:sldChg>
      <pc:sldChg chg="delSp modTransition modAnim">
        <pc:chgData name="Radim Boháč" userId="e5098a9a-6a28-40ce-ac6e-47e9b8c9add8" providerId="ADAL" clId="{BEEFBDCF-1C33-4F79-B85B-2E5BAD1E75D5}" dt="2024-03-23T12:24:10.911" v="0"/>
        <pc:sldMkLst>
          <pc:docMk/>
          <pc:sldMk cId="2849057086" sldId="423"/>
        </pc:sldMkLst>
        <pc:picChg chg="del">
          <ac:chgData name="Radim Boháč" userId="e5098a9a-6a28-40ce-ac6e-47e9b8c9add8" providerId="ADAL" clId="{BEEFBDCF-1C33-4F79-B85B-2E5BAD1E75D5}" dt="2024-03-23T12:24:10.911" v="0"/>
          <ac:picMkLst>
            <pc:docMk/>
            <pc:sldMk cId="2849057086" sldId="423"/>
            <ac:picMk id="12" creationId="{AC74CC96-9265-C807-06CC-473AE9379A23}"/>
          </ac:picMkLst>
        </pc:picChg>
      </pc:sldChg>
    </pc:docChg>
  </pc:docChgLst>
  <pc:docChgLst>
    <pc:chgData name="Radim Boháč" userId="e5098a9a-6a28-40ce-ac6e-47e9b8c9add8" providerId="ADAL" clId="{E0CAA482-323B-4243-BCC2-160F82E01E6E}"/>
    <pc:docChg chg="modSld">
      <pc:chgData name="Radim Boháč" userId="e5098a9a-6a28-40ce-ac6e-47e9b8c9add8" providerId="ADAL" clId="{E0CAA482-323B-4243-BCC2-160F82E01E6E}" dt="2024-03-23T12:16:11.784" v="8" actId="20577"/>
      <pc:docMkLst>
        <pc:docMk/>
      </pc:docMkLst>
      <pc:sldChg chg="modSp mod">
        <pc:chgData name="Radim Boháč" userId="e5098a9a-6a28-40ce-ac6e-47e9b8c9add8" providerId="ADAL" clId="{E0CAA482-323B-4243-BCC2-160F82E01E6E}" dt="2024-03-23T12:16:11.784" v="8" actId="20577"/>
        <pc:sldMkLst>
          <pc:docMk/>
          <pc:sldMk cId="4086439368" sldId="256"/>
        </pc:sldMkLst>
        <pc:spChg chg="mod">
          <ac:chgData name="Radim Boháč" userId="e5098a9a-6a28-40ce-ac6e-47e9b8c9add8" providerId="ADAL" clId="{E0CAA482-323B-4243-BCC2-160F82E01E6E}" dt="2024-03-23T12:16:11.784" v="8" actId="20577"/>
          <ac:spMkLst>
            <pc:docMk/>
            <pc:sldMk cId="4086439368" sldId="256"/>
            <ac:spMk id="7" creationId="{789D5057-A154-4798-978D-6C9909FC8D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23.03.2024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Paragrafované znění III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 a Michal Tuláček</a:t>
            </a:r>
          </a:p>
          <a:p>
            <a:r>
              <a:rPr lang="cs-CZ" dirty="0"/>
              <a:t>20. března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Zrušení bez náhrady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56 LPV</a:t>
            </a:r>
          </a:p>
          <a:p>
            <a:endParaRPr lang="cs-CZ" dirty="0"/>
          </a:p>
          <a:p>
            <a:r>
              <a:rPr lang="cs-CZ" dirty="0"/>
              <a:t>používá se slovo </a:t>
            </a:r>
            <a:r>
              <a:rPr lang="cs-CZ" b="1" dirty="0"/>
              <a:t>„zrušuje“</a:t>
            </a:r>
          </a:p>
          <a:p>
            <a:endParaRPr lang="cs-CZ" dirty="0"/>
          </a:p>
          <a:p>
            <a:r>
              <a:rPr lang="cs-CZ" dirty="0"/>
              <a:t>podrobné příklady v odstavcích 2 až 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Nahrazení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čl. 57 LPV</a:t>
            </a:r>
          </a:p>
          <a:p>
            <a:endParaRPr lang="cs-CZ" dirty="0"/>
          </a:p>
          <a:p>
            <a:pPr marL="342900" lvl="1" indent="-342900"/>
            <a:r>
              <a:rPr lang="cs-CZ" sz="3200" dirty="0"/>
              <a:t>paragraf, odstavec, pododstavec nebo bod</a:t>
            </a:r>
          </a:p>
          <a:p>
            <a:pPr lvl="1"/>
            <a:r>
              <a:rPr lang="cs-CZ" dirty="0"/>
              <a:t>používá se slovo </a:t>
            </a:r>
            <a:r>
              <a:rPr lang="cs-CZ" b="1" dirty="0"/>
              <a:t>„zní“</a:t>
            </a:r>
          </a:p>
          <a:p>
            <a:pPr lvl="1"/>
            <a:r>
              <a:rPr lang="cs-CZ" dirty="0"/>
              <a:t>platí i pro část, hlavu, díl, oddíl a pododdíl</a:t>
            </a:r>
          </a:p>
          <a:p>
            <a:pPr lvl="1"/>
            <a:r>
              <a:rPr lang="cs-CZ" dirty="0"/>
              <a:t>příklady odstavec 2</a:t>
            </a:r>
          </a:p>
          <a:p>
            <a:endParaRPr lang="cs-CZ" dirty="0"/>
          </a:p>
          <a:p>
            <a:r>
              <a:rPr lang="cs-CZ" dirty="0"/>
              <a:t>věty, části ustanovení, slova, slovo, text, čísla, částky</a:t>
            </a:r>
          </a:p>
          <a:p>
            <a:pPr lvl="1"/>
            <a:r>
              <a:rPr lang="cs-CZ" dirty="0"/>
              <a:t>používá se slovo </a:t>
            </a:r>
            <a:r>
              <a:rPr lang="cs-CZ" b="1" dirty="0"/>
              <a:t>„nahrazuje“</a:t>
            </a:r>
          </a:p>
          <a:p>
            <a:pPr lvl="1"/>
            <a:r>
              <a:rPr lang="cs-CZ" dirty="0"/>
              <a:t>příklady odstavec 4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Doplnění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58 LPV</a:t>
            </a:r>
          </a:p>
          <a:p>
            <a:r>
              <a:rPr lang="cs-CZ" dirty="0"/>
              <a:t>používá se slovo </a:t>
            </a:r>
            <a:r>
              <a:rPr lang="cs-CZ" b="1" dirty="0"/>
              <a:t>„vkládá se“</a:t>
            </a:r>
          </a:p>
          <a:p>
            <a:pPr lvl="1"/>
            <a:r>
              <a:rPr lang="cs-CZ" dirty="0"/>
              <a:t>pokud jde o „vložení na začátek nebo doprostřed“</a:t>
            </a:r>
          </a:p>
          <a:p>
            <a:pPr lvl="1"/>
            <a:r>
              <a:rPr lang="cs-CZ" dirty="0"/>
              <a:t>příklady odstavce 2 a 5</a:t>
            </a:r>
          </a:p>
          <a:p>
            <a:pPr lvl="1"/>
            <a:endParaRPr lang="cs-CZ" dirty="0"/>
          </a:p>
          <a:p>
            <a:r>
              <a:rPr lang="cs-CZ" dirty="0"/>
              <a:t>používá se slovo </a:t>
            </a:r>
            <a:r>
              <a:rPr lang="cs-CZ" b="1" dirty="0"/>
              <a:t>„doplňuje se“</a:t>
            </a:r>
          </a:p>
          <a:p>
            <a:pPr lvl="1"/>
            <a:r>
              <a:rPr lang="cs-CZ" dirty="0"/>
              <a:t>pokud jde o „doplnění na konec“</a:t>
            </a:r>
          </a:p>
          <a:p>
            <a:pPr lvl="1"/>
            <a:r>
              <a:rPr lang="cs-CZ" dirty="0"/>
              <a:t>příklady odstavce 4 a 7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Citace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čl. 61 až 74 LPV</a:t>
            </a:r>
          </a:p>
          <a:p>
            <a:r>
              <a:rPr lang="cs-CZ" b="1" dirty="0"/>
              <a:t>citace právního předpisu</a:t>
            </a:r>
          </a:p>
          <a:p>
            <a:pPr lvl="1"/>
            <a:r>
              <a:rPr lang="cs-CZ" dirty="0"/>
              <a:t>úplná (čl. 61 LPV)</a:t>
            </a:r>
          </a:p>
          <a:p>
            <a:pPr lvl="2"/>
            <a:r>
              <a:rPr lang="cs-CZ" dirty="0"/>
              <a:t>Zákon č. …/2023 Sb., o …</a:t>
            </a:r>
          </a:p>
          <a:p>
            <a:pPr lvl="1"/>
            <a:r>
              <a:rPr lang="cs-CZ" dirty="0"/>
              <a:t>zkrácená (čl. 62 LPV)</a:t>
            </a:r>
          </a:p>
          <a:p>
            <a:pPr lvl="2"/>
            <a:r>
              <a:rPr lang="cs-CZ" dirty="0"/>
              <a:t>Zákon č. …/2023 Sb.</a:t>
            </a:r>
          </a:p>
          <a:p>
            <a:pPr lvl="1"/>
            <a:r>
              <a:rPr lang="cs-CZ" dirty="0"/>
              <a:t>slovní (čl. 63 LPV)</a:t>
            </a:r>
          </a:p>
          <a:p>
            <a:pPr lvl="2"/>
            <a:r>
              <a:rPr lang="cs-CZ" dirty="0"/>
              <a:t>správní řád, atomový zákon…</a:t>
            </a:r>
          </a:p>
          <a:p>
            <a:r>
              <a:rPr lang="cs-CZ" b="1" dirty="0"/>
              <a:t>citace novelizovaného právního předpisu</a:t>
            </a:r>
          </a:p>
          <a:p>
            <a:pPr lvl="1"/>
            <a:r>
              <a:rPr lang="cs-CZ" dirty="0"/>
              <a:t>jedna novela</a:t>
            </a:r>
          </a:p>
          <a:p>
            <a:pPr lvl="1"/>
            <a:r>
              <a:rPr lang="cs-CZ" dirty="0"/>
              <a:t>více novel – ve znění pozdějších předpisů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Citace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61 až 74 LPV</a:t>
            </a:r>
          </a:p>
          <a:p>
            <a:r>
              <a:rPr lang="cs-CZ" b="1" dirty="0"/>
              <a:t>citace paragrafu</a:t>
            </a:r>
          </a:p>
          <a:p>
            <a:pPr lvl="1"/>
            <a:r>
              <a:rPr lang="cs-CZ" dirty="0"/>
              <a:t>§ / paragraf, § 13 až 24, podle § 4 odst. 2 a § 7 až 11</a:t>
            </a:r>
          </a:p>
          <a:p>
            <a:r>
              <a:rPr lang="cs-CZ" b="1" dirty="0"/>
              <a:t>citace odstavců, pododstavců, bodů</a:t>
            </a:r>
          </a:p>
          <a:p>
            <a:pPr lvl="1"/>
            <a:r>
              <a:rPr lang="cs-CZ" dirty="0"/>
              <a:t>podle odstavce 3 písm. a) / </a:t>
            </a:r>
            <a:r>
              <a:rPr lang="cs-CZ" strike="sngStrike" dirty="0"/>
              <a:t>podle předchozího odstavce</a:t>
            </a:r>
            <a:endParaRPr lang="cs-CZ" dirty="0"/>
          </a:p>
          <a:p>
            <a:pPr lvl="1"/>
            <a:r>
              <a:rPr lang="cs-CZ" dirty="0"/>
              <a:t>§ 6 odst. 7</a:t>
            </a:r>
          </a:p>
          <a:p>
            <a:pPr lvl="1"/>
            <a:r>
              <a:rPr lang="cs-CZ" dirty="0"/>
              <a:t>§ 3 odst. 6 písm. b) bod 4</a:t>
            </a:r>
          </a:p>
          <a:p>
            <a:r>
              <a:rPr lang="cs-CZ" b="1" dirty="0"/>
              <a:t>citace vět</a:t>
            </a:r>
          </a:p>
          <a:p>
            <a:pPr lvl="1"/>
            <a:r>
              <a:rPr lang="cs-CZ" dirty="0"/>
              <a:t>podle § 4 odst. 3 věty třetí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Legislativní pečlivosti zdar!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Obecně k paragrafovanému znění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Některé požadavky na obsah novely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Citace</a:t>
            </a:r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  <a:p>
            <a:pPr marL="624078" indent="-514350">
              <a:buFont typeface="+mj-lt"/>
              <a:buAutoNum type="arabicPeriod"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Obecně k paragrafovanému znění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b="1" dirty="0"/>
              <a:t>legislativně technické požadavky</a:t>
            </a:r>
          </a:p>
          <a:p>
            <a:pPr lvl="1"/>
            <a:r>
              <a:rPr lang="cs-CZ" dirty="0"/>
              <a:t>část sedmá LPV (čl. 25 až 75)</a:t>
            </a:r>
          </a:p>
          <a:p>
            <a:r>
              <a:rPr lang="cs-CZ" b="1" dirty="0"/>
              <a:t>požadavky na právní předpis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členění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nadpisy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úvodní věty 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některé požadavky na obsah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některé požadavky na obsah novely</a:t>
            </a:r>
          </a:p>
          <a:p>
            <a:pPr marL="1028700" lvl="1" indent="-571500">
              <a:buFont typeface="+mj-lt"/>
              <a:buAutoNum type="romanUcPeriod"/>
            </a:pPr>
            <a:r>
              <a:rPr lang="cs-CZ" dirty="0"/>
              <a:t>citace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895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Některé požadavky na obsah novely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UcPeriod"/>
            </a:pPr>
            <a:r>
              <a:rPr lang="cs-CZ" dirty="0"/>
              <a:t>Základní ustanovení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Obsah čl. I novely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Zrušení bez náhrady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Nahrazení</a:t>
            </a:r>
          </a:p>
          <a:p>
            <a:pPr marL="571500" indent="-571500">
              <a:buFont typeface="+mj-lt"/>
              <a:buAutoNum type="alphaUcPeriod"/>
            </a:pPr>
            <a:r>
              <a:rPr lang="cs-CZ" dirty="0"/>
              <a:t>Doplnění</a:t>
            </a:r>
          </a:p>
        </p:txBody>
      </p:sp>
    </p:spTree>
    <p:extLst>
      <p:ext uri="{BB962C8B-B14F-4D97-AF65-F5344CB8AC3E}">
        <p14:creationId xmlns:p14="http://schemas.microsoft.com/office/powerpoint/2010/main" val="237137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Základní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54 LPV</a:t>
            </a:r>
          </a:p>
          <a:p>
            <a:r>
              <a:rPr lang="cs-CZ" dirty="0"/>
              <a:t>novela</a:t>
            </a:r>
          </a:p>
          <a:p>
            <a:pPr lvl="1"/>
            <a:r>
              <a:rPr lang="cs-CZ" dirty="0"/>
              <a:t>přímá = přípustná</a:t>
            </a:r>
          </a:p>
          <a:p>
            <a:pPr lvl="1"/>
            <a:r>
              <a:rPr lang="cs-CZ" dirty="0"/>
              <a:t>nepřímá = nepřípustná (x lex </a:t>
            </a:r>
            <a:r>
              <a:rPr lang="cs-CZ" dirty="0" err="1"/>
              <a:t>specialis</a:t>
            </a:r>
            <a:r>
              <a:rPr lang="cs-CZ" dirty="0"/>
              <a:t>)</a:t>
            </a:r>
          </a:p>
          <a:p>
            <a:r>
              <a:rPr lang="cs-CZ" dirty="0"/>
              <a:t>souvislost novelizovaných zákonů</a:t>
            </a:r>
          </a:p>
          <a:p>
            <a:r>
              <a:rPr lang="cs-CZ" dirty="0"/>
              <a:t>řazení novel</a:t>
            </a:r>
          </a:p>
          <a:p>
            <a:pPr lvl="1"/>
            <a:r>
              <a:rPr lang="cs-CZ" dirty="0"/>
              <a:t>podle platnosti</a:t>
            </a:r>
          </a:p>
          <a:p>
            <a:pPr lvl="1"/>
            <a:r>
              <a:rPr lang="cs-CZ" dirty="0"/>
              <a:t>jinak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Základní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54 LPV</a:t>
            </a:r>
          </a:p>
          <a:p>
            <a:r>
              <a:rPr lang="cs-CZ" dirty="0"/>
              <a:t>zmocnění k vyhlášení úplného znění</a:t>
            </a:r>
          </a:p>
          <a:p>
            <a:pPr lvl="1"/>
            <a:r>
              <a:rPr lang="cs-CZ" dirty="0"/>
              <a:t>již se skoro nepoužívá</a:t>
            </a:r>
          </a:p>
          <a:p>
            <a:r>
              <a:rPr lang="cs-CZ" dirty="0"/>
              <a:t>definice věty</a:t>
            </a:r>
          </a:p>
          <a:p>
            <a:r>
              <a:rPr lang="cs-CZ" dirty="0"/>
              <a:t>postup po přečíslování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Základní ustanovení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54 LPV</a:t>
            </a:r>
          </a:p>
          <a:p>
            <a:r>
              <a:rPr lang="cs-CZ" dirty="0"/>
              <a:t>novela předpisu, který nenabyl účinnosti (odstavec 8)</a:t>
            </a:r>
          </a:p>
          <a:p>
            <a:r>
              <a:rPr lang="cs-CZ" dirty="0"/>
              <a:t>novela předpisu s platnou, ale neúčinnou novelou (odstavec 9)</a:t>
            </a:r>
          </a:p>
          <a:p>
            <a:r>
              <a:rPr lang="cs-CZ" dirty="0"/>
              <a:t>změna účinnosti novely </a:t>
            </a:r>
            <a:r>
              <a:rPr lang="cs-CZ"/>
              <a:t>(odstavec 11)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905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Obsah článku I novely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/>
          </a:bodyPr>
          <a:lstStyle/>
          <a:p>
            <a:r>
              <a:rPr lang="cs-CZ" dirty="0"/>
              <a:t>čl. 55 LPV</a:t>
            </a:r>
          </a:p>
          <a:p>
            <a:r>
              <a:rPr lang="cs-CZ" b="1" dirty="0"/>
              <a:t>více bodů novely</a:t>
            </a:r>
          </a:p>
          <a:p>
            <a:pPr lvl="1"/>
            <a:r>
              <a:rPr lang="cs-CZ" dirty="0"/>
              <a:t>úvodní věta</a:t>
            </a:r>
          </a:p>
          <a:p>
            <a:pPr lvl="1"/>
            <a:r>
              <a:rPr lang="cs-CZ" dirty="0"/>
              <a:t>novelizační body (problematika shlukování novelizačních bodů)</a:t>
            </a:r>
          </a:p>
          <a:p>
            <a:r>
              <a:rPr lang="cs-CZ" b="1" dirty="0"/>
              <a:t>jeden bod novely (tzv. jednobodová novela)</a:t>
            </a:r>
          </a:p>
          <a:p>
            <a:pPr lvl="1"/>
            <a:r>
              <a:rPr lang="cs-CZ" dirty="0"/>
              <a:t>přímé vyjádření změny</a:t>
            </a:r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Obsah článku I novely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C9544E0-2196-429E-8B01-8E77640E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3"/>
            <a:ext cx="10515600" cy="417511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čl. 55 LPV</a:t>
            </a:r>
          </a:p>
          <a:p>
            <a:r>
              <a:rPr lang="cs-CZ" b="1" dirty="0"/>
              <a:t>přečíslovávání</a:t>
            </a:r>
          </a:p>
          <a:p>
            <a:pPr lvl="1"/>
            <a:r>
              <a:rPr lang="cs-CZ" dirty="0"/>
              <a:t>ANO</a:t>
            </a:r>
          </a:p>
          <a:p>
            <a:pPr lvl="2"/>
            <a:r>
              <a:rPr lang="cs-CZ" dirty="0"/>
              <a:t>odstavec, pododstavec a bod </a:t>
            </a:r>
          </a:p>
          <a:p>
            <a:pPr lvl="2"/>
            <a:r>
              <a:rPr lang="cs-CZ" dirty="0"/>
              <a:t>část, hlava, díl, oddíl, pododdíl (při vložení)</a:t>
            </a:r>
          </a:p>
          <a:p>
            <a:pPr lvl="1"/>
            <a:r>
              <a:rPr lang="cs-CZ" dirty="0"/>
              <a:t>NE</a:t>
            </a:r>
          </a:p>
          <a:p>
            <a:pPr lvl="2"/>
            <a:r>
              <a:rPr lang="cs-CZ" dirty="0"/>
              <a:t>paragraf (výjimečně § 1 na § 1a)</a:t>
            </a:r>
          </a:p>
          <a:p>
            <a:pPr lvl="2"/>
            <a:r>
              <a:rPr lang="cs-CZ" dirty="0"/>
              <a:t>část, hlava, díl, oddíl, pododdíl (při zrušení)</a:t>
            </a:r>
          </a:p>
          <a:p>
            <a:r>
              <a:rPr lang="cs-CZ" b="1" dirty="0"/>
              <a:t>zpravidla se nenovelizují</a:t>
            </a:r>
          </a:p>
          <a:p>
            <a:pPr lvl="1"/>
            <a:r>
              <a:rPr lang="cs-CZ" dirty="0"/>
              <a:t>nadpisy (ale!)</a:t>
            </a:r>
          </a:p>
          <a:p>
            <a:pPr lvl="1"/>
            <a:r>
              <a:rPr lang="cs-CZ" dirty="0"/>
              <a:t>přechodná ustanovení (ale!)</a:t>
            </a:r>
          </a:p>
          <a:p>
            <a:pPr lvl="1"/>
            <a:r>
              <a:rPr lang="cs-CZ" dirty="0"/>
              <a:t>poznámky pod čarou (ale!)</a:t>
            </a:r>
          </a:p>
        </p:txBody>
      </p:sp>
    </p:spTree>
    <p:extLst>
      <p:ext uri="{BB962C8B-B14F-4D97-AF65-F5344CB8AC3E}">
        <p14:creationId xmlns:p14="http://schemas.microsoft.com/office/powerpoint/2010/main" val="1711978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601</Words>
  <Application>Microsoft Office PowerPoint</Application>
  <PresentationFormat>Širokoúhlá obrazovka</PresentationFormat>
  <Paragraphs>134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Gill Sans MT</vt:lpstr>
      <vt:lpstr>Motiv Office</vt:lpstr>
      <vt:lpstr>Paragrafované znění III</vt:lpstr>
      <vt:lpstr>Osnova</vt:lpstr>
      <vt:lpstr>1. Obecně k paragrafovanému znění</vt:lpstr>
      <vt:lpstr>2. Některé požadavky na obsah novely</vt:lpstr>
      <vt:lpstr>A. Základní ustanovení</vt:lpstr>
      <vt:lpstr>A. Základní ustanovení</vt:lpstr>
      <vt:lpstr>A. Základní ustanovení</vt:lpstr>
      <vt:lpstr>B. Obsah článku I novely </vt:lpstr>
      <vt:lpstr>B. Obsah článku I novely </vt:lpstr>
      <vt:lpstr>C. Zrušení bez náhrady</vt:lpstr>
      <vt:lpstr>D. Nahrazení</vt:lpstr>
      <vt:lpstr>E. Doplnění</vt:lpstr>
      <vt:lpstr>3. Citace</vt:lpstr>
      <vt:lpstr>3. Citace</vt:lpstr>
      <vt:lpstr>Legislativní pečlivosti zdar!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95</cp:revision>
  <dcterms:created xsi:type="dcterms:W3CDTF">2019-09-25T20:27:52Z</dcterms:created>
  <dcterms:modified xsi:type="dcterms:W3CDTF">2024-03-23T12:24:12Z</dcterms:modified>
</cp:coreProperties>
</file>