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83" r:id="rId4"/>
    <p:sldId id="384" r:id="rId5"/>
    <p:sldId id="390" r:id="rId6"/>
    <p:sldId id="385" r:id="rId7"/>
    <p:sldId id="386" r:id="rId8"/>
    <p:sldId id="387" r:id="rId9"/>
    <p:sldId id="388" r:id="rId10"/>
    <p:sldId id="389" r:id="rId11"/>
    <p:sldId id="26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864BC6-7DCE-49FC-B525-D6335B9ED207}" v="1" dt="2024-04-03T21:12:21.51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6733" autoAdjust="0"/>
  </p:normalViewPr>
  <p:slideViewPr>
    <p:cSldViewPr snapToGrid="0" showGuides="1">
      <p:cViewPr varScale="1">
        <p:scale>
          <a:sx n="81" d="100"/>
          <a:sy n="81" d="100"/>
        </p:scale>
        <p:origin x="114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6EF7F73B-BF62-4ADA-864B-06BA715188AF}"/>
    <pc:docChg chg="modSld">
      <pc:chgData name="Radim Boháč" userId="e5098a9a-6a28-40ce-ac6e-47e9b8c9add8" providerId="ADAL" clId="{6EF7F73B-BF62-4ADA-864B-06BA715188AF}" dt="2023-04-29T13:30:46.372" v="65"/>
      <pc:docMkLst>
        <pc:docMk/>
      </pc:docMkLst>
      <pc:sldChg chg="addSp delSp modSp mod modTransition modAnim">
        <pc:chgData name="Radim Boháč" userId="e5098a9a-6a28-40ce-ac6e-47e9b8c9add8" providerId="ADAL" clId="{6EF7F73B-BF62-4ADA-864B-06BA715188AF}" dt="2023-04-29T13:04:32.798" v="55"/>
        <pc:sldMkLst>
          <pc:docMk/>
          <pc:sldMk cId="4086439368" sldId="256"/>
        </pc:sldMkLst>
        <pc:picChg chg="del">
          <ac:chgData name="Radim Boháč" userId="e5098a9a-6a28-40ce-ac6e-47e9b8c9add8" providerId="ADAL" clId="{6EF7F73B-BF62-4ADA-864B-06BA715188AF}" dt="2023-04-29T11:05:19.870" v="0"/>
          <ac:picMkLst>
            <pc:docMk/>
            <pc:sldMk cId="4086439368" sldId="256"/>
            <ac:picMk id="3" creationId="{00000000-0000-0000-0000-000000000000}"/>
          </ac:picMkLst>
        </pc:picChg>
        <pc:picChg chg="add del mod">
          <ac:chgData name="Radim Boháč" userId="e5098a9a-6a28-40ce-ac6e-47e9b8c9add8" providerId="ADAL" clId="{6EF7F73B-BF62-4ADA-864B-06BA715188AF}" dt="2023-04-29T13:04:11.189" v="54"/>
          <ac:picMkLst>
            <pc:docMk/>
            <pc:sldMk cId="4086439368" sldId="256"/>
            <ac:picMk id="5" creationId="{CB6DA9B2-1C6E-149F-0DEA-8855475EFB0E}"/>
          </ac:picMkLst>
        </pc:picChg>
        <pc:picChg chg="add del mod ord">
          <ac:chgData name="Radim Boháč" userId="e5098a9a-6a28-40ce-ac6e-47e9b8c9add8" providerId="ADAL" clId="{6EF7F73B-BF62-4ADA-864B-06BA715188AF}" dt="2023-04-29T13:04:32.798" v="55"/>
          <ac:picMkLst>
            <pc:docMk/>
            <pc:sldMk cId="4086439368" sldId="256"/>
            <ac:picMk id="11" creationId="{BB91E069-5D91-18A8-2913-4E633AF74A87}"/>
          </ac:picMkLst>
        </pc:picChg>
        <pc:picChg chg="add mod">
          <ac:chgData name="Radim Boháč" userId="e5098a9a-6a28-40ce-ac6e-47e9b8c9add8" providerId="ADAL" clId="{6EF7F73B-BF62-4ADA-864B-06BA715188AF}" dt="2023-04-29T13:04:32.798" v="55"/>
          <ac:picMkLst>
            <pc:docMk/>
            <pc:sldMk cId="4086439368" sldId="256"/>
            <ac:picMk id="12" creationId="{5E7AA97F-E51B-C44C-D4A6-72AE3A23EEB6}"/>
          </ac:picMkLst>
        </pc:picChg>
      </pc:sldChg>
      <pc:sldChg chg="addSp delSp modSp modTransition modAnim">
        <pc:chgData name="Radim Boháč" userId="e5098a9a-6a28-40ce-ac6e-47e9b8c9add8" providerId="ADAL" clId="{6EF7F73B-BF62-4ADA-864B-06BA715188AF}" dt="2023-04-29T13:05:20.418" v="56"/>
        <pc:sldMkLst>
          <pc:docMk/>
          <pc:sldMk cId="3188188334" sldId="257"/>
        </pc:sldMkLst>
        <pc:picChg chg="del">
          <ac:chgData name="Radim Boháč" userId="e5098a9a-6a28-40ce-ac6e-47e9b8c9add8" providerId="ADAL" clId="{6EF7F73B-BF62-4ADA-864B-06BA715188AF}" dt="2023-04-29T11:05:19.870" v="0"/>
          <ac:picMkLst>
            <pc:docMk/>
            <pc:sldMk cId="3188188334" sldId="257"/>
            <ac:picMk id="5" creationId="{00000000-0000-0000-0000-000000000000}"/>
          </ac:picMkLst>
        </pc:picChg>
        <pc:picChg chg="add mod">
          <ac:chgData name="Radim Boháč" userId="e5098a9a-6a28-40ce-ac6e-47e9b8c9add8" providerId="ADAL" clId="{6EF7F73B-BF62-4ADA-864B-06BA715188AF}" dt="2023-04-29T13:05:20.418" v="56"/>
          <ac:picMkLst>
            <pc:docMk/>
            <pc:sldMk cId="3188188334" sldId="257"/>
            <ac:picMk id="16" creationId="{475A4ECF-6AE9-18F3-A069-4A8C417FE970}"/>
          </ac:picMkLst>
        </pc:picChg>
      </pc:sldChg>
      <pc:sldChg chg="addSp delSp modSp modTransition modAnim">
        <pc:chgData name="Radim Boháč" userId="e5098a9a-6a28-40ce-ac6e-47e9b8c9add8" providerId="ADAL" clId="{6EF7F73B-BF62-4ADA-864B-06BA715188AF}" dt="2023-04-29T13:30:46.372" v="65"/>
        <pc:sldMkLst>
          <pc:docMk/>
          <pc:sldMk cId="297342884" sldId="263"/>
        </pc:sldMkLst>
        <pc:picChg chg="del">
          <ac:chgData name="Radim Boháč" userId="e5098a9a-6a28-40ce-ac6e-47e9b8c9add8" providerId="ADAL" clId="{6EF7F73B-BF62-4ADA-864B-06BA715188AF}" dt="2023-04-29T11:05:19.870" v="0"/>
          <ac:picMkLst>
            <pc:docMk/>
            <pc:sldMk cId="297342884" sldId="263"/>
            <ac:picMk id="5" creationId="{00000000-0000-0000-0000-000000000000}"/>
          </ac:picMkLst>
        </pc:picChg>
        <pc:picChg chg="add mod">
          <ac:chgData name="Radim Boháč" userId="e5098a9a-6a28-40ce-ac6e-47e9b8c9add8" providerId="ADAL" clId="{6EF7F73B-BF62-4ADA-864B-06BA715188AF}" dt="2023-04-29T13:30:46.372" v="65"/>
          <ac:picMkLst>
            <pc:docMk/>
            <pc:sldMk cId="297342884" sldId="263"/>
            <ac:picMk id="11" creationId="{878B0AB3-B7BD-6192-9913-8398DFC73572}"/>
          </ac:picMkLst>
        </pc:picChg>
      </pc:sldChg>
      <pc:sldChg chg="addSp delSp modSp modTransition modAnim">
        <pc:chgData name="Radim Boháč" userId="e5098a9a-6a28-40ce-ac6e-47e9b8c9add8" providerId="ADAL" clId="{6EF7F73B-BF62-4ADA-864B-06BA715188AF}" dt="2023-04-29T13:07:44.551" v="57"/>
        <pc:sldMkLst>
          <pc:docMk/>
          <pc:sldMk cId="399895521" sldId="383"/>
        </pc:sldMkLst>
        <pc:picChg chg="del">
          <ac:chgData name="Radim Boháč" userId="e5098a9a-6a28-40ce-ac6e-47e9b8c9add8" providerId="ADAL" clId="{6EF7F73B-BF62-4ADA-864B-06BA715188AF}" dt="2023-04-29T11:05:19.870" v="0"/>
          <ac:picMkLst>
            <pc:docMk/>
            <pc:sldMk cId="399895521" sldId="383"/>
            <ac:picMk id="3" creationId="{00000000-0000-0000-0000-000000000000}"/>
          </ac:picMkLst>
        </pc:picChg>
        <pc:picChg chg="add mod">
          <ac:chgData name="Radim Boháč" userId="e5098a9a-6a28-40ce-ac6e-47e9b8c9add8" providerId="ADAL" clId="{6EF7F73B-BF62-4ADA-864B-06BA715188AF}" dt="2023-04-29T13:07:44.551" v="57"/>
          <ac:picMkLst>
            <pc:docMk/>
            <pc:sldMk cId="399895521" sldId="383"/>
            <ac:picMk id="11" creationId="{849AF9A6-4C31-B6C9-72C9-C8124B059EC1}"/>
          </ac:picMkLst>
        </pc:picChg>
      </pc:sldChg>
      <pc:sldChg chg="addSp delSp modSp modTransition modAnim">
        <pc:chgData name="Radim Boháč" userId="e5098a9a-6a28-40ce-ac6e-47e9b8c9add8" providerId="ADAL" clId="{6EF7F73B-BF62-4ADA-864B-06BA715188AF}" dt="2023-04-29T13:10:39.650" v="58"/>
        <pc:sldMkLst>
          <pc:docMk/>
          <pc:sldMk cId="1465493086" sldId="384"/>
        </pc:sldMkLst>
        <pc:picChg chg="del">
          <ac:chgData name="Radim Boháč" userId="e5098a9a-6a28-40ce-ac6e-47e9b8c9add8" providerId="ADAL" clId="{6EF7F73B-BF62-4ADA-864B-06BA715188AF}" dt="2023-04-29T11:05:19.870" v="0"/>
          <ac:picMkLst>
            <pc:docMk/>
            <pc:sldMk cId="1465493086" sldId="384"/>
            <ac:picMk id="3" creationId="{00000000-0000-0000-0000-000000000000}"/>
          </ac:picMkLst>
        </pc:picChg>
        <pc:picChg chg="add mod">
          <ac:chgData name="Radim Boháč" userId="e5098a9a-6a28-40ce-ac6e-47e9b8c9add8" providerId="ADAL" clId="{6EF7F73B-BF62-4ADA-864B-06BA715188AF}" dt="2023-04-29T13:10:39.650" v="58"/>
          <ac:picMkLst>
            <pc:docMk/>
            <pc:sldMk cId="1465493086" sldId="384"/>
            <ac:picMk id="11" creationId="{44ACBE7C-FB61-DD56-9C07-019A0F33E837}"/>
          </ac:picMkLst>
        </pc:picChg>
      </pc:sldChg>
      <pc:sldChg chg="addSp delSp modSp mod modTransition modAnim">
        <pc:chgData name="Radim Boháč" userId="e5098a9a-6a28-40ce-ac6e-47e9b8c9add8" providerId="ADAL" clId="{6EF7F73B-BF62-4ADA-864B-06BA715188AF}" dt="2023-04-29T13:19:45.905" v="60"/>
        <pc:sldMkLst>
          <pc:docMk/>
          <pc:sldMk cId="1229208416" sldId="385"/>
        </pc:sldMkLst>
        <pc:spChg chg="mod">
          <ac:chgData name="Radim Boháč" userId="e5098a9a-6a28-40ce-ac6e-47e9b8c9add8" providerId="ADAL" clId="{6EF7F73B-BF62-4ADA-864B-06BA715188AF}" dt="2023-04-29T11:15:09.339" v="51" actId="20577"/>
          <ac:spMkLst>
            <pc:docMk/>
            <pc:sldMk cId="1229208416" sldId="385"/>
            <ac:spMk id="6" creationId="{DC9544E0-2196-429E-8B01-8E77640E4CE8}"/>
          </ac:spMkLst>
        </pc:spChg>
        <pc:picChg chg="del">
          <ac:chgData name="Radim Boháč" userId="e5098a9a-6a28-40ce-ac6e-47e9b8c9add8" providerId="ADAL" clId="{6EF7F73B-BF62-4ADA-864B-06BA715188AF}" dt="2023-04-29T11:05:19.870" v="0"/>
          <ac:picMkLst>
            <pc:docMk/>
            <pc:sldMk cId="1229208416" sldId="385"/>
            <ac:picMk id="3" creationId="{00000000-0000-0000-0000-000000000000}"/>
          </ac:picMkLst>
        </pc:picChg>
        <pc:picChg chg="add mod">
          <ac:chgData name="Radim Boháč" userId="e5098a9a-6a28-40ce-ac6e-47e9b8c9add8" providerId="ADAL" clId="{6EF7F73B-BF62-4ADA-864B-06BA715188AF}" dt="2023-04-29T13:19:45.905" v="60"/>
          <ac:picMkLst>
            <pc:docMk/>
            <pc:sldMk cId="1229208416" sldId="385"/>
            <ac:picMk id="11" creationId="{2DF27DD3-D060-1658-3A5F-7442775A7D84}"/>
          </ac:picMkLst>
        </pc:picChg>
      </pc:sldChg>
      <pc:sldChg chg="addSp delSp modSp modTransition modAnim">
        <pc:chgData name="Radim Boháč" userId="e5098a9a-6a28-40ce-ac6e-47e9b8c9add8" providerId="ADAL" clId="{6EF7F73B-BF62-4ADA-864B-06BA715188AF}" dt="2023-04-29T13:23:05.500" v="61"/>
        <pc:sldMkLst>
          <pc:docMk/>
          <pc:sldMk cId="3952005631" sldId="386"/>
        </pc:sldMkLst>
        <pc:picChg chg="del">
          <ac:chgData name="Radim Boháč" userId="e5098a9a-6a28-40ce-ac6e-47e9b8c9add8" providerId="ADAL" clId="{6EF7F73B-BF62-4ADA-864B-06BA715188AF}" dt="2023-04-29T11:05:19.870" v="0"/>
          <ac:picMkLst>
            <pc:docMk/>
            <pc:sldMk cId="3952005631" sldId="386"/>
            <ac:picMk id="3" creationId="{00000000-0000-0000-0000-000000000000}"/>
          </ac:picMkLst>
        </pc:picChg>
        <pc:picChg chg="add mod">
          <ac:chgData name="Radim Boháč" userId="e5098a9a-6a28-40ce-ac6e-47e9b8c9add8" providerId="ADAL" clId="{6EF7F73B-BF62-4ADA-864B-06BA715188AF}" dt="2023-04-29T13:23:05.500" v="61"/>
          <ac:picMkLst>
            <pc:docMk/>
            <pc:sldMk cId="3952005631" sldId="386"/>
            <ac:picMk id="13" creationId="{D631E7BA-8306-0A04-381F-0503AB3E665D}"/>
          </ac:picMkLst>
        </pc:picChg>
      </pc:sldChg>
      <pc:sldChg chg="addSp delSp modSp modTransition modAnim">
        <pc:chgData name="Radim Boháč" userId="e5098a9a-6a28-40ce-ac6e-47e9b8c9add8" providerId="ADAL" clId="{6EF7F73B-BF62-4ADA-864B-06BA715188AF}" dt="2023-04-29T13:26:39.489" v="62"/>
        <pc:sldMkLst>
          <pc:docMk/>
          <pc:sldMk cId="2476807665" sldId="387"/>
        </pc:sldMkLst>
        <pc:picChg chg="del">
          <ac:chgData name="Radim Boháč" userId="e5098a9a-6a28-40ce-ac6e-47e9b8c9add8" providerId="ADAL" clId="{6EF7F73B-BF62-4ADA-864B-06BA715188AF}" dt="2023-04-29T11:05:19.870" v="0"/>
          <ac:picMkLst>
            <pc:docMk/>
            <pc:sldMk cId="2476807665" sldId="387"/>
            <ac:picMk id="3" creationId="{00000000-0000-0000-0000-000000000000}"/>
          </ac:picMkLst>
        </pc:picChg>
        <pc:picChg chg="add mod">
          <ac:chgData name="Radim Boháč" userId="e5098a9a-6a28-40ce-ac6e-47e9b8c9add8" providerId="ADAL" clId="{6EF7F73B-BF62-4ADA-864B-06BA715188AF}" dt="2023-04-29T13:26:39.489" v="62"/>
          <ac:picMkLst>
            <pc:docMk/>
            <pc:sldMk cId="2476807665" sldId="387"/>
            <ac:picMk id="12" creationId="{6F126EEE-1D2C-250C-17DF-336C3A9CCBC2}"/>
          </ac:picMkLst>
        </pc:picChg>
      </pc:sldChg>
      <pc:sldChg chg="addSp delSp modSp modTransition modAnim">
        <pc:chgData name="Radim Boháč" userId="e5098a9a-6a28-40ce-ac6e-47e9b8c9add8" providerId="ADAL" clId="{6EF7F73B-BF62-4ADA-864B-06BA715188AF}" dt="2023-04-29T13:28:45.510" v="63"/>
        <pc:sldMkLst>
          <pc:docMk/>
          <pc:sldMk cId="2934910346" sldId="388"/>
        </pc:sldMkLst>
        <pc:picChg chg="del">
          <ac:chgData name="Radim Boháč" userId="e5098a9a-6a28-40ce-ac6e-47e9b8c9add8" providerId="ADAL" clId="{6EF7F73B-BF62-4ADA-864B-06BA715188AF}" dt="2023-04-29T11:05:19.870" v="0"/>
          <ac:picMkLst>
            <pc:docMk/>
            <pc:sldMk cId="2934910346" sldId="388"/>
            <ac:picMk id="3" creationId="{00000000-0000-0000-0000-000000000000}"/>
          </ac:picMkLst>
        </pc:picChg>
        <pc:picChg chg="add mod">
          <ac:chgData name="Radim Boháč" userId="e5098a9a-6a28-40ce-ac6e-47e9b8c9add8" providerId="ADAL" clId="{6EF7F73B-BF62-4ADA-864B-06BA715188AF}" dt="2023-04-29T13:28:45.510" v="63"/>
          <ac:picMkLst>
            <pc:docMk/>
            <pc:sldMk cId="2934910346" sldId="388"/>
            <ac:picMk id="11" creationId="{AF365949-350F-8B1B-09A0-5152C8787600}"/>
          </ac:picMkLst>
        </pc:picChg>
      </pc:sldChg>
      <pc:sldChg chg="addSp delSp modSp modTransition modAnim">
        <pc:chgData name="Radim Boháč" userId="e5098a9a-6a28-40ce-ac6e-47e9b8c9add8" providerId="ADAL" clId="{6EF7F73B-BF62-4ADA-864B-06BA715188AF}" dt="2023-04-29T13:30:09.470" v="64"/>
        <pc:sldMkLst>
          <pc:docMk/>
          <pc:sldMk cId="2378460566" sldId="389"/>
        </pc:sldMkLst>
        <pc:picChg chg="del">
          <ac:chgData name="Radim Boháč" userId="e5098a9a-6a28-40ce-ac6e-47e9b8c9add8" providerId="ADAL" clId="{6EF7F73B-BF62-4ADA-864B-06BA715188AF}" dt="2023-04-29T11:05:19.870" v="0"/>
          <ac:picMkLst>
            <pc:docMk/>
            <pc:sldMk cId="2378460566" sldId="389"/>
            <ac:picMk id="3" creationId="{00000000-0000-0000-0000-000000000000}"/>
          </ac:picMkLst>
        </pc:picChg>
        <pc:picChg chg="add mod">
          <ac:chgData name="Radim Boháč" userId="e5098a9a-6a28-40ce-ac6e-47e9b8c9add8" providerId="ADAL" clId="{6EF7F73B-BF62-4ADA-864B-06BA715188AF}" dt="2023-04-29T13:30:09.470" v="64"/>
          <ac:picMkLst>
            <pc:docMk/>
            <pc:sldMk cId="2378460566" sldId="389"/>
            <ac:picMk id="11" creationId="{B9B0681E-AA8D-256C-6715-90762E9B04B8}"/>
          </ac:picMkLst>
        </pc:picChg>
      </pc:sldChg>
      <pc:sldChg chg="addSp delSp modSp modTransition modAnim">
        <pc:chgData name="Radim Boháč" userId="e5098a9a-6a28-40ce-ac6e-47e9b8c9add8" providerId="ADAL" clId="{6EF7F73B-BF62-4ADA-864B-06BA715188AF}" dt="2023-04-29T13:14:58.616" v="59"/>
        <pc:sldMkLst>
          <pc:docMk/>
          <pc:sldMk cId="1416329698" sldId="390"/>
        </pc:sldMkLst>
        <pc:picChg chg="del">
          <ac:chgData name="Radim Boháč" userId="e5098a9a-6a28-40ce-ac6e-47e9b8c9add8" providerId="ADAL" clId="{6EF7F73B-BF62-4ADA-864B-06BA715188AF}" dt="2023-04-29T11:05:19.870" v="0"/>
          <ac:picMkLst>
            <pc:docMk/>
            <pc:sldMk cId="1416329698" sldId="390"/>
            <ac:picMk id="3" creationId="{00000000-0000-0000-0000-000000000000}"/>
          </ac:picMkLst>
        </pc:picChg>
        <pc:picChg chg="add mod">
          <ac:chgData name="Radim Boháč" userId="e5098a9a-6a28-40ce-ac6e-47e9b8c9add8" providerId="ADAL" clId="{6EF7F73B-BF62-4ADA-864B-06BA715188AF}" dt="2023-04-29T13:14:58.616" v="59"/>
          <ac:picMkLst>
            <pc:docMk/>
            <pc:sldMk cId="1416329698" sldId="390"/>
            <ac:picMk id="11" creationId="{140D1281-F9AD-6F18-AED6-CD9596A75DCC}"/>
          </ac:picMkLst>
        </pc:picChg>
      </pc:sldChg>
    </pc:docChg>
  </pc:docChgLst>
  <pc:docChgLst>
    <pc:chgData name="Radim Boháč" userId="e5098a9a-6a28-40ce-ac6e-47e9b8c9add8" providerId="ADAL" clId="{D8864BC6-7DCE-49FC-B525-D6335B9ED207}"/>
    <pc:docChg chg="modSld">
      <pc:chgData name="Radim Boháč" userId="e5098a9a-6a28-40ce-ac6e-47e9b8c9add8" providerId="ADAL" clId="{D8864BC6-7DCE-49FC-B525-D6335B9ED207}" dt="2024-04-03T21:12:21.515" v="0"/>
      <pc:docMkLst>
        <pc:docMk/>
      </pc:docMkLst>
      <pc:sldChg chg="delSp modTransition modAnim">
        <pc:chgData name="Radim Boháč" userId="e5098a9a-6a28-40ce-ac6e-47e9b8c9add8" providerId="ADAL" clId="{D8864BC6-7DCE-49FC-B525-D6335B9ED207}" dt="2024-04-03T21:12:21.515" v="0"/>
        <pc:sldMkLst>
          <pc:docMk/>
          <pc:sldMk cId="4086439368" sldId="256"/>
        </pc:sldMkLst>
        <pc:picChg chg="del">
          <ac:chgData name="Radim Boháč" userId="e5098a9a-6a28-40ce-ac6e-47e9b8c9add8" providerId="ADAL" clId="{D8864BC6-7DCE-49FC-B525-D6335B9ED207}" dt="2024-04-03T21:12:21.515" v="0"/>
          <ac:picMkLst>
            <pc:docMk/>
            <pc:sldMk cId="4086439368" sldId="256"/>
            <ac:picMk id="12" creationId="{5E7AA97F-E51B-C44C-D4A6-72AE3A23EEB6}"/>
          </ac:picMkLst>
        </pc:picChg>
      </pc:sldChg>
      <pc:sldChg chg="delSp modTransition modAnim">
        <pc:chgData name="Radim Boháč" userId="e5098a9a-6a28-40ce-ac6e-47e9b8c9add8" providerId="ADAL" clId="{D8864BC6-7DCE-49FC-B525-D6335B9ED207}" dt="2024-04-03T21:12:21.515" v="0"/>
        <pc:sldMkLst>
          <pc:docMk/>
          <pc:sldMk cId="3188188334" sldId="257"/>
        </pc:sldMkLst>
        <pc:picChg chg="del">
          <ac:chgData name="Radim Boháč" userId="e5098a9a-6a28-40ce-ac6e-47e9b8c9add8" providerId="ADAL" clId="{D8864BC6-7DCE-49FC-B525-D6335B9ED207}" dt="2024-04-03T21:12:21.515" v="0"/>
          <ac:picMkLst>
            <pc:docMk/>
            <pc:sldMk cId="3188188334" sldId="257"/>
            <ac:picMk id="16" creationId="{475A4ECF-6AE9-18F3-A069-4A8C417FE970}"/>
          </ac:picMkLst>
        </pc:picChg>
      </pc:sldChg>
      <pc:sldChg chg="delSp modTransition modAnim">
        <pc:chgData name="Radim Boháč" userId="e5098a9a-6a28-40ce-ac6e-47e9b8c9add8" providerId="ADAL" clId="{D8864BC6-7DCE-49FC-B525-D6335B9ED207}" dt="2024-04-03T21:12:21.515" v="0"/>
        <pc:sldMkLst>
          <pc:docMk/>
          <pc:sldMk cId="297342884" sldId="263"/>
        </pc:sldMkLst>
        <pc:picChg chg="del">
          <ac:chgData name="Radim Boháč" userId="e5098a9a-6a28-40ce-ac6e-47e9b8c9add8" providerId="ADAL" clId="{D8864BC6-7DCE-49FC-B525-D6335B9ED207}" dt="2024-04-03T21:12:21.515" v="0"/>
          <ac:picMkLst>
            <pc:docMk/>
            <pc:sldMk cId="297342884" sldId="263"/>
            <ac:picMk id="11" creationId="{878B0AB3-B7BD-6192-9913-8398DFC73572}"/>
          </ac:picMkLst>
        </pc:picChg>
      </pc:sldChg>
      <pc:sldChg chg="delSp modTransition modAnim">
        <pc:chgData name="Radim Boháč" userId="e5098a9a-6a28-40ce-ac6e-47e9b8c9add8" providerId="ADAL" clId="{D8864BC6-7DCE-49FC-B525-D6335B9ED207}" dt="2024-04-03T21:12:21.515" v="0"/>
        <pc:sldMkLst>
          <pc:docMk/>
          <pc:sldMk cId="399895521" sldId="383"/>
        </pc:sldMkLst>
        <pc:picChg chg="del">
          <ac:chgData name="Radim Boháč" userId="e5098a9a-6a28-40ce-ac6e-47e9b8c9add8" providerId="ADAL" clId="{D8864BC6-7DCE-49FC-B525-D6335B9ED207}" dt="2024-04-03T21:12:21.515" v="0"/>
          <ac:picMkLst>
            <pc:docMk/>
            <pc:sldMk cId="399895521" sldId="383"/>
            <ac:picMk id="11" creationId="{849AF9A6-4C31-B6C9-72C9-C8124B059EC1}"/>
          </ac:picMkLst>
        </pc:picChg>
      </pc:sldChg>
      <pc:sldChg chg="delSp modTransition modAnim">
        <pc:chgData name="Radim Boháč" userId="e5098a9a-6a28-40ce-ac6e-47e9b8c9add8" providerId="ADAL" clId="{D8864BC6-7DCE-49FC-B525-D6335B9ED207}" dt="2024-04-03T21:12:21.515" v="0"/>
        <pc:sldMkLst>
          <pc:docMk/>
          <pc:sldMk cId="1465493086" sldId="384"/>
        </pc:sldMkLst>
        <pc:picChg chg="del">
          <ac:chgData name="Radim Boháč" userId="e5098a9a-6a28-40ce-ac6e-47e9b8c9add8" providerId="ADAL" clId="{D8864BC6-7DCE-49FC-B525-D6335B9ED207}" dt="2024-04-03T21:12:21.515" v="0"/>
          <ac:picMkLst>
            <pc:docMk/>
            <pc:sldMk cId="1465493086" sldId="384"/>
            <ac:picMk id="11" creationId="{44ACBE7C-FB61-DD56-9C07-019A0F33E837}"/>
          </ac:picMkLst>
        </pc:picChg>
      </pc:sldChg>
      <pc:sldChg chg="delSp modTransition modAnim">
        <pc:chgData name="Radim Boháč" userId="e5098a9a-6a28-40ce-ac6e-47e9b8c9add8" providerId="ADAL" clId="{D8864BC6-7DCE-49FC-B525-D6335B9ED207}" dt="2024-04-03T21:12:21.515" v="0"/>
        <pc:sldMkLst>
          <pc:docMk/>
          <pc:sldMk cId="1229208416" sldId="385"/>
        </pc:sldMkLst>
        <pc:picChg chg="del">
          <ac:chgData name="Radim Boháč" userId="e5098a9a-6a28-40ce-ac6e-47e9b8c9add8" providerId="ADAL" clId="{D8864BC6-7DCE-49FC-B525-D6335B9ED207}" dt="2024-04-03T21:12:21.515" v="0"/>
          <ac:picMkLst>
            <pc:docMk/>
            <pc:sldMk cId="1229208416" sldId="385"/>
            <ac:picMk id="11" creationId="{2DF27DD3-D060-1658-3A5F-7442775A7D84}"/>
          </ac:picMkLst>
        </pc:picChg>
      </pc:sldChg>
      <pc:sldChg chg="delSp modTransition modAnim">
        <pc:chgData name="Radim Boháč" userId="e5098a9a-6a28-40ce-ac6e-47e9b8c9add8" providerId="ADAL" clId="{D8864BC6-7DCE-49FC-B525-D6335B9ED207}" dt="2024-04-03T21:12:21.515" v="0"/>
        <pc:sldMkLst>
          <pc:docMk/>
          <pc:sldMk cId="3952005631" sldId="386"/>
        </pc:sldMkLst>
        <pc:picChg chg="del">
          <ac:chgData name="Radim Boháč" userId="e5098a9a-6a28-40ce-ac6e-47e9b8c9add8" providerId="ADAL" clId="{D8864BC6-7DCE-49FC-B525-D6335B9ED207}" dt="2024-04-03T21:12:21.515" v="0"/>
          <ac:picMkLst>
            <pc:docMk/>
            <pc:sldMk cId="3952005631" sldId="386"/>
            <ac:picMk id="13" creationId="{D631E7BA-8306-0A04-381F-0503AB3E665D}"/>
          </ac:picMkLst>
        </pc:picChg>
      </pc:sldChg>
      <pc:sldChg chg="delSp modTransition modAnim">
        <pc:chgData name="Radim Boháč" userId="e5098a9a-6a28-40ce-ac6e-47e9b8c9add8" providerId="ADAL" clId="{D8864BC6-7DCE-49FC-B525-D6335B9ED207}" dt="2024-04-03T21:12:21.515" v="0"/>
        <pc:sldMkLst>
          <pc:docMk/>
          <pc:sldMk cId="2476807665" sldId="387"/>
        </pc:sldMkLst>
        <pc:picChg chg="del">
          <ac:chgData name="Radim Boháč" userId="e5098a9a-6a28-40ce-ac6e-47e9b8c9add8" providerId="ADAL" clId="{D8864BC6-7DCE-49FC-B525-D6335B9ED207}" dt="2024-04-03T21:12:21.515" v="0"/>
          <ac:picMkLst>
            <pc:docMk/>
            <pc:sldMk cId="2476807665" sldId="387"/>
            <ac:picMk id="12" creationId="{6F126EEE-1D2C-250C-17DF-336C3A9CCBC2}"/>
          </ac:picMkLst>
        </pc:picChg>
      </pc:sldChg>
      <pc:sldChg chg="delSp modTransition modAnim">
        <pc:chgData name="Radim Boháč" userId="e5098a9a-6a28-40ce-ac6e-47e9b8c9add8" providerId="ADAL" clId="{D8864BC6-7DCE-49FC-B525-D6335B9ED207}" dt="2024-04-03T21:12:21.515" v="0"/>
        <pc:sldMkLst>
          <pc:docMk/>
          <pc:sldMk cId="2934910346" sldId="388"/>
        </pc:sldMkLst>
        <pc:picChg chg="del">
          <ac:chgData name="Radim Boháč" userId="e5098a9a-6a28-40ce-ac6e-47e9b8c9add8" providerId="ADAL" clId="{D8864BC6-7DCE-49FC-B525-D6335B9ED207}" dt="2024-04-03T21:12:21.515" v="0"/>
          <ac:picMkLst>
            <pc:docMk/>
            <pc:sldMk cId="2934910346" sldId="388"/>
            <ac:picMk id="11" creationId="{AF365949-350F-8B1B-09A0-5152C8787600}"/>
          </ac:picMkLst>
        </pc:picChg>
      </pc:sldChg>
      <pc:sldChg chg="delSp modTransition modAnim">
        <pc:chgData name="Radim Boháč" userId="e5098a9a-6a28-40ce-ac6e-47e9b8c9add8" providerId="ADAL" clId="{D8864BC6-7DCE-49FC-B525-D6335B9ED207}" dt="2024-04-03T21:12:21.515" v="0"/>
        <pc:sldMkLst>
          <pc:docMk/>
          <pc:sldMk cId="2378460566" sldId="389"/>
        </pc:sldMkLst>
        <pc:picChg chg="del">
          <ac:chgData name="Radim Boháč" userId="e5098a9a-6a28-40ce-ac6e-47e9b8c9add8" providerId="ADAL" clId="{D8864BC6-7DCE-49FC-B525-D6335B9ED207}" dt="2024-04-03T21:12:21.515" v="0"/>
          <ac:picMkLst>
            <pc:docMk/>
            <pc:sldMk cId="2378460566" sldId="389"/>
            <ac:picMk id="11" creationId="{B9B0681E-AA8D-256C-6715-90762E9B04B8}"/>
          </ac:picMkLst>
        </pc:picChg>
      </pc:sldChg>
      <pc:sldChg chg="delSp modTransition modAnim">
        <pc:chgData name="Radim Boháč" userId="e5098a9a-6a28-40ce-ac6e-47e9b8c9add8" providerId="ADAL" clId="{D8864BC6-7DCE-49FC-B525-D6335B9ED207}" dt="2024-04-03T21:12:21.515" v="0"/>
        <pc:sldMkLst>
          <pc:docMk/>
          <pc:sldMk cId="1416329698" sldId="390"/>
        </pc:sldMkLst>
        <pc:picChg chg="del">
          <ac:chgData name="Radim Boháč" userId="e5098a9a-6a28-40ce-ac6e-47e9b8c9add8" providerId="ADAL" clId="{D8864BC6-7DCE-49FC-B525-D6335B9ED207}" dt="2024-04-03T21:12:21.515" v="0"/>
          <ac:picMkLst>
            <pc:docMk/>
            <pc:sldMk cId="1416329698" sldId="390"/>
            <ac:picMk id="11" creationId="{140D1281-F9AD-6F18-AED6-CD9596A75DCC}"/>
          </ac:picMkLst>
        </pc:picChg>
      </pc:sldChg>
    </pc:docChg>
  </pc:docChgLst>
  <pc:docChgLst>
    <pc:chgData name="Radim Boháč" userId="e5098a9a-6a28-40ce-ac6e-47e9b8c9add8" providerId="ADAL" clId="{C13BBDBC-8F0F-4E15-BD71-599C8FFC1B8C}"/>
    <pc:docChg chg="modSld">
      <pc:chgData name="Radim Boháč" userId="e5098a9a-6a28-40ce-ac6e-47e9b8c9add8" providerId="ADAL" clId="{C13BBDBC-8F0F-4E15-BD71-599C8FFC1B8C}" dt="2023-04-27T21:13:52.809" v="23" actId="20577"/>
      <pc:docMkLst>
        <pc:docMk/>
      </pc:docMkLst>
      <pc:sldChg chg="modSp mod">
        <pc:chgData name="Radim Boháč" userId="e5098a9a-6a28-40ce-ac6e-47e9b8c9add8" providerId="ADAL" clId="{C13BBDBC-8F0F-4E15-BD71-599C8FFC1B8C}" dt="2023-04-27T21:09:31.688" v="16" actId="20577"/>
        <pc:sldMkLst>
          <pc:docMk/>
          <pc:sldMk cId="4086439368" sldId="256"/>
        </pc:sldMkLst>
        <pc:spChg chg="mod">
          <ac:chgData name="Radim Boháč" userId="e5098a9a-6a28-40ce-ac6e-47e9b8c9add8" providerId="ADAL" clId="{C13BBDBC-8F0F-4E15-BD71-599C8FFC1B8C}" dt="2023-04-27T21:09:31.688" v="16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C13BBDBC-8F0F-4E15-BD71-599C8FFC1B8C}" dt="2023-04-27T21:01:57.545" v="14" actId="20577"/>
        <pc:sldMkLst>
          <pc:docMk/>
          <pc:sldMk cId="297342884" sldId="263"/>
        </pc:sldMkLst>
        <pc:spChg chg="mod">
          <ac:chgData name="Radim Boháč" userId="e5098a9a-6a28-40ce-ac6e-47e9b8c9add8" providerId="ADAL" clId="{C13BBDBC-8F0F-4E15-BD71-599C8FFC1B8C}" dt="2023-04-27T21:01:57.545" v="14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C13BBDBC-8F0F-4E15-BD71-599C8FFC1B8C}" dt="2023-04-27T21:13:52.809" v="23" actId="20577"/>
        <pc:sldMkLst>
          <pc:docMk/>
          <pc:sldMk cId="399895521" sldId="383"/>
        </pc:sldMkLst>
        <pc:spChg chg="mod">
          <ac:chgData name="Radim Boháč" userId="e5098a9a-6a28-40ce-ac6e-47e9b8c9add8" providerId="ADAL" clId="{C13BBDBC-8F0F-4E15-BD71-599C8FFC1B8C}" dt="2023-04-27T21:13:52.809" v="23" actId="20577"/>
          <ac:spMkLst>
            <pc:docMk/>
            <pc:sldMk cId="399895521" sldId="383"/>
            <ac:spMk id="6" creationId="{DC9544E0-2196-429E-8B01-8E77640E4CE8}"/>
          </ac:spMkLst>
        </pc:spChg>
      </pc:sldChg>
    </pc:docChg>
  </pc:docChgLst>
  <pc:docChgLst>
    <pc:chgData name="Radim Boháč" userId="e5098a9a-6a28-40ce-ac6e-47e9b8c9add8" providerId="ADAL" clId="{B67DA53A-DA6F-4AA4-A78B-C7DBE34ACB40}"/>
    <pc:docChg chg="modSld">
      <pc:chgData name="Radim Boháč" userId="e5098a9a-6a28-40ce-ac6e-47e9b8c9add8" providerId="ADAL" clId="{B67DA53A-DA6F-4AA4-A78B-C7DBE34ACB40}" dt="2021-12-03T18:29:51.866" v="15" actId="20577"/>
      <pc:docMkLst>
        <pc:docMk/>
      </pc:docMkLst>
      <pc:sldChg chg="modSp mod">
        <pc:chgData name="Radim Boháč" userId="e5098a9a-6a28-40ce-ac6e-47e9b8c9add8" providerId="ADAL" clId="{B67DA53A-DA6F-4AA4-A78B-C7DBE34ACB40}" dt="2021-12-03T18:29:45.604" v="1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B67DA53A-DA6F-4AA4-A78B-C7DBE34ACB40}" dt="2021-12-03T18:29:45.604" v="1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B67DA53A-DA6F-4AA4-A78B-C7DBE34ACB40}" dt="2021-12-03T18:29:51.866" v="15" actId="20577"/>
        <pc:sldMkLst>
          <pc:docMk/>
          <pc:sldMk cId="297342884" sldId="263"/>
        </pc:sldMkLst>
        <pc:spChg chg="mod">
          <ac:chgData name="Radim Boháč" userId="e5098a9a-6a28-40ce-ac6e-47e9b8c9add8" providerId="ADAL" clId="{B67DA53A-DA6F-4AA4-A78B-C7DBE34ACB40}" dt="2021-12-03T18:29:51.866" v="15" actId="20577"/>
          <ac:spMkLst>
            <pc:docMk/>
            <pc:sldMk cId="297342884" sldId="263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EEDA8D8F-5013-4FB0-9774-8478A93FDE83}"/>
    <pc:docChg chg="modSld">
      <pc:chgData name="Radim Boháč" userId="e5098a9a-6a28-40ce-ac6e-47e9b8c9add8" providerId="ADAL" clId="{EEDA8D8F-5013-4FB0-9774-8478A93FDE83}" dt="2024-04-03T20:40:13.234" v="3" actId="20577"/>
      <pc:docMkLst>
        <pc:docMk/>
      </pc:docMkLst>
      <pc:sldChg chg="modSp mod">
        <pc:chgData name="Radim Boháč" userId="e5098a9a-6a28-40ce-ac6e-47e9b8c9add8" providerId="ADAL" clId="{EEDA8D8F-5013-4FB0-9774-8478A93FDE83}" dt="2024-04-03T20:40:13.234" v="3" actId="20577"/>
        <pc:sldMkLst>
          <pc:docMk/>
          <pc:sldMk cId="4086439368" sldId="256"/>
        </pc:sldMkLst>
        <pc:spChg chg="mod">
          <ac:chgData name="Radim Boháč" userId="e5098a9a-6a28-40ce-ac6e-47e9b8c9add8" providerId="ADAL" clId="{EEDA8D8F-5013-4FB0-9774-8478A93FDE83}" dt="2024-04-03T20:40:13.234" v="3" actId="20577"/>
          <ac:spMkLst>
            <pc:docMk/>
            <pc:sldMk cId="4086439368" sldId="256"/>
            <ac:spMk id="7" creationId="{789D5057-A154-4798-978D-6C9909FC8D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Vnější připomínkové řízení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 a Michal Tuláček</a:t>
            </a:r>
          </a:p>
          <a:p>
            <a:r>
              <a:rPr lang="cs-CZ" dirty="0"/>
              <a:t>10. dubna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8. </a:t>
            </a:r>
            <a:r>
              <a:rPr lang="cs-CZ" dirty="0"/>
              <a:t>Materiál pro jednání vlády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součásti</a:t>
            </a:r>
          </a:p>
          <a:p>
            <a:pPr lvl="1" hangingPunct="0"/>
            <a:r>
              <a:rPr lang="cs-CZ" dirty="0"/>
              <a:t>průvodní dopis</a:t>
            </a:r>
          </a:p>
          <a:p>
            <a:pPr lvl="1" hangingPunct="0"/>
            <a:r>
              <a:rPr lang="cs-CZ" dirty="0"/>
              <a:t>obálka pro jednání vlády</a:t>
            </a:r>
          </a:p>
          <a:p>
            <a:pPr lvl="1" hangingPunct="0"/>
            <a:r>
              <a:rPr lang="cs-CZ" dirty="0"/>
              <a:t>návrh usnesení</a:t>
            </a:r>
          </a:p>
          <a:p>
            <a:pPr lvl="1" hangingPunct="0"/>
            <a:r>
              <a:rPr lang="cs-CZ" dirty="0"/>
              <a:t>předkládací zpráva</a:t>
            </a:r>
          </a:p>
          <a:p>
            <a:pPr lvl="1" hangingPunct="0"/>
            <a:r>
              <a:rPr lang="cs-CZ" dirty="0"/>
              <a:t>materiál (návrh zákona)</a:t>
            </a:r>
          </a:p>
          <a:p>
            <a:pPr lvl="1" hangingPunct="0"/>
            <a:r>
              <a:rPr lang="cs-CZ" dirty="0"/>
              <a:t>důvodová zpráva</a:t>
            </a:r>
          </a:p>
          <a:p>
            <a:pPr lvl="1" hangingPunct="0"/>
            <a:r>
              <a:rPr lang="cs-CZ" dirty="0"/>
              <a:t>závěrečná zpráva z hodnocení dopadů regulace</a:t>
            </a:r>
          </a:p>
          <a:p>
            <a:pPr lvl="1" hangingPunct="0"/>
            <a:r>
              <a:rPr lang="cs-CZ" dirty="0"/>
              <a:t>platné znění</a:t>
            </a:r>
          </a:p>
          <a:p>
            <a:pPr lvl="1" hangingPunct="0"/>
            <a:r>
              <a:rPr lang="cs-CZ" dirty="0"/>
              <a:t>rozdílová tabulka</a:t>
            </a:r>
          </a:p>
          <a:p>
            <a:pPr lvl="1" hangingPunct="0"/>
            <a:r>
              <a:rPr lang="cs-CZ" dirty="0"/>
              <a:t>srovnávací tabulka</a:t>
            </a:r>
          </a:p>
          <a:p>
            <a:pPr lvl="1" hangingPunct="0"/>
            <a:r>
              <a:rPr lang="cs-CZ" dirty="0"/>
              <a:t>vypořádací  tabulka</a:t>
            </a:r>
          </a:p>
          <a:p>
            <a:pPr lvl="1" hangingPunct="0"/>
            <a:r>
              <a:rPr lang="cs-CZ" dirty="0"/>
              <a:t>návrh </a:t>
            </a:r>
            <a:r>
              <a:rPr lang="cs-CZ"/>
              <a:t>prováděcích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460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Legislativní pečlivosti zdar!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Obecně k vnějšímu připomínkovému řízení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Předložení materiálu do vnějšího připomínkového řízení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Připomínková místa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Materiál pro vnější připomínkové řízení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Sdělení připomínek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Vypořádání připomínek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Předložení materiálu vládě a LRV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Materiál pro jednání vlády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Obecně k vnějšímu PŘ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první povinná fáze </a:t>
            </a:r>
            <a:r>
              <a:rPr lang="cs-CZ"/>
              <a:t>legislativního procesu </a:t>
            </a:r>
            <a:r>
              <a:rPr lang="cs-CZ" dirty="0"/>
              <a:t>podle LPV</a:t>
            </a:r>
          </a:p>
          <a:p>
            <a:r>
              <a:rPr lang="cs-CZ" dirty="0"/>
              <a:t>lišit</a:t>
            </a:r>
          </a:p>
          <a:p>
            <a:pPr lvl="1"/>
            <a:r>
              <a:rPr lang="cs-CZ" dirty="0"/>
              <a:t>vnější (meziresortní) připomínkové řízení (MPŘ)</a:t>
            </a:r>
          </a:p>
          <a:p>
            <a:pPr lvl="1"/>
            <a:r>
              <a:rPr lang="cs-CZ" dirty="0"/>
              <a:t>vnitřní připomínkové řízení (VPŘ)</a:t>
            </a:r>
          </a:p>
          <a:p>
            <a:r>
              <a:rPr lang="cs-CZ" dirty="0"/>
              <a:t>provádí se u</a:t>
            </a:r>
          </a:p>
          <a:p>
            <a:pPr lvl="1"/>
            <a:r>
              <a:rPr lang="cs-CZ" dirty="0"/>
              <a:t>věcného záměru</a:t>
            </a:r>
          </a:p>
          <a:p>
            <a:pPr lvl="1"/>
            <a:r>
              <a:rPr lang="cs-CZ" dirty="0"/>
              <a:t>zákona</a:t>
            </a:r>
          </a:p>
          <a:p>
            <a:pPr lvl="1"/>
            <a:r>
              <a:rPr lang="cs-CZ" dirty="0"/>
              <a:t>nařízení vlády</a:t>
            </a:r>
          </a:p>
          <a:p>
            <a:pPr lvl="1"/>
            <a:r>
              <a:rPr lang="cs-CZ" dirty="0"/>
              <a:t>vyhlášky</a:t>
            </a:r>
          </a:p>
          <a:p>
            <a:pPr lvl="1"/>
            <a:r>
              <a:rPr lang="cs-CZ" dirty="0"/>
              <a:t>zákonného opatření Senátu</a:t>
            </a:r>
          </a:p>
        </p:txBody>
      </p:sp>
    </p:spTree>
    <p:extLst>
      <p:ext uri="{BB962C8B-B14F-4D97-AF65-F5344CB8AC3E}">
        <p14:creationId xmlns:p14="http://schemas.microsoft.com/office/powerpoint/2010/main" val="39989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Předložení materiálu do vnějšího PŘ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prostřednictvím elektronické knihovny </a:t>
            </a:r>
            <a:r>
              <a:rPr lang="cs-CZ" dirty="0" err="1"/>
              <a:t>eKLEP</a:t>
            </a:r>
            <a:r>
              <a:rPr lang="cs-CZ" dirty="0"/>
              <a:t> informačního systému </a:t>
            </a:r>
            <a:r>
              <a:rPr lang="cs-CZ" dirty="0" err="1"/>
              <a:t>ODok</a:t>
            </a:r>
            <a:r>
              <a:rPr lang="cs-CZ" dirty="0"/>
              <a:t> Úřadu vlády</a:t>
            </a:r>
          </a:p>
          <a:p>
            <a:r>
              <a:rPr lang="cs-CZ" dirty="0"/>
              <a:t>předkladatel určí lhůtu a elektronickou adresu pro připomínky</a:t>
            </a:r>
          </a:p>
          <a:p>
            <a:pPr lvl="1"/>
            <a:r>
              <a:rPr lang="cs-CZ" dirty="0"/>
              <a:t>délka lhůty v závislosti na druhu materiálu</a:t>
            </a:r>
          </a:p>
          <a:p>
            <a:pPr lvl="1"/>
            <a:r>
              <a:rPr lang="cs-CZ" dirty="0"/>
              <a:t>možnost výjimek (čl. 76 LPV)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49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Připomínková místa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b="1" dirty="0"/>
              <a:t>povinná</a:t>
            </a:r>
          </a:p>
          <a:p>
            <a:pPr lvl="1"/>
            <a:r>
              <a:rPr lang="cs-CZ" dirty="0"/>
              <a:t>čl. 5 odst. 1 LPV</a:t>
            </a:r>
          </a:p>
          <a:p>
            <a:pPr lvl="1"/>
            <a:r>
              <a:rPr lang="cs-CZ" dirty="0"/>
              <a:t>možnost výjimky (čl. 76 LPV)</a:t>
            </a:r>
          </a:p>
          <a:p>
            <a:r>
              <a:rPr lang="cs-CZ" b="1" dirty="0"/>
              <a:t>nepovinná</a:t>
            </a:r>
          </a:p>
          <a:p>
            <a:pPr lvl="1"/>
            <a:r>
              <a:rPr lang="cs-CZ" dirty="0"/>
              <a:t>fakultativně</a:t>
            </a:r>
          </a:p>
          <a:p>
            <a:pPr lvl="1"/>
            <a:r>
              <a:rPr lang="cs-CZ" dirty="0"/>
              <a:t>může být připomínkovým místem kdokoliv</a:t>
            </a:r>
          </a:p>
          <a:p>
            <a:r>
              <a:rPr lang="cs-CZ" b="1" dirty="0"/>
              <a:t>veřejná diskuze</a:t>
            </a:r>
          </a:p>
          <a:p>
            <a:pPr lvl="1"/>
            <a:r>
              <a:rPr lang="cs-CZ" dirty="0"/>
              <a:t>zcela fakultativní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32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15880"/>
            <a:ext cx="10515600" cy="1325563"/>
          </a:xfrm>
        </p:spPr>
        <p:txBody>
          <a:bodyPr/>
          <a:lstStyle/>
          <a:p>
            <a:r>
              <a:rPr lang="cs-CZ" dirty="0"/>
              <a:t>4. Materiál pro vnější PŘ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součásti</a:t>
            </a:r>
          </a:p>
          <a:p>
            <a:pPr lvl="1" hangingPunct="0"/>
            <a:r>
              <a:rPr lang="cs-CZ" dirty="0"/>
              <a:t>průvodní dopis</a:t>
            </a:r>
          </a:p>
          <a:p>
            <a:pPr lvl="1" hangingPunct="0"/>
            <a:r>
              <a:rPr lang="cs-CZ" dirty="0"/>
              <a:t>obálka pro VPŘ</a:t>
            </a:r>
          </a:p>
          <a:p>
            <a:pPr lvl="1" hangingPunct="0"/>
            <a:r>
              <a:rPr lang="cs-CZ" dirty="0"/>
              <a:t>návrh usnesení vlády</a:t>
            </a:r>
          </a:p>
          <a:p>
            <a:pPr lvl="1" hangingPunct="0"/>
            <a:r>
              <a:rPr lang="cs-CZ" dirty="0"/>
              <a:t>předkládací zpráva</a:t>
            </a:r>
          </a:p>
          <a:p>
            <a:pPr lvl="1" hangingPunct="0"/>
            <a:r>
              <a:rPr lang="cs-CZ" dirty="0"/>
              <a:t>materiál (návrh zákona, nařízení vlády, vyhlášky)</a:t>
            </a:r>
          </a:p>
          <a:p>
            <a:pPr lvl="1" hangingPunct="0"/>
            <a:r>
              <a:rPr lang="cs-CZ" dirty="0"/>
              <a:t>důvodová zpráva/odůvodnění</a:t>
            </a:r>
          </a:p>
          <a:p>
            <a:pPr lvl="1" hangingPunct="0"/>
            <a:r>
              <a:rPr lang="cs-CZ" dirty="0"/>
              <a:t>závěrečná zpráva z hodnocení dopadů regulace</a:t>
            </a:r>
          </a:p>
          <a:p>
            <a:pPr lvl="1" hangingPunct="0"/>
            <a:r>
              <a:rPr lang="cs-CZ" dirty="0"/>
              <a:t>platné znění</a:t>
            </a:r>
          </a:p>
          <a:p>
            <a:pPr lvl="1" hangingPunct="0"/>
            <a:r>
              <a:rPr lang="cs-CZ" dirty="0"/>
              <a:t>rozdílová tabulka</a:t>
            </a:r>
          </a:p>
          <a:p>
            <a:pPr lvl="1" hangingPunct="0"/>
            <a:r>
              <a:rPr lang="cs-CZ" dirty="0"/>
              <a:t>srovnávací tabulka</a:t>
            </a:r>
          </a:p>
          <a:p>
            <a:pPr lvl="1" hangingPunct="0"/>
            <a:r>
              <a:rPr lang="cs-CZ" dirty="0"/>
              <a:t>návrh prováděcích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122920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Sdělení připomínek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b="1" dirty="0"/>
              <a:t>forma</a:t>
            </a:r>
          </a:p>
          <a:p>
            <a:pPr lvl="1"/>
            <a:r>
              <a:rPr lang="cs-CZ" dirty="0"/>
              <a:t>povinná místa – e-Klepem</a:t>
            </a:r>
          </a:p>
          <a:p>
            <a:pPr lvl="1"/>
            <a:r>
              <a:rPr lang="cs-CZ" dirty="0"/>
              <a:t>nepovinná – elektronicky nebo v listinné podobě</a:t>
            </a:r>
          </a:p>
          <a:p>
            <a:r>
              <a:rPr lang="cs-CZ" b="1" dirty="0"/>
              <a:t>připomínky</a:t>
            </a:r>
          </a:p>
          <a:p>
            <a:pPr lvl="1"/>
            <a:r>
              <a:rPr lang="cs-CZ" dirty="0"/>
              <a:t>jednoznačnost, konkrétnost, odůvodnění</a:t>
            </a:r>
          </a:p>
          <a:p>
            <a:pPr lvl="1"/>
            <a:r>
              <a:rPr lang="cs-CZ" dirty="0"/>
              <a:t>obecné x k jednotlivým částem</a:t>
            </a:r>
          </a:p>
          <a:p>
            <a:pPr lvl="1"/>
            <a:r>
              <a:rPr lang="cs-CZ" dirty="0"/>
              <a:t>zásadní x ostatní</a:t>
            </a:r>
          </a:p>
          <a:p>
            <a:pPr lvl="2"/>
            <a:r>
              <a:rPr lang="cs-CZ" dirty="0"/>
              <a:t>zásadní pouze místa uvedená v čl. 5 odst. 1 </a:t>
            </a:r>
            <a:r>
              <a:rPr lang="pt-BR" dirty="0"/>
              <a:t>písm. a) až c), g) a h)</a:t>
            </a:r>
            <a:endParaRPr lang="cs-CZ" dirty="0"/>
          </a:p>
          <a:p>
            <a:pPr lvl="2"/>
            <a:r>
              <a:rPr lang="cs-CZ" dirty="0"/>
              <a:t>„tato připomínka je zásadní“</a:t>
            </a:r>
          </a:p>
          <a:p>
            <a:pPr lvl="2"/>
            <a:r>
              <a:rPr lang="cs-CZ" dirty="0"/>
              <a:t>jako zásadní nelze označit legislativně technické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00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Vypořádání připomínek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b="1" dirty="0"/>
              <a:t>fakultativnost vypořádání</a:t>
            </a:r>
          </a:p>
          <a:p>
            <a:r>
              <a:rPr lang="cs-CZ" b="1" dirty="0"/>
              <a:t>obligatornost vypořádání</a:t>
            </a:r>
          </a:p>
          <a:p>
            <a:pPr lvl="1"/>
            <a:r>
              <a:rPr lang="cs-CZ" dirty="0"/>
              <a:t>zásadní připomínky</a:t>
            </a:r>
          </a:p>
          <a:p>
            <a:pPr lvl="1"/>
            <a:r>
              <a:rPr lang="cs-CZ" dirty="0"/>
              <a:t>rozpor</a:t>
            </a:r>
          </a:p>
          <a:p>
            <a:pPr lvl="1"/>
            <a:r>
              <a:rPr lang="cs-CZ" dirty="0"/>
              <a:t>vypořádání rozporu</a:t>
            </a:r>
          </a:p>
          <a:p>
            <a:pPr lvl="2"/>
            <a:r>
              <a:rPr lang="cs-CZ" dirty="0"/>
              <a:t>1. úroveň</a:t>
            </a:r>
          </a:p>
          <a:p>
            <a:pPr lvl="2"/>
            <a:r>
              <a:rPr lang="cs-CZ" dirty="0"/>
              <a:t>2. úroveň – náměstci </a:t>
            </a:r>
          </a:p>
          <a:p>
            <a:pPr lvl="2"/>
            <a:r>
              <a:rPr lang="cs-CZ" dirty="0"/>
              <a:t>3. úroveň – členové vlády a vedoucí ústředních správních úřadů</a:t>
            </a:r>
          </a:p>
          <a:p>
            <a:pPr lvl="1"/>
            <a:r>
              <a:rPr lang="cs-CZ" dirty="0"/>
              <a:t>nevypořádaný rozpor – rozhoduje vláda</a:t>
            </a:r>
          </a:p>
          <a:p>
            <a:r>
              <a:rPr lang="cs-CZ" b="1" dirty="0"/>
              <a:t>opakování vnějšího připomínkového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80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7. Předložení materiálu vládě a LRV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b="1" dirty="0"/>
              <a:t>upravený materiál po vnějším připomínkovém řízení se zasílá</a:t>
            </a:r>
          </a:p>
          <a:p>
            <a:pPr lvl="1"/>
            <a:r>
              <a:rPr lang="cs-CZ" dirty="0"/>
              <a:t>vládě</a:t>
            </a:r>
          </a:p>
          <a:p>
            <a:pPr lvl="2"/>
            <a:r>
              <a:rPr lang="cs-CZ" dirty="0"/>
              <a:t>jen prostřednictvím e-Klepu (příp. 30x v listinné podobě)</a:t>
            </a:r>
          </a:p>
          <a:p>
            <a:pPr lvl="2"/>
            <a:r>
              <a:rPr lang="cs-CZ" dirty="0"/>
              <a:t>do roku 2018 bylo i 3x v listinné podobě</a:t>
            </a:r>
          </a:p>
          <a:p>
            <a:pPr lvl="2"/>
            <a:r>
              <a:rPr lang="cs-CZ" dirty="0"/>
              <a:t>č. j. OVA</a:t>
            </a:r>
          </a:p>
          <a:p>
            <a:pPr lvl="1"/>
            <a:r>
              <a:rPr lang="cs-CZ" dirty="0"/>
              <a:t>LRV</a:t>
            </a:r>
          </a:p>
          <a:p>
            <a:pPr lvl="2"/>
            <a:r>
              <a:rPr lang="cs-CZ" dirty="0"/>
              <a:t>jen prostřednictvím e-Klepu</a:t>
            </a:r>
          </a:p>
          <a:p>
            <a:pPr lvl="2"/>
            <a:r>
              <a:rPr lang="cs-CZ" dirty="0"/>
              <a:t>č. j. LRV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910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452</Words>
  <Application>Microsoft Office PowerPoint</Application>
  <PresentationFormat>Širokoúhlá obrazovka</PresentationFormat>
  <Paragraphs>112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Motiv Office</vt:lpstr>
      <vt:lpstr>Vnější připomínkové řízení</vt:lpstr>
      <vt:lpstr>Osnova</vt:lpstr>
      <vt:lpstr>1. Obecně k vnějšímu PŘ</vt:lpstr>
      <vt:lpstr>2. Předložení materiálu do vnějšího PŘ</vt:lpstr>
      <vt:lpstr>3. Připomínková místa</vt:lpstr>
      <vt:lpstr>4. Materiál pro vnější PŘ</vt:lpstr>
      <vt:lpstr>5. Sdělení připomínek</vt:lpstr>
      <vt:lpstr>6. Vypořádání připomínek</vt:lpstr>
      <vt:lpstr>7. Předložení materiálu vládě a LRV </vt:lpstr>
      <vt:lpstr>8. Materiál pro jednání vlády</vt:lpstr>
      <vt:lpstr>Legislativní pečlivosti zdar!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101</cp:revision>
  <dcterms:created xsi:type="dcterms:W3CDTF">2019-09-25T20:27:52Z</dcterms:created>
  <dcterms:modified xsi:type="dcterms:W3CDTF">2024-04-03T21:12:23Z</dcterms:modified>
</cp:coreProperties>
</file>