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548" r:id="rId3"/>
    <p:sldId id="542" r:id="rId4"/>
    <p:sldId id="544" r:id="rId5"/>
    <p:sldId id="559" r:id="rId6"/>
    <p:sldId id="549" r:id="rId7"/>
    <p:sldId id="561" r:id="rId8"/>
    <p:sldId id="296" r:id="rId9"/>
    <p:sldId id="550" r:id="rId10"/>
    <p:sldId id="560" r:id="rId11"/>
    <p:sldId id="551" r:id="rId12"/>
    <p:sldId id="556" r:id="rId13"/>
    <p:sldId id="562" r:id="rId14"/>
    <p:sldId id="552" r:id="rId15"/>
    <p:sldId id="553" r:id="rId16"/>
    <p:sldId id="558" r:id="rId17"/>
    <p:sldId id="554" r:id="rId18"/>
    <p:sldId id="555" r:id="rId19"/>
    <p:sldId id="298" r:id="rId20"/>
    <p:sldId id="36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0F213B2-BFAE-A2BC-4A8C-BB7FE51A793F}" name="Radim Boháč" initials="RB" userId="Radim Boháč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6FED6F-DE50-4695-BE94-22F09235317B}" v="81" dt="2024-02-10T14:54:33.616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75265" autoAdjust="0"/>
  </p:normalViewPr>
  <p:slideViewPr>
    <p:cSldViewPr snapToGrid="0" showGuides="1">
      <p:cViewPr varScale="1">
        <p:scale>
          <a:sx n="79" d="100"/>
          <a:sy n="79" d="100"/>
        </p:scale>
        <p:origin x="183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 Vybíral" userId="S::99439675@cuni.cz::5780b0b1-df01-4455-a028-89dc4e26f360" providerId="AD" clId="Web-{2D55F259-352C-93D8-6123-90DB6993DE66}"/>
    <pc:docChg chg="modSld">
      <pc:chgData name="Roman Vybíral" userId="S::99439675@cuni.cz::5780b0b1-df01-4455-a028-89dc4e26f360" providerId="AD" clId="Web-{2D55F259-352C-93D8-6123-90DB6993DE66}" dt="2024-02-12T09:42:46.899" v="0" actId="20577"/>
      <pc:docMkLst>
        <pc:docMk/>
      </pc:docMkLst>
      <pc:sldChg chg="modSp">
        <pc:chgData name="Roman Vybíral" userId="S::99439675@cuni.cz::5780b0b1-df01-4455-a028-89dc4e26f360" providerId="AD" clId="Web-{2D55F259-352C-93D8-6123-90DB6993DE66}" dt="2024-02-12T09:42:46.899" v="0" actId="20577"/>
        <pc:sldMkLst>
          <pc:docMk/>
          <pc:sldMk cId="2416270148" sldId="558"/>
        </pc:sldMkLst>
        <pc:spChg chg="mod">
          <ac:chgData name="Roman Vybíral" userId="S::99439675@cuni.cz::5780b0b1-df01-4455-a028-89dc4e26f360" providerId="AD" clId="Web-{2D55F259-352C-93D8-6123-90DB6993DE66}" dt="2024-02-12T09:42:46.899" v="0" actId="20577"/>
          <ac:spMkLst>
            <pc:docMk/>
            <pc:sldMk cId="2416270148" sldId="558"/>
            <ac:spMk id="3" creationId="{FA8CC2E3-78C7-401D-8B6F-791D7C471981}"/>
          </ac:spMkLst>
        </pc:spChg>
      </pc:sldChg>
    </pc:docChg>
  </pc:docChgLst>
  <pc:docChgLst>
    <pc:chgData name="Roman Vybíral" userId="S::99439675@cuni.cz::5780b0b1-df01-4455-a028-89dc4e26f360" providerId="AD" clId="Web-{4C196D81-A4B0-7CC9-1804-60C7AB11011E}"/>
    <pc:docChg chg="modSld">
      <pc:chgData name="Roman Vybíral" userId="S::99439675@cuni.cz::5780b0b1-df01-4455-a028-89dc4e26f360" providerId="AD" clId="Web-{4C196D81-A4B0-7CC9-1804-60C7AB11011E}" dt="2024-02-12T09:40:54.446" v="13" actId="20577"/>
      <pc:docMkLst>
        <pc:docMk/>
      </pc:docMkLst>
      <pc:sldChg chg="modSp">
        <pc:chgData name="Roman Vybíral" userId="S::99439675@cuni.cz::5780b0b1-df01-4455-a028-89dc4e26f360" providerId="AD" clId="Web-{4C196D81-A4B0-7CC9-1804-60C7AB11011E}" dt="2024-02-12T09:37:57.455" v="1"/>
        <pc:sldMkLst>
          <pc:docMk/>
          <pc:sldMk cId="3421073050" sldId="544"/>
        </pc:sldMkLst>
        <pc:graphicFrameChg chg="mod modGraphic">
          <ac:chgData name="Roman Vybíral" userId="S::99439675@cuni.cz::5780b0b1-df01-4455-a028-89dc4e26f360" providerId="AD" clId="Web-{4C196D81-A4B0-7CC9-1804-60C7AB11011E}" dt="2024-02-12T09:37:57.455" v="1"/>
          <ac:graphicFrameMkLst>
            <pc:docMk/>
            <pc:sldMk cId="3421073050" sldId="544"/>
            <ac:graphicFrameMk id="5" creationId="{E153028D-0E39-4649-A95E-EDAB653CF327}"/>
          </ac:graphicFrameMkLst>
        </pc:graphicFrameChg>
      </pc:sldChg>
      <pc:sldChg chg="modSp">
        <pc:chgData name="Roman Vybíral" userId="S::99439675@cuni.cz::5780b0b1-df01-4455-a028-89dc4e26f360" providerId="AD" clId="Web-{4C196D81-A4B0-7CC9-1804-60C7AB11011E}" dt="2024-02-12T09:40:54.446" v="13" actId="20577"/>
        <pc:sldMkLst>
          <pc:docMk/>
          <pc:sldMk cId="2416270148" sldId="558"/>
        </pc:sldMkLst>
        <pc:spChg chg="mod">
          <ac:chgData name="Roman Vybíral" userId="S::99439675@cuni.cz::5780b0b1-df01-4455-a028-89dc4e26f360" providerId="AD" clId="Web-{4C196D81-A4B0-7CC9-1804-60C7AB11011E}" dt="2024-02-12T09:40:54.446" v="13" actId="20577"/>
          <ac:spMkLst>
            <pc:docMk/>
            <pc:sldMk cId="2416270148" sldId="558"/>
            <ac:spMk id="3" creationId="{FA8CC2E3-78C7-401D-8B6F-791D7C471981}"/>
          </ac:spMkLst>
        </pc:spChg>
      </pc:sldChg>
    </pc:docChg>
  </pc:docChgLst>
  <pc:docChgLst>
    <pc:chgData name="Michal Tuláček" userId="S::59851994@cuni.cz::3e44c8a3-78a3-4997-ad72-f5e87529c4b5" providerId="AD" clId="Web-{BE660CE3-DC19-B982-8643-B435460DD8D3}"/>
    <pc:docChg chg="modSld">
      <pc:chgData name="Michal Tuláček" userId="S::59851994@cuni.cz::3e44c8a3-78a3-4997-ad72-f5e87529c4b5" providerId="AD" clId="Web-{BE660CE3-DC19-B982-8643-B435460DD8D3}" dt="2024-02-11T11:28:51.420" v="24" actId="20577"/>
      <pc:docMkLst>
        <pc:docMk/>
      </pc:docMkLst>
      <pc:sldChg chg="modSp">
        <pc:chgData name="Michal Tuláček" userId="S::59851994@cuni.cz::3e44c8a3-78a3-4997-ad72-f5e87529c4b5" providerId="AD" clId="Web-{BE660CE3-DC19-B982-8643-B435460DD8D3}" dt="2024-02-11T11:28:51.420" v="24" actId="20577"/>
        <pc:sldMkLst>
          <pc:docMk/>
          <pc:sldMk cId="3505086779" sldId="298"/>
        </pc:sldMkLst>
        <pc:spChg chg="mod">
          <ac:chgData name="Michal Tuláček" userId="S::59851994@cuni.cz::3e44c8a3-78a3-4997-ad72-f5e87529c4b5" providerId="AD" clId="Web-{BE660CE3-DC19-B982-8643-B435460DD8D3}" dt="2024-02-11T11:28:51.420" v="24" actId="20577"/>
          <ac:spMkLst>
            <pc:docMk/>
            <pc:sldMk cId="3505086779" sldId="298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A062FAE0-EEA1-436C-8C53-A49EF1E317E8}"/>
    <pc:docChg chg="modSld">
      <pc:chgData name="Radim Boháč" userId="e5098a9a-6a28-40ce-ac6e-47e9b8c9add8" providerId="ADAL" clId="{A062FAE0-EEA1-436C-8C53-A49EF1E317E8}" dt="2023-02-06T01:19:13.455" v="18"/>
      <pc:docMkLst>
        <pc:docMk/>
      </pc:docMkLst>
      <pc:sldChg chg="addSp modSp">
        <pc:chgData name="Radim Boháč" userId="e5098a9a-6a28-40ce-ac6e-47e9b8c9add8" providerId="ADAL" clId="{A062FAE0-EEA1-436C-8C53-A49EF1E317E8}" dt="2023-02-06T00:44:39.838" v="0"/>
        <pc:sldMkLst>
          <pc:docMk/>
          <pc:sldMk cId="4086439368" sldId="256"/>
        </pc:sldMkLst>
        <pc:picChg chg="add mod">
          <ac:chgData name="Radim Boháč" userId="e5098a9a-6a28-40ce-ac6e-47e9b8c9add8" providerId="ADAL" clId="{A062FAE0-EEA1-436C-8C53-A49EF1E317E8}" dt="2023-02-06T00:44:39.838" v="0"/>
          <ac:picMkLst>
            <pc:docMk/>
            <pc:sldMk cId="4086439368" sldId="256"/>
            <ac:picMk id="5" creationId="{E2FE47B4-73F4-2DCD-C492-803737C7DFE7}"/>
          </ac:picMkLst>
        </pc:picChg>
      </pc:sldChg>
      <pc:sldChg chg="addSp modSp">
        <pc:chgData name="Radim Boháč" userId="e5098a9a-6a28-40ce-ac6e-47e9b8c9add8" providerId="ADAL" clId="{A062FAE0-EEA1-436C-8C53-A49EF1E317E8}" dt="2023-02-06T00:59:01.893" v="9"/>
        <pc:sldMkLst>
          <pc:docMk/>
          <pc:sldMk cId="1520814553" sldId="296"/>
        </pc:sldMkLst>
        <pc:picChg chg="add mod">
          <ac:chgData name="Radim Boháč" userId="e5098a9a-6a28-40ce-ac6e-47e9b8c9add8" providerId="ADAL" clId="{A062FAE0-EEA1-436C-8C53-A49EF1E317E8}" dt="2023-02-06T00:59:01.893" v="9"/>
          <ac:picMkLst>
            <pc:docMk/>
            <pc:sldMk cId="1520814553" sldId="296"/>
            <ac:picMk id="15" creationId="{943B389B-8F68-F18D-D8E6-3316A3D6E7AE}"/>
          </ac:picMkLst>
        </pc:picChg>
      </pc:sldChg>
      <pc:sldChg chg="addSp modSp">
        <pc:chgData name="Radim Boháč" userId="e5098a9a-6a28-40ce-ac6e-47e9b8c9add8" providerId="ADAL" clId="{A062FAE0-EEA1-436C-8C53-A49EF1E317E8}" dt="2023-02-06T01:18:14" v="17"/>
        <pc:sldMkLst>
          <pc:docMk/>
          <pc:sldMk cId="3505086779" sldId="298"/>
        </pc:sldMkLst>
        <pc:picChg chg="add mod">
          <ac:chgData name="Radim Boháč" userId="e5098a9a-6a28-40ce-ac6e-47e9b8c9add8" providerId="ADAL" clId="{A062FAE0-EEA1-436C-8C53-A49EF1E317E8}" dt="2023-02-06T01:18:14" v="17"/>
          <ac:picMkLst>
            <pc:docMk/>
            <pc:sldMk cId="3505086779" sldId="298"/>
            <ac:picMk id="10" creationId="{5F954164-9FDE-6DB8-B3F2-8D5DA3ABB36D}"/>
          </ac:picMkLst>
        </pc:picChg>
      </pc:sldChg>
      <pc:sldChg chg="addSp modSp">
        <pc:chgData name="Radim Boháč" userId="e5098a9a-6a28-40ce-ac6e-47e9b8c9add8" providerId="ADAL" clId="{A062FAE0-EEA1-436C-8C53-A49EF1E317E8}" dt="2023-02-06T01:19:13.455" v="18"/>
        <pc:sldMkLst>
          <pc:docMk/>
          <pc:sldMk cId="956894553" sldId="366"/>
        </pc:sldMkLst>
        <pc:picChg chg="add mod">
          <ac:chgData name="Radim Boháč" userId="e5098a9a-6a28-40ce-ac6e-47e9b8c9add8" providerId="ADAL" clId="{A062FAE0-EEA1-436C-8C53-A49EF1E317E8}" dt="2023-02-06T01:19:13.455" v="18"/>
          <ac:picMkLst>
            <pc:docMk/>
            <pc:sldMk cId="956894553" sldId="366"/>
            <ac:picMk id="10" creationId="{0F7EE360-2BC1-BCF6-885C-131C7434037B}"/>
          </ac:picMkLst>
        </pc:picChg>
      </pc:sldChg>
      <pc:sldChg chg="addSp modSp">
        <pc:chgData name="Radim Boháč" userId="e5098a9a-6a28-40ce-ac6e-47e9b8c9add8" providerId="ADAL" clId="{A062FAE0-EEA1-436C-8C53-A49EF1E317E8}" dt="2023-02-06T00:50:04.748" v="2"/>
        <pc:sldMkLst>
          <pc:docMk/>
          <pc:sldMk cId="112806269" sldId="542"/>
        </pc:sldMkLst>
        <pc:picChg chg="add mod">
          <ac:chgData name="Radim Boháč" userId="e5098a9a-6a28-40ce-ac6e-47e9b8c9add8" providerId="ADAL" clId="{A062FAE0-EEA1-436C-8C53-A49EF1E317E8}" dt="2023-02-06T00:50:04.748" v="2"/>
          <ac:picMkLst>
            <pc:docMk/>
            <pc:sldMk cId="112806269" sldId="542"/>
            <ac:picMk id="10" creationId="{BA1EC6E7-1F2D-C34D-C924-733FBBEC392A}"/>
          </ac:picMkLst>
        </pc:picChg>
      </pc:sldChg>
      <pc:sldChg chg="addSp modSp">
        <pc:chgData name="Radim Boháč" userId="e5098a9a-6a28-40ce-ac6e-47e9b8c9add8" providerId="ADAL" clId="{A062FAE0-EEA1-436C-8C53-A49EF1E317E8}" dt="2023-02-06T00:51:27.807" v="3"/>
        <pc:sldMkLst>
          <pc:docMk/>
          <pc:sldMk cId="3421073050" sldId="544"/>
        </pc:sldMkLst>
        <pc:picChg chg="add mod">
          <ac:chgData name="Radim Boháč" userId="e5098a9a-6a28-40ce-ac6e-47e9b8c9add8" providerId="ADAL" clId="{A062FAE0-EEA1-436C-8C53-A49EF1E317E8}" dt="2023-02-06T00:51:27.807" v="3"/>
          <ac:picMkLst>
            <pc:docMk/>
            <pc:sldMk cId="3421073050" sldId="544"/>
            <ac:picMk id="10" creationId="{372E9E14-2C23-ACA4-87E5-3BA4ADEEA842}"/>
          </ac:picMkLst>
        </pc:picChg>
      </pc:sldChg>
      <pc:sldChg chg="addSp modSp">
        <pc:chgData name="Radim Boháč" userId="e5098a9a-6a28-40ce-ac6e-47e9b8c9add8" providerId="ADAL" clId="{A062FAE0-EEA1-436C-8C53-A49EF1E317E8}" dt="2023-02-06T00:52:39.287" v="4"/>
        <pc:sldMkLst>
          <pc:docMk/>
          <pc:sldMk cId="2962241730" sldId="546"/>
        </pc:sldMkLst>
        <pc:picChg chg="add mod">
          <ac:chgData name="Radim Boháč" userId="e5098a9a-6a28-40ce-ac6e-47e9b8c9add8" providerId="ADAL" clId="{A062FAE0-EEA1-436C-8C53-A49EF1E317E8}" dt="2023-02-06T00:52:39.287" v="4"/>
          <ac:picMkLst>
            <pc:docMk/>
            <pc:sldMk cId="2962241730" sldId="546"/>
            <ac:picMk id="11" creationId="{2C10CC2D-5B1B-BD0D-6014-FBDD612E8313}"/>
          </ac:picMkLst>
        </pc:picChg>
      </pc:sldChg>
      <pc:sldChg chg="addSp modSp">
        <pc:chgData name="Radim Boháč" userId="e5098a9a-6a28-40ce-ac6e-47e9b8c9add8" providerId="ADAL" clId="{A062FAE0-EEA1-436C-8C53-A49EF1E317E8}" dt="2023-02-06T00:47:44.021" v="1"/>
        <pc:sldMkLst>
          <pc:docMk/>
          <pc:sldMk cId="1271615507" sldId="548"/>
        </pc:sldMkLst>
        <pc:picChg chg="add mod">
          <ac:chgData name="Radim Boháč" userId="e5098a9a-6a28-40ce-ac6e-47e9b8c9add8" providerId="ADAL" clId="{A062FAE0-EEA1-436C-8C53-A49EF1E317E8}" dt="2023-02-06T00:47:44.021" v="1"/>
          <ac:picMkLst>
            <pc:docMk/>
            <pc:sldMk cId="1271615507" sldId="548"/>
            <ac:picMk id="14" creationId="{B1E2D451-B2E8-1DAE-E0B2-95C66AAD7631}"/>
          </ac:picMkLst>
        </pc:picChg>
      </pc:sldChg>
      <pc:sldChg chg="addSp delSp modSp mod modTransition modAnim">
        <pc:chgData name="Radim Boháč" userId="e5098a9a-6a28-40ce-ac6e-47e9b8c9add8" providerId="ADAL" clId="{A062FAE0-EEA1-436C-8C53-A49EF1E317E8}" dt="2023-02-06T00:57:02.519" v="8"/>
        <pc:sldMkLst>
          <pc:docMk/>
          <pc:sldMk cId="1376708231" sldId="549"/>
        </pc:sldMkLst>
        <pc:picChg chg="add del mod">
          <ac:chgData name="Radim Boháč" userId="e5098a9a-6a28-40ce-ac6e-47e9b8c9add8" providerId="ADAL" clId="{A062FAE0-EEA1-436C-8C53-A49EF1E317E8}" dt="2023-02-06T00:55:22.807" v="7"/>
          <ac:picMkLst>
            <pc:docMk/>
            <pc:sldMk cId="1376708231" sldId="549"/>
            <ac:picMk id="13" creationId="{C7325A02-5FB2-C686-EC4D-8070DAE6D407}"/>
          </ac:picMkLst>
        </pc:picChg>
        <pc:picChg chg="add del mod">
          <ac:chgData name="Radim Boháč" userId="e5098a9a-6a28-40ce-ac6e-47e9b8c9add8" providerId="ADAL" clId="{A062FAE0-EEA1-436C-8C53-A49EF1E317E8}" dt="2023-02-06T00:57:02.519" v="8"/>
          <ac:picMkLst>
            <pc:docMk/>
            <pc:sldMk cId="1376708231" sldId="549"/>
            <ac:picMk id="16" creationId="{295D6718-0EEB-2DC9-4FEA-87343662CB89}"/>
          </ac:picMkLst>
        </pc:picChg>
        <pc:picChg chg="add mod">
          <ac:chgData name="Radim Boháč" userId="e5098a9a-6a28-40ce-ac6e-47e9b8c9add8" providerId="ADAL" clId="{A062FAE0-EEA1-436C-8C53-A49EF1E317E8}" dt="2023-02-06T00:57:02.519" v="8"/>
          <ac:picMkLst>
            <pc:docMk/>
            <pc:sldMk cId="1376708231" sldId="549"/>
            <ac:picMk id="17" creationId="{2215A38B-0E84-0EC2-283A-A5ED22DDAC1C}"/>
          </ac:picMkLst>
        </pc:picChg>
      </pc:sldChg>
      <pc:sldChg chg="addSp modSp">
        <pc:chgData name="Radim Boháč" userId="e5098a9a-6a28-40ce-ac6e-47e9b8c9add8" providerId="ADAL" clId="{A062FAE0-EEA1-436C-8C53-A49EF1E317E8}" dt="2023-02-06T01:02:07.538" v="10"/>
        <pc:sldMkLst>
          <pc:docMk/>
          <pc:sldMk cId="3616685524" sldId="550"/>
        </pc:sldMkLst>
        <pc:picChg chg="add mod">
          <ac:chgData name="Radim Boháč" userId="e5098a9a-6a28-40ce-ac6e-47e9b8c9add8" providerId="ADAL" clId="{A062FAE0-EEA1-436C-8C53-A49EF1E317E8}" dt="2023-02-06T01:02:07.538" v="10"/>
          <ac:picMkLst>
            <pc:docMk/>
            <pc:sldMk cId="3616685524" sldId="550"/>
            <ac:picMk id="10" creationId="{484814EF-6D74-1514-D31E-F333CD0E64AB}"/>
          </ac:picMkLst>
        </pc:picChg>
      </pc:sldChg>
      <pc:sldChg chg="addSp modSp">
        <pc:chgData name="Radim Boháč" userId="e5098a9a-6a28-40ce-ac6e-47e9b8c9add8" providerId="ADAL" clId="{A062FAE0-EEA1-436C-8C53-A49EF1E317E8}" dt="2023-02-06T01:05:15.006" v="11"/>
        <pc:sldMkLst>
          <pc:docMk/>
          <pc:sldMk cId="3402632663" sldId="551"/>
        </pc:sldMkLst>
        <pc:picChg chg="add mod">
          <ac:chgData name="Radim Boháč" userId="e5098a9a-6a28-40ce-ac6e-47e9b8c9add8" providerId="ADAL" clId="{A062FAE0-EEA1-436C-8C53-A49EF1E317E8}" dt="2023-02-06T01:05:15.006" v="11"/>
          <ac:picMkLst>
            <pc:docMk/>
            <pc:sldMk cId="3402632663" sldId="551"/>
            <ac:picMk id="10" creationId="{E23370A0-23EA-D3FA-0A8E-2C7BC652F759}"/>
          </ac:picMkLst>
        </pc:picChg>
      </pc:sldChg>
      <pc:sldChg chg="addSp modSp">
        <pc:chgData name="Radim Boháč" userId="e5098a9a-6a28-40ce-ac6e-47e9b8c9add8" providerId="ADAL" clId="{A062FAE0-EEA1-436C-8C53-A49EF1E317E8}" dt="2023-02-06T01:08:17.287" v="12"/>
        <pc:sldMkLst>
          <pc:docMk/>
          <pc:sldMk cId="140342729" sldId="552"/>
        </pc:sldMkLst>
        <pc:picChg chg="add mod">
          <ac:chgData name="Radim Boháč" userId="e5098a9a-6a28-40ce-ac6e-47e9b8c9add8" providerId="ADAL" clId="{A062FAE0-EEA1-436C-8C53-A49EF1E317E8}" dt="2023-02-06T01:08:17.287" v="12"/>
          <ac:picMkLst>
            <pc:docMk/>
            <pc:sldMk cId="140342729" sldId="552"/>
            <ac:picMk id="12" creationId="{A768C06C-E847-8DCF-7E18-2966D2DD4199}"/>
          </ac:picMkLst>
        </pc:picChg>
      </pc:sldChg>
      <pc:sldChg chg="addSp modSp">
        <pc:chgData name="Radim Boháč" userId="e5098a9a-6a28-40ce-ac6e-47e9b8c9add8" providerId="ADAL" clId="{A062FAE0-EEA1-436C-8C53-A49EF1E317E8}" dt="2023-02-06T01:11:06.461" v="13"/>
        <pc:sldMkLst>
          <pc:docMk/>
          <pc:sldMk cId="1372613398" sldId="553"/>
        </pc:sldMkLst>
        <pc:picChg chg="add mod">
          <ac:chgData name="Radim Boháč" userId="e5098a9a-6a28-40ce-ac6e-47e9b8c9add8" providerId="ADAL" clId="{A062FAE0-EEA1-436C-8C53-A49EF1E317E8}" dt="2023-02-06T01:11:06.461" v="13"/>
          <ac:picMkLst>
            <pc:docMk/>
            <pc:sldMk cId="1372613398" sldId="553"/>
            <ac:picMk id="10" creationId="{FE8A010F-07D0-A2A5-EAEE-37D9EAA91D09}"/>
          </ac:picMkLst>
        </pc:picChg>
      </pc:sldChg>
      <pc:sldChg chg="addSp modSp">
        <pc:chgData name="Radim Boháč" userId="e5098a9a-6a28-40ce-ac6e-47e9b8c9add8" providerId="ADAL" clId="{A062FAE0-EEA1-436C-8C53-A49EF1E317E8}" dt="2023-02-06T01:14:58.986" v="15"/>
        <pc:sldMkLst>
          <pc:docMk/>
          <pc:sldMk cId="3010040916" sldId="554"/>
        </pc:sldMkLst>
        <pc:picChg chg="add mod">
          <ac:chgData name="Radim Boháč" userId="e5098a9a-6a28-40ce-ac6e-47e9b8c9add8" providerId="ADAL" clId="{A062FAE0-EEA1-436C-8C53-A49EF1E317E8}" dt="2023-02-06T01:14:58.986" v="15"/>
          <ac:picMkLst>
            <pc:docMk/>
            <pc:sldMk cId="3010040916" sldId="554"/>
            <ac:picMk id="10" creationId="{6B9F3C06-42E0-E574-A1CA-14417C3E5BEB}"/>
          </ac:picMkLst>
        </pc:picChg>
      </pc:sldChg>
      <pc:sldChg chg="addSp modSp">
        <pc:chgData name="Radim Boháč" userId="e5098a9a-6a28-40ce-ac6e-47e9b8c9add8" providerId="ADAL" clId="{A062FAE0-EEA1-436C-8C53-A49EF1E317E8}" dt="2023-02-06T01:16:13.095" v="16"/>
        <pc:sldMkLst>
          <pc:docMk/>
          <pc:sldMk cId="1434247975" sldId="555"/>
        </pc:sldMkLst>
        <pc:picChg chg="add mod">
          <ac:chgData name="Radim Boháč" userId="e5098a9a-6a28-40ce-ac6e-47e9b8c9add8" providerId="ADAL" clId="{A062FAE0-EEA1-436C-8C53-A49EF1E317E8}" dt="2023-02-06T01:16:13.095" v="16"/>
          <ac:picMkLst>
            <pc:docMk/>
            <pc:sldMk cId="1434247975" sldId="555"/>
            <ac:picMk id="10" creationId="{3DD8352A-2501-8A0C-100D-6B17E132FDCC}"/>
          </ac:picMkLst>
        </pc:picChg>
      </pc:sldChg>
      <pc:sldChg chg="addSp modSp">
        <pc:chgData name="Radim Boháč" userId="e5098a9a-6a28-40ce-ac6e-47e9b8c9add8" providerId="ADAL" clId="{A062FAE0-EEA1-436C-8C53-A49EF1E317E8}" dt="2023-02-06T01:12:37.141" v="14"/>
        <pc:sldMkLst>
          <pc:docMk/>
          <pc:sldMk cId="2416270148" sldId="558"/>
        </pc:sldMkLst>
        <pc:picChg chg="add mod">
          <ac:chgData name="Radim Boháč" userId="e5098a9a-6a28-40ce-ac6e-47e9b8c9add8" providerId="ADAL" clId="{A062FAE0-EEA1-436C-8C53-A49EF1E317E8}" dt="2023-02-06T01:12:37.141" v="14"/>
          <ac:picMkLst>
            <pc:docMk/>
            <pc:sldMk cId="2416270148" sldId="558"/>
            <ac:picMk id="10" creationId="{C9D4D285-D690-B279-1F82-A58544AFA072}"/>
          </ac:picMkLst>
        </pc:picChg>
      </pc:sldChg>
    </pc:docChg>
  </pc:docChgLst>
  <pc:docChgLst>
    <pc:chgData name="Radim Boháč" userId="e5098a9a-6a28-40ce-ac6e-47e9b8c9add8" providerId="ADAL" clId="{497DC438-196C-43AC-9472-BED12D7BB9A4}"/>
    <pc:docChg chg="undo redo custSel addSld delSld modSld sldOrd">
      <pc:chgData name="Radim Boháč" userId="e5098a9a-6a28-40ce-ac6e-47e9b8c9add8" providerId="ADAL" clId="{497DC438-196C-43AC-9472-BED12D7BB9A4}" dt="2023-08-30T10:26:46.711" v="1543" actId="6549"/>
      <pc:docMkLst>
        <pc:docMk/>
      </pc:docMkLst>
      <pc:sldChg chg="addSp delSp modSp mod modTransition modAnim">
        <pc:chgData name="Radim Boháč" userId="e5098a9a-6a28-40ce-ac6e-47e9b8c9add8" providerId="ADAL" clId="{497DC438-196C-43AC-9472-BED12D7BB9A4}" dt="2023-08-14T11:18:54.040" v="1187"/>
        <pc:sldMkLst>
          <pc:docMk/>
          <pc:sldMk cId="4086439368" sldId="256"/>
        </pc:sldMkLst>
        <pc:spChg chg="mod">
          <ac:chgData name="Radim Boháč" userId="e5098a9a-6a28-40ce-ac6e-47e9b8c9add8" providerId="ADAL" clId="{497DC438-196C-43AC-9472-BED12D7BB9A4}" dt="2023-07-30T17:15:49.057" v="4" actId="20577"/>
          <ac:spMkLst>
            <pc:docMk/>
            <pc:sldMk cId="4086439368" sldId="256"/>
            <ac:spMk id="7" creationId="{789D5057-A154-4798-978D-6C9909FC8D3F}"/>
          </ac:spMkLst>
        </pc:spChg>
        <pc:picChg chg="add mod">
          <ac:chgData name="Radim Boháč" userId="e5098a9a-6a28-40ce-ac6e-47e9b8c9add8" providerId="ADAL" clId="{497DC438-196C-43AC-9472-BED12D7BB9A4}" dt="2023-08-14T11:18:54.040" v="1187"/>
          <ac:picMkLst>
            <pc:docMk/>
            <pc:sldMk cId="4086439368" sldId="256"/>
            <ac:picMk id="4" creationId="{FF19D1F7-6450-CC6D-200C-BEB1773F655E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4086439368" sldId="256"/>
            <ac:picMk id="5" creationId="{E2FE47B4-73F4-2DCD-C492-803737C7DFE7}"/>
          </ac:picMkLst>
        </pc:picChg>
      </pc:sldChg>
      <pc:sldChg chg="addSp delSp modSp mod modTransition modAnim">
        <pc:chgData name="Radim Boháč" userId="e5098a9a-6a28-40ce-ac6e-47e9b8c9add8" providerId="ADAL" clId="{497DC438-196C-43AC-9472-BED12D7BB9A4}" dt="2023-08-14T11:35:31.357" v="1224"/>
        <pc:sldMkLst>
          <pc:docMk/>
          <pc:sldMk cId="1520814553" sldId="296"/>
        </pc:sldMkLst>
        <pc:spChg chg="mod">
          <ac:chgData name="Radim Boháč" userId="e5098a9a-6a28-40ce-ac6e-47e9b8c9add8" providerId="ADAL" clId="{497DC438-196C-43AC-9472-BED12D7BB9A4}" dt="2023-07-30T18:05:02.453" v="683" actId="20577"/>
          <ac:spMkLst>
            <pc:docMk/>
            <pc:sldMk cId="1520814553" sldId="296"/>
            <ac:spMk id="3" creationId="{FA8CC2E3-78C7-401D-8B6F-791D7C471981}"/>
          </ac:spMkLst>
        </pc:spChg>
        <pc:picChg chg="add mod">
          <ac:chgData name="Radim Boháč" userId="e5098a9a-6a28-40ce-ac6e-47e9b8c9add8" providerId="ADAL" clId="{497DC438-196C-43AC-9472-BED12D7BB9A4}" dt="2023-08-14T11:35:31.357" v="1224"/>
          <ac:picMkLst>
            <pc:docMk/>
            <pc:sldMk cId="1520814553" sldId="296"/>
            <ac:picMk id="8" creationId="{721DD587-CE5D-CEC6-2F9C-A4C4966497FD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1520814553" sldId="296"/>
            <ac:picMk id="15" creationId="{943B389B-8F68-F18D-D8E6-3316A3D6E7AE}"/>
          </ac:picMkLst>
        </pc:picChg>
      </pc:sldChg>
      <pc:sldChg chg="addSp delSp modSp modTransition modAnim">
        <pc:chgData name="Radim Boháč" userId="e5098a9a-6a28-40ce-ac6e-47e9b8c9add8" providerId="ADAL" clId="{497DC438-196C-43AC-9472-BED12D7BB9A4}" dt="2023-08-14T11:58:19.048" v="1231"/>
        <pc:sldMkLst>
          <pc:docMk/>
          <pc:sldMk cId="3505086779" sldId="298"/>
        </pc:sldMkLst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3505086779" sldId="298"/>
            <ac:picMk id="10" creationId="{5F954164-9FDE-6DB8-B3F2-8D5DA3ABB36D}"/>
          </ac:picMkLst>
        </pc:picChg>
        <pc:picChg chg="add mod">
          <ac:chgData name="Radim Boháč" userId="e5098a9a-6a28-40ce-ac6e-47e9b8c9add8" providerId="ADAL" clId="{497DC438-196C-43AC-9472-BED12D7BB9A4}" dt="2023-08-14T11:58:19.048" v="1231"/>
          <ac:picMkLst>
            <pc:docMk/>
            <pc:sldMk cId="3505086779" sldId="298"/>
            <ac:picMk id="20" creationId="{506E133B-9047-2966-0BA8-6C06BC26951C}"/>
          </ac:picMkLst>
        </pc:picChg>
      </pc:sldChg>
      <pc:sldChg chg="addSp delSp modSp mod modTransition modAnim">
        <pc:chgData name="Radim Boháč" userId="e5098a9a-6a28-40ce-ac6e-47e9b8c9add8" providerId="ADAL" clId="{497DC438-196C-43AC-9472-BED12D7BB9A4}" dt="2023-08-14T11:58:19.048" v="1231"/>
        <pc:sldMkLst>
          <pc:docMk/>
          <pc:sldMk cId="956894553" sldId="366"/>
        </pc:sldMkLst>
        <pc:spChg chg="mod">
          <ac:chgData name="Radim Boháč" userId="e5098a9a-6a28-40ce-ac6e-47e9b8c9add8" providerId="ADAL" clId="{497DC438-196C-43AC-9472-BED12D7BB9A4}" dt="2023-07-30T18:36:16.292" v="1139" actId="20577"/>
          <ac:spMkLst>
            <pc:docMk/>
            <pc:sldMk cId="956894553" sldId="366"/>
            <ac:spMk id="3" creationId="{F24301BC-71E4-4A67-97E7-DA74E975611B}"/>
          </ac:spMkLst>
        </pc:sp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956894553" sldId="366"/>
            <ac:picMk id="10" creationId="{0F7EE360-2BC1-BCF6-885C-131C7434037B}"/>
          </ac:picMkLst>
        </pc:picChg>
        <pc:picChg chg="add mod">
          <ac:chgData name="Radim Boháč" userId="e5098a9a-6a28-40ce-ac6e-47e9b8c9add8" providerId="ADAL" clId="{497DC438-196C-43AC-9472-BED12D7BB9A4}" dt="2023-08-14T11:58:19.048" v="1231"/>
          <ac:picMkLst>
            <pc:docMk/>
            <pc:sldMk cId="956894553" sldId="366"/>
            <ac:picMk id="11" creationId="{06B99D7D-63CC-76AC-BD8D-E178C1219410}"/>
          </ac:picMkLst>
        </pc:picChg>
      </pc:sldChg>
      <pc:sldChg chg="addSp delSp modSp mod modTransition modAnim">
        <pc:chgData name="Radim Boháč" userId="e5098a9a-6a28-40ce-ac6e-47e9b8c9add8" providerId="ADAL" clId="{497DC438-196C-43AC-9472-BED12D7BB9A4}" dt="2023-08-14T11:25:22.511" v="1189"/>
        <pc:sldMkLst>
          <pc:docMk/>
          <pc:sldMk cId="112806269" sldId="542"/>
        </pc:sldMkLst>
        <pc:graphicFrameChg chg="modGraphic">
          <ac:chgData name="Radim Boháč" userId="e5098a9a-6a28-40ce-ac6e-47e9b8c9add8" providerId="ADAL" clId="{497DC438-196C-43AC-9472-BED12D7BB9A4}" dt="2023-08-05T09:04:28.674" v="1182" actId="20577"/>
          <ac:graphicFrameMkLst>
            <pc:docMk/>
            <pc:sldMk cId="112806269" sldId="542"/>
            <ac:graphicFrameMk id="5" creationId="{E153028D-0E39-4649-A95E-EDAB653CF327}"/>
          </ac:graphicFrameMkLst>
        </pc:graphicFrame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112806269" sldId="542"/>
            <ac:picMk id="10" creationId="{BA1EC6E7-1F2D-C34D-C924-733FBBEC392A}"/>
          </ac:picMkLst>
        </pc:picChg>
        <pc:picChg chg="add mod">
          <ac:chgData name="Radim Boháč" userId="e5098a9a-6a28-40ce-ac6e-47e9b8c9add8" providerId="ADAL" clId="{497DC438-196C-43AC-9472-BED12D7BB9A4}" dt="2023-08-14T11:25:22.511" v="1189"/>
          <ac:picMkLst>
            <pc:docMk/>
            <pc:sldMk cId="112806269" sldId="542"/>
            <ac:picMk id="11" creationId="{957C864C-7289-4887-7BD0-4BF86651244A}"/>
          </ac:picMkLst>
        </pc:picChg>
      </pc:sldChg>
      <pc:sldChg chg="addSp delSp modSp mod modTransition modAnim">
        <pc:chgData name="Radim Boháč" userId="e5098a9a-6a28-40ce-ac6e-47e9b8c9add8" providerId="ADAL" clId="{497DC438-196C-43AC-9472-BED12D7BB9A4}" dt="2023-08-30T10:26:46.711" v="1543" actId="6549"/>
        <pc:sldMkLst>
          <pc:docMk/>
          <pc:sldMk cId="3421073050" sldId="544"/>
        </pc:sldMkLst>
        <pc:graphicFrameChg chg="modGraphic">
          <ac:chgData name="Radim Boháč" userId="e5098a9a-6a28-40ce-ac6e-47e9b8c9add8" providerId="ADAL" clId="{497DC438-196C-43AC-9472-BED12D7BB9A4}" dt="2023-08-30T10:26:46.711" v="1543" actId="6549"/>
          <ac:graphicFrameMkLst>
            <pc:docMk/>
            <pc:sldMk cId="3421073050" sldId="544"/>
            <ac:graphicFrameMk id="5" creationId="{E153028D-0E39-4649-A95E-EDAB653CF327}"/>
          </ac:graphicFrameMkLst>
        </pc:graphicFrameChg>
        <pc:picChg chg="add mod">
          <ac:chgData name="Radim Boháč" userId="e5098a9a-6a28-40ce-ac6e-47e9b8c9add8" providerId="ADAL" clId="{497DC438-196C-43AC-9472-BED12D7BB9A4}" dt="2023-08-14T11:25:22.511" v="1189"/>
          <ac:picMkLst>
            <pc:docMk/>
            <pc:sldMk cId="3421073050" sldId="544"/>
            <ac:picMk id="8" creationId="{4DB703A7-5407-DC86-7FA5-B00CCABF0EFD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3421073050" sldId="544"/>
            <ac:picMk id="10" creationId="{372E9E14-2C23-ACA4-87E5-3BA4ADEEA842}"/>
          </ac:picMkLst>
        </pc:picChg>
      </pc:sldChg>
      <pc:sldChg chg="modSp del">
        <pc:chgData name="Radim Boháč" userId="e5098a9a-6a28-40ce-ac6e-47e9b8c9add8" providerId="ADAL" clId="{497DC438-196C-43AC-9472-BED12D7BB9A4}" dt="2023-07-30T17:58:07.930" v="201" actId="47"/>
        <pc:sldMkLst>
          <pc:docMk/>
          <pc:sldMk cId="2962241730" sldId="546"/>
        </pc:sldMkLst>
        <pc:graphicFrameChg chg="mod">
          <ac:chgData name="Radim Boháč" userId="e5098a9a-6a28-40ce-ac6e-47e9b8c9add8" providerId="ADAL" clId="{497DC438-196C-43AC-9472-BED12D7BB9A4}" dt="2023-07-30T17:57:30.156" v="199" actId="20577"/>
          <ac:graphicFrameMkLst>
            <pc:docMk/>
            <pc:sldMk cId="2962241730" sldId="546"/>
            <ac:graphicFrameMk id="5" creationId="{9D762DC3-8D62-4F08-85DD-E2C0EE178E2B}"/>
          </ac:graphicFrameMkLst>
        </pc:graphicFrameChg>
      </pc:sldChg>
      <pc:sldChg chg="addSp delSp modSp mod modTransition modAnim">
        <pc:chgData name="Radim Boháč" userId="e5098a9a-6a28-40ce-ac6e-47e9b8c9add8" providerId="ADAL" clId="{497DC438-196C-43AC-9472-BED12D7BB9A4}" dt="2023-08-14T11:21:40.553" v="1188"/>
        <pc:sldMkLst>
          <pc:docMk/>
          <pc:sldMk cId="1271615507" sldId="548"/>
        </pc:sldMkLst>
        <pc:graphicFrameChg chg="mod modGraphic">
          <ac:chgData name="Radim Boháč" userId="e5098a9a-6a28-40ce-ac6e-47e9b8c9add8" providerId="ADAL" clId="{497DC438-196C-43AC-9472-BED12D7BB9A4}" dt="2023-07-30T17:53:04.688" v="36" actId="403"/>
          <ac:graphicFrameMkLst>
            <pc:docMk/>
            <pc:sldMk cId="1271615507" sldId="548"/>
            <ac:graphicFrameMk id="5" creationId="{64721173-7FC5-43FF-BF27-85A656672039}"/>
          </ac:graphicFrameMkLst>
        </pc:graphicFrame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1271615507" sldId="548"/>
            <ac:picMk id="14" creationId="{B1E2D451-B2E8-1DAE-E0B2-95C66AAD7631}"/>
          </ac:picMkLst>
        </pc:picChg>
        <pc:picChg chg="add mod">
          <ac:chgData name="Radim Boháč" userId="e5098a9a-6a28-40ce-ac6e-47e9b8c9add8" providerId="ADAL" clId="{497DC438-196C-43AC-9472-BED12D7BB9A4}" dt="2023-08-14T11:21:40.553" v="1188"/>
          <ac:picMkLst>
            <pc:docMk/>
            <pc:sldMk cId="1271615507" sldId="548"/>
            <ac:picMk id="23" creationId="{83844F19-4E69-DB20-2AFC-59969C0CC26C}"/>
          </ac:picMkLst>
        </pc:picChg>
      </pc:sldChg>
      <pc:sldChg chg="addSp delSp modSp mod modTransition modAnim addCm delCm modCm">
        <pc:chgData name="Radim Boháč" userId="e5098a9a-6a28-40ce-ac6e-47e9b8c9add8" providerId="ADAL" clId="{497DC438-196C-43AC-9472-BED12D7BB9A4}" dt="2023-08-14T11:35:31.357" v="1224"/>
        <pc:sldMkLst>
          <pc:docMk/>
          <pc:sldMk cId="1376708231" sldId="549"/>
        </pc:sldMkLst>
        <pc:spChg chg="mod">
          <ac:chgData name="Radim Boháč" userId="e5098a9a-6a28-40ce-ac6e-47e9b8c9add8" providerId="ADAL" clId="{497DC438-196C-43AC-9472-BED12D7BB9A4}" dt="2023-07-30T18:02:26.676" v="358" actId="20577"/>
          <ac:spMkLst>
            <pc:docMk/>
            <pc:sldMk cId="1376708231" sldId="549"/>
            <ac:spMk id="2" creationId="{D07FEA68-5791-497A-AEE0-AD22E4D52440}"/>
          </ac:spMkLst>
        </pc:spChg>
        <pc:graphicFrameChg chg="modGraphic">
          <ac:chgData name="Radim Boháč" userId="e5098a9a-6a28-40ce-ac6e-47e9b8c9add8" providerId="ADAL" clId="{497DC438-196C-43AC-9472-BED12D7BB9A4}" dt="2023-08-05T09:22:42.702" v="1184" actId="20577"/>
          <ac:graphicFrameMkLst>
            <pc:docMk/>
            <pc:sldMk cId="1376708231" sldId="549"/>
            <ac:graphicFrameMk id="5" creationId="{64721173-7FC5-43FF-BF27-85A656672039}"/>
          </ac:graphicFrameMkLst>
        </pc:graphicFrameChg>
        <pc:picChg chg="add mod">
          <ac:chgData name="Radim Boháč" userId="e5098a9a-6a28-40ce-ac6e-47e9b8c9add8" providerId="ADAL" clId="{497DC438-196C-43AC-9472-BED12D7BB9A4}" dt="2023-08-14T11:35:31.357" v="1224"/>
          <ac:picMkLst>
            <pc:docMk/>
            <pc:sldMk cId="1376708231" sldId="549"/>
            <ac:picMk id="10" creationId="{2C82D271-684B-F129-DD80-B76E05DA494D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1376708231" sldId="549"/>
            <ac:picMk id="17" creationId="{2215A38B-0E84-0EC2-283A-A5ED22DDAC1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Radim Boháč" userId="e5098a9a-6a28-40ce-ac6e-47e9b8c9add8" providerId="ADAL" clId="{497DC438-196C-43AC-9472-BED12D7BB9A4}" dt="2023-08-05T08:15:07.066" v="1147"/>
              <pc2:cmMkLst xmlns:pc2="http://schemas.microsoft.com/office/powerpoint/2019/9/main/command">
                <pc:docMk/>
                <pc:sldMk cId="1376708231" sldId="549"/>
                <pc2:cmMk id="{F08A05E8-9072-4DF9-A106-8CC15DD7D75B}"/>
              </pc2:cmMkLst>
            </pc226:cmChg>
          </p:ext>
        </pc:extLst>
      </pc:sldChg>
      <pc:sldChg chg="addSp delSp modSp mod modTransition modAnim">
        <pc:chgData name="Radim Boháč" userId="e5098a9a-6a28-40ce-ac6e-47e9b8c9add8" providerId="ADAL" clId="{497DC438-196C-43AC-9472-BED12D7BB9A4}" dt="2023-08-14T11:35:31.357" v="1224"/>
        <pc:sldMkLst>
          <pc:docMk/>
          <pc:sldMk cId="3616685524" sldId="550"/>
        </pc:sldMkLst>
        <pc:spChg chg="mod">
          <ac:chgData name="Radim Boháč" userId="e5098a9a-6a28-40ce-ac6e-47e9b8c9add8" providerId="ADAL" clId="{497DC438-196C-43AC-9472-BED12D7BB9A4}" dt="2023-07-30T18:07:32.797" v="867"/>
          <ac:spMkLst>
            <pc:docMk/>
            <pc:sldMk cId="3616685524" sldId="550"/>
            <ac:spMk id="3" creationId="{FA8CC2E3-78C7-401D-8B6F-791D7C471981}"/>
          </ac:spMkLst>
        </pc:spChg>
        <pc:picChg chg="add mod">
          <ac:chgData name="Radim Boháč" userId="e5098a9a-6a28-40ce-ac6e-47e9b8c9add8" providerId="ADAL" clId="{497DC438-196C-43AC-9472-BED12D7BB9A4}" dt="2023-08-14T11:35:31.357" v="1224"/>
          <ac:picMkLst>
            <pc:docMk/>
            <pc:sldMk cId="3616685524" sldId="550"/>
            <ac:picMk id="7" creationId="{931DAEC0-5A08-DD09-A29A-629432A776E8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3616685524" sldId="550"/>
            <ac:picMk id="10" creationId="{484814EF-6D74-1514-D31E-F333CD0E64AB}"/>
          </ac:picMkLst>
        </pc:picChg>
      </pc:sldChg>
      <pc:sldChg chg="addSp delSp modSp mod modTransition modAnim">
        <pc:chgData name="Radim Boháč" userId="e5098a9a-6a28-40ce-ac6e-47e9b8c9add8" providerId="ADAL" clId="{497DC438-196C-43AC-9472-BED12D7BB9A4}" dt="2023-08-14T11:35:31.357" v="1224"/>
        <pc:sldMkLst>
          <pc:docMk/>
          <pc:sldMk cId="3402632663" sldId="551"/>
        </pc:sldMkLst>
        <pc:spChg chg="mod">
          <ac:chgData name="Radim Boháč" userId="e5098a9a-6a28-40ce-ac6e-47e9b8c9add8" providerId="ADAL" clId="{497DC438-196C-43AC-9472-BED12D7BB9A4}" dt="2023-07-30T18:23:12.896" v="1115" actId="113"/>
          <ac:spMkLst>
            <pc:docMk/>
            <pc:sldMk cId="3402632663" sldId="551"/>
            <ac:spMk id="3" creationId="{FA8CC2E3-78C7-401D-8B6F-791D7C471981}"/>
          </ac:spMkLst>
        </pc:spChg>
        <pc:graphicFrameChg chg="add mod modGraphic">
          <ac:chgData name="Radim Boháč" userId="e5098a9a-6a28-40ce-ac6e-47e9b8c9add8" providerId="ADAL" clId="{497DC438-196C-43AC-9472-BED12D7BB9A4}" dt="2023-07-30T18:23:59.789" v="1131" actId="1076"/>
          <ac:graphicFrameMkLst>
            <pc:docMk/>
            <pc:sldMk cId="3402632663" sldId="551"/>
            <ac:graphicFrameMk id="5" creationId="{F941CCC2-B130-6139-35F0-8D1474916DAB}"/>
          </ac:graphicFrameMkLst>
        </pc:graphicFrameChg>
        <pc:picChg chg="add mod">
          <ac:chgData name="Radim Boháč" userId="e5098a9a-6a28-40ce-ac6e-47e9b8c9add8" providerId="ADAL" clId="{497DC438-196C-43AC-9472-BED12D7BB9A4}" dt="2023-08-14T11:35:31.357" v="1224"/>
          <ac:picMkLst>
            <pc:docMk/>
            <pc:sldMk cId="3402632663" sldId="551"/>
            <ac:picMk id="8" creationId="{BD2961F6-F50D-8399-7309-81FE3389E506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3402632663" sldId="551"/>
            <ac:picMk id="10" creationId="{E23370A0-23EA-D3FA-0A8E-2C7BC652F759}"/>
          </ac:picMkLst>
        </pc:picChg>
      </pc:sldChg>
      <pc:sldChg chg="addSp delSp modSp modTransition modAnim">
        <pc:chgData name="Radim Boháč" userId="e5098a9a-6a28-40ce-ac6e-47e9b8c9add8" providerId="ADAL" clId="{497DC438-196C-43AC-9472-BED12D7BB9A4}" dt="2023-08-14T11:40:10.127" v="1225"/>
        <pc:sldMkLst>
          <pc:docMk/>
          <pc:sldMk cId="140342729" sldId="552"/>
        </pc:sldMkLst>
        <pc:picChg chg="add mod">
          <ac:chgData name="Radim Boháč" userId="e5098a9a-6a28-40ce-ac6e-47e9b8c9add8" providerId="ADAL" clId="{497DC438-196C-43AC-9472-BED12D7BB9A4}" dt="2023-08-14T11:40:10.127" v="1225"/>
          <ac:picMkLst>
            <pc:docMk/>
            <pc:sldMk cId="140342729" sldId="552"/>
            <ac:picMk id="11" creationId="{F017532C-FAA0-5A2C-D90A-4FE0BE19DCCD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140342729" sldId="552"/>
            <ac:picMk id="12" creationId="{A768C06C-E847-8DCF-7E18-2966D2DD4199}"/>
          </ac:picMkLst>
        </pc:picChg>
      </pc:sldChg>
      <pc:sldChg chg="addSp delSp modSp mod modTransition modAnim addCm delCm modCm">
        <pc:chgData name="Radim Boháč" userId="e5098a9a-6a28-40ce-ac6e-47e9b8c9add8" providerId="ADAL" clId="{497DC438-196C-43AC-9472-BED12D7BB9A4}" dt="2023-08-14T11:40:10.127" v="1225"/>
        <pc:sldMkLst>
          <pc:docMk/>
          <pc:sldMk cId="1372613398" sldId="553"/>
        </pc:sldMkLst>
        <pc:spChg chg="mod">
          <ac:chgData name="Radim Boháč" userId="e5098a9a-6a28-40ce-ac6e-47e9b8c9add8" providerId="ADAL" clId="{497DC438-196C-43AC-9472-BED12D7BB9A4}" dt="2023-08-05T11:27:28.999" v="1185" actId="113"/>
          <ac:spMkLst>
            <pc:docMk/>
            <pc:sldMk cId="1372613398" sldId="553"/>
            <ac:spMk id="3" creationId="{FA8CC2E3-78C7-401D-8B6F-791D7C471981}"/>
          </ac:spMkLst>
        </pc:spChg>
        <pc:picChg chg="add mod">
          <ac:chgData name="Radim Boháč" userId="e5098a9a-6a28-40ce-ac6e-47e9b8c9add8" providerId="ADAL" clId="{497DC438-196C-43AC-9472-BED12D7BB9A4}" dt="2023-08-14T11:40:10.127" v="1225"/>
          <ac:picMkLst>
            <pc:docMk/>
            <pc:sldMk cId="1372613398" sldId="553"/>
            <ac:picMk id="8" creationId="{7628E90B-9AA2-E132-6FC4-785A1E2A52C8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1372613398" sldId="553"/>
            <ac:picMk id="10" creationId="{FE8A010F-07D0-A2A5-EAEE-37D9EAA91D09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Radim Boháč" userId="e5098a9a-6a28-40ce-ac6e-47e9b8c9add8" providerId="ADAL" clId="{497DC438-196C-43AC-9472-BED12D7BB9A4}" dt="2023-08-05T08:17:27.103" v="1165"/>
              <pc2:cmMkLst xmlns:pc2="http://schemas.microsoft.com/office/powerpoint/2019/9/main/command">
                <pc:docMk/>
                <pc:sldMk cId="1372613398" sldId="553"/>
                <pc2:cmMk id="{8C8D145F-C7FD-40DF-A7A9-3E248C6F2883}"/>
              </pc2:cmMkLst>
            </pc226:cmChg>
          </p:ext>
        </pc:extLst>
      </pc:sldChg>
      <pc:sldChg chg="addSp delSp modSp mod modTransition modAnim">
        <pc:chgData name="Radim Boháč" userId="e5098a9a-6a28-40ce-ac6e-47e9b8c9add8" providerId="ADAL" clId="{497DC438-196C-43AC-9472-BED12D7BB9A4}" dt="2023-08-14T11:43:44.159" v="1226"/>
        <pc:sldMkLst>
          <pc:docMk/>
          <pc:sldMk cId="3010040916" sldId="554"/>
        </pc:sldMkLst>
        <pc:spChg chg="mod">
          <ac:chgData name="Radim Boháč" userId="e5098a9a-6a28-40ce-ac6e-47e9b8c9add8" providerId="ADAL" clId="{497DC438-196C-43AC-9472-BED12D7BB9A4}" dt="2023-07-30T18:35:18.928" v="1135" actId="6549"/>
          <ac:spMkLst>
            <pc:docMk/>
            <pc:sldMk cId="3010040916" sldId="554"/>
            <ac:spMk id="3" creationId="{FA8CC2E3-78C7-401D-8B6F-791D7C471981}"/>
          </ac:spMkLst>
        </pc:spChg>
        <pc:picChg chg="add mod">
          <ac:chgData name="Radim Boháč" userId="e5098a9a-6a28-40ce-ac6e-47e9b8c9add8" providerId="ADAL" clId="{497DC438-196C-43AC-9472-BED12D7BB9A4}" dt="2023-08-14T11:43:44.159" v="1226"/>
          <ac:picMkLst>
            <pc:docMk/>
            <pc:sldMk cId="3010040916" sldId="554"/>
            <ac:picMk id="8" creationId="{A267EA24-9544-9D30-51EB-BE0B74773161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3010040916" sldId="554"/>
            <ac:picMk id="10" creationId="{6B9F3C06-42E0-E574-A1CA-14417C3E5BEB}"/>
          </ac:picMkLst>
        </pc:picChg>
      </pc:sldChg>
      <pc:sldChg chg="addSp delSp modSp mod modTransition modAnim">
        <pc:chgData name="Radim Boháč" userId="e5098a9a-6a28-40ce-ac6e-47e9b8c9add8" providerId="ADAL" clId="{497DC438-196C-43AC-9472-BED12D7BB9A4}" dt="2023-08-14T11:54:47.195" v="1230"/>
        <pc:sldMkLst>
          <pc:docMk/>
          <pc:sldMk cId="1434247975" sldId="555"/>
        </pc:sldMkLst>
        <pc:picChg chg="add del mod">
          <ac:chgData name="Radim Boháč" userId="e5098a9a-6a28-40ce-ac6e-47e9b8c9add8" providerId="ADAL" clId="{497DC438-196C-43AC-9472-BED12D7BB9A4}" dt="2023-08-14T11:53:36.299" v="1229"/>
          <ac:picMkLst>
            <pc:docMk/>
            <pc:sldMk cId="1434247975" sldId="555"/>
            <ac:picMk id="9" creationId="{35BA993A-1831-406A-993D-1CC9C634617A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1434247975" sldId="555"/>
            <ac:picMk id="10" creationId="{3DD8352A-2501-8A0C-100D-6B17E132FDCC}"/>
          </ac:picMkLst>
        </pc:picChg>
        <pc:picChg chg="add del mod ord">
          <ac:chgData name="Radim Boháč" userId="e5098a9a-6a28-40ce-ac6e-47e9b8c9add8" providerId="ADAL" clId="{497DC438-196C-43AC-9472-BED12D7BB9A4}" dt="2023-08-14T11:54:47.195" v="1230"/>
          <ac:picMkLst>
            <pc:docMk/>
            <pc:sldMk cId="1434247975" sldId="555"/>
            <ac:picMk id="13" creationId="{FC4045AD-7E2D-4227-AFC3-9031244D7C2F}"/>
          </ac:picMkLst>
        </pc:picChg>
        <pc:picChg chg="add mod">
          <ac:chgData name="Radim Boháč" userId="e5098a9a-6a28-40ce-ac6e-47e9b8c9add8" providerId="ADAL" clId="{497DC438-196C-43AC-9472-BED12D7BB9A4}" dt="2023-08-14T11:54:47.195" v="1230"/>
          <ac:picMkLst>
            <pc:docMk/>
            <pc:sldMk cId="1434247975" sldId="555"/>
            <ac:picMk id="14" creationId="{AB7CF0A9-5A0F-71D7-52B5-887F3BF0D3F1}"/>
          </ac:picMkLst>
        </pc:picChg>
      </pc:sldChg>
      <pc:sldChg chg="addSp delSp modSp mod modTransition modAnim addCm delCm">
        <pc:chgData name="Radim Boháč" userId="e5098a9a-6a28-40ce-ac6e-47e9b8c9add8" providerId="ADAL" clId="{497DC438-196C-43AC-9472-BED12D7BB9A4}" dt="2023-08-14T11:43:44.159" v="1226"/>
        <pc:sldMkLst>
          <pc:docMk/>
          <pc:sldMk cId="2416270148" sldId="558"/>
        </pc:sldMkLst>
        <pc:spChg chg="mod">
          <ac:chgData name="Radim Boháč" userId="e5098a9a-6a28-40ce-ac6e-47e9b8c9add8" providerId="ADAL" clId="{497DC438-196C-43AC-9472-BED12D7BB9A4}" dt="2023-08-05T08:17:51.994" v="1166" actId="6549"/>
          <ac:spMkLst>
            <pc:docMk/>
            <pc:sldMk cId="2416270148" sldId="558"/>
            <ac:spMk id="3" creationId="{FA8CC2E3-78C7-401D-8B6F-791D7C471981}"/>
          </ac:spMkLst>
        </pc:spChg>
        <pc:picChg chg="add mod">
          <ac:chgData name="Radim Boháč" userId="e5098a9a-6a28-40ce-ac6e-47e9b8c9add8" providerId="ADAL" clId="{497DC438-196C-43AC-9472-BED12D7BB9A4}" dt="2023-08-14T11:43:44.159" v="1226"/>
          <ac:picMkLst>
            <pc:docMk/>
            <pc:sldMk cId="2416270148" sldId="558"/>
            <ac:picMk id="9" creationId="{A3091C9C-8BF4-B3E0-DD41-9E6A3874056C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2416270148" sldId="558"/>
            <ac:picMk id="10" creationId="{C9D4D285-D690-B279-1F82-A58544AFA07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Radim Boháč" userId="e5098a9a-6a28-40ce-ac6e-47e9b8c9add8" providerId="ADAL" clId="{497DC438-196C-43AC-9472-BED12D7BB9A4}" dt="2023-08-05T08:17:56.965" v="1167"/>
              <pc2:cmMkLst xmlns:pc2="http://schemas.microsoft.com/office/powerpoint/2019/9/main/command">
                <pc:docMk/>
                <pc:sldMk cId="2416270148" sldId="558"/>
                <pc2:cmMk id="{E669BC37-1E26-4770-A14F-7A3ED9282C74}"/>
              </pc2:cmMkLst>
            </pc226:cmChg>
          </p:ext>
        </pc:extLst>
      </pc:sldChg>
      <pc:sldChg chg="addSp modSp add modTransition delCm">
        <pc:chgData name="Radim Boháč" userId="e5098a9a-6a28-40ce-ac6e-47e9b8c9add8" providerId="ADAL" clId="{497DC438-196C-43AC-9472-BED12D7BB9A4}" dt="2023-08-14T11:26:28.139" v="1223" actId="20577"/>
        <pc:sldMkLst>
          <pc:docMk/>
          <pc:sldMk cId="2551563565" sldId="559"/>
        </pc:sldMkLst>
        <pc:graphicFrameChg chg="mod">
          <ac:chgData name="Radim Boháč" userId="e5098a9a-6a28-40ce-ac6e-47e9b8c9add8" providerId="ADAL" clId="{497DC438-196C-43AC-9472-BED12D7BB9A4}" dt="2023-08-14T11:26:28.139" v="1223" actId="20577"/>
          <ac:graphicFrameMkLst>
            <pc:docMk/>
            <pc:sldMk cId="2551563565" sldId="559"/>
            <ac:graphicFrameMk id="5" creationId="{9D762DC3-8D62-4F08-85DD-E2C0EE178E2B}"/>
          </ac:graphicFrameMkLst>
        </pc:graphicFrameChg>
        <pc:picChg chg="add mod">
          <ac:chgData name="Radim Boháč" userId="e5098a9a-6a28-40ce-ac6e-47e9b8c9add8" providerId="ADAL" clId="{497DC438-196C-43AC-9472-BED12D7BB9A4}" dt="2023-08-14T11:25:22.511" v="1189"/>
          <ac:picMkLst>
            <pc:docMk/>
            <pc:sldMk cId="2551563565" sldId="559"/>
            <ac:picMk id="7" creationId="{8891FB12-2282-09B3-2903-C5C72BDD1647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dim Boháč" userId="e5098a9a-6a28-40ce-ac6e-47e9b8c9add8" providerId="ADAL" clId="{497DC438-196C-43AC-9472-BED12D7BB9A4}" dt="2023-08-05T08:13:59.900" v="1142"/>
              <pc2:cmMkLst xmlns:pc2="http://schemas.microsoft.com/office/powerpoint/2019/9/main/command">
                <pc:docMk/>
                <pc:sldMk cId="2551563565" sldId="559"/>
                <pc2:cmMk id="{F80E7FFE-04AC-43E2-9276-271B6E5D973F}"/>
              </pc2:cmMkLst>
            </pc226:cmChg>
          </p:ext>
        </pc:extLst>
      </pc:sldChg>
      <pc:sldChg chg="addSp delSp modSp add mod ord modTransition modAnim">
        <pc:chgData name="Radim Boháč" userId="e5098a9a-6a28-40ce-ac6e-47e9b8c9add8" providerId="ADAL" clId="{497DC438-196C-43AC-9472-BED12D7BB9A4}" dt="2023-08-14T11:35:31.357" v="1224"/>
        <pc:sldMkLst>
          <pc:docMk/>
          <pc:sldMk cId="4084859200" sldId="560"/>
        </pc:sldMkLst>
        <pc:spChg chg="mod">
          <ac:chgData name="Radim Boháč" userId="e5098a9a-6a28-40ce-ac6e-47e9b8c9add8" providerId="ADAL" clId="{497DC438-196C-43AC-9472-BED12D7BB9A4}" dt="2023-07-30T18:22:51.640" v="1050" actId="21"/>
          <ac:spMkLst>
            <pc:docMk/>
            <pc:sldMk cId="4084859200" sldId="560"/>
            <ac:spMk id="3" creationId="{FA8CC2E3-78C7-401D-8B6F-791D7C471981}"/>
          </ac:spMkLst>
        </pc:spChg>
        <pc:picChg chg="add mod">
          <ac:chgData name="Radim Boháč" userId="e5098a9a-6a28-40ce-ac6e-47e9b8c9add8" providerId="ADAL" clId="{497DC438-196C-43AC-9472-BED12D7BB9A4}" dt="2023-08-14T11:35:31.357" v="1224"/>
          <ac:picMkLst>
            <pc:docMk/>
            <pc:sldMk cId="4084859200" sldId="560"/>
            <ac:picMk id="7" creationId="{85A272F3-E331-D316-07FA-D9A10EC31908}"/>
          </ac:picMkLst>
        </pc:picChg>
        <pc:picChg chg="del">
          <ac:chgData name="Radim Boháč" userId="e5098a9a-6a28-40ce-ac6e-47e9b8c9add8" providerId="ADAL" clId="{497DC438-196C-43AC-9472-BED12D7BB9A4}" dt="2023-08-14T11:15:23.627" v="1186"/>
          <ac:picMkLst>
            <pc:docMk/>
            <pc:sldMk cId="4084859200" sldId="560"/>
            <ac:picMk id="10" creationId="{E23370A0-23EA-D3FA-0A8E-2C7BC652F759}"/>
          </ac:picMkLst>
        </pc:picChg>
      </pc:sldChg>
      <pc:sldChg chg="addSp delSp modSp add mod delAnim">
        <pc:chgData name="Radim Boháč" userId="e5098a9a-6a28-40ce-ac6e-47e9b8c9add8" providerId="ADAL" clId="{497DC438-196C-43AC-9472-BED12D7BB9A4}" dt="2023-08-29T08:07:40.080" v="1541" actId="478"/>
        <pc:sldMkLst>
          <pc:docMk/>
          <pc:sldMk cId="2683192246" sldId="561"/>
        </pc:sldMkLst>
        <pc:spChg chg="mod">
          <ac:chgData name="Radim Boháč" userId="e5098a9a-6a28-40ce-ac6e-47e9b8c9add8" providerId="ADAL" clId="{497DC438-196C-43AC-9472-BED12D7BB9A4}" dt="2023-08-29T08:02:15.868" v="1281" actId="14100"/>
          <ac:spMkLst>
            <pc:docMk/>
            <pc:sldMk cId="2683192246" sldId="561"/>
            <ac:spMk id="2" creationId="{D07FEA68-5791-497A-AEE0-AD22E4D52440}"/>
          </ac:spMkLst>
        </pc:spChg>
        <pc:spChg chg="mod">
          <ac:chgData name="Radim Boháč" userId="e5098a9a-6a28-40ce-ac6e-47e9b8c9add8" providerId="ADAL" clId="{497DC438-196C-43AC-9472-BED12D7BB9A4}" dt="2023-08-29T08:06:05.264" v="1539" actId="20577"/>
          <ac:spMkLst>
            <pc:docMk/>
            <pc:sldMk cId="2683192246" sldId="561"/>
            <ac:spMk id="3" creationId="{FA8CC2E3-78C7-401D-8B6F-791D7C471981}"/>
          </ac:spMkLst>
        </pc:spChg>
        <pc:graphicFrameChg chg="add del mod">
          <ac:chgData name="Radim Boháč" userId="e5098a9a-6a28-40ce-ac6e-47e9b8c9add8" providerId="ADAL" clId="{497DC438-196C-43AC-9472-BED12D7BB9A4}" dt="2023-08-29T08:03:14.214" v="1375"/>
          <ac:graphicFrameMkLst>
            <pc:docMk/>
            <pc:sldMk cId="2683192246" sldId="561"/>
            <ac:graphicFrameMk id="5" creationId="{66F08A34-45B2-5169-2C75-875D0E7BCE53}"/>
          </ac:graphicFrameMkLst>
        </pc:graphicFrameChg>
        <pc:graphicFrameChg chg="add del mod">
          <ac:chgData name="Radim Boháč" userId="e5098a9a-6a28-40ce-ac6e-47e9b8c9add8" providerId="ADAL" clId="{497DC438-196C-43AC-9472-BED12D7BB9A4}" dt="2023-08-29T08:06:08.064" v="1540" actId="478"/>
          <ac:graphicFrameMkLst>
            <pc:docMk/>
            <pc:sldMk cId="2683192246" sldId="561"/>
            <ac:graphicFrameMk id="6" creationId="{70DB2893-45C3-8EF9-8909-9AB65C0DDF93}"/>
          </ac:graphicFrameMkLst>
        </pc:graphicFrameChg>
        <pc:picChg chg="del">
          <ac:chgData name="Radim Boháč" userId="e5098a9a-6a28-40ce-ac6e-47e9b8c9add8" providerId="ADAL" clId="{497DC438-196C-43AC-9472-BED12D7BB9A4}" dt="2023-08-29T08:07:40.080" v="1541" actId="478"/>
          <ac:picMkLst>
            <pc:docMk/>
            <pc:sldMk cId="2683192246" sldId="561"/>
            <ac:picMk id="8" creationId="{7628E90B-9AA2-E132-6FC4-785A1E2A52C8}"/>
          </ac:picMkLst>
        </pc:picChg>
      </pc:sldChg>
      <pc:sldChg chg="add del">
        <pc:chgData name="Radim Boháč" userId="e5098a9a-6a28-40ce-ac6e-47e9b8c9add8" providerId="ADAL" clId="{497DC438-196C-43AC-9472-BED12D7BB9A4}" dt="2023-07-30T18:36:03.577" v="1137" actId="47"/>
        <pc:sldMkLst>
          <pc:docMk/>
          <pc:sldMk cId="3634271949" sldId="561"/>
        </pc:sldMkLst>
      </pc:sldChg>
    </pc:docChg>
  </pc:docChgLst>
  <pc:docChgLst>
    <pc:chgData name="Radim Boháč" userId="e5098a9a-6a28-40ce-ac6e-47e9b8c9add8" providerId="ADAL" clId="{216FED6F-DE50-4695-BE94-22F09235317B}"/>
    <pc:docChg chg="undo custSel addSld delSld modSld">
      <pc:chgData name="Radim Boháč" userId="e5098a9a-6a28-40ce-ac6e-47e9b8c9add8" providerId="ADAL" clId="{216FED6F-DE50-4695-BE94-22F09235317B}" dt="2024-02-14T10:33:22.313" v="979" actId="13926"/>
      <pc:docMkLst>
        <pc:docMk/>
      </pc:docMkLst>
      <pc:sldChg chg="delSp modSp mod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4086439368" sldId="256"/>
        </pc:sldMkLst>
        <pc:spChg chg="mod">
          <ac:chgData name="Radim Boháč" userId="e5098a9a-6a28-40ce-ac6e-47e9b8c9add8" providerId="ADAL" clId="{216FED6F-DE50-4695-BE94-22F09235317B}" dt="2024-02-10T13:14:36.599" v="0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216FED6F-DE50-4695-BE94-22F09235317B}" dt="2024-02-10T13:15:19.658" v="6" actId="20577"/>
          <ac:spMkLst>
            <pc:docMk/>
            <pc:sldMk cId="4086439368" sldId="256"/>
            <ac:spMk id="7" creationId="{789D5057-A154-4798-978D-6C9909FC8D3F}"/>
          </ac:spMkLst>
        </pc:sp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4086439368" sldId="256"/>
            <ac:picMk id="4" creationId="{FF19D1F7-6450-CC6D-200C-BEB1773F655E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1520814553" sldId="296"/>
        </pc:sldMkLst>
        <pc:spChg chg="mod">
          <ac:chgData name="Radim Boháč" userId="e5098a9a-6a28-40ce-ac6e-47e9b8c9add8" providerId="ADAL" clId="{216FED6F-DE50-4695-BE94-22F09235317B}" dt="2024-02-10T14:00:43.371" v="282" actId="6549"/>
          <ac:spMkLst>
            <pc:docMk/>
            <pc:sldMk cId="1520814553" sldId="296"/>
            <ac:spMk id="3" creationId="{FA8CC2E3-78C7-401D-8B6F-791D7C471981}"/>
          </ac:spMkLst>
        </pc:sp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1520814553" sldId="296"/>
            <ac:picMk id="8" creationId="{721DD587-CE5D-CEC6-2F9C-A4C4966497FD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3505086779" sldId="298"/>
        </pc:sldMkLst>
        <pc:spChg chg="mod">
          <ac:chgData name="Radim Boháč" userId="e5098a9a-6a28-40ce-ac6e-47e9b8c9add8" providerId="ADAL" clId="{216FED6F-DE50-4695-BE94-22F09235317B}" dt="2024-02-10T14:45:26.909" v="953" actId="27636"/>
          <ac:spMkLst>
            <pc:docMk/>
            <pc:sldMk cId="3505086779" sldId="298"/>
            <ac:spMk id="3" creationId="{FA8CC2E3-78C7-401D-8B6F-791D7C471981}"/>
          </ac:spMkLst>
        </pc:sp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3505086779" sldId="298"/>
            <ac:picMk id="20" creationId="{506E133B-9047-2966-0BA8-6C06BC26951C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956894553" sldId="366"/>
        </pc:sldMkLst>
        <pc:spChg chg="mod">
          <ac:chgData name="Radim Boháč" userId="e5098a9a-6a28-40ce-ac6e-47e9b8c9add8" providerId="ADAL" clId="{216FED6F-DE50-4695-BE94-22F09235317B}" dt="2024-02-10T14:47:16.400" v="955" actId="6549"/>
          <ac:spMkLst>
            <pc:docMk/>
            <pc:sldMk cId="956894553" sldId="366"/>
            <ac:spMk id="2" creationId="{E9ECA362-4E15-4EF2-83A6-092EDD460913}"/>
          </ac:spMkLst>
        </pc:sp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956894553" sldId="366"/>
            <ac:picMk id="11" creationId="{06B99D7D-63CC-76AC-BD8D-E178C1219410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112806269" sldId="542"/>
        </pc:sldMkLst>
        <pc:spChg chg="mod">
          <ac:chgData name="Radim Boháč" userId="e5098a9a-6a28-40ce-ac6e-47e9b8c9add8" providerId="ADAL" clId="{216FED6F-DE50-4695-BE94-22F09235317B}" dt="2024-02-10T13:21:21.543" v="30" actId="20577"/>
          <ac:spMkLst>
            <pc:docMk/>
            <pc:sldMk cId="112806269" sldId="542"/>
            <ac:spMk id="2" creationId="{D07FEA68-5791-497A-AEE0-AD22E4D52440}"/>
          </ac:spMkLst>
        </pc:spChg>
        <pc:graphicFrameChg chg="modGraphic">
          <ac:chgData name="Radim Boháč" userId="e5098a9a-6a28-40ce-ac6e-47e9b8c9add8" providerId="ADAL" clId="{216FED6F-DE50-4695-BE94-22F09235317B}" dt="2024-02-10T13:21:18.415" v="29" actId="20577"/>
          <ac:graphicFrameMkLst>
            <pc:docMk/>
            <pc:sldMk cId="112806269" sldId="542"/>
            <ac:graphicFrameMk id="5" creationId="{E153028D-0E39-4649-A95E-EDAB653CF327}"/>
          </ac:graphicFrameMkLst>
        </pc:graphicFrame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112806269" sldId="542"/>
            <ac:picMk id="11" creationId="{957C864C-7289-4887-7BD0-4BF86651244A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3421073050" sldId="544"/>
        </pc:sldMkLst>
        <pc:spChg chg="mod">
          <ac:chgData name="Radim Boháč" userId="e5098a9a-6a28-40ce-ac6e-47e9b8c9add8" providerId="ADAL" clId="{216FED6F-DE50-4695-BE94-22F09235317B}" dt="2024-02-10T13:25:30.598" v="60" actId="20577"/>
          <ac:spMkLst>
            <pc:docMk/>
            <pc:sldMk cId="3421073050" sldId="544"/>
            <ac:spMk id="2" creationId="{D07FEA68-5791-497A-AEE0-AD22E4D52440}"/>
          </ac:spMkLst>
        </pc:spChg>
        <pc:graphicFrameChg chg="modGraphic">
          <ac:chgData name="Radim Boháč" userId="e5098a9a-6a28-40ce-ac6e-47e9b8c9add8" providerId="ADAL" clId="{216FED6F-DE50-4695-BE94-22F09235317B}" dt="2024-02-10T13:26:53.621" v="111" actId="113"/>
          <ac:graphicFrameMkLst>
            <pc:docMk/>
            <pc:sldMk cId="3421073050" sldId="544"/>
            <ac:graphicFrameMk id="5" creationId="{E153028D-0E39-4649-A95E-EDAB653CF327}"/>
          </ac:graphicFrameMkLst>
        </pc:graphicFrame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3421073050" sldId="544"/>
            <ac:picMk id="8" creationId="{4DB703A7-5407-DC86-7FA5-B00CCABF0EFD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0T14:54:36.264" v="973" actId="20577"/>
        <pc:sldMkLst>
          <pc:docMk/>
          <pc:sldMk cId="1271615507" sldId="548"/>
        </pc:sldMkLst>
        <pc:graphicFrameChg chg="mod modGraphic">
          <ac:chgData name="Radim Boháč" userId="e5098a9a-6a28-40ce-ac6e-47e9b8c9add8" providerId="ADAL" clId="{216FED6F-DE50-4695-BE94-22F09235317B}" dt="2024-02-10T14:54:36.264" v="973" actId="20577"/>
          <ac:graphicFrameMkLst>
            <pc:docMk/>
            <pc:sldMk cId="1271615507" sldId="548"/>
            <ac:graphicFrameMk id="5" creationId="{64721173-7FC5-43FF-BF27-85A656672039}"/>
          </ac:graphicFrameMkLst>
        </pc:graphicFrame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1271615507" sldId="548"/>
            <ac:picMk id="23" creationId="{83844F19-4E69-DB20-2AFC-59969C0CC26C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1376708231" sldId="549"/>
        </pc:sldMkLst>
        <pc:graphicFrameChg chg="modGraphic">
          <ac:chgData name="Radim Boháč" userId="e5098a9a-6a28-40ce-ac6e-47e9b8c9add8" providerId="ADAL" clId="{216FED6F-DE50-4695-BE94-22F09235317B}" dt="2024-02-10T13:45:10.529" v="246" actId="20577"/>
          <ac:graphicFrameMkLst>
            <pc:docMk/>
            <pc:sldMk cId="1376708231" sldId="549"/>
            <ac:graphicFrameMk id="5" creationId="{64721173-7FC5-43FF-BF27-85A656672039}"/>
          </ac:graphicFrameMkLst>
        </pc:graphicFrame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1376708231" sldId="549"/>
            <ac:picMk id="10" creationId="{2C82D271-684B-F129-DD80-B76E05DA494D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3616685524" sldId="550"/>
        </pc:sldMkLst>
        <pc:spChg chg="mod">
          <ac:chgData name="Radim Boháč" userId="e5098a9a-6a28-40ce-ac6e-47e9b8c9add8" providerId="ADAL" clId="{216FED6F-DE50-4695-BE94-22F09235317B}" dt="2024-02-10T14:04:28.517" v="315" actId="20577"/>
          <ac:spMkLst>
            <pc:docMk/>
            <pc:sldMk cId="3616685524" sldId="550"/>
            <ac:spMk id="3" creationId="{FA8CC2E3-78C7-401D-8B6F-791D7C471981}"/>
          </ac:spMkLst>
        </pc:sp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3616685524" sldId="550"/>
            <ac:picMk id="7" creationId="{931DAEC0-5A08-DD09-A29A-629432A776E8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3402632663" sldId="551"/>
        </pc:sldMkLst>
        <pc:spChg chg="mod">
          <ac:chgData name="Radim Boháč" userId="e5098a9a-6a28-40ce-ac6e-47e9b8c9add8" providerId="ADAL" clId="{216FED6F-DE50-4695-BE94-22F09235317B}" dt="2024-02-10T14:12:51.334" v="388" actId="20577"/>
          <ac:spMkLst>
            <pc:docMk/>
            <pc:sldMk cId="3402632663" sldId="551"/>
            <ac:spMk id="3" creationId="{FA8CC2E3-78C7-401D-8B6F-791D7C471981}"/>
          </ac:spMkLst>
        </pc:sp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3402632663" sldId="551"/>
            <ac:picMk id="8" creationId="{BD2961F6-F50D-8399-7309-81FE3389E506}"/>
          </ac:picMkLst>
        </pc:picChg>
      </pc:sldChg>
      <pc:sldChg chg="delSp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140342729" sldId="552"/>
        </pc:sldMkLst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140342729" sldId="552"/>
            <ac:picMk id="11" creationId="{F017532C-FAA0-5A2C-D90A-4FE0BE19DCCD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1372613398" sldId="553"/>
        </pc:sldMkLst>
        <pc:spChg chg="mod">
          <ac:chgData name="Radim Boháč" userId="e5098a9a-6a28-40ce-ac6e-47e9b8c9add8" providerId="ADAL" clId="{216FED6F-DE50-4695-BE94-22F09235317B}" dt="2024-02-10T14:38:56.950" v="884" actId="20577"/>
          <ac:spMkLst>
            <pc:docMk/>
            <pc:sldMk cId="1372613398" sldId="553"/>
            <ac:spMk id="3" creationId="{FA8CC2E3-78C7-401D-8B6F-791D7C471981}"/>
          </ac:spMkLst>
        </pc:sp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1372613398" sldId="553"/>
            <ac:picMk id="8" creationId="{7628E90B-9AA2-E132-6FC4-785A1E2A52C8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4T10:05:36.305" v="974" actId="6549"/>
        <pc:sldMkLst>
          <pc:docMk/>
          <pc:sldMk cId="3010040916" sldId="554"/>
        </pc:sldMkLst>
        <pc:spChg chg="mod">
          <ac:chgData name="Radim Boháč" userId="e5098a9a-6a28-40ce-ac6e-47e9b8c9add8" providerId="ADAL" clId="{216FED6F-DE50-4695-BE94-22F09235317B}" dt="2024-02-14T10:05:36.305" v="974" actId="6549"/>
          <ac:spMkLst>
            <pc:docMk/>
            <pc:sldMk cId="3010040916" sldId="554"/>
            <ac:spMk id="3" creationId="{FA8CC2E3-78C7-401D-8B6F-791D7C471981}"/>
          </ac:spMkLst>
        </pc:sp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3010040916" sldId="554"/>
            <ac:picMk id="8" creationId="{A267EA24-9544-9D30-51EB-BE0B74773161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4T10:33:12.851" v="978" actId="20577"/>
        <pc:sldMkLst>
          <pc:docMk/>
          <pc:sldMk cId="1434247975" sldId="555"/>
        </pc:sldMkLst>
        <pc:spChg chg="mod">
          <ac:chgData name="Radim Boháč" userId="e5098a9a-6a28-40ce-ac6e-47e9b8c9add8" providerId="ADAL" clId="{216FED6F-DE50-4695-BE94-22F09235317B}" dt="2024-02-14T10:33:12.851" v="978" actId="20577"/>
          <ac:spMkLst>
            <pc:docMk/>
            <pc:sldMk cId="1434247975" sldId="555"/>
            <ac:spMk id="3" creationId="{FA8CC2E3-78C7-401D-8B6F-791D7C471981}"/>
          </ac:spMkLst>
        </pc:sp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1434247975" sldId="555"/>
            <ac:picMk id="14" creationId="{AB7CF0A9-5A0F-71D7-52B5-887F3BF0D3F1}"/>
          </ac:picMkLst>
        </pc:picChg>
      </pc:sldChg>
      <pc:sldChg chg="modSp add mod modTransition">
        <pc:chgData name="Radim Boháč" userId="e5098a9a-6a28-40ce-ac6e-47e9b8c9add8" providerId="ADAL" clId="{216FED6F-DE50-4695-BE94-22F09235317B}" dt="2024-02-10T14:54:18.329" v="956"/>
        <pc:sldMkLst>
          <pc:docMk/>
          <pc:sldMk cId="2811235493" sldId="556"/>
        </pc:sldMkLst>
        <pc:spChg chg="mod">
          <ac:chgData name="Radim Boháč" userId="e5098a9a-6a28-40ce-ac6e-47e9b8c9add8" providerId="ADAL" clId="{216FED6F-DE50-4695-BE94-22F09235317B}" dt="2024-02-10T14:21:47.778" v="439" actId="20578"/>
          <ac:spMkLst>
            <pc:docMk/>
            <pc:sldMk cId="2811235493" sldId="556"/>
            <ac:spMk id="3" creationId="{FA8CC2E3-78C7-401D-8B6F-791D7C471981}"/>
          </ac:spMkLst>
        </pc:spChg>
      </pc:sldChg>
      <pc:sldChg chg="delSp modSp mod modTransition modAnim">
        <pc:chgData name="Radim Boháč" userId="e5098a9a-6a28-40ce-ac6e-47e9b8c9add8" providerId="ADAL" clId="{216FED6F-DE50-4695-BE94-22F09235317B}" dt="2024-02-14T10:33:22.313" v="979" actId="13926"/>
        <pc:sldMkLst>
          <pc:docMk/>
          <pc:sldMk cId="2416270148" sldId="558"/>
        </pc:sldMkLst>
        <pc:spChg chg="mod">
          <ac:chgData name="Radim Boháč" userId="e5098a9a-6a28-40ce-ac6e-47e9b8c9add8" providerId="ADAL" clId="{216FED6F-DE50-4695-BE94-22F09235317B}" dt="2024-02-14T10:33:22.313" v="979" actId="13926"/>
          <ac:spMkLst>
            <pc:docMk/>
            <pc:sldMk cId="2416270148" sldId="558"/>
            <ac:spMk id="3" creationId="{FA8CC2E3-78C7-401D-8B6F-791D7C471981}"/>
          </ac:spMkLst>
        </pc:sp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2416270148" sldId="558"/>
            <ac:picMk id="9" creationId="{A3091C9C-8BF4-B3E0-DD41-9E6A3874056C}"/>
          </ac:picMkLst>
        </pc:picChg>
      </pc:sldChg>
      <pc:sldChg chg="delSp modSp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2551563565" sldId="559"/>
        </pc:sldMkLst>
        <pc:graphicFrameChg chg="mod">
          <ac:chgData name="Radim Boháč" userId="e5098a9a-6a28-40ce-ac6e-47e9b8c9add8" providerId="ADAL" clId="{216FED6F-DE50-4695-BE94-22F09235317B}" dt="2024-02-10T13:32:06.035" v="156"/>
          <ac:graphicFrameMkLst>
            <pc:docMk/>
            <pc:sldMk cId="2551563565" sldId="559"/>
            <ac:graphicFrameMk id="5" creationId="{9D762DC3-8D62-4F08-85DD-E2C0EE178E2B}"/>
          </ac:graphicFrameMkLst>
        </pc:graphicFrame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2551563565" sldId="559"/>
            <ac:picMk id="7" creationId="{8891FB12-2282-09B3-2903-C5C72BDD1647}"/>
          </ac:picMkLst>
        </pc:picChg>
      </pc:sldChg>
      <pc:sldChg chg="delSp modSp mod modTransition modAnim">
        <pc:chgData name="Radim Boháč" userId="e5098a9a-6a28-40ce-ac6e-47e9b8c9add8" providerId="ADAL" clId="{216FED6F-DE50-4695-BE94-22F09235317B}" dt="2024-02-10T14:54:18.329" v="956"/>
        <pc:sldMkLst>
          <pc:docMk/>
          <pc:sldMk cId="4084859200" sldId="560"/>
        </pc:sldMkLst>
        <pc:spChg chg="mod">
          <ac:chgData name="Radim Boháč" userId="e5098a9a-6a28-40ce-ac6e-47e9b8c9add8" providerId="ADAL" clId="{216FED6F-DE50-4695-BE94-22F09235317B}" dt="2024-02-10T14:12:14.473" v="357" actId="20577"/>
          <ac:spMkLst>
            <pc:docMk/>
            <pc:sldMk cId="4084859200" sldId="560"/>
            <ac:spMk id="3" creationId="{FA8CC2E3-78C7-401D-8B6F-791D7C471981}"/>
          </ac:spMkLst>
        </pc:spChg>
        <pc:picChg chg="del">
          <ac:chgData name="Radim Boháč" userId="e5098a9a-6a28-40ce-ac6e-47e9b8c9add8" providerId="ADAL" clId="{216FED6F-DE50-4695-BE94-22F09235317B}" dt="2024-02-10T14:54:18.329" v="956"/>
          <ac:picMkLst>
            <pc:docMk/>
            <pc:sldMk cId="4084859200" sldId="560"/>
            <ac:picMk id="7" creationId="{85A272F3-E331-D316-07FA-D9A10EC31908}"/>
          </ac:picMkLst>
        </pc:picChg>
      </pc:sldChg>
      <pc:sldChg chg="modSp mod modTransition">
        <pc:chgData name="Radim Boháč" userId="e5098a9a-6a28-40ce-ac6e-47e9b8c9add8" providerId="ADAL" clId="{216FED6F-DE50-4695-BE94-22F09235317B}" dt="2024-02-10T14:54:18.329" v="956"/>
        <pc:sldMkLst>
          <pc:docMk/>
          <pc:sldMk cId="2683192246" sldId="561"/>
        </pc:sldMkLst>
        <pc:spChg chg="mod">
          <ac:chgData name="Radim Boháč" userId="e5098a9a-6a28-40ce-ac6e-47e9b8c9add8" providerId="ADAL" clId="{216FED6F-DE50-4695-BE94-22F09235317B}" dt="2024-02-10T13:56:08.884" v="248" actId="14100"/>
          <ac:spMkLst>
            <pc:docMk/>
            <pc:sldMk cId="2683192246" sldId="561"/>
            <ac:spMk id="2" creationId="{D07FEA68-5791-497A-AEE0-AD22E4D52440}"/>
          </ac:spMkLst>
        </pc:spChg>
      </pc:sldChg>
      <pc:sldChg chg="new del">
        <pc:chgData name="Radim Boháč" userId="e5098a9a-6a28-40ce-ac6e-47e9b8c9add8" providerId="ADAL" clId="{216FED6F-DE50-4695-BE94-22F09235317B}" dt="2024-02-10T14:21:20.932" v="432" actId="47"/>
        <pc:sldMkLst>
          <pc:docMk/>
          <pc:sldMk cId="2893420072" sldId="562"/>
        </pc:sldMkLst>
      </pc:sldChg>
      <pc:sldChg chg="addSp modSp add mod modTransition">
        <pc:chgData name="Radim Boháč" userId="e5098a9a-6a28-40ce-ac6e-47e9b8c9add8" providerId="ADAL" clId="{216FED6F-DE50-4695-BE94-22F09235317B}" dt="2024-02-10T14:54:18.329" v="956"/>
        <pc:sldMkLst>
          <pc:docMk/>
          <pc:sldMk cId="4113468482" sldId="562"/>
        </pc:sldMkLst>
        <pc:spChg chg="mod">
          <ac:chgData name="Radim Boháč" userId="e5098a9a-6a28-40ce-ac6e-47e9b8c9add8" providerId="ADAL" clId="{216FED6F-DE50-4695-BE94-22F09235317B}" dt="2024-02-10T14:28:26.063" v="734" actId="1076"/>
          <ac:spMkLst>
            <pc:docMk/>
            <pc:sldMk cId="4113468482" sldId="562"/>
            <ac:spMk id="3" creationId="{37542CC4-F659-FD00-6F7E-BD7D98CA215E}"/>
          </ac:spMkLst>
        </pc:spChg>
        <pc:graphicFrameChg chg="add mod modGraphic">
          <ac:chgData name="Radim Boháč" userId="e5098a9a-6a28-40ce-ac6e-47e9b8c9add8" providerId="ADAL" clId="{216FED6F-DE50-4695-BE94-22F09235317B}" dt="2024-02-10T14:28:30.318" v="735" actId="1076"/>
          <ac:graphicFrameMkLst>
            <pc:docMk/>
            <pc:sldMk cId="4113468482" sldId="562"/>
            <ac:graphicFrameMk id="5" creationId="{FEB2CC28-8EAA-20E8-6FCF-3E937DB1132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CB81C0-836A-4905-910E-F6BE2F70870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F597AE-D314-497B-B5E9-FA86A9803E37}">
      <dgm:prSet phldrT="[Text]" custT="1"/>
      <dgm:spPr/>
      <dgm:t>
        <a:bodyPr/>
        <a:lstStyle/>
        <a:p>
          <a:r>
            <a:rPr lang="cs-CZ" sz="3200" dirty="0">
              <a:latin typeface="Gill Sans MT" panose="020B0502020104020203" pitchFamily="34" charset="-18"/>
            </a:rPr>
            <a:t>odborní asistenti</a:t>
          </a:r>
        </a:p>
      </dgm:t>
    </dgm:pt>
    <dgm:pt modelId="{9648433E-227F-4A79-A486-387C1227698B}" type="parTrans" cxnId="{2F10B2E4-AF91-44B1-B3F6-9F1F42398873}">
      <dgm:prSet/>
      <dgm:spPr/>
      <dgm:t>
        <a:bodyPr/>
        <a:lstStyle/>
        <a:p>
          <a:endParaRPr lang="cs-CZ"/>
        </a:p>
      </dgm:t>
    </dgm:pt>
    <dgm:pt modelId="{D8579258-6B81-478B-BB36-449AD0E3C864}" type="sibTrans" cxnId="{2F10B2E4-AF91-44B1-B3F6-9F1F42398873}">
      <dgm:prSet/>
      <dgm:spPr/>
      <dgm:t>
        <a:bodyPr/>
        <a:lstStyle/>
        <a:p>
          <a:endParaRPr lang="cs-CZ"/>
        </a:p>
      </dgm:t>
    </dgm:pt>
    <dgm:pt modelId="{81BF98A4-14AA-46A0-B63E-4CF12A973096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JUDr. Petr Kotáb, Ph.D.</a:t>
          </a:r>
        </a:p>
      </dgm:t>
    </dgm:pt>
    <dgm:pt modelId="{A50DD439-837E-424F-AF3E-4EA8C207DDA6}" type="parTrans" cxnId="{7BFD5B44-B3EA-4222-A953-1078A1B459D9}">
      <dgm:prSet/>
      <dgm:spPr/>
      <dgm:t>
        <a:bodyPr/>
        <a:lstStyle/>
        <a:p>
          <a:endParaRPr lang="cs-CZ"/>
        </a:p>
      </dgm:t>
    </dgm:pt>
    <dgm:pt modelId="{50958834-FD48-4D44-B1DC-4796F58FEC24}" type="sibTrans" cxnId="{7BFD5B44-B3EA-4222-A953-1078A1B459D9}">
      <dgm:prSet/>
      <dgm:spPr/>
      <dgm:t>
        <a:bodyPr/>
        <a:lstStyle/>
        <a:p>
          <a:endParaRPr lang="cs-CZ"/>
        </a:p>
      </dgm:t>
    </dgm:pt>
    <dgm:pt modelId="{BC88BE2E-E4B7-4B9C-ACBD-57404DA01E40}">
      <dgm:prSet phldrT="[Text]" custT="1"/>
      <dgm:spPr/>
      <dgm:t>
        <a:bodyPr/>
        <a:lstStyle/>
        <a:p>
          <a:r>
            <a:rPr lang="cs-CZ" sz="3200" dirty="0">
              <a:latin typeface="Gill Sans MT" panose="020B0502020104020203" pitchFamily="34" charset="-18"/>
            </a:rPr>
            <a:t>doktorandi</a:t>
          </a:r>
        </a:p>
      </dgm:t>
    </dgm:pt>
    <dgm:pt modelId="{AC0A4E7D-75E3-4B93-BB3E-517431C3D46F}" type="parTrans" cxnId="{C18CDE87-A0AB-41A7-BBF4-B7D522E325D9}">
      <dgm:prSet/>
      <dgm:spPr/>
      <dgm:t>
        <a:bodyPr/>
        <a:lstStyle/>
        <a:p>
          <a:endParaRPr lang="cs-CZ"/>
        </a:p>
      </dgm:t>
    </dgm:pt>
    <dgm:pt modelId="{54C8E631-8CBC-48CE-A656-1F4C25369A75}" type="sibTrans" cxnId="{C18CDE87-A0AB-41A7-BBF4-B7D522E325D9}">
      <dgm:prSet/>
      <dgm:spPr/>
      <dgm:t>
        <a:bodyPr/>
        <a:lstStyle/>
        <a:p>
          <a:endParaRPr lang="cs-CZ"/>
        </a:p>
      </dgm:t>
    </dgm:pt>
    <dgm:pt modelId="{A6912A75-3174-4CCC-8E80-1E36DE89CA01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Mgr. Petra </a:t>
          </a:r>
          <a:r>
            <a:rPr lang="cs-CZ" sz="1800" dirty="0" err="1">
              <a:latin typeface="Gill Sans MT" panose="020B0502020104020203" pitchFamily="34" charset="-18"/>
            </a:rPr>
            <a:t>Kerndlová</a:t>
          </a:r>
          <a:endParaRPr lang="cs-CZ" sz="1800" dirty="0">
            <a:latin typeface="Gill Sans MT" panose="020B0502020104020203" pitchFamily="34" charset="-18"/>
          </a:endParaRPr>
        </a:p>
      </dgm:t>
    </dgm:pt>
    <dgm:pt modelId="{6010CE86-C412-413E-81A8-88807B5F6603}" type="parTrans" cxnId="{F21B6EB2-5245-4257-A023-D1D9FEA10391}">
      <dgm:prSet/>
      <dgm:spPr/>
      <dgm:t>
        <a:bodyPr/>
        <a:lstStyle/>
        <a:p>
          <a:endParaRPr lang="cs-CZ"/>
        </a:p>
      </dgm:t>
    </dgm:pt>
    <dgm:pt modelId="{C7018B81-206C-4E55-B90C-EEA22893434E}" type="sibTrans" cxnId="{F21B6EB2-5245-4257-A023-D1D9FEA10391}">
      <dgm:prSet/>
      <dgm:spPr/>
      <dgm:t>
        <a:bodyPr/>
        <a:lstStyle/>
        <a:p>
          <a:endParaRPr lang="cs-CZ"/>
        </a:p>
      </dgm:t>
    </dgm:pt>
    <dgm:pt modelId="{E4E0B5D6-38E3-42CD-8D29-3E81475F1C3C}">
      <dgm:prSet phldrT="[Text]" custT="1"/>
      <dgm:spPr/>
      <dgm:t>
        <a:bodyPr/>
        <a:lstStyle/>
        <a:p>
          <a:r>
            <a:rPr lang="cs-CZ" sz="3200" dirty="0">
              <a:latin typeface="Gill Sans MT" panose="020B0502020104020203" pitchFamily="34" charset="-18"/>
            </a:rPr>
            <a:t>profesoři</a:t>
          </a:r>
        </a:p>
      </dgm:t>
    </dgm:pt>
    <dgm:pt modelId="{101E3EB6-59A2-4BB4-8675-2457CAD7D35A}" type="sibTrans" cxnId="{701B97BE-4DDE-4B03-BCD8-8C73CEB56272}">
      <dgm:prSet/>
      <dgm:spPr/>
      <dgm:t>
        <a:bodyPr/>
        <a:lstStyle/>
        <a:p>
          <a:endParaRPr lang="cs-CZ"/>
        </a:p>
      </dgm:t>
    </dgm:pt>
    <dgm:pt modelId="{39EB936B-ED99-4FBC-A256-F50339C728FE}" type="parTrans" cxnId="{701B97BE-4DDE-4B03-BCD8-8C73CEB56272}">
      <dgm:prSet/>
      <dgm:spPr/>
      <dgm:t>
        <a:bodyPr/>
        <a:lstStyle/>
        <a:p>
          <a:endParaRPr lang="cs-CZ"/>
        </a:p>
      </dgm:t>
    </dgm:pt>
    <dgm:pt modelId="{97B8425C-6888-41A7-9255-099109481143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prof. JUDr. Radim Boháč, Ph.D.</a:t>
          </a:r>
        </a:p>
      </dgm:t>
    </dgm:pt>
    <dgm:pt modelId="{76EB206C-4115-4899-B2C4-DE25EC34B1E6}" type="sibTrans" cxnId="{A6B32B09-ED66-434B-8EDC-B466E0D4D84F}">
      <dgm:prSet/>
      <dgm:spPr/>
      <dgm:t>
        <a:bodyPr/>
        <a:lstStyle/>
        <a:p>
          <a:endParaRPr lang="cs-CZ"/>
        </a:p>
      </dgm:t>
    </dgm:pt>
    <dgm:pt modelId="{06251174-EC85-40C1-A3CC-96BFB88EDA60}" type="parTrans" cxnId="{A6B32B09-ED66-434B-8EDC-B466E0D4D84F}">
      <dgm:prSet/>
      <dgm:spPr/>
      <dgm:t>
        <a:bodyPr/>
        <a:lstStyle/>
        <a:p>
          <a:endParaRPr lang="cs-CZ"/>
        </a:p>
      </dgm:t>
    </dgm:pt>
    <dgm:pt modelId="{60FD186D-7179-4FFC-8616-C2DE09B5A4C5}">
      <dgm:prSet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prof. JUDr. Hana Marková, CSc.</a:t>
          </a:r>
        </a:p>
      </dgm:t>
    </dgm:pt>
    <dgm:pt modelId="{D7C43ADB-C7D7-4991-B2BA-1FF916D6122C}" type="parTrans" cxnId="{C7EC58FB-6A39-4C31-9B65-3B13EACD8E9E}">
      <dgm:prSet/>
      <dgm:spPr/>
      <dgm:t>
        <a:bodyPr/>
        <a:lstStyle/>
        <a:p>
          <a:endParaRPr lang="cs-CZ"/>
        </a:p>
      </dgm:t>
    </dgm:pt>
    <dgm:pt modelId="{D0BBA3DF-C9A6-4813-AFDF-5C5CA8FB0B9A}" type="sibTrans" cxnId="{C7EC58FB-6A39-4C31-9B65-3B13EACD8E9E}">
      <dgm:prSet/>
      <dgm:spPr/>
      <dgm:t>
        <a:bodyPr/>
        <a:lstStyle/>
        <a:p>
          <a:endParaRPr lang="cs-CZ"/>
        </a:p>
      </dgm:t>
    </dgm:pt>
    <dgm:pt modelId="{9FDD535A-48C5-4D42-9A80-3F66B6C31C99}">
      <dgm:prSet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JUDr. Roman Vybíral, Ph.D.</a:t>
          </a:r>
        </a:p>
      </dgm:t>
    </dgm:pt>
    <dgm:pt modelId="{00227A7C-F5DE-454F-A156-B6AA886BC0A3}" type="parTrans" cxnId="{39DE48BA-DD7B-4C46-8B44-2AEB5025DAE1}">
      <dgm:prSet/>
      <dgm:spPr/>
      <dgm:t>
        <a:bodyPr/>
        <a:lstStyle/>
        <a:p>
          <a:endParaRPr lang="cs-CZ"/>
        </a:p>
      </dgm:t>
    </dgm:pt>
    <dgm:pt modelId="{517EC197-00D1-4A6F-9E35-6769F0FA1552}" type="sibTrans" cxnId="{39DE48BA-DD7B-4C46-8B44-2AEB5025DAE1}">
      <dgm:prSet/>
      <dgm:spPr/>
      <dgm:t>
        <a:bodyPr/>
        <a:lstStyle/>
        <a:p>
          <a:endParaRPr lang="cs-CZ"/>
        </a:p>
      </dgm:t>
    </dgm:pt>
    <dgm:pt modelId="{C24FD3F3-EB15-4D66-9A79-DF864C88C18D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JUDr. Bc. Pavel Martiník, Ph.D.</a:t>
          </a:r>
        </a:p>
      </dgm:t>
    </dgm:pt>
    <dgm:pt modelId="{4A4C9896-84EA-4C08-8815-44511E6313C9}" type="parTrans" cxnId="{4BEF306A-B70C-42FA-B92B-B297DC80DBF1}">
      <dgm:prSet/>
      <dgm:spPr/>
      <dgm:t>
        <a:bodyPr/>
        <a:lstStyle/>
        <a:p>
          <a:endParaRPr lang="cs-CZ"/>
        </a:p>
      </dgm:t>
    </dgm:pt>
    <dgm:pt modelId="{A9731DBC-67D8-409C-A7F3-48564E38C0CC}" type="sibTrans" cxnId="{4BEF306A-B70C-42FA-B92B-B297DC80DBF1}">
      <dgm:prSet/>
      <dgm:spPr/>
      <dgm:t>
        <a:bodyPr/>
        <a:lstStyle/>
        <a:p>
          <a:endParaRPr lang="cs-CZ"/>
        </a:p>
      </dgm:t>
    </dgm:pt>
    <dgm:pt modelId="{7AFA74A3-22FC-4756-A9BB-423B62FC6BFA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JUDr. Mgr. Michal Tuláček, Ph.D.</a:t>
          </a:r>
        </a:p>
      </dgm:t>
    </dgm:pt>
    <dgm:pt modelId="{7A58A1A9-18EB-4D3E-8E6E-990F11365953}" type="parTrans" cxnId="{A880D500-2AEB-4540-98AA-BB16BFCE99F7}">
      <dgm:prSet/>
      <dgm:spPr/>
      <dgm:t>
        <a:bodyPr/>
        <a:lstStyle/>
        <a:p>
          <a:endParaRPr lang="cs-CZ"/>
        </a:p>
      </dgm:t>
    </dgm:pt>
    <dgm:pt modelId="{ACC02FAF-B177-4D77-A200-6C04ECBCCEA3}" type="sibTrans" cxnId="{A880D500-2AEB-4540-98AA-BB16BFCE99F7}">
      <dgm:prSet/>
      <dgm:spPr/>
      <dgm:t>
        <a:bodyPr/>
        <a:lstStyle/>
        <a:p>
          <a:endParaRPr lang="cs-CZ"/>
        </a:p>
      </dgm:t>
    </dgm:pt>
    <dgm:pt modelId="{45B6025C-AA25-40C5-9439-6BE4A27CE65E}">
      <dgm:prSet phldrT="[Text]" custT="1"/>
      <dgm:spPr/>
      <dgm:t>
        <a:bodyPr/>
        <a:lstStyle/>
        <a:p>
          <a:r>
            <a:rPr lang="cs-CZ" sz="3200" dirty="0">
              <a:latin typeface="Gill Sans MT" panose="020B0502020104020203" pitchFamily="34" charset="-18"/>
            </a:rPr>
            <a:t>externisté</a:t>
          </a:r>
        </a:p>
      </dgm:t>
    </dgm:pt>
    <dgm:pt modelId="{9163C0C3-ADF4-4EF1-ACFC-AFC5931513ED}" type="parTrans" cxnId="{88CC1FDB-7103-483F-942F-66E9487AE430}">
      <dgm:prSet/>
      <dgm:spPr/>
      <dgm:t>
        <a:bodyPr/>
        <a:lstStyle/>
        <a:p>
          <a:endParaRPr lang="cs-CZ"/>
        </a:p>
      </dgm:t>
    </dgm:pt>
    <dgm:pt modelId="{7FDB0A4E-3B63-42A2-8FB3-293A52AB25B4}" type="sibTrans" cxnId="{88CC1FDB-7103-483F-942F-66E9487AE430}">
      <dgm:prSet/>
      <dgm:spPr/>
      <dgm:t>
        <a:bodyPr/>
        <a:lstStyle/>
        <a:p>
          <a:endParaRPr lang="cs-CZ"/>
        </a:p>
      </dgm:t>
    </dgm:pt>
    <dgm:pt modelId="{A324C90E-2042-4E65-A080-C2689319977D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JUDr. Miroslava Večeř, Ph.D.</a:t>
          </a:r>
        </a:p>
      </dgm:t>
    </dgm:pt>
    <dgm:pt modelId="{9B2BC231-35B1-4929-9E37-C3C3F48410BC}" type="parTrans" cxnId="{CD86CFE0-5834-42A7-9E99-9E30AB15818D}">
      <dgm:prSet/>
      <dgm:spPr/>
      <dgm:t>
        <a:bodyPr/>
        <a:lstStyle/>
        <a:p>
          <a:endParaRPr lang="cs-CZ"/>
        </a:p>
      </dgm:t>
    </dgm:pt>
    <dgm:pt modelId="{775A41FF-7B95-4BA3-B221-B526FD6135FB}" type="sibTrans" cxnId="{CD86CFE0-5834-42A7-9E99-9E30AB15818D}">
      <dgm:prSet/>
      <dgm:spPr/>
      <dgm:t>
        <a:bodyPr/>
        <a:lstStyle/>
        <a:p>
          <a:endParaRPr lang="cs-CZ"/>
        </a:p>
      </dgm:t>
    </dgm:pt>
    <dgm:pt modelId="{E0577897-FCE9-40A1-AC42-E1F236B73A01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Mgr.  Ing. Vladimír Kertész</a:t>
          </a:r>
        </a:p>
      </dgm:t>
    </dgm:pt>
    <dgm:pt modelId="{323D0708-8D42-4CA1-B8A7-7351C8BE9C0A}" type="parTrans" cxnId="{36F3AC03-2218-4B3B-9BCD-6CE2E87E9B00}">
      <dgm:prSet/>
      <dgm:spPr/>
      <dgm:t>
        <a:bodyPr/>
        <a:lstStyle/>
        <a:p>
          <a:endParaRPr lang="cs-CZ"/>
        </a:p>
      </dgm:t>
    </dgm:pt>
    <dgm:pt modelId="{50BA1618-B1B8-4644-9E65-296DDAAC5F88}" type="sibTrans" cxnId="{36F3AC03-2218-4B3B-9BCD-6CE2E87E9B00}">
      <dgm:prSet/>
      <dgm:spPr/>
      <dgm:t>
        <a:bodyPr/>
        <a:lstStyle/>
        <a:p>
          <a:endParaRPr lang="cs-CZ"/>
        </a:p>
      </dgm:t>
    </dgm:pt>
    <dgm:pt modelId="{14ADA5B6-F597-412A-B750-A1AA30B6CB1C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Mgr. Jan </a:t>
          </a:r>
          <a:r>
            <a:rPr lang="cs-CZ" sz="1800" dirty="0" err="1">
              <a:latin typeface="Gill Sans MT" panose="020B0502020104020203" pitchFamily="34" charset="-18"/>
            </a:rPr>
            <a:t>Papajanovský</a:t>
          </a:r>
          <a:endParaRPr lang="cs-CZ" sz="1800" dirty="0">
            <a:latin typeface="Gill Sans MT" panose="020B0502020104020203" pitchFamily="34" charset="-18"/>
          </a:endParaRPr>
        </a:p>
      </dgm:t>
    </dgm:pt>
    <dgm:pt modelId="{4E6B7551-640F-42F8-9B2D-C3A6B7DE4F1E}" type="parTrans" cxnId="{30383276-DFF3-4CC3-BC2D-E9465983BC86}">
      <dgm:prSet/>
      <dgm:spPr/>
      <dgm:t>
        <a:bodyPr/>
        <a:lstStyle/>
        <a:p>
          <a:endParaRPr lang="cs-CZ"/>
        </a:p>
      </dgm:t>
    </dgm:pt>
    <dgm:pt modelId="{185D4C09-F461-4005-823E-7742EDF34EE8}" type="sibTrans" cxnId="{30383276-DFF3-4CC3-BC2D-E9465983BC86}">
      <dgm:prSet/>
      <dgm:spPr/>
      <dgm:t>
        <a:bodyPr/>
        <a:lstStyle/>
        <a:p>
          <a:endParaRPr lang="cs-CZ"/>
        </a:p>
      </dgm:t>
    </dgm:pt>
    <dgm:pt modelId="{35943B19-D333-415B-9653-F57E41717BBF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Mgr. Ondřej Málek</a:t>
          </a:r>
        </a:p>
      </dgm:t>
    </dgm:pt>
    <dgm:pt modelId="{292825B1-2710-4509-999C-FE5A84D15B2C}" type="parTrans" cxnId="{7526B71D-73E1-446E-A803-B1AC1B228EE9}">
      <dgm:prSet/>
      <dgm:spPr/>
      <dgm:t>
        <a:bodyPr/>
        <a:lstStyle/>
        <a:p>
          <a:endParaRPr lang="cs-CZ"/>
        </a:p>
      </dgm:t>
    </dgm:pt>
    <dgm:pt modelId="{5A6CA201-DE67-4E9D-8748-D9F5151C35CC}" type="sibTrans" cxnId="{7526B71D-73E1-446E-A803-B1AC1B228EE9}">
      <dgm:prSet/>
      <dgm:spPr/>
      <dgm:t>
        <a:bodyPr/>
        <a:lstStyle/>
        <a:p>
          <a:endParaRPr lang="cs-CZ"/>
        </a:p>
      </dgm:t>
    </dgm:pt>
    <dgm:pt modelId="{8DC5768C-A48A-4AF7-8254-409A148038AD}">
      <dgm:prSet phldrT="[Text]" custT="1"/>
      <dgm:spPr/>
      <dgm:t>
        <a:bodyPr/>
        <a:lstStyle/>
        <a:p>
          <a:r>
            <a:rPr lang="cs-CZ" sz="1800" dirty="0">
              <a:latin typeface="Gill Sans MT" panose="020B0502020104020203" pitchFamily="34" charset="-18"/>
            </a:rPr>
            <a:t>Mgr. Kristýna Šedová</a:t>
          </a:r>
        </a:p>
      </dgm:t>
    </dgm:pt>
    <dgm:pt modelId="{933F7B5D-92E1-4E7B-A893-FC9D8A815DD6}" type="parTrans" cxnId="{2A8CB83D-0D2E-49BA-8DBD-B7C11AB60A17}">
      <dgm:prSet/>
      <dgm:spPr/>
      <dgm:t>
        <a:bodyPr/>
        <a:lstStyle/>
        <a:p>
          <a:endParaRPr lang="cs-CZ"/>
        </a:p>
      </dgm:t>
    </dgm:pt>
    <dgm:pt modelId="{622EB605-005E-4E8A-94AE-A76C9D2C9D5F}" type="sibTrans" cxnId="{2A8CB83D-0D2E-49BA-8DBD-B7C11AB60A17}">
      <dgm:prSet/>
      <dgm:spPr/>
      <dgm:t>
        <a:bodyPr/>
        <a:lstStyle/>
        <a:p>
          <a:endParaRPr lang="cs-CZ"/>
        </a:p>
      </dgm:t>
    </dgm:pt>
    <dgm:pt modelId="{601EDACF-257A-4AA9-B245-8FBD64205DBF}" type="pres">
      <dgm:prSet presAssocID="{C0CB81C0-836A-4905-910E-F6BE2F708709}" presName="Name0" presStyleCnt="0">
        <dgm:presLayoutVars>
          <dgm:dir/>
          <dgm:animLvl val="lvl"/>
          <dgm:resizeHandles val="exact"/>
        </dgm:presLayoutVars>
      </dgm:prSet>
      <dgm:spPr/>
    </dgm:pt>
    <dgm:pt modelId="{77D13390-3A50-4185-8170-3E5326A5F72B}" type="pres">
      <dgm:prSet presAssocID="{E4E0B5D6-38E3-42CD-8D29-3E81475F1C3C}" presName="composite" presStyleCnt="0"/>
      <dgm:spPr/>
    </dgm:pt>
    <dgm:pt modelId="{E28E7B0D-0806-4371-AA84-899D81E4A9B6}" type="pres">
      <dgm:prSet presAssocID="{E4E0B5D6-38E3-42CD-8D29-3E81475F1C3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58637339-B5D7-4F88-8E6B-A45582BD97A4}" type="pres">
      <dgm:prSet presAssocID="{E4E0B5D6-38E3-42CD-8D29-3E81475F1C3C}" presName="desTx" presStyleLbl="alignAccFollowNode1" presStyleIdx="0" presStyleCnt="4">
        <dgm:presLayoutVars>
          <dgm:bulletEnabled val="1"/>
        </dgm:presLayoutVars>
      </dgm:prSet>
      <dgm:spPr/>
    </dgm:pt>
    <dgm:pt modelId="{538E594A-4538-4D78-BAD7-AE93F1A55FD1}" type="pres">
      <dgm:prSet presAssocID="{101E3EB6-59A2-4BB4-8675-2457CAD7D35A}" presName="space" presStyleCnt="0"/>
      <dgm:spPr/>
    </dgm:pt>
    <dgm:pt modelId="{3DC92946-D2A2-4EF4-ACF5-CDCF1F8BF162}" type="pres">
      <dgm:prSet presAssocID="{F5F597AE-D314-497B-B5E9-FA86A9803E37}" presName="composite" presStyleCnt="0"/>
      <dgm:spPr/>
    </dgm:pt>
    <dgm:pt modelId="{35BE5100-D635-40C1-B698-E01D525B1ADA}" type="pres">
      <dgm:prSet presAssocID="{F5F597AE-D314-497B-B5E9-FA86A9803E3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FE92F60E-5076-4FCD-9562-381DAC5CD069}" type="pres">
      <dgm:prSet presAssocID="{F5F597AE-D314-497B-B5E9-FA86A9803E37}" presName="desTx" presStyleLbl="alignAccFollowNode1" presStyleIdx="1" presStyleCnt="4">
        <dgm:presLayoutVars>
          <dgm:bulletEnabled val="1"/>
        </dgm:presLayoutVars>
      </dgm:prSet>
      <dgm:spPr/>
    </dgm:pt>
    <dgm:pt modelId="{5E7322B4-9E44-4F86-92F2-7E7E4B5717E2}" type="pres">
      <dgm:prSet presAssocID="{D8579258-6B81-478B-BB36-449AD0E3C864}" presName="space" presStyleCnt="0"/>
      <dgm:spPr/>
    </dgm:pt>
    <dgm:pt modelId="{2230F3B1-C03D-46F3-ADB9-A2D275B3E7D1}" type="pres">
      <dgm:prSet presAssocID="{BC88BE2E-E4B7-4B9C-ACBD-57404DA01E40}" presName="composite" presStyleCnt="0"/>
      <dgm:spPr/>
    </dgm:pt>
    <dgm:pt modelId="{375A8BB1-B567-4980-A5FE-719CA8D32B17}" type="pres">
      <dgm:prSet presAssocID="{BC88BE2E-E4B7-4B9C-ACBD-57404DA01E4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B6A0D4F6-3570-45C4-87B9-5A48C2CFBE91}" type="pres">
      <dgm:prSet presAssocID="{BC88BE2E-E4B7-4B9C-ACBD-57404DA01E40}" presName="desTx" presStyleLbl="alignAccFollowNode1" presStyleIdx="2" presStyleCnt="4">
        <dgm:presLayoutVars>
          <dgm:bulletEnabled val="1"/>
        </dgm:presLayoutVars>
      </dgm:prSet>
      <dgm:spPr/>
    </dgm:pt>
    <dgm:pt modelId="{691A2665-853D-4138-8B01-92528B44FA48}" type="pres">
      <dgm:prSet presAssocID="{54C8E631-8CBC-48CE-A656-1F4C25369A75}" presName="space" presStyleCnt="0"/>
      <dgm:spPr/>
    </dgm:pt>
    <dgm:pt modelId="{C701B517-1BD6-4E21-83DD-4AA33BD093FC}" type="pres">
      <dgm:prSet presAssocID="{45B6025C-AA25-40C5-9439-6BE4A27CE65E}" presName="composite" presStyleCnt="0"/>
      <dgm:spPr/>
    </dgm:pt>
    <dgm:pt modelId="{017BD96A-82EC-4FD3-BEE3-A7B5DE90FAF5}" type="pres">
      <dgm:prSet presAssocID="{45B6025C-AA25-40C5-9439-6BE4A27CE65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D28832CC-ED6E-4CA6-8E9B-BB61C522C19E}" type="pres">
      <dgm:prSet presAssocID="{45B6025C-AA25-40C5-9439-6BE4A27CE65E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A880D500-2AEB-4540-98AA-BB16BFCE99F7}" srcId="{F5F597AE-D314-497B-B5E9-FA86A9803E37}" destId="{7AFA74A3-22FC-4756-A9BB-423B62FC6BFA}" srcOrd="2" destOrd="0" parTransId="{7A58A1A9-18EB-4D3E-8E6E-990F11365953}" sibTransId="{ACC02FAF-B177-4D77-A200-6C04ECBCCEA3}"/>
    <dgm:cxn modelId="{59C48802-38DD-4E36-8931-78665F388931}" type="presOf" srcId="{8DC5768C-A48A-4AF7-8254-409A148038AD}" destId="{B6A0D4F6-3570-45C4-87B9-5A48C2CFBE91}" srcOrd="0" destOrd="4" presId="urn:microsoft.com/office/officeart/2005/8/layout/hList1"/>
    <dgm:cxn modelId="{36F3AC03-2218-4B3B-9BCD-6CE2E87E9B00}" srcId="{BC88BE2E-E4B7-4B9C-ACBD-57404DA01E40}" destId="{E0577897-FCE9-40A1-AC42-E1F236B73A01}" srcOrd="1" destOrd="0" parTransId="{323D0708-8D42-4CA1-B8A7-7351C8BE9C0A}" sibTransId="{50BA1618-B1B8-4644-9E65-296DDAAC5F88}"/>
    <dgm:cxn modelId="{A6B32B09-ED66-434B-8EDC-B466E0D4D84F}" srcId="{E4E0B5D6-38E3-42CD-8D29-3E81475F1C3C}" destId="{97B8425C-6888-41A7-9255-099109481143}" srcOrd="0" destOrd="0" parTransId="{06251174-EC85-40C1-A3CC-96BFB88EDA60}" sibTransId="{76EB206C-4115-4899-B2C4-DE25EC34B1E6}"/>
    <dgm:cxn modelId="{8A388210-AF5D-4C25-9005-26F5A7CF9C5A}" type="presOf" srcId="{E0577897-FCE9-40A1-AC42-E1F236B73A01}" destId="{B6A0D4F6-3570-45C4-87B9-5A48C2CFBE91}" srcOrd="0" destOrd="1" presId="urn:microsoft.com/office/officeart/2005/8/layout/hList1"/>
    <dgm:cxn modelId="{0630DD12-9304-40D7-B3FC-CFA5B5BA69EE}" type="presOf" srcId="{7AFA74A3-22FC-4756-A9BB-423B62FC6BFA}" destId="{FE92F60E-5076-4FCD-9562-381DAC5CD069}" srcOrd="0" destOrd="2" presId="urn:microsoft.com/office/officeart/2005/8/layout/hList1"/>
    <dgm:cxn modelId="{4FAC9217-C2AE-41E6-AC20-8A3A89A30BE1}" type="presOf" srcId="{60FD186D-7179-4FFC-8616-C2DE09B5A4C5}" destId="{58637339-B5D7-4F88-8E6B-A45582BD97A4}" srcOrd="0" destOrd="1" presId="urn:microsoft.com/office/officeart/2005/8/layout/hList1"/>
    <dgm:cxn modelId="{7526B71D-73E1-446E-A803-B1AC1B228EE9}" srcId="{BC88BE2E-E4B7-4B9C-ACBD-57404DA01E40}" destId="{35943B19-D333-415B-9653-F57E41717BBF}" srcOrd="2" destOrd="0" parTransId="{292825B1-2710-4509-999C-FE5A84D15B2C}" sibTransId="{5A6CA201-DE67-4E9D-8748-D9F5151C35CC}"/>
    <dgm:cxn modelId="{72770534-B108-4692-AB6A-30D21D89E610}" type="presOf" srcId="{E4E0B5D6-38E3-42CD-8D29-3E81475F1C3C}" destId="{E28E7B0D-0806-4371-AA84-899D81E4A9B6}" srcOrd="0" destOrd="0" presId="urn:microsoft.com/office/officeart/2005/8/layout/hList1"/>
    <dgm:cxn modelId="{2A8CB83D-0D2E-49BA-8DBD-B7C11AB60A17}" srcId="{BC88BE2E-E4B7-4B9C-ACBD-57404DA01E40}" destId="{8DC5768C-A48A-4AF7-8254-409A148038AD}" srcOrd="4" destOrd="0" parTransId="{933F7B5D-92E1-4E7B-A893-FC9D8A815DD6}" sibTransId="{622EB605-005E-4E8A-94AE-A76C9D2C9D5F}"/>
    <dgm:cxn modelId="{39E78D5C-1906-43D8-B73C-66F5DB4FEF96}" type="presOf" srcId="{35943B19-D333-415B-9653-F57E41717BBF}" destId="{B6A0D4F6-3570-45C4-87B9-5A48C2CFBE91}" srcOrd="0" destOrd="2" presId="urn:microsoft.com/office/officeart/2005/8/layout/hList1"/>
    <dgm:cxn modelId="{8AF1E562-6DFD-4820-92CF-864DA162E452}" type="presOf" srcId="{14ADA5B6-F597-412A-B750-A1AA30B6CB1C}" destId="{B6A0D4F6-3570-45C4-87B9-5A48C2CFBE91}" srcOrd="0" destOrd="3" presId="urn:microsoft.com/office/officeart/2005/8/layout/hList1"/>
    <dgm:cxn modelId="{7BFD5B44-B3EA-4222-A953-1078A1B459D9}" srcId="{F5F597AE-D314-497B-B5E9-FA86A9803E37}" destId="{81BF98A4-14AA-46A0-B63E-4CF12A973096}" srcOrd="0" destOrd="0" parTransId="{A50DD439-837E-424F-AF3E-4EA8C207DDA6}" sibTransId="{50958834-FD48-4D44-B1DC-4796F58FEC24}"/>
    <dgm:cxn modelId="{4BEF306A-B70C-42FA-B92B-B297DC80DBF1}" srcId="{F5F597AE-D314-497B-B5E9-FA86A9803E37}" destId="{C24FD3F3-EB15-4D66-9A79-DF864C88C18D}" srcOrd="1" destOrd="0" parTransId="{4A4C9896-84EA-4C08-8815-44511E6313C9}" sibTransId="{A9731DBC-67D8-409C-A7F3-48564E38C0CC}"/>
    <dgm:cxn modelId="{30383276-DFF3-4CC3-BC2D-E9465983BC86}" srcId="{BC88BE2E-E4B7-4B9C-ACBD-57404DA01E40}" destId="{14ADA5B6-F597-412A-B750-A1AA30B6CB1C}" srcOrd="3" destOrd="0" parTransId="{4E6B7551-640F-42F8-9B2D-C3A6B7DE4F1E}" sibTransId="{185D4C09-F461-4005-823E-7742EDF34EE8}"/>
    <dgm:cxn modelId="{77CCE658-AAB3-473B-8849-59E24063A55E}" type="presOf" srcId="{C24FD3F3-EB15-4D66-9A79-DF864C88C18D}" destId="{FE92F60E-5076-4FCD-9562-381DAC5CD069}" srcOrd="0" destOrd="1" presId="urn:microsoft.com/office/officeart/2005/8/layout/hList1"/>
    <dgm:cxn modelId="{C18CDE87-A0AB-41A7-BBF4-B7D522E325D9}" srcId="{C0CB81C0-836A-4905-910E-F6BE2F708709}" destId="{BC88BE2E-E4B7-4B9C-ACBD-57404DA01E40}" srcOrd="2" destOrd="0" parTransId="{AC0A4E7D-75E3-4B93-BB3E-517431C3D46F}" sibTransId="{54C8E631-8CBC-48CE-A656-1F4C25369A75}"/>
    <dgm:cxn modelId="{A4EAE693-F734-4E73-8FC3-FBFA49B2D6D1}" type="presOf" srcId="{81BF98A4-14AA-46A0-B63E-4CF12A973096}" destId="{FE92F60E-5076-4FCD-9562-381DAC5CD069}" srcOrd="0" destOrd="0" presId="urn:microsoft.com/office/officeart/2005/8/layout/hList1"/>
    <dgm:cxn modelId="{A7AACCA4-0718-4479-A758-84C78928E970}" type="presOf" srcId="{45B6025C-AA25-40C5-9439-6BE4A27CE65E}" destId="{017BD96A-82EC-4FD3-BEE3-A7B5DE90FAF5}" srcOrd="0" destOrd="0" presId="urn:microsoft.com/office/officeart/2005/8/layout/hList1"/>
    <dgm:cxn modelId="{F21B6EB2-5245-4257-A023-D1D9FEA10391}" srcId="{BC88BE2E-E4B7-4B9C-ACBD-57404DA01E40}" destId="{A6912A75-3174-4CCC-8E80-1E36DE89CA01}" srcOrd="0" destOrd="0" parTransId="{6010CE86-C412-413E-81A8-88807B5F6603}" sibTransId="{C7018B81-206C-4E55-B90C-EEA22893434E}"/>
    <dgm:cxn modelId="{7B5441B3-41B5-468F-90D1-F980076EC147}" type="presOf" srcId="{F5F597AE-D314-497B-B5E9-FA86A9803E37}" destId="{35BE5100-D635-40C1-B698-E01D525B1ADA}" srcOrd="0" destOrd="0" presId="urn:microsoft.com/office/officeart/2005/8/layout/hList1"/>
    <dgm:cxn modelId="{0C4F4EB5-4FC6-4298-9360-C3002FD15F47}" type="presOf" srcId="{A6912A75-3174-4CCC-8E80-1E36DE89CA01}" destId="{B6A0D4F6-3570-45C4-87B9-5A48C2CFBE91}" srcOrd="0" destOrd="0" presId="urn:microsoft.com/office/officeart/2005/8/layout/hList1"/>
    <dgm:cxn modelId="{39DE48BA-DD7B-4C46-8B44-2AEB5025DAE1}" srcId="{F5F597AE-D314-497B-B5E9-FA86A9803E37}" destId="{9FDD535A-48C5-4D42-9A80-3F66B6C31C99}" srcOrd="3" destOrd="0" parTransId="{00227A7C-F5DE-454F-A156-B6AA886BC0A3}" sibTransId="{517EC197-00D1-4A6F-9E35-6769F0FA1552}"/>
    <dgm:cxn modelId="{701B97BE-4DDE-4B03-BCD8-8C73CEB56272}" srcId="{C0CB81C0-836A-4905-910E-F6BE2F708709}" destId="{E4E0B5D6-38E3-42CD-8D29-3E81475F1C3C}" srcOrd="0" destOrd="0" parTransId="{39EB936B-ED99-4FBC-A256-F50339C728FE}" sibTransId="{101E3EB6-59A2-4BB4-8675-2457CAD7D35A}"/>
    <dgm:cxn modelId="{B64CC3C1-AAFD-4E4C-9E61-FEDBEC3712A8}" type="presOf" srcId="{A324C90E-2042-4E65-A080-C2689319977D}" destId="{D28832CC-ED6E-4CA6-8E9B-BB61C522C19E}" srcOrd="0" destOrd="0" presId="urn:microsoft.com/office/officeart/2005/8/layout/hList1"/>
    <dgm:cxn modelId="{88CC1FDB-7103-483F-942F-66E9487AE430}" srcId="{C0CB81C0-836A-4905-910E-F6BE2F708709}" destId="{45B6025C-AA25-40C5-9439-6BE4A27CE65E}" srcOrd="3" destOrd="0" parTransId="{9163C0C3-ADF4-4EF1-ACFC-AFC5931513ED}" sibTransId="{7FDB0A4E-3B63-42A2-8FB3-293A52AB25B4}"/>
    <dgm:cxn modelId="{70414CDE-DEA5-483D-8C1E-55CE5F0B9D93}" type="presOf" srcId="{BC88BE2E-E4B7-4B9C-ACBD-57404DA01E40}" destId="{375A8BB1-B567-4980-A5FE-719CA8D32B17}" srcOrd="0" destOrd="0" presId="urn:microsoft.com/office/officeart/2005/8/layout/hList1"/>
    <dgm:cxn modelId="{CD86CFE0-5834-42A7-9E99-9E30AB15818D}" srcId="{45B6025C-AA25-40C5-9439-6BE4A27CE65E}" destId="{A324C90E-2042-4E65-A080-C2689319977D}" srcOrd="0" destOrd="0" parTransId="{9B2BC231-35B1-4929-9E37-C3C3F48410BC}" sibTransId="{775A41FF-7B95-4BA3-B221-B526FD6135FB}"/>
    <dgm:cxn modelId="{1C77D3E3-113B-42A9-8051-A0D713756C2E}" type="presOf" srcId="{97B8425C-6888-41A7-9255-099109481143}" destId="{58637339-B5D7-4F88-8E6B-A45582BD97A4}" srcOrd="0" destOrd="0" presId="urn:microsoft.com/office/officeart/2005/8/layout/hList1"/>
    <dgm:cxn modelId="{770C6AE4-09B2-48CB-9F18-E3647316CCAD}" type="presOf" srcId="{C0CB81C0-836A-4905-910E-F6BE2F708709}" destId="{601EDACF-257A-4AA9-B245-8FBD64205DBF}" srcOrd="0" destOrd="0" presId="urn:microsoft.com/office/officeart/2005/8/layout/hList1"/>
    <dgm:cxn modelId="{2F10B2E4-AF91-44B1-B3F6-9F1F42398873}" srcId="{C0CB81C0-836A-4905-910E-F6BE2F708709}" destId="{F5F597AE-D314-497B-B5E9-FA86A9803E37}" srcOrd="1" destOrd="0" parTransId="{9648433E-227F-4A79-A486-387C1227698B}" sibTransId="{D8579258-6B81-478B-BB36-449AD0E3C864}"/>
    <dgm:cxn modelId="{0CB28FF2-2752-4CD7-9758-E4CDC305C605}" type="presOf" srcId="{9FDD535A-48C5-4D42-9A80-3F66B6C31C99}" destId="{FE92F60E-5076-4FCD-9562-381DAC5CD069}" srcOrd="0" destOrd="3" presId="urn:microsoft.com/office/officeart/2005/8/layout/hList1"/>
    <dgm:cxn modelId="{C7EC58FB-6A39-4C31-9B65-3B13EACD8E9E}" srcId="{E4E0B5D6-38E3-42CD-8D29-3E81475F1C3C}" destId="{60FD186D-7179-4FFC-8616-C2DE09B5A4C5}" srcOrd="1" destOrd="0" parTransId="{D7C43ADB-C7D7-4991-B2BA-1FF916D6122C}" sibTransId="{D0BBA3DF-C9A6-4813-AFDF-5C5CA8FB0B9A}"/>
    <dgm:cxn modelId="{393B64C4-4EFC-4137-B65A-A1484F8215B8}" type="presParOf" srcId="{601EDACF-257A-4AA9-B245-8FBD64205DBF}" destId="{77D13390-3A50-4185-8170-3E5326A5F72B}" srcOrd="0" destOrd="0" presId="urn:microsoft.com/office/officeart/2005/8/layout/hList1"/>
    <dgm:cxn modelId="{B27235DF-7767-4332-9B8B-5675B84A965D}" type="presParOf" srcId="{77D13390-3A50-4185-8170-3E5326A5F72B}" destId="{E28E7B0D-0806-4371-AA84-899D81E4A9B6}" srcOrd="0" destOrd="0" presId="urn:microsoft.com/office/officeart/2005/8/layout/hList1"/>
    <dgm:cxn modelId="{647F4AC5-A23F-4B2F-9C72-C9A4ADA7E6DC}" type="presParOf" srcId="{77D13390-3A50-4185-8170-3E5326A5F72B}" destId="{58637339-B5D7-4F88-8E6B-A45582BD97A4}" srcOrd="1" destOrd="0" presId="urn:microsoft.com/office/officeart/2005/8/layout/hList1"/>
    <dgm:cxn modelId="{7D3D7DFC-5AA7-4374-8124-8FAF1598DA5B}" type="presParOf" srcId="{601EDACF-257A-4AA9-B245-8FBD64205DBF}" destId="{538E594A-4538-4D78-BAD7-AE93F1A55FD1}" srcOrd="1" destOrd="0" presId="urn:microsoft.com/office/officeart/2005/8/layout/hList1"/>
    <dgm:cxn modelId="{5E412E3E-488A-4AD9-B2BB-6CCCD157524C}" type="presParOf" srcId="{601EDACF-257A-4AA9-B245-8FBD64205DBF}" destId="{3DC92946-D2A2-4EF4-ACF5-CDCF1F8BF162}" srcOrd="2" destOrd="0" presId="urn:microsoft.com/office/officeart/2005/8/layout/hList1"/>
    <dgm:cxn modelId="{24EB1ED1-511B-49B0-BE1B-BD4A63A8CBEF}" type="presParOf" srcId="{3DC92946-D2A2-4EF4-ACF5-CDCF1F8BF162}" destId="{35BE5100-D635-40C1-B698-E01D525B1ADA}" srcOrd="0" destOrd="0" presId="urn:microsoft.com/office/officeart/2005/8/layout/hList1"/>
    <dgm:cxn modelId="{8C5922D3-CFCE-492D-9999-C33C2EB3C6CC}" type="presParOf" srcId="{3DC92946-D2A2-4EF4-ACF5-CDCF1F8BF162}" destId="{FE92F60E-5076-4FCD-9562-381DAC5CD069}" srcOrd="1" destOrd="0" presId="urn:microsoft.com/office/officeart/2005/8/layout/hList1"/>
    <dgm:cxn modelId="{515A1AAC-418E-404F-9369-693DAEC32E53}" type="presParOf" srcId="{601EDACF-257A-4AA9-B245-8FBD64205DBF}" destId="{5E7322B4-9E44-4F86-92F2-7E7E4B5717E2}" srcOrd="3" destOrd="0" presId="urn:microsoft.com/office/officeart/2005/8/layout/hList1"/>
    <dgm:cxn modelId="{82AA4D62-1C85-4B64-B46A-26C1FBD715E8}" type="presParOf" srcId="{601EDACF-257A-4AA9-B245-8FBD64205DBF}" destId="{2230F3B1-C03D-46F3-ADB9-A2D275B3E7D1}" srcOrd="4" destOrd="0" presId="urn:microsoft.com/office/officeart/2005/8/layout/hList1"/>
    <dgm:cxn modelId="{F19A70AC-F897-4D68-B13B-8AB0B1FCEC66}" type="presParOf" srcId="{2230F3B1-C03D-46F3-ADB9-A2D275B3E7D1}" destId="{375A8BB1-B567-4980-A5FE-719CA8D32B17}" srcOrd="0" destOrd="0" presId="urn:microsoft.com/office/officeart/2005/8/layout/hList1"/>
    <dgm:cxn modelId="{0029774D-F5D7-4887-AB84-83A8746BBE02}" type="presParOf" srcId="{2230F3B1-C03D-46F3-ADB9-A2D275B3E7D1}" destId="{B6A0D4F6-3570-45C4-87B9-5A48C2CFBE91}" srcOrd="1" destOrd="0" presId="urn:microsoft.com/office/officeart/2005/8/layout/hList1"/>
    <dgm:cxn modelId="{B2C0F939-6DD4-4483-A06B-D62940B98F11}" type="presParOf" srcId="{601EDACF-257A-4AA9-B245-8FBD64205DBF}" destId="{691A2665-853D-4138-8B01-92528B44FA48}" srcOrd="5" destOrd="0" presId="urn:microsoft.com/office/officeart/2005/8/layout/hList1"/>
    <dgm:cxn modelId="{16055E98-E9AE-47E7-BD7A-7BEF18F96D85}" type="presParOf" srcId="{601EDACF-257A-4AA9-B245-8FBD64205DBF}" destId="{C701B517-1BD6-4E21-83DD-4AA33BD093FC}" srcOrd="6" destOrd="0" presId="urn:microsoft.com/office/officeart/2005/8/layout/hList1"/>
    <dgm:cxn modelId="{ECB8EF3B-76BE-4332-AC71-6D3BFDA6283C}" type="presParOf" srcId="{C701B517-1BD6-4E21-83DD-4AA33BD093FC}" destId="{017BD96A-82EC-4FD3-BEE3-A7B5DE90FAF5}" srcOrd="0" destOrd="0" presId="urn:microsoft.com/office/officeart/2005/8/layout/hList1"/>
    <dgm:cxn modelId="{0333A18A-E4A8-4DF7-8855-109AE369A7A9}" type="presParOf" srcId="{C701B517-1BD6-4E21-83DD-4AA33BD093FC}" destId="{D28832CC-ED6E-4CA6-8E9B-BB61C522C19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E7B0D-0806-4371-AA84-899D81E4A9B6}">
      <dsp:nvSpPr>
        <dsp:cNvPr id="0" name=""/>
        <dsp:cNvSpPr/>
      </dsp:nvSpPr>
      <dsp:spPr>
        <a:xfrm>
          <a:off x="3953" y="206659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Gill Sans MT" panose="020B0502020104020203" pitchFamily="34" charset="-18"/>
            </a:rPr>
            <a:t>profesoři</a:t>
          </a:r>
        </a:p>
      </dsp:txBody>
      <dsp:txXfrm>
        <a:off x="3953" y="206659"/>
        <a:ext cx="2377306" cy="950922"/>
      </dsp:txXfrm>
    </dsp:sp>
    <dsp:sp modelId="{58637339-B5D7-4F88-8E6B-A45582BD97A4}">
      <dsp:nvSpPr>
        <dsp:cNvPr id="0" name=""/>
        <dsp:cNvSpPr/>
      </dsp:nvSpPr>
      <dsp:spPr>
        <a:xfrm>
          <a:off x="3953" y="1157581"/>
          <a:ext cx="2377306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prof. JUDr. Radim Boháč, Ph.D.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prof. JUDr. Hana Marková, CSc.</a:t>
          </a:r>
        </a:p>
      </dsp:txBody>
      <dsp:txXfrm>
        <a:off x="3953" y="1157581"/>
        <a:ext cx="2377306" cy="2810880"/>
      </dsp:txXfrm>
    </dsp:sp>
    <dsp:sp modelId="{35BE5100-D635-40C1-B698-E01D525B1ADA}">
      <dsp:nvSpPr>
        <dsp:cNvPr id="0" name=""/>
        <dsp:cNvSpPr/>
      </dsp:nvSpPr>
      <dsp:spPr>
        <a:xfrm>
          <a:off x="2714082" y="206659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Gill Sans MT" panose="020B0502020104020203" pitchFamily="34" charset="-18"/>
            </a:rPr>
            <a:t>odborní asistenti</a:t>
          </a:r>
        </a:p>
      </dsp:txBody>
      <dsp:txXfrm>
        <a:off x="2714082" y="206659"/>
        <a:ext cx="2377306" cy="950922"/>
      </dsp:txXfrm>
    </dsp:sp>
    <dsp:sp modelId="{FE92F60E-5076-4FCD-9562-381DAC5CD069}">
      <dsp:nvSpPr>
        <dsp:cNvPr id="0" name=""/>
        <dsp:cNvSpPr/>
      </dsp:nvSpPr>
      <dsp:spPr>
        <a:xfrm>
          <a:off x="2714082" y="1157581"/>
          <a:ext cx="2377306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JUDr. Petr Kotáb, Ph.D.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JUDr. Bc. Pavel Martiník, Ph.D.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JUDr. Mgr. Michal Tuláček, Ph.D.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JUDr. Roman Vybíral, Ph.D.</a:t>
          </a:r>
        </a:p>
      </dsp:txBody>
      <dsp:txXfrm>
        <a:off x="2714082" y="1157581"/>
        <a:ext cx="2377306" cy="2810880"/>
      </dsp:txXfrm>
    </dsp:sp>
    <dsp:sp modelId="{375A8BB1-B567-4980-A5FE-719CA8D32B17}">
      <dsp:nvSpPr>
        <dsp:cNvPr id="0" name=""/>
        <dsp:cNvSpPr/>
      </dsp:nvSpPr>
      <dsp:spPr>
        <a:xfrm>
          <a:off x="5424211" y="206659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Gill Sans MT" panose="020B0502020104020203" pitchFamily="34" charset="-18"/>
            </a:rPr>
            <a:t>doktorandi</a:t>
          </a:r>
        </a:p>
      </dsp:txBody>
      <dsp:txXfrm>
        <a:off x="5424211" y="206659"/>
        <a:ext cx="2377306" cy="950922"/>
      </dsp:txXfrm>
    </dsp:sp>
    <dsp:sp modelId="{B6A0D4F6-3570-45C4-87B9-5A48C2CFBE91}">
      <dsp:nvSpPr>
        <dsp:cNvPr id="0" name=""/>
        <dsp:cNvSpPr/>
      </dsp:nvSpPr>
      <dsp:spPr>
        <a:xfrm>
          <a:off x="5424211" y="1157581"/>
          <a:ext cx="2377306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Mgr. Petra </a:t>
          </a:r>
          <a:r>
            <a:rPr lang="cs-CZ" sz="1800" kern="1200" dirty="0" err="1">
              <a:latin typeface="Gill Sans MT" panose="020B0502020104020203" pitchFamily="34" charset="-18"/>
            </a:rPr>
            <a:t>Kerndlová</a:t>
          </a:r>
          <a:endParaRPr lang="cs-CZ" sz="1800" kern="1200" dirty="0">
            <a:latin typeface="Gill Sans MT" panose="020B0502020104020203" pitchFamily="34" charset="-18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Mgr.  Ing. Vladimír Kertész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Mgr. Ondřej Málek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Mgr. Jan </a:t>
          </a:r>
          <a:r>
            <a:rPr lang="cs-CZ" sz="1800" kern="1200" dirty="0" err="1">
              <a:latin typeface="Gill Sans MT" panose="020B0502020104020203" pitchFamily="34" charset="-18"/>
            </a:rPr>
            <a:t>Papajanovský</a:t>
          </a:r>
          <a:endParaRPr lang="cs-CZ" sz="1800" kern="1200" dirty="0">
            <a:latin typeface="Gill Sans MT" panose="020B0502020104020203" pitchFamily="34" charset="-18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Mgr. Kristýna Šedová</a:t>
          </a:r>
        </a:p>
      </dsp:txBody>
      <dsp:txXfrm>
        <a:off x="5424211" y="1157581"/>
        <a:ext cx="2377306" cy="2810880"/>
      </dsp:txXfrm>
    </dsp:sp>
    <dsp:sp modelId="{017BD96A-82EC-4FD3-BEE3-A7B5DE90FAF5}">
      <dsp:nvSpPr>
        <dsp:cNvPr id="0" name=""/>
        <dsp:cNvSpPr/>
      </dsp:nvSpPr>
      <dsp:spPr>
        <a:xfrm>
          <a:off x="8134340" y="206659"/>
          <a:ext cx="2377306" cy="95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Gill Sans MT" panose="020B0502020104020203" pitchFamily="34" charset="-18"/>
            </a:rPr>
            <a:t>externisté</a:t>
          </a:r>
        </a:p>
      </dsp:txBody>
      <dsp:txXfrm>
        <a:off x="8134340" y="206659"/>
        <a:ext cx="2377306" cy="950922"/>
      </dsp:txXfrm>
    </dsp:sp>
    <dsp:sp modelId="{D28832CC-ED6E-4CA6-8E9B-BB61C522C19E}">
      <dsp:nvSpPr>
        <dsp:cNvPr id="0" name=""/>
        <dsp:cNvSpPr/>
      </dsp:nvSpPr>
      <dsp:spPr>
        <a:xfrm>
          <a:off x="8134340" y="1157581"/>
          <a:ext cx="2377306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>
              <a:latin typeface="Gill Sans MT" panose="020B0502020104020203" pitchFamily="34" charset="-18"/>
            </a:rPr>
            <a:t>JUDr. Miroslava Večeř, Ph.D.</a:t>
          </a:r>
        </a:p>
      </dsp:txBody>
      <dsp:txXfrm>
        <a:off x="8134340" y="1157581"/>
        <a:ext cx="2377306" cy="281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54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07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kfpfv.pfuk" TargetMode="External"/><Relationship Id="rId2" Type="http://schemas.openxmlformats.org/officeDocument/2006/relationships/hyperlink" Target="https://www.facebook.com/kfpf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adimbohac.cz/" TargetMode="External"/><Relationship Id="rId5" Type="http://schemas.openxmlformats.org/officeDocument/2006/relationships/hyperlink" Target="https://www.prf.cuni.cz/164/katedra-financniho-prava-a-financni-vedy" TargetMode="External"/><Relationship Id="rId4" Type="http://schemas.openxmlformats.org/officeDocument/2006/relationships/hyperlink" Target="https://discord.gg/gYgtEnmyd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Základní informace o předmětu Finanční právo II</a:t>
            </a:r>
            <a:endParaRPr lang="en-US" sz="4400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Radim Boháč</a:t>
            </a:r>
          </a:p>
          <a:p>
            <a:r>
              <a:rPr lang="cs-CZ" dirty="0"/>
              <a:t>letní semestr 2024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Pravidla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cs-CZ" b="1" i="0" u="sng" dirty="0">
                <a:solidFill>
                  <a:srgbClr val="000000"/>
                </a:solidFill>
                <a:effectLst/>
              </a:rPr>
              <a:t>Absolvování písemné části zkoušky v opravném termínu formou </a:t>
            </a:r>
            <a:r>
              <a:rPr lang="cs-CZ" b="1" i="0" u="sng" dirty="0" err="1">
                <a:solidFill>
                  <a:srgbClr val="000000"/>
                </a:solidFill>
                <a:effectLst/>
              </a:rPr>
              <a:t>celokatederního</a:t>
            </a:r>
            <a:r>
              <a:rPr lang="cs-CZ" b="1" i="0" u="sng" dirty="0">
                <a:solidFill>
                  <a:srgbClr val="000000"/>
                </a:solidFill>
                <a:effectLst/>
              </a:rPr>
              <a:t> testu</a:t>
            </a:r>
            <a:endParaRPr lang="cs-CZ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ve zkouškovém období letního semestru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písemný test v počítačovém programu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Moodle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s využitím nástroje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Safe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Exam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Browser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témata = obsah předmětu Finanční právo II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testové otázky a příklady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možné používat kalkulačku a právní předpisy (vybrané webové stránky)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nejvíce 65 bodů</a:t>
            </a:r>
          </a:p>
          <a:p>
            <a:pPr algn="l"/>
            <a:r>
              <a:rPr lang="cs-CZ" dirty="0"/>
              <a:t>body za průběžnou práci během semestru se připočítávají (max. 35 bodů)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859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Pravidla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b="1" i="0" u="sng" dirty="0">
                <a:solidFill>
                  <a:srgbClr val="000000"/>
                </a:solidFill>
                <a:effectLst/>
              </a:rPr>
              <a:t>Hodnocení písemné části zkoušky</a:t>
            </a:r>
          </a:p>
          <a:p>
            <a:pPr algn="l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941CCC2-B130-6139-35F0-8D1474916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56564"/>
              </p:ext>
            </p:extLst>
          </p:nvPr>
        </p:nvGraphicFramePr>
        <p:xfrm>
          <a:off x="3344779" y="2037347"/>
          <a:ext cx="5502442" cy="3112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5077">
                  <a:extLst>
                    <a:ext uri="{9D8B030D-6E8A-4147-A177-3AD203B41FA5}">
                      <a16:colId xmlns:a16="http://schemas.microsoft.com/office/drawing/2014/main" val="451772429"/>
                    </a:ext>
                  </a:extLst>
                </a:gridCol>
                <a:gridCol w="2467365">
                  <a:extLst>
                    <a:ext uri="{9D8B030D-6E8A-4147-A177-3AD203B41FA5}">
                      <a16:colId xmlns:a16="http://schemas.microsoft.com/office/drawing/2014/main" val="1694359072"/>
                    </a:ext>
                  </a:extLst>
                </a:gridCol>
              </a:tblGrid>
              <a:tr h="62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</a:rPr>
                        <a:t>Počet bodů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</a:rPr>
                        <a:t>Klasifikace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8203538"/>
                  </a:ext>
                </a:extLst>
              </a:tr>
              <a:tr h="62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</a:rPr>
                        <a:t>alespoň 85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</a:rPr>
                        <a:t>výborně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3021789"/>
                  </a:ext>
                </a:extLst>
              </a:tr>
              <a:tr h="62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</a:rPr>
                        <a:t>alespoň 72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</a:rPr>
                        <a:t>velmi dobře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7649538"/>
                  </a:ext>
                </a:extLst>
              </a:tr>
              <a:tr h="62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</a:rPr>
                        <a:t>alespoň 60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</a:rPr>
                        <a:t>dobře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2136855"/>
                  </a:ext>
                </a:extLst>
              </a:tr>
              <a:tr h="62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</a:rPr>
                        <a:t>méně než 60</a:t>
                      </a:r>
                      <a:endParaRPr lang="cs-CZ" sz="28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</a:rPr>
                        <a:t>neprospěl/a</a:t>
                      </a:r>
                      <a:endParaRPr lang="cs-CZ" sz="2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4704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632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Pravidla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b="1" i="0" u="sng" dirty="0">
                <a:solidFill>
                  <a:srgbClr val="000000"/>
                </a:solidFill>
                <a:effectLst/>
              </a:rPr>
              <a:t>Ústní část zkoušky</a:t>
            </a:r>
          </a:p>
          <a:p>
            <a:pPr algn="l"/>
            <a:r>
              <a:rPr lang="cs-CZ" dirty="0"/>
              <a:t>nutné nejprve splnit písemnou část</a:t>
            </a:r>
          </a:p>
          <a:p>
            <a:pPr algn="l"/>
            <a:r>
              <a:rPr lang="cs-CZ" dirty="0"/>
              <a:t>dvě otázky (jednu z koše A </a:t>
            </a:r>
            <a:r>
              <a:rPr lang="cs-CZ" dirty="0" err="1"/>
              <a:t>a</a:t>
            </a:r>
            <a:r>
              <a:rPr lang="cs-CZ" dirty="0"/>
              <a:t> jednu z koše B) </a:t>
            </a:r>
          </a:p>
          <a:p>
            <a:r>
              <a:rPr lang="cs-CZ" dirty="0"/>
              <a:t>možnost používat právní předpisy</a:t>
            </a:r>
          </a:p>
          <a:p>
            <a:pPr algn="l"/>
            <a:r>
              <a:rPr lang="cs-CZ" dirty="0"/>
              <a:t>klasifikace známkami 1 až 4</a:t>
            </a:r>
          </a:p>
          <a:p>
            <a:pPr algn="l"/>
            <a:r>
              <a:rPr lang="cs-CZ" dirty="0"/>
              <a:t>při neúspěchu se opakuje pouze ústní část zkoušky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235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CB917C-9BBE-F21F-592E-93834939C1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143B6-85A8-8402-2179-16A286FC9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Pravidla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542CC4-F659-FD00-6F7E-BD7D98CA2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516"/>
            <a:ext cx="10515600" cy="417511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b="1" i="0" u="sng" dirty="0">
                <a:solidFill>
                  <a:srgbClr val="000000"/>
                </a:solidFill>
                <a:effectLst/>
              </a:rPr>
              <a:t>Celkové hodnocení kombinované zkoušky</a:t>
            </a:r>
          </a:p>
          <a:p>
            <a:r>
              <a:rPr lang="cs-CZ" i="0" dirty="0">
                <a:solidFill>
                  <a:srgbClr val="000000"/>
                </a:solidFill>
                <a:effectLst/>
              </a:rPr>
              <a:t>hodnocení "neprospěl/a" z ústní části zkoušky = hodnocení "neprospěl/a</a:t>
            </a:r>
          </a:p>
          <a:p>
            <a:r>
              <a:rPr lang="cs-CZ" i="0" dirty="0">
                <a:solidFill>
                  <a:srgbClr val="000000"/>
                </a:solidFill>
                <a:effectLst/>
              </a:rPr>
              <a:t>v ostatním se postupuje podle této tabulky:</a:t>
            </a:r>
          </a:p>
          <a:p>
            <a:pPr marL="0" indent="0">
              <a:buNone/>
            </a:pPr>
            <a:r>
              <a:rPr lang="cs-CZ" i="0" dirty="0">
                <a:solidFill>
                  <a:srgbClr val="000000"/>
                </a:solidFill>
                <a:effectLst/>
              </a:rPr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6EE589-4210-5AEE-38C4-245CCDDA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EB2CC28-8EAA-20E8-6FCF-3E937DB11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96135"/>
              </p:ext>
            </p:extLst>
          </p:nvPr>
        </p:nvGraphicFramePr>
        <p:xfrm>
          <a:off x="2204278" y="3013075"/>
          <a:ext cx="812799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8294907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8557879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5950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Hodnocení písemné části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Hodnocení ústní části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Hodnocení zkoušky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19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"výborně"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"výborně"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"výborně"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34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"výborně"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"velmi dobře"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"velmi dobře"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100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"výborně"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"dobře"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"velmi dobře"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344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"velmi dobře"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"výborně"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"výborně"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733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"velmi dobře"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"velmi dobře"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"velmi dobře"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09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"velmi dobře"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"dobře"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"dobře"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23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"dobře"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"výborně"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"velmi dobře"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64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"dobře"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"velmi dobře"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"velmi dobře"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2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"dobře"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"dobře"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"dobře"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283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468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Literatura a zdroje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C9E71CD3-6D2C-4755-ADA1-C1CE171BC0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341437"/>
            <a:ext cx="2839085" cy="4175125"/>
          </a:xfrm>
        </p:spPr>
      </p:pic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62301440-F696-4637-A30F-AEB8A6DDE53F}"/>
              </a:ext>
            </a:extLst>
          </p:cNvPr>
          <p:cNvSpPr txBox="1">
            <a:spLocks/>
          </p:cNvSpPr>
          <p:nvPr/>
        </p:nvSpPr>
        <p:spPr>
          <a:xfrm>
            <a:off x="6864490" y="1341442"/>
            <a:ext cx="4489309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+ ostatní literatura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+ základní právní předpisy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+ ostatní právní předpisy</a:t>
            </a:r>
          </a:p>
        </p:txBody>
      </p: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AACF7717-2822-6808-2DB0-BE6A1DB75D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25" y="1347087"/>
            <a:ext cx="2726724" cy="416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2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b="1" dirty="0"/>
              <a:t>Povinně volitelné předměty v LS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Daňové právo procesní (HOPV0009, HP0527)</a:t>
            </a:r>
          </a:p>
          <a:p>
            <a:r>
              <a:rPr lang="cs-CZ" dirty="0">
                <a:latin typeface="Gill Sans MT"/>
              </a:rPr>
              <a:t>Daňověprávní praktikum (HDPV0146, HP4101)</a:t>
            </a:r>
          </a:p>
          <a:p>
            <a:r>
              <a:rPr lang="cs-CZ" dirty="0" err="1">
                <a:latin typeface="Gill Sans MT"/>
              </a:rPr>
              <a:t>Moot</a:t>
            </a:r>
            <a:r>
              <a:rPr lang="cs-CZ" dirty="0">
                <a:latin typeface="Gill Sans MT"/>
              </a:rPr>
              <a:t> </a:t>
            </a:r>
            <a:r>
              <a:rPr lang="cs-CZ" dirty="0" err="1">
                <a:latin typeface="Gill Sans MT"/>
              </a:rPr>
              <a:t>court</a:t>
            </a:r>
            <a:r>
              <a:rPr lang="cs-CZ" dirty="0">
                <a:latin typeface="Gill Sans MT"/>
              </a:rPr>
              <a:t> – finanční právo (HDPV0189, HP4318)</a:t>
            </a:r>
          </a:p>
          <a:p>
            <a:r>
              <a:rPr lang="cs-CZ" dirty="0">
                <a:latin typeface="Gill Sans MT"/>
              </a:rPr>
              <a:t>Legislativní technika (HDPV0101, HP3609)</a:t>
            </a:r>
          </a:p>
          <a:p>
            <a:r>
              <a:rPr lang="cs-CZ" dirty="0"/>
              <a:t>Právní praxe ve finančním sektoru (HXPV0040, HP4223)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613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Právní praxe ve finančním sektoru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časová dotace 80 hodin (během semestru)</a:t>
            </a:r>
          </a:p>
          <a:p>
            <a:r>
              <a:rPr lang="cs-CZ" dirty="0"/>
              <a:t>reflexní setkání (začátek, průběh, konec praxe)</a:t>
            </a:r>
          </a:p>
          <a:p>
            <a:r>
              <a:rPr lang="cs-CZ" dirty="0"/>
              <a:t>místa</a:t>
            </a:r>
          </a:p>
          <a:p>
            <a:pPr lvl="1"/>
            <a:r>
              <a:rPr lang="cs-CZ" dirty="0">
                <a:latin typeface="Gill Sans MT"/>
              </a:rPr>
              <a:t>MF ČR (konkrétní pozice budou uvedeny v SIS začátkem semestru)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270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SVOČ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XVII. kolo soutěže</a:t>
            </a:r>
          </a:p>
          <a:p>
            <a:pPr lvl="1"/>
            <a:r>
              <a:rPr lang="cs-CZ" dirty="0"/>
              <a:t>bylo vyhlášeno</a:t>
            </a:r>
          </a:p>
          <a:p>
            <a:pPr lvl="1"/>
            <a:r>
              <a:rPr lang="cs-CZ" dirty="0"/>
              <a:t>přihlášení do 8. dubna 2024</a:t>
            </a:r>
          </a:p>
          <a:p>
            <a:pPr lvl="1"/>
            <a:r>
              <a:rPr lang="cs-CZ" dirty="0"/>
              <a:t>odevzdání práce do 15. dubna 2024</a:t>
            </a:r>
          </a:p>
          <a:p>
            <a:r>
              <a:rPr lang="cs-CZ" b="1" dirty="0"/>
              <a:t>témata</a:t>
            </a:r>
          </a:p>
          <a:p>
            <a:pPr lvl="1"/>
            <a:r>
              <a:rPr lang="cs-CZ" dirty="0"/>
              <a:t>vypsaná/individuální</a:t>
            </a:r>
          </a:p>
          <a:p>
            <a:r>
              <a:rPr lang="cs-CZ" b="1" dirty="0"/>
              <a:t>benefity</a:t>
            </a:r>
          </a:p>
          <a:p>
            <a:pPr lvl="1"/>
            <a:r>
              <a:rPr lang="cs-CZ" dirty="0"/>
              <a:t>12 000 Kč / 9 000 Kč / 6 </a:t>
            </a:r>
            <a:r>
              <a:rPr lang="cs-CZ"/>
              <a:t>000 Kč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040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Diplomové práce na katedře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témata</a:t>
            </a:r>
          </a:p>
          <a:p>
            <a:pPr lvl="1"/>
            <a:r>
              <a:rPr lang="cs-CZ" dirty="0"/>
              <a:t>vypsaná/individuální</a:t>
            </a:r>
          </a:p>
          <a:p>
            <a:endParaRPr lang="cs-CZ" b="1" dirty="0"/>
          </a:p>
          <a:p>
            <a:r>
              <a:rPr lang="cs-CZ" b="1" dirty="0"/>
              <a:t>diplomový seminář</a:t>
            </a:r>
          </a:p>
          <a:p>
            <a:pPr lvl="1"/>
            <a:r>
              <a:rPr lang="cs-CZ" dirty="0"/>
              <a:t>30 normostran</a:t>
            </a:r>
          </a:p>
          <a:p>
            <a:pPr lvl="1"/>
            <a:endParaRPr lang="cs-CZ" dirty="0"/>
          </a:p>
          <a:p>
            <a:r>
              <a:rPr lang="cs-CZ" b="1" dirty="0"/>
              <a:t>obhajoba diplomové práce a oborová část SZZK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247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b="1" dirty="0" err="1"/>
              <a:t>Moodle</a:t>
            </a:r>
            <a:endParaRPr lang="cs-CZ" b="1" dirty="0"/>
          </a:p>
          <a:p>
            <a:pPr lvl="1"/>
            <a:r>
              <a:rPr lang="cs-CZ" dirty="0"/>
              <a:t>seminární platforma, uložiště podkladů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SIS</a:t>
            </a:r>
            <a:endParaRPr lang="cs-CZ" dirty="0"/>
          </a:p>
          <a:p>
            <a:pPr lvl="1"/>
            <a:r>
              <a:rPr lang="cs-CZ" dirty="0"/>
              <a:t>anotace, sylabus, pravidla předmětu, studijní opory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latin typeface="Gill Sans MT"/>
              </a:rPr>
              <a:t>Sociální sítě katedry</a:t>
            </a:r>
          </a:p>
          <a:p>
            <a:pPr lvl="1"/>
            <a:r>
              <a:rPr lang="cs-CZ" dirty="0">
                <a:hlinkClick r:id="rId2"/>
              </a:rPr>
              <a:t>https://www.facebook.com/kfpfv/</a:t>
            </a:r>
            <a:endParaRPr lang="cs-CZ" b="1" dirty="0"/>
          </a:p>
          <a:p>
            <a:pPr lvl="1"/>
            <a:r>
              <a:rPr lang="cs-CZ" dirty="0">
                <a:latin typeface="Gill Sans MT"/>
              </a:rPr>
              <a:t>Instagram: @kfpfv.pfuk (</a:t>
            </a:r>
            <a:r>
              <a:rPr lang="cs-CZ" dirty="0">
                <a:latin typeface="Gill Sans MT"/>
                <a:hlinkClick r:id="rId3"/>
              </a:rPr>
              <a:t>https://www.instagram.com/kfpfv.pfuk</a:t>
            </a:r>
            <a:r>
              <a:rPr lang="cs-CZ" dirty="0">
                <a:latin typeface="Gill Sans MT"/>
              </a:rPr>
              <a:t>)</a:t>
            </a:r>
          </a:p>
          <a:p>
            <a:pPr lvl="1"/>
            <a:r>
              <a:rPr lang="cs-CZ" dirty="0">
                <a:latin typeface="Gill Sans MT"/>
                <a:hlinkClick r:id="rId4"/>
              </a:rPr>
              <a:t>https://discord.gg/gYgtEnmydT</a:t>
            </a:r>
            <a:r>
              <a:rPr lang="cs-CZ" dirty="0">
                <a:latin typeface="Gill Sans MT"/>
              </a:rPr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Ostatní</a:t>
            </a:r>
          </a:p>
          <a:p>
            <a:pPr lvl="1"/>
            <a:r>
              <a:rPr lang="cs-CZ" dirty="0">
                <a:hlinkClick r:id="rId5"/>
              </a:rPr>
              <a:t>https://www.prf.cuni.cz/164/katedra-financniho-prava-a-financni-vedy</a:t>
            </a:r>
            <a:r>
              <a:rPr lang="cs-CZ" dirty="0"/>
              <a:t> </a:t>
            </a:r>
          </a:p>
          <a:p>
            <a:pPr lvl="1"/>
            <a:r>
              <a:rPr lang="cs-CZ" dirty="0">
                <a:hlinkClick r:id="rId6"/>
              </a:rPr>
              <a:t>www.radimbohac.cz</a:t>
            </a:r>
            <a:endParaRPr lang="cs-CZ" dirty="0">
              <a:highlight>
                <a:srgbClr val="FFFF00"/>
              </a:highlight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08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Předměty Finanční právo I a II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64721173-7FC5-43FF-BF27-85A6566720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640883"/>
              </p:ext>
            </p:extLst>
          </p:nvPr>
        </p:nvGraphicFramePr>
        <p:xfrm>
          <a:off x="409074" y="1341442"/>
          <a:ext cx="11430000" cy="4180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val="2983726948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3853415077"/>
                    </a:ext>
                  </a:extLst>
                </a:gridCol>
              </a:tblGrid>
              <a:tr h="471176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Gill Sans MT" panose="020B0502020104020203" pitchFamily="34" charset="-18"/>
                        </a:rPr>
                        <a:t>Finanční právo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latin typeface="Gill Sans MT" panose="020B0502020104020203" pitchFamily="34" charset="-18"/>
                        </a:rPr>
                        <a:t>Finanční právo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751066"/>
                  </a:ext>
                </a:extLst>
              </a:tr>
              <a:tr h="36015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základní finanční kategorie a finanční nauky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obecná část finančního práva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měnové právo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devizové právo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právo finančního systému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bankovní právo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pojišťovací právo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právo kapitálového trhu a kolektivní investování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rozpočtové právo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dotační právo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AML právo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obecná část daňového práva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daň z příjmů fyzických osob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daň z příjmů právnických osob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mezinárodní právo daňové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daň z </a:t>
                      </a:r>
                      <a:r>
                        <a:rPr lang="cs-CZ" sz="2000">
                          <a:latin typeface="Gill Sans MT" panose="020B0502020104020203" pitchFamily="34" charset="-18"/>
                        </a:rPr>
                        <a:t>přidané hodnoty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>
                          <a:latin typeface="Gill Sans MT" panose="020B0502020104020203" pitchFamily="34" charset="-18"/>
                        </a:rPr>
                        <a:t>daň </a:t>
                      </a: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z nemovitých věcí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clo a poplatky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Gill Sans MT" panose="020B0502020104020203" pitchFamily="34" charset="-18"/>
                        </a:rPr>
                        <a:t>správa daní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977504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615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/>
              <a:t>Platit daně je čest, ne trest!</a:t>
            </a:r>
            <a:endParaRPr lang="cs-CZ" sz="4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/>
              <a:t>Katedra </a:t>
            </a:r>
            <a:r>
              <a:rPr lang="cs-CZ" dirty="0"/>
              <a:t>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9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Předmět Finanční právo II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153028D-0E39-4649-A95E-EDAB653CF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819902"/>
              </p:ext>
            </p:extLst>
          </p:nvPr>
        </p:nvGraphicFramePr>
        <p:xfrm>
          <a:off x="985353" y="1767048"/>
          <a:ext cx="10221294" cy="317356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937507">
                  <a:extLst>
                    <a:ext uri="{9D8B030D-6E8A-4147-A177-3AD203B41FA5}">
                      <a16:colId xmlns:a16="http://schemas.microsoft.com/office/drawing/2014/main" val="2779788837"/>
                    </a:ext>
                  </a:extLst>
                </a:gridCol>
                <a:gridCol w="6283787">
                  <a:extLst>
                    <a:ext uri="{9D8B030D-6E8A-4147-A177-3AD203B41FA5}">
                      <a16:colId xmlns:a16="http://schemas.microsoft.com/office/drawing/2014/main" val="3215944520"/>
                    </a:ext>
                  </a:extLst>
                </a:gridCol>
              </a:tblGrid>
              <a:tr h="1104080"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  <a:t>Název předmětu v jazyce výuky/ </a:t>
                      </a:r>
                      <a:b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</a:br>
                      <a: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  <a:t>v anglickém jazyce/v českém jazyce: </a:t>
                      </a:r>
                      <a:endParaRPr lang="cs-CZ" sz="2000" b="0" i="0" u="none" strike="noStrike" dirty="0"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marL="160012" marR="160012" marT="80006" marB="80006"/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  <a:t>Finanční právo II/ </a:t>
                      </a:r>
                      <a:r>
                        <a:rPr lang="cs-CZ" sz="2000" b="0" u="none" strike="noStrike" dirty="0" err="1">
                          <a:effectLst/>
                          <a:latin typeface="Gill Sans MT" panose="020B0502020104020203" pitchFamily="34" charset="-18"/>
                        </a:rPr>
                        <a:t>Financial</a:t>
                      </a:r>
                      <a: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  <a:t> Law II </a:t>
                      </a:r>
                      <a:endParaRPr lang="cs-CZ" sz="2000" b="0" i="0" u="none" strike="noStrike" dirty="0"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marL="160012" marR="160012" marT="80006" marB="80006"/>
                </a:tc>
                <a:extLst>
                  <a:ext uri="{0D108BD9-81ED-4DB2-BD59-A6C34878D82A}">
                    <a16:rowId xmlns:a16="http://schemas.microsoft.com/office/drawing/2014/main" val="573721999"/>
                  </a:ext>
                </a:extLst>
              </a:tr>
              <a:tr h="517371"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  <a:t>Kód předmětu:</a:t>
                      </a:r>
                      <a:endParaRPr lang="cs-CZ" sz="2000" b="0" i="0" u="none" strike="noStrike" dirty="0"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marL="160012" marR="160012" marT="80006" marB="80006"/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  <a:t>HPOP0026 (HPOP3026)</a:t>
                      </a:r>
                      <a:endParaRPr lang="cs-CZ" sz="2000" b="0" i="0" u="none" strike="noStrike" dirty="0"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marL="160012" marR="160012" marT="80006" marB="80006"/>
                </a:tc>
                <a:extLst>
                  <a:ext uri="{0D108BD9-81ED-4DB2-BD59-A6C34878D82A}">
                    <a16:rowId xmlns:a16="http://schemas.microsoft.com/office/drawing/2014/main" val="631656135"/>
                  </a:ext>
                </a:extLst>
              </a:tr>
              <a:tr h="517371"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  <a:t>Typ předmětu: </a:t>
                      </a:r>
                      <a:endParaRPr lang="cs-CZ" sz="2000" b="0" i="0" u="none" strike="noStrike" dirty="0"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marL="160012" marR="160012" marT="80006" marB="80006"/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  <a:t>povinný předmět (PP) </a:t>
                      </a:r>
                      <a:endParaRPr lang="cs-CZ" sz="2000" b="0" i="0" u="none" strike="noStrike" dirty="0"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marL="160012" marR="160012" marT="80006" marB="80006"/>
                </a:tc>
                <a:extLst>
                  <a:ext uri="{0D108BD9-81ED-4DB2-BD59-A6C34878D82A}">
                    <a16:rowId xmlns:a16="http://schemas.microsoft.com/office/drawing/2014/main" val="3205672539"/>
                  </a:ext>
                </a:extLst>
              </a:tr>
              <a:tr h="517371"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  <a:t>Kredity: </a:t>
                      </a:r>
                      <a:endParaRPr lang="cs-CZ" sz="2000" b="0" i="0" u="none" strike="noStrike" dirty="0"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marL="160012" marR="160012" marT="80006" marB="80006"/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i="0" u="none" strike="noStrike" dirty="0">
                          <a:effectLst/>
                          <a:latin typeface="Gill Sans MT" panose="020B0502020104020203" pitchFamily="34" charset="-18"/>
                        </a:rPr>
                        <a:t>5</a:t>
                      </a:r>
                    </a:p>
                  </a:txBody>
                  <a:tcPr marL="160012" marR="160012" marT="80006" marB="80006"/>
                </a:tc>
                <a:extLst>
                  <a:ext uri="{0D108BD9-81ED-4DB2-BD59-A6C34878D82A}">
                    <a16:rowId xmlns:a16="http://schemas.microsoft.com/office/drawing/2014/main" val="600784333"/>
                  </a:ext>
                </a:extLst>
              </a:tr>
              <a:tr h="517371"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  <a:t>Semestr: </a:t>
                      </a:r>
                      <a:endParaRPr lang="cs-CZ" sz="2000" b="0" i="0" u="none" strike="noStrike" dirty="0"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marL="160012" marR="160012" marT="80006" marB="80006"/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0" b="0" u="none" strike="noStrike" dirty="0">
                          <a:effectLst/>
                          <a:latin typeface="Gill Sans MT" panose="020B0502020104020203" pitchFamily="34" charset="-18"/>
                        </a:rPr>
                        <a:t>letní semestr (LS) </a:t>
                      </a:r>
                      <a:endParaRPr lang="cs-CZ" sz="2000" b="0" i="0" u="none" strike="noStrike" dirty="0">
                        <a:effectLst/>
                        <a:latin typeface="Gill Sans MT" panose="020B0502020104020203" pitchFamily="34" charset="-18"/>
                      </a:endParaRPr>
                    </a:p>
                  </a:txBody>
                  <a:tcPr marL="160012" marR="160012" marT="80006" marB="80006"/>
                </a:tc>
                <a:extLst>
                  <a:ext uri="{0D108BD9-81ED-4DB2-BD59-A6C34878D82A}">
                    <a16:rowId xmlns:a16="http://schemas.microsoft.com/office/drawing/2014/main" val="327777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0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Předmět Finanční právo II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153028D-0E39-4649-A95E-EDAB653CF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468531"/>
              </p:ext>
            </p:extLst>
          </p:nvPr>
        </p:nvGraphicFramePr>
        <p:xfrm>
          <a:off x="985353" y="1583532"/>
          <a:ext cx="10221294" cy="359269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937507">
                  <a:extLst>
                    <a:ext uri="{9D8B030D-6E8A-4147-A177-3AD203B41FA5}">
                      <a16:colId xmlns:a16="http://schemas.microsoft.com/office/drawing/2014/main" val="2779788837"/>
                    </a:ext>
                  </a:extLst>
                </a:gridCol>
                <a:gridCol w="6283787">
                  <a:extLst>
                    <a:ext uri="{9D8B030D-6E8A-4147-A177-3AD203B41FA5}">
                      <a16:colId xmlns:a16="http://schemas.microsoft.com/office/drawing/2014/main" val="3215944520"/>
                    </a:ext>
                  </a:extLst>
                </a:gridCol>
              </a:tblGrid>
              <a:tr h="517371">
                <a:tc>
                  <a:txBody>
                    <a:bodyPr/>
                    <a:lstStyle/>
                    <a:p>
                      <a:pPr algn="just" rtl="0" fontAlgn="base"/>
                      <a:r>
                        <a:rPr lang="cs-CZ" sz="2000" b="1" i="0" dirty="0">
                          <a:effectLst/>
                          <a:latin typeface="Gill Sans MT"/>
                        </a:rPr>
                        <a:t>Garant: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cs-CZ" sz="2000" b="0" i="0" dirty="0">
                          <a:effectLst/>
                          <a:latin typeface="Gill Sans MT" panose="020B0502020104020203" pitchFamily="34" charset="-18"/>
                        </a:rPr>
                        <a:t>prof. JUDr. Radim Boháč, Ph.D.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56135"/>
                  </a:ext>
                </a:extLst>
              </a:tr>
              <a:tr h="517371">
                <a:tc>
                  <a:txBody>
                    <a:bodyPr/>
                    <a:lstStyle/>
                    <a:p>
                      <a:pPr algn="just" rtl="0" fontAlgn="base"/>
                      <a:r>
                        <a:rPr lang="cs-CZ" sz="2000" b="1" i="0" dirty="0">
                          <a:effectLst/>
                          <a:latin typeface="Gill Sans MT" panose="020B0502020104020203" pitchFamily="34" charset="-18"/>
                        </a:rPr>
                        <a:t>Způsob výuky: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cs-CZ" sz="2000" b="0" i="0" dirty="0">
                          <a:effectLst/>
                          <a:latin typeface="Gill Sans MT" panose="020B0502020104020203" pitchFamily="34" charset="-18"/>
                        </a:rPr>
                        <a:t>přednáška + seminář (+ komentované prezentace)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672539"/>
                  </a:ext>
                </a:extLst>
              </a:tr>
              <a:tr h="517371">
                <a:tc>
                  <a:txBody>
                    <a:bodyPr/>
                    <a:lstStyle/>
                    <a:p>
                      <a:pPr algn="just" rtl="0" fontAlgn="base"/>
                      <a:r>
                        <a:rPr lang="cs-CZ" sz="2000" b="1" i="0" dirty="0">
                          <a:effectLst/>
                          <a:latin typeface="Gill Sans MT" panose="020B0502020104020203" pitchFamily="34" charset="-18"/>
                        </a:rPr>
                        <a:t>Rozsah výuky: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cs-CZ" sz="2000" b="0" i="0" dirty="0">
                          <a:effectLst/>
                          <a:latin typeface="Gill Sans MT" panose="020B0502020104020203" pitchFamily="34" charset="-18"/>
                        </a:rPr>
                        <a:t>2+2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529468"/>
                  </a:ext>
                </a:extLst>
              </a:tr>
              <a:tr h="517371">
                <a:tc>
                  <a:txBody>
                    <a:bodyPr/>
                    <a:lstStyle/>
                    <a:p>
                      <a:pPr algn="just" rtl="0" fontAlgn="base"/>
                      <a:r>
                        <a:rPr lang="cs-CZ" sz="2000" b="1" i="0" dirty="0">
                          <a:effectLst/>
                          <a:latin typeface="Gill Sans MT" panose="020B0502020104020203" pitchFamily="34" charset="-18"/>
                        </a:rPr>
                        <a:t>Jazyk výuky: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cs-CZ" sz="2000" b="0" i="0" dirty="0">
                          <a:effectLst/>
                          <a:latin typeface="Gill Sans MT" panose="020B0502020104020203" pitchFamily="34" charset="-18"/>
                        </a:rPr>
                        <a:t>čeština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784333"/>
                  </a:ext>
                </a:extLst>
              </a:tr>
              <a:tr h="517371">
                <a:tc>
                  <a:txBody>
                    <a:bodyPr/>
                    <a:lstStyle/>
                    <a:p>
                      <a:pPr marL="0" algn="just" defTabSz="914400" rtl="0" eaLnBrk="1" fontAlgn="base" latinLnBrk="0" hangingPunct="1"/>
                      <a:r>
                        <a:rPr lang="cs-CZ" sz="2000" b="1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+mn-ea"/>
                          <a:cs typeface="+mn-cs"/>
                        </a:rPr>
                        <a:t>Kontrola studia: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fontAlgn="base" latinLnBrk="0" hangingPunct="1"/>
                      <a:r>
                        <a:rPr lang="cs-CZ" sz="200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+mn-ea"/>
                          <a:cs typeface="+mn-cs"/>
                        </a:rPr>
                        <a:t>kombinovaná zkouška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776224"/>
                  </a:ext>
                </a:extLst>
              </a:tr>
              <a:tr h="517371">
                <a:tc>
                  <a:txBody>
                    <a:bodyPr/>
                    <a:lstStyle/>
                    <a:p>
                      <a:pPr marL="0" algn="just" defTabSz="914400" rtl="0" eaLnBrk="1" fontAlgn="base" latinLnBrk="0" hangingPunct="1"/>
                      <a:r>
                        <a:rPr lang="cs-CZ" sz="2000" b="1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+mn-ea"/>
                          <a:cs typeface="+mn-cs"/>
                        </a:rPr>
                        <a:t>Celkový počet termínů pro splnění kontroly studia  </a:t>
                      </a:r>
                      <a:br>
                        <a:rPr lang="cs-CZ" sz="2000" b="1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+mn-ea"/>
                          <a:cs typeface="+mn-cs"/>
                        </a:rPr>
                      </a:br>
                      <a:r>
                        <a:rPr lang="cs-CZ" sz="2000" b="1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+mn-ea"/>
                          <a:cs typeface="+mn-cs"/>
                        </a:rPr>
                        <a:t>v akademickém roce: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fontAlgn="base" latinLnBrk="0" hangingPunct="1"/>
                      <a:r>
                        <a:rPr lang="cs-CZ" sz="200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+mn-ea"/>
                          <a:cs typeface="+mn-cs"/>
                        </a:rPr>
                        <a:t>písemná část 3 (1 řádný + 2 opravné) </a:t>
                      </a:r>
                    </a:p>
                    <a:p>
                      <a:pPr marL="0" algn="just" defTabSz="914400" rtl="0" eaLnBrk="1" fontAlgn="base" latinLnBrk="0" hangingPunct="1"/>
                      <a:r>
                        <a:rPr lang="cs-CZ" sz="2000" b="0" i="0" kern="12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+mn-ea"/>
                          <a:cs typeface="+mn-cs"/>
                        </a:rPr>
                        <a:t>ústní část 3 (1 řádný + 2 opravné)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408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07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Vyučující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D762DC3-8D62-4F08-85DD-E2C0EE178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840787"/>
              </p:ext>
            </p:extLst>
          </p:nvPr>
        </p:nvGraphicFramePr>
        <p:xfrm>
          <a:off x="838200" y="1341442"/>
          <a:ext cx="10515600" cy="4175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56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Komentované prezentace, přednášky a semináře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64721173-7FC5-43FF-BF27-85A6566720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730705"/>
              </p:ext>
            </p:extLst>
          </p:nvPr>
        </p:nvGraphicFramePr>
        <p:xfrm>
          <a:off x="409074" y="1341442"/>
          <a:ext cx="11430000" cy="479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13645447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983726948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853415077"/>
                    </a:ext>
                  </a:extLst>
                </a:gridCol>
              </a:tblGrid>
              <a:tr h="587961">
                <a:tc>
                  <a:txBody>
                    <a:bodyPr/>
                    <a:lstStyle/>
                    <a:p>
                      <a:pPr algn="ctr"/>
                      <a:r>
                        <a:rPr lang="cs-CZ" sz="3600" dirty="0">
                          <a:latin typeface="Gill Sans MT" panose="020B0502020104020203" pitchFamily="34" charset="-18"/>
                        </a:rPr>
                        <a:t>Komentované prezentace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>
                          <a:latin typeface="Gill Sans MT" panose="020B0502020104020203" pitchFamily="34" charset="-18"/>
                        </a:rPr>
                        <a:t>Přednášky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>
                          <a:latin typeface="Gill Sans MT" panose="020B0502020104020203" pitchFamily="34" charset="-18"/>
                        </a:rPr>
                        <a:t>Semináře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751066"/>
                  </a:ext>
                </a:extLst>
              </a:tr>
              <a:tr h="36015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latin typeface="Gill Sans MT" panose="020B0502020104020203" pitchFamily="34" charset="-18"/>
                        </a:rPr>
                        <a:t>5 komentovaných prezentací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800" dirty="0">
                        <a:latin typeface="Gill Sans MT" panose="020B0502020104020203" pitchFamily="34" charset="-1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latin typeface="Gill Sans MT" panose="020B0502020104020203" pitchFamily="34" charset="-18"/>
                        </a:rPr>
                        <a:t>obecná část daňového práva a základy správy daní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latin typeface="Gill Sans MT" panose="020B0502020104020203" pitchFamily="34" charset="-18"/>
                        </a:rPr>
                        <a:t>pondělí 10 – 12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2800" dirty="0">
                          <a:latin typeface="Gill Sans MT" panose="020B0502020104020203" pitchFamily="34" charset="-18"/>
                        </a:rPr>
                        <a:t> 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latin typeface="Gill Sans MT" panose="020B0502020104020203" pitchFamily="34" charset="-18"/>
                        </a:rPr>
                        <a:t>prezenčně v místnosti č. 300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800" dirty="0">
                        <a:latin typeface="Gill Sans MT" panose="020B0502020104020203" pitchFamily="34" charset="-1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latin typeface="Gill Sans MT" panose="020B0502020104020203" pitchFamily="34" charset="-18"/>
                        </a:rPr>
                        <a:t>nahrávání a ukládání záznamů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latin typeface="Gill Sans MT" panose="020B0502020104020203" pitchFamily="34" charset="-18"/>
                        </a:rPr>
                        <a:t>pondělí až pátek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800" dirty="0">
                        <a:latin typeface="Gill Sans MT" panose="020B0502020104020203" pitchFamily="34" charset="-1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latin typeface="Gill Sans MT" panose="020B0502020104020203" pitchFamily="34" charset="-18"/>
                        </a:rPr>
                        <a:t>prezenčně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800" dirty="0">
                        <a:latin typeface="Gill Sans MT" panose="020B0502020104020203" pitchFamily="34" charset="-1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>
                          <a:latin typeface="Gill Sans MT" panose="020B0502020104020203" pitchFamily="34" charset="-18"/>
                        </a:rPr>
                        <a:t>skupiny v </a:t>
                      </a:r>
                      <a:r>
                        <a:rPr lang="cs-CZ" sz="2800" dirty="0" err="1">
                          <a:latin typeface="Gill Sans MT" panose="020B0502020104020203" pitchFamily="34" charset="-18"/>
                        </a:rPr>
                        <a:t>Moodle</a:t>
                      </a:r>
                      <a:endParaRPr lang="cs-CZ" sz="2800" dirty="0">
                        <a:latin typeface="Gill Sans MT" panose="020B05020201040202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977504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70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15879"/>
            <a:ext cx="11583795" cy="1325563"/>
          </a:xfrm>
        </p:spPr>
        <p:txBody>
          <a:bodyPr/>
          <a:lstStyle/>
          <a:p>
            <a:r>
              <a:rPr lang="cs-CZ" dirty="0"/>
              <a:t>Vzdělávací plán předmětu Finanční právo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novinka od akademického roku 2023/2024</a:t>
            </a:r>
          </a:p>
          <a:p>
            <a:r>
              <a:rPr lang="cs-CZ" dirty="0"/>
              <a:t>obsah vzdělávacího plánu</a:t>
            </a:r>
          </a:p>
          <a:p>
            <a:pPr lvl="1"/>
            <a:r>
              <a:rPr lang="cs-CZ" dirty="0"/>
              <a:t>25 témat</a:t>
            </a:r>
          </a:p>
          <a:p>
            <a:pPr lvl="1"/>
            <a:r>
              <a:rPr lang="cs-CZ" dirty="0"/>
              <a:t>u každého tématu</a:t>
            </a:r>
          </a:p>
          <a:p>
            <a:pPr lvl="2"/>
            <a:r>
              <a:rPr lang="cs-CZ" dirty="0"/>
              <a:t>hlavní náplň tématu a klíčové pojmy</a:t>
            </a:r>
          </a:p>
          <a:p>
            <a:pPr lvl="2"/>
            <a:r>
              <a:rPr lang="cs-CZ" dirty="0"/>
              <a:t>získané znalosti a dovednosti</a:t>
            </a:r>
          </a:p>
          <a:p>
            <a:pPr lvl="2"/>
            <a:r>
              <a:rPr lang="cs-CZ" dirty="0"/>
              <a:t>hlavní prameny</a:t>
            </a:r>
          </a:p>
          <a:p>
            <a:pPr lvl="2"/>
            <a:r>
              <a:rPr lang="cs-CZ" dirty="0"/>
              <a:t>vazby a souvislosti</a:t>
            </a:r>
          </a:p>
          <a:p>
            <a:pPr lvl="2"/>
            <a:r>
              <a:rPr lang="cs-CZ" dirty="0"/>
              <a:t>zkoušková otázka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92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Pravidla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b="1" i="0" u="sng" dirty="0">
                <a:solidFill>
                  <a:srgbClr val="000000"/>
                </a:solidFill>
                <a:effectLst/>
              </a:rPr>
              <a:t>Obecná pravidla</a:t>
            </a:r>
            <a:endParaRPr lang="cs-CZ" b="0" i="0" dirty="0">
              <a:solidFill>
                <a:srgbClr val="000000"/>
              </a:solidFill>
              <a:effectLst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</a:rPr>
              <a:t>kontrola studia = kombinovaná zkouška (5 kreditů)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/>
              <a:t>písemnou a ústní část zkoušky je nutné složit ve stejném úseku studia (zpravidla akademickém roce)</a:t>
            </a:r>
            <a:endParaRPr lang="cs-CZ" b="0" i="0" dirty="0">
              <a:solidFill>
                <a:srgbClr val="000000"/>
              </a:solidFill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81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Pravidla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b="1" i="0" u="sng" dirty="0">
                <a:solidFill>
                  <a:srgbClr val="000000"/>
                </a:solidFill>
                <a:effectLst/>
              </a:rPr>
              <a:t>Absolvování písemné části zkoušky v řádném termínu na semináři</a:t>
            </a:r>
            <a:endParaRPr lang="cs-CZ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100 bodů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</a:rPr>
              <a:t>35 bodů za průběžnou práci během semestru, a to za správná řešení zadaných příkladů nebo průběžné testy (vedoucí semináře zadá příklady nebo testy za 40 bodů)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</a:rPr>
              <a:t>65 bodů za závěrečný test</a:t>
            </a:r>
          </a:p>
          <a:p>
            <a:r>
              <a:rPr lang="cs-CZ" dirty="0"/>
              <a:t>vedoucí semináře určí, zda je možné při průběžných testech a při závěrečném testu používat právní předpisy a jiné pomůcky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6855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1123</Words>
  <Application>Microsoft Office PowerPoint</Application>
  <PresentationFormat>Širokoúhlá obrazovka</PresentationFormat>
  <Paragraphs>242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</vt:lpstr>
      <vt:lpstr>Gill Sans MT</vt:lpstr>
      <vt:lpstr>Motiv Office</vt:lpstr>
      <vt:lpstr>Základní informace o předmětu Finanční právo II</vt:lpstr>
      <vt:lpstr>Předměty Finanční právo I a II</vt:lpstr>
      <vt:lpstr>Předmět Finanční právo II</vt:lpstr>
      <vt:lpstr>Předmět Finanční právo II</vt:lpstr>
      <vt:lpstr>Vyučující</vt:lpstr>
      <vt:lpstr>Komentované prezentace, přednášky a semináře</vt:lpstr>
      <vt:lpstr>Vzdělávací plán předmětu Finanční právo II</vt:lpstr>
      <vt:lpstr>Pravidla předmětu</vt:lpstr>
      <vt:lpstr>Pravidla předmětu</vt:lpstr>
      <vt:lpstr>Pravidla předmětu</vt:lpstr>
      <vt:lpstr>Pravidla předmětu</vt:lpstr>
      <vt:lpstr>Pravidla předmětu</vt:lpstr>
      <vt:lpstr>Pravidla předmětu</vt:lpstr>
      <vt:lpstr>Literatura a zdroje</vt:lpstr>
      <vt:lpstr>Povinně volitelné předměty v LS</vt:lpstr>
      <vt:lpstr>Právní praxe ve finančním sektoru</vt:lpstr>
      <vt:lpstr>SVOČ</vt:lpstr>
      <vt:lpstr>Diplomové práce na katedře</vt:lpstr>
      <vt:lpstr>Informace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162</cp:revision>
  <dcterms:created xsi:type="dcterms:W3CDTF">2019-09-25T20:27:52Z</dcterms:created>
  <dcterms:modified xsi:type="dcterms:W3CDTF">2024-02-14T10:33:29Z</dcterms:modified>
</cp:coreProperties>
</file>