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301" r:id="rId4"/>
    <p:sldId id="287" r:id="rId5"/>
    <p:sldId id="288" r:id="rId6"/>
    <p:sldId id="289" r:id="rId7"/>
    <p:sldId id="290" r:id="rId8"/>
    <p:sldId id="291" r:id="rId9"/>
    <p:sldId id="292" r:id="rId10"/>
    <p:sldId id="296" r:id="rId11"/>
    <p:sldId id="297" r:id="rId12"/>
    <p:sldId id="298" r:id="rId13"/>
    <p:sldId id="299" r:id="rId14"/>
    <p:sldId id="300" r:id="rId15"/>
    <p:sldId id="263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D1D101-7511-4ACE-9C8A-9EF46CD37E88}" v="42" dt="2024-02-15T11:28:57.812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75265" autoAdjust="0"/>
  </p:normalViewPr>
  <p:slideViewPr>
    <p:cSldViewPr snapToGrid="0" showGuides="1">
      <p:cViewPr varScale="1">
        <p:scale>
          <a:sx n="80" d="100"/>
          <a:sy n="80" d="100"/>
        </p:scale>
        <p:origin x="15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47D1D101-7511-4ACE-9C8A-9EF46CD37E88}"/>
    <pc:docChg chg="custSel addSld modSld">
      <pc:chgData name="Radim Boháč" userId="e5098a9a-6a28-40ce-ac6e-47e9b8c9add8" providerId="ADAL" clId="{47D1D101-7511-4ACE-9C8A-9EF46CD37E88}" dt="2024-02-15T12:01:09.242" v="148" actId="113"/>
      <pc:docMkLst>
        <pc:docMk/>
      </pc:docMkLst>
      <pc:sldChg chg="modSp mod">
        <pc:chgData name="Radim Boháč" userId="e5098a9a-6a28-40ce-ac6e-47e9b8c9add8" providerId="ADAL" clId="{47D1D101-7511-4ACE-9C8A-9EF46CD37E88}" dt="2024-02-15T11:28:02.190" v="64" actId="20577"/>
        <pc:sldMkLst>
          <pc:docMk/>
          <pc:sldMk cId="3188188334" sldId="257"/>
        </pc:sldMkLst>
        <pc:spChg chg="mod">
          <ac:chgData name="Radim Boháč" userId="e5098a9a-6a28-40ce-ac6e-47e9b8c9add8" providerId="ADAL" clId="{47D1D101-7511-4ACE-9C8A-9EF46CD37E88}" dt="2024-02-15T11:28:02.190" v="64" actId="20577"/>
          <ac:spMkLst>
            <pc:docMk/>
            <pc:sldMk cId="3188188334" sldId="257"/>
            <ac:spMk id="3" creationId="{65B522AF-47DF-4E6D-A35F-27E042B628E3}"/>
          </ac:spMkLst>
        </pc:spChg>
      </pc:sldChg>
      <pc:sldChg chg="modSp mod">
        <pc:chgData name="Radim Boháč" userId="e5098a9a-6a28-40ce-ac6e-47e9b8c9add8" providerId="ADAL" clId="{47D1D101-7511-4ACE-9C8A-9EF46CD37E88}" dt="2024-02-15T12:01:09.242" v="148" actId="113"/>
        <pc:sldMkLst>
          <pc:docMk/>
          <pc:sldMk cId="2703051308" sldId="287"/>
        </pc:sldMkLst>
        <pc:spChg chg="mod">
          <ac:chgData name="Radim Boháč" userId="e5098a9a-6a28-40ce-ac6e-47e9b8c9add8" providerId="ADAL" clId="{47D1D101-7511-4ACE-9C8A-9EF46CD37E88}" dt="2024-02-15T11:29:27.105" v="143" actId="20577"/>
          <ac:spMkLst>
            <pc:docMk/>
            <pc:sldMk cId="2703051308" sldId="287"/>
            <ac:spMk id="2" creationId="{D07FEA68-5791-497A-AEE0-AD22E4D52440}"/>
          </ac:spMkLst>
        </pc:spChg>
        <pc:spChg chg="mod">
          <ac:chgData name="Radim Boháč" userId="e5098a9a-6a28-40ce-ac6e-47e9b8c9add8" providerId="ADAL" clId="{47D1D101-7511-4ACE-9C8A-9EF46CD37E88}" dt="2024-02-15T12:01:09.242" v="148" actId="113"/>
          <ac:spMkLst>
            <pc:docMk/>
            <pc:sldMk cId="2703051308" sldId="287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47D1D101-7511-4ACE-9C8A-9EF46CD37E88}" dt="2024-02-15T11:29:37.877" v="147" actId="20577"/>
        <pc:sldMkLst>
          <pc:docMk/>
          <pc:sldMk cId="2137997800" sldId="300"/>
        </pc:sldMkLst>
        <pc:spChg chg="mod">
          <ac:chgData name="Radim Boháč" userId="e5098a9a-6a28-40ce-ac6e-47e9b8c9add8" providerId="ADAL" clId="{47D1D101-7511-4ACE-9C8A-9EF46CD37E88}" dt="2024-02-15T11:29:37.877" v="147" actId="20577"/>
          <ac:spMkLst>
            <pc:docMk/>
            <pc:sldMk cId="2137997800" sldId="300"/>
            <ac:spMk id="2" creationId="{D07FEA68-5791-497A-AEE0-AD22E4D52440}"/>
          </ac:spMkLst>
        </pc:spChg>
      </pc:sldChg>
      <pc:sldChg chg="addSp delSp modSp add mod">
        <pc:chgData name="Radim Boháč" userId="e5098a9a-6a28-40ce-ac6e-47e9b8c9add8" providerId="ADAL" clId="{47D1D101-7511-4ACE-9C8A-9EF46CD37E88}" dt="2024-02-15T11:29:04.053" v="139" actId="404"/>
        <pc:sldMkLst>
          <pc:docMk/>
          <pc:sldMk cId="1186169074" sldId="301"/>
        </pc:sldMkLst>
        <pc:spChg chg="mod">
          <ac:chgData name="Radim Boháč" userId="e5098a9a-6a28-40ce-ac6e-47e9b8c9add8" providerId="ADAL" clId="{47D1D101-7511-4ACE-9C8A-9EF46CD37E88}" dt="2024-02-15T11:28:17.388" v="89" actId="20577"/>
          <ac:spMkLst>
            <pc:docMk/>
            <pc:sldMk cId="1186169074" sldId="301"/>
            <ac:spMk id="2" creationId="{93AB34AA-CCED-F11A-B1BD-7DECB2243389}"/>
          </ac:spMkLst>
        </pc:spChg>
        <pc:spChg chg="del">
          <ac:chgData name="Radim Boháč" userId="e5098a9a-6a28-40ce-ac6e-47e9b8c9add8" providerId="ADAL" clId="{47D1D101-7511-4ACE-9C8A-9EF46CD37E88}" dt="2024-02-15T11:28:20.382" v="90" actId="478"/>
          <ac:spMkLst>
            <pc:docMk/>
            <pc:sldMk cId="1186169074" sldId="301"/>
            <ac:spMk id="3" creationId="{A4FB4B23-ABBC-B06F-2F7B-969CFAF2E1B3}"/>
          </ac:spMkLst>
        </pc:spChg>
        <pc:spChg chg="add del mod">
          <ac:chgData name="Radim Boháč" userId="e5098a9a-6a28-40ce-ac6e-47e9b8c9add8" providerId="ADAL" clId="{47D1D101-7511-4ACE-9C8A-9EF46CD37E88}" dt="2024-02-15T11:28:21.906" v="91" actId="478"/>
          <ac:spMkLst>
            <pc:docMk/>
            <pc:sldMk cId="1186169074" sldId="301"/>
            <ac:spMk id="8" creationId="{774206CF-874C-6441-B4A5-9AE5DF25B57B}"/>
          </ac:spMkLst>
        </pc:spChg>
        <pc:graphicFrameChg chg="mod modGraphic">
          <ac:chgData name="Radim Boháč" userId="e5098a9a-6a28-40ce-ac6e-47e9b8c9add8" providerId="ADAL" clId="{47D1D101-7511-4ACE-9C8A-9EF46CD37E88}" dt="2024-02-15T11:29:04.053" v="139" actId="404"/>
          <ac:graphicFrameMkLst>
            <pc:docMk/>
            <pc:sldMk cId="1186169074" sldId="301"/>
            <ac:graphicFrameMk id="4" creationId="{86B29E1E-5629-02D2-003B-BE25E4AFE9D6}"/>
          </ac:graphicFrameMkLst>
        </pc:graphicFrameChg>
        <pc:graphicFrameChg chg="del">
          <ac:chgData name="Radim Boháč" userId="e5098a9a-6a28-40ce-ac6e-47e9b8c9add8" providerId="ADAL" clId="{47D1D101-7511-4ACE-9C8A-9EF46CD37E88}" dt="2024-02-15T11:28:23.656" v="92" actId="478"/>
          <ac:graphicFrameMkLst>
            <pc:docMk/>
            <pc:sldMk cId="1186169074" sldId="301"/>
            <ac:graphicFrameMk id="5" creationId="{06A9E081-DDBE-445E-D945-9BCB74EBCE24}"/>
          </ac:graphicFrameMkLst>
        </pc:graphicFrameChg>
      </pc:sldChg>
    </pc:docChg>
  </pc:docChgLst>
  <pc:docChgLst>
    <pc:chgData name="Radim Boháč" userId="e5098a9a-6a28-40ce-ac6e-47e9b8c9add8" providerId="ADAL" clId="{17480D37-3077-47C9-B608-A4784D665476}"/>
    <pc:docChg chg="custSel delSld modSld">
      <pc:chgData name="Radim Boháč" userId="e5098a9a-6a28-40ce-ac6e-47e9b8c9add8" providerId="ADAL" clId="{17480D37-3077-47C9-B608-A4784D665476}" dt="2024-02-15T20:52:49.879" v="10" actId="27636"/>
      <pc:docMkLst>
        <pc:docMk/>
      </pc:docMkLst>
      <pc:sldChg chg="modSp mod">
        <pc:chgData name="Radim Boháč" userId="e5098a9a-6a28-40ce-ac6e-47e9b8c9add8" providerId="ADAL" clId="{17480D37-3077-47C9-B608-A4784D665476}" dt="2024-02-11T18:55:18.913" v="2" actId="20577"/>
        <pc:sldMkLst>
          <pc:docMk/>
          <pc:sldMk cId="4086439368" sldId="256"/>
        </pc:sldMkLst>
        <pc:spChg chg="mod">
          <ac:chgData name="Radim Boháč" userId="e5098a9a-6a28-40ce-ac6e-47e9b8c9add8" providerId="ADAL" clId="{17480D37-3077-47C9-B608-A4784D665476}" dt="2024-02-11T18:55:15.370" v="0" actId="20577"/>
          <ac:spMkLst>
            <pc:docMk/>
            <pc:sldMk cId="4086439368" sldId="256"/>
            <ac:spMk id="6" creationId="{0B1AA515-C4F5-4F05-9AA0-02923517FDAF}"/>
          </ac:spMkLst>
        </pc:spChg>
        <pc:spChg chg="mod">
          <ac:chgData name="Radim Boháč" userId="e5098a9a-6a28-40ce-ac6e-47e9b8c9add8" providerId="ADAL" clId="{17480D37-3077-47C9-B608-A4784D665476}" dt="2024-02-11T18:55:18.913" v="2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17480D37-3077-47C9-B608-A4784D665476}" dt="2024-02-11T18:55:58.531" v="3" actId="6549"/>
        <pc:sldMkLst>
          <pc:docMk/>
          <pc:sldMk cId="3188188334" sldId="257"/>
        </pc:sldMkLst>
        <pc:spChg chg="mod">
          <ac:chgData name="Radim Boháč" userId="e5098a9a-6a28-40ce-ac6e-47e9b8c9add8" providerId="ADAL" clId="{17480D37-3077-47C9-B608-A4784D665476}" dt="2024-02-11T18:55:58.531" v="3" actId="6549"/>
          <ac:spMkLst>
            <pc:docMk/>
            <pc:sldMk cId="3188188334" sldId="257"/>
            <ac:spMk id="3" creationId="{65B522AF-47DF-4E6D-A35F-27E042B628E3}"/>
          </ac:spMkLst>
        </pc:spChg>
      </pc:sldChg>
      <pc:sldChg chg="del">
        <pc:chgData name="Radim Boháč" userId="e5098a9a-6a28-40ce-ac6e-47e9b8c9add8" providerId="ADAL" clId="{17480D37-3077-47C9-B608-A4784D665476}" dt="2024-02-11T18:56:17.625" v="4" actId="47"/>
        <pc:sldMkLst>
          <pc:docMk/>
          <pc:sldMk cId="3460592039" sldId="264"/>
        </pc:sldMkLst>
      </pc:sldChg>
      <pc:sldChg chg="del">
        <pc:chgData name="Radim Boháč" userId="e5098a9a-6a28-40ce-ac6e-47e9b8c9add8" providerId="ADAL" clId="{17480D37-3077-47C9-B608-A4784D665476}" dt="2024-02-11T18:56:17.625" v="4" actId="47"/>
        <pc:sldMkLst>
          <pc:docMk/>
          <pc:sldMk cId="3478807263" sldId="265"/>
        </pc:sldMkLst>
      </pc:sldChg>
      <pc:sldChg chg="del">
        <pc:chgData name="Radim Boháč" userId="e5098a9a-6a28-40ce-ac6e-47e9b8c9add8" providerId="ADAL" clId="{17480D37-3077-47C9-B608-A4784D665476}" dt="2024-02-11T18:56:17.625" v="4" actId="47"/>
        <pc:sldMkLst>
          <pc:docMk/>
          <pc:sldMk cId="2427151950" sldId="266"/>
        </pc:sldMkLst>
      </pc:sldChg>
      <pc:sldChg chg="del">
        <pc:chgData name="Radim Boháč" userId="e5098a9a-6a28-40ce-ac6e-47e9b8c9add8" providerId="ADAL" clId="{17480D37-3077-47C9-B608-A4784D665476}" dt="2024-02-11T18:56:17.625" v="4" actId="47"/>
        <pc:sldMkLst>
          <pc:docMk/>
          <pc:sldMk cId="3303853675" sldId="267"/>
        </pc:sldMkLst>
      </pc:sldChg>
      <pc:sldChg chg="del">
        <pc:chgData name="Radim Boháč" userId="e5098a9a-6a28-40ce-ac6e-47e9b8c9add8" providerId="ADAL" clId="{17480D37-3077-47C9-B608-A4784D665476}" dt="2024-02-11T18:56:17.625" v="4" actId="47"/>
        <pc:sldMkLst>
          <pc:docMk/>
          <pc:sldMk cId="61262826" sldId="268"/>
        </pc:sldMkLst>
      </pc:sldChg>
      <pc:sldChg chg="del">
        <pc:chgData name="Radim Boháč" userId="e5098a9a-6a28-40ce-ac6e-47e9b8c9add8" providerId="ADAL" clId="{17480D37-3077-47C9-B608-A4784D665476}" dt="2024-02-11T18:56:17.625" v="4" actId="47"/>
        <pc:sldMkLst>
          <pc:docMk/>
          <pc:sldMk cId="360565918" sldId="269"/>
        </pc:sldMkLst>
      </pc:sldChg>
      <pc:sldChg chg="del">
        <pc:chgData name="Radim Boháč" userId="e5098a9a-6a28-40ce-ac6e-47e9b8c9add8" providerId="ADAL" clId="{17480D37-3077-47C9-B608-A4784D665476}" dt="2024-02-11T18:56:17.625" v="4" actId="47"/>
        <pc:sldMkLst>
          <pc:docMk/>
          <pc:sldMk cId="3836670769" sldId="270"/>
        </pc:sldMkLst>
      </pc:sldChg>
      <pc:sldChg chg="del">
        <pc:chgData name="Radim Boháč" userId="e5098a9a-6a28-40ce-ac6e-47e9b8c9add8" providerId="ADAL" clId="{17480D37-3077-47C9-B608-A4784D665476}" dt="2024-02-11T18:56:17.625" v="4" actId="47"/>
        <pc:sldMkLst>
          <pc:docMk/>
          <pc:sldMk cId="3036552044" sldId="271"/>
        </pc:sldMkLst>
      </pc:sldChg>
      <pc:sldChg chg="del">
        <pc:chgData name="Radim Boháč" userId="e5098a9a-6a28-40ce-ac6e-47e9b8c9add8" providerId="ADAL" clId="{17480D37-3077-47C9-B608-A4784D665476}" dt="2024-02-11T18:56:17.625" v="4" actId="47"/>
        <pc:sldMkLst>
          <pc:docMk/>
          <pc:sldMk cId="3732822384" sldId="272"/>
        </pc:sldMkLst>
      </pc:sldChg>
      <pc:sldChg chg="del">
        <pc:chgData name="Radim Boháč" userId="e5098a9a-6a28-40ce-ac6e-47e9b8c9add8" providerId="ADAL" clId="{17480D37-3077-47C9-B608-A4784D665476}" dt="2024-02-11T18:56:17.625" v="4" actId="47"/>
        <pc:sldMkLst>
          <pc:docMk/>
          <pc:sldMk cId="3043136567" sldId="273"/>
        </pc:sldMkLst>
      </pc:sldChg>
      <pc:sldChg chg="del">
        <pc:chgData name="Radim Boháč" userId="e5098a9a-6a28-40ce-ac6e-47e9b8c9add8" providerId="ADAL" clId="{17480D37-3077-47C9-B608-A4784D665476}" dt="2024-02-11T18:56:17.625" v="4" actId="47"/>
        <pc:sldMkLst>
          <pc:docMk/>
          <pc:sldMk cId="2158099138" sldId="274"/>
        </pc:sldMkLst>
      </pc:sldChg>
      <pc:sldChg chg="del">
        <pc:chgData name="Radim Boháč" userId="e5098a9a-6a28-40ce-ac6e-47e9b8c9add8" providerId="ADAL" clId="{17480D37-3077-47C9-B608-A4784D665476}" dt="2024-02-11T18:56:17.625" v="4" actId="47"/>
        <pc:sldMkLst>
          <pc:docMk/>
          <pc:sldMk cId="2628520998" sldId="275"/>
        </pc:sldMkLst>
      </pc:sldChg>
      <pc:sldChg chg="del">
        <pc:chgData name="Radim Boháč" userId="e5098a9a-6a28-40ce-ac6e-47e9b8c9add8" providerId="ADAL" clId="{17480D37-3077-47C9-B608-A4784D665476}" dt="2024-02-11T18:56:17.625" v="4" actId="47"/>
        <pc:sldMkLst>
          <pc:docMk/>
          <pc:sldMk cId="2596541228" sldId="276"/>
        </pc:sldMkLst>
      </pc:sldChg>
      <pc:sldChg chg="del">
        <pc:chgData name="Radim Boháč" userId="e5098a9a-6a28-40ce-ac6e-47e9b8c9add8" providerId="ADAL" clId="{17480D37-3077-47C9-B608-A4784D665476}" dt="2024-02-11T18:56:17.625" v="4" actId="47"/>
        <pc:sldMkLst>
          <pc:docMk/>
          <pc:sldMk cId="1240034913" sldId="277"/>
        </pc:sldMkLst>
      </pc:sldChg>
      <pc:sldChg chg="del">
        <pc:chgData name="Radim Boháč" userId="e5098a9a-6a28-40ce-ac6e-47e9b8c9add8" providerId="ADAL" clId="{17480D37-3077-47C9-B608-A4784D665476}" dt="2024-02-11T18:56:17.625" v="4" actId="47"/>
        <pc:sldMkLst>
          <pc:docMk/>
          <pc:sldMk cId="1125291059" sldId="278"/>
        </pc:sldMkLst>
      </pc:sldChg>
      <pc:sldChg chg="del">
        <pc:chgData name="Radim Boháč" userId="e5098a9a-6a28-40ce-ac6e-47e9b8c9add8" providerId="ADAL" clId="{17480D37-3077-47C9-B608-A4784D665476}" dt="2024-02-11T18:56:17.625" v="4" actId="47"/>
        <pc:sldMkLst>
          <pc:docMk/>
          <pc:sldMk cId="3006995086" sldId="279"/>
        </pc:sldMkLst>
      </pc:sldChg>
      <pc:sldChg chg="del">
        <pc:chgData name="Radim Boháč" userId="e5098a9a-6a28-40ce-ac6e-47e9b8c9add8" providerId="ADAL" clId="{17480D37-3077-47C9-B608-A4784D665476}" dt="2024-02-11T18:56:17.625" v="4" actId="47"/>
        <pc:sldMkLst>
          <pc:docMk/>
          <pc:sldMk cId="217187107" sldId="282"/>
        </pc:sldMkLst>
      </pc:sldChg>
      <pc:sldChg chg="del">
        <pc:chgData name="Radim Boháč" userId="e5098a9a-6a28-40ce-ac6e-47e9b8c9add8" providerId="ADAL" clId="{17480D37-3077-47C9-B608-A4784D665476}" dt="2024-02-11T18:56:17.625" v="4" actId="47"/>
        <pc:sldMkLst>
          <pc:docMk/>
          <pc:sldMk cId="1670819036" sldId="285"/>
        </pc:sldMkLst>
      </pc:sldChg>
      <pc:sldChg chg="del">
        <pc:chgData name="Radim Boháč" userId="e5098a9a-6a28-40ce-ac6e-47e9b8c9add8" providerId="ADAL" clId="{17480D37-3077-47C9-B608-A4784D665476}" dt="2024-02-11T18:56:17.625" v="4" actId="47"/>
        <pc:sldMkLst>
          <pc:docMk/>
          <pc:sldMk cId="3851591924" sldId="286"/>
        </pc:sldMkLst>
      </pc:sldChg>
      <pc:sldChg chg="modSp mod">
        <pc:chgData name="Radim Boháč" userId="e5098a9a-6a28-40ce-ac6e-47e9b8c9add8" providerId="ADAL" clId="{17480D37-3077-47C9-B608-A4784D665476}" dt="2024-02-15T20:52:49.879" v="10" actId="27636"/>
        <pc:sldMkLst>
          <pc:docMk/>
          <pc:sldMk cId="2137997800" sldId="300"/>
        </pc:sldMkLst>
        <pc:spChg chg="mod">
          <ac:chgData name="Radim Boháč" userId="e5098a9a-6a28-40ce-ac6e-47e9b8c9add8" providerId="ADAL" clId="{17480D37-3077-47C9-B608-A4784D665476}" dt="2024-02-15T20:52:49.879" v="10" actId="27636"/>
          <ac:spMkLst>
            <pc:docMk/>
            <pc:sldMk cId="2137997800" sldId="300"/>
            <ac:spMk id="3" creationId="{FA8CC2E3-78C7-401D-8B6F-791D7C471981}"/>
          </ac:spMkLst>
        </pc:spChg>
      </pc:sldChg>
      <pc:sldChg chg="del">
        <pc:chgData name="Radim Boháč" userId="e5098a9a-6a28-40ce-ac6e-47e9b8c9add8" providerId="ADAL" clId="{17480D37-3077-47C9-B608-A4784D665476}" dt="2024-02-11T18:56:17.625" v="4" actId="47"/>
        <pc:sldMkLst>
          <pc:docMk/>
          <pc:sldMk cId="3820969335" sldId="325"/>
        </pc:sldMkLst>
      </pc:sldChg>
      <pc:sldChg chg="del">
        <pc:chgData name="Radim Boháč" userId="e5098a9a-6a28-40ce-ac6e-47e9b8c9add8" providerId="ADAL" clId="{17480D37-3077-47C9-B608-A4784D665476}" dt="2024-02-11T18:56:17.625" v="4" actId="47"/>
        <pc:sldMkLst>
          <pc:docMk/>
          <pc:sldMk cId="2411812854" sldId="326"/>
        </pc:sldMkLst>
      </pc:sldChg>
      <pc:sldChg chg="del">
        <pc:chgData name="Radim Boháč" userId="e5098a9a-6a28-40ce-ac6e-47e9b8c9add8" providerId="ADAL" clId="{17480D37-3077-47C9-B608-A4784D665476}" dt="2024-02-11T18:56:17.625" v="4" actId="47"/>
        <pc:sldMkLst>
          <pc:docMk/>
          <pc:sldMk cId="765238840" sldId="327"/>
        </pc:sldMkLst>
      </pc:sldChg>
      <pc:sldChg chg="del">
        <pc:chgData name="Radim Boháč" userId="e5098a9a-6a28-40ce-ac6e-47e9b8c9add8" providerId="ADAL" clId="{17480D37-3077-47C9-B608-A4784D665476}" dt="2024-02-11T18:56:17.625" v="4" actId="47"/>
        <pc:sldMkLst>
          <pc:docMk/>
          <pc:sldMk cId="412008227" sldId="36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B54F1D-421F-43E5-A92A-3C6D75B064BF}" type="doc">
      <dgm:prSet loTypeId="urn:microsoft.com/office/officeart/2005/8/layout/orgChart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B46A655F-DBA6-4DBE-BC4E-3802EE2E8A37}">
      <dgm:prSet phldrT="[Text]" custT="1"/>
      <dgm:spPr/>
      <dgm:t>
        <a:bodyPr/>
        <a:lstStyle/>
        <a:p>
          <a:r>
            <a:rPr lang="cs-CZ" sz="4400" dirty="0">
              <a:latin typeface="Gill Sans MT" panose="020B0502020104020203" pitchFamily="34" charset="-18"/>
            </a:rPr>
            <a:t>Konstrukční prvky daní</a:t>
          </a:r>
        </a:p>
      </dgm:t>
    </dgm:pt>
    <dgm:pt modelId="{6912ACEC-4051-47C3-BA4B-7BFD9EF291CE}" type="parTrans" cxnId="{B6EE2EA4-06F5-4FBA-88C1-D73C2F7D6E6A}">
      <dgm:prSet/>
      <dgm:spPr/>
      <dgm:t>
        <a:bodyPr/>
        <a:lstStyle/>
        <a:p>
          <a:endParaRPr lang="cs-CZ"/>
        </a:p>
      </dgm:t>
    </dgm:pt>
    <dgm:pt modelId="{2C242AC6-A80A-4D32-94AD-25D0C9EF2751}" type="sibTrans" cxnId="{B6EE2EA4-06F5-4FBA-88C1-D73C2F7D6E6A}">
      <dgm:prSet/>
      <dgm:spPr/>
      <dgm:t>
        <a:bodyPr/>
        <a:lstStyle/>
        <a:p>
          <a:endParaRPr lang="cs-CZ"/>
        </a:p>
      </dgm:t>
    </dgm:pt>
    <dgm:pt modelId="{C866497E-B711-4940-8F68-FFA98EE100F0}">
      <dgm:prSet phldrT="[Text]" custT="1"/>
      <dgm:spPr/>
      <dgm:t>
        <a:bodyPr/>
        <a:lstStyle/>
        <a:p>
          <a:r>
            <a:rPr lang="cs-CZ" sz="4400" dirty="0">
              <a:latin typeface="Gill Sans MT" panose="020B0502020104020203" pitchFamily="34" charset="-18"/>
            </a:rPr>
            <a:t>základní</a:t>
          </a:r>
        </a:p>
      </dgm:t>
    </dgm:pt>
    <dgm:pt modelId="{D59DB1B0-20F6-40EC-AFF0-5484C0DDF2E0}" type="parTrans" cxnId="{805F86DD-7F36-4AE4-8905-4D7BFBD6ED44}">
      <dgm:prSet/>
      <dgm:spPr/>
      <dgm:t>
        <a:bodyPr/>
        <a:lstStyle/>
        <a:p>
          <a:endParaRPr lang="cs-CZ"/>
        </a:p>
      </dgm:t>
    </dgm:pt>
    <dgm:pt modelId="{EC99831D-66A7-48DD-8BE7-B6A37FBE9983}" type="sibTrans" cxnId="{805F86DD-7F36-4AE4-8905-4D7BFBD6ED44}">
      <dgm:prSet/>
      <dgm:spPr/>
      <dgm:t>
        <a:bodyPr/>
        <a:lstStyle/>
        <a:p>
          <a:endParaRPr lang="cs-CZ"/>
        </a:p>
      </dgm:t>
    </dgm:pt>
    <dgm:pt modelId="{BE92B3C7-196C-46B6-8121-0A486176F0CA}">
      <dgm:prSet phldrT="[Text]" custT="1"/>
      <dgm:spPr/>
      <dgm:t>
        <a:bodyPr/>
        <a:lstStyle/>
        <a:p>
          <a:r>
            <a:rPr lang="cs-CZ" sz="4400" dirty="0">
              <a:latin typeface="Gill Sans MT" panose="020B0502020104020203" pitchFamily="34" charset="-18"/>
            </a:rPr>
            <a:t>ostatní</a:t>
          </a:r>
        </a:p>
      </dgm:t>
    </dgm:pt>
    <dgm:pt modelId="{CF9EFF90-070A-4F26-BDBE-8E2215D279C6}" type="parTrans" cxnId="{13333254-B032-4980-919C-28FEEBB391D9}">
      <dgm:prSet/>
      <dgm:spPr/>
      <dgm:t>
        <a:bodyPr/>
        <a:lstStyle/>
        <a:p>
          <a:endParaRPr lang="cs-CZ"/>
        </a:p>
      </dgm:t>
    </dgm:pt>
    <dgm:pt modelId="{D97743A7-F7D7-44A0-B37D-5D8FA4921EE7}" type="sibTrans" cxnId="{13333254-B032-4980-919C-28FEEBB391D9}">
      <dgm:prSet/>
      <dgm:spPr/>
      <dgm:t>
        <a:bodyPr/>
        <a:lstStyle/>
        <a:p>
          <a:endParaRPr lang="cs-CZ"/>
        </a:p>
      </dgm:t>
    </dgm:pt>
    <dgm:pt modelId="{4711F4C1-6E5E-4D43-8ECB-5001B3AAC878}" type="pres">
      <dgm:prSet presAssocID="{7DB54F1D-421F-43E5-A92A-3C6D75B064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2BE670B-AEB9-4E46-90D2-D02E3EEA46F8}" type="pres">
      <dgm:prSet presAssocID="{B46A655F-DBA6-4DBE-BC4E-3802EE2E8A37}" presName="hierRoot1" presStyleCnt="0">
        <dgm:presLayoutVars>
          <dgm:hierBranch val="init"/>
        </dgm:presLayoutVars>
      </dgm:prSet>
      <dgm:spPr/>
    </dgm:pt>
    <dgm:pt modelId="{ECE6CA36-8CB3-4A88-95E5-580BF985520B}" type="pres">
      <dgm:prSet presAssocID="{B46A655F-DBA6-4DBE-BC4E-3802EE2E8A37}" presName="rootComposite1" presStyleCnt="0"/>
      <dgm:spPr/>
    </dgm:pt>
    <dgm:pt modelId="{4A27AC9E-4AE3-4996-B6F4-29C21DAAFFC9}" type="pres">
      <dgm:prSet presAssocID="{B46A655F-DBA6-4DBE-BC4E-3802EE2E8A37}" presName="rootText1" presStyleLbl="node0" presStyleIdx="0" presStyleCnt="1">
        <dgm:presLayoutVars>
          <dgm:chPref val="3"/>
        </dgm:presLayoutVars>
      </dgm:prSet>
      <dgm:spPr/>
    </dgm:pt>
    <dgm:pt modelId="{CB2AEB03-8DC1-4690-94A9-F0BCE915BB07}" type="pres">
      <dgm:prSet presAssocID="{B46A655F-DBA6-4DBE-BC4E-3802EE2E8A37}" presName="rootConnector1" presStyleLbl="node1" presStyleIdx="0" presStyleCnt="0"/>
      <dgm:spPr/>
    </dgm:pt>
    <dgm:pt modelId="{B0621DD3-35AD-482D-A6CC-36ED8CC42B58}" type="pres">
      <dgm:prSet presAssocID="{B46A655F-DBA6-4DBE-BC4E-3802EE2E8A37}" presName="hierChild2" presStyleCnt="0"/>
      <dgm:spPr/>
    </dgm:pt>
    <dgm:pt modelId="{752D50FF-76EC-426F-8DDC-CBA6A88F266F}" type="pres">
      <dgm:prSet presAssocID="{D59DB1B0-20F6-40EC-AFF0-5484C0DDF2E0}" presName="Name37" presStyleLbl="parChTrans1D2" presStyleIdx="0" presStyleCnt="2"/>
      <dgm:spPr/>
    </dgm:pt>
    <dgm:pt modelId="{BD9E83F4-6D03-44A0-9A93-887A74493A01}" type="pres">
      <dgm:prSet presAssocID="{C866497E-B711-4940-8F68-FFA98EE100F0}" presName="hierRoot2" presStyleCnt="0">
        <dgm:presLayoutVars>
          <dgm:hierBranch val="init"/>
        </dgm:presLayoutVars>
      </dgm:prSet>
      <dgm:spPr/>
    </dgm:pt>
    <dgm:pt modelId="{EA128A05-596C-4692-9465-06579E45CFE0}" type="pres">
      <dgm:prSet presAssocID="{C866497E-B711-4940-8F68-FFA98EE100F0}" presName="rootComposite" presStyleCnt="0"/>
      <dgm:spPr/>
    </dgm:pt>
    <dgm:pt modelId="{1AEDD249-4864-472C-87A7-CDCCD0A2284F}" type="pres">
      <dgm:prSet presAssocID="{C866497E-B711-4940-8F68-FFA98EE100F0}" presName="rootText" presStyleLbl="node2" presStyleIdx="0" presStyleCnt="2">
        <dgm:presLayoutVars>
          <dgm:chPref val="3"/>
        </dgm:presLayoutVars>
      </dgm:prSet>
      <dgm:spPr/>
    </dgm:pt>
    <dgm:pt modelId="{C4826B52-92B3-4965-9D0F-DB6694DFAAB2}" type="pres">
      <dgm:prSet presAssocID="{C866497E-B711-4940-8F68-FFA98EE100F0}" presName="rootConnector" presStyleLbl="node2" presStyleIdx="0" presStyleCnt="2"/>
      <dgm:spPr/>
    </dgm:pt>
    <dgm:pt modelId="{21629DDF-B943-4ECD-AE06-4BCC932CAF3C}" type="pres">
      <dgm:prSet presAssocID="{C866497E-B711-4940-8F68-FFA98EE100F0}" presName="hierChild4" presStyleCnt="0"/>
      <dgm:spPr/>
    </dgm:pt>
    <dgm:pt modelId="{3C20050A-3ABA-4197-888B-E471F7164F18}" type="pres">
      <dgm:prSet presAssocID="{C866497E-B711-4940-8F68-FFA98EE100F0}" presName="hierChild5" presStyleCnt="0"/>
      <dgm:spPr/>
    </dgm:pt>
    <dgm:pt modelId="{920CCC23-EC57-4233-B7CE-8ECB1D358A1A}" type="pres">
      <dgm:prSet presAssocID="{CF9EFF90-070A-4F26-BDBE-8E2215D279C6}" presName="Name37" presStyleLbl="parChTrans1D2" presStyleIdx="1" presStyleCnt="2"/>
      <dgm:spPr/>
    </dgm:pt>
    <dgm:pt modelId="{F1D8DE4F-7648-472A-B336-34F0DB31F1E6}" type="pres">
      <dgm:prSet presAssocID="{BE92B3C7-196C-46B6-8121-0A486176F0CA}" presName="hierRoot2" presStyleCnt="0">
        <dgm:presLayoutVars>
          <dgm:hierBranch val="init"/>
        </dgm:presLayoutVars>
      </dgm:prSet>
      <dgm:spPr/>
    </dgm:pt>
    <dgm:pt modelId="{5264F0BF-C8D9-46FB-A737-2F2CDBB3A16E}" type="pres">
      <dgm:prSet presAssocID="{BE92B3C7-196C-46B6-8121-0A486176F0CA}" presName="rootComposite" presStyleCnt="0"/>
      <dgm:spPr/>
    </dgm:pt>
    <dgm:pt modelId="{257A930E-E66F-46EC-8A00-1E000A968291}" type="pres">
      <dgm:prSet presAssocID="{BE92B3C7-196C-46B6-8121-0A486176F0CA}" presName="rootText" presStyleLbl="node2" presStyleIdx="1" presStyleCnt="2">
        <dgm:presLayoutVars>
          <dgm:chPref val="3"/>
        </dgm:presLayoutVars>
      </dgm:prSet>
      <dgm:spPr/>
    </dgm:pt>
    <dgm:pt modelId="{8E48B065-7074-48BA-9358-7687C1170F96}" type="pres">
      <dgm:prSet presAssocID="{BE92B3C7-196C-46B6-8121-0A486176F0CA}" presName="rootConnector" presStyleLbl="node2" presStyleIdx="1" presStyleCnt="2"/>
      <dgm:spPr/>
    </dgm:pt>
    <dgm:pt modelId="{7D4C3BDA-59F4-4C9D-B788-74DCBB120043}" type="pres">
      <dgm:prSet presAssocID="{BE92B3C7-196C-46B6-8121-0A486176F0CA}" presName="hierChild4" presStyleCnt="0"/>
      <dgm:spPr/>
    </dgm:pt>
    <dgm:pt modelId="{7C7763ED-3434-463F-B0C2-A0AA4C0938C0}" type="pres">
      <dgm:prSet presAssocID="{BE92B3C7-196C-46B6-8121-0A486176F0CA}" presName="hierChild5" presStyleCnt="0"/>
      <dgm:spPr/>
    </dgm:pt>
    <dgm:pt modelId="{34AA835A-CE52-481D-B726-8A1D9B434FE9}" type="pres">
      <dgm:prSet presAssocID="{B46A655F-DBA6-4DBE-BC4E-3802EE2E8A37}" presName="hierChild3" presStyleCnt="0"/>
      <dgm:spPr/>
    </dgm:pt>
  </dgm:ptLst>
  <dgm:cxnLst>
    <dgm:cxn modelId="{FF2A2015-6E7F-4EEC-9B6A-46ACFCE7F610}" type="presOf" srcId="{D59DB1B0-20F6-40EC-AFF0-5484C0DDF2E0}" destId="{752D50FF-76EC-426F-8DDC-CBA6A88F266F}" srcOrd="0" destOrd="0" presId="urn:microsoft.com/office/officeart/2005/8/layout/orgChart1"/>
    <dgm:cxn modelId="{FE79A318-CC55-41AD-AE67-1150382439A6}" type="presOf" srcId="{B46A655F-DBA6-4DBE-BC4E-3802EE2E8A37}" destId="{4A27AC9E-4AE3-4996-B6F4-29C21DAAFFC9}" srcOrd="0" destOrd="0" presId="urn:microsoft.com/office/officeart/2005/8/layout/orgChart1"/>
    <dgm:cxn modelId="{C424AC28-389A-4758-A40A-534192B83810}" type="presOf" srcId="{BE92B3C7-196C-46B6-8121-0A486176F0CA}" destId="{257A930E-E66F-46EC-8A00-1E000A968291}" srcOrd="0" destOrd="0" presId="urn:microsoft.com/office/officeart/2005/8/layout/orgChart1"/>
    <dgm:cxn modelId="{F0625630-F10F-43DA-A772-D711706B8B86}" type="presOf" srcId="{BE92B3C7-196C-46B6-8121-0A486176F0CA}" destId="{8E48B065-7074-48BA-9358-7687C1170F96}" srcOrd="1" destOrd="0" presId="urn:microsoft.com/office/officeart/2005/8/layout/orgChart1"/>
    <dgm:cxn modelId="{13333254-B032-4980-919C-28FEEBB391D9}" srcId="{B46A655F-DBA6-4DBE-BC4E-3802EE2E8A37}" destId="{BE92B3C7-196C-46B6-8121-0A486176F0CA}" srcOrd="1" destOrd="0" parTransId="{CF9EFF90-070A-4F26-BDBE-8E2215D279C6}" sibTransId="{D97743A7-F7D7-44A0-B37D-5D8FA4921EE7}"/>
    <dgm:cxn modelId="{B6EE2EA4-06F5-4FBA-88C1-D73C2F7D6E6A}" srcId="{7DB54F1D-421F-43E5-A92A-3C6D75B064BF}" destId="{B46A655F-DBA6-4DBE-BC4E-3802EE2E8A37}" srcOrd="0" destOrd="0" parTransId="{6912ACEC-4051-47C3-BA4B-7BFD9EF291CE}" sibTransId="{2C242AC6-A80A-4D32-94AD-25D0C9EF2751}"/>
    <dgm:cxn modelId="{176C80AA-BD68-42C5-97C2-D92648557DC6}" type="presOf" srcId="{B46A655F-DBA6-4DBE-BC4E-3802EE2E8A37}" destId="{CB2AEB03-8DC1-4690-94A9-F0BCE915BB07}" srcOrd="1" destOrd="0" presId="urn:microsoft.com/office/officeart/2005/8/layout/orgChart1"/>
    <dgm:cxn modelId="{BE87CDC8-5A5A-4FD9-8285-5EA9E6E6F0D2}" type="presOf" srcId="{C866497E-B711-4940-8F68-FFA98EE100F0}" destId="{C4826B52-92B3-4965-9D0F-DB6694DFAAB2}" srcOrd="1" destOrd="0" presId="urn:microsoft.com/office/officeart/2005/8/layout/orgChart1"/>
    <dgm:cxn modelId="{127ED7DC-78D4-40DF-A18A-5A9D38144837}" type="presOf" srcId="{7DB54F1D-421F-43E5-A92A-3C6D75B064BF}" destId="{4711F4C1-6E5E-4D43-8ECB-5001B3AAC878}" srcOrd="0" destOrd="0" presId="urn:microsoft.com/office/officeart/2005/8/layout/orgChart1"/>
    <dgm:cxn modelId="{805F86DD-7F36-4AE4-8905-4D7BFBD6ED44}" srcId="{B46A655F-DBA6-4DBE-BC4E-3802EE2E8A37}" destId="{C866497E-B711-4940-8F68-FFA98EE100F0}" srcOrd="0" destOrd="0" parTransId="{D59DB1B0-20F6-40EC-AFF0-5484C0DDF2E0}" sibTransId="{EC99831D-66A7-48DD-8BE7-B6A37FBE9983}"/>
    <dgm:cxn modelId="{0E818AE7-6F8D-4CED-97BC-62C0FC226FEC}" type="presOf" srcId="{CF9EFF90-070A-4F26-BDBE-8E2215D279C6}" destId="{920CCC23-EC57-4233-B7CE-8ECB1D358A1A}" srcOrd="0" destOrd="0" presId="urn:microsoft.com/office/officeart/2005/8/layout/orgChart1"/>
    <dgm:cxn modelId="{8955C3F8-C3A1-4DA1-A69A-3FB9329145A0}" type="presOf" srcId="{C866497E-B711-4940-8F68-FFA98EE100F0}" destId="{1AEDD249-4864-472C-87A7-CDCCD0A2284F}" srcOrd="0" destOrd="0" presId="urn:microsoft.com/office/officeart/2005/8/layout/orgChart1"/>
    <dgm:cxn modelId="{9CB7C1D1-FCA1-4567-830B-6A9AFDFE887E}" type="presParOf" srcId="{4711F4C1-6E5E-4D43-8ECB-5001B3AAC878}" destId="{72BE670B-AEB9-4E46-90D2-D02E3EEA46F8}" srcOrd="0" destOrd="0" presId="urn:microsoft.com/office/officeart/2005/8/layout/orgChart1"/>
    <dgm:cxn modelId="{C7442ABF-91EF-4731-8EC9-2DA9E970CF33}" type="presParOf" srcId="{72BE670B-AEB9-4E46-90D2-D02E3EEA46F8}" destId="{ECE6CA36-8CB3-4A88-95E5-580BF985520B}" srcOrd="0" destOrd="0" presId="urn:microsoft.com/office/officeart/2005/8/layout/orgChart1"/>
    <dgm:cxn modelId="{272B37D0-A562-4542-989F-60582AB56C07}" type="presParOf" srcId="{ECE6CA36-8CB3-4A88-95E5-580BF985520B}" destId="{4A27AC9E-4AE3-4996-B6F4-29C21DAAFFC9}" srcOrd="0" destOrd="0" presId="urn:microsoft.com/office/officeart/2005/8/layout/orgChart1"/>
    <dgm:cxn modelId="{21B70BF6-6DAF-4706-9AC7-5F90BF0F0485}" type="presParOf" srcId="{ECE6CA36-8CB3-4A88-95E5-580BF985520B}" destId="{CB2AEB03-8DC1-4690-94A9-F0BCE915BB07}" srcOrd="1" destOrd="0" presId="urn:microsoft.com/office/officeart/2005/8/layout/orgChart1"/>
    <dgm:cxn modelId="{B97713C8-F233-4C20-9F14-29ECE07B2BAA}" type="presParOf" srcId="{72BE670B-AEB9-4E46-90D2-D02E3EEA46F8}" destId="{B0621DD3-35AD-482D-A6CC-36ED8CC42B58}" srcOrd="1" destOrd="0" presId="urn:microsoft.com/office/officeart/2005/8/layout/orgChart1"/>
    <dgm:cxn modelId="{EBE6023F-7397-4CE4-8599-A6A5AA465099}" type="presParOf" srcId="{B0621DD3-35AD-482D-A6CC-36ED8CC42B58}" destId="{752D50FF-76EC-426F-8DDC-CBA6A88F266F}" srcOrd="0" destOrd="0" presId="urn:microsoft.com/office/officeart/2005/8/layout/orgChart1"/>
    <dgm:cxn modelId="{1E53712B-C9E4-48FE-AED5-3FBC89B46AE5}" type="presParOf" srcId="{B0621DD3-35AD-482D-A6CC-36ED8CC42B58}" destId="{BD9E83F4-6D03-44A0-9A93-887A74493A01}" srcOrd="1" destOrd="0" presId="urn:microsoft.com/office/officeart/2005/8/layout/orgChart1"/>
    <dgm:cxn modelId="{E946C53A-78F3-4E79-B5A2-2813AE1F39C7}" type="presParOf" srcId="{BD9E83F4-6D03-44A0-9A93-887A74493A01}" destId="{EA128A05-596C-4692-9465-06579E45CFE0}" srcOrd="0" destOrd="0" presId="urn:microsoft.com/office/officeart/2005/8/layout/orgChart1"/>
    <dgm:cxn modelId="{6CC6EDDE-F2DB-4734-8889-52A47F4DEB50}" type="presParOf" srcId="{EA128A05-596C-4692-9465-06579E45CFE0}" destId="{1AEDD249-4864-472C-87A7-CDCCD0A2284F}" srcOrd="0" destOrd="0" presId="urn:microsoft.com/office/officeart/2005/8/layout/orgChart1"/>
    <dgm:cxn modelId="{778B59DD-AB76-485F-B09C-4B16E104614C}" type="presParOf" srcId="{EA128A05-596C-4692-9465-06579E45CFE0}" destId="{C4826B52-92B3-4965-9D0F-DB6694DFAAB2}" srcOrd="1" destOrd="0" presId="urn:microsoft.com/office/officeart/2005/8/layout/orgChart1"/>
    <dgm:cxn modelId="{48DA5B75-B078-402F-8963-C09E21788538}" type="presParOf" srcId="{BD9E83F4-6D03-44A0-9A93-887A74493A01}" destId="{21629DDF-B943-4ECD-AE06-4BCC932CAF3C}" srcOrd="1" destOrd="0" presId="urn:microsoft.com/office/officeart/2005/8/layout/orgChart1"/>
    <dgm:cxn modelId="{F2FD3B33-599D-4C69-A98D-921ECB6D41F7}" type="presParOf" srcId="{BD9E83F4-6D03-44A0-9A93-887A74493A01}" destId="{3C20050A-3ABA-4197-888B-E471F7164F18}" srcOrd="2" destOrd="0" presId="urn:microsoft.com/office/officeart/2005/8/layout/orgChart1"/>
    <dgm:cxn modelId="{D3D3453A-87B2-4518-8DCB-25F2D0A454D3}" type="presParOf" srcId="{B0621DD3-35AD-482D-A6CC-36ED8CC42B58}" destId="{920CCC23-EC57-4233-B7CE-8ECB1D358A1A}" srcOrd="2" destOrd="0" presId="urn:microsoft.com/office/officeart/2005/8/layout/orgChart1"/>
    <dgm:cxn modelId="{82D54A30-AD93-4D6B-9ED8-E7C896F18A11}" type="presParOf" srcId="{B0621DD3-35AD-482D-A6CC-36ED8CC42B58}" destId="{F1D8DE4F-7648-472A-B336-34F0DB31F1E6}" srcOrd="3" destOrd="0" presId="urn:microsoft.com/office/officeart/2005/8/layout/orgChart1"/>
    <dgm:cxn modelId="{3D9B9408-3CF8-4A15-9F02-8D5803DF4C68}" type="presParOf" srcId="{F1D8DE4F-7648-472A-B336-34F0DB31F1E6}" destId="{5264F0BF-C8D9-46FB-A737-2F2CDBB3A16E}" srcOrd="0" destOrd="0" presId="urn:microsoft.com/office/officeart/2005/8/layout/orgChart1"/>
    <dgm:cxn modelId="{68AD45CB-063C-4338-A02C-B9A83379EF26}" type="presParOf" srcId="{5264F0BF-C8D9-46FB-A737-2F2CDBB3A16E}" destId="{257A930E-E66F-46EC-8A00-1E000A968291}" srcOrd="0" destOrd="0" presId="urn:microsoft.com/office/officeart/2005/8/layout/orgChart1"/>
    <dgm:cxn modelId="{BDB969BB-C0E7-4283-9AC7-1F8420715F05}" type="presParOf" srcId="{5264F0BF-C8D9-46FB-A737-2F2CDBB3A16E}" destId="{8E48B065-7074-48BA-9358-7687C1170F96}" srcOrd="1" destOrd="0" presId="urn:microsoft.com/office/officeart/2005/8/layout/orgChart1"/>
    <dgm:cxn modelId="{7D50695C-5E21-496D-AB37-E4B4A1B37B9D}" type="presParOf" srcId="{F1D8DE4F-7648-472A-B336-34F0DB31F1E6}" destId="{7D4C3BDA-59F4-4C9D-B788-74DCBB120043}" srcOrd="1" destOrd="0" presId="urn:microsoft.com/office/officeart/2005/8/layout/orgChart1"/>
    <dgm:cxn modelId="{66954777-6904-4001-8CC3-8A80685EA2D2}" type="presParOf" srcId="{F1D8DE4F-7648-472A-B336-34F0DB31F1E6}" destId="{7C7763ED-3434-463F-B0C2-A0AA4C0938C0}" srcOrd="2" destOrd="0" presId="urn:microsoft.com/office/officeart/2005/8/layout/orgChart1"/>
    <dgm:cxn modelId="{92481A30-D3D4-49B6-A81B-CCB1D210B002}" type="presParOf" srcId="{72BE670B-AEB9-4E46-90D2-D02E3EEA46F8}" destId="{34AA835A-CE52-481D-B726-8A1D9B434FE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B54F1D-421F-43E5-A92A-3C6D75B064BF}" type="doc">
      <dgm:prSet loTypeId="urn:microsoft.com/office/officeart/2005/8/layout/orgChart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B46A655F-DBA6-4DBE-BC4E-3802EE2E8A37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Subjekt daňověprávního vztahu</a:t>
          </a:r>
        </a:p>
      </dgm:t>
    </dgm:pt>
    <dgm:pt modelId="{6912ACEC-4051-47C3-BA4B-7BFD9EF291CE}" type="parTrans" cxnId="{B6EE2EA4-06F5-4FBA-88C1-D73C2F7D6E6A}">
      <dgm:prSet/>
      <dgm:spPr/>
      <dgm:t>
        <a:bodyPr/>
        <a:lstStyle/>
        <a:p>
          <a:endParaRPr lang="cs-CZ"/>
        </a:p>
      </dgm:t>
    </dgm:pt>
    <dgm:pt modelId="{2C242AC6-A80A-4D32-94AD-25D0C9EF2751}" type="sibTrans" cxnId="{B6EE2EA4-06F5-4FBA-88C1-D73C2F7D6E6A}">
      <dgm:prSet/>
      <dgm:spPr/>
      <dgm:t>
        <a:bodyPr/>
        <a:lstStyle/>
        <a:p>
          <a:endParaRPr lang="cs-CZ"/>
        </a:p>
      </dgm:t>
    </dgm:pt>
    <dgm:pt modelId="{E4793E75-A287-4E0F-8CA3-CE2AD6DFEEBB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stát (veřejná moc)</a:t>
          </a:r>
        </a:p>
      </dgm:t>
    </dgm:pt>
    <dgm:pt modelId="{5BAB35A3-DC22-4DA7-A101-52DC5335BFFC}" type="parTrans" cxnId="{8C744224-C379-4A06-B4D5-6259D9A41F0A}">
      <dgm:prSet/>
      <dgm:spPr/>
      <dgm:t>
        <a:bodyPr/>
        <a:lstStyle/>
        <a:p>
          <a:endParaRPr lang="cs-CZ"/>
        </a:p>
      </dgm:t>
    </dgm:pt>
    <dgm:pt modelId="{EF708648-D8A9-42CB-9DFB-ACEFBAF4ABB0}" type="sibTrans" cxnId="{8C744224-C379-4A06-B4D5-6259D9A41F0A}">
      <dgm:prSet/>
      <dgm:spPr/>
      <dgm:t>
        <a:bodyPr/>
        <a:lstStyle/>
        <a:p>
          <a:endParaRPr lang="cs-CZ"/>
        </a:p>
      </dgm:t>
    </dgm:pt>
    <dgm:pt modelId="{20C23236-30D0-4BFA-A8BC-2E0E493EB6C1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subjekt daně</a:t>
          </a:r>
        </a:p>
      </dgm:t>
    </dgm:pt>
    <dgm:pt modelId="{C0847E01-EC6D-4BEC-A309-D96DA3A43E30}" type="parTrans" cxnId="{3F9BE906-8928-4B3E-B73E-B000A20A4791}">
      <dgm:prSet/>
      <dgm:spPr/>
      <dgm:t>
        <a:bodyPr/>
        <a:lstStyle/>
        <a:p>
          <a:endParaRPr lang="cs-CZ"/>
        </a:p>
      </dgm:t>
    </dgm:pt>
    <dgm:pt modelId="{DFD57CCB-77DD-4B12-802B-A42E3B2C125C}" type="sibTrans" cxnId="{3F9BE906-8928-4B3E-B73E-B000A20A4791}">
      <dgm:prSet/>
      <dgm:spPr/>
      <dgm:t>
        <a:bodyPr/>
        <a:lstStyle/>
        <a:p>
          <a:endParaRPr lang="cs-CZ"/>
        </a:p>
      </dgm:t>
    </dgm:pt>
    <dgm:pt modelId="{4711F4C1-6E5E-4D43-8ECB-5001B3AAC878}" type="pres">
      <dgm:prSet presAssocID="{7DB54F1D-421F-43E5-A92A-3C6D75B064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2BE670B-AEB9-4E46-90D2-D02E3EEA46F8}" type="pres">
      <dgm:prSet presAssocID="{B46A655F-DBA6-4DBE-BC4E-3802EE2E8A37}" presName="hierRoot1" presStyleCnt="0">
        <dgm:presLayoutVars>
          <dgm:hierBranch val="init"/>
        </dgm:presLayoutVars>
      </dgm:prSet>
      <dgm:spPr/>
    </dgm:pt>
    <dgm:pt modelId="{ECE6CA36-8CB3-4A88-95E5-580BF985520B}" type="pres">
      <dgm:prSet presAssocID="{B46A655F-DBA6-4DBE-BC4E-3802EE2E8A37}" presName="rootComposite1" presStyleCnt="0"/>
      <dgm:spPr/>
    </dgm:pt>
    <dgm:pt modelId="{4A27AC9E-4AE3-4996-B6F4-29C21DAAFFC9}" type="pres">
      <dgm:prSet presAssocID="{B46A655F-DBA6-4DBE-BC4E-3802EE2E8A37}" presName="rootText1" presStyleLbl="node0" presStyleIdx="0" presStyleCnt="1">
        <dgm:presLayoutVars>
          <dgm:chPref val="3"/>
        </dgm:presLayoutVars>
      </dgm:prSet>
      <dgm:spPr/>
    </dgm:pt>
    <dgm:pt modelId="{CB2AEB03-8DC1-4690-94A9-F0BCE915BB07}" type="pres">
      <dgm:prSet presAssocID="{B46A655F-DBA6-4DBE-BC4E-3802EE2E8A37}" presName="rootConnector1" presStyleLbl="node1" presStyleIdx="0" presStyleCnt="0"/>
      <dgm:spPr/>
    </dgm:pt>
    <dgm:pt modelId="{B0621DD3-35AD-482D-A6CC-36ED8CC42B58}" type="pres">
      <dgm:prSet presAssocID="{B46A655F-DBA6-4DBE-BC4E-3802EE2E8A37}" presName="hierChild2" presStyleCnt="0"/>
      <dgm:spPr/>
    </dgm:pt>
    <dgm:pt modelId="{AE63962A-9181-4688-B1A9-28585AAEE28C}" type="pres">
      <dgm:prSet presAssocID="{5BAB35A3-DC22-4DA7-A101-52DC5335BFFC}" presName="Name37" presStyleLbl="parChTrans1D2" presStyleIdx="0" presStyleCnt="2"/>
      <dgm:spPr/>
    </dgm:pt>
    <dgm:pt modelId="{F4345C83-C382-47E8-8CDC-1536CD7D5D25}" type="pres">
      <dgm:prSet presAssocID="{E4793E75-A287-4E0F-8CA3-CE2AD6DFEEBB}" presName="hierRoot2" presStyleCnt="0">
        <dgm:presLayoutVars>
          <dgm:hierBranch val="init"/>
        </dgm:presLayoutVars>
      </dgm:prSet>
      <dgm:spPr/>
    </dgm:pt>
    <dgm:pt modelId="{47018BFB-567E-44B8-8B42-305810C69E1F}" type="pres">
      <dgm:prSet presAssocID="{E4793E75-A287-4E0F-8CA3-CE2AD6DFEEBB}" presName="rootComposite" presStyleCnt="0"/>
      <dgm:spPr/>
    </dgm:pt>
    <dgm:pt modelId="{81D5A58A-7C03-4931-B1E2-4851EC151CC8}" type="pres">
      <dgm:prSet presAssocID="{E4793E75-A287-4E0F-8CA3-CE2AD6DFEEBB}" presName="rootText" presStyleLbl="node2" presStyleIdx="0" presStyleCnt="2">
        <dgm:presLayoutVars>
          <dgm:chPref val="3"/>
        </dgm:presLayoutVars>
      </dgm:prSet>
      <dgm:spPr/>
    </dgm:pt>
    <dgm:pt modelId="{D60C9744-68A6-459F-AEF3-A9370856C3B3}" type="pres">
      <dgm:prSet presAssocID="{E4793E75-A287-4E0F-8CA3-CE2AD6DFEEBB}" presName="rootConnector" presStyleLbl="node2" presStyleIdx="0" presStyleCnt="2"/>
      <dgm:spPr/>
    </dgm:pt>
    <dgm:pt modelId="{387E0C08-92AC-4025-AD36-B5B9A9186821}" type="pres">
      <dgm:prSet presAssocID="{E4793E75-A287-4E0F-8CA3-CE2AD6DFEEBB}" presName="hierChild4" presStyleCnt="0"/>
      <dgm:spPr/>
    </dgm:pt>
    <dgm:pt modelId="{C68283FB-87B3-445C-B9C4-F6A9A07B9D98}" type="pres">
      <dgm:prSet presAssocID="{E4793E75-A287-4E0F-8CA3-CE2AD6DFEEBB}" presName="hierChild5" presStyleCnt="0"/>
      <dgm:spPr/>
    </dgm:pt>
    <dgm:pt modelId="{B0C26E4C-D603-4EFA-864E-1D355BB97439}" type="pres">
      <dgm:prSet presAssocID="{C0847E01-EC6D-4BEC-A309-D96DA3A43E30}" presName="Name37" presStyleLbl="parChTrans1D2" presStyleIdx="1" presStyleCnt="2"/>
      <dgm:spPr/>
    </dgm:pt>
    <dgm:pt modelId="{CCA868A1-D77F-475A-82B2-5CCE97EE291E}" type="pres">
      <dgm:prSet presAssocID="{20C23236-30D0-4BFA-A8BC-2E0E493EB6C1}" presName="hierRoot2" presStyleCnt="0">
        <dgm:presLayoutVars>
          <dgm:hierBranch val="init"/>
        </dgm:presLayoutVars>
      </dgm:prSet>
      <dgm:spPr/>
    </dgm:pt>
    <dgm:pt modelId="{7A2F7F5C-3802-4C02-BF9A-50E1F739CF9B}" type="pres">
      <dgm:prSet presAssocID="{20C23236-30D0-4BFA-A8BC-2E0E493EB6C1}" presName="rootComposite" presStyleCnt="0"/>
      <dgm:spPr/>
    </dgm:pt>
    <dgm:pt modelId="{D445F7FF-C1F1-4F54-BA49-D8F8C63E5D6A}" type="pres">
      <dgm:prSet presAssocID="{20C23236-30D0-4BFA-A8BC-2E0E493EB6C1}" presName="rootText" presStyleLbl="node2" presStyleIdx="1" presStyleCnt="2">
        <dgm:presLayoutVars>
          <dgm:chPref val="3"/>
        </dgm:presLayoutVars>
      </dgm:prSet>
      <dgm:spPr/>
    </dgm:pt>
    <dgm:pt modelId="{52E3C9E5-82A7-442F-8504-A3861DD42E09}" type="pres">
      <dgm:prSet presAssocID="{20C23236-30D0-4BFA-A8BC-2E0E493EB6C1}" presName="rootConnector" presStyleLbl="node2" presStyleIdx="1" presStyleCnt="2"/>
      <dgm:spPr/>
    </dgm:pt>
    <dgm:pt modelId="{8A73E7DA-81BD-46BF-A905-D667DA9970F9}" type="pres">
      <dgm:prSet presAssocID="{20C23236-30D0-4BFA-A8BC-2E0E493EB6C1}" presName="hierChild4" presStyleCnt="0"/>
      <dgm:spPr/>
    </dgm:pt>
    <dgm:pt modelId="{C05E06E8-B716-4B44-A982-823E7267B54D}" type="pres">
      <dgm:prSet presAssocID="{20C23236-30D0-4BFA-A8BC-2E0E493EB6C1}" presName="hierChild5" presStyleCnt="0"/>
      <dgm:spPr/>
    </dgm:pt>
    <dgm:pt modelId="{34AA835A-CE52-481D-B726-8A1D9B434FE9}" type="pres">
      <dgm:prSet presAssocID="{B46A655F-DBA6-4DBE-BC4E-3802EE2E8A37}" presName="hierChild3" presStyleCnt="0"/>
      <dgm:spPr/>
    </dgm:pt>
  </dgm:ptLst>
  <dgm:cxnLst>
    <dgm:cxn modelId="{3F9BE906-8928-4B3E-B73E-B000A20A4791}" srcId="{B46A655F-DBA6-4DBE-BC4E-3802EE2E8A37}" destId="{20C23236-30D0-4BFA-A8BC-2E0E493EB6C1}" srcOrd="1" destOrd="0" parTransId="{C0847E01-EC6D-4BEC-A309-D96DA3A43E30}" sibTransId="{DFD57CCB-77DD-4B12-802B-A42E3B2C125C}"/>
    <dgm:cxn modelId="{FE79A318-CC55-41AD-AE67-1150382439A6}" type="presOf" srcId="{B46A655F-DBA6-4DBE-BC4E-3802EE2E8A37}" destId="{4A27AC9E-4AE3-4996-B6F4-29C21DAAFFC9}" srcOrd="0" destOrd="0" presId="urn:microsoft.com/office/officeart/2005/8/layout/orgChart1"/>
    <dgm:cxn modelId="{8C744224-C379-4A06-B4D5-6259D9A41F0A}" srcId="{B46A655F-DBA6-4DBE-BC4E-3802EE2E8A37}" destId="{E4793E75-A287-4E0F-8CA3-CE2AD6DFEEBB}" srcOrd="0" destOrd="0" parTransId="{5BAB35A3-DC22-4DA7-A101-52DC5335BFFC}" sibTransId="{EF708648-D8A9-42CB-9DFB-ACEFBAF4ABB0}"/>
    <dgm:cxn modelId="{BC575E34-D72D-4790-A20A-81D1BC9BF599}" type="presOf" srcId="{20C23236-30D0-4BFA-A8BC-2E0E493EB6C1}" destId="{D445F7FF-C1F1-4F54-BA49-D8F8C63E5D6A}" srcOrd="0" destOrd="0" presId="urn:microsoft.com/office/officeart/2005/8/layout/orgChart1"/>
    <dgm:cxn modelId="{E73E7A36-2BD9-4C55-A5D3-CA82CFA94A2D}" type="presOf" srcId="{5BAB35A3-DC22-4DA7-A101-52DC5335BFFC}" destId="{AE63962A-9181-4688-B1A9-28585AAEE28C}" srcOrd="0" destOrd="0" presId="urn:microsoft.com/office/officeart/2005/8/layout/orgChart1"/>
    <dgm:cxn modelId="{AD2F6E3C-234F-4E91-87B6-1670A47E2B88}" type="presOf" srcId="{C0847E01-EC6D-4BEC-A309-D96DA3A43E30}" destId="{B0C26E4C-D603-4EFA-864E-1D355BB97439}" srcOrd="0" destOrd="0" presId="urn:microsoft.com/office/officeart/2005/8/layout/orgChart1"/>
    <dgm:cxn modelId="{B6EE2EA4-06F5-4FBA-88C1-D73C2F7D6E6A}" srcId="{7DB54F1D-421F-43E5-A92A-3C6D75B064BF}" destId="{B46A655F-DBA6-4DBE-BC4E-3802EE2E8A37}" srcOrd="0" destOrd="0" parTransId="{6912ACEC-4051-47C3-BA4B-7BFD9EF291CE}" sibTransId="{2C242AC6-A80A-4D32-94AD-25D0C9EF2751}"/>
    <dgm:cxn modelId="{176C80AA-BD68-42C5-97C2-D92648557DC6}" type="presOf" srcId="{B46A655F-DBA6-4DBE-BC4E-3802EE2E8A37}" destId="{CB2AEB03-8DC1-4690-94A9-F0BCE915BB07}" srcOrd="1" destOrd="0" presId="urn:microsoft.com/office/officeart/2005/8/layout/orgChart1"/>
    <dgm:cxn modelId="{2616C8AB-E091-4D89-9833-3C9DDF3981F5}" type="presOf" srcId="{20C23236-30D0-4BFA-A8BC-2E0E493EB6C1}" destId="{52E3C9E5-82A7-442F-8504-A3861DD42E09}" srcOrd="1" destOrd="0" presId="urn:microsoft.com/office/officeart/2005/8/layout/orgChart1"/>
    <dgm:cxn modelId="{7D5847BE-F89F-450D-B6D2-FA64512387F4}" type="presOf" srcId="{E4793E75-A287-4E0F-8CA3-CE2AD6DFEEBB}" destId="{D60C9744-68A6-459F-AEF3-A9370856C3B3}" srcOrd="1" destOrd="0" presId="urn:microsoft.com/office/officeart/2005/8/layout/orgChart1"/>
    <dgm:cxn modelId="{E572EAD2-C5D8-4A7E-9BE3-D62E768441D4}" type="presOf" srcId="{E4793E75-A287-4E0F-8CA3-CE2AD6DFEEBB}" destId="{81D5A58A-7C03-4931-B1E2-4851EC151CC8}" srcOrd="0" destOrd="0" presId="urn:microsoft.com/office/officeart/2005/8/layout/orgChart1"/>
    <dgm:cxn modelId="{127ED7DC-78D4-40DF-A18A-5A9D38144837}" type="presOf" srcId="{7DB54F1D-421F-43E5-A92A-3C6D75B064BF}" destId="{4711F4C1-6E5E-4D43-8ECB-5001B3AAC878}" srcOrd="0" destOrd="0" presId="urn:microsoft.com/office/officeart/2005/8/layout/orgChart1"/>
    <dgm:cxn modelId="{9CB7C1D1-FCA1-4567-830B-6A9AFDFE887E}" type="presParOf" srcId="{4711F4C1-6E5E-4D43-8ECB-5001B3AAC878}" destId="{72BE670B-AEB9-4E46-90D2-D02E3EEA46F8}" srcOrd="0" destOrd="0" presId="urn:microsoft.com/office/officeart/2005/8/layout/orgChart1"/>
    <dgm:cxn modelId="{C7442ABF-91EF-4731-8EC9-2DA9E970CF33}" type="presParOf" srcId="{72BE670B-AEB9-4E46-90D2-D02E3EEA46F8}" destId="{ECE6CA36-8CB3-4A88-95E5-580BF985520B}" srcOrd="0" destOrd="0" presId="urn:microsoft.com/office/officeart/2005/8/layout/orgChart1"/>
    <dgm:cxn modelId="{272B37D0-A562-4542-989F-60582AB56C07}" type="presParOf" srcId="{ECE6CA36-8CB3-4A88-95E5-580BF985520B}" destId="{4A27AC9E-4AE3-4996-B6F4-29C21DAAFFC9}" srcOrd="0" destOrd="0" presId="urn:microsoft.com/office/officeart/2005/8/layout/orgChart1"/>
    <dgm:cxn modelId="{21B70BF6-6DAF-4706-9AC7-5F90BF0F0485}" type="presParOf" srcId="{ECE6CA36-8CB3-4A88-95E5-580BF985520B}" destId="{CB2AEB03-8DC1-4690-94A9-F0BCE915BB07}" srcOrd="1" destOrd="0" presId="urn:microsoft.com/office/officeart/2005/8/layout/orgChart1"/>
    <dgm:cxn modelId="{B97713C8-F233-4C20-9F14-29ECE07B2BAA}" type="presParOf" srcId="{72BE670B-AEB9-4E46-90D2-D02E3EEA46F8}" destId="{B0621DD3-35AD-482D-A6CC-36ED8CC42B58}" srcOrd="1" destOrd="0" presId="urn:microsoft.com/office/officeart/2005/8/layout/orgChart1"/>
    <dgm:cxn modelId="{FED421B5-D15F-40B4-9408-826BBAA11E08}" type="presParOf" srcId="{B0621DD3-35AD-482D-A6CC-36ED8CC42B58}" destId="{AE63962A-9181-4688-B1A9-28585AAEE28C}" srcOrd="0" destOrd="0" presId="urn:microsoft.com/office/officeart/2005/8/layout/orgChart1"/>
    <dgm:cxn modelId="{228D8540-7873-416D-A5FC-E7B8C144D282}" type="presParOf" srcId="{B0621DD3-35AD-482D-A6CC-36ED8CC42B58}" destId="{F4345C83-C382-47E8-8CDC-1536CD7D5D25}" srcOrd="1" destOrd="0" presId="urn:microsoft.com/office/officeart/2005/8/layout/orgChart1"/>
    <dgm:cxn modelId="{2B4593B0-9E58-4EB1-A0C0-D1BA11D7BB01}" type="presParOf" srcId="{F4345C83-C382-47E8-8CDC-1536CD7D5D25}" destId="{47018BFB-567E-44B8-8B42-305810C69E1F}" srcOrd="0" destOrd="0" presId="urn:microsoft.com/office/officeart/2005/8/layout/orgChart1"/>
    <dgm:cxn modelId="{B3B0B054-3408-4BF7-842B-E259A5F0331A}" type="presParOf" srcId="{47018BFB-567E-44B8-8B42-305810C69E1F}" destId="{81D5A58A-7C03-4931-B1E2-4851EC151CC8}" srcOrd="0" destOrd="0" presId="urn:microsoft.com/office/officeart/2005/8/layout/orgChart1"/>
    <dgm:cxn modelId="{1F98C17B-A5FE-41C7-853F-9CDEA45202CF}" type="presParOf" srcId="{47018BFB-567E-44B8-8B42-305810C69E1F}" destId="{D60C9744-68A6-459F-AEF3-A9370856C3B3}" srcOrd="1" destOrd="0" presId="urn:microsoft.com/office/officeart/2005/8/layout/orgChart1"/>
    <dgm:cxn modelId="{EB4C2590-D1CD-4BC9-AA85-C6765D99AD4B}" type="presParOf" srcId="{F4345C83-C382-47E8-8CDC-1536CD7D5D25}" destId="{387E0C08-92AC-4025-AD36-B5B9A9186821}" srcOrd="1" destOrd="0" presId="urn:microsoft.com/office/officeart/2005/8/layout/orgChart1"/>
    <dgm:cxn modelId="{E194A1B7-C4DB-40C1-9FE6-F8BFF95C88B0}" type="presParOf" srcId="{F4345C83-C382-47E8-8CDC-1536CD7D5D25}" destId="{C68283FB-87B3-445C-B9C4-F6A9A07B9D98}" srcOrd="2" destOrd="0" presId="urn:microsoft.com/office/officeart/2005/8/layout/orgChart1"/>
    <dgm:cxn modelId="{FB7F6900-5D0C-460F-B7D1-05BA1E983B22}" type="presParOf" srcId="{B0621DD3-35AD-482D-A6CC-36ED8CC42B58}" destId="{B0C26E4C-D603-4EFA-864E-1D355BB97439}" srcOrd="2" destOrd="0" presId="urn:microsoft.com/office/officeart/2005/8/layout/orgChart1"/>
    <dgm:cxn modelId="{3C227E94-098B-448F-9156-A3B16912FBE4}" type="presParOf" srcId="{B0621DD3-35AD-482D-A6CC-36ED8CC42B58}" destId="{CCA868A1-D77F-475A-82B2-5CCE97EE291E}" srcOrd="3" destOrd="0" presId="urn:microsoft.com/office/officeart/2005/8/layout/orgChart1"/>
    <dgm:cxn modelId="{7F9888E8-6262-4235-9B97-EA1E276CA5E3}" type="presParOf" srcId="{CCA868A1-D77F-475A-82B2-5CCE97EE291E}" destId="{7A2F7F5C-3802-4C02-BF9A-50E1F739CF9B}" srcOrd="0" destOrd="0" presId="urn:microsoft.com/office/officeart/2005/8/layout/orgChart1"/>
    <dgm:cxn modelId="{BF750826-CED4-43CB-A7BE-A8E738E22C29}" type="presParOf" srcId="{7A2F7F5C-3802-4C02-BF9A-50E1F739CF9B}" destId="{D445F7FF-C1F1-4F54-BA49-D8F8C63E5D6A}" srcOrd="0" destOrd="0" presId="urn:microsoft.com/office/officeart/2005/8/layout/orgChart1"/>
    <dgm:cxn modelId="{AFC858FE-03F5-4997-B5EE-615C1CB30A35}" type="presParOf" srcId="{7A2F7F5C-3802-4C02-BF9A-50E1F739CF9B}" destId="{52E3C9E5-82A7-442F-8504-A3861DD42E09}" srcOrd="1" destOrd="0" presId="urn:microsoft.com/office/officeart/2005/8/layout/orgChart1"/>
    <dgm:cxn modelId="{5035F521-E888-42C5-BD64-03A398788001}" type="presParOf" srcId="{CCA868A1-D77F-475A-82B2-5CCE97EE291E}" destId="{8A73E7DA-81BD-46BF-A905-D667DA9970F9}" srcOrd="1" destOrd="0" presId="urn:microsoft.com/office/officeart/2005/8/layout/orgChart1"/>
    <dgm:cxn modelId="{2B8403AC-4E85-4A1A-9C1B-C493DA3B08EE}" type="presParOf" srcId="{CCA868A1-D77F-475A-82B2-5CCE97EE291E}" destId="{C05E06E8-B716-4B44-A982-823E7267B54D}" srcOrd="2" destOrd="0" presId="urn:microsoft.com/office/officeart/2005/8/layout/orgChart1"/>
    <dgm:cxn modelId="{92481A30-D3D4-49B6-A81B-CCB1D210B002}" type="presParOf" srcId="{72BE670B-AEB9-4E46-90D2-D02E3EEA46F8}" destId="{34AA835A-CE52-481D-B726-8A1D9B434FE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B54F1D-421F-43E5-A92A-3C6D75B064BF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B46A655F-DBA6-4DBE-BC4E-3802EE2E8A37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Subjekt správy daní</a:t>
          </a:r>
        </a:p>
      </dgm:t>
    </dgm:pt>
    <dgm:pt modelId="{6912ACEC-4051-47C3-BA4B-7BFD9EF291CE}" type="parTrans" cxnId="{B6EE2EA4-06F5-4FBA-88C1-D73C2F7D6E6A}">
      <dgm:prSet/>
      <dgm:spPr/>
      <dgm:t>
        <a:bodyPr/>
        <a:lstStyle/>
        <a:p>
          <a:endParaRPr lang="cs-CZ"/>
        </a:p>
      </dgm:t>
    </dgm:pt>
    <dgm:pt modelId="{2C242AC6-A80A-4D32-94AD-25D0C9EF2751}" type="sibTrans" cxnId="{B6EE2EA4-06F5-4FBA-88C1-D73C2F7D6E6A}">
      <dgm:prSet/>
      <dgm:spPr/>
      <dgm:t>
        <a:bodyPr/>
        <a:lstStyle/>
        <a:p>
          <a:endParaRPr lang="cs-CZ"/>
        </a:p>
      </dgm:t>
    </dgm:pt>
    <dgm:pt modelId="{E4793E75-A287-4E0F-8CA3-CE2AD6DFEEBB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správce daně</a:t>
          </a:r>
        </a:p>
      </dgm:t>
    </dgm:pt>
    <dgm:pt modelId="{5BAB35A3-DC22-4DA7-A101-52DC5335BFFC}" type="parTrans" cxnId="{8C744224-C379-4A06-B4D5-6259D9A41F0A}">
      <dgm:prSet/>
      <dgm:spPr/>
      <dgm:t>
        <a:bodyPr/>
        <a:lstStyle/>
        <a:p>
          <a:endParaRPr lang="cs-CZ"/>
        </a:p>
      </dgm:t>
    </dgm:pt>
    <dgm:pt modelId="{EF708648-D8A9-42CB-9DFB-ACEFBAF4ABB0}" type="sibTrans" cxnId="{8C744224-C379-4A06-B4D5-6259D9A41F0A}">
      <dgm:prSet/>
      <dgm:spPr/>
      <dgm:t>
        <a:bodyPr/>
        <a:lstStyle/>
        <a:p>
          <a:endParaRPr lang="cs-CZ"/>
        </a:p>
      </dgm:t>
    </dgm:pt>
    <dgm:pt modelId="{20C23236-30D0-4BFA-A8BC-2E0E493EB6C1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daňový subjekt</a:t>
          </a:r>
        </a:p>
      </dgm:t>
    </dgm:pt>
    <dgm:pt modelId="{C0847E01-EC6D-4BEC-A309-D96DA3A43E30}" type="parTrans" cxnId="{3F9BE906-8928-4B3E-B73E-B000A20A4791}">
      <dgm:prSet/>
      <dgm:spPr/>
      <dgm:t>
        <a:bodyPr/>
        <a:lstStyle/>
        <a:p>
          <a:endParaRPr lang="cs-CZ"/>
        </a:p>
      </dgm:t>
    </dgm:pt>
    <dgm:pt modelId="{DFD57CCB-77DD-4B12-802B-A42E3B2C125C}" type="sibTrans" cxnId="{3F9BE906-8928-4B3E-B73E-B000A20A4791}">
      <dgm:prSet/>
      <dgm:spPr/>
      <dgm:t>
        <a:bodyPr/>
        <a:lstStyle/>
        <a:p>
          <a:endParaRPr lang="cs-CZ"/>
        </a:p>
      </dgm:t>
    </dgm:pt>
    <dgm:pt modelId="{A0BAF8B7-39BD-4BF2-BE3D-1E92264BD38E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třetí  osoba</a:t>
          </a:r>
        </a:p>
      </dgm:t>
    </dgm:pt>
    <dgm:pt modelId="{4E8A2561-A1EA-4AD2-A002-28D4DE8DC056}" type="parTrans" cxnId="{B1106B5F-70BA-4C52-AF8D-83CA45CDD15E}">
      <dgm:prSet/>
      <dgm:spPr/>
      <dgm:t>
        <a:bodyPr/>
        <a:lstStyle/>
        <a:p>
          <a:endParaRPr lang="cs-CZ"/>
        </a:p>
      </dgm:t>
    </dgm:pt>
    <dgm:pt modelId="{5AC93BE3-6922-45E0-A4F9-5E89227D1172}" type="sibTrans" cxnId="{B1106B5F-70BA-4C52-AF8D-83CA45CDD15E}">
      <dgm:prSet/>
      <dgm:spPr/>
      <dgm:t>
        <a:bodyPr/>
        <a:lstStyle/>
        <a:p>
          <a:endParaRPr lang="cs-CZ"/>
        </a:p>
      </dgm:t>
    </dgm:pt>
    <dgm:pt modelId="{4711F4C1-6E5E-4D43-8ECB-5001B3AAC878}" type="pres">
      <dgm:prSet presAssocID="{7DB54F1D-421F-43E5-A92A-3C6D75B064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2BE670B-AEB9-4E46-90D2-D02E3EEA46F8}" type="pres">
      <dgm:prSet presAssocID="{B46A655F-DBA6-4DBE-BC4E-3802EE2E8A37}" presName="hierRoot1" presStyleCnt="0">
        <dgm:presLayoutVars>
          <dgm:hierBranch val="init"/>
        </dgm:presLayoutVars>
      </dgm:prSet>
      <dgm:spPr/>
    </dgm:pt>
    <dgm:pt modelId="{ECE6CA36-8CB3-4A88-95E5-580BF985520B}" type="pres">
      <dgm:prSet presAssocID="{B46A655F-DBA6-4DBE-BC4E-3802EE2E8A37}" presName="rootComposite1" presStyleCnt="0"/>
      <dgm:spPr/>
    </dgm:pt>
    <dgm:pt modelId="{4A27AC9E-4AE3-4996-B6F4-29C21DAAFFC9}" type="pres">
      <dgm:prSet presAssocID="{B46A655F-DBA6-4DBE-BC4E-3802EE2E8A37}" presName="rootText1" presStyleLbl="node0" presStyleIdx="0" presStyleCnt="1">
        <dgm:presLayoutVars>
          <dgm:chPref val="3"/>
        </dgm:presLayoutVars>
      </dgm:prSet>
      <dgm:spPr/>
    </dgm:pt>
    <dgm:pt modelId="{CB2AEB03-8DC1-4690-94A9-F0BCE915BB07}" type="pres">
      <dgm:prSet presAssocID="{B46A655F-DBA6-4DBE-BC4E-3802EE2E8A37}" presName="rootConnector1" presStyleLbl="node1" presStyleIdx="0" presStyleCnt="0"/>
      <dgm:spPr/>
    </dgm:pt>
    <dgm:pt modelId="{B0621DD3-35AD-482D-A6CC-36ED8CC42B58}" type="pres">
      <dgm:prSet presAssocID="{B46A655F-DBA6-4DBE-BC4E-3802EE2E8A37}" presName="hierChild2" presStyleCnt="0"/>
      <dgm:spPr/>
    </dgm:pt>
    <dgm:pt modelId="{AE63962A-9181-4688-B1A9-28585AAEE28C}" type="pres">
      <dgm:prSet presAssocID="{5BAB35A3-DC22-4DA7-A101-52DC5335BFFC}" presName="Name37" presStyleLbl="parChTrans1D2" presStyleIdx="0" presStyleCnt="3"/>
      <dgm:spPr/>
    </dgm:pt>
    <dgm:pt modelId="{F4345C83-C382-47E8-8CDC-1536CD7D5D25}" type="pres">
      <dgm:prSet presAssocID="{E4793E75-A287-4E0F-8CA3-CE2AD6DFEEBB}" presName="hierRoot2" presStyleCnt="0">
        <dgm:presLayoutVars>
          <dgm:hierBranch val="init"/>
        </dgm:presLayoutVars>
      </dgm:prSet>
      <dgm:spPr/>
    </dgm:pt>
    <dgm:pt modelId="{47018BFB-567E-44B8-8B42-305810C69E1F}" type="pres">
      <dgm:prSet presAssocID="{E4793E75-A287-4E0F-8CA3-CE2AD6DFEEBB}" presName="rootComposite" presStyleCnt="0"/>
      <dgm:spPr/>
    </dgm:pt>
    <dgm:pt modelId="{81D5A58A-7C03-4931-B1E2-4851EC151CC8}" type="pres">
      <dgm:prSet presAssocID="{E4793E75-A287-4E0F-8CA3-CE2AD6DFEEBB}" presName="rootText" presStyleLbl="node2" presStyleIdx="0" presStyleCnt="3">
        <dgm:presLayoutVars>
          <dgm:chPref val="3"/>
        </dgm:presLayoutVars>
      </dgm:prSet>
      <dgm:spPr/>
    </dgm:pt>
    <dgm:pt modelId="{D60C9744-68A6-459F-AEF3-A9370856C3B3}" type="pres">
      <dgm:prSet presAssocID="{E4793E75-A287-4E0F-8CA3-CE2AD6DFEEBB}" presName="rootConnector" presStyleLbl="node2" presStyleIdx="0" presStyleCnt="3"/>
      <dgm:spPr/>
    </dgm:pt>
    <dgm:pt modelId="{387E0C08-92AC-4025-AD36-B5B9A9186821}" type="pres">
      <dgm:prSet presAssocID="{E4793E75-A287-4E0F-8CA3-CE2AD6DFEEBB}" presName="hierChild4" presStyleCnt="0"/>
      <dgm:spPr/>
    </dgm:pt>
    <dgm:pt modelId="{C68283FB-87B3-445C-B9C4-F6A9A07B9D98}" type="pres">
      <dgm:prSet presAssocID="{E4793E75-A287-4E0F-8CA3-CE2AD6DFEEBB}" presName="hierChild5" presStyleCnt="0"/>
      <dgm:spPr/>
    </dgm:pt>
    <dgm:pt modelId="{B0C26E4C-D603-4EFA-864E-1D355BB97439}" type="pres">
      <dgm:prSet presAssocID="{C0847E01-EC6D-4BEC-A309-D96DA3A43E30}" presName="Name37" presStyleLbl="parChTrans1D2" presStyleIdx="1" presStyleCnt="3"/>
      <dgm:spPr/>
    </dgm:pt>
    <dgm:pt modelId="{CCA868A1-D77F-475A-82B2-5CCE97EE291E}" type="pres">
      <dgm:prSet presAssocID="{20C23236-30D0-4BFA-A8BC-2E0E493EB6C1}" presName="hierRoot2" presStyleCnt="0">
        <dgm:presLayoutVars>
          <dgm:hierBranch val="init"/>
        </dgm:presLayoutVars>
      </dgm:prSet>
      <dgm:spPr/>
    </dgm:pt>
    <dgm:pt modelId="{7A2F7F5C-3802-4C02-BF9A-50E1F739CF9B}" type="pres">
      <dgm:prSet presAssocID="{20C23236-30D0-4BFA-A8BC-2E0E493EB6C1}" presName="rootComposite" presStyleCnt="0"/>
      <dgm:spPr/>
    </dgm:pt>
    <dgm:pt modelId="{D445F7FF-C1F1-4F54-BA49-D8F8C63E5D6A}" type="pres">
      <dgm:prSet presAssocID="{20C23236-30D0-4BFA-A8BC-2E0E493EB6C1}" presName="rootText" presStyleLbl="node2" presStyleIdx="1" presStyleCnt="3">
        <dgm:presLayoutVars>
          <dgm:chPref val="3"/>
        </dgm:presLayoutVars>
      </dgm:prSet>
      <dgm:spPr/>
    </dgm:pt>
    <dgm:pt modelId="{52E3C9E5-82A7-442F-8504-A3861DD42E09}" type="pres">
      <dgm:prSet presAssocID="{20C23236-30D0-4BFA-A8BC-2E0E493EB6C1}" presName="rootConnector" presStyleLbl="node2" presStyleIdx="1" presStyleCnt="3"/>
      <dgm:spPr/>
    </dgm:pt>
    <dgm:pt modelId="{8A73E7DA-81BD-46BF-A905-D667DA9970F9}" type="pres">
      <dgm:prSet presAssocID="{20C23236-30D0-4BFA-A8BC-2E0E493EB6C1}" presName="hierChild4" presStyleCnt="0"/>
      <dgm:spPr/>
    </dgm:pt>
    <dgm:pt modelId="{C05E06E8-B716-4B44-A982-823E7267B54D}" type="pres">
      <dgm:prSet presAssocID="{20C23236-30D0-4BFA-A8BC-2E0E493EB6C1}" presName="hierChild5" presStyleCnt="0"/>
      <dgm:spPr/>
    </dgm:pt>
    <dgm:pt modelId="{B8AFAB78-852C-4FED-AF65-890755FD6180}" type="pres">
      <dgm:prSet presAssocID="{4E8A2561-A1EA-4AD2-A002-28D4DE8DC056}" presName="Name37" presStyleLbl="parChTrans1D2" presStyleIdx="2" presStyleCnt="3"/>
      <dgm:spPr/>
    </dgm:pt>
    <dgm:pt modelId="{EB799061-0583-4987-91FA-186E10A37700}" type="pres">
      <dgm:prSet presAssocID="{A0BAF8B7-39BD-4BF2-BE3D-1E92264BD38E}" presName="hierRoot2" presStyleCnt="0">
        <dgm:presLayoutVars>
          <dgm:hierBranch val="init"/>
        </dgm:presLayoutVars>
      </dgm:prSet>
      <dgm:spPr/>
    </dgm:pt>
    <dgm:pt modelId="{9E05FDFB-3B16-46AE-BFC9-8BA2AB0E81A0}" type="pres">
      <dgm:prSet presAssocID="{A0BAF8B7-39BD-4BF2-BE3D-1E92264BD38E}" presName="rootComposite" presStyleCnt="0"/>
      <dgm:spPr/>
    </dgm:pt>
    <dgm:pt modelId="{D34328C0-E950-484F-BB4B-021CBED9359C}" type="pres">
      <dgm:prSet presAssocID="{A0BAF8B7-39BD-4BF2-BE3D-1E92264BD38E}" presName="rootText" presStyleLbl="node2" presStyleIdx="2" presStyleCnt="3">
        <dgm:presLayoutVars>
          <dgm:chPref val="3"/>
        </dgm:presLayoutVars>
      </dgm:prSet>
      <dgm:spPr/>
    </dgm:pt>
    <dgm:pt modelId="{ACFFE138-4024-4A6A-9428-D5252F9FD0DD}" type="pres">
      <dgm:prSet presAssocID="{A0BAF8B7-39BD-4BF2-BE3D-1E92264BD38E}" presName="rootConnector" presStyleLbl="node2" presStyleIdx="2" presStyleCnt="3"/>
      <dgm:spPr/>
    </dgm:pt>
    <dgm:pt modelId="{CCEF9E51-39CA-44E8-86D6-D4C4C2E99220}" type="pres">
      <dgm:prSet presAssocID="{A0BAF8B7-39BD-4BF2-BE3D-1E92264BD38E}" presName="hierChild4" presStyleCnt="0"/>
      <dgm:spPr/>
    </dgm:pt>
    <dgm:pt modelId="{6E5D2539-0193-463C-8CAB-E16E5B89F922}" type="pres">
      <dgm:prSet presAssocID="{A0BAF8B7-39BD-4BF2-BE3D-1E92264BD38E}" presName="hierChild5" presStyleCnt="0"/>
      <dgm:spPr/>
    </dgm:pt>
    <dgm:pt modelId="{34AA835A-CE52-481D-B726-8A1D9B434FE9}" type="pres">
      <dgm:prSet presAssocID="{B46A655F-DBA6-4DBE-BC4E-3802EE2E8A37}" presName="hierChild3" presStyleCnt="0"/>
      <dgm:spPr/>
    </dgm:pt>
  </dgm:ptLst>
  <dgm:cxnLst>
    <dgm:cxn modelId="{3F9BE906-8928-4B3E-B73E-B000A20A4791}" srcId="{B46A655F-DBA6-4DBE-BC4E-3802EE2E8A37}" destId="{20C23236-30D0-4BFA-A8BC-2E0E493EB6C1}" srcOrd="1" destOrd="0" parTransId="{C0847E01-EC6D-4BEC-A309-D96DA3A43E30}" sibTransId="{DFD57CCB-77DD-4B12-802B-A42E3B2C125C}"/>
    <dgm:cxn modelId="{40A1A00B-C00C-4DAE-868F-FF9D1EB2024E}" type="presOf" srcId="{20C23236-30D0-4BFA-A8BC-2E0E493EB6C1}" destId="{D445F7FF-C1F1-4F54-BA49-D8F8C63E5D6A}" srcOrd="0" destOrd="0" presId="urn:microsoft.com/office/officeart/2005/8/layout/orgChart1"/>
    <dgm:cxn modelId="{B512820D-4FE9-4BCB-A2DD-B0C0AE4B0FBD}" type="presOf" srcId="{B46A655F-DBA6-4DBE-BC4E-3802EE2E8A37}" destId="{CB2AEB03-8DC1-4690-94A9-F0BCE915BB07}" srcOrd="1" destOrd="0" presId="urn:microsoft.com/office/officeart/2005/8/layout/orgChart1"/>
    <dgm:cxn modelId="{8C744224-C379-4A06-B4D5-6259D9A41F0A}" srcId="{B46A655F-DBA6-4DBE-BC4E-3802EE2E8A37}" destId="{E4793E75-A287-4E0F-8CA3-CE2AD6DFEEBB}" srcOrd="0" destOrd="0" parTransId="{5BAB35A3-DC22-4DA7-A101-52DC5335BFFC}" sibTransId="{EF708648-D8A9-42CB-9DFB-ACEFBAF4ABB0}"/>
    <dgm:cxn modelId="{E3D67229-9AB6-4A8A-B230-0EEDA65F2C4E}" type="presOf" srcId="{E4793E75-A287-4E0F-8CA3-CE2AD6DFEEBB}" destId="{81D5A58A-7C03-4931-B1E2-4851EC151CC8}" srcOrd="0" destOrd="0" presId="urn:microsoft.com/office/officeart/2005/8/layout/orgChart1"/>
    <dgm:cxn modelId="{B8BEEF38-B82B-4FE7-83A4-57633AF3DCB2}" type="presOf" srcId="{5BAB35A3-DC22-4DA7-A101-52DC5335BFFC}" destId="{AE63962A-9181-4688-B1A9-28585AAEE28C}" srcOrd="0" destOrd="0" presId="urn:microsoft.com/office/officeart/2005/8/layout/orgChart1"/>
    <dgm:cxn modelId="{B1106B5F-70BA-4C52-AF8D-83CA45CDD15E}" srcId="{B46A655F-DBA6-4DBE-BC4E-3802EE2E8A37}" destId="{A0BAF8B7-39BD-4BF2-BE3D-1E92264BD38E}" srcOrd="2" destOrd="0" parTransId="{4E8A2561-A1EA-4AD2-A002-28D4DE8DC056}" sibTransId="{5AC93BE3-6922-45E0-A4F9-5E89227D1172}"/>
    <dgm:cxn modelId="{A116D842-0797-4713-B234-37564FEB750F}" type="presOf" srcId="{E4793E75-A287-4E0F-8CA3-CE2AD6DFEEBB}" destId="{D60C9744-68A6-459F-AEF3-A9370856C3B3}" srcOrd="1" destOrd="0" presId="urn:microsoft.com/office/officeart/2005/8/layout/orgChart1"/>
    <dgm:cxn modelId="{5C85B750-76DE-49B8-85C0-057B926CC868}" type="presOf" srcId="{C0847E01-EC6D-4BEC-A309-D96DA3A43E30}" destId="{B0C26E4C-D603-4EFA-864E-1D355BB97439}" srcOrd="0" destOrd="0" presId="urn:microsoft.com/office/officeart/2005/8/layout/orgChart1"/>
    <dgm:cxn modelId="{4870D575-9DAF-44ED-A6EF-5A548FDEFEFC}" type="presOf" srcId="{A0BAF8B7-39BD-4BF2-BE3D-1E92264BD38E}" destId="{ACFFE138-4024-4A6A-9428-D5252F9FD0DD}" srcOrd="1" destOrd="0" presId="urn:microsoft.com/office/officeart/2005/8/layout/orgChart1"/>
    <dgm:cxn modelId="{F07E2A7D-5449-472A-A843-F841EFD46EBD}" type="presOf" srcId="{B46A655F-DBA6-4DBE-BC4E-3802EE2E8A37}" destId="{4A27AC9E-4AE3-4996-B6F4-29C21DAAFFC9}" srcOrd="0" destOrd="0" presId="urn:microsoft.com/office/officeart/2005/8/layout/orgChart1"/>
    <dgm:cxn modelId="{83F00088-9302-451A-89C9-9A7AE608D4D7}" type="presOf" srcId="{4E8A2561-A1EA-4AD2-A002-28D4DE8DC056}" destId="{B8AFAB78-852C-4FED-AF65-890755FD6180}" srcOrd="0" destOrd="0" presId="urn:microsoft.com/office/officeart/2005/8/layout/orgChart1"/>
    <dgm:cxn modelId="{8BBD008A-3FA1-4E26-A1C2-A942A85CB692}" type="presOf" srcId="{20C23236-30D0-4BFA-A8BC-2E0E493EB6C1}" destId="{52E3C9E5-82A7-442F-8504-A3861DD42E09}" srcOrd="1" destOrd="0" presId="urn:microsoft.com/office/officeart/2005/8/layout/orgChart1"/>
    <dgm:cxn modelId="{CDDE6D8E-47A4-4BDD-8CF2-809C1FDA8718}" type="presOf" srcId="{7DB54F1D-421F-43E5-A92A-3C6D75B064BF}" destId="{4711F4C1-6E5E-4D43-8ECB-5001B3AAC878}" srcOrd="0" destOrd="0" presId="urn:microsoft.com/office/officeart/2005/8/layout/orgChart1"/>
    <dgm:cxn modelId="{B6EE2EA4-06F5-4FBA-88C1-D73C2F7D6E6A}" srcId="{7DB54F1D-421F-43E5-A92A-3C6D75B064BF}" destId="{B46A655F-DBA6-4DBE-BC4E-3802EE2E8A37}" srcOrd="0" destOrd="0" parTransId="{6912ACEC-4051-47C3-BA4B-7BFD9EF291CE}" sibTransId="{2C242AC6-A80A-4D32-94AD-25D0C9EF2751}"/>
    <dgm:cxn modelId="{BDD846A7-80F9-4FD0-B42D-D90AE21EB38F}" type="presOf" srcId="{A0BAF8B7-39BD-4BF2-BE3D-1E92264BD38E}" destId="{D34328C0-E950-484F-BB4B-021CBED9359C}" srcOrd="0" destOrd="0" presId="urn:microsoft.com/office/officeart/2005/8/layout/orgChart1"/>
    <dgm:cxn modelId="{EEE09361-2C7F-4E7D-BA30-99D6B8A0E7DE}" type="presParOf" srcId="{4711F4C1-6E5E-4D43-8ECB-5001B3AAC878}" destId="{72BE670B-AEB9-4E46-90D2-D02E3EEA46F8}" srcOrd="0" destOrd="0" presId="urn:microsoft.com/office/officeart/2005/8/layout/orgChart1"/>
    <dgm:cxn modelId="{25167A0F-270E-41C0-AD4C-01AE6C3159BD}" type="presParOf" srcId="{72BE670B-AEB9-4E46-90D2-D02E3EEA46F8}" destId="{ECE6CA36-8CB3-4A88-95E5-580BF985520B}" srcOrd="0" destOrd="0" presId="urn:microsoft.com/office/officeart/2005/8/layout/orgChart1"/>
    <dgm:cxn modelId="{505F716F-143A-4A9B-95DE-EF460F788E7C}" type="presParOf" srcId="{ECE6CA36-8CB3-4A88-95E5-580BF985520B}" destId="{4A27AC9E-4AE3-4996-B6F4-29C21DAAFFC9}" srcOrd="0" destOrd="0" presId="urn:microsoft.com/office/officeart/2005/8/layout/orgChart1"/>
    <dgm:cxn modelId="{A2AFC430-E2CD-4FB2-88AE-53BC2BC8DA5B}" type="presParOf" srcId="{ECE6CA36-8CB3-4A88-95E5-580BF985520B}" destId="{CB2AEB03-8DC1-4690-94A9-F0BCE915BB07}" srcOrd="1" destOrd="0" presId="urn:microsoft.com/office/officeart/2005/8/layout/orgChart1"/>
    <dgm:cxn modelId="{9EE328D7-4E40-48C3-90C2-5B9A7D8AED1A}" type="presParOf" srcId="{72BE670B-AEB9-4E46-90D2-D02E3EEA46F8}" destId="{B0621DD3-35AD-482D-A6CC-36ED8CC42B58}" srcOrd="1" destOrd="0" presId="urn:microsoft.com/office/officeart/2005/8/layout/orgChart1"/>
    <dgm:cxn modelId="{A5FC2668-338C-4A15-AF8E-FD51E2407F65}" type="presParOf" srcId="{B0621DD3-35AD-482D-A6CC-36ED8CC42B58}" destId="{AE63962A-9181-4688-B1A9-28585AAEE28C}" srcOrd="0" destOrd="0" presId="urn:microsoft.com/office/officeart/2005/8/layout/orgChart1"/>
    <dgm:cxn modelId="{AFF89A5E-60F0-47CA-8842-05E63C77EA94}" type="presParOf" srcId="{B0621DD3-35AD-482D-A6CC-36ED8CC42B58}" destId="{F4345C83-C382-47E8-8CDC-1536CD7D5D25}" srcOrd="1" destOrd="0" presId="urn:microsoft.com/office/officeart/2005/8/layout/orgChart1"/>
    <dgm:cxn modelId="{43F75399-B33B-4A56-A390-C28EF17ACA76}" type="presParOf" srcId="{F4345C83-C382-47E8-8CDC-1536CD7D5D25}" destId="{47018BFB-567E-44B8-8B42-305810C69E1F}" srcOrd="0" destOrd="0" presId="urn:microsoft.com/office/officeart/2005/8/layout/orgChart1"/>
    <dgm:cxn modelId="{BA9BD08E-28E2-4929-A900-90A611950D61}" type="presParOf" srcId="{47018BFB-567E-44B8-8B42-305810C69E1F}" destId="{81D5A58A-7C03-4931-B1E2-4851EC151CC8}" srcOrd="0" destOrd="0" presId="urn:microsoft.com/office/officeart/2005/8/layout/orgChart1"/>
    <dgm:cxn modelId="{6EFEA876-8864-4DB9-8A3C-370CDDE42055}" type="presParOf" srcId="{47018BFB-567E-44B8-8B42-305810C69E1F}" destId="{D60C9744-68A6-459F-AEF3-A9370856C3B3}" srcOrd="1" destOrd="0" presId="urn:microsoft.com/office/officeart/2005/8/layout/orgChart1"/>
    <dgm:cxn modelId="{46126704-35C3-41E1-9111-8C6B70971EBB}" type="presParOf" srcId="{F4345C83-C382-47E8-8CDC-1536CD7D5D25}" destId="{387E0C08-92AC-4025-AD36-B5B9A9186821}" srcOrd="1" destOrd="0" presId="urn:microsoft.com/office/officeart/2005/8/layout/orgChart1"/>
    <dgm:cxn modelId="{AC44D3A6-C4E9-4DA9-B34A-44CCD82177BB}" type="presParOf" srcId="{F4345C83-C382-47E8-8CDC-1536CD7D5D25}" destId="{C68283FB-87B3-445C-B9C4-F6A9A07B9D98}" srcOrd="2" destOrd="0" presId="urn:microsoft.com/office/officeart/2005/8/layout/orgChart1"/>
    <dgm:cxn modelId="{56C27119-C02B-42BE-993A-EF58ACF115F8}" type="presParOf" srcId="{B0621DD3-35AD-482D-A6CC-36ED8CC42B58}" destId="{B0C26E4C-D603-4EFA-864E-1D355BB97439}" srcOrd="2" destOrd="0" presId="urn:microsoft.com/office/officeart/2005/8/layout/orgChart1"/>
    <dgm:cxn modelId="{1B17E424-70BD-495F-954A-CD5871765B71}" type="presParOf" srcId="{B0621DD3-35AD-482D-A6CC-36ED8CC42B58}" destId="{CCA868A1-D77F-475A-82B2-5CCE97EE291E}" srcOrd="3" destOrd="0" presId="urn:microsoft.com/office/officeart/2005/8/layout/orgChart1"/>
    <dgm:cxn modelId="{16154DB2-C5CB-40B5-9C0F-36AD05B05339}" type="presParOf" srcId="{CCA868A1-D77F-475A-82B2-5CCE97EE291E}" destId="{7A2F7F5C-3802-4C02-BF9A-50E1F739CF9B}" srcOrd="0" destOrd="0" presId="urn:microsoft.com/office/officeart/2005/8/layout/orgChart1"/>
    <dgm:cxn modelId="{B375FF17-D5A1-4756-9DA0-2B0D47E9EADD}" type="presParOf" srcId="{7A2F7F5C-3802-4C02-BF9A-50E1F739CF9B}" destId="{D445F7FF-C1F1-4F54-BA49-D8F8C63E5D6A}" srcOrd="0" destOrd="0" presId="urn:microsoft.com/office/officeart/2005/8/layout/orgChart1"/>
    <dgm:cxn modelId="{64EE37B6-9E08-4D8E-B02E-9F14A3B2C123}" type="presParOf" srcId="{7A2F7F5C-3802-4C02-BF9A-50E1F739CF9B}" destId="{52E3C9E5-82A7-442F-8504-A3861DD42E09}" srcOrd="1" destOrd="0" presId="urn:microsoft.com/office/officeart/2005/8/layout/orgChart1"/>
    <dgm:cxn modelId="{3C8DEE01-B401-4A8B-9155-724EEDE3689E}" type="presParOf" srcId="{CCA868A1-D77F-475A-82B2-5CCE97EE291E}" destId="{8A73E7DA-81BD-46BF-A905-D667DA9970F9}" srcOrd="1" destOrd="0" presId="urn:microsoft.com/office/officeart/2005/8/layout/orgChart1"/>
    <dgm:cxn modelId="{4062760C-8053-4085-82F3-5EF427573180}" type="presParOf" srcId="{CCA868A1-D77F-475A-82B2-5CCE97EE291E}" destId="{C05E06E8-B716-4B44-A982-823E7267B54D}" srcOrd="2" destOrd="0" presId="urn:microsoft.com/office/officeart/2005/8/layout/orgChart1"/>
    <dgm:cxn modelId="{700470F7-2A40-4DBF-A981-E387DC428095}" type="presParOf" srcId="{B0621DD3-35AD-482D-A6CC-36ED8CC42B58}" destId="{B8AFAB78-852C-4FED-AF65-890755FD6180}" srcOrd="4" destOrd="0" presId="urn:microsoft.com/office/officeart/2005/8/layout/orgChart1"/>
    <dgm:cxn modelId="{9ABB1EDF-0D02-45AA-AECE-DD38DE5389D6}" type="presParOf" srcId="{B0621DD3-35AD-482D-A6CC-36ED8CC42B58}" destId="{EB799061-0583-4987-91FA-186E10A37700}" srcOrd="5" destOrd="0" presId="urn:microsoft.com/office/officeart/2005/8/layout/orgChart1"/>
    <dgm:cxn modelId="{B4303F55-5EEE-4F53-9EAC-5C1C2E3518E9}" type="presParOf" srcId="{EB799061-0583-4987-91FA-186E10A37700}" destId="{9E05FDFB-3B16-46AE-BFC9-8BA2AB0E81A0}" srcOrd="0" destOrd="0" presId="urn:microsoft.com/office/officeart/2005/8/layout/orgChart1"/>
    <dgm:cxn modelId="{F8D03C4A-8B08-481E-9F55-206DF3F8F9D7}" type="presParOf" srcId="{9E05FDFB-3B16-46AE-BFC9-8BA2AB0E81A0}" destId="{D34328C0-E950-484F-BB4B-021CBED9359C}" srcOrd="0" destOrd="0" presId="urn:microsoft.com/office/officeart/2005/8/layout/orgChart1"/>
    <dgm:cxn modelId="{521FB195-284C-43FF-A387-D97A4D030A64}" type="presParOf" srcId="{9E05FDFB-3B16-46AE-BFC9-8BA2AB0E81A0}" destId="{ACFFE138-4024-4A6A-9428-D5252F9FD0DD}" srcOrd="1" destOrd="0" presId="urn:microsoft.com/office/officeart/2005/8/layout/orgChart1"/>
    <dgm:cxn modelId="{465AF3D1-599D-441E-A1D3-ED5C5C198CDB}" type="presParOf" srcId="{EB799061-0583-4987-91FA-186E10A37700}" destId="{CCEF9E51-39CA-44E8-86D6-D4C4C2E99220}" srcOrd="1" destOrd="0" presId="urn:microsoft.com/office/officeart/2005/8/layout/orgChart1"/>
    <dgm:cxn modelId="{DF8FD3F0-7A48-4A31-907A-6C846966402F}" type="presParOf" srcId="{EB799061-0583-4987-91FA-186E10A37700}" destId="{6E5D2539-0193-463C-8CAB-E16E5B89F922}" srcOrd="2" destOrd="0" presId="urn:microsoft.com/office/officeart/2005/8/layout/orgChart1"/>
    <dgm:cxn modelId="{9C79A2B2-3113-46F8-B024-48207FF30569}" type="presParOf" srcId="{72BE670B-AEB9-4E46-90D2-D02E3EEA46F8}" destId="{34AA835A-CE52-481D-B726-8A1D9B434FE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B54F1D-421F-43E5-A92A-3C6D75B064BF}" type="doc">
      <dgm:prSet loTypeId="urn:microsoft.com/office/officeart/2005/8/layout/orgChart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B46A655F-DBA6-4DBE-BC4E-3802EE2E8A37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subjekt daně</a:t>
          </a:r>
        </a:p>
      </dgm:t>
    </dgm:pt>
    <dgm:pt modelId="{6912ACEC-4051-47C3-BA4B-7BFD9EF291CE}" type="parTrans" cxnId="{B6EE2EA4-06F5-4FBA-88C1-D73C2F7D6E6A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2C242AC6-A80A-4D32-94AD-25D0C9EF2751}" type="sibTrans" cxnId="{B6EE2EA4-06F5-4FBA-88C1-D73C2F7D6E6A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E4793E75-A287-4E0F-8CA3-CE2AD6DFEEBB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poplatník</a:t>
          </a:r>
        </a:p>
      </dgm:t>
    </dgm:pt>
    <dgm:pt modelId="{5BAB35A3-DC22-4DA7-A101-52DC5335BFFC}" type="parTrans" cxnId="{8C744224-C379-4A06-B4D5-6259D9A41F0A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EF708648-D8A9-42CB-9DFB-ACEFBAF4ABB0}" type="sibTrans" cxnId="{8C744224-C379-4A06-B4D5-6259D9A41F0A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20C23236-30D0-4BFA-A8BC-2E0E493EB6C1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plátce</a:t>
          </a:r>
        </a:p>
      </dgm:t>
    </dgm:pt>
    <dgm:pt modelId="{C0847E01-EC6D-4BEC-A309-D96DA3A43E30}" type="parTrans" cxnId="{3F9BE906-8928-4B3E-B73E-B000A20A4791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DFD57CCB-77DD-4B12-802B-A42E3B2C125C}" type="sibTrans" cxnId="{3F9BE906-8928-4B3E-B73E-B000A20A4791}">
      <dgm:prSet/>
      <dgm:spPr/>
      <dgm:t>
        <a:bodyPr/>
        <a:lstStyle/>
        <a:p>
          <a:endParaRPr lang="cs-CZ">
            <a:latin typeface="Gill Sans MT" panose="020B0502020104020203" pitchFamily="34" charset="-18"/>
          </a:endParaRPr>
        </a:p>
      </dgm:t>
    </dgm:pt>
    <dgm:pt modelId="{4711F4C1-6E5E-4D43-8ECB-5001B3AAC878}" type="pres">
      <dgm:prSet presAssocID="{7DB54F1D-421F-43E5-A92A-3C6D75B064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2BE670B-AEB9-4E46-90D2-D02E3EEA46F8}" type="pres">
      <dgm:prSet presAssocID="{B46A655F-DBA6-4DBE-BC4E-3802EE2E8A37}" presName="hierRoot1" presStyleCnt="0">
        <dgm:presLayoutVars>
          <dgm:hierBranch val="init"/>
        </dgm:presLayoutVars>
      </dgm:prSet>
      <dgm:spPr/>
    </dgm:pt>
    <dgm:pt modelId="{ECE6CA36-8CB3-4A88-95E5-580BF985520B}" type="pres">
      <dgm:prSet presAssocID="{B46A655F-DBA6-4DBE-BC4E-3802EE2E8A37}" presName="rootComposite1" presStyleCnt="0"/>
      <dgm:spPr/>
    </dgm:pt>
    <dgm:pt modelId="{4A27AC9E-4AE3-4996-B6F4-29C21DAAFFC9}" type="pres">
      <dgm:prSet presAssocID="{B46A655F-DBA6-4DBE-BC4E-3802EE2E8A37}" presName="rootText1" presStyleLbl="node0" presStyleIdx="0" presStyleCnt="1">
        <dgm:presLayoutVars>
          <dgm:chPref val="3"/>
        </dgm:presLayoutVars>
      </dgm:prSet>
      <dgm:spPr/>
    </dgm:pt>
    <dgm:pt modelId="{CB2AEB03-8DC1-4690-94A9-F0BCE915BB07}" type="pres">
      <dgm:prSet presAssocID="{B46A655F-DBA6-4DBE-BC4E-3802EE2E8A37}" presName="rootConnector1" presStyleLbl="node1" presStyleIdx="0" presStyleCnt="0"/>
      <dgm:spPr/>
    </dgm:pt>
    <dgm:pt modelId="{B0621DD3-35AD-482D-A6CC-36ED8CC42B58}" type="pres">
      <dgm:prSet presAssocID="{B46A655F-DBA6-4DBE-BC4E-3802EE2E8A37}" presName="hierChild2" presStyleCnt="0"/>
      <dgm:spPr/>
    </dgm:pt>
    <dgm:pt modelId="{AE63962A-9181-4688-B1A9-28585AAEE28C}" type="pres">
      <dgm:prSet presAssocID="{5BAB35A3-DC22-4DA7-A101-52DC5335BFFC}" presName="Name37" presStyleLbl="parChTrans1D2" presStyleIdx="0" presStyleCnt="2"/>
      <dgm:spPr/>
    </dgm:pt>
    <dgm:pt modelId="{F4345C83-C382-47E8-8CDC-1536CD7D5D25}" type="pres">
      <dgm:prSet presAssocID="{E4793E75-A287-4E0F-8CA3-CE2AD6DFEEBB}" presName="hierRoot2" presStyleCnt="0">
        <dgm:presLayoutVars>
          <dgm:hierBranch val="init"/>
        </dgm:presLayoutVars>
      </dgm:prSet>
      <dgm:spPr/>
    </dgm:pt>
    <dgm:pt modelId="{47018BFB-567E-44B8-8B42-305810C69E1F}" type="pres">
      <dgm:prSet presAssocID="{E4793E75-A287-4E0F-8CA3-CE2AD6DFEEBB}" presName="rootComposite" presStyleCnt="0"/>
      <dgm:spPr/>
    </dgm:pt>
    <dgm:pt modelId="{81D5A58A-7C03-4931-B1E2-4851EC151CC8}" type="pres">
      <dgm:prSet presAssocID="{E4793E75-A287-4E0F-8CA3-CE2AD6DFEEBB}" presName="rootText" presStyleLbl="node2" presStyleIdx="0" presStyleCnt="2">
        <dgm:presLayoutVars>
          <dgm:chPref val="3"/>
        </dgm:presLayoutVars>
      </dgm:prSet>
      <dgm:spPr/>
    </dgm:pt>
    <dgm:pt modelId="{D60C9744-68A6-459F-AEF3-A9370856C3B3}" type="pres">
      <dgm:prSet presAssocID="{E4793E75-A287-4E0F-8CA3-CE2AD6DFEEBB}" presName="rootConnector" presStyleLbl="node2" presStyleIdx="0" presStyleCnt="2"/>
      <dgm:spPr/>
    </dgm:pt>
    <dgm:pt modelId="{387E0C08-92AC-4025-AD36-B5B9A9186821}" type="pres">
      <dgm:prSet presAssocID="{E4793E75-A287-4E0F-8CA3-CE2AD6DFEEBB}" presName="hierChild4" presStyleCnt="0"/>
      <dgm:spPr/>
    </dgm:pt>
    <dgm:pt modelId="{C68283FB-87B3-445C-B9C4-F6A9A07B9D98}" type="pres">
      <dgm:prSet presAssocID="{E4793E75-A287-4E0F-8CA3-CE2AD6DFEEBB}" presName="hierChild5" presStyleCnt="0"/>
      <dgm:spPr/>
    </dgm:pt>
    <dgm:pt modelId="{B0C26E4C-D603-4EFA-864E-1D355BB97439}" type="pres">
      <dgm:prSet presAssocID="{C0847E01-EC6D-4BEC-A309-D96DA3A43E30}" presName="Name37" presStyleLbl="parChTrans1D2" presStyleIdx="1" presStyleCnt="2"/>
      <dgm:spPr/>
    </dgm:pt>
    <dgm:pt modelId="{CCA868A1-D77F-475A-82B2-5CCE97EE291E}" type="pres">
      <dgm:prSet presAssocID="{20C23236-30D0-4BFA-A8BC-2E0E493EB6C1}" presName="hierRoot2" presStyleCnt="0">
        <dgm:presLayoutVars>
          <dgm:hierBranch val="init"/>
        </dgm:presLayoutVars>
      </dgm:prSet>
      <dgm:spPr/>
    </dgm:pt>
    <dgm:pt modelId="{7A2F7F5C-3802-4C02-BF9A-50E1F739CF9B}" type="pres">
      <dgm:prSet presAssocID="{20C23236-30D0-4BFA-A8BC-2E0E493EB6C1}" presName="rootComposite" presStyleCnt="0"/>
      <dgm:spPr/>
    </dgm:pt>
    <dgm:pt modelId="{D445F7FF-C1F1-4F54-BA49-D8F8C63E5D6A}" type="pres">
      <dgm:prSet presAssocID="{20C23236-30D0-4BFA-A8BC-2E0E493EB6C1}" presName="rootText" presStyleLbl="node2" presStyleIdx="1" presStyleCnt="2">
        <dgm:presLayoutVars>
          <dgm:chPref val="3"/>
        </dgm:presLayoutVars>
      </dgm:prSet>
      <dgm:spPr/>
    </dgm:pt>
    <dgm:pt modelId="{52E3C9E5-82A7-442F-8504-A3861DD42E09}" type="pres">
      <dgm:prSet presAssocID="{20C23236-30D0-4BFA-A8BC-2E0E493EB6C1}" presName="rootConnector" presStyleLbl="node2" presStyleIdx="1" presStyleCnt="2"/>
      <dgm:spPr/>
    </dgm:pt>
    <dgm:pt modelId="{8A73E7DA-81BD-46BF-A905-D667DA9970F9}" type="pres">
      <dgm:prSet presAssocID="{20C23236-30D0-4BFA-A8BC-2E0E493EB6C1}" presName="hierChild4" presStyleCnt="0"/>
      <dgm:spPr/>
    </dgm:pt>
    <dgm:pt modelId="{C05E06E8-B716-4B44-A982-823E7267B54D}" type="pres">
      <dgm:prSet presAssocID="{20C23236-30D0-4BFA-A8BC-2E0E493EB6C1}" presName="hierChild5" presStyleCnt="0"/>
      <dgm:spPr/>
    </dgm:pt>
    <dgm:pt modelId="{34AA835A-CE52-481D-B726-8A1D9B434FE9}" type="pres">
      <dgm:prSet presAssocID="{B46A655F-DBA6-4DBE-BC4E-3802EE2E8A37}" presName="hierChild3" presStyleCnt="0"/>
      <dgm:spPr/>
    </dgm:pt>
  </dgm:ptLst>
  <dgm:cxnLst>
    <dgm:cxn modelId="{3F9BE906-8928-4B3E-B73E-B000A20A4791}" srcId="{B46A655F-DBA6-4DBE-BC4E-3802EE2E8A37}" destId="{20C23236-30D0-4BFA-A8BC-2E0E493EB6C1}" srcOrd="1" destOrd="0" parTransId="{C0847E01-EC6D-4BEC-A309-D96DA3A43E30}" sibTransId="{DFD57CCB-77DD-4B12-802B-A42E3B2C125C}"/>
    <dgm:cxn modelId="{8C744224-C379-4A06-B4D5-6259D9A41F0A}" srcId="{B46A655F-DBA6-4DBE-BC4E-3802EE2E8A37}" destId="{E4793E75-A287-4E0F-8CA3-CE2AD6DFEEBB}" srcOrd="0" destOrd="0" parTransId="{5BAB35A3-DC22-4DA7-A101-52DC5335BFFC}" sibTransId="{EF708648-D8A9-42CB-9DFB-ACEFBAF4ABB0}"/>
    <dgm:cxn modelId="{B5626A3A-35B8-4312-B614-EEBDE6934E42}" type="presOf" srcId="{20C23236-30D0-4BFA-A8BC-2E0E493EB6C1}" destId="{D445F7FF-C1F1-4F54-BA49-D8F8C63E5D6A}" srcOrd="0" destOrd="0" presId="urn:microsoft.com/office/officeart/2005/8/layout/orgChart1"/>
    <dgm:cxn modelId="{9AD99D4F-D779-42B4-9D16-015ABAEA191E}" type="presOf" srcId="{7DB54F1D-421F-43E5-A92A-3C6D75B064BF}" destId="{4711F4C1-6E5E-4D43-8ECB-5001B3AAC878}" srcOrd="0" destOrd="0" presId="urn:microsoft.com/office/officeart/2005/8/layout/orgChart1"/>
    <dgm:cxn modelId="{8773748D-307C-4284-B9C8-4B85FD842BC4}" type="presOf" srcId="{C0847E01-EC6D-4BEC-A309-D96DA3A43E30}" destId="{B0C26E4C-D603-4EFA-864E-1D355BB97439}" srcOrd="0" destOrd="0" presId="urn:microsoft.com/office/officeart/2005/8/layout/orgChart1"/>
    <dgm:cxn modelId="{B6EE2EA4-06F5-4FBA-88C1-D73C2F7D6E6A}" srcId="{7DB54F1D-421F-43E5-A92A-3C6D75B064BF}" destId="{B46A655F-DBA6-4DBE-BC4E-3802EE2E8A37}" srcOrd="0" destOrd="0" parTransId="{6912ACEC-4051-47C3-BA4B-7BFD9EF291CE}" sibTransId="{2C242AC6-A80A-4D32-94AD-25D0C9EF2751}"/>
    <dgm:cxn modelId="{057B5CA8-4D51-42A3-860A-32A8DFFB97E1}" type="presOf" srcId="{5BAB35A3-DC22-4DA7-A101-52DC5335BFFC}" destId="{AE63962A-9181-4688-B1A9-28585AAEE28C}" srcOrd="0" destOrd="0" presId="urn:microsoft.com/office/officeart/2005/8/layout/orgChart1"/>
    <dgm:cxn modelId="{9BE18EB2-AE8C-438F-BAC9-1FAF0ABC79C2}" type="presOf" srcId="{B46A655F-DBA6-4DBE-BC4E-3802EE2E8A37}" destId="{CB2AEB03-8DC1-4690-94A9-F0BCE915BB07}" srcOrd="1" destOrd="0" presId="urn:microsoft.com/office/officeart/2005/8/layout/orgChart1"/>
    <dgm:cxn modelId="{25C1F6C9-3DCA-4F68-A028-BB6116BF977C}" type="presOf" srcId="{E4793E75-A287-4E0F-8CA3-CE2AD6DFEEBB}" destId="{81D5A58A-7C03-4931-B1E2-4851EC151CC8}" srcOrd="0" destOrd="0" presId="urn:microsoft.com/office/officeart/2005/8/layout/orgChart1"/>
    <dgm:cxn modelId="{0A8AADCB-AEF6-4D3A-9CBC-195AFF78469B}" type="presOf" srcId="{B46A655F-DBA6-4DBE-BC4E-3802EE2E8A37}" destId="{4A27AC9E-4AE3-4996-B6F4-29C21DAAFFC9}" srcOrd="0" destOrd="0" presId="urn:microsoft.com/office/officeart/2005/8/layout/orgChart1"/>
    <dgm:cxn modelId="{8E4633DB-EA28-49FE-B76C-DEC909538E73}" type="presOf" srcId="{E4793E75-A287-4E0F-8CA3-CE2AD6DFEEBB}" destId="{D60C9744-68A6-459F-AEF3-A9370856C3B3}" srcOrd="1" destOrd="0" presId="urn:microsoft.com/office/officeart/2005/8/layout/orgChart1"/>
    <dgm:cxn modelId="{F066F5F5-DC6C-4EA7-B215-BACA9310E6C1}" type="presOf" srcId="{20C23236-30D0-4BFA-A8BC-2E0E493EB6C1}" destId="{52E3C9E5-82A7-442F-8504-A3861DD42E09}" srcOrd="1" destOrd="0" presId="urn:microsoft.com/office/officeart/2005/8/layout/orgChart1"/>
    <dgm:cxn modelId="{35C947D9-E790-4183-B9CF-BA100384A21B}" type="presParOf" srcId="{4711F4C1-6E5E-4D43-8ECB-5001B3AAC878}" destId="{72BE670B-AEB9-4E46-90D2-D02E3EEA46F8}" srcOrd="0" destOrd="0" presId="urn:microsoft.com/office/officeart/2005/8/layout/orgChart1"/>
    <dgm:cxn modelId="{469287F5-784A-468F-AF4B-6A0CD4CFD23B}" type="presParOf" srcId="{72BE670B-AEB9-4E46-90D2-D02E3EEA46F8}" destId="{ECE6CA36-8CB3-4A88-95E5-580BF985520B}" srcOrd="0" destOrd="0" presId="urn:microsoft.com/office/officeart/2005/8/layout/orgChart1"/>
    <dgm:cxn modelId="{A063A41B-B718-4C8D-A891-9A515965E958}" type="presParOf" srcId="{ECE6CA36-8CB3-4A88-95E5-580BF985520B}" destId="{4A27AC9E-4AE3-4996-B6F4-29C21DAAFFC9}" srcOrd="0" destOrd="0" presId="urn:microsoft.com/office/officeart/2005/8/layout/orgChart1"/>
    <dgm:cxn modelId="{5690494D-DE2D-4B42-B00C-9D2EE1A44EE3}" type="presParOf" srcId="{ECE6CA36-8CB3-4A88-95E5-580BF985520B}" destId="{CB2AEB03-8DC1-4690-94A9-F0BCE915BB07}" srcOrd="1" destOrd="0" presId="urn:microsoft.com/office/officeart/2005/8/layout/orgChart1"/>
    <dgm:cxn modelId="{5F87A9A6-2A74-4046-9F70-E59E5BB01101}" type="presParOf" srcId="{72BE670B-AEB9-4E46-90D2-D02E3EEA46F8}" destId="{B0621DD3-35AD-482D-A6CC-36ED8CC42B58}" srcOrd="1" destOrd="0" presId="urn:microsoft.com/office/officeart/2005/8/layout/orgChart1"/>
    <dgm:cxn modelId="{A3BD6D11-6F57-4449-BB2F-05AF99041183}" type="presParOf" srcId="{B0621DD3-35AD-482D-A6CC-36ED8CC42B58}" destId="{AE63962A-9181-4688-B1A9-28585AAEE28C}" srcOrd="0" destOrd="0" presId="urn:microsoft.com/office/officeart/2005/8/layout/orgChart1"/>
    <dgm:cxn modelId="{E4629249-D817-4A1D-8017-A7B24C7D7D80}" type="presParOf" srcId="{B0621DD3-35AD-482D-A6CC-36ED8CC42B58}" destId="{F4345C83-C382-47E8-8CDC-1536CD7D5D25}" srcOrd="1" destOrd="0" presId="urn:microsoft.com/office/officeart/2005/8/layout/orgChart1"/>
    <dgm:cxn modelId="{B75CF3DD-33E9-40C2-8B48-EFCE426CFD0C}" type="presParOf" srcId="{F4345C83-C382-47E8-8CDC-1536CD7D5D25}" destId="{47018BFB-567E-44B8-8B42-305810C69E1F}" srcOrd="0" destOrd="0" presId="urn:microsoft.com/office/officeart/2005/8/layout/orgChart1"/>
    <dgm:cxn modelId="{290D63D0-261F-4D72-AB81-AF2B009A1E87}" type="presParOf" srcId="{47018BFB-567E-44B8-8B42-305810C69E1F}" destId="{81D5A58A-7C03-4931-B1E2-4851EC151CC8}" srcOrd="0" destOrd="0" presId="urn:microsoft.com/office/officeart/2005/8/layout/orgChart1"/>
    <dgm:cxn modelId="{F955D785-88D4-48F1-AD61-05B65EC537F9}" type="presParOf" srcId="{47018BFB-567E-44B8-8B42-305810C69E1F}" destId="{D60C9744-68A6-459F-AEF3-A9370856C3B3}" srcOrd="1" destOrd="0" presId="urn:microsoft.com/office/officeart/2005/8/layout/orgChart1"/>
    <dgm:cxn modelId="{1CEC8405-80B2-463F-A721-60035568C59D}" type="presParOf" srcId="{F4345C83-C382-47E8-8CDC-1536CD7D5D25}" destId="{387E0C08-92AC-4025-AD36-B5B9A9186821}" srcOrd="1" destOrd="0" presId="urn:microsoft.com/office/officeart/2005/8/layout/orgChart1"/>
    <dgm:cxn modelId="{2AC3EFBC-E6C8-41E1-99F4-A44FFF606BBA}" type="presParOf" srcId="{F4345C83-C382-47E8-8CDC-1536CD7D5D25}" destId="{C68283FB-87B3-445C-B9C4-F6A9A07B9D98}" srcOrd="2" destOrd="0" presId="urn:microsoft.com/office/officeart/2005/8/layout/orgChart1"/>
    <dgm:cxn modelId="{10D8D4AA-B33D-4698-B8DE-BAF59AC39A6F}" type="presParOf" srcId="{B0621DD3-35AD-482D-A6CC-36ED8CC42B58}" destId="{B0C26E4C-D603-4EFA-864E-1D355BB97439}" srcOrd="2" destOrd="0" presId="urn:microsoft.com/office/officeart/2005/8/layout/orgChart1"/>
    <dgm:cxn modelId="{D55682D7-A5C8-4F2E-8E04-B323FF18CB3C}" type="presParOf" srcId="{B0621DD3-35AD-482D-A6CC-36ED8CC42B58}" destId="{CCA868A1-D77F-475A-82B2-5CCE97EE291E}" srcOrd="3" destOrd="0" presId="urn:microsoft.com/office/officeart/2005/8/layout/orgChart1"/>
    <dgm:cxn modelId="{2D203CB0-1992-43D2-984E-BCB0D080D709}" type="presParOf" srcId="{CCA868A1-D77F-475A-82B2-5CCE97EE291E}" destId="{7A2F7F5C-3802-4C02-BF9A-50E1F739CF9B}" srcOrd="0" destOrd="0" presId="urn:microsoft.com/office/officeart/2005/8/layout/orgChart1"/>
    <dgm:cxn modelId="{376121AE-ADD7-493E-827E-E8CDBE3126E3}" type="presParOf" srcId="{7A2F7F5C-3802-4C02-BF9A-50E1F739CF9B}" destId="{D445F7FF-C1F1-4F54-BA49-D8F8C63E5D6A}" srcOrd="0" destOrd="0" presId="urn:microsoft.com/office/officeart/2005/8/layout/orgChart1"/>
    <dgm:cxn modelId="{0CEDE0AB-5167-4B71-A69E-ACBEFFE7C598}" type="presParOf" srcId="{7A2F7F5C-3802-4C02-BF9A-50E1F739CF9B}" destId="{52E3C9E5-82A7-442F-8504-A3861DD42E09}" srcOrd="1" destOrd="0" presId="urn:microsoft.com/office/officeart/2005/8/layout/orgChart1"/>
    <dgm:cxn modelId="{E0183AD7-CC98-4DC9-B4C1-56945F3BAC3B}" type="presParOf" srcId="{CCA868A1-D77F-475A-82B2-5CCE97EE291E}" destId="{8A73E7DA-81BD-46BF-A905-D667DA9970F9}" srcOrd="1" destOrd="0" presId="urn:microsoft.com/office/officeart/2005/8/layout/orgChart1"/>
    <dgm:cxn modelId="{C44287E9-F622-4A48-80C5-5A9D5F08C07C}" type="presParOf" srcId="{CCA868A1-D77F-475A-82B2-5CCE97EE291E}" destId="{C05E06E8-B716-4B44-A982-823E7267B54D}" srcOrd="2" destOrd="0" presId="urn:microsoft.com/office/officeart/2005/8/layout/orgChart1"/>
    <dgm:cxn modelId="{C944A1D3-612E-4B25-BBF2-4ED2D81D747E}" type="presParOf" srcId="{72BE670B-AEB9-4E46-90D2-D02E3EEA46F8}" destId="{34AA835A-CE52-481D-B726-8A1D9B434FE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B54F1D-421F-43E5-A92A-3C6D75B064BF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B46A655F-DBA6-4DBE-BC4E-3802EE2E8A37}">
      <dgm:prSet phldrT="[Text]"/>
      <dgm:spPr/>
      <dgm:t>
        <a:bodyPr/>
        <a:lstStyle/>
        <a:p>
          <a:r>
            <a:rPr lang="cs-CZ" dirty="0"/>
            <a:t>Daňový subjekt</a:t>
          </a:r>
        </a:p>
      </dgm:t>
    </dgm:pt>
    <dgm:pt modelId="{6912ACEC-4051-47C3-BA4B-7BFD9EF291CE}" type="parTrans" cxnId="{B6EE2EA4-06F5-4FBA-88C1-D73C2F7D6E6A}">
      <dgm:prSet/>
      <dgm:spPr/>
      <dgm:t>
        <a:bodyPr/>
        <a:lstStyle/>
        <a:p>
          <a:endParaRPr lang="cs-CZ"/>
        </a:p>
      </dgm:t>
    </dgm:pt>
    <dgm:pt modelId="{2C242AC6-A80A-4D32-94AD-25D0C9EF2751}" type="sibTrans" cxnId="{B6EE2EA4-06F5-4FBA-88C1-D73C2F7D6E6A}">
      <dgm:prSet/>
      <dgm:spPr/>
      <dgm:t>
        <a:bodyPr/>
        <a:lstStyle/>
        <a:p>
          <a:endParaRPr lang="cs-CZ"/>
        </a:p>
      </dgm:t>
    </dgm:pt>
    <dgm:pt modelId="{E4793E75-A287-4E0F-8CA3-CE2AD6DFEEBB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poplatník</a:t>
          </a:r>
        </a:p>
      </dgm:t>
    </dgm:pt>
    <dgm:pt modelId="{5BAB35A3-DC22-4DA7-A101-52DC5335BFFC}" type="parTrans" cxnId="{8C744224-C379-4A06-B4D5-6259D9A41F0A}">
      <dgm:prSet/>
      <dgm:spPr/>
      <dgm:t>
        <a:bodyPr/>
        <a:lstStyle/>
        <a:p>
          <a:endParaRPr lang="cs-CZ"/>
        </a:p>
      </dgm:t>
    </dgm:pt>
    <dgm:pt modelId="{EF708648-D8A9-42CB-9DFB-ACEFBAF4ABB0}" type="sibTrans" cxnId="{8C744224-C379-4A06-B4D5-6259D9A41F0A}">
      <dgm:prSet/>
      <dgm:spPr/>
      <dgm:t>
        <a:bodyPr/>
        <a:lstStyle/>
        <a:p>
          <a:endParaRPr lang="cs-CZ"/>
        </a:p>
      </dgm:t>
    </dgm:pt>
    <dgm:pt modelId="{20C23236-30D0-4BFA-A8BC-2E0E493EB6C1}">
      <dgm:prSet phldrT="[Text]"/>
      <dgm:spPr/>
      <dgm:t>
        <a:bodyPr/>
        <a:lstStyle/>
        <a:p>
          <a:r>
            <a:rPr lang="cs-CZ" dirty="0"/>
            <a:t>plátce daně</a:t>
          </a:r>
        </a:p>
      </dgm:t>
    </dgm:pt>
    <dgm:pt modelId="{C0847E01-EC6D-4BEC-A309-D96DA3A43E30}" type="parTrans" cxnId="{3F9BE906-8928-4B3E-B73E-B000A20A4791}">
      <dgm:prSet/>
      <dgm:spPr/>
      <dgm:t>
        <a:bodyPr/>
        <a:lstStyle/>
        <a:p>
          <a:endParaRPr lang="cs-CZ"/>
        </a:p>
      </dgm:t>
    </dgm:pt>
    <dgm:pt modelId="{DFD57CCB-77DD-4B12-802B-A42E3B2C125C}" type="sibTrans" cxnId="{3F9BE906-8928-4B3E-B73E-B000A20A4791}">
      <dgm:prSet/>
      <dgm:spPr/>
      <dgm:t>
        <a:bodyPr/>
        <a:lstStyle/>
        <a:p>
          <a:endParaRPr lang="cs-CZ"/>
        </a:p>
      </dgm:t>
    </dgm:pt>
    <dgm:pt modelId="{A0BAF8B7-39BD-4BF2-BE3D-1E92264BD38E}">
      <dgm:prSet phldrT="[Text]"/>
      <dgm:spPr/>
      <dgm:t>
        <a:bodyPr/>
        <a:lstStyle/>
        <a:p>
          <a:r>
            <a:rPr lang="cs-CZ" dirty="0"/>
            <a:t>daňový subjekt</a:t>
          </a:r>
        </a:p>
      </dgm:t>
    </dgm:pt>
    <dgm:pt modelId="{4E8A2561-A1EA-4AD2-A002-28D4DE8DC056}" type="parTrans" cxnId="{B1106B5F-70BA-4C52-AF8D-83CA45CDD15E}">
      <dgm:prSet/>
      <dgm:spPr/>
      <dgm:t>
        <a:bodyPr/>
        <a:lstStyle/>
        <a:p>
          <a:endParaRPr lang="cs-CZ"/>
        </a:p>
      </dgm:t>
    </dgm:pt>
    <dgm:pt modelId="{5AC93BE3-6922-45E0-A4F9-5E89227D1172}" type="sibTrans" cxnId="{B1106B5F-70BA-4C52-AF8D-83CA45CDD15E}">
      <dgm:prSet/>
      <dgm:spPr/>
      <dgm:t>
        <a:bodyPr/>
        <a:lstStyle/>
        <a:p>
          <a:endParaRPr lang="cs-CZ"/>
        </a:p>
      </dgm:t>
    </dgm:pt>
    <dgm:pt modelId="{4711F4C1-6E5E-4D43-8ECB-5001B3AAC878}" type="pres">
      <dgm:prSet presAssocID="{7DB54F1D-421F-43E5-A92A-3C6D75B064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2BE670B-AEB9-4E46-90D2-D02E3EEA46F8}" type="pres">
      <dgm:prSet presAssocID="{B46A655F-DBA6-4DBE-BC4E-3802EE2E8A37}" presName="hierRoot1" presStyleCnt="0">
        <dgm:presLayoutVars>
          <dgm:hierBranch val="init"/>
        </dgm:presLayoutVars>
      </dgm:prSet>
      <dgm:spPr/>
    </dgm:pt>
    <dgm:pt modelId="{ECE6CA36-8CB3-4A88-95E5-580BF985520B}" type="pres">
      <dgm:prSet presAssocID="{B46A655F-DBA6-4DBE-BC4E-3802EE2E8A37}" presName="rootComposite1" presStyleCnt="0"/>
      <dgm:spPr/>
    </dgm:pt>
    <dgm:pt modelId="{4A27AC9E-4AE3-4996-B6F4-29C21DAAFFC9}" type="pres">
      <dgm:prSet presAssocID="{B46A655F-DBA6-4DBE-BC4E-3802EE2E8A37}" presName="rootText1" presStyleLbl="node0" presStyleIdx="0" presStyleCnt="1">
        <dgm:presLayoutVars>
          <dgm:chPref val="3"/>
        </dgm:presLayoutVars>
      </dgm:prSet>
      <dgm:spPr/>
    </dgm:pt>
    <dgm:pt modelId="{CB2AEB03-8DC1-4690-94A9-F0BCE915BB07}" type="pres">
      <dgm:prSet presAssocID="{B46A655F-DBA6-4DBE-BC4E-3802EE2E8A37}" presName="rootConnector1" presStyleLbl="node1" presStyleIdx="0" presStyleCnt="0"/>
      <dgm:spPr/>
    </dgm:pt>
    <dgm:pt modelId="{B0621DD3-35AD-482D-A6CC-36ED8CC42B58}" type="pres">
      <dgm:prSet presAssocID="{B46A655F-DBA6-4DBE-BC4E-3802EE2E8A37}" presName="hierChild2" presStyleCnt="0"/>
      <dgm:spPr/>
    </dgm:pt>
    <dgm:pt modelId="{AE63962A-9181-4688-B1A9-28585AAEE28C}" type="pres">
      <dgm:prSet presAssocID="{5BAB35A3-DC22-4DA7-A101-52DC5335BFFC}" presName="Name37" presStyleLbl="parChTrans1D2" presStyleIdx="0" presStyleCnt="3"/>
      <dgm:spPr/>
    </dgm:pt>
    <dgm:pt modelId="{F4345C83-C382-47E8-8CDC-1536CD7D5D25}" type="pres">
      <dgm:prSet presAssocID="{E4793E75-A287-4E0F-8CA3-CE2AD6DFEEBB}" presName="hierRoot2" presStyleCnt="0">
        <dgm:presLayoutVars>
          <dgm:hierBranch val="init"/>
        </dgm:presLayoutVars>
      </dgm:prSet>
      <dgm:spPr/>
    </dgm:pt>
    <dgm:pt modelId="{47018BFB-567E-44B8-8B42-305810C69E1F}" type="pres">
      <dgm:prSet presAssocID="{E4793E75-A287-4E0F-8CA3-CE2AD6DFEEBB}" presName="rootComposite" presStyleCnt="0"/>
      <dgm:spPr/>
    </dgm:pt>
    <dgm:pt modelId="{81D5A58A-7C03-4931-B1E2-4851EC151CC8}" type="pres">
      <dgm:prSet presAssocID="{E4793E75-A287-4E0F-8CA3-CE2AD6DFEEBB}" presName="rootText" presStyleLbl="node2" presStyleIdx="0" presStyleCnt="3">
        <dgm:presLayoutVars>
          <dgm:chPref val="3"/>
        </dgm:presLayoutVars>
      </dgm:prSet>
      <dgm:spPr/>
    </dgm:pt>
    <dgm:pt modelId="{D60C9744-68A6-459F-AEF3-A9370856C3B3}" type="pres">
      <dgm:prSet presAssocID="{E4793E75-A287-4E0F-8CA3-CE2AD6DFEEBB}" presName="rootConnector" presStyleLbl="node2" presStyleIdx="0" presStyleCnt="3"/>
      <dgm:spPr/>
    </dgm:pt>
    <dgm:pt modelId="{387E0C08-92AC-4025-AD36-B5B9A9186821}" type="pres">
      <dgm:prSet presAssocID="{E4793E75-A287-4E0F-8CA3-CE2AD6DFEEBB}" presName="hierChild4" presStyleCnt="0"/>
      <dgm:spPr/>
    </dgm:pt>
    <dgm:pt modelId="{C68283FB-87B3-445C-B9C4-F6A9A07B9D98}" type="pres">
      <dgm:prSet presAssocID="{E4793E75-A287-4E0F-8CA3-CE2AD6DFEEBB}" presName="hierChild5" presStyleCnt="0"/>
      <dgm:spPr/>
    </dgm:pt>
    <dgm:pt modelId="{B0C26E4C-D603-4EFA-864E-1D355BB97439}" type="pres">
      <dgm:prSet presAssocID="{C0847E01-EC6D-4BEC-A309-D96DA3A43E30}" presName="Name37" presStyleLbl="parChTrans1D2" presStyleIdx="1" presStyleCnt="3"/>
      <dgm:spPr/>
    </dgm:pt>
    <dgm:pt modelId="{CCA868A1-D77F-475A-82B2-5CCE97EE291E}" type="pres">
      <dgm:prSet presAssocID="{20C23236-30D0-4BFA-A8BC-2E0E493EB6C1}" presName="hierRoot2" presStyleCnt="0">
        <dgm:presLayoutVars>
          <dgm:hierBranch val="init"/>
        </dgm:presLayoutVars>
      </dgm:prSet>
      <dgm:spPr/>
    </dgm:pt>
    <dgm:pt modelId="{7A2F7F5C-3802-4C02-BF9A-50E1F739CF9B}" type="pres">
      <dgm:prSet presAssocID="{20C23236-30D0-4BFA-A8BC-2E0E493EB6C1}" presName="rootComposite" presStyleCnt="0"/>
      <dgm:spPr/>
    </dgm:pt>
    <dgm:pt modelId="{D445F7FF-C1F1-4F54-BA49-D8F8C63E5D6A}" type="pres">
      <dgm:prSet presAssocID="{20C23236-30D0-4BFA-A8BC-2E0E493EB6C1}" presName="rootText" presStyleLbl="node2" presStyleIdx="1" presStyleCnt="3">
        <dgm:presLayoutVars>
          <dgm:chPref val="3"/>
        </dgm:presLayoutVars>
      </dgm:prSet>
      <dgm:spPr/>
    </dgm:pt>
    <dgm:pt modelId="{52E3C9E5-82A7-442F-8504-A3861DD42E09}" type="pres">
      <dgm:prSet presAssocID="{20C23236-30D0-4BFA-A8BC-2E0E493EB6C1}" presName="rootConnector" presStyleLbl="node2" presStyleIdx="1" presStyleCnt="3"/>
      <dgm:spPr/>
    </dgm:pt>
    <dgm:pt modelId="{8A73E7DA-81BD-46BF-A905-D667DA9970F9}" type="pres">
      <dgm:prSet presAssocID="{20C23236-30D0-4BFA-A8BC-2E0E493EB6C1}" presName="hierChild4" presStyleCnt="0"/>
      <dgm:spPr/>
    </dgm:pt>
    <dgm:pt modelId="{C05E06E8-B716-4B44-A982-823E7267B54D}" type="pres">
      <dgm:prSet presAssocID="{20C23236-30D0-4BFA-A8BC-2E0E493EB6C1}" presName="hierChild5" presStyleCnt="0"/>
      <dgm:spPr/>
    </dgm:pt>
    <dgm:pt modelId="{B8AFAB78-852C-4FED-AF65-890755FD6180}" type="pres">
      <dgm:prSet presAssocID="{4E8A2561-A1EA-4AD2-A002-28D4DE8DC056}" presName="Name37" presStyleLbl="parChTrans1D2" presStyleIdx="2" presStyleCnt="3"/>
      <dgm:spPr/>
    </dgm:pt>
    <dgm:pt modelId="{EB799061-0583-4987-91FA-186E10A37700}" type="pres">
      <dgm:prSet presAssocID="{A0BAF8B7-39BD-4BF2-BE3D-1E92264BD38E}" presName="hierRoot2" presStyleCnt="0">
        <dgm:presLayoutVars>
          <dgm:hierBranch val="init"/>
        </dgm:presLayoutVars>
      </dgm:prSet>
      <dgm:spPr/>
    </dgm:pt>
    <dgm:pt modelId="{9E05FDFB-3B16-46AE-BFC9-8BA2AB0E81A0}" type="pres">
      <dgm:prSet presAssocID="{A0BAF8B7-39BD-4BF2-BE3D-1E92264BD38E}" presName="rootComposite" presStyleCnt="0"/>
      <dgm:spPr/>
    </dgm:pt>
    <dgm:pt modelId="{D34328C0-E950-484F-BB4B-021CBED9359C}" type="pres">
      <dgm:prSet presAssocID="{A0BAF8B7-39BD-4BF2-BE3D-1E92264BD38E}" presName="rootText" presStyleLbl="node2" presStyleIdx="2" presStyleCnt="3">
        <dgm:presLayoutVars>
          <dgm:chPref val="3"/>
        </dgm:presLayoutVars>
      </dgm:prSet>
      <dgm:spPr/>
    </dgm:pt>
    <dgm:pt modelId="{ACFFE138-4024-4A6A-9428-D5252F9FD0DD}" type="pres">
      <dgm:prSet presAssocID="{A0BAF8B7-39BD-4BF2-BE3D-1E92264BD38E}" presName="rootConnector" presStyleLbl="node2" presStyleIdx="2" presStyleCnt="3"/>
      <dgm:spPr/>
    </dgm:pt>
    <dgm:pt modelId="{CCEF9E51-39CA-44E8-86D6-D4C4C2E99220}" type="pres">
      <dgm:prSet presAssocID="{A0BAF8B7-39BD-4BF2-BE3D-1E92264BD38E}" presName="hierChild4" presStyleCnt="0"/>
      <dgm:spPr/>
    </dgm:pt>
    <dgm:pt modelId="{6E5D2539-0193-463C-8CAB-E16E5B89F922}" type="pres">
      <dgm:prSet presAssocID="{A0BAF8B7-39BD-4BF2-BE3D-1E92264BD38E}" presName="hierChild5" presStyleCnt="0"/>
      <dgm:spPr/>
    </dgm:pt>
    <dgm:pt modelId="{34AA835A-CE52-481D-B726-8A1D9B434FE9}" type="pres">
      <dgm:prSet presAssocID="{B46A655F-DBA6-4DBE-BC4E-3802EE2E8A37}" presName="hierChild3" presStyleCnt="0"/>
      <dgm:spPr/>
    </dgm:pt>
  </dgm:ptLst>
  <dgm:cxnLst>
    <dgm:cxn modelId="{3F9BE906-8928-4B3E-B73E-B000A20A4791}" srcId="{B46A655F-DBA6-4DBE-BC4E-3802EE2E8A37}" destId="{20C23236-30D0-4BFA-A8BC-2E0E493EB6C1}" srcOrd="1" destOrd="0" parTransId="{C0847E01-EC6D-4BEC-A309-D96DA3A43E30}" sibTransId="{DFD57CCB-77DD-4B12-802B-A42E3B2C125C}"/>
    <dgm:cxn modelId="{852EA216-A75C-43A8-A4A3-94AB54B567FF}" type="presOf" srcId="{5BAB35A3-DC22-4DA7-A101-52DC5335BFFC}" destId="{AE63962A-9181-4688-B1A9-28585AAEE28C}" srcOrd="0" destOrd="0" presId="urn:microsoft.com/office/officeart/2005/8/layout/orgChart1"/>
    <dgm:cxn modelId="{C806141C-904B-4B46-AC82-3D69611CB816}" type="presOf" srcId="{C0847E01-EC6D-4BEC-A309-D96DA3A43E30}" destId="{B0C26E4C-D603-4EFA-864E-1D355BB97439}" srcOrd="0" destOrd="0" presId="urn:microsoft.com/office/officeart/2005/8/layout/orgChart1"/>
    <dgm:cxn modelId="{5912581C-969F-4B8B-8166-AE08ADDBD4B5}" type="presOf" srcId="{A0BAF8B7-39BD-4BF2-BE3D-1E92264BD38E}" destId="{ACFFE138-4024-4A6A-9428-D5252F9FD0DD}" srcOrd="1" destOrd="0" presId="urn:microsoft.com/office/officeart/2005/8/layout/orgChart1"/>
    <dgm:cxn modelId="{87E8C021-F7F1-4093-9E01-E859DE05B32D}" type="presOf" srcId="{B46A655F-DBA6-4DBE-BC4E-3802EE2E8A37}" destId="{CB2AEB03-8DC1-4690-94A9-F0BCE915BB07}" srcOrd="1" destOrd="0" presId="urn:microsoft.com/office/officeart/2005/8/layout/orgChart1"/>
    <dgm:cxn modelId="{BC2CAA23-FB70-40A8-916D-96B1C2C9F052}" type="presOf" srcId="{E4793E75-A287-4E0F-8CA3-CE2AD6DFEEBB}" destId="{81D5A58A-7C03-4931-B1E2-4851EC151CC8}" srcOrd="0" destOrd="0" presId="urn:microsoft.com/office/officeart/2005/8/layout/orgChart1"/>
    <dgm:cxn modelId="{8C744224-C379-4A06-B4D5-6259D9A41F0A}" srcId="{B46A655F-DBA6-4DBE-BC4E-3802EE2E8A37}" destId="{E4793E75-A287-4E0F-8CA3-CE2AD6DFEEBB}" srcOrd="0" destOrd="0" parTransId="{5BAB35A3-DC22-4DA7-A101-52DC5335BFFC}" sibTransId="{EF708648-D8A9-42CB-9DFB-ACEFBAF4ABB0}"/>
    <dgm:cxn modelId="{374E062E-A0E2-434A-9722-D5EDF698448A}" type="presOf" srcId="{7DB54F1D-421F-43E5-A92A-3C6D75B064BF}" destId="{4711F4C1-6E5E-4D43-8ECB-5001B3AAC878}" srcOrd="0" destOrd="0" presId="urn:microsoft.com/office/officeart/2005/8/layout/orgChart1"/>
    <dgm:cxn modelId="{B1106B5F-70BA-4C52-AF8D-83CA45CDD15E}" srcId="{B46A655F-DBA6-4DBE-BC4E-3802EE2E8A37}" destId="{A0BAF8B7-39BD-4BF2-BE3D-1E92264BD38E}" srcOrd="2" destOrd="0" parTransId="{4E8A2561-A1EA-4AD2-A002-28D4DE8DC056}" sibTransId="{5AC93BE3-6922-45E0-A4F9-5E89227D1172}"/>
    <dgm:cxn modelId="{876AAA63-1132-48B3-A8BE-BB5CBEB14DDE}" type="presOf" srcId="{E4793E75-A287-4E0F-8CA3-CE2AD6DFEEBB}" destId="{D60C9744-68A6-459F-AEF3-A9370856C3B3}" srcOrd="1" destOrd="0" presId="urn:microsoft.com/office/officeart/2005/8/layout/orgChart1"/>
    <dgm:cxn modelId="{4B12D06D-C094-402F-BEF2-7347709BB61E}" type="presOf" srcId="{20C23236-30D0-4BFA-A8BC-2E0E493EB6C1}" destId="{D445F7FF-C1F1-4F54-BA49-D8F8C63E5D6A}" srcOrd="0" destOrd="0" presId="urn:microsoft.com/office/officeart/2005/8/layout/orgChart1"/>
    <dgm:cxn modelId="{E6561E50-D4A6-4669-9FE4-4A7569F25E49}" type="presOf" srcId="{20C23236-30D0-4BFA-A8BC-2E0E493EB6C1}" destId="{52E3C9E5-82A7-442F-8504-A3861DD42E09}" srcOrd="1" destOrd="0" presId="urn:microsoft.com/office/officeart/2005/8/layout/orgChart1"/>
    <dgm:cxn modelId="{3DF44E75-8866-431C-B6B4-10274E105E31}" type="presOf" srcId="{B46A655F-DBA6-4DBE-BC4E-3802EE2E8A37}" destId="{4A27AC9E-4AE3-4996-B6F4-29C21DAAFFC9}" srcOrd="0" destOrd="0" presId="urn:microsoft.com/office/officeart/2005/8/layout/orgChart1"/>
    <dgm:cxn modelId="{CCC0138F-6FCB-4195-B085-CCE6F95416B7}" type="presOf" srcId="{4E8A2561-A1EA-4AD2-A002-28D4DE8DC056}" destId="{B8AFAB78-852C-4FED-AF65-890755FD6180}" srcOrd="0" destOrd="0" presId="urn:microsoft.com/office/officeart/2005/8/layout/orgChart1"/>
    <dgm:cxn modelId="{CFD03792-9764-4A75-BE50-3E1D119F9541}" type="presOf" srcId="{A0BAF8B7-39BD-4BF2-BE3D-1E92264BD38E}" destId="{D34328C0-E950-484F-BB4B-021CBED9359C}" srcOrd="0" destOrd="0" presId="urn:microsoft.com/office/officeart/2005/8/layout/orgChart1"/>
    <dgm:cxn modelId="{B6EE2EA4-06F5-4FBA-88C1-D73C2F7D6E6A}" srcId="{7DB54F1D-421F-43E5-A92A-3C6D75B064BF}" destId="{B46A655F-DBA6-4DBE-BC4E-3802EE2E8A37}" srcOrd="0" destOrd="0" parTransId="{6912ACEC-4051-47C3-BA4B-7BFD9EF291CE}" sibTransId="{2C242AC6-A80A-4D32-94AD-25D0C9EF2751}"/>
    <dgm:cxn modelId="{BC36AB04-9179-4982-8E01-279635FE5801}" type="presParOf" srcId="{4711F4C1-6E5E-4D43-8ECB-5001B3AAC878}" destId="{72BE670B-AEB9-4E46-90D2-D02E3EEA46F8}" srcOrd="0" destOrd="0" presId="urn:microsoft.com/office/officeart/2005/8/layout/orgChart1"/>
    <dgm:cxn modelId="{D05B71E4-8BEC-48C2-A7C7-FCC391ACCF10}" type="presParOf" srcId="{72BE670B-AEB9-4E46-90D2-D02E3EEA46F8}" destId="{ECE6CA36-8CB3-4A88-95E5-580BF985520B}" srcOrd="0" destOrd="0" presId="urn:microsoft.com/office/officeart/2005/8/layout/orgChart1"/>
    <dgm:cxn modelId="{2A2C89E8-315E-4C7A-939D-9FF6E4BE8B15}" type="presParOf" srcId="{ECE6CA36-8CB3-4A88-95E5-580BF985520B}" destId="{4A27AC9E-4AE3-4996-B6F4-29C21DAAFFC9}" srcOrd="0" destOrd="0" presId="urn:microsoft.com/office/officeart/2005/8/layout/orgChart1"/>
    <dgm:cxn modelId="{96F1FF49-12C9-4711-BB15-B6F201F4B1CA}" type="presParOf" srcId="{ECE6CA36-8CB3-4A88-95E5-580BF985520B}" destId="{CB2AEB03-8DC1-4690-94A9-F0BCE915BB07}" srcOrd="1" destOrd="0" presId="urn:microsoft.com/office/officeart/2005/8/layout/orgChart1"/>
    <dgm:cxn modelId="{8BA9BF5B-5915-43B8-BA74-B9EC62E1BF4F}" type="presParOf" srcId="{72BE670B-AEB9-4E46-90D2-D02E3EEA46F8}" destId="{B0621DD3-35AD-482D-A6CC-36ED8CC42B58}" srcOrd="1" destOrd="0" presId="urn:microsoft.com/office/officeart/2005/8/layout/orgChart1"/>
    <dgm:cxn modelId="{DC20E79B-ABA8-4984-8ED7-A9C45012F3C9}" type="presParOf" srcId="{B0621DD3-35AD-482D-A6CC-36ED8CC42B58}" destId="{AE63962A-9181-4688-B1A9-28585AAEE28C}" srcOrd="0" destOrd="0" presId="urn:microsoft.com/office/officeart/2005/8/layout/orgChart1"/>
    <dgm:cxn modelId="{CC73646B-EAB7-47A4-9306-BE728799F68D}" type="presParOf" srcId="{B0621DD3-35AD-482D-A6CC-36ED8CC42B58}" destId="{F4345C83-C382-47E8-8CDC-1536CD7D5D25}" srcOrd="1" destOrd="0" presId="urn:microsoft.com/office/officeart/2005/8/layout/orgChart1"/>
    <dgm:cxn modelId="{3F94EC9F-8BE4-4163-9A38-BB62EF793503}" type="presParOf" srcId="{F4345C83-C382-47E8-8CDC-1536CD7D5D25}" destId="{47018BFB-567E-44B8-8B42-305810C69E1F}" srcOrd="0" destOrd="0" presId="urn:microsoft.com/office/officeart/2005/8/layout/orgChart1"/>
    <dgm:cxn modelId="{F66E6D07-E9E6-4F0F-8EA7-6ABFF093DC59}" type="presParOf" srcId="{47018BFB-567E-44B8-8B42-305810C69E1F}" destId="{81D5A58A-7C03-4931-B1E2-4851EC151CC8}" srcOrd="0" destOrd="0" presId="urn:microsoft.com/office/officeart/2005/8/layout/orgChart1"/>
    <dgm:cxn modelId="{46E19E06-ED56-48A6-BB3C-8908CBB522F5}" type="presParOf" srcId="{47018BFB-567E-44B8-8B42-305810C69E1F}" destId="{D60C9744-68A6-459F-AEF3-A9370856C3B3}" srcOrd="1" destOrd="0" presId="urn:microsoft.com/office/officeart/2005/8/layout/orgChart1"/>
    <dgm:cxn modelId="{63C7D422-2DD1-4BED-B204-9BE363E4B9B5}" type="presParOf" srcId="{F4345C83-C382-47E8-8CDC-1536CD7D5D25}" destId="{387E0C08-92AC-4025-AD36-B5B9A9186821}" srcOrd="1" destOrd="0" presId="urn:microsoft.com/office/officeart/2005/8/layout/orgChart1"/>
    <dgm:cxn modelId="{89AA3D08-A9BF-4B18-BE4D-0909D365CDDC}" type="presParOf" srcId="{F4345C83-C382-47E8-8CDC-1536CD7D5D25}" destId="{C68283FB-87B3-445C-B9C4-F6A9A07B9D98}" srcOrd="2" destOrd="0" presId="urn:microsoft.com/office/officeart/2005/8/layout/orgChart1"/>
    <dgm:cxn modelId="{18393275-A904-4CB1-8FA2-BD540B5D902D}" type="presParOf" srcId="{B0621DD3-35AD-482D-A6CC-36ED8CC42B58}" destId="{B0C26E4C-D603-4EFA-864E-1D355BB97439}" srcOrd="2" destOrd="0" presId="urn:microsoft.com/office/officeart/2005/8/layout/orgChart1"/>
    <dgm:cxn modelId="{54CFDDF8-375F-409D-83DC-FB00BFE656EB}" type="presParOf" srcId="{B0621DD3-35AD-482D-A6CC-36ED8CC42B58}" destId="{CCA868A1-D77F-475A-82B2-5CCE97EE291E}" srcOrd="3" destOrd="0" presId="urn:microsoft.com/office/officeart/2005/8/layout/orgChart1"/>
    <dgm:cxn modelId="{6C771D37-F57A-424C-9049-F434DA390956}" type="presParOf" srcId="{CCA868A1-D77F-475A-82B2-5CCE97EE291E}" destId="{7A2F7F5C-3802-4C02-BF9A-50E1F739CF9B}" srcOrd="0" destOrd="0" presId="urn:microsoft.com/office/officeart/2005/8/layout/orgChart1"/>
    <dgm:cxn modelId="{6887B132-6107-478C-990A-5BDB75A25791}" type="presParOf" srcId="{7A2F7F5C-3802-4C02-BF9A-50E1F739CF9B}" destId="{D445F7FF-C1F1-4F54-BA49-D8F8C63E5D6A}" srcOrd="0" destOrd="0" presId="urn:microsoft.com/office/officeart/2005/8/layout/orgChart1"/>
    <dgm:cxn modelId="{432BC57F-5279-4EE8-9B55-C24112BBF228}" type="presParOf" srcId="{7A2F7F5C-3802-4C02-BF9A-50E1F739CF9B}" destId="{52E3C9E5-82A7-442F-8504-A3861DD42E09}" srcOrd="1" destOrd="0" presId="urn:microsoft.com/office/officeart/2005/8/layout/orgChart1"/>
    <dgm:cxn modelId="{EE6DDAF1-0785-4559-8A5D-C81BAB466384}" type="presParOf" srcId="{CCA868A1-D77F-475A-82B2-5CCE97EE291E}" destId="{8A73E7DA-81BD-46BF-A905-D667DA9970F9}" srcOrd="1" destOrd="0" presId="urn:microsoft.com/office/officeart/2005/8/layout/orgChart1"/>
    <dgm:cxn modelId="{22AAAF63-740A-400F-983D-CDCC776BB4CD}" type="presParOf" srcId="{CCA868A1-D77F-475A-82B2-5CCE97EE291E}" destId="{C05E06E8-B716-4B44-A982-823E7267B54D}" srcOrd="2" destOrd="0" presId="urn:microsoft.com/office/officeart/2005/8/layout/orgChart1"/>
    <dgm:cxn modelId="{71DBAC80-2F61-40BF-8A8E-70CDF89D460F}" type="presParOf" srcId="{B0621DD3-35AD-482D-A6CC-36ED8CC42B58}" destId="{B8AFAB78-852C-4FED-AF65-890755FD6180}" srcOrd="4" destOrd="0" presId="urn:microsoft.com/office/officeart/2005/8/layout/orgChart1"/>
    <dgm:cxn modelId="{BCEC9735-3858-4F83-8F5E-340BF5D50975}" type="presParOf" srcId="{B0621DD3-35AD-482D-A6CC-36ED8CC42B58}" destId="{EB799061-0583-4987-91FA-186E10A37700}" srcOrd="5" destOrd="0" presId="urn:microsoft.com/office/officeart/2005/8/layout/orgChart1"/>
    <dgm:cxn modelId="{2D61B1B1-BA32-4020-ABFC-563B14DFB1E5}" type="presParOf" srcId="{EB799061-0583-4987-91FA-186E10A37700}" destId="{9E05FDFB-3B16-46AE-BFC9-8BA2AB0E81A0}" srcOrd="0" destOrd="0" presId="urn:microsoft.com/office/officeart/2005/8/layout/orgChart1"/>
    <dgm:cxn modelId="{B2DC5CB3-4F7F-4A50-9450-EA5E66FEB15D}" type="presParOf" srcId="{9E05FDFB-3B16-46AE-BFC9-8BA2AB0E81A0}" destId="{D34328C0-E950-484F-BB4B-021CBED9359C}" srcOrd="0" destOrd="0" presId="urn:microsoft.com/office/officeart/2005/8/layout/orgChart1"/>
    <dgm:cxn modelId="{8B13F232-BBB6-4A7B-9E65-3B0D4563B747}" type="presParOf" srcId="{9E05FDFB-3B16-46AE-BFC9-8BA2AB0E81A0}" destId="{ACFFE138-4024-4A6A-9428-D5252F9FD0DD}" srcOrd="1" destOrd="0" presId="urn:microsoft.com/office/officeart/2005/8/layout/orgChart1"/>
    <dgm:cxn modelId="{79724671-18BB-4354-AF27-7F4DF5A7D313}" type="presParOf" srcId="{EB799061-0583-4987-91FA-186E10A37700}" destId="{CCEF9E51-39CA-44E8-86D6-D4C4C2E99220}" srcOrd="1" destOrd="0" presId="urn:microsoft.com/office/officeart/2005/8/layout/orgChart1"/>
    <dgm:cxn modelId="{02DC1F7D-79A2-4D1B-80EE-F4FD30E633D3}" type="presParOf" srcId="{EB799061-0583-4987-91FA-186E10A37700}" destId="{6E5D2539-0193-463C-8CAB-E16E5B89F922}" srcOrd="2" destOrd="0" presId="urn:microsoft.com/office/officeart/2005/8/layout/orgChart1"/>
    <dgm:cxn modelId="{5B39D010-0345-4C12-BF3A-133A8B7492EF}" type="presParOf" srcId="{72BE670B-AEB9-4E46-90D2-D02E3EEA46F8}" destId="{34AA835A-CE52-481D-B726-8A1D9B434FE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DE7ADE5-57F2-477C-9705-9DA3EDB030D6}" type="doc">
      <dgm:prSet loTypeId="urn:microsoft.com/office/officeart/2005/8/layout/hList3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6684DD2E-1A8F-4604-AB63-F3DE25640BB8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Základ daně</a:t>
          </a:r>
        </a:p>
      </dgm:t>
    </dgm:pt>
    <dgm:pt modelId="{5632F05E-8BDC-4225-A113-153B5A598034}" type="parTrans" cxnId="{F48285AB-A0CF-44E0-968B-2F5FAF874481}">
      <dgm:prSet/>
      <dgm:spPr/>
      <dgm:t>
        <a:bodyPr/>
        <a:lstStyle/>
        <a:p>
          <a:endParaRPr lang="cs-CZ"/>
        </a:p>
      </dgm:t>
    </dgm:pt>
    <dgm:pt modelId="{7A2FB2E8-37BB-4C32-A9A5-F92DBF5616F2}" type="sibTrans" cxnId="{F48285AB-A0CF-44E0-968B-2F5FAF874481}">
      <dgm:prSet/>
      <dgm:spPr/>
      <dgm:t>
        <a:bodyPr/>
        <a:lstStyle/>
        <a:p>
          <a:endParaRPr lang="cs-CZ"/>
        </a:p>
      </dgm:t>
    </dgm:pt>
    <dgm:pt modelId="{02B3866E-7D4B-469A-9157-6186326D018C}">
      <dgm:prSet phldrT="[Text]"/>
      <dgm:spPr/>
      <dgm:t>
        <a:bodyPr/>
        <a:lstStyle/>
        <a:p>
          <a:r>
            <a:rPr lang="cs-CZ" dirty="0" err="1">
              <a:latin typeface="Gill Sans MT" panose="020B0502020104020203" pitchFamily="34" charset="-18"/>
            </a:rPr>
            <a:t>valorický</a:t>
          </a:r>
          <a:r>
            <a:rPr lang="cs-CZ" dirty="0">
              <a:latin typeface="Gill Sans MT" panose="020B0502020104020203" pitchFamily="34" charset="-18"/>
            </a:rPr>
            <a:t> = hodnota</a:t>
          </a:r>
        </a:p>
      </dgm:t>
    </dgm:pt>
    <dgm:pt modelId="{731E0EA4-9147-429B-B7AA-2424AF226FC7}" type="parTrans" cxnId="{BAFF998E-1E08-455B-B1E4-1E50AE499031}">
      <dgm:prSet/>
      <dgm:spPr/>
      <dgm:t>
        <a:bodyPr/>
        <a:lstStyle/>
        <a:p>
          <a:endParaRPr lang="cs-CZ"/>
        </a:p>
      </dgm:t>
    </dgm:pt>
    <dgm:pt modelId="{E901B326-76B1-496A-9191-548DE233140C}" type="sibTrans" cxnId="{BAFF998E-1E08-455B-B1E4-1E50AE499031}">
      <dgm:prSet/>
      <dgm:spPr/>
      <dgm:t>
        <a:bodyPr/>
        <a:lstStyle/>
        <a:p>
          <a:endParaRPr lang="cs-CZ"/>
        </a:p>
      </dgm:t>
    </dgm:pt>
    <dgm:pt modelId="{815812AF-546F-424B-8BC9-025B9051AD58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specifický = jiná měrná jednotka</a:t>
          </a:r>
        </a:p>
      </dgm:t>
    </dgm:pt>
    <dgm:pt modelId="{E89344CB-BD52-4D88-AEA4-E5726FEA24CA}" type="parTrans" cxnId="{EDA2B15D-2E63-4E4A-86F7-0B1641842ACB}">
      <dgm:prSet/>
      <dgm:spPr/>
      <dgm:t>
        <a:bodyPr/>
        <a:lstStyle/>
        <a:p>
          <a:endParaRPr lang="cs-CZ"/>
        </a:p>
      </dgm:t>
    </dgm:pt>
    <dgm:pt modelId="{A307C4CC-0115-42E0-8A71-90DDDB9AC7ED}" type="sibTrans" cxnId="{EDA2B15D-2E63-4E4A-86F7-0B1641842ACB}">
      <dgm:prSet/>
      <dgm:spPr/>
      <dgm:t>
        <a:bodyPr/>
        <a:lstStyle/>
        <a:p>
          <a:endParaRPr lang="cs-CZ"/>
        </a:p>
      </dgm:t>
    </dgm:pt>
    <dgm:pt modelId="{904AC769-F014-45FE-9BB0-C77A5247F9C0}" type="pres">
      <dgm:prSet presAssocID="{FDE7ADE5-57F2-477C-9705-9DA3EDB030D6}" presName="composite" presStyleCnt="0">
        <dgm:presLayoutVars>
          <dgm:chMax val="1"/>
          <dgm:dir/>
          <dgm:resizeHandles val="exact"/>
        </dgm:presLayoutVars>
      </dgm:prSet>
      <dgm:spPr/>
    </dgm:pt>
    <dgm:pt modelId="{A71A3D16-2235-4589-8F5F-6004B467C418}" type="pres">
      <dgm:prSet presAssocID="{6684DD2E-1A8F-4604-AB63-F3DE25640BB8}" presName="roof" presStyleLbl="dkBgShp" presStyleIdx="0" presStyleCnt="2"/>
      <dgm:spPr/>
    </dgm:pt>
    <dgm:pt modelId="{3F375BFD-731E-4946-BDBD-4115267675F9}" type="pres">
      <dgm:prSet presAssocID="{6684DD2E-1A8F-4604-AB63-F3DE25640BB8}" presName="pillars" presStyleCnt="0"/>
      <dgm:spPr/>
    </dgm:pt>
    <dgm:pt modelId="{065E370B-5E6B-4F75-9CBA-009AC88A438B}" type="pres">
      <dgm:prSet presAssocID="{6684DD2E-1A8F-4604-AB63-F3DE25640BB8}" presName="pillar1" presStyleLbl="node1" presStyleIdx="0" presStyleCnt="2">
        <dgm:presLayoutVars>
          <dgm:bulletEnabled val="1"/>
        </dgm:presLayoutVars>
      </dgm:prSet>
      <dgm:spPr/>
    </dgm:pt>
    <dgm:pt modelId="{B6EF1594-AD71-4893-8D2C-CC0BB9F29A43}" type="pres">
      <dgm:prSet presAssocID="{815812AF-546F-424B-8BC9-025B9051AD58}" presName="pillarX" presStyleLbl="node1" presStyleIdx="1" presStyleCnt="2">
        <dgm:presLayoutVars>
          <dgm:bulletEnabled val="1"/>
        </dgm:presLayoutVars>
      </dgm:prSet>
      <dgm:spPr/>
    </dgm:pt>
    <dgm:pt modelId="{DD5E7F88-7542-4DF5-89B0-70D791359814}" type="pres">
      <dgm:prSet presAssocID="{6684DD2E-1A8F-4604-AB63-F3DE25640BB8}" presName="base" presStyleLbl="dkBgShp" presStyleIdx="1" presStyleCnt="2"/>
      <dgm:spPr/>
    </dgm:pt>
  </dgm:ptLst>
  <dgm:cxnLst>
    <dgm:cxn modelId="{A590ED0E-5B05-445E-A8D0-5DECF5B0EA37}" type="presOf" srcId="{02B3866E-7D4B-469A-9157-6186326D018C}" destId="{065E370B-5E6B-4F75-9CBA-009AC88A438B}" srcOrd="0" destOrd="0" presId="urn:microsoft.com/office/officeart/2005/8/layout/hList3"/>
    <dgm:cxn modelId="{EDA2B15D-2E63-4E4A-86F7-0B1641842ACB}" srcId="{6684DD2E-1A8F-4604-AB63-F3DE25640BB8}" destId="{815812AF-546F-424B-8BC9-025B9051AD58}" srcOrd="1" destOrd="0" parTransId="{E89344CB-BD52-4D88-AEA4-E5726FEA24CA}" sibTransId="{A307C4CC-0115-42E0-8A71-90DDDB9AC7ED}"/>
    <dgm:cxn modelId="{FEFEFC49-2BD4-4EC4-AA23-7B2FA2627E6B}" type="presOf" srcId="{815812AF-546F-424B-8BC9-025B9051AD58}" destId="{B6EF1594-AD71-4893-8D2C-CC0BB9F29A43}" srcOrd="0" destOrd="0" presId="urn:microsoft.com/office/officeart/2005/8/layout/hList3"/>
    <dgm:cxn modelId="{AC6D8A86-9EDA-462A-BA30-1F95C8550EAF}" type="presOf" srcId="{6684DD2E-1A8F-4604-AB63-F3DE25640BB8}" destId="{A71A3D16-2235-4589-8F5F-6004B467C418}" srcOrd="0" destOrd="0" presId="urn:microsoft.com/office/officeart/2005/8/layout/hList3"/>
    <dgm:cxn modelId="{BAFF998E-1E08-455B-B1E4-1E50AE499031}" srcId="{6684DD2E-1A8F-4604-AB63-F3DE25640BB8}" destId="{02B3866E-7D4B-469A-9157-6186326D018C}" srcOrd="0" destOrd="0" parTransId="{731E0EA4-9147-429B-B7AA-2424AF226FC7}" sibTransId="{E901B326-76B1-496A-9191-548DE233140C}"/>
    <dgm:cxn modelId="{F48285AB-A0CF-44E0-968B-2F5FAF874481}" srcId="{FDE7ADE5-57F2-477C-9705-9DA3EDB030D6}" destId="{6684DD2E-1A8F-4604-AB63-F3DE25640BB8}" srcOrd="0" destOrd="0" parTransId="{5632F05E-8BDC-4225-A113-153B5A598034}" sibTransId="{7A2FB2E8-37BB-4C32-A9A5-F92DBF5616F2}"/>
    <dgm:cxn modelId="{F184E0B3-F5C8-4A07-BE83-124515EC90DE}" type="presOf" srcId="{FDE7ADE5-57F2-477C-9705-9DA3EDB030D6}" destId="{904AC769-F014-45FE-9BB0-C77A5247F9C0}" srcOrd="0" destOrd="0" presId="urn:microsoft.com/office/officeart/2005/8/layout/hList3"/>
    <dgm:cxn modelId="{E9689D66-B70A-413F-B534-EE57492D6137}" type="presParOf" srcId="{904AC769-F014-45FE-9BB0-C77A5247F9C0}" destId="{A71A3D16-2235-4589-8F5F-6004B467C418}" srcOrd="0" destOrd="0" presId="urn:microsoft.com/office/officeart/2005/8/layout/hList3"/>
    <dgm:cxn modelId="{79ABEF09-D07C-40A1-9214-4A0ACFC7528E}" type="presParOf" srcId="{904AC769-F014-45FE-9BB0-C77A5247F9C0}" destId="{3F375BFD-731E-4946-BDBD-4115267675F9}" srcOrd="1" destOrd="0" presId="urn:microsoft.com/office/officeart/2005/8/layout/hList3"/>
    <dgm:cxn modelId="{6534614D-2B8A-49C1-9367-02DE873C1575}" type="presParOf" srcId="{3F375BFD-731E-4946-BDBD-4115267675F9}" destId="{065E370B-5E6B-4F75-9CBA-009AC88A438B}" srcOrd="0" destOrd="0" presId="urn:microsoft.com/office/officeart/2005/8/layout/hList3"/>
    <dgm:cxn modelId="{84EB0731-6B12-4AED-89C3-9B7DCAD8DA80}" type="presParOf" srcId="{3F375BFD-731E-4946-BDBD-4115267675F9}" destId="{B6EF1594-AD71-4893-8D2C-CC0BB9F29A43}" srcOrd="1" destOrd="0" presId="urn:microsoft.com/office/officeart/2005/8/layout/hList3"/>
    <dgm:cxn modelId="{BB2120B3-B23A-4D23-88FB-C539545A3D9A}" type="presParOf" srcId="{904AC769-F014-45FE-9BB0-C77A5247F9C0}" destId="{DD5E7F88-7542-4DF5-89B0-70D79135981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285652A-5D6A-410C-B949-6811CEBE0A3A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0890A1A1-6746-4A8B-90E4-EFAA5B044152}">
      <dgm:prSet phldrT="[Text]"/>
      <dgm:spPr/>
      <dgm:t>
        <a:bodyPr/>
        <a:lstStyle/>
        <a:p>
          <a:r>
            <a:rPr lang="cs-CZ" dirty="0"/>
            <a:t>Sazba daně</a:t>
          </a:r>
        </a:p>
      </dgm:t>
    </dgm:pt>
    <dgm:pt modelId="{654F8509-0279-4185-9B4F-CB940C5738F6}" type="parTrans" cxnId="{82C56057-CD8E-4003-98CC-BD73461A2AF0}">
      <dgm:prSet/>
      <dgm:spPr/>
      <dgm:t>
        <a:bodyPr/>
        <a:lstStyle/>
        <a:p>
          <a:endParaRPr lang="cs-CZ"/>
        </a:p>
      </dgm:t>
    </dgm:pt>
    <dgm:pt modelId="{44C97E48-343D-452F-84A5-A1093BC0BA89}" type="sibTrans" cxnId="{82C56057-CD8E-4003-98CC-BD73461A2AF0}">
      <dgm:prSet/>
      <dgm:spPr/>
      <dgm:t>
        <a:bodyPr/>
        <a:lstStyle/>
        <a:p>
          <a:endParaRPr lang="cs-CZ"/>
        </a:p>
      </dgm:t>
    </dgm:pt>
    <dgm:pt modelId="{E91EA2DA-90D5-4EC5-B8CB-6C91675E931C}">
      <dgm:prSet phldrT="[Text]"/>
      <dgm:spPr/>
      <dgm:t>
        <a:bodyPr/>
        <a:lstStyle/>
        <a:p>
          <a:r>
            <a:rPr lang="cs-CZ" dirty="0"/>
            <a:t>poměrná</a:t>
          </a:r>
        </a:p>
      </dgm:t>
    </dgm:pt>
    <dgm:pt modelId="{3CE67B94-FE7A-45F2-8E63-9FF831E0ABBF}" type="parTrans" cxnId="{4AD5C3AB-ACB7-440C-9571-BDA1A85BC0BD}">
      <dgm:prSet/>
      <dgm:spPr/>
      <dgm:t>
        <a:bodyPr/>
        <a:lstStyle/>
        <a:p>
          <a:endParaRPr lang="cs-CZ"/>
        </a:p>
      </dgm:t>
    </dgm:pt>
    <dgm:pt modelId="{A9681A6E-D450-4341-AF05-BBF8783EC245}" type="sibTrans" cxnId="{4AD5C3AB-ACB7-440C-9571-BDA1A85BC0BD}">
      <dgm:prSet/>
      <dgm:spPr/>
      <dgm:t>
        <a:bodyPr/>
        <a:lstStyle/>
        <a:p>
          <a:endParaRPr lang="cs-CZ"/>
        </a:p>
      </dgm:t>
    </dgm:pt>
    <dgm:pt modelId="{51078484-BF10-4CDA-88EF-7319298CD777}">
      <dgm:prSet phldrT="[Text]"/>
      <dgm:spPr/>
      <dgm:t>
        <a:bodyPr/>
        <a:lstStyle/>
        <a:p>
          <a:r>
            <a:rPr lang="cs-CZ" dirty="0"/>
            <a:t>lineární</a:t>
          </a:r>
        </a:p>
      </dgm:t>
    </dgm:pt>
    <dgm:pt modelId="{31B8536A-89DC-45D5-A686-3C579737E6D2}" type="parTrans" cxnId="{3485ED2B-D8E6-4878-9F52-257E49501105}">
      <dgm:prSet/>
      <dgm:spPr/>
      <dgm:t>
        <a:bodyPr/>
        <a:lstStyle/>
        <a:p>
          <a:endParaRPr lang="cs-CZ"/>
        </a:p>
      </dgm:t>
    </dgm:pt>
    <dgm:pt modelId="{0391722F-74F3-496D-B809-09FED34D14FA}" type="sibTrans" cxnId="{3485ED2B-D8E6-4878-9F52-257E49501105}">
      <dgm:prSet/>
      <dgm:spPr/>
      <dgm:t>
        <a:bodyPr/>
        <a:lstStyle/>
        <a:p>
          <a:endParaRPr lang="cs-CZ"/>
        </a:p>
      </dgm:t>
    </dgm:pt>
    <dgm:pt modelId="{5376D898-5448-40AE-92EB-FB369ECDAE9A}">
      <dgm:prSet phldrT="[Text]"/>
      <dgm:spPr/>
      <dgm:t>
        <a:bodyPr/>
        <a:lstStyle/>
        <a:p>
          <a:r>
            <a:rPr lang="cs-CZ" dirty="0"/>
            <a:t>progresivní</a:t>
          </a:r>
        </a:p>
      </dgm:t>
    </dgm:pt>
    <dgm:pt modelId="{605494B8-CE42-416D-98D0-5B7B8E2480A6}" type="parTrans" cxnId="{8FC703FA-0807-4881-8417-8369B85ADCA0}">
      <dgm:prSet/>
      <dgm:spPr/>
      <dgm:t>
        <a:bodyPr/>
        <a:lstStyle/>
        <a:p>
          <a:endParaRPr lang="cs-CZ"/>
        </a:p>
      </dgm:t>
    </dgm:pt>
    <dgm:pt modelId="{6F33970E-F006-41F4-B9C5-F772252E8627}" type="sibTrans" cxnId="{8FC703FA-0807-4881-8417-8369B85ADCA0}">
      <dgm:prSet/>
      <dgm:spPr/>
      <dgm:t>
        <a:bodyPr/>
        <a:lstStyle/>
        <a:p>
          <a:endParaRPr lang="cs-CZ"/>
        </a:p>
      </dgm:t>
    </dgm:pt>
    <dgm:pt modelId="{C45EC7D5-A648-4D67-87C4-383B3096245B}">
      <dgm:prSet phldrT="[Text]"/>
      <dgm:spPr/>
      <dgm:t>
        <a:bodyPr/>
        <a:lstStyle/>
        <a:p>
          <a:r>
            <a:rPr lang="cs-CZ" dirty="0"/>
            <a:t>degresivní</a:t>
          </a:r>
        </a:p>
      </dgm:t>
    </dgm:pt>
    <dgm:pt modelId="{31E6E636-5986-4C9E-81CC-BCED19AEECC2}" type="parTrans" cxnId="{EBFA66C6-7A76-4E7A-9AFA-4CF2B59A4B5B}">
      <dgm:prSet/>
      <dgm:spPr/>
      <dgm:t>
        <a:bodyPr/>
        <a:lstStyle/>
        <a:p>
          <a:endParaRPr lang="cs-CZ"/>
        </a:p>
      </dgm:t>
    </dgm:pt>
    <dgm:pt modelId="{4363D67C-0641-4EAB-9BB7-26F987A57F6F}" type="sibTrans" cxnId="{EBFA66C6-7A76-4E7A-9AFA-4CF2B59A4B5B}">
      <dgm:prSet/>
      <dgm:spPr/>
      <dgm:t>
        <a:bodyPr/>
        <a:lstStyle/>
        <a:p>
          <a:endParaRPr lang="cs-CZ"/>
        </a:p>
      </dgm:t>
    </dgm:pt>
    <dgm:pt modelId="{4C3D7B78-248C-48F8-BCA8-01CB5E4F583F}">
      <dgm:prSet phldrT="[Text]"/>
      <dgm:spPr/>
      <dgm:t>
        <a:bodyPr/>
        <a:lstStyle/>
        <a:p>
          <a:r>
            <a:rPr lang="cs-CZ" dirty="0"/>
            <a:t>pevná</a:t>
          </a:r>
        </a:p>
      </dgm:t>
    </dgm:pt>
    <dgm:pt modelId="{2224E614-B22F-4055-84D9-503B8AC1ED5E}" type="parTrans" cxnId="{80A787F5-5DCC-4331-ACA4-D6F6BC5F9CE4}">
      <dgm:prSet/>
      <dgm:spPr/>
      <dgm:t>
        <a:bodyPr/>
        <a:lstStyle/>
        <a:p>
          <a:endParaRPr lang="cs-CZ"/>
        </a:p>
      </dgm:t>
    </dgm:pt>
    <dgm:pt modelId="{C1A8F4BE-F5D3-4714-9A27-9A7A08F8B940}" type="sibTrans" cxnId="{80A787F5-5DCC-4331-ACA4-D6F6BC5F9CE4}">
      <dgm:prSet/>
      <dgm:spPr/>
      <dgm:t>
        <a:bodyPr/>
        <a:lstStyle/>
        <a:p>
          <a:endParaRPr lang="cs-CZ"/>
        </a:p>
      </dgm:t>
    </dgm:pt>
    <dgm:pt modelId="{AE71D664-5AC2-44C4-A22E-8E92849C102D}">
      <dgm:prSet phldrT="[Text]"/>
      <dgm:spPr/>
      <dgm:t>
        <a:bodyPr/>
        <a:lstStyle/>
        <a:p>
          <a:r>
            <a:rPr lang="cs-CZ" dirty="0"/>
            <a:t>klouzavá</a:t>
          </a:r>
        </a:p>
      </dgm:t>
    </dgm:pt>
    <dgm:pt modelId="{E678BAE3-E0AB-4ABA-B01B-8622D9A75C7D}" type="parTrans" cxnId="{D7BE9959-EB8E-4ABA-B26D-C5438B698D84}">
      <dgm:prSet/>
      <dgm:spPr/>
      <dgm:t>
        <a:bodyPr/>
        <a:lstStyle/>
        <a:p>
          <a:endParaRPr lang="cs-CZ"/>
        </a:p>
      </dgm:t>
    </dgm:pt>
    <dgm:pt modelId="{34C37CD8-9D98-4A88-810A-DA3EB348AC8A}" type="sibTrans" cxnId="{D7BE9959-EB8E-4ABA-B26D-C5438B698D84}">
      <dgm:prSet/>
      <dgm:spPr/>
      <dgm:t>
        <a:bodyPr/>
        <a:lstStyle/>
        <a:p>
          <a:endParaRPr lang="cs-CZ"/>
        </a:p>
      </dgm:t>
    </dgm:pt>
    <dgm:pt modelId="{1CF0A3A0-B256-4280-83B2-6DD176AC5529}">
      <dgm:prSet phldrT="[Text]"/>
      <dgm:spPr/>
      <dgm:t>
        <a:bodyPr/>
        <a:lstStyle/>
        <a:p>
          <a:r>
            <a:rPr lang="cs-CZ" dirty="0"/>
            <a:t>stupňovitá</a:t>
          </a:r>
        </a:p>
      </dgm:t>
    </dgm:pt>
    <dgm:pt modelId="{687DEB3E-2561-439A-B299-3B9954EE7759}" type="parTrans" cxnId="{0E0146C2-9433-43E5-AEA9-5A0B114A0698}">
      <dgm:prSet/>
      <dgm:spPr/>
      <dgm:t>
        <a:bodyPr/>
        <a:lstStyle/>
        <a:p>
          <a:endParaRPr lang="cs-CZ"/>
        </a:p>
      </dgm:t>
    </dgm:pt>
    <dgm:pt modelId="{80853EE9-2C0E-4A32-9DE7-910E5D38B5B8}" type="sibTrans" cxnId="{0E0146C2-9433-43E5-AEA9-5A0B114A0698}">
      <dgm:prSet/>
      <dgm:spPr/>
      <dgm:t>
        <a:bodyPr/>
        <a:lstStyle/>
        <a:p>
          <a:endParaRPr lang="cs-CZ"/>
        </a:p>
      </dgm:t>
    </dgm:pt>
    <dgm:pt modelId="{E86DB3F1-1B4F-4674-BB0F-547E518B1D66}" type="pres">
      <dgm:prSet presAssocID="{F285652A-5D6A-410C-B949-6811CEBE0A3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E5D4ABB-8050-4FF8-92DB-3FB58C57C036}" type="pres">
      <dgm:prSet presAssocID="{0890A1A1-6746-4A8B-90E4-EFAA5B044152}" presName="hierRoot1" presStyleCnt="0"/>
      <dgm:spPr/>
    </dgm:pt>
    <dgm:pt modelId="{97F18684-CF4B-42E4-B302-13F43B9A9EB4}" type="pres">
      <dgm:prSet presAssocID="{0890A1A1-6746-4A8B-90E4-EFAA5B044152}" presName="composite" presStyleCnt="0"/>
      <dgm:spPr/>
    </dgm:pt>
    <dgm:pt modelId="{4FD7FC02-9AA9-4D6D-A234-7DF74FD34C75}" type="pres">
      <dgm:prSet presAssocID="{0890A1A1-6746-4A8B-90E4-EFAA5B044152}" presName="background" presStyleLbl="node0" presStyleIdx="0" presStyleCnt="1"/>
      <dgm:spPr/>
    </dgm:pt>
    <dgm:pt modelId="{3538772A-B174-4BA7-A34B-0E390DCE62A6}" type="pres">
      <dgm:prSet presAssocID="{0890A1A1-6746-4A8B-90E4-EFAA5B044152}" presName="text" presStyleLbl="fgAcc0" presStyleIdx="0" presStyleCnt="1">
        <dgm:presLayoutVars>
          <dgm:chPref val="3"/>
        </dgm:presLayoutVars>
      </dgm:prSet>
      <dgm:spPr/>
    </dgm:pt>
    <dgm:pt modelId="{E24127E5-BA6F-44EA-9328-1BA20002326E}" type="pres">
      <dgm:prSet presAssocID="{0890A1A1-6746-4A8B-90E4-EFAA5B044152}" presName="hierChild2" presStyleCnt="0"/>
      <dgm:spPr/>
    </dgm:pt>
    <dgm:pt modelId="{0FD86BDC-DE74-41EE-9CD1-BF5C0B1A9DEA}" type="pres">
      <dgm:prSet presAssocID="{3CE67B94-FE7A-45F2-8E63-9FF831E0ABBF}" presName="Name10" presStyleLbl="parChTrans1D2" presStyleIdx="0" presStyleCnt="2"/>
      <dgm:spPr/>
    </dgm:pt>
    <dgm:pt modelId="{8BDECF1F-BFE9-4942-8A9D-6B04D8C2BF90}" type="pres">
      <dgm:prSet presAssocID="{E91EA2DA-90D5-4EC5-B8CB-6C91675E931C}" presName="hierRoot2" presStyleCnt="0"/>
      <dgm:spPr/>
    </dgm:pt>
    <dgm:pt modelId="{3336F9A6-0019-4199-BAB5-62D9F5ABDFB2}" type="pres">
      <dgm:prSet presAssocID="{E91EA2DA-90D5-4EC5-B8CB-6C91675E931C}" presName="composite2" presStyleCnt="0"/>
      <dgm:spPr/>
    </dgm:pt>
    <dgm:pt modelId="{1BEAA578-E5C2-4460-AF8D-3115C4297B78}" type="pres">
      <dgm:prSet presAssocID="{E91EA2DA-90D5-4EC5-B8CB-6C91675E931C}" presName="background2" presStyleLbl="node2" presStyleIdx="0" presStyleCnt="2"/>
      <dgm:spPr/>
    </dgm:pt>
    <dgm:pt modelId="{E0DAB5D5-0B6F-491A-9095-76A001AFC586}" type="pres">
      <dgm:prSet presAssocID="{E91EA2DA-90D5-4EC5-B8CB-6C91675E931C}" presName="text2" presStyleLbl="fgAcc2" presStyleIdx="0" presStyleCnt="2">
        <dgm:presLayoutVars>
          <dgm:chPref val="3"/>
        </dgm:presLayoutVars>
      </dgm:prSet>
      <dgm:spPr/>
    </dgm:pt>
    <dgm:pt modelId="{F030E0DB-B097-4F3B-A16F-0A3FF4BBEC56}" type="pres">
      <dgm:prSet presAssocID="{E91EA2DA-90D5-4EC5-B8CB-6C91675E931C}" presName="hierChild3" presStyleCnt="0"/>
      <dgm:spPr/>
    </dgm:pt>
    <dgm:pt modelId="{A7FFF415-50DD-4A26-A570-7BC973A175BE}" type="pres">
      <dgm:prSet presAssocID="{31B8536A-89DC-45D5-A686-3C579737E6D2}" presName="Name17" presStyleLbl="parChTrans1D3" presStyleIdx="0" presStyleCnt="3"/>
      <dgm:spPr/>
    </dgm:pt>
    <dgm:pt modelId="{B3E18F59-9B76-4136-BA09-2D8B8F9896B9}" type="pres">
      <dgm:prSet presAssocID="{51078484-BF10-4CDA-88EF-7319298CD777}" presName="hierRoot3" presStyleCnt="0"/>
      <dgm:spPr/>
    </dgm:pt>
    <dgm:pt modelId="{7D76578B-EBDB-48BF-985C-FCD9B94EDA2C}" type="pres">
      <dgm:prSet presAssocID="{51078484-BF10-4CDA-88EF-7319298CD777}" presName="composite3" presStyleCnt="0"/>
      <dgm:spPr/>
    </dgm:pt>
    <dgm:pt modelId="{C4EE58E6-4ACF-4F3D-ABFC-91D906B7A44E}" type="pres">
      <dgm:prSet presAssocID="{51078484-BF10-4CDA-88EF-7319298CD777}" presName="background3" presStyleLbl="node3" presStyleIdx="0" presStyleCnt="3"/>
      <dgm:spPr/>
    </dgm:pt>
    <dgm:pt modelId="{76DFBAED-0D12-4ADE-9723-12D044506642}" type="pres">
      <dgm:prSet presAssocID="{51078484-BF10-4CDA-88EF-7319298CD777}" presName="text3" presStyleLbl="fgAcc3" presStyleIdx="0" presStyleCnt="3">
        <dgm:presLayoutVars>
          <dgm:chPref val="3"/>
        </dgm:presLayoutVars>
      </dgm:prSet>
      <dgm:spPr/>
    </dgm:pt>
    <dgm:pt modelId="{F406D3F9-4C6A-4784-9267-53717D9E5720}" type="pres">
      <dgm:prSet presAssocID="{51078484-BF10-4CDA-88EF-7319298CD777}" presName="hierChild4" presStyleCnt="0"/>
      <dgm:spPr/>
    </dgm:pt>
    <dgm:pt modelId="{DC8E95DF-0826-4A49-80D5-DB68F71E42E3}" type="pres">
      <dgm:prSet presAssocID="{605494B8-CE42-416D-98D0-5B7B8E2480A6}" presName="Name17" presStyleLbl="parChTrans1D3" presStyleIdx="1" presStyleCnt="3"/>
      <dgm:spPr/>
    </dgm:pt>
    <dgm:pt modelId="{378C8759-FA87-4892-BF11-F554840B0580}" type="pres">
      <dgm:prSet presAssocID="{5376D898-5448-40AE-92EB-FB369ECDAE9A}" presName="hierRoot3" presStyleCnt="0"/>
      <dgm:spPr/>
    </dgm:pt>
    <dgm:pt modelId="{9E132524-BDC7-4B20-B772-7718D6823913}" type="pres">
      <dgm:prSet presAssocID="{5376D898-5448-40AE-92EB-FB369ECDAE9A}" presName="composite3" presStyleCnt="0"/>
      <dgm:spPr/>
    </dgm:pt>
    <dgm:pt modelId="{36AEA5C7-7490-45BB-9468-F5B95585D17A}" type="pres">
      <dgm:prSet presAssocID="{5376D898-5448-40AE-92EB-FB369ECDAE9A}" presName="background3" presStyleLbl="node3" presStyleIdx="1" presStyleCnt="3"/>
      <dgm:spPr/>
    </dgm:pt>
    <dgm:pt modelId="{1150D6FD-B1DC-4B4F-9056-F778879D5FDA}" type="pres">
      <dgm:prSet presAssocID="{5376D898-5448-40AE-92EB-FB369ECDAE9A}" presName="text3" presStyleLbl="fgAcc3" presStyleIdx="1" presStyleCnt="3">
        <dgm:presLayoutVars>
          <dgm:chPref val="3"/>
        </dgm:presLayoutVars>
      </dgm:prSet>
      <dgm:spPr/>
    </dgm:pt>
    <dgm:pt modelId="{B54A8668-BCAF-4E51-B858-442075A4EF8C}" type="pres">
      <dgm:prSet presAssocID="{5376D898-5448-40AE-92EB-FB369ECDAE9A}" presName="hierChild4" presStyleCnt="0"/>
      <dgm:spPr/>
    </dgm:pt>
    <dgm:pt modelId="{DB44FB73-AEF8-40D0-92F8-D3C82E1AA286}" type="pres">
      <dgm:prSet presAssocID="{E678BAE3-E0AB-4ABA-B01B-8622D9A75C7D}" presName="Name23" presStyleLbl="parChTrans1D4" presStyleIdx="0" presStyleCnt="2"/>
      <dgm:spPr/>
    </dgm:pt>
    <dgm:pt modelId="{DAABCB15-0268-4EC5-B188-C5E54044117A}" type="pres">
      <dgm:prSet presAssocID="{AE71D664-5AC2-44C4-A22E-8E92849C102D}" presName="hierRoot4" presStyleCnt="0"/>
      <dgm:spPr/>
    </dgm:pt>
    <dgm:pt modelId="{EFD96C0D-F47A-4823-B0A5-F38BAC21C323}" type="pres">
      <dgm:prSet presAssocID="{AE71D664-5AC2-44C4-A22E-8E92849C102D}" presName="composite4" presStyleCnt="0"/>
      <dgm:spPr/>
    </dgm:pt>
    <dgm:pt modelId="{35C6A273-C003-46D5-9AF3-85E1548325E4}" type="pres">
      <dgm:prSet presAssocID="{AE71D664-5AC2-44C4-A22E-8E92849C102D}" presName="background4" presStyleLbl="node4" presStyleIdx="0" presStyleCnt="2"/>
      <dgm:spPr/>
    </dgm:pt>
    <dgm:pt modelId="{A73DEFE0-C917-427A-BD82-31F48DA1CA61}" type="pres">
      <dgm:prSet presAssocID="{AE71D664-5AC2-44C4-A22E-8E92849C102D}" presName="text4" presStyleLbl="fgAcc4" presStyleIdx="0" presStyleCnt="2">
        <dgm:presLayoutVars>
          <dgm:chPref val="3"/>
        </dgm:presLayoutVars>
      </dgm:prSet>
      <dgm:spPr/>
    </dgm:pt>
    <dgm:pt modelId="{0CD983F7-5830-4F7D-A0FA-71C7EA280019}" type="pres">
      <dgm:prSet presAssocID="{AE71D664-5AC2-44C4-A22E-8E92849C102D}" presName="hierChild5" presStyleCnt="0"/>
      <dgm:spPr/>
    </dgm:pt>
    <dgm:pt modelId="{7E96DF23-A810-4475-A865-D258D85AD8B9}" type="pres">
      <dgm:prSet presAssocID="{687DEB3E-2561-439A-B299-3B9954EE7759}" presName="Name23" presStyleLbl="parChTrans1D4" presStyleIdx="1" presStyleCnt="2"/>
      <dgm:spPr/>
    </dgm:pt>
    <dgm:pt modelId="{0FAE6B54-1694-48A7-BC1A-9DCFB94D0B05}" type="pres">
      <dgm:prSet presAssocID="{1CF0A3A0-B256-4280-83B2-6DD176AC5529}" presName="hierRoot4" presStyleCnt="0"/>
      <dgm:spPr/>
    </dgm:pt>
    <dgm:pt modelId="{EF43FF4D-9B7C-450F-A44B-DCF03CD717AF}" type="pres">
      <dgm:prSet presAssocID="{1CF0A3A0-B256-4280-83B2-6DD176AC5529}" presName="composite4" presStyleCnt="0"/>
      <dgm:spPr/>
    </dgm:pt>
    <dgm:pt modelId="{B8085A74-1761-4C6D-8470-0F1E2616AF3F}" type="pres">
      <dgm:prSet presAssocID="{1CF0A3A0-B256-4280-83B2-6DD176AC5529}" presName="background4" presStyleLbl="node4" presStyleIdx="1" presStyleCnt="2"/>
      <dgm:spPr/>
    </dgm:pt>
    <dgm:pt modelId="{5D190E47-0542-43AB-9914-5297C3105E50}" type="pres">
      <dgm:prSet presAssocID="{1CF0A3A0-B256-4280-83B2-6DD176AC5529}" presName="text4" presStyleLbl="fgAcc4" presStyleIdx="1" presStyleCnt="2">
        <dgm:presLayoutVars>
          <dgm:chPref val="3"/>
        </dgm:presLayoutVars>
      </dgm:prSet>
      <dgm:spPr/>
    </dgm:pt>
    <dgm:pt modelId="{898F8BF5-4B7C-49E8-80A8-CA038088C2BA}" type="pres">
      <dgm:prSet presAssocID="{1CF0A3A0-B256-4280-83B2-6DD176AC5529}" presName="hierChild5" presStyleCnt="0"/>
      <dgm:spPr/>
    </dgm:pt>
    <dgm:pt modelId="{FD66C900-737A-4C1B-B305-F2A1F7807F68}" type="pres">
      <dgm:prSet presAssocID="{31E6E636-5986-4C9E-81CC-BCED19AEECC2}" presName="Name17" presStyleLbl="parChTrans1D3" presStyleIdx="2" presStyleCnt="3"/>
      <dgm:spPr/>
    </dgm:pt>
    <dgm:pt modelId="{6E9CA572-7EE3-4A2D-9BA5-B20CDB5F4E1F}" type="pres">
      <dgm:prSet presAssocID="{C45EC7D5-A648-4D67-87C4-383B3096245B}" presName="hierRoot3" presStyleCnt="0"/>
      <dgm:spPr/>
    </dgm:pt>
    <dgm:pt modelId="{93A367EB-8443-49DD-978A-851647C3F39F}" type="pres">
      <dgm:prSet presAssocID="{C45EC7D5-A648-4D67-87C4-383B3096245B}" presName="composite3" presStyleCnt="0"/>
      <dgm:spPr/>
    </dgm:pt>
    <dgm:pt modelId="{2AE6F156-5DF7-4D02-AE69-1AC768CFE423}" type="pres">
      <dgm:prSet presAssocID="{C45EC7D5-A648-4D67-87C4-383B3096245B}" presName="background3" presStyleLbl="node3" presStyleIdx="2" presStyleCnt="3"/>
      <dgm:spPr/>
    </dgm:pt>
    <dgm:pt modelId="{4A164601-CEAE-4AE1-AB96-568DDCD5662A}" type="pres">
      <dgm:prSet presAssocID="{C45EC7D5-A648-4D67-87C4-383B3096245B}" presName="text3" presStyleLbl="fgAcc3" presStyleIdx="2" presStyleCnt="3">
        <dgm:presLayoutVars>
          <dgm:chPref val="3"/>
        </dgm:presLayoutVars>
      </dgm:prSet>
      <dgm:spPr/>
    </dgm:pt>
    <dgm:pt modelId="{AFF906BB-95D2-4106-B647-146343050363}" type="pres">
      <dgm:prSet presAssocID="{C45EC7D5-A648-4D67-87C4-383B3096245B}" presName="hierChild4" presStyleCnt="0"/>
      <dgm:spPr/>
    </dgm:pt>
    <dgm:pt modelId="{05F25EE9-D6FC-4061-919C-BFD71860AB5D}" type="pres">
      <dgm:prSet presAssocID="{2224E614-B22F-4055-84D9-503B8AC1ED5E}" presName="Name10" presStyleLbl="parChTrans1D2" presStyleIdx="1" presStyleCnt="2"/>
      <dgm:spPr/>
    </dgm:pt>
    <dgm:pt modelId="{572B15C0-3159-4A15-86BD-1BFB91DD7CF9}" type="pres">
      <dgm:prSet presAssocID="{4C3D7B78-248C-48F8-BCA8-01CB5E4F583F}" presName="hierRoot2" presStyleCnt="0"/>
      <dgm:spPr/>
    </dgm:pt>
    <dgm:pt modelId="{8F3F4216-D162-4B9C-9D11-8558FA68848E}" type="pres">
      <dgm:prSet presAssocID="{4C3D7B78-248C-48F8-BCA8-01CB5E4F583F}" presName="composite2" presStyleCnt="0"/>
      <dgm:spPr/>
    </dgm:pt>
    <dgm:pt modelId="{E3CD1CDB-4C77-429F-B095-C1AB4EF4CA0F}" type="pres">
      <dgm:prSet presAssocID="{4C3D7B78-248C-48F8-BCA8-01CB5E4F583F}" presName="background2" presStyleLbl="node2" presStyleIdx="1" presStyleCnt="2"/>
      <dgm:spPr/>
    </dgm:pt>
    <dgm:pt modelId="{51AF711F-AFBA-44D8-80C3-8DA6CB01D468}" type="pres">
      <dgm:prSet presAssocID="{4C3D7B78-248C-48F8-BCA8-01CB5E4F583F}" presName="text2" presStyleLbl="fgAcc2" presStyleIdx="1" presStyleCnt="2">
        <dgm:presLayoutVars>
          <dgm:chPref val="3"/>
        </dgm:presLayoutVars>
      </dgm:prSet>
      <dgm:spPr/>
    </dgm:pt>
    <dgm:pt modelId="{24034F02-5F18-45AD-A7BC-19ECDCC88F64}" type="pres">
      <dgm:prSet presAssocID="{4C3D7B78-248C-48F8-BCA8-01CB5E4F583F}" presName="hierChild3" presStyleCnt="0"/>
      <dgm:spPr/>
    </dgm:pt>
  </dgm:ptLst>
  <dgm:cxnLst>
    <dgm:cxn modelId="{12CE7308-C406-4662-A983-461CAE807FEC}" type="presOf" srcId="{E678BAE3-E0AB-4ABA-B01B-8622D9A75C7D}" destId="{DB44FB73-AEF8-40D0-92F8-D3C82E1AA286}" srcOrd="0" destOrd="0" presId="urn:microsoft.com/office/officeart/2005/8/layout/hierarchy1"/>
    <dgm:cxn modelId="{0969061E-8268-483A-96D8-01E54A628366}" type="presOf" srcId="{31B8536A-89DC-45D5-A686-3C579737E6D2}" destId="{A7FFF415-50DD-4A26-A570-7BC973A175BE}" srcOrd="0" destOrd="0" presId="urn:microsoft.com/office/officeart/2005/8/layout/hierarchy1"/>
    <dgm:cxn modelId="{3485ED2B-D8E6-4878-9F52-257E49501105}" srcId="{E91EA2DA-90D5-4EC5-B8CB-6C91675E931C}" destId="{51078484-BF10-4CDA-88EF-7319298CD777}" srcOrd="0" destOrd="0" parTransId="{31B8536A-89DC-45D5-A686-3C579737E6D2}" sibTransId="{0391722F-74F3-496D-B809-09FED34D14FA}"/>
    <dgm:cxn modelId="{EE74FE5E-B000-4D72-98BF-896756EC5709}" type="presOf" srcId="{31E6E636-5986-4C9E-81CC-BCED19AEECC2}" destId="{FD66C900-737A-4C1B-B305-F2A1F7807F68}" srcOrd="0" destOrd="0" presId="urn:microsoft.com/office/officeart/2005/8/layout/hierarchy1"/>
    <dgm:cxn modelId="{F29DD34B-4772-4D93-A5E0-9BD58530C1EF}" type="presOf" srcId="{4C3D7B78-248C-48F8-BCA8-01CB5E4F583F}" destId="{51AF711F-AFBA-44D8-80C3-8DA6CB01D468}" srcOrd="0" destOrd="0" presId="urn:microsoft.com/office/officeart/2005/8/layout/hierarchy1"/>
    <dgm:cxn modelId="{3711404D-6B94-4A8B-B491-4470C8CFAACF}" type="presOf" srcId="{AE71D664-5AC2-44C4-A22E-8E92849C102D}" destId="{A73DEFE0-C917-427A-BD82-31F48DA1CA61}" srcOrd="0" destOrd="0" presId="urn:microsoft.com/office/officeart/2005/8/layout/hierarchy1"/>
    <dgm:cxn modelId="{81545955-CDEE-486D-9C6C-622B6DF1272E}" type="presOf" srcId="{E91EA2DA-90D5-4EC5-B8CB-6C91675E931C}" destId="{E0DAB5D5-0B6F-491A-9095-76A001AFC586}" srcOrd="0" destOrd="0" presId="urn:microsoft.com/office/officeart/2005/8/layout/hierarchy1"/>
    <dgm:cxn modelId="{82C56057-CD8E-4003-98CC-BD73461A2AF0}" srcId="{F285652A-5D6A-410C-B949-6811CEBE0A3A}" destId="{0890A1A1-6746-4A8B-90E4-EFAA5B044152}" srcOrd="0" destOrd="0" parTransId="{654F8509-0279-4185-9B4F-CB940C5738F6}" sibTransId="{44C97E48-343D-452F-84A5-A1093BC0BA89}"/>
    <dgm:cxn modelId="{D7BE9959-EB8E-4ABA-B26D-C5438B698D84}" srcId="{5376D898-5448-40AE-92EB-FB369ECDAE9A}" destId="{AE71D664-5AC2-44C4-A22E-8E92849C102D}" srcOrd="0" destOrd="0" parTransId="{E678BAE3-E0AB-4ABA-B01B-8622D9A75C7D}" sibTransId="{34C37CD8-9D98-4A88-810A-DA3EB348AC8A}"/>
    <dgm:cxn modelId="{08FDEC79-D851-41D9-B1DB-88EC9EC68CAE}" type="presOf" srcId="{2224E614-B22F-4055-84D9-503B8AC1ED5E}" destId="{05F25EE9-D6FC-4061-919C-BFD71860AB5D}" srcOrd="0" destOrd="0" presId="urn:microsoft.com/office/officeart/2005/8/layout/hierarchy1"/>
    <dgm:cxn modelId="{AD3D137D-9B38-4945-8BEE-B0D1E1A94253}" type="presOf" srcId="{3CE67B94-FE7A-45F2-8E63-9FF831E0ABBF}" destId="{0FD86BDC-DE74-41EE-9CD1-BF5C0B1A9DEA}" srcOrd="0" destOrd="0" presId="urn:microsoft.com/office/officeart/2005/8/layout/hierarchy1"/>
    <dgm:cxn modelId="{24F98783-A1DE-4473-98B9-28C7F73F03E6}" type="presOf" srcId="{51078484-BF10-4CDA-88EF-7319298CD777}" destId="{76DFBAED-0D12-4ADE-9723-12D044506642}" srcOrd="0" destOrd="0" presId="urn:microsoft.com/office/officeart/2005/8/layout/hierarchy1"/>
    <dgm:cxn modelId="{861CF490-0B74-4F39-9ECF-07ECF3ABE6BE}" type="presOf" srcId="{1CF0A3A0-B256-4280-83B2-6DD176AC5529}" destId="{5D190E47-0542-43AB-9914-5297C3105E50}" srcOrd="0" destOrd="0" presId="urn:microsoft.com/office/officeart/2005/8/layout/hierarchy1"/>
    <dgm:cxn modelId="{0F2B01A6-F53C-4FD6-AD66-B42AA93A5E5A}" type="presOf" srcId="{687DEB3E-2561-439A-B299-3B9954EE7759}" destId="{7E96DF23-A810-4475-A865-D258D85AD8B9}" srcOrd="0" destOrd="0" presId="urn:microsoft.com/office/officeart/2005/8/layout/hierarchy1"/>
    <dgm:cxn modelId="{2A984AAA-D10A-42DC-BF6B-DF45522CC2BF}" type="presOf" srcId="{0890A1A1-6746-4A8B-90E4-EFAA5B044152}" destId="{3538772A-B174-4BA7-A34B-0E390DCE62A6}" srcOrd="0" destOrd="0" presId="urn:microsoft.com/office/officeart/2005/8/layout/hierarchy1"/>
    <dgm:cxn modelId="{4AD5C3AB-ACB7-440C-9571-BDA1A85BC0BD}" srcId="{0890A1A1-6746-4A8B-90E4-EFAA5B044152}" destId="{E91EA2DA-90D5-4EC5-B8CB-6C91675E931C}" srcOrd="0" destOrd="0" parTransId="{3CE67B94-FE7A-45F2-8E63-9FF831E0ABBF}" sibTransId="{A9681A6E-D450-4341-AF05-BBF8783EC245}"/>
    <dgm:cxn modelId="{01B70EAF-4B52-4461-95CA-1B8D4BA19366}" type="presOf" srcId="{5376D898-5448-40AE-92EB-FB369ECDAE9A}" destId="{1150D6FD-B1DC-4B4F-9056-F778879D5FDA}" srcOrd="0" destOrd="0" presId="urn:microsoft.com/office/officeart/2005/8/layout/hierarchy1"/>
    <dgm:cxn modelId="{BFBDE3B9-93E7-444D-B60E-F8E591528F90}" type="presOf" srcId="{F285652A-5D6A-410C-B949-6811CEBE0A3A}" destId="{E86DB3F1-1B4F-4674-BB0F-547E518B1D66}" srcOrd="0" destOrd="0" presId="urn:microsoft.com/office/officeart/2005/8/layout/hierarchy1"/>
    <dgm:cxn modelId="{C9791EBE-09AA-4A1C-B66B-C7DF3E14576A}" type="presOf" srcId="{C45EC7D5-A648-4D67-87C4-383B3096245B}" destId="{4A164601-CEAE-4AE1-AB96-568DDCD5662A}" srcOrd="0" destOrd="0" presId="urn:microsoft.com/office/officeart/2005/8/layout/hierarchy1"/>
    <dgm:cxn modelId="{5457DCBF-481F-40EC-BBE5-657D7185CBD3}" type="presOf" srcId="{605494B8-CE42-416D-98D0-5B7B8E2480A6}" destId="{DC8E95DF-0826-4A49-80D5-DB68F71E42E3}" srcOrd="0" destOrd="0" presId="urn:microsoft.com/office/officeart/2005/8/layout/hierarchy1"/>
    <dgm:cxn modelId="{0E0146C2-9433-43E5-AEA9-5A0B114A0698}" srcId="{5376D898-5448-40AE-92EB-FB369ECDAE9A}" destId="{1CF0A3A0-B256-4280-83B2-6DD176AC5529}" srcOrd="1" destOrd="0" parTransId="{687DEB3E-2561-439A-B299-3B9954EE7759}" sibTransId="{80853EE9-2C0E-4A32-9DE7-910E5D38B5B8}"/>
    <dgm:cxn modelId="{EBFA66C6-7A76-4E7A-9AFA-4CF2B59A4B5B}" srcId="{E91EA2DA-90D5-4EC5-B8CB-6C91675E931C}" destId="{C45EC7D5-A648-4D67-87C4-383B3096245B}" srcOrd="2" destOrd="0" parTransId="{31E6E636-5986-4C9E-81CC-BCED19AEECC2}" sibTransId="{4363D67C-0641-4EAB-9BB7-26F987A57F6F}"/>
    <dgm:cxn modelId="{80A787F5-5DCC-4331-ACA4-D6F6BC5F9CE4}" srcId="{0890A1A1-6746-4A8B-90E4-EFAA5B044152}" destId="{4C3D7B78-248C-48F8-BCA8-01CB5E4F583F}" srcOrd="1" destOrd="0" parTransId="{2224E614-B22F-4055-84D9-503B8AC1ED5E}" sibTransId="{C1A8F4BE-F5D3-4714-9A27-9A7A08F8B940}"/>
    <dgm:cxn modelId="{8FC703FA-0807-4881-8417-8369B85ADCA0}" srcId="{E91EA2DA-90D5-4EC5-B8CB-6C91675E931C}" destId="{5376D898-5448-40AE-92EB-FB369ECDAE9A}" srcOrd="1" destOrd="0" parTransId="{605494B8-CE42-416D-98D0-5B7B8E2480A6}" sibTransId="{6F33970E-F006-41F4-B9C5-F772252E8627}"/>
    <dgm:cxn modelId="{D2A190BD-CAAE-41E6-879F-8D4B03CF5735}" type="presParOf" srcId="{E86DB3F1-1B4F-4674-BB0F-547E518B1D66}" destId="{8E5D4ABB-8050-4FF8-92DB-3FB58C57C036}" srcOrd="0" destOrd="0" presId="urn:microsoft.com/office/officeart/2005/8/layout/hierarchy1"/>
    <dgm:cxn modelId="{336B47F0-7886-444E-9397-B827CC990F3E}" type="presParOf" srcId="{8E5D4ABB-8050-4FF8-92DB-3FB58C57C036}" destId="{97F18684-CF4B-42E4-B302-13F43B9A9EB4}" srcOrd="0" destOrd="0" presId="urn:microsoft.com/office/officeart/2005/8/layout/hierarchy1"/>
    <dgm:cxn modelId="{5B86249C-0E93-4433-9464-2ECE6D892F58}" type="presParOf" srcId="{97F18684-CF4B-42E4-B302-13F43B9A9EB4}" destId="{4FD7FC02-9AA9-4D6D-A234-7DF74FD34C75}" srcOrd="0" destOrd="0" presId="urn:microsoft.com/office/officeart/2005/8/layout/hierarchy1"/>
    <dgm:cxn modelId="{7FAECC1E-E75B-4F40-AF8E-557423D9BC25}" type="presParOf" srcId="{97F18684-CF4B-42E4-B302-13F43B9A9EB4}" destId="{3538772A-B174-4BA7-A34B-0E390DCE62A6}" srcOrd="1" destOrd="0" presId="urn:microsoft.com/office/officeart/2005/8/layout/hierarchy1"/>
    <dgm:cxn modelId="{8DCB19F8-106D-423B-9021-D15860E9E1DD}" type="presParOf" srcId="{8E5D4ABB-8050-4FF8-92DB-3FB58C57C036}" destId="{E24127E5-BA6F-44EA-9328-1BA20002326E}" srcOrd="1" destOrd="0" presId="urn:microsoft.com/office/officeart/2005/8/layout/hierarchy1"/>
    <dgm:cxn modelId="{C2F9886A-15FC-437C-8746-90E1383EE1E8}" type="presParOf" srcId="{E24127E5-BA6F-44EA-9328-1BA20002326E}" destId="{0FD86BDC-DE74-41EE-9CD1-BF5C0B1A9DEA}" srcOrd="0" destOrd="0" presId="urn:microsoft.com/office/officeart/2005/8/layout/hierarchy1"/>
    <dgm:cxn modelId="{6DB99109-E5C3-4A26-BC28-8558109EEC34}" type="presParOf" srcId="{E24127E5-BA6F-44EA-9328-1BA20002326E}" destId="{8BDECF1F-BFE9-4942-8A9D-6B04D8C2BF90}" srcOrd="1" destOrd="0" presId="urn:microsoft.com/office/officeart/2005/8/layout/hierarchy1"/>
    <dgm:cxn modelId="{D562A746-F8EE-4A77-A902-1C8F55D90354}" type="presParOf" srcId="{8BDECF1F-BFE9-4942-8A9D-6B04D8C2BF90}" destId="{3336F9A6-0019-4199-BAB5-62D9F5ABDFB2}" srcOrd="0" destOrd="0" presId="urn:microsoft.com/office/officeart/2005/8/layout/hierarchy1"/>
    <dgm:cxn modelId="{2BF0ABC9-736C-4D9C-9397-D38047DE6284}" type="presParOf" srcId="{3336F9A6-0019-4199-BAB5-62D9F5ABDFB2}" destId="{1BEAA578-E5C2-4460-AF8D-3115C4297B78}" srcOrd="0" destOrd="0" presId="urn:microsoft.com/office/officeart/2005/8/layout/hierarchy1"/>
    <dgm:cxn modelId="{A771871C-9B19-4113-BFA9-8EC07D26E951}" type="presParOf" srcId="{3336F9A6-0019-4199-BAB5-62D9F5ABDFB2}" destId="{E0DAB5D5-0B6F-491A-9095-76A001AFC586}" srcOrd="1" destOrd="0" presId="urn:microsoft.com/office/officeart/2005/8/layout/hierarchy1"/>
    <dgm:cxn modelId="{70BE53BE-AD11-4047-8F6E-65EEF50DB87E}" type="presParOf" srcId="{8BDECF1F-BFE9-4942-8A9D-6B04D8C2BF90}" destId="{F030E0DB-B097-4F3B-A16F-0A3FF4BBEC56}" srcOrd="1" destOrd="0" presId="urn:microsoft.com/office/officeart/2005/8/layout/hierarchy1"/>
    <dgm:cxn modelId="{B4960E3F-E541-472B-BA2E-2243DD371FE4}" type="presParOf" srcId="{F030E0DB-B097-4F3B-A16F-0A3FF4BBEC56}" destId="{A7FFF415-50DD-4A26-A570-7BC973A175BE}" srcOrd="0" destOrd="0" presId="urn:microsoft.com/office/officeart/2005/8/layout/hierarchy1"/>
    <dgm:cxn modelId="{479C161D-55EB-4D4F-9736-22B7AA39DB1F}" type="presParOf" srcId="{F030E0DB-B097-4F3B-A16F-0A3FF4BBEC56}" destId="{B3E18F59-9B76-4136-BA09-2D8B8F9896B9}" srcOrd="1" destOrd="0" presId="urn:microsoft.com/office/officeart/2005/8/layout/hierarchy1"/>
    <dgm:cxn modelId="{854F3C11-519C-4F03-8AA3-D4CDF9A78DEE}" type="presParOf" srcId="{B3E18F59-9B76-4136-BA09-2D8B8F9896B9}" destId="{7D76578B-EBDB-48BF-985C-FCD9B94EDA2C}" srcOrd="0" destOrd="0" presId="urn:microsoft.com/office/officeart/2005/8/layout/hierarchy1"/>
    <dgm:cxn modelId="{A2BFA3C5-5213-4930-AA35-3EE68BE12886}" type="presParOf" srcId="{7D76578B-EBDB-48BF-985C-FCD9B94EDA2C}" destId="{C4EE58E6-4ACF-4F3D-ABFC-91D906B7A44E}" srcOrd="0" destOrd="0" presId="urn:microsoft.com/office/officeart/2005/8/layout/hierarchy1"/>
    <dgm:cxn modelId="{99E718B1-152B-4741-9BDB-3CF5FC71758B}" type="presParOf" srcId="{7D76578B-EBDB-48BF-985C-FCD9B94EDA2C}" destId="{76DFBAED-0D12-4ADE-9723-12D044506642}" srcOrd="1" destOrd="0" presId="urn:microsoft.com/office/officeart/2005/8/layout/hierarchy1"/>
    <dgm:cxn modelId="{1E4562D6-BC1B-46F5-8099-3B1F678E0BBB}" type="presParOf" srcId="{B3E18F59-9B76-4136-BA09-2D8B8F9896B9}" destId="{F406D3F9-4C6A-4784-9267-53717D9E5720}" srcOrd="1" destOrd="0" presId="urn:microsoft.com/office/officeart/2005/8/layout/hierarchy1"/>
    <dgm:cxn modelId="{63512A99-D394-4F34-90B7-123B92201579}" type="presParOf" srcId="{F030E0DB-B097-4F3B-A16F-0A3FF4BBEC56}" destId="{DC8E95DF-0826-4A49-80D5-DB68F71E42E3}" srcOrd="2" destOrd="0" presId="urn:microsoft.com/office/officeart/2005/8/layout/hierarchy1"/>
    <dgm:cxn modelId="{F9695A95-0F23-410B-AF0E-2BEA28EC1B2B}" type="presParOf" srcId="{F030E0DB-B097-4F3B-A16F-0A3FF4BBEC56}" destId="{378C8759-FA87-4892-BF11-F554840B0580}" srcOrd="3" destOrd="0" presId="urn:microsoft.com/office/officeart/2005/8/layout/hierarchy1"/>
    <dgm:cxn modelId="{F65577B3-CDF8-489C-BBCE-E1EB7C8238D4}" type="presParOf" srcId="{378C8759-FA87-4892-BF11-F554840B0580}" destId="{9E132524-BDC7-4B20-B772-7718D6823913}" srcOrd="0" destOrd="0" presId="urn:microsoft.com/office/officeart/2005/8/layout/hierarchy1"/>
    <dgm:cxn modelId="{C047EE55-21D1-4F54-BDC9-AF541745C07E}" type="presParOf" srcId="{9E132524-BDC7-4B20-B772-7718D6823913}" destId="{36AEA5C7-7490-45BB-9468-F5B95585D17A}" srcOrd="0" destOrd="0" presId="urn:microsoft.com/office/officeart/2005/8/layout/hierarchy1"/>
    <dgm:cxn modelId="{C2159CE1-507F-498A-A6F1-E0E9A35BF6F2}" type="presParOf" srcId="{9E132524-BDC7-4B20-B772-7718D6823913}" destId="{1150D6FD-B1DC-4B4F-9056-F778879D5FDA}" srcOrd="1" destOrd="0" presId="urn:microsoft.com/office/officeart/2005/8/layout/hierarchy1"/>
    <dgm:cxn modelId="{996A11D2-A56C-4403-8DAB-EBED2488472A}" type="presParOf" srcId="{378C8759-FA87-4892-BF11-F554840B0580}" destId="{B54A8668-BCAF-4E51-B858-442075A4EF8C}" srcOrd="1" destOrd="0" presId="urn:microsoft.com/office/officeart/2005/8/layout/hierarchy1"/>
    <dgm:cxn modelId="{E4B10972-D590-4A69-8ECF-34F2CE7648AA}" type="presParOf" srcId="{B54A8668-BCAF-4E51-B858-442075A4EF8C}" destId="{DB44FB73-AEF8-40D0-92F8-D3C82E1AA286}" srcOrd="0" destOrd="0" presId="urn:microsoft.com/office/officeart/2005/8/layout/hierarchy1"/>
    <dgm:cxn modelId="{49678F61-EBB6-4B6E-98FE-5D1DCE589391}" type="presParOf" srcId="{B54A8668-BCAF-4E51-B858-442075A4EF8C}" destId="{DAABCB15-0268-4EC5-B188-C5E54044117A}" srcOrd="1" destOrd="0" presId="urn:microsoft.com/office/officeart/2005/8/layout/hierarchy1"/>
    <dgm:cxn modelId="{A505E7D0-786F-47E9-9D43-8662FA4E26D1}" type="presParOf" srcId="{DAABCB15-0268-4EC5-B188-C5E54044117A}" destId="{EFD96C0D-F47A-4823-B0A5-F38BAC21C323}" srcOrd="0" destOrd="0" presId="urn:microsoft.com/office/officeart/2005/8/layout/hierarchy1"/>
    <dgm:cxn modelId="{F8466D13-8CC6-45A9-98E3-02394A3DAE57}" type="presParOf" srcId="{EFD96C0D-F47A-4823-B0A5-F38BAC21C323}" destId="{35C6A273-C003-46D5-9AF3-85E1548325E4}" srcOrd="0" destOrd="0" presId="urn:microsoft.com/office/officeart/2005/8/layout/hierarchy1"/>
    <dgm:cxn modelId="{E9085B3E-810C-4822-85C9-72816CDF5830}" type="presParOf" srcId="{EFD96C0D-F47A-4823-B0A5-F38BAC21C323}" destId="{A73DEFE0-C917-427A-BD82-31F48DA1CA61}" srcOrd="1" destOrd="0" presId="urn:microsoft.com/office/officeart/2005/8/layout/hierarchy1"/>
    <dgm:cxn modelId="{C4863FA5-F51E-4090-B544-A90BCE219630}" type="presParOf" srcId="{DAABCB15-0268-4EC5-B188-C5E54044117A}" destId="{0CD983F7-5830-4F7D-A0FA-71C7EA280019}" srcOrd="1" destOrd="0" presId="urn:microsoft.com/office/officeart/2005/8/layout/hierarchy1"/>
    <dgm:cxn modelId="{CBCB6472-BC5E-42D4-85F7-BAA9E16D1F44}" type="presParOf" srcId="{B54A8668-BCAF-4E51-B858-442075A4EF8C}" destId="{7E96DF23-A810-4475-A865-D258D85AD8B9}" srcOrd="2" destOrd="0" presId="urn:microsoft.com/office/officeart/2005/8/layout/hierarchy1"/>
    <dgm:cxn modelId="{16A8E304-5365-4D05-ACF7-BB4B3B7E0C57}" type="presParOf" srcId="{B54A8668-BCAF-4E51-B858-442075A4EF8C}" destId="{0FAE6B54-1694-48A7-BC1A-9DCFB94D0B05}" srcOrd="3" destOrd="0" presId="urn:microsoft.com/office/officeart/2005/8/layout/hierarchy1"/>
    <dgm:cxn modelId="{55D5401A-25D6-4302-9791-FC1E917A60B6}" type="presParOf" srcId="{0FAE6B54-1694-48A7-BC1A-9DCFB94D0B05}" destId="{EF43FF4D-9B7C-450F-A44B-DCF03CD717AF}" srcOrd="0" destOrd="0" presId="urn:microsoft.com/office/officeart/2005/8/layout/hierarchy1"/>
    <dgm:cxn modelId="{EC58BD93-6D6F-40E9-9EF9-E70941A3FA5F}" type="presParOf" srcId="{EF43FF4D-9B7C-450F-A44B-DCF03CD717AF}" destId="{B8085A74-1761-4C6D-8470-0F1E2616AF3F}" srcOrd="0" destOrd="0" presId="urn:microsoft.com/office/officeart/2005/8/layout/hierarchy1"/>
    <dgm:cxn modelId="{2A50F58A-B22F-4B33-AE59-B854F6E831BE}" type="presParOf" srcId="{EF43FF4D-9B7C-450F-A44B-DCF03CD717AF}" destId="{5D190E47-0542-43AB-9914-5297C3105E50}" srcOrd="1" destOrd="0" presId="urn:microsoft.com/office/officeart/2005/8/layout/hierarchy1"/>
    <dgm:cxn modelId="{4284ED91-888C-4094-828F-11E3B495852D}" type="presParOf" srcId="{0FAE6B54-1694-48A7-BC1A-9DCFB94D0B05}" destId="{898F8BF5-4B7C-49E8-80A8-CA038088C2BA}" srcOrd="1" destOrd="0" presId="urn:microsoft.com/office/officeart/2005/8/layout/hierarchy1"/>
    <dgm:cxn modelId="{51E61A4D-8495-4D6B-A2FC-84B0C937EC87}" type="presParOf" srcId="{F030E0DB-B097-4F3B-A16F-0A3FF4BBEC56}" destId="{FD66C900-737A-4C1B-B305-F2A1F7807F68}" srcOrd="4" destOrd="0" presId="urn:microsoft.com/office/officeart/2005/8/layout/hierarchy1"/>
    <dgm:cxn modelId="{040BE0BA-FBED-48F2-AF79-467F1DCCD549}" type="presParOf" srcId="{F030E0DB-B097-4F3B-A16F-0A3FF4BBEC56}" destId="{6E9CA572-7EE3-4A2D-9BA5-B20CDB5F4E1F}" srcOrd="5" destOrd="0" presId="urn:microsoft.com/office/officeart/2005/8/layout/hierarchy1"/>
    <dgm:cxn modelId="{6A8FD861-85F7-4F0E-BADC-09ED280FB1B9}" type="presParOf" srcId="{6E9CA572-7EE3-4A2D-9BA5-B20CDB5F4E1F}" destId="{93A367EB-8443-49DD-978A-851647C3F39F}" srcOrd="0" destOrd="0" presId="urn:microsoft.com/office/officeart/2005/8/layout/hierarchy1"/>
    <dgm:cxn modelId="{08FA6C24-E430-48BC-B0E6-0717D72F29F2}" type="presParOf" srcId="{93A367EB-8443-49DD-978A-851647C3F39F}" destId="{2AE6F156-5DF7-4D02-AE69-1AC768CFE423}" srcOrd="0" destOrd="0" presId="urn:microsoft.com/office/officeart/2005/8/layout/hierarchy1"/>
    <dgm:cxn modelId="{AF66E4BF-FE7C-43D6-A43D-FC574BBEEA17}" type="presParOf" srcId="{93A367EB-8443-49DD-978A-851647C3F39F}" destId="{4A164601-CEAE-4AE1-AB96-568DDCD5662A}" srcOrd="1" destOrd="0" presId="urn:microsoft.com/office/officeart/2005/8/layout/hierarchy1"/>
    <dgm:cxn modelId="{B2F9A519-7D0A-494F-9380-948BB548C6E0}" type="presParOf" srcId="{6E9CA572-7EE3-4A2D-9BA5-B20CDB5F4E1F}" destId="{AFF906BB-95D2-4106-B647-146343050363}" srcOrd="1" destOrd="0" presId="urn:microsoft.com/office/officeart/2005/8/layout/hierarchy1"/>
    <dgm:cxn modelId="{D88DC2E3-9D66-4E14-8734-4AA5EEF052AB}" type="presParOf" srcId="{E24127E5-BA6F-44EA-9328-1BA20002326E}" destId="{05F25EE9-D6FC-4061-919C-BFD71860AB5D}" srcOrd="2" destOrd="0" presId="urn:microsoft.com/office/officeart/2005/8/layout/hierarchy1"/>
    <dgm:cxn modelId="{E4E5D594-4B47-4525-BBCA-D378F6449059}" type="presParOf" srcId="{E24127E5-BA6F-44EA-9328-1BA20002326E}" destId="{572B15C0-3159-4A15-86BD-1BFB91DD7CF9}" srcOrd="3" destOrd="0" presId="urn:microsoft.com/office/officeart/2005/8/layout/hierarchy1"/>
    <dgm:cxn modelId="{4F08BA39-BBA9-459E-81E6-B5FA41A22DA3}" type="presParOf" srcId="{572B15C0-3159-4A15-86BD-1BFB91DD7CF9}" destId="{8F3F4216-D162-4B9C-9D11-8558FA68848E}" srcOrd="0" destOrd="0" presId="urn:microsoft.com/office/officeart/2005/8/layout/hierarchy1"/>
    <dgm:cxn modelId="{CC8AC09B-DA08-463E-8E8A-070D4D919A5F}" type="presParOf" srcId="{8F3F4216-D162-4B9C-9D11-8558FA68848E}" destId="{E3CD1CDB-4C77-429F-B095-C1AB4EF4CA0F}" srcOrd="0" destOrd="0" presId="urn:microsoft.com/office/officeart/2005/8/layout/hierarchy1"/>
    <dgm:cxn modelId="{5F7B39BD-F011-4843-ACA7-C16501A99EB6}" type="presParOf" srcId="{8F3F4216-D162-4B9C-9D11-8558FA68848E}" destId="{51AF711F-AFBA-44D8-80C3-8DA6CB01D468}" srcOrd="1" destOrd="0" presId="urn:microsoft.com/office/officeart/2005/8/layout/hierarchy1"/>
    <dgm:cxn modelId="{30ED4954-A70F-498A-A7C0-5F798DA49C40}" type="presParOf" srcId="{572B15C0-3159-4A15-86BD-1BFB91DD7CF9}" destId="{24034F02-5F18-45AD-A7BC-19ECDCC88F6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7C05A08-14C7-4389-BD8B-C8E81947AF2D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DCE7D869-075E-47EF-97F4-FD79C9C8E56D}">
      <dgm:prSet phldrT="[Text]"/>
      <dgm:spPr/>
      <dgm:t>
        <a:bodyPr/>
        <a:lstStyle/>
        <a:p>
          <a:r>
            <a:rPr lang="cs-CZ" dirty="0"/>
            <a:t>Sazba daně</a:t>
          </a:r>
        </a:p>
      </dgm:t>
    </dgm:pt>
    <dgm:pt modelId="{CA23939A-8C89-40C3-81B4-CE5857009325}" type="parTrans" cxnId="{064D8FE2-DD5B-4836-BF7E-0647D0ED9520}">
      <dgm:prSet/>
      <dgm:spPr/>
      <dgm:t>
        <a:bodyPr/>
        <a:lstStyle/>
        <a:p>
          <a:endParaRPr lang="cs-CZ"/>
        </a:p>
      </dgm:t>
    </dgm:pt>
    <dgm:pt modelId="{BBE7F858-0AB7-403A-A919-B37ACD92547C}" type="sibTrans" cxnId="{064D8FE2-DD5B-4836-BF7E-0647D0ED9520}">
      <dgm:prSet/>
      <dgm:spPr/>
      <dgm:t>
        <a:bodyPr/>
        <a:lstStyle/>
        <a:p>
          <a:endParaRPr lang="cs-CZ"/>
        </a:p>
      </dgm:t>
    </dgm:pt>
    <dgm:pt modelId="{A9B058D4-6620-4D12-9D01-064453495DA4}">
      <dgm:prSet phldrT="[Text]"/>
      <dgm:spPr/>
      <dgm:t>
        <a:bodyPr/>
        <a:lstStyle/>
        <a:p>
          <a:r>
            <a:rPr lang="cs-CZ" dirty="0"/>
            <a:t>jednotná</a:t>
          </a:r>
        </a:p>
      </dgm:t>
    </dgm:pt>
    <dgm:pt modelId="{B2282AA6-12AC-4412-901F-D84FA46DC268}" type="parTrans" cxnId="{6A42C800-EC0D-43F7-9CA5-481CABBE486D}">
      <dgm:prSet/>
      <dgm:spPr/>
      <dgm:t>
        <a:bodyPr/>
        <a:lstStyle/>
        <a:p>
          <a:endParaRPr lang="cs-CZ"/>
        </a:p>
      </dgm:t>
    </dgm:pt>
    <dgm:pt modelId="{3A04377B-85A5-4E2F-8B2A-A54EDF4BC150}" type="sibTrans" cxnId="{6A42C800-EC0D-43F7-9CA5-481CABBE486D}">
      <dgm:prSet/>
      <dgm:spPr/>
      <dgm:t>
        <a:bodyPr/>
        <a:lstStyle/>
        <a:p>
          <a:endParaRPr lang="cs-CZ"/>
        </a:p>
      </dgm:t>
    </dgm:pt>
    <dgm:pt modelId="{4539C030-7941-4F1D-B605-1063DE27BCC1}">
      <dgm:prSet phldrT="[Text]"/>
      <dgm:spPr/>
      <dgm:t>
        <a:bodyPr/>
        <a:lstStyle/>
        <a:p>
          <a:r>
            <a:rPr lang="cs-CZ" dirty="0"/>
            <a:t>diferencovaná</a:t>
          </a:r>
        </a:p>
      </dgm:t>
    </dgm:pt>
    <dgm:pt modelId="{C4133FCD-1062-4B64-ADFB-540E9137EB22}" type="parTrans" cxnId="{5A81DCF2-165D-47FD-ACEF-239850A1BAFA}">
      <dgm:prSet/>
      <dgm:spPr/>
      <dgm:t>
        <a:bodyPr/>
        <a:lstStyle/>
        <a:p>
          <a:endParaRPr lang="cs-CZ"/>
        </a:p>
      </dgm:t>
    </dgm:pt>
    <dgm:pt modelId="{432236A8-DBED-436F-B26A-EDA4F6006A12}" type="sibTrans" cxnId="{5A81DCF2-165D-47FD-ACEF-239850A1BAFA}">
      <dgm:prSet/>
      <dgm:spPr/>
      <dgm:t>
        <a:bodyPr/>
        <a:lstStyle/>
        <a:p>
          <a:endParaRPr lang="cs-CZ"/>
        </a:p>
      </dgm:t>
    </dgm:pt>
    <dgm:pt modelId="{83C5171F-E84E-4C39-B8C4-A7048768EBC9}" type="pres">
      <dgm:prSet presAssocID="{B7C05A08-14C7-4389-BD8B-C8E81947AF2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6BD70CC-CB3E-45AC-9147-76CE414FA89D}" type="pres">
      <dgm:prSet presAssocID="{DCE7D869-075E-47EF-97F4-FD79C9C8E56D}" presName="hierRoot1" presStyleCnt="0">
        <dgm:presLayoutVars>
          <dgm:hierBranch val="init"/>
        </dgm:presLayoutVars>
      </dgm:prSet>
      <dgm:spPr/>
    </dgm:pt>
    <dgm:pt modelId="{4024B990-1316-4C08-AACB-33FA58C815B4}" type="pres">
      <dgm:prSet presAssocID="{DCE7D869-075E-47EF-97F4-FD79C9C8E56D}" presName="rootComposite1" presStyleCnt="0"/>
      <dgm:spPr/>
    </dgm:pt>
    <dgm:pt modelId="{EC5E7B76-DE0D-47DF-8F20-0C89F976A751}" type="pres">
      <dgm:prSet presAssocID="{DCE7D869-075E-47EF-97F4-FD79C9C8E56D}" presName="rootText1" presStyleLbl="node0" presStyleIdx="0" presStyleCnt="1">
        <dgm:presLayoutVars>
          <dgm:chPref val="3"/>
        </dgm:presLayoutVars>
      </dgm:prSet>
      <dgm:spPr/>
    </dgm:pt>
    <dgm:pt modelId="{96B3A613-C94A-4D5D-B48C-A9093703F924}" type="pres">
      <dgm:prSet presAssocID="{DCE7D869-075E-47EF-97F4-FD79C9C8E56D}" presName="rootConnector1" presStyleLbl="node1" presStyleIdx="0" presStyleCnt="0"/>
      <dgm:spPr/>
    </dgm:pt>
    <dgm:pt modelId="{5FA379E4-AE37-4FD9-AADF-1EA592051771}" type="pres">
      <dgm:prSet presAssocID="{DCE7D869-075E-47EF-97F4-FD79C9C8E56D}" presName="hierChild2" presStyleCnt="0"/>
      <dgm:spPr/>
    </dgm:pt>
    <dgm:pt modelId="{A233AFA0-B41F-414A-9C12-08F276CC6F62}" type="pres">
      <dgm:prSet presAssocID="{B2282AA6-12AC-4412-901F-D84FA46DC268}" presName="Name37" presStyleLbl="parChTrans1D2" presStyleIdx="0" presStyleCnt="2"/>
      <dgm:spPr/>
    </dgm:pt>
    <dgm:pt modelId="{C6D16E3B-0EB0-441A-B351-B7B8E4D5FE8C}" type="pres">
      <dgm:prSet presAssocID="{A9B058D4-6620-4D12-9D01-064453495DA4}" presName="hierRoot2" presStyleCnt="0">
        <dgm:presLayoutVars>
          <dgm:hierBranch val="init"/>
        </dgm:presLayoutVars>
      </dgm:prSet>
      <dgm:spPr/>
    </dgm:pt>
    <dgm:pt modelId="{9B73894A-E62F-4105-8E86-F5018376FCF2}" type="pres">
      <dgm:prSet presAssocID="{A9B058D4-6620-4D12-9D01-064453495DA4}" presName="rootComposite" presStyleCnt="0"/>
      <dgm:spPr/>
    </dgm:pt>
    <dgm:pt modelId="{20CD211A-715A-49AF-8D38-218E9259FE7A}" type="pres">
      <dgm:prSet presAssocID="{A9B058D4-6620-4D12-9D01-064453495DA4}" presName="rootText" presStyleLbl="node2" presStyleIdx="0" presStyleCnt="2">
        <dgm:presLayoutVars>
          <dgm:chPref val="3"/>
        </dgm:presLayoutVars>
      </dgm:prSet>
      <dgm:spPr/>
    </dgm:pt>
    <dgm:pt modelId="{FAECF052-EE59-483A-A962-58EB5CDD22C7}" type="pres">
      <dgm:prSet presAssocID="{A9B058D4-6620-4D12-9D01-064453495DA4}" presName="rootConnector" presStyleLbl="node2" presStyleIdx="0" presStyleCnt="2"/>
      <dgm:spPr/>
    </dgm:pt>
    <dgm:pt modelId="{852C2639-AB9B-4290-BB70-8CD18FC51051}" type="pres">
      <dgm:prSet presAssocID="{A9B058D4-6620-4D12-9D01-064453495DA4}" presName="hierChild4" presStyleCnt="0"/>
      <dgm:spPr/>
    </dgm:pt>
    <dgm:pt modelId="{D50BEC11-66CD-42B3-9D48-C174EDCDF172}" type="pres">
      <dgm:prSet presAssocID="{A9B058D4-6620-4D12-9D01-064453495DA4}" presName="hierChild5" presStyleCnt="0"/>
      <dgm:spPr/>
    </dgm:pt>
    <dgm:pt modelId="{6A10EEAA-F190-4BB0-861C-2CC1C390D089}" type="pres">
      <dgm:prSet presAssocID="{C4133FCD-1062-4B64-ADFB-540E9137EB22}" presName="Name37" presStyleLbl="parChTrans1D2" presStyleIdx="1" presStyleCnt="2"/>
      <dgm:spPr/>
    </dgm:pt>
    <dgm:pt modelId="{7FD68D46-D6E5-4754-8175-3439E25B665D}" type="pres">
      <dgm:prSet presAssocID="{4539C030-7941-4F1D-B605-1063DE27BCC1}" presName="hierRoot2" presStyleCnt="0">
        <dgm:presLayoutVars>
          <dgm:hierBranch val="init"/>
        </dgm:presLayoutVars>
      </dgm:prSet>
      <dgm:spPr/>
    </dgm:pt>
    <dgm:pt modelId="{10B57D11-B24D-47D4-9C83-EEC94B84DF8D}" type="pres">
      <dgm:prSet presAssocID="{4539C030-7941-4F1D-B605-1063DE27BCC1}" presName="rootComposite" presStyleCnt="0"/>
      <dgm:spPr/>
    </dgm:pt>
    <dgm:pt modelId="{8CEE6C62-C108-45AB-828D-4E12C5B54C42}" type="pres">
      <dgm:prSet presAssocID="{4539C030-7941-4F1D-B605-1063DE27BCC1}" presName="rootText" presStyleLbl="node2" presStyleIdx="1" presStyleCnt="2">
        <dgm:presLayoutVars>
          <dgm:chPref val="3"/>
        </dgm:presLayoutVars>
      </dgm:prSet>
      <dgm:spPr/>
    </dgm:pt>
    <dgm:pt modelId="{EDAE596A-3157-44A1-9216-22E884F6E7A7}" type="pres">
      <dgm:prSet presAssocID="{4539C030-7941-4F1D-B605-1063DE27BCC1}" presName="rootConnector" presStyleLbl="node2" presStyleIdx="1" presStyleCnt="2"/>
      <dgm:spPr/>
    </dgm:pt>
    <dgm:pt modelId="{08643436-DA81-4D6E-A90B-76FA752F9849}" type="pres">
      <dgm:prSet presAssocID="{4539C030-7941-4F1D-B605-1063DE27BCC1}" presName="hierChild4" presStyleCnt="0"/>
      <dgm:spPr/>
    </dgm:pt>
    <dgm:pt modelId="{224867DF-02ED-4758-A05B-57484518BAB9}" type="pres">
      <dgm:prSet presAssocID="{4539C030-7941-4F1D-B605-1063DE27BCC1}" presName="hierChild5" presStyleCnt="0"/>
      <dgm:spPr/>
    </dgm:pt>
    <dgm:pt modelId="{9698CBCA-A0B0-48BF-81E2-100C5E8B3221}" type="pres">
      <dgm:prSet presAssocID="{DCE7D869-075E-47EF-97F4-FD79C9C8E56D}" presName="hierChild3" presStyleCnt="0"/>
      <dgm:spPr/>
    </dgm:pt>
  </dgm:ptLst>
  <dgm:cxnLst>
    <dgm:cxn modelId="{6A42C800-EC0D-43F7-9CA5-481CABBE486D}" srcId="{DCE7D869-075E-47EF-97F4-FD79C9C8E56D}" destId="{A9B058D4-6620-4D12-9D01-064453495DA4}" srcOrd="0" destOrd="0" parTransId="{B2282AA6-12AC-4412-901F-D84FA46DC268}" sibTransId="{3A04377B-85A5-4E2F-8B2A-A54EDF4BC150}"/>
    <dgm:cxn modelId="{4145EA1D-0B80-4D74-B966-1B2115FE84BE}" type="presOf" srcId="{B7C05A08-14C7-4389-BD8B-C8E81947AF2D}" destId="{83C5171F-E84E-4C39-B8C4-A7048768EBC9}" srcOrd="0" destOrd="0" presId="urn:microsoft.com/office/officeart/2005/8/layout/orgChart1"/>
    <dgm:cxn modelId="{90049838-C814-4974-B973-F8DEDEF05F3E}" type="presOf" srcId="{DCE7D869-075E-47EF-97F4-FD79C9C8E56D}" destId="{EC5E7B76-DE0D-47DF-8F20-0C89F976A751}" srcOrd="0" destOrd="0" presId="urn:microsoft.com/office/officeart/2005/8/layout/orgChart1"/>
    <dgm:cxn modelId="{1335DD5D-9086-4B06-BB47-6A15850A01D5}" type="presOf" srcId="{A9B058D4-6620-4D12-9D01-064453495DA4}" destId="{FAECF052-EE59-483A-A962-58EB5CDD22C7}" srcOrd="1" destOrd="0" presId="urn:microsoft.com/office/officeart/2005/8/layout/orgChart1"/>
    <dgm:cxn modelId="{0C811D4A-1E61-4A2F-A257-50B5A2C983A0}" type="presOf" srcId="{4539C030-7941-4F1D-B605-1063DE27BCC1}" destId="{8CEE6C62-C108-45AB-828D-4E12C5B54C42}" srcOrd="0" destOrd="0" presId="urn:microsoft.com/office/officeart/2005/8/layout/orgChart1"/>
    <dgm:cxn modelId="{356E9383-28E2-4B5E-BF06-70DE0A967D5E}" type="presOf" srcId="{4539C030-7941-4F1D-B605-1063DE27BCC1}" destId="{EDAE596A-3157-44A1-9216-22E884F6E7A7}" srcOrd="1" destOrd="0" presId="urn:microsoft.com/office/officeart/2005/8/layout/orgChart1"/>
    <dgm:cxn modelId="{1314F885-239C-4A46-ACA5-A4E66CD1DC06}" type="presOf" srcId="{A9B058D4-6620-4D12-9D01-064453495DA4}" destId="{20CD211A-715A-49AF-8D38-218E9259FE7A}" srcOrd="0" destOrd="0" presId="urn:microsoft.com/office/officeart/2005/8/layout/orgChart1"/>
    <dgm:cxn modelId="{B13AE790-D0D2-4997-8EA7-1044687C0B0C}" type="presOf" srcId="{C4133FCD-1062-4B64-ADFB-540E9137EB22}" destId="{6A10EEAA-F190-4BB0-861C-2CC1C390D089}" srcOrd="0" destOrd="0" presId="urn:microsoft.com/office/officeart/2005/8/layout/orgChart1"/>
    <dgm:cxn modelId="{C3BDED9A-9C32-47CD-9E83-B6B188371F6E}" type="presOf" srcId="{B2282AA6-12AC-4412-901F-D84FA46DC268}" destId="{A233AFA0-B41F-414A-9C12-08F276CC6F62}" srcOrd="0" destOrd="0" presId="urn:microsoft.com/office/officeart/2005/8/layout/orgChart1"/>
    <dgm:cxn modelId="{064D8FE2-DD5B-4836-BF7E-0647D0ED9520}" srcId="{B7C05A08-14C7-4389-BD8B-C8E81947AF2D}" destId="{DCE7D869-075E-47EF-97F4-FD79C9C8E56D}" srcOrd="0" destOrd="0" parTransId="{CA23939A-8C89-40C3-81B4-CE5857009325}" sibTransId="{BBE7F858-0AB7-403A-A919-B37ACD92547C}"/>
    <dgm:cxn modelId="{0714E7EB-9254-43CB-BAA6-0F37EAAF7ECD}" type="presOf" srcId="{DCE7D869-075E-47EF-97F4-FD79C9C8E56D}" destId="{96B3A613-C94A-4D5D-B48C-A9093703F924}" srcOrd="1" destOrd="0" presId="urn:microsoft.com/office/officeart/2005/8/layout/orgChart1"/>
    <dgm:cxn modelId="{5A81DCF2-165D-47FD-ACEF-239850A1BAFA}" srcId="{DCE7D869-075E-47EF-97F4-FD79C9C8E56D}" destId="{4539C030-7941-4F1D-B605-1063DE27BCC1}" srcOrd="1" destOrd="0" parTransId="{C4133FCD-1062-4B64-ADFB-540E9137EB22}" sibTransId="{432236A8-DBED-436F-B26A-EDA4F6006A12}"/>
    <dgm:cxn modelId="{D0A73899-DC1A-4797-9BB8-07CE77150C1C}" type="presParOf" srcId="{83C5171F-E84E-4C39-B8C4-A7048768EBC9}" destId="{66BD70CC-CB3E-45AC-9147-76CE414FA89D}" srcOrd="0" destOrd="0" presId="urn:microsoft.com/office/officeart/2005/8/layout/orgChart1"/>
    <dgm:cxn modelId="{1A933398-3E06-4D94-870F-D43468C80E60}" type="presParOf" srcId="{66BD70CC-CB3E-45AC-9147-76CE414FA89D}" destId="{4024B990-1316-4C08-AACB-33FA58C815B4}" srcOrd="0" destOrd="0" presId="urn:microsoft.com/office/officeart/2005/8/layout/orgChart1"/>
    <dgm:cxn modelId="{17A5A879-42D7-4277-80DF-424EEF20BD4D}" type="presParOf" srcId="{4024B990-1316-4C08-AACB-33FA58C815B4}" destId="{EC5E7B76-DE0D-47DF-8F20-0C89F976A751}" srcOrd="0" destOrd="0" presId="urn:microsoft.com/office/officeart/2005/8/layout/orgChart1"/>
    <dgm:cxn modelId="{A7F8C461-6269-4995-8359-8DBA44B2A429}" type="presParOf" srcId="{4024B990-1316-4C08-AACB-33FA58C815B4}" destId="{96B3A613-C94A-4D5D-B48C-A9093703F924}" srcOrd="1" destOrd="0" presId="urn:microsoft.com/office/officeart/2005/8/layout/orgChart1"/>
    <dgm:cxn modelId="{82F121DD-04E9-4FF4-A7D0-7B688AA021C6}" type="presParOf" srcId="{66BD70CC-CB3E-45AC-9147-76CE414FA89D}" destId="{5FA379E4-AE37-4FD9-AADF-1EA592051771}" srcOrd="1" destOrd="0" presId="urn:microsoft.com/office/officeart/2005/8/layout/orgChart1"/>
    <dgm:cxn modelId="{94DE7B0F-CBC5-43CB-A384-D8033CDB897D}" type="presParOf" srcId="{5FA379E4-AE37-4FD9-AADF-1EA592051771}" destId="{A233AFA0-B41F-414A-9C12-08F276CC6F62}" srcOrd="0" destOrd="0" presId="urn:microsoft.com/office/officeart/2005/8/layout/orgChart1"/>
    <dgm:cxn modelId="{D17DDDD7-3705-4463-A3FC-65821CB0BC69}" type="presParOf" srcId="{5FA379E4-AE37-4FD9-AADF-1EA592051771}" destId="{C6D16E3B-0EB0-441A-B351-B7B8E4D5FE8C}" srcOrd="1" destOrd="0" presId="urn:microsoft.com/office/officeart/2005/8/layout/orgChart1"/>
    <dgm:cxn modelId="{A0475C34-6A70-49B9-B28C-6C0E0C81B7A3}" type="presParOf" srcId="{C6D16E3B-0EB0-441A-B351-B7B8E4D5FE8C}" destId="{9B73894A-E62F-4105-8E86-F5018376FCF2}" srcOrd="0" destOrd="0" presId="urn:microsoft.com/office/officeart/2005/8/layout/orgChart1"/>
    <dgm:cxn modelId="{E36615D3-AFD6-42A0-B564-E0F95D2F4B12}" type="presParOf" srcId="{9B73894A-E62F-4105-8E86-F5018376FCF2}" destId="{20CD211A-715A-49AF-8D38-218E9259FE7A}" srcOrd="0" destOrd="0" presId="urn:microsoft.com/office/officeart/2005/8/layout/orgChart1"/>
    <dgm:cxn modelId="{9B8F4790-AA8B-4408-9DF9-B6FDAB1D59CA}" type="presParOf" srcId="{9B73894A-E62F-4105-8E86-F5018376FCF2}" destId="{FAECF052-EE59-483A-A962-58EB5CDD22C7}" srcOrd="1" destOrd="0" presId="urn:microsoft.com/office/officeart/2005/8/layout/orgChart1"/>
    <dgm:cxn modelId="{8156149D-9490-4979-B6E6-9C4E42DCC473}" type="presParOf" srcId="{C6D16E3B-0EB0-441A-B351-B7B8E4D5FE8C}" destId="{852C2639-AB9B-4290-BB70-8CD18FC51051}" srcOrd="1" destOrd="0" presId="urn:microsoft.com/office/officeart/2005/8/layout/orgChart1"/>
    <dgm:cxn modelId="{898F0287-A2D8-4E87-B9CE-21E7FDDBF2E6}" type="presParOf" srcId="{C6D16E3B-0EB0-441A-B351-B7B8E4D5FE8C}" destId="{D50BEC11-66CD-42B3-9D48-C174EDCDF172}" srcOrd="2" destOrd="0" presId="urn:microsoft.com/office/officeart/2005/8/layout/orgChart1"/>
    <dgm:cxn modelId="{181743A1-64D6-448F-9469-A5A31ABE7D5A}" type="presParOf" srcId="{5FA379E4-AE37-4FD9-AADF-1EA592051771}" destId="{6A10EEAA-F190-4BB0-861C-2CC1C390D089}" srcOrd="2" destOrd="0" presId="urn:microsoft.com/office/officeart/2005/8/layout/orgChart1"/>
    <dgm:cxn modelId="{0A9A84F7-5031-41D7-BC99-8D795390C786}" type="presParOf" srcId="{5FA379E4-AE37-4FD9-AADF-1EA592051771}" destId="{7FD68D46-D6E5-4754-8175-3439E25B665D}" srcOrd="3" destOrd="0" presId="urn:microsoft.com/office/officeart/2005/8/layout/orgChart1"/>
    <dgm:cxn modelId="{DA800593-6157-4485-8E24-1C759BB1929D}" type="presParOf" srcId="{7FD68D46-D6E5-4754-8175-3439E25B665D}" destId="{10B57D11-B24D-47D4-9C83-EEC94B84DF8D}" srcOrd="0" destOrd="0" presId="urn:microsoft.com/office/officeart/2005/8/layout/orgChart1"/>
    <dgm:cxn modelId="{3BA54F40-D58F-4B31-8E25-640858DC52E9}" type="presParOf" srcId="{10B57D11-B24D-47D4-9C83-EEC94B84DF8D}" destId="{8CEE6C62-C108-45AB-828D-4E12C5B54C42}" srcOrd="0" destOrd="0" presId="urn:microsoft.com/office/officeart/2005/8/layout/orgChart1"/>
    <dgm:cxn modelId="{323B6052-87D5-4BBF-87FB-CCFD7DC1A121}" type="presParOf" srcId="{10B57D11-B24D-47D4-9C83-EEC94B84DF8D}" destId="{EDAE596A-3157-44A1-9216-22E884F6E7A7}" srcOrd="1" destOrd="0" presId="urn:microsoft.com/office/officeart/2005/8/layout/orgChart1"/>
    <dgm:cxn modelId="{76AAE9EF-69B6-4D0F-B1E7-75980D324D57}" type="presParOf" srcId="{7FD68D46-D6E5-4754-8175-3439E25B665D}" destId="{08643436-DA81-4D6E-A90B-76FA752F9849}" srcOrd="1" destOrd="0" presId="urn:microsoft.com/office/officeart/2005/8/layout/orgChart1"/>
    <dgm:cxn modelId="{AE69E719-8651-493D-9F0B-90FD7DFB245E}" type="presParOf" srcId="{7FD68D46-D6E5-4754-8175-3439E25B665D}" destId="{224867DF-02ED-4758-A05B-57484518BAB9}" srcOrd="2" destOrd="0" presId="urn:microsoft.com/office/officeart/2005/8/layout/orgChart1"/>
    <dgm:cxn modelId="{B65689A0-8E6B-4E9E-BD39-AC57A04C5BCC}" type="presParOf" srcId="{66BD70CC-CB3E-45AC-9147-76CE414FA89D}" destId="{9698CBCA-A0B0-48BF-81E2-100C5E8B322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28BA3F2-0451-44DF-A8F5-4273359AABF7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D5BCB616-835C-47E2-8BB7-C7AD051F8202}">
      <dgm:prSet phldrT="[Text]"/>
      <dgm:spPr/>
      <dgm:t>
        <a:bodyPr/>
        <a:lstStyle/>
        <a:p>
          <a:r>
            <a:rPr lang="cs-CZ" dirty="0"/>
            <a:t>Daně</a:t>
          </a:r>
        </a:p>
      </dgm:t>
    </dgm:pt>
    <dgm:pt modelId="{27959E8C-BAE4-4FFE-BF9A-D4DFBC7B7D40}" type="parTrans" cxnId="{F40BB52A-6CCB-4AFB-B0B7-88840B1C90C5}">
      <dgm:prSet/>
      <dgm:spPr/>
      <dgm:t>
        <a:bodyPr/>
        <a:lstStyle/>
        <a:p>
          <a:endParaRPr lang="cs-CZ"/>
        </a:p>
      </dgm:t>
    </dgm:pt>
    <dgm:pt modelId="{171E4C92-5FC4-4F2E-AB2C-BF42020B1001}" type="sibTrans" cxnId="{F40BB52A-6CCB-4AFB-B0B7-88840B1C90C5}">
      <dgm:prSet/>
      <dgm:spPr/>
      <dgm:t>
        <a:bodyPr/>
        <a:lstStyle/>
        <a:p>
          <a:endParaRPr lang="cs-CZ"/>
        </a:p>
      </dgm:t>
    </dgm:pt>
    <dgm:pt modelId="{FE2A095F-CA4C-4DAB-AB83-A24D07792EDD}">
      <dgm:prSet phldrT="[Text]"/>
      <dgm:spPr/>
      <dgm:t>
        <a:bodyPr/>
        <a:lstStyle/>
        <a:p>
          <a:r>
            <a:rPr lang="cs-CZ" dirty="0"/>
            <a:t>výlučné</a:t>
          </a:r>
        </a:p>
      </dgm:t>
    </dgm:pt>
    <dgm:pt modelId="{A43AB9E4-442D-4F28-968B-B7ED4A65B02F}" type="parTrans" cxnId="{DA202841-0437-4F5F-8810-8ADCC8479481}">
      <dgm:prSet/>
      <dgm:spPr/>
      <dgm:t>
        <a:bodyPr/>
        <a:lstStyle/>
        <a:p>
          <a:endParaRPr lang="cs-CZ"/>
        </a:p>
      </dgm:t>
    </dgm:pt>
    <dgm:pt modelId="{6D4F38E0-8E0E-4F09-806F-25D6F7AB8D79}" type="sibTrans" cxnId="{DA202841-0437-4F5F-8810-8ADCC8479481}">
      <dgm:prSet/>
      <dgm:spPr/>
      <dgm:t>
        <a:bodyPr/>
        <a:lstStyle/>
        <a:p>
          <a:endParaRPr lang="cs-CZ"/>
        </a:p>
      </dgm:t>
    </dgm:pt>
    <dgm:pt modelId="{BC15DEB8-85A1-490D-8F31-8F3F8E4BF7AC}">
      <dgm:prSet phldrT="[Text]"/>
      <dgm:spPr/>
      <dgm:t>
        <a:bodyPr/>
        <a:lstStyle/>
        <a:p>
          <a:r>
            <a:rPr lang="cs-CZ" dirty="0"/>
            <a:t>sdílené</a:t>
          </a:r>
        </a:p>
      </dgm:t>
    </dgm:pt>
    <dgm:pt modelId="{01B5E7AA-F81E-4A04-B9BB-42B75A3AE14E}" type="parTrans" cxnId="{6B345C27-179C-4926-930C-B3618E997518}">
      <dgm:prSet/>
      <dgm:spPr/>
      <dgm:t>
        <a:bodyPr/>
        <a:lstStyle/>
        <a:p>
          <a:endParaRPr lang="cs-CZ"/>
        </a:p>
      </dgm:t>
    </dgm:pt>
    <dgm:pt modelId="{4BDD08E1-2544-45B2-BF5D-5C7AAE927F80}" type="sibTrans" cxnId="{6B345C27-179C-4926-930C-B3618E997518}">
      <dgm:prSet/>
      <dgm:spPr/>
      <dgm:t>
        <a:bodyPr/>
        <a:lstStyle/>
        <a:p>
          <a:endParaRPr lang="cs-CZ"/>
        </a:p>
      </dgm:t>
    </dgm:pt>
    <dgm:pt modelId="{DF6B2AFD-203D-4678-8B47-AFD6762AA338}">
      <dgm:prSet phldrT="[Text]"/>
      <dgm:spPr/>
      <dgm:t>
        <a:bodyPr/>
        <a:lstStyle/>
        <a:p>
          <a:r>
            <a:rPr lang="cs-CZ" dirty="0"/>
            <a:t>státní</a:t>
          </a:r>
        </a:p>
      </dgm:t>
    </dgm:pt>
    <dgm:pt modelId="{7C31F83D-7FB7-485C-B7B5-51D5F1D8DEF2}" type="parTrans" cxnId="{FE150FA2-A6BA-4ECF-9729-1DA340382D8E}">
      <dgm:prSet/>
      <dgm:spPr/>
      <dgm:t>
        <a:bodyPr/>
        <a:lstStyle/>
        <a:p>
          <a:endParaRPr lang="cs-CZ"/>
        </a:p>
      </dgm:t>
    </dgm:pt>
    <dgm:pt modelId="{A1F88AE5-6A35-4533-B5F7-A5F287635475}" type="sibTrans" cxnId="{FE150FA2-A6BA-4ECF-9729-1DA340382D8E}">
      <dgm:prSet/>
      <dgm:spPr/>
      <dgm:t>
        <a:bodyPr/>
        <a:lstStyle/>
        <a:p>
          <a:endParaRPr lang="cs-CZ"/>
        </a:p>
      </dgm:t>
    </dgm:pt>
    <dgm:pt modelId="{90FDA99E-A7A6-4DDD-A5D0-75DBAE53C2ED}">
      <dgm:prSet phldrT="[Text]"/>
      <dgm:spPr/>
      <dgm:t>
        <a:bodyPr/>
        <a:lstStyle/>
        <a:p>
          <a:r>
            <a:rPr lang="cs-CZ" dirty="0"/>
            <a:t>místní</a:t>
          </a:r>
        </a:p>
      </dgm:t>
    </dgm:pt>
    <dgm:pt modelId="{19BCDF72-1DDB-49E3-8D77-916FA7FC2A4A}" type="parTrans" cxnId="{511D0E59-A0C1-4760-9AAE-D56D8F7B0560}">
      <dgm:prSet/>
      <dgm:spPr/>
      <dgm:t>
        <a:bodyPr/>
        <a:lstStyle/>
        <a:p>
          <a:endParaRPr lang="cs-CZ"/>
        </a:p>
      </dgm:t>
    </dgm:pt>
    <dgm:pt modelId="{CEDDC29F-35BC-4636-9703-9E5824D0EB97}" type="sibTrans" cxnId="{511D0E59-A0C1-4760-9AAE-D56D8F7B0560}">
      <dgm:prSet/>
      <dgm:spPr/>
      <dgm:t>
        <a:bodyPr/>
        <a:lstStyle/>
        <a:p>
          <a:endParaRPr lang="cs-CZ"/>
        </a:p>
      </dgm:t>
    </dgm:pt>
    <dgm:pt modelId="{341DF5F8-046F-4C7C-AA10-02F06EAD88FB}">
      <dgm:prSet phldrT="[Text]"/>
      <dgm:spPr/>
      <dgm:t>
        <a:bodyPr/>
        <a:lstStyle/>
        <a:p>
          <a:r>
            <a:rPr lang="cs-CZ" dirty="0"/>
            <a:t>státní rozpočet</a:t>
          </a:r>
        </a:p>
      </dgm:t>
    </dgm:pt>
    <dgm:pt modelId="{71401D56-6E65-4B9B-A2D4-1937244E1773}" type="parTrans" cxnId="{AC05487E-47EC-4FF5-9E86-0584F1757CAE}">
      <dgm:prSet/>
      <dgm:spPr/>
      <dgm:t>
        <a:bodyPr/>
        <a:lstStyle/>
        <a:p>
          <a:endParaRPr lang="cs-CZ"/>
        </a:p>
      </dgm:t>
    </dgm:pt>
    <dgm:pt modelId="{2A85A9E3-05CB-426D-BC6F-C5BDDF2B2895}" type="sibTrans" cxnId="{AC05487E-47EC-4FF5-9E86-0584F1757CAE}">
      <dgm:prSet/>
      <dgm:spPr/>
      <dgm:t>
        <a:bodyPr/>
        <a:lstStyle/>
        <a:p>
          <a:endParaRPr lang="cs-CZ"/>
        </a:p>
      </dgm:t>
    </dgm:pt>
    <dgm:pt modelId="{6F1F356E-225B-44B8-9EEF-4FC087F5854A}">
      <dgm:prSet phldrT="[Text]"/>
      <dgm:spPr/>
      <dgm:t>
        <a:bodyPr/>
        <a:lstStyle/>
        <a:p>
          <a:r>
            <a:rPr lang="cs-CZ" dirty="0"/>
            <a:t>státní  fondy</a:t>
          </a:r>
        </a:p>
      </dgm:t>
    </dgm:pt>
    <dgm:pt modelId="{9C9405A7-603B-4466-8092-D09C28C37444}" type="parTrans" cxnId="{7AFA1F88-F9E2-4CB1-9F88-B6E35C70B6D0}">
      <dgm:prSet/>
      <dgm:spPr/>
      <dgm:t>
        <a:bodyPr/>
        <a:lstStyle/>
        <a:p>
          <a:endParaRPr lang="cs-CZ"/>
        </a:p>
      </dgm:t>
    </dgm:pt>
    <dgm:pt modelId="{F2FBD1E9-A821-46EA-AC04-58E9EBC1210B}" type="sibTrans" cxnId="{7AFA1F88-F9E2-4CB1-9F88-B6E35C70B6D0}">
      <dgm:prSet/>
      <dgm:spPr/>
      <dgm:t>
        <a:bodyPr/>
        <a:lstStyle/>
        <a:p>
          <a:endParaRPr lang="cs-CZ"/>
        </a:p>
      </dgm:t>
    </dgm:pt>
    <dgm:pt modelId="{84480DBE-8337-4E0C-AF13-F1D26DE94DE2}" type="pres">
      <dgm:prSet presAssocID="{D28BA3F2-0451-44DF-A8F5-4273359AABF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A646B38-6F76-4D98-9ECB-108BA76B5ADE}" type="pres">
      <dgm:prSet presAssocID="{D5BCB616-835C-47E2-8BB7-C7AD051F8202}" presName="root1" presStyleCnt="0"/>
      <dgm:spPr/>
    </dgm:pt>
    <dgm:pt modelId="{E3C5E953-1A1A-4803-BA40-A035396595F8}" type="pres">
      <dgm:prSet presAssocID="{D5BCB616-835C-47E2-8BB7-C7AD051F8202}" presName="LevelOneTextNode" presStyleLbl="node0" presStyleIdx="0" presStyleCnt="1">
        <dgm:presLayoutVars>
          <dgm:chPref val="3"/>
        </dgm:presLayoutVars>
      </dgm:prSet>
      <dgm:spPr/>
    </dgm:pt>
    <dgm:pt modelId="{4100C187-AE1E-40B7-A30A-FD53544386FE}" type="pres">
      <dgm:prSet presAssocID="{D5BCB616-835C-47E2-8BB7-C7AD051F8202}" presName="level2hierChild" presStyleCnt="0"/>
      <dgm:spPr/>
    </dgm:pt>
    <dgm:pt modelId="{9390C308-3C72-42AD-852F-A5C5C22B0473}" type="pres">
      <dgm:prSet presAssocID="{A43AB9E4-442D-4F28-968B-B7ED4A65B02F}" presName="conn2-1" presStyleLbl="parChTrans1D2" presStyleIdx="0" presStyleCnt="2"/>
      <dgm:spPr/>
    </dgm:pt>
    <dgm:pt modelId="{9629B1D2-58FD-4CCE-A2A0-25D9B1F2D622}" type="pres">
      <dgm:prSet presAssocID="{A43AB9E4-442D-4F28-968B-B7ED4A65B02F}" presName="connTx" presStyleLbl="parChTrans1D2" presStyleIdx="0" presStyleCnt="2"/>
      <dgm:spPr/>
    </dgm:pt>
    <dgm:pt modelId="{535D2A42-2D0F-41A1-B85B-F5451CC79681}" type="pres">
      <dgm:prSet presAssocID="{FE2A095F-CA4C-4DAB-AB83-A24D07792EDD}" presName="root2" presStyleCnt="0"/>
      <dgm:spPr/>
    </dgm:pt>
    <dgm:pt modelId="{46325BD9-E565-4F7B-AE85-5022F0CFE6EF}" type="pres">
      <dgm:prSet presAssocID="{FE2A095F-CA4C-4DAB-AB83-A24D07792EDD}" presName="LevelTwoTextNode" presStyleLbl="node2" presStyleIdx="0" presStyleCnt="2">
        <dgm:presLayoutVars>
          <dgm:chPref val="3"/>
        </dgm:presLayoutVars>
      </dgm:prSet>
      <dgm:spPr/>
    </dgm:pt>
    <dgm:pt modelId="{134CDE86-7473-4896-97C6-8BE5F87AA731}" type="pres">
      <dgm:prSet presAssocID="{FE2A095F-CA4C-4DAB-AB83-A24D07792EDD}" presName="level3hierChild" presStyleCnt="0"/>
      <dgm:spPr/>
    </dgm:pt>
    <dgm:pt modelId="{DB53EBC2-5D71-46C6-BC20-623D748C0085}" type="pres">
      <dgm:prSet presAssocID="{7C31F83D-7FB7-485C-B7B5-51D5F1D8DEF2}" presName="conn2-1" presStyleLbl="parChTrans1D3" presStyleIdx="0" presStyleCnt="2"/>
      <dgm:spPr/>
    </dgm:pt>
    <dgm:pt modelId="{1E9338C4-EB8F-44E8-8F0B-23AF4890D8CF}" type="pres">
      <dgm:prSet presAssocID="{7C31F83D-7FB7-485C-B7B5-51D5F1D8DEF2}" presName="connTx" presStyleLbl="parChTrans1D3" presStyleIdx="0" presStyleCnt="2"/>
      <dgm:spPr/>
    </dgm:pt>
    <dgm:pt modelId="{4280DC97-E9CE-4A7A-B8F4-5D0F92A40E7D}" type="pres">
      <dgm:prSet presAssocID="{DF6B2AFD-203D-4678-8B47-AFD6762AA338}" presName="root2" presStyleCnt="0"/>
      <dgm:spPr/>
    </dgm:pt>
    <dgm:pt modelId="{686D63E5-60D9-4FA7-9D30-5AFE0E192FF3}" type="pres">
      <dgm:prSet presAssocID="{DF6B2AFD-203D-4678-8B47-AFD6762AA338}" presName="LevelTwoTextNode" presStyleLbl="node3" presStyleIdx="0" presStyleCnt="2">
        <dgm:presLayoutVars>
          <dgm:chPref val="3"/>
        </dgm:presLayoutVars>
      </dgm:prSet>
      <dgm:spPr/>
    </dgm:pt>
    <dgm:pt modelId="{9CD6AAAA-1693-4D73-89E5-01977B810A16}" type="pres">
      <dgm:prSet presAssocID="{DF6B2AFD-203D-4678-8B47-AFD6762AA338}" presName="level3hierChild" presStyleCnt="0"/>
      <dgm:spPr/>
    </dgm:pt>
    <dgm:pt modelId="{89BD5B62-2BD7-4788-9EB0-8AAA19001980}" type="pres">
      <dgm:prSet presAssocID="{71401D56-6E65-4B9B-A2D4-1937244E1773}" presName="conn2-1" presStyleLbl="parChTrans1D4" presStyleIdx="0" presStyleCnt="2"/>
      <dgm:spPr/>
    </dgm:pt>
    <dgm:pt modelId="{8D43416B-DE56-4116-B722-27423495A925}" type="pres">
      <dgm:prSet presAssocID="{71401D56-6E65-4B9B-A2D4-1937244E1773}" presName="connTx" presStyleLbl="parChTrans1D4" presStyleIdx="0" presStyleCnt="2"/>
      <dgm:spPr/>
    </dgm:pt>
    <dgm:pt modelId="{DEA444A5-A299-4966-B7D4-88A1EFA2A1F8}" type="pres">
      <dgm:prSet presAssocID="{341DF5F8-046F-4C7C-AA10-02F06EAD88FB}" presName="root2" presStyleCnt="0"/>
      <dgm:spPr/>
    </dgm:pt>
    <dgm:pt modelId="{E89F7469-7086-407D-87D0-16BE24A2FC99}" type="pres">
      <dgm:prSet presAssocID="{341DF5F8-046F-4C7C-AA10-02F06EAD88FB}" presName="LevelTwoTextNode" presStyleLbl="node4" presStyleIdx="0" presStyleCnt="2">
        <dgm:presLayoutVars>
          <dgm:chPref val="3"/>
        </dgm:presLayoutVars>
      </dgm:prSet>
      <dgm:spPr/>
    </dgm:pt>
    <dgm:pt modelId="{7F06639D-6020-4891-82FE-C38238DE748E}" type="pres">
      <dgm:prSet presAssocID="{341DF5F8-046F-4C7C-AA10-02F06EAD88FB}" presName="level3hierChild" presStyleCnt="0"/>
      <dgm:spPr/>
    </dgm:pt>
    <dgm:pt modelId="{9AD81CA7-EE41-4327-AEE2-DD89273AA6F9}" type="pres">
      <dgm:prSet presAssocID="{9C9405A7-603B-4466-8092-D09C28C37444}" presName="conn2-1" presStyleLbl="parChTrans1D4" presStyleIdx="1" presStyleCnt="2"/>
      <dgm:spPr/>
    </dgm:pt>
    <dgm:pt modelId="{2D5E0815-A16F-4BDF-89D2-FE53B7234E20}" type="pres">
      <dgm:prSet presAssocID="{9C9405A7-603B-4466-8092-D09C28C37444}" presName="connTx" presStyleLbl="parChTrans1D4" presStyleIdx="1" presStyleCnt="2"/>
      <dgm:spPr/>
    </dgm:pt>
    <dgm:pt modelId="{6C829495-A18F-4505-A4E8-739364055150}" type="pres">
      <dgm:prSet presAssocID="{6F1F356E-225B-44B8-9EEF-4FC087F5854A}" presName="root2" presStyleCnt="0"/>
      <dgm:spPr/>
    </dgm:pt>
    <dgm:pt modelId="{0AB4CF5C-A9F8-4F4F-9908-DBCB33F52ECE}" type="pres">
      <dgm:prSet presAssocID="{6F1F356E-225B-44B8-9EEF-4FC087F5854A}" presName="LevelTwoTextNode" presStyleLbl="node4" presStyleIdx="1" presStyleCnt="2" custScaleY="96064">
        <dgm:presLayoutVars>
          <dgm:chPref val="3"/>
        </dgm:presLayoutVars>
      </dgm:prSet>
      <dgm:spPr/>
    </dgm:pt>
    <dgm:pt modelId="{F96C77F8-2B64-443C-B9A5-5D21ACE762BA}" type="pres">
      <dgm:prSet presAssocID="{6F1F356E-225B-44B8-9EEF-4FC087F5854A}" presName="level3hierChild" presStyleCnt="0"/>
      <dgm:spPr/>
    </dgm:pt>
    <dgm:pt modelId="{290D765C-AB29-42A2-A58E-209F9FF1BD15}" type="pres">
      <dgm:prSet presAssocID="{19BCDF72-1DDB-49E3-8D77-916FA7FC2A4A}" presName="conn2-1" presStyleLbl="parChTrans1D3" presStyleIdx="1" presStyleCnt="2"/>
      <dgm:spPr/>
    </dgm:pt>
    <dgm:pt modelId="{66AAC87F-0985-4A29-85D2-CB3729BC5DBE}" type="pres">
      <dgm:prSet presAssocID="{19BCDF72-1DDB-49E3-8D77-916FA7FC2A4A}" presName="connTx" presStyleLbl="parChTrans1D3" presStyleIdx="1" presStyleCnt="2"/>
      <dgm:spPr/>
    </dgm:pt>
    <dgm:pt modelId="{47829D43-8AF3-4367-8684-69E827CB7851}" type="pres">
      <dgm:prSet presAssocID="{90FDA99E-A7A6-4DDD-A5D0-75DBAE53C2ED}" presName="root2" presStyleCnt="0"/>
      <dgm:spPr/>
    </dgm:pt>
    <dgm:pt modelId="{AB347A3A-44D0-4DD1-A6ED-28297DA99E05}" type="pres">
      <dgm:prSet presAssocID="{90FDA99E-A7A6-4DDD-A5D0-75DBAE53C2ED}" presName="LevelTwoTextNode" presStyleLbl="node3" presStyleIdx="1" presStyleCnt="2">
        <dgm:presLayoutVars>
          <dgm:chPref val="3"/>
        </dgm:presLayoutVars>
      </dgm:prSet>
      <dgm:spPr/>
    </dgm:pt>
    <dgm:pt modelId="{D0DDD0C5-2781-420E-BE47-2D67E8E59358}" type="pres">
      <dgm:prSet presAssocID="{90FDA99E-A7A6-4DDD-A5D0-75DBAE53C2ED}" presName="level3hierChild" presStyleCnt="0"/>
      <dgm:spPr/>
    </dgm:pt>
    <dgm:pt modelId="{965E4374-C011-4D00-A891-3A7C08E9ED5A}" type="pres">
      <dgm:prSet presAssocID="{01B5E7AA-F81E-4A04-B9BB-42B75A3AE14E}" presName="conn2-1" presStyleLbl="parChTrans1D2" presStyleIdx="1" presStyleCnt="2"/>
      <dgm:spPr/>
    </dgm:pt>
    <dgm:pt modelId="{70D4690C-585A-404D-9C56-DC6F632448F9}" type="pres">
      <dgm:prSet presAssocID="{01B5E7AA-F81E-4A04-B9BB-42B75A3AE14E}" presName="connTx" presStyleLbl="parChTrans1D2" presStyleIdx="1" presStyleCnt="2"/>
      <dgm:spPr/>
    </dgm:pt>
    <dgm:pt modelId="{1FE259C4-5FD9-4510-998A-239FF702D895}" type="pres">
      <dgm:prSet presAssocID="{BC15DEB8-85A1-490D-8F31-8F3F8E4BF7AC}" presName="root2" presStyleCnt="0"/>
      <dgm:spPr/>
    </dgm:pt>
    <dgm:pt modelId="{390CF37E-6DA2-41FA-8E66-A3D0A6BA5C53}" type="pres">
      <dgm:prSet presAssocID="{BC15DEB8-85A1-490D-8F31-8F3F8E4BF7AC}" presName="LevelTwoTextNode" presStyleLbl="node2" presStyleIdx="1" presStyleCnt="2">
        <dgm:presLayoutVars>
          <dgm:chPref val="3"/>
        </dgm:presLayoutVars>
      </dgm:prSet>
      <dgm:spPr/>
    </dgm:pt>
    <dgm:pt modelId="{5EDF537A-27E5-460F-80C8-8456590770B9}" type="pres">
      <dgm:prSet presAssocID="{BC15DEB8-85A1-490D-8F31-8F3F8E4BF7AC}" presName="level3hierChild" presStyleCnt="0"/>
      <dgm:spPr/>
    </dgm:pt>
  </dgm:ptLst>
  <dgm:cxnLst>
    <dgm:cxn modelId="{C9CC5A03-0AA3-4F5F-9134-CC3D9A52A233}" type="presOf" srcId="{7C31F83D-7FB7-485C-B7B5-51D5F1D8DEF2}" destId="{DB53EBC2-5D71-46C6-BC20-623D748C0085}" srcOrd="0" destOrd="0" presId="urn:microsoft.com/office/officeart/2005/8/layout/hierarchy2"/>
    <dgm:cxn modelId="{EBBD2C06-8414-45A3-8182-0B6434BF9735}" type="presOf" srcId="{01B5E7AA-F81E-4A04-B9BB-42B75A3AE14E}" destId="{965E4374-C011-4D00-A891-3A7C08E9ED5A}" srcOrd="0" destOrd="0" presId="urn:microsoft.com/office/officeart/2005/8/layout/hierarchy2"/>
    <dgm:cxn modelId="{A759AA1B-69E0-4485-9F5D-E23030E88DB1}" type="presOf" srcId="{19BCDF72-1DDB-49E3-8D77-916FA7FC2A4A}" destId="{290D765C-AB29-42A2-A58E-209F9FF1BD15}" srcOrd="0" destOrd="0" presId="urn:microsoft.com/office/officeart/2005/8/layout/hierarchy2"/>
    <dgm:cxn modelId="{330A0A26-8098-4140-8DFC-094AAD2CB6BE}" type="presOf" srcId="{341DF5F8-046F-4C7C-AA10-02F06EAD88FB}" destId="{E89F7469-7086-407D-87D0-16BE24A2FC99}" srcOrd="0" destOrd="0" presId="urn:microsoft.com/office/officeart/2005/8/layout/hierarchy2"/>
    <dgm:cxn modelId="{6B345C27-179C-4926-930C-B3618E997518}" srcId="{D5BCB616-835C-47E2-8BB7-C7AD051F8202}" destId="{BC15DEB8-85A1-490D-8F31-8F3F8E4BF7AC}" srcOrd="1" destOrd="0" parTransId="{01B5E7AA-F81E-4A04-B9BB-42B75A3AE14E}" sibTransId="{4BDD08E1-2544-45B2-BF5D-5C7AAE927F80}"/>
    <dgm:cxn modelId="{F40BB52A-6CCB-4AFB-B0B7-88840B1C90C5}" srcId="{D28BA3F2-0451-44DF-A8F5-4273359AABF7}" destId="{D5BCB616-835C-47E2-8BB7-C7AD051F8202}" srcOrd="0" destOrd="0" parTransId="{27959E8C-BAE4-4FFE-BF9A-D4DFBC7B7D40}" sibTransId="{171E4C92-5FC4-4F2E-AB2C-BF42020B1001}"/>
    <dgm:cxn modelId="{8E4C0A2C-C17F-4AF0-808C-829BD3C8573C}" type="presOf" srcId="{01B5E7AA-F81E-4A04-B9BB-42B75A3AE14E}" destId="{70D4690C-585A-404D-9C56-DC6F632448F9}" srcOrd="1" destOrd="0" presId="urn:microsoft.com/office/officeart/2005/8/layout/hierarchy2"/>
    <dgm:cxn modelId="{7AAE853B-6F4D-4067-BC27-BD902B0D52C7}" type="presOf" srcId="{90FDA99E-A7A6-4DDD-A5D0-75DBAE53C2ED}" destId="{AB347A3A-44D0-4DD1-A6ED-28297DA99E05}" srcOrd="0" destOrd="0" presId="urn:microsoft.com/office/officeart/2005/8/layout/hierarchy2"/>
    <dgm:cxn modelId="{DA202841-0437-4F5F-8810-8ADCC8479481}" srcId="{D5BCB616-835C-47E2-8BB7-C7AD051F8202}" destId="{FE2A095F-CA4C-4DAB-AB83-A24D07792EDD}" srcOrd="0" destOrd="0" parTransId="{A43AB9E4-442D-4F28-968B-B7ED4A65B02F}" sibTransId="{6D4F38E0-8E0E-4F09-806F-25D6F7AB8D79}"/>
    <dgm:cxn modelId="{27742E45-2702-4896-82DF-CC11B5DBEEDF}" type="presOf" srcId="{7C31F83D-7FB7-485C-B7B5-51D5F1D8DEF2}" destId="{1E9338C4-EB8F-44E8-8F0B-23AF4890D8CF}" srcOrd="1" destOrd="0" presId="urn:microsoft.com/office/officeart/2005/8/layout/hierarchy2"/>
    <dgm:cxn modelId="{05483867-6BBA-4EDB-987A-E30421364D5A}" type="presOf" srcId="{D5BCB616-835C-47E2-8BB7-C7AD051F8202}" destId="{E3C5E953-1A1A-4803-BA40-A035396595F8}" srcOrd="0" destOrd="0" presId="urn:microsoft.com/office/officeart/2005/8/layout/hierarchy2"/>
    <dgm:cxn modelId="{B1B01868-8809-4B46-84E6-C6D0E6DC4725}" type="presOf" srcId="{DF6B2AFD-203D-4678-8B47-AFD6762AA338}" destId="{686D63E5-60D9-4FA7-9D30-5AFE0E192FF3}" srcOrd="0" destOrd="0" presId="urn:microsoft.com/office/officeart/2005/8/layout/hierarchy2"/>
    <dgm:cxn modelId="{4F7D8D58-AB3F-4079-9679-2FF712091968}" type="presOf" srcId="{BC15DEB8-85A1-490D-8F31-8F3F8E4BF7AC}" destId="{390CF37E-6DA2-41FA-8E66-A3D0A6BA5C53}" srcOrd="0" destOrd="0" presId="urn:microsoft.com/office/officeart/2005/8/layout/hierarchy2"/>
    <dgm:cxn modelId="{46650059-7110-448D-9A88-7FD7A57D1D89}" type="presOf" srcId="{71401D56-6E65-4B9B-A2D4-1937244E1773}" destId="{89BD5B62-2BD7-4788-9EB0-8AAA19001980}" srcOrd="0" destOrd="0" presId="urn:microsoft.com/office/officeart/2005/8/layout/hierarchy2"/>
    <dgm:cxn modelId="{511D0E59-A0C1-4760-9AAE-D56D8F7B0560}" srcId="{FE2A095F-CA4C-4DAB-AB83-A24D07792EDD}" destId="{90FDA99E-A7A6-4DDD-A5D0-75DBAE53C2ED}" srcOrd="1" destOrd="0" parTransId="{19BCDF72-1DDB-49E3-8D77-916FA7FC2A4A}" sibTransId="{CEDDC29F-35BC-4636-9703-9E5824D0EB97}"/>
    <dgm:cxn modelId="{AC05487E-47EC-4FF5-9E86-0584F1757CAE}" srcId="{DF6B2AFD-203D-4678-8B47-AFD6762AA338}" destId="{341DF5F8-046F-4C7C-AA10-02F06EAD88FB}" srcOrd="0" destOrd="0" parTransId="{71401D56-6E65-4B9B-A2D4-1937244E1773}" sibTransId="{2A85A9E3-05CB-426D-BC6F-C5BDDF2B2895}"/>
    <dgm:cxn modelId="{1398AF82-6D80-4406-9B8E-96B1EA90DEFB}" type="presOf" srcId="{A43AB9E4-442D-4F28-968B-B7ED4A65B02F}" destId="{9390C308-3C72-42AD-852F-A5C5C22B0473}" srcOrd="0" destOrd="0" presId="urn:microsoft.com/office/officeart/2005/8/layout/hierarchy2"/>
    <dgm:cxn modelId="{7AFA1F88-F9E2-4CB1-9F88-B6E35C70B6D0}" srcId="{DF6B2AFD-203D-4678-8B47-AFD6762AA338}" destId="{6F1F356E-225B-44B8-9EEF-4FC087F5854A}" srcOrd="1" destOrd="0" parTransId="{9C9405A7-603B-4466-8092-D09C28C37444}" sibTransId="{F2FBD1E9-A821-46EA-AC04-58E9EBC1210B}"/>
    <dgm:cxn modelId="{AF419192-F855-4989-9304-91A25B396771}" type="presOf" srcId="{71401D56-6E65-4B9B-A2D4-1937244E1773}" destId="{8D43416B-DE56-4116-B722-27423495A925}" srcOrd="1" destOrd="0" presId="urn:microsoft.com/office/officeart/2005/8/layout/hierarchy2"/>
    <dgm:cxn modelId="{FE150FA2-A6BA-4ECF-9729-1DA340382D8E}" srcId="{FE2A095F-CA4C-4DAB-AB83-A24D07792EDD}" destId="{DF6B2AFD-203D-4678-8B47-AFD6762AA338}" srcOrd="0" destOrd="0" parTransId="{7C31F83D-7FB7-485C-B7B5-51D5F1D8DEF2}" sibTransId="{A1F88AE5-6A35-4533-B5F7-A5F287635475}"/>
    <dgm:cxn modelId="{4A6D14A9-5A29-4F84-A0D0-440D6AE4453E}" type="presOf" srcId="{9C9405A7-603B-4466-8092-D09C28C37444}" destId="{9AD81CA7-EE41-4327-AEE2-DD89273AA6F9}" srcOrd="0" destOrd="0" presId="urn:microsoft.com/office/officeart/2005/8/layout/hierarchy2"/>
    <dgm:cxn modelId="{C391E8BE-5E65-4311-8343-6B712802298D}" type="presOf" srcId="{A43AB9E4-442D-4F28-968B-B7ED4A65B02F}" destId="{9629B1D2-58FD-4CCE-A2A0-25D9B1F2D622}" srcOrd="1" destOrd="0" presId="urn:microsoft.com/office/officeart/2005/8/layout/hierarchy2"/>
    <dgm:cxn modelId="{17F0B1C0-F981-423B-8785-475159B41F00}" type="presOf" srcId="{19BCDF72-1DDB-49E3-8D77-916FA7FC2A4A}" destId="{66AAC87F-0985-4A29-85D2-CB3729BC5DBE}" srcOrd="1" destOrd="0" presId="urn:microsoft.com/office/officeart/2005/8/layout/hierarchy2"/>
    <dgm:cxn modelId="{B1C3B6CE-0DB1-4C47-832C-FCAADE51E5CC}" type="presOf" srcId="{D28BA3F2-0451-44DF-A8F5-4273359AABF7}" destId="{84480DBE-8337-4E0C-AF13-F1D26DE94DE2}" srcOrd="0" destOrd="0" presId="urn:microsoft.com/office/officeart/2005/8/layout/hierarchy2"/>
    <dgm:cxn modelId="{28B973DD-F760-482A-8A64-0B86894932B8}" type="presOf" srcId="{6F1F356E-225B-44B8-9EEF-4FC087F5854A}" destId="{0AB4CF5C-A9F8-4F4F-9908-DBCB33F52ECE}" srcOrd="0" destOrd="0" presId="urn:microsoft.com/office/officeart/2005/8/layout/hierarchy2"/>
    <dgm:cxn modelId="{815B14E6-90FE-4D3A-BEA4-02E8217D2A61}" type="presOf" srcId="{FE2A095F-CA4C-4DAB-AB83-A24D07792EDD}" destId="{46325BD9-E565-4F7B-AE85-5022F0CFE6EF}" srcOrd="0" destOrd="0" presId="urn:microsoft.com/office/officeart/2005/8/layout/hierarchy2"/>
    <dgm:cxn modelId="{F0305DED-0BD6-4944-A269-14B7E6BF49B0}" type="presOf" srcId="{9C9405A7-603B-4466-8092-D09C28C37444}" destId="{2D5E0815-A16F-4BDF-89D2-FE53B7234E20}" srcOrd="1" destOrd="0" presId="urn:microsoft.com/office/officeart/2005/8/layout/hierarchy2"/>
    <dgm:cxn modelId="{B2881FF4-C87C-4D54-8B05-CC4CE09C5C5B}" type="presParOf" srcId="{84480DBE-8337-4E0C-AF13-F1D26DE94DE2}" destId="{2A646B38-6F76-4D98-9ECB-108BA76B5ADE}" srcOrd="0" destOrd="0" presId="urn:microsoft.com/office/officeart/2005/8/layout/hierarchy2"/>
    <dgm:cxn modelId="{DEBD9931-C50F-4D3E-89B0-E769D66E2A65}" type="presParOf" srcId="{2A646B38-6F76-4D98-9ECB-108BA76B5ADE}" destId="{E3C5E953-1A1A-4803-BA40-A035396595F8}" srcOrd="0" destOrd="0" presId="urn:microsoft.com/office/officeart/2005/8/layout/hierarchy2"/>
    <dgm:cxn modelId="{1CA9541D-1CAA-47DE-90A0-29ECF5148FED}" type="presParOf" srcId="{2A646B38-6F76-4D98-9ECB-108BA76B5ADE}" destId="{4100C187-AE1E-40B7-A30A-FD53544386FE}" srcOrd="1" destOrd="0" presId="urn:microsoft.com/office/officeart/2005/8/layout/hierarchy2"/>
    <dgm:cxn modelId="{17963BD8-92B1-4611-821B-BA81826C3DB0}" type="presParOf" srcId="{4100C187-AE1E-40B7-A30A-FD53544386FE}" destId="{9390C308-3C72-42AD-852F-A5C5C22B0473}" srcOrd="0" destOrd="0" presId="urn:microsoft.com/office/officeart/2005/8/layout/hierarchy2"/>
    <dgm:cxn modelId="{84F7BE56-A71C-4F41-B441-0CD1167DC6D3}" type="presParOf" srcId="{9390C308-3C72-42AD-852F-A5C5C22B0473}" destId="{9629B1D2-58FD-4CCE-A2A0-25D9B1F2D622}" srcOrd="0" destOrd="0" presId="urn:microsoft.com/office/officeart/2005/8/layout/hierarchy2"/>
    <dgm:cxn modelId="{7B2F2C86-4869-4175-9AE5-6DB53431695A}" type="presParOf" srcId="{4100C187-AE1E-40B7-A30A-FD53544386FE}" destId="{535D2A42-2D0F-41A1-B85B-F5451CC79681}" srcOrd="1" destOrd="0" presId="urn:microsoft.com/office/officeart/2005/8/layout/hierarchy2"/>
    <dgm:cxn modelId="{2300266B-F9D3-49F2-9066-155677E8F9F1}" type="presParOf" srcId="{535D2A42-2D0F-41A1-B85B-F5451CC79681}" destId="{46325BD9-E565-4F7B-AE85-5022F0CFE6EF}" srcOrd="0" destOrd="0" presId="urn:microsoft.com/office/officeart/2005/8/layout/hierarchy2"/>
    <dgm:cxn modelId="{7304BF51-2E5B-44A8-86F3-80AB5624DF07}" type="presParOf" srcId="{535D2A42-2D0F-41A1-B85B-F5451CC79681}" destId="{134CDE86-7473-4896-97C6-8BE5F87AA731}" srcOrd="1" destOrd="0" presId="urn:microsoft.com/office/officeart/2005/8/layout/hierarchy2"/>
    <dgm:cxn modelId="{97629A6F-9F65-45ED-A43E-D7658096818D}" type="presParOf" srcId="{134CDE86-7473-4896-97C6-8BE5F87AA731}" destId="{DB53EBC2-5D71-46C6-BC20-623D748C0085}" srcOrd="0" destOrd="0" presId="urn:microsoft.com/office/officeart/2005/8/layout/hierarchy2"/>
    <dgm:cxn modelId="{76A4FE85-7C63-4D04-B9F6-2C088C8EB0B2}" type="presParOf" srcId="{DB53EBC2-5D71-46C6-BC20-623D748C0085}" destId="{1E9338C4-EB8F-44E8-8F0B-23AF4890D8CF}" srcOrd="0" destOrd="0" presId="urn:microsoft.com/office/officeart/2005/8/layout/hierarchy2"/>
    <dgm:cxn modelId="{B3EA988D-3CBB-49F5-A6D7-1BABF40F8293}" type="presParOf" srcId="{134CDE86-7473-4896-97C6-8BE5F87AA731}" destId="{4280DC97-E9CE-4A7A-B8F4-5D0F92A40E7D}" srcOrd="1" destOrd="0" presId="urn:microsoft.com/office/officeart/2005/8/layout/hierarchy2"/>
    <dgm:cxn modelId="{801FFBAA-C90D-4405-9B80-72B5B6A254C6}" type="presParOf" srcId="{4280DC97-E9CE-4A7A-B8F4-5D0F92A40E7D}" destId="{686D63E5-60D9-4FA7-9D30-5AFE0E192FF3}" srcOrd="0" destOrd="0" presId="urn:microsoft.com/office/officeart/2005/8/layout/hierarchy2"/>
    <dgm:cxn modelId="{8C002CE0-FAEB-49AC-9E0A-47DBFDDADA72}" type="presParOf" srcId="{4280DC97-E9CE-4A7A-B8F4-5D0F92A40E7D}" destId="{9CD6AAAA-1693-4D73-89E5-01977B810A16}" srcOrd="1" destOrd="0" presId="urn:microsoft.com/office/officeart/2005/8/layout/hierarchy2"/>
    <dgm:cxn modelId="{048C9F9C-E8DD-40B5-A447-69342E8B9E5D}" type="presParOf" srcId="{9CD6AAAA-1693-4D73-89E5-01977B810A16}" destId="{89BD5B62-2BD7-4788-9EB0-8AAA19001980}" srcOrd="0" destOrd="0" presId="urn:microsoft.com/office/officeart/2005/8/layout/hierarchy2"/>
    <dgm:cxn modelId="{DD90C740-BC9C-4F5C-8AF6-47DC2A74F50B}" type="presParOf" srcId="{89BD5B62-2BD7-4788-9EB0-8AAA19001980}" destId="{8D43416B-DE56-4116-B722-27423495A925}" srcOrd="0" destOrd="0" presId="urn:microsoft.com/office/officeart/2005/8/layout/hierarchy2"/>
    <dgm:cxn modelId="{79BD1028-93A2-45BE-A04B-E89DD3F4BDF1}" type="presParOf" srcId="{9CD6AAAA-1693-4D73-89E5-01977B810A16}" destId="{DEA444A5-A299-4966-B7D4-88A1EFA2A1F8}" srcOrd="1" destOrd="0" presId="urn:microsoft.com/office/officeart/2005/8/layout/hierarchy2"/>
    <dgm:cxn modelId="{DAACF85A-65FA-4069-93E0-B16B5379B807}" type="presParOf" srcId="{DEA444A5-A299-4966-B7D4-88A1EFA2A1F8}" destId="{E89F7469-7086-407D-87D0-16BE24A2FC99}" srcOrd="0" destOrd="0" presId="urn:microsoft.com/office/officeart/2005/8/layout/hierarchy2"/>
    <dgm:cxn modelId="{340A6AB5-D7EB-4625-9223-8A7A04E6FE7A}" type="presParOf" srcId="{DEA444A5-A299-4966-B7D4-88A1EFA2A1F8}" destId="{7F06639D-6020-4891-82FE-C38238DE748E}" srcOrd="1" destOrd="0" presId="urn:microsoft.com/office/officeart/2005/8/layout/hierarchy2"/>
    <dgm:cxn modelId="{7FEC1C42-2A4F-41DB-B771-F84E2C397494}" type="presParOf" srcId="{9CD6AAAA-1693-4D73-89E5-01977B810A16}" destId="{9AD81CA7-EE41-4327-AEE2-DD89273AA6F9}" srcOrd="2" destOrd="0" presId="urn:microsoft.com/office/officeart/2005/8/layout/hierarchy2"/>
    <dgm:cxn modelId="{0832EC70-4D8B-46CC-A7EB-9B83AE8DF7D0}" type="presParOf" srcId="{9AD81CA7-EE41-4327-AEE2-DD89273AA6F9}" destId="{2D5E0815-A16F-4BDF-89D2-FE53B7234E20}" srcOrd="0" destOrd="0" presId="urn:microsoft.com/office/officeart/2005/8/layout/hierarchy2"/>
    <dgm:cxn modelId="{D68D909B-0EB0-42E1-894F-2F8C04EB96B6}" type="presParOf" srcId="{9CD6AAAA-1693-4D73-89E5-01977B810A16}" destId="{6C829495-A18F-4505-A4E8-739364055150}" srcOrd="3" destOrd="0" presId="urn:microsoft.com/office/officeart/2005/8/layout/hierarchy2"/>
    <dgm:cxn modelId="{D176BAE6-11CE-472B-8FD6-1CF7370E4672}" type="presParOf" srcId="{6C829495-A18F-4505-A4E8-739364055150}" destId="{0AB4CF5C-A9F8-4F4F-9908-DBCB33F52ECE}" srcOrd="0" destOrd="0" presId="urn:microsoft.com/office/officeart/2005/8/layout/hierarchy2"/>
    <dgm:cxn modelId="{0F696F16-2CFF-43AE-85DF-17042E9498E5}" type="presParOf" srcId="{6C829495-A18F-4505-A4E8-739364055150}" destId="{F96C77F8-2B64-443C-B9A5-5D21ACE762BA}" srcOrd="1" destOrd="0" presId="urn:microsoft.com/office/officeart/2005/8/layout/hierarchy2"/>
    <dgm:cxn modelId="{4AE89337-E470-434F-944E-7305710EBC6C}" type="presParOf" srcId="{134CDE86-7473-4896-97C6-8BE5F87AA731}" destId="{290D765C-AB29-42A2-A58E-209F9FF1BD15}" srcOrd="2" destOrd="0" presId="urn:microsoft.com/office/officeart/2005/8/layout/hierarchy2"/>
    <dgm:cxn modelId="{42EE68A7-1861-4B59-B3CE-3CAED0AFF46C}" type="presParOf" srcId="{290D765C-AB29-42A2-A58E-209F9FF1BD15}" destId="{66AAC87F-0985-4A29-85D2-CB3729BC5DBE}" srcOrd="0" destOrd="0" presId="urn:microsoft.com/office/officeart/2005/8/layout/hierarchy2"/>
    <dgm:cxn modelId="{2833AC96-0C42-4ED9-8432-A12CF7C64870}" type="presParOf" srcId="{134CDE86-7473-4896-97C6-8BE5F87AA731}" destId="{47829D43-8AF3-4367-8684-69E827CB7851}" srcOrd="3" destOrd="0" presId="urn:microsoft.com/office/officeart/2005/8/layout/hierarchy2"/>
    <dgm:cxn modelId="{A2C2663A-B842-47F9-86F0-FF8B310469D4}" type="presParOf" srcId="{47829D43-8AF3-4367-8684-69E827CB7851}" destId="{AB347A3A-44D0-4DD1-A6ED-28297DA99E05}" srcOrd="0" destOrd="0" presId="urn:microsoft.com/office/officeart/2005/8/layout/hierarchy2"/>
    <dgm:cxn modelId="{967EDE91-1D92-4199-9537-CF2A5889237F}" type="presParOf" srcId="{47829D43-8AF3-4367-8684-69E827CB7851}" destId="{D0DDD0C5-2781-420E-BE47-2D67E8E59358}" srcOrd="1" destOrd="0" presId="urn:microsoft.com/office/officeart/2005/8/layout/hierarchy2"/>
    <dgm:cxn modelId="{8B635637-1F64-403C-A24F-6CB0EB9BEBDB}" type="presParOf" srcId="{4100C187-AE1E-40B7-A30A-FD53544386FE}" destId="{965E4374-C011-4D00-A891-3A7C08E9ED5A}" srcOrd="2" destOrd="0" presId="urn:microsoft.com/office/officeart/2005/8/layout/hierarchy2"/>
    <dgm:cxn modelId="{E4562D64-C0D5-4D80-9B72-0C5973813FF4}" type="presParOf" srcId="{965E4374-C011-4D00-A891-3A7C08E9ED5A}" destId="{70D4690C-585A-404D-9C56-DC6F632448F9}" srcOrd="0" destOrd="0" presId="urn:microsoft.com/office/officeart/2005/8/layout/hierarchy2"/>
    <dgm:cxn modelId="{BD90763D-BC73-426A-93E0-18153637C5B5}" type="presParOf" srcId="{4100C187-AE1E-40B7-A30A-FD53544386FE}" destId="{1FE259C4-5FD9-4510-998A-239FF702D895}" srcOrd="3" destOrd="0" presId="urn:microsoft.com/office/officeart/2005/8/layout/hierarchy2"/>
    <dgm:cxn modelId="{3F2F1D70-637B-40D7-BD24-7CF3CC2A5BC4}" type="presParOf" srcId="{1FE259C4-5FD9-4510-998A-239FF702D895}" destId="{390CF37E-6DA2-41FA-8E66-A3D0A6BA5C53}" srcOrd="0" destOrd="0" presId="urn:microsoft.com/office/officeart/2005/8/layout/hierarchy2"/>
    <dgm:cxn modelId="{FEFA42FA-A675-42F8-A449-26023EB99937}" type="presParOf" srcId="{1FE259C4-5FD9-4510-998A-239FF702D895}" destId="{5EDF537A-27E5-460F-80C8-8456590770B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CCC23-EC57-4233-B7CE-8ECB1D358A1A}">
      <dsp:nvSpPr>
        <dsp:cNvPr id="0" name=""/>
        <dsp:cNvSpPr/>
      </dsp:nvSpPr>
      <dsp:spPr>
        <a:xfrm>
          <a:off x="4759525" y="1685521"/>
          <a:ext cx="2038717" cy="707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827"/>
              </a:lnTo>
              <a:lnTo>
                <a:pt x="2038717" y="353827"/>
              </a:lnTo>
              <a:lnTo>
                <a:pt x="2038717" y="70765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2D50FF-76EC-426F-8DDC-CBA6A88F266F}">
      <dsp:nvSpPr>
        <dsp:cNvPr id="0" name=""/>
        <dsp:cNvSpPr/>
      </dsp:nvSpPr>
      <dsp:spPr>
        <a:xfrm>
          <a:off x="2720807" y="1685521"/>
          <a:ext cx="2038717" cy="707654"/>
        </a:xfrm>
        <a:custGeom>
          <a:avLst/>
          <a:gdLst/>
          <a:ahLst/>
          <a:cxnLst/>
          <a:rect l="0" t="0" r="0" b="0"/>
          <a:pathLst>
            <a:path>
              <a:moveTo>
                <a:pt x="2038717" y="0"/>
              </a:moveTo>
              <a:lnTo>
                <a:pt x="2038717" y="353827"/>
              </a:lnTo>
              <a:lnTo>
                <a:pt x="0" y="353827"/>
              </a:lnTo>
              <a:lnTo>
                <a:pt x="0" y="70765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27AC9E-4AE3-4996-B6F4-29C21DAAFFC9}">
      <dsp:nvSpPr>
        <dsp:cNvPr id="0" name=""/>
        <dsp:cNvSpPr/>
      </dsp:nvSpPr>
      <dsp:spPr>
        <a:xfrm>
          <a:off x="3074634" y="630"/>
          <a:ext cx="3369781" cy="168489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 dirty="0">
              <a:latin typeface="Gill Sans MT" panose="020B0502020104020203" pitchFamily="34" charset="-18"/>
            </a:rPr>
            <a:t>Konstrukční prvky daní</a:t>
          </a:r>
        </a:p>
      </dsp:txBody>
      <dsp:txXfrm>
        <a:off x="3074634" y="630"/>
        <a:ext cx="3369781" cy="1684890"/>
      </dsp:txXfrm>
    </dsp:sp>
    <dsp:sp modelId="{1AEDD249-4864-472C-87A7-CDCCD0A2284F}">
      <dsp:nvSpPr>
        <dsp:cNvPr id="0" name=""/>
        <dsp:cNvSpPr/>
      </dsp:nvSpPr>
      <dsp:spPr>
        <a:xfrm>
          <a:off x="1035917" y="2393175"/>
          <a:ext cx="3369781" cy="168489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 dirty="0">
              <a:latin typeface="Gill Sans MT" panose="020B0502020104020203" pitchFamily="34" charset="-18"/>
            </a:rPr>
            <a:t>základní</a:t>
          </a:r>
        </a:p>
      </dsp:txBody>
      <dsp:txXfrm>
        <a:off x="1035917" y="2393175"/>
        <a:ext cx="3369781" cy="1684890"/>
      </dsp:txXfrm>
    </dsp:sp>
    <dsp:sp modelId="{257A930E-E66F-46EC-8A00-1E000A968291}">
      <dsp:nvSpPr>
        <dsp:cNvPr id="0" name=""/>
        <dsp:cNvSpPr/>
      </dsp:nvSpPr>
      <dsp:spPr>
        <a:xfrm>
          <a:off x="5113352" y="2393175"/>
          <a:ext cx="3369781" cy="168489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kern="1200" dirty="0">
              <a:latin typeface="Gill Sans MT" panose="020B0502020104020203" pitchFamily="34" charset="-18"/>
            </a:rPr>
            <a:t>ostatní</a:t>
          </a:r>
        </a:p>
      </dsp:txBody>
      <dsp:txXfrm>
        <a:off x="5113352" y="2393175"/>
        <a:ext cx="3369781" cy="1684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26E4C-D603-4EFA-864E-1D355BB97439}">
      <dsp:nvSpPr>
        <dsp:cNvPr id="0" name=""/>
        <dsp:cNvSpPr/>
      </dsp:nvSpPr>
      <dsp:spPr>
        <a:xfrm>
          <a:off x="2331225" y="1336433"/>
          <a:ext cx="1275756" cy="442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412"/>
              </a:lnTo>
              <a:lnTo>
                <a:pt x="1275756" y="221412"/>
              </a:lnTo>
              <a:lnTo>
                <a:pt x="1275756" y="44282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3962A-9181-4688-B1A9-28585AAEE28C}">
      <dsp:nvSpPr>
        <dsp:cNvPr id="0" name=""/>
        <dsp:cNvSpPr/>
      </dsp:nvSpPr>
      <dsp:spPr>
        <a:xfrm>
          <a:off x="1055468" y="1336433"/>
          <a:ext cx="1275756" cy="442824"/>
        </a:xfrm>
        <a:custGeom>
          <a:avLst/>
          <a:gdLst/>
          <a:ahLst/>
          <a:cxnLst/>
          <a:rect l="0" t="0" r="0" b="0"/>
          <a:pathLst>
            <a:path>
              <a:moveTo>
                <a:pt x="1275756" y="0"/>
              </a:moveTo>
              <a:lnTo>
                <a:pt x="1275756" y="221412"/>
              </a:lnTo>
              <a:lnTo>
                <a:pt x="0" y="221412"/>
              </a:lnTo>
              <a:lnTo>
                <a:pt x="0" y="44282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27AC9E-4AE3-4996-B6F4-29C21DAAFFC9}">
      <dsp:nvSpPr>
        <dsp:cNvPr id="0" name=""/>
        <dsp:cNvSpPr/>
      </dsp:nvSpPr>
      <dsp:spPr>
        <a:xfrm>
          <a:off x="1276880" y="282089"/>
          <a:ext cx="2108689" cy="10543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Gill Sans MT" panose="020B0502020104020203" pitchFamily="34" charset="-18"/>
            </a:rPr>
            <a:t>Subjekt daňověprávního vztahu</a:t>
          </a:r>
        </a:p>
      </dsp:txBody>
      <dsp:txXfrm>
        <a:off x="1276880" y="282089"/>
        <a:ext cx="2108689" cy="1054344"/>
      </dsp:txXfrm>
    </dsp:sp>
    <dsp:sp modelId="{81D5A58A-7C03-4931-B1E2-4851EC151CC8}">
      <dsp:nvSpPr>
        <dsp:cNvPr id="0" name=""/>
        <dsp:cNvSpPr/>
      </dsp:nvSpPr>
      <dsp:spPr>
        <a:xfrm>
          <a:off x="1124" y="1779258"/>
          <a:ext cx="2108689" cy="10543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Gill Sans MT" panose="020B0502020104020203" pitchFamily="34" charset="-18"/>
            </a:rPr>
            <a:t>stát (veřejná moc)</a:t>
          </a:r>
        </a:p>
      </dsp:txBody>
      <dsp:txXfrm>
        <a:off x="1124" y="1779258"/>
        <a:ext cx="2108689" cy="1054344"/>
      </dsp:txXfrm>
    </dsp:sp>
    <dsp:sp modelId="{D445F7FF-C1F1-4F54-BA49-D8F8C63E5D6A}">
      <dsp:nvSpPr>
        <dsp:cNvPr id="0" name=""/>
        <dsp:cNvSpPr/>
      </dsp:nvSpPr>
      <dsp:spPr>
        <a:xfrm>
          <a:off x="2552637" y="1779258"/>
          <a:ext cx="2108689" cy="10543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Gill Sans MT" panose="020B0502020104020203" pitchFamily="34" charset="-18"/>
            </a:rPr>
            <a:t>subjekt daně</a:t>
          </a:r>
        </a:p>
      </dsp:txBody>
      <dsp:txXfrm>
        <a:off x="2552637" y="1779258"/>
        <a:ext cx="2108689" cy="10543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FAB78-852C-4FED-AF65-890755FD6180}">
      <dsp:nvSpPr>
        <dsp:cNvPr id="0" name=""/>
        <dsp:cNvSpPr/>
      </dsp:nvSpPr>
      <dsp:spPr>
        <a:xfrm>
          <a:off x="2577097" y="1647501"/>
          <a:ext cx="1823315" cy="316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221"/>
              </a:lnTo>
              <a:lnTo>
                <a:pt x="1823315" y="158221"/>
              </a:lnTo>
              <a:lnTo>
                <a:pt x="1823315" y="31644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C26E4C-D603-4EFA-864E-1D355BB97439}">
      <dsp:nvSpPr>
        <dsp:cNvPr id="0" name=""/>
        <dsp:cNvSpPr/>
      </dsp:nvSpPr>
      <dsp:spPr>
        <a:xfrm>
          <a:off x="2531377" y="1647501"/>
          <a:ext cx="91440" cy="3164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644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3962A-9181-4688-B1A9-28585AAEE28C}">
      <dsp:nvSpPr>
        <dsp:cNvPr id="0" name=""/>
        <dsp:cNvSpPr/>
      </dsp:nvSpPr>
      <dsp:spPr>
        <a:xfrm>
          <a:off x="753782" y="1647501"/>
          <a:ext cx="1823315" cy="316443"/>
        </a:xfrm>
        <a:custGeom>
          <a:avLst/>
          <a:gdLst/>
          <a:ahLst/>
          <a:cxnLst/>
          <a:rect l="0" t="0" r="0" b="0"/>
          <a:pathLst>
            <a:path>
              <a:moveTo>
                <a:pt x="1823315" y="0"/>
              </a:moveTo>
              <a:lnTo>
                <a:pt x="1823315" y="158221"/>
              </a:lnTo>
              <a:lnTo>
                <a:pt x="0" y="158221"/>
              </a:lnTo>
              <a:lnTo>
                <a:pt x="0" y="31644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27AC9E-4AE3-4996-B6F4-29C21DAAFFC9}">
      <dsp:nvSpPr>
        <dsp:cNvPr id="0" name=""/>
        <dsp:cNvSpPr/>
      </dsp:nvSpPr>
      <dsp:spPr>
        <a:xfrm>
          <a:off x="1823661" y="894065"/>
          <a:ext cx="1506872" cy="7534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Gill Sans MT" panose="020B0502020104020203" pitchFamily="34" charset="-18"/>
            </a:rPr>
            <a:t>Subjekt správy daní</a:t>
          </a:r>
        </a:p>
      </dsp:txBody>
      <dsp:txXfrm>
        <a:off x="1823661" y="894065"/>
        <a:ext cx="1506872" cy="753436"/>
      </dsp:txXfrm>
    </dsp:sp>
    <dsp:sp modelId="{81D5A58A-7C03-4931-B1E2-4851EC151CC8}">
      <dsp:nvSpPr>
        <dsp:cNvPr id="0" name=""/>
        <dsp:cNvSpPr/>
      </dsp:nvSpPr>
      <dsp:spPr>
        <a:xfrm>
          <a:off x="346" y="1963944"/>
          <a:ext cx="1506872" cy="7534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Gill Sans MT" panose="020B0502020104020203" pitchFamily="34" charset="-18"/>
            </a:rPr>
            <a:t>správce daně</a:t>
          </a:r>
        </a:p>
      </dsp:txBody>
      <dsp:txXfrm>
        <a:off x="346" y="1963944"/>
        <a:ext cx="1506872" cy="753436"/>
      </dsp:txXfrm>
    </dsp:sp>
    <dsp:sp modelId="{D445F7FF-C1F1-4F54-BA49-D8F8C63E5D6A}">
      <dsp:nvSpPr>
        <dsp:cNvPr id="0" name=""/>
        <dsp:cNvSpPr/>
      </dsp:nvSpPr>
      <dsp:spPr>
        <a:xfrm>
          <a:off x="1823661" y="1963944"/>
          <a:ext cx="1506872" cy="7534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Gill Sans MT" panose="020B0502020104020203" pitchFamily="34" charset="-18"/>
            </a:rPr>
            <a:t>daňový subjekt</a:t>
          </a:r>
        </a:p>
      </dsp:txBody>
      <dsp:txXfrm>
        <a:off x="1823661" y="1963944"/>
        <a:ext cx="1506872" cy="753436"/>
      </dsp:txXfrm>
    </dsp:sp>
    <dsp:sp modelId="{D34328C0-E950-484F-BB4B-021CBED9359C}">
      <dsp:nvSpPr>
        <dsp:cNvPr id="0" name=""/>
        <dsp:cNvSpPr/>
      </dsp:nvSpPr>
      <dsp:spPr>
        <a:xfrm>
          <a:off x="3646976" y="1963944"/>
          <a:ext cx="1506872" cy="7534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Gill Sans MT" panose="020B0502020104020203" pitchFamily="34" charset="-18"/>
            </a:rPr>
            <a:t>třetí  osoba</a:t>
          </a:r>
        </a:p>
      </dsp:txBody>
      <dsp:txXfrm>
        <a:off x="3646976" y="1963944"/>
        <a:ext cx="1506872" cy="7534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26E4C-D603-4EFA-864E-1D355BB97439}">
      <dsp:nvSpPr>
        <dsp:cNvPr id="0" name=""/>
        <dsp:cNvSpPr/>
      </dsp:nvSpPr>
      <dsp:spPr>
        <a:xfrm>
          <a:off x="2266723" y="1329760"/>
          <a:ext cx="1240458" cy="430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286"/>
              </a:lnTo>
              <a:lnTo>
                <a:pt x="1240458" y="215286"/>
              </a:lnTo>
              <a:lnTo>
                <a:pt x="1240458" y="43057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3962A-9181-4688-B1A9-28585AAEE28C}">
      <dsp:nvSpPr>
        <dsp:cNvPr id="0" name=""/>
        <dsp:cNvSpPr/>
      </dsp:nvSpPr>
      <dsp:spPr>
        <a:xfrm>
          <a:off x="1026264" y="1329760"/>
          <a:ext cx="1240458" cy="430572"/>
        </a:xfrm>
        <a:custGeom>
          <a:avLst/>
          <a:gdLst/>
          <a:ahLst/>
          <a:cxnLst/>
          <a:rect l="0" t="0" r="0" b="0"/>
          <a:pathLst>
            <a:path>
              <a:moveTo>
                <a:pt x="1240458" y="0"/>
              </a:moveTo>
              <a:lnTo>
                <a:pt x="1240458" y="215286"/>
              </a:lnTo>
              <a:lnTo>
                <a:pt x="0" y="215286"/>
              </a:lnTo>
              <a:lnTo>
                <a:pt x="0" y="43057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27AC9E-4AE3-4996-B6F4-29C21DAAFFC9}">
      <dsp:nvSpPr>
        <dsp:cNvPr id="0" name=""/>
        <dsp:cNvSpPr/>
      </dsp:nvSpPr>
      <dsp:spPr>
        <a:xfrm>
          <a:off x="1241551" y="304588"/>
          <a:ext cx="2050343" cy="10251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>
              <a:latin typeface="Gill Sans MT" panose="020B0502020104020203" pitchFamily="34" charset="-18"/>
            </a:rPr>
            <a:t>subjekt daně</a:t>
          </a:r>
        </a:p>
      </dsp:txBody>
      <dsp:txXfrm>
        <a:off x="1241551" y="304588"/>
        <a:ext cx="2050343" cy="1025171"/>
      </dsp:txXfrm>
    </dsp:sp>
    <dsp:sp modelId="{81D5A58A-7C03-4931-B1E2-4851EC151CC8}">
      <dsp:nvSpPr>
        <dsp:cNvPr id="0" name=""/>
        <dsp:cNvSpPr/>
      </dsp:nvSpPr>
      <dsp:spPr>
        <a:xfrm>
          <a:off x="1092" y="1760332"/>
          <a:ext cx="2050343" cy="10251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>
              <a:latin typeface="Gill Sans MT" panose="020B0502020104020203" pitchFamily="34" charset="-18"/>
            </a:rPr>
            <a:t>poplatník</a:t>
          </a:r>
        </a:p>
      </dsp:txBody>
      <dsp:txXfrm>
        <a:off x="1092" y="1760332"/>
        <a:ext cx="2050343" cy="1025171"/>
      </dsp:txXfrm>
    </dsp:sp>
    <dsp:sp modelId="{D445F7FF-C1F1-4F54-BA49-D8F8C63E5D6A}">
      <dsp:nvSpPr>
        <dsp:cNvPr id="0" name=""/>
        <dsp:cNvSpPr/>
      </dsp:nvSpPr>
      <dsp:spPr>
        <a:xfrm>
          <a:off x="2482009" y="1760332"/>
          <a:ext cx="2050343" cy="10251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>
              <a:latin typeface="Gill Sans MT" panose="020B0502020104020203" pitchFamily="34" charset="-18"/>
            </a:rPr>
            <a:t>plátce</a:t>
          </a:r>
        </a:p>
      </dsp:txBody>
      <dsp:txXfrm>
        <a:off x="2482009" y="1760332"/>
        <a:ext cx="2050343" cy="10251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FAB78-852C-4FED-AF65-890755FD6180}">
      <dsp:nvSpPr>
        <dsp:cNvPr id="0" name=""/>
        <dsp:cNvSpPr/>
      </dsp:nvSpPr>
      <dsp:spPr>
        <a:xfrm>
          <a:off x="2567805" y="1620193"/>
          <a:ext cx="1816741" cy="315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651"/>
              </a:lnTo>
              <a:lnTo>
                <a:pt x="1816741" y="157651"/>
              </a:lnTo>
              <a:lnTo>
                <a:pt x="1816741" y="31530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C26E4C-D603-4EFA-864E-1D355BB97439}">
      <dsp:nvSpPr>
        <dsp:cNvPr id="0" name=""/>
        <dsp:cNvSpPr/>
      </dsp:nvSpPr>
      <dsp:spPr>
        <a:xfrm>
          <a:off x="2522085" y="1620193"/>
          <a:ext cx="91440" cy="3153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530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3962A-9181-4688-B1A9-28585AAEE28C}">
      <dsp:nvSpPr>
        <dsp:cNvPr id="0" name=""/>
        <dsp:cNvSpPr/>
      </dsp:nvSpPr>
      <dsp:spPr>
        <a:xfrm>
          <a:off x="751064" y="1620193"/>
          <a:ext cx="1816741" cy="315302"/>
        </a:xfrm>
        <a:custGeom>
          <a:avLst/>
          <a:gdLst/>
          <a:ahLst/>
          <a:cxnLst/>
          <a:rect l="0" t="0" r="0" b="0"/>
          <a:pathLst>
            <a:path>
              <a:moveTo>
                <a:pt x="1816741" y="0"/>
              </a:moveTo>
              <a:lnTo>
                <a:pt x="1816741" y="157651"/>
              </a:lnTo>
              <a:lnTo>
                <a:pt x="0" y="157651"/>
              </a:lnTo>
              <a:lnTo>
                <a:pt x="0" y="31530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27AC9E-4AE3-4996-B6F4-29C21DAAFFC9}">
      <dsp:nvSpPr>
        <dsp:cNvPr id="0" name=""/>
        <dsp:cNvSpPr/>
      </dsp:nvSpPr>
      <dsp:spPr>
        <a:xfrm>
          <a:off x="1817085" y="869473"/>
          <a:ext cx="1501439" cy="7507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Daňový subjekt</a:t>
          </a:r>
        </a:p>
      </dsp:txBody>
      <dsp:txXfrm>
        <a:off x="1817085" y="869473"/>
        <a:ext cx="1501439" cy="750719"/>
      </dsp:txXfrm>
    </dsp:sp>
    <dsp:sp modelId="{81D5A58A-7C03-4931-B1E2-4851EC151CC8}">
      <dsp:nvSpPr>
        <dsp:cNvPr id="0" name=""/>
        <dsp:cNvSpPr/>
      </dsp:nvSpPr>
      <dsp:spPr>
        <a:xfrm>
          <a:off x="344" y="1935495"/>
          <a:ext cx="1501439" cy="7507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Gill Sans MT" panose="020B0502020104020203" pitchFamily="34" charset="-18"/>
            </a:rPr>
            <a:t>poplatník</a:t>
          </a:r>
        </a:p>
      </dsp:txBody>
      <dsp:txXfrm>
        <a:off x="344" y="1935495"/>
        <a:ext cx="1501439" cy="750719"/>
      </dsp:txXfrm>
    </dsp:sp>
    <dsp:sp modelId="{D445F7FF-C1F1-4F54-BA49-D8F8C63E5D6A}">
      <dsp:nvSpPr>
        <dsp:cNvPr id="0" name=""/>
        <dsp:cNvSpPr/>
      </dsp:nvSpPr>
      <dsp:spPr>
        <a:xfrm>
          <a:off x="1817085" y="1935495"/>
          <a:ext cx="1501439" cy="7507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plátce daně</a:t>
          </a:r>
        </a:p>
      </dsp:txBody>
      <dsp:txXfrm>
        <a:off x="1817085" y="1935495"/>
        <a:ext cx="1501439" cy="750719"/>
      </dsp:txXfrm>
    </dsp:sp>
    <dsp:sp modelId="{D34328C0-E950-484F-BB4B-021CBED9359C}">
      <dsp:nvSpPr>
        <dsp:cNvPr id="0" name=""/>
        <dsp:cNvSpPr/>
      </dsp:nvSpPr>
      <dsp:spPr>
        <a:xfrm>
          <a:off x="3633827" y="1935495"/>
          <a:ext cx="1501439" cy="7507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daňový subjekt</a:t>
          </a:r>
        </a:p>
      </dsp:txBody>
      <dsp:txXfrm>
        <a:off x="3633827" y="1935495"/>
        <a:ext cx="1501439" cy="75071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1A3D16-2235-4589-8F5F-6004B467C418}">
      <dsp:nvSpPr>
        <dsp:cNvPr id="0" name=""/>
        <dsp:cNvSpPr/>
      </dsp:nvSpPr>
      <dsp:spPr>
        <a:xfrm>
          <a:off x="0" y="0"/>
          <a:ext cx="10515600" cy="1252537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000" kern="1200" dirty="0">
              <a:latin typeface="Gill Sans MT" panose="020B0502020104020203" pitchFamily="34" charset="-18"/>
            </a:rPr>
            <a:t>Základ daně</a:t>
          </a:r>
        </a:p>
      </dsp:txBody>
      <dsp:txXfrm>
        <a:off x="0" y="0"/>
        <a:ext cx="10515600" cy="1252537"/>
      </dsp:txXfrm>
    </dsp:sp>
    <dsp:sp modelId="{065E370B-5E6B-4F75-9CBA-009AC88A438B}">
      <dsp:nvSpPr>
        <dsp:cNvPr id="0" name=""/>
        <dsp:cNvSpPr/>
      </dsp:nvSpPr>
      <dsp:spPr>
        <a:xfrm>
          <a:off x="0" y="1252537"/>
          <a:ext cx="5257799" cy="26303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900" kern="1200" dirty="0" err="1">
              <a:latin typeface="Gill Sans MT" panose="020B0502020104020203" pitchFamily="34" charset="-18"/>
            </a:rPr>
            <a:t>valorický</a:t>
          </a:r>
          <a:r>
            <a:rPr lang="cs-CZ" sz="5900" kern="1200" dirty="0">
              <a:latin typeface="Gill Sans MT" panose="020B0502020104020203" pitchFamily="34" charset="-18"/>
            </a:rPr>
            <a:t> = hodnota</a:t>
          </a:r>
        </a:p>
      </dsp:txBody>
      <dsp:txXfrm>
        <a:off x="0" y="1252537"/>
        <a:ext cx="5257799" cy="2630328"/>
      </dsp:txXfrm>
    </dsp:sp>
    <dsp:sp modelId="{B6EF1594-AD71-4893-8D2C-CC0BB9F29A43}">
      <dsp:nvSpPr>
        <dsp:cNvPr id="0" name=""/>
        <dsp:cNvSpPr/>
      </dsp:nvSpPr>
      <dsp:spPr>
        <a:xfrm>
          <a:off x="5257800" y="1252537"/>
          <a:ext cx="5257799" cy="26303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900" kern="1200" dirty="0">
              <a:latin typeface="Gill Sans MT" panose="020B0502020104020203" pitchFamily="34" charset="-18"/>
            </a:rPr>
            <a:t>specifický = jiná měrná jednotka</a:t>
          </a:r>
        </a:p>
      </dsp:txBody>
      <dsp:txXfrm>
        <a:off x="5257800" y="1252537"/>
        <a:ext cx="5257799" cy="2630328"/>
      </dsp:txXfrm>
    </dsp:sp>
    <dsp:sp modelId="{DD5E7F88-7542-4DF5-89B0-70D791359814}">
      <dsp:nvSpPr>
        <dsp:cNvPr id="0" name=""/>
        <dsp:cNvSpPr/>
      </dsp:nvSpPr>
      <dsp:spPr>
        <a:xfrm>
          <a:off x="0" y="3882866"/>
          <a:ext cx="10515600" cy="292258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F25EE9-D6FC-4061-919C-BFD71860AB5D}">
      <dsp:nvSpPr>
        <dsp:cNvPr id="0" name=""/>
        <dsp:cNvSpPr/>
      </dsp:nvSpPr>
      <dsp:spPr>
        <a:xfrm>
          <a:off x="4870296" y="835501"/>
          <a:ext cx="802820" cy="3820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369"/>
              </a:lnTo>
              <a:lnTo>
                <a:pt x="802820" y="260369"/>
              </a:lnTo>
              <a:lnTo>
                <a:pt x="802820" y="38206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66C900-737A-4C1B-B305-F2A1F7807F68}">
      <dsp:nvSpPr>
        <dsp:cNvPr id="0" name=""/>
        <dsp:cNvSpPr/>
      </dsp:nvSpPr>
      <dsp:spPr>
        <a:xfrm>
          <a:off x="4067476" y="2051774"/>
          <a:ext cx="1605641" cy="3820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369"/>
              </a:lnTo>
              <a:lnTo>
                <a:pt x="1605641" y="260369"/>
              </a:lnTo>
              <a:lnTo>
                <a:pt x="1605641" y="382069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96DF23-A810-4475-A865-D258D85AD8B9}">
      <dsp:nvSpPr>
        <dsp:cNvPr id="0" name=""/>
        <dsp:cNvSpPr/>
      </dsp:nvSpPr>
      <dsp:spPr>
        <a:xfrm>
          <a:off x="4067476" y="3268047"/>
          <a:ext cx="802820" cy="3820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369"/>
              </a:lnTo>
              <a:lnTo>
                <a:pt x="802820" y="260369"/>
              </a:lnTo>
              <a:lnTo>
                <a:pt x="802820" y="382069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44FB73-AEF8-40D0-92F8-D3C82E1AA286}">
      <dsp:nvSpPr>
        <dsp:cNvPr id="0" name=""/>
        <dsp:cNvSpPr/>
      </dsp:nvSpPr>
      <dsp:spPr>
        <a:xfrm>
          <a:off x="3264655" y="3268047"/>
          <a:ext cx="802820" cy="382069"/>
        </a:xfrm>
        <a:custGeom>
          <a:avLst/>
          <a:gdLst/>
          <a:ahLst/>
          <a:cxnLst/>
          <a:rect l="0" t="0" r="0" b="0"/>
          <a:pathLst>
            <a:path>
              <a:moveTo>
                <a:pt x="802820" y="0"/>
              </a:moveTo>
              <a:lnTo>
                <a:pt x="802820" y="260369"/>
              </a:lnTo>
              <a:lnTo>
                <a:pt x="0" y="260369"/>
              </a:lnTo>
              <a:lnTo>
                <a:pt x="0" y="382069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8E95DF-0826-4A49-80D5-DB68F71E42E3}">
      <dsp:nvSpPr>
        <dsp:cNvPr id="0" name=""/>
        <dsp:cNvSpPr/>
      </dsp:nvSpPr>
      <dsp:spPr>
        <a:xfrm>
          <a:off x="4021756" y="2051774"/>
          <a:ext cx="91440" cy="3820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2069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FFF415-50DD-4A26-A570-7BC973A175BE}">
      <dsp:nvSpPr>
        <dsp:cNvPr id="0" name=""/>
        <dsp:cNvSpPr/>
      </dsp:nvSpPr>
      <dsp:spPr>
        <a:xfrm>
          <a:off x="2461835" y="2051774"/>
          <a:ext cx="1605641" cy="382069"/>
        </a:xfrm>
        <a:custGeom>
          <a:avLst/>
          <a:gdLst/>
          <a:ahLst/>
          <a:cxnLst/>
          <a:rect l="0" t="0" r="0" b="0"/>
          <a:pathLst>
            <a:path>
              <a:moveTo>
                <a:pt x="1605641" y="0"/>
              </a:moveTo>
              <a:lnTo>
                <a:pt x="1605641" y="260369"/>
              </a:lnTo>
              <a:lnTo>
                <a:pt x="0" y="260369"/>
              </a:lnTo>
              <a:lnTo>
                <a:pt x="0" y="382069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D86BDC-DE74-41EE-9CD1-BF5C0B1A9DEA}">
      <dsp:nvSpPr>
        <dsp:cNvPr id="0" name=""/>
        <dsp:cNvSpPr/>
      </dsp:nvSpPr>
      <dsp:spPr>
        <a:xfrm>
          <a:off x="4067476" y="835501"/>
          <a:ext cx="802820" cy="382069"/>
        </a:xfrm>
        <a:custGeom>
          <a:avLst/>
          <a:gdLst/>
          <a:ahLst/>
          <a:cxnLst/>
          <a:rect l="0" t="0" r="0" b="0"/>
          <a:pathLst>
            <a:path>
              <a:moveTo>
                <a:pt x="802820" y="0"/>
              </a:moveTo>
              <a:lnTo>
                <a:pt x="802820" y="260369"/>
              </a:lnTo>
              <a:lnTo>
                <a:pt x="0" y="260369"/>
              </a:lnTo>
              <a:lnTo>
                <a:pt x="0" y="38206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D7FC02-9AA9-4D6D-A234-7DF74FD34C75}">
      <dsp:nvSpPr>
        <dsp:cNvPr id="0" name=""/>
        <dsp:cNvSpPr/>
      </dsp:nvSpPr>
      <dsp:spPr>
        <a:xfrm>
          <a:off x="4213443" y="1297"/>
          <a:ext cx="1313706" cy="834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38772A-B174-4BA7-A34B-0E390DCE62A6}">
      <dsp:nvSpPr>
        <dsp:cNvPr id="0" name=""/>
        <dsp:cNvSpPr/>
      </dsp:nvSpPr>
      <dsp:spPr>
        <a:xfrm>
          <a:off x="4359411" y="139966"/>
          <a:ext cx="1313706" cy="834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Sazba daně</a:t>
          </a:r>
        </a:p>
      </dsp:txBody>
      <dsp:txXfrm>
        <a:off x="4383844" y="164399"/>
        <a:ext cx="1264840" cy="785337"/>
      </dsp:txXfrm>
    </dsp:sp>
    <dsp:sp modelId="{1BEAA578-E5C2-4460-AF8D-3115C4297B78}">
      <dsp:nvSpPr>
        <dsp:cNvPr id="0" name=""/>
        <dsp:cNvSpPr/>
      </dsp:nvSpPr>
      <dsp:spPr>
        <a:xfrm>
          <a:off x="3410623" y="1217571"/>
          <a:ext cx="1313706" cy="834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DAB5D5-0B6F-491A-9095-76A001AFC586}">
      <dsp:nvSpPr>
        <dsp:cNvPr id="0" name=""/>
        <dsp:cNvSpPr/>
      </dsp:nvSpPr>
      <dsp:spPr>
        <a:xfrm>
          <a:off x="3556590" y="1356240"/>
          <a:ext cx="1313706" cy="834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poměrná</a:t>
          </a:r>
        </a:p>
      </dsp:txBody>
      <dsp:txXfrm>
        <a:off x="3581023" y="1380673"/>
        <a:ext cx="1264840" cy="785337"/>
      </dsp:txXfrm>
    </dsp:sp>
    <dsp:sp modelId="{C4EE58E6-4ACF-4F3D-ABFC-91D906B7A44E}">
      <dsp:nvSpPr>
        <dsp:cNvPr id="0" name=""/>
        <dsp:cNvSpPr/>
      </dsp:nvSpPr>
      <dsp:spPr>
        <a:xfrm>
          <a:off x="1804981" y="2433844"/>
          <a:ext cx="1313706" cy="834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DFBAED-0D12-4ADE-9723-12D044506642}">
      <dsp:nvSpPr>
        <dsp:cNvPr id="0" name=""/>
        <dsp:cNvSpPr/>
      </dsp:nvSpPr>
      <dsp:spPr>
        <a:xfrm>
          <a:off x="1950949" y="2572513"/>
          <a:ext cx="1313706" cy="834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lineární</a:t>
          </a:r>
        </a:p>
      </dsp:txBody>
      <dsp:txXfrm>
        <a:off x="1975382" y="2596946"/>
        <a:ext cx="1264840" cy="785337"/>
      </dsp:txXfrm>
    </dsp:sp>
    <dsp:sp modelId="{36AEA5C7-7490-45BB-9468-F5B95585D17A}">
      <dsp:nvSpPr>
        <dsp:cNvPr id="0" name=""/>
        <dsp:cNvSpPr/>
      </dsp:nvSpPr>
      <dsp:spPr>
        <a:xfrm>
          <a:off x="3410623" y="2433844"/>
          <a:ext cx="1313706" cy="834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50D6FD-B1DC-4B4F-9056-F778879D5FDA}">
      <dsp:nvSpPr>
        <dsp:cNvPr id="0" name=""/>
        <dsp:cNvSpPr/>
      </dsp:nvSpPr>
      <dsp:spPr>
        <a:xfrm>
          <a:off x="3556590" y="2572513"/>
          <a:ext cx="1313706" cy="834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progresivní</a:t>
          </a:r>
        </a:p>
      </dsp:txBody>
      <dsp:txXfrm>
        <a:off x="3581023" y="2596946"/>
        <a:ext cx="1264840" cy="785337"/>
      </dsp:txXfrm>
    </dsp:sp>
    <dsp:sp modelId="{35C6A273-C003-46D5-9AF3-85E1548325E4}">
      <dsp:nvSpPr>
        <dsp:cNvPr id="0" name=""/>
        <dsp:cNvSpPr/>
      </dsp:nvSpPr>
      <dsp:spPr>
        <a:xfrm>
          <a:off x="2607802" y="3650117"/>
          <a:ext cx="1313706" cy="834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3DEFE0-C917-427A-BD82-31F48DA1CA61}">
      <dsp:nvSpPr>
        <dsp:cNvPr id="0" name=""/>
        <dsp:cNvSpPr/>
      </dsp:nvSpPr>
      <dsp:spPr>
        <a:xfrm>
          <a:off x="2753769" y="3788786"/>
          <a:ext cx="1313706" cy="834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klouzavá</a:t>
          </a:r>
        </a:p>
      </dsp:txBody>
      <dsp:txXfrm>
        <a:off x="2778202" y="3813219"/>
        <a:ext cx="1264840" cy="785337"/>
      </dsp:txXfrm>
    </dsp:sp>
    <dsp:sp modelId="{B8085A74-1761-4C6D-8470-0F1E2616AF3F}">
      <dsp:nvSpPr>
        <dsp:cNvPr id="0" name=""/>
        <dsp:cNvSpPr/>
      </dsp:nvSpPr>
      <dsp:spPr>
        <a:xfrm>
          <a:off x="4213443" y="3650117"/>
          <a:ext cx="1313706" cy="834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190E47-0542-43AB-9914-5297C3105E50}">
      <dsp:nvSpPr>
        <dsp:cNvPr id="0" name=""/>
        <dsp:cNvSpPr/>
      </dsp:nvSpPr>
      <dsp:spPr>
        <a:xfrm>
          <a:off x="4359411" y="3788786"/>
          <a:ext cx="1313706" cy="834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stupňovitá</a:t>
          </a:r>
        </a:p>
      </dsp:txBody>
      <dsp:txXfrm>
        <a:off x="4383844" y="3813219"/>
        <a:ext cx="1264840" cy="785337"/>
      </dsp:txXfrm>
    </dsp:sp>
    <dsp:sp modelId="{2AE6F156-5DF7-4D02-AE69-1AC768CFE423}">
      <dsp:nvSpPr>
        <dsp:cNvPr id="0" name=""/>
        <dsp:cNvSpPr/>
      </dsp:nvSpPr>
      <dsp:spPr>
        <a:xfrm>
          <a:off x="5016264" y="2433844"/>
          <a:ext cx="1313706" cy="834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164601-CEAE-4AE1-AB96-568DDCD5662A}">
      <dsp:nvSpPr>
        <dsp:cNvPr id="0" name=""/>
        <dsp:cNvSpPr/>
      </dsp:nvSpPr>
      <dsp:spPr>
        <a:xfrm>
          <a:off x="5162231" y="2572513"/>
          <a:ext cx="1313706" cy="834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degresivní</a:t>
          </a:r>
        </a:p>
      </dsp:txBody>
      <dsp:txXfrm>
        <a:off x="5186664" y="2596946"/>
        <a:ext cx="1264840" cy="785337"/>
      </dsp:txXfrm>
    </dsp:sp>
    <dsp:sp modelId="{E3CD1CDB-4C77-429F-B095-C1AB4EF4CA0F}">
      <dsp:nvSpPr>
        <dsp:cNvPr id="0" name=""/>
        <dsp:cNvSpPr/>
      </dsp:nvSpPr>
      <dsp:spPr>
        <a:xfrm>
          <a:off x="5016264" y="1217571"/>
          <a:ext cx="1313706" cy="834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AF711F-AFBA-44D8-80C3-8DA6CB01D468}">
      <dsp:nvSpPr>
        <dsp:cNvPr id="0" name=""/>
        <dsp:cNvSpPr/>
      </dsp:nvSpPr>
      <dsp:spPr>
        <a:xfrm>
          <a:off x="5162231" y="1356240"/>
          <a:ext cx="1313706" cy="834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pevná</a:t>
          </a:r>
        </a:p>
      </dsp:txBody>
      <dsp:txXfrm>
        <a:off x="5186664" y="1380673"/>
        <a:ext cx="1264840" cy="78533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10EEAA-F190-4BB0-861C-2CC1C390D089}">
      <dsp:nvSpPr>
        <dsp:cNvPr id="0" name=""/>
        <dsp:cNvSpPr/>
      </dsp:nvSpPr>
      <dsp:spPr>
        <a:xfrm>
          <a:off x="1776028" y="1351374"/>
          <a:ext cx="971926" cy="337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681"/>
              </a:lnTo>
              <a:lnTo>
                <a:pt x="971926" y="168681"/>
              </a:lnTo>
              <a:lnTo>
                <a:pt x="971926" y="33736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33AFA0-B41F-414A-9C12-08F276CC6F62}">
      <dsp:nvSpPr>
        <dsp:cNvPr id="0" name=""/>
        <dsp:cNvSpPr/>
      </dsp:nvSpPr>
      <dsp:spPr>
        <a:xfrm>
          <a:off x="804101" y="1351374"/>
          <a:ext cx="971926" cy="337362"/>
        </a:xfrm>
        <a:custGeom>
          <a:avLst/>
          <a:gdLst/>
          <a:ahLst/>
          <a:cxnLst/>
          <a:rect l="0" t="0" r="0" b="0"/>
          <a:pathLst>
            <a:path>
              <a:moveTo>
                <a:pt x="971926" y="0"/>
              </a:moveTo>
              <a:lnTo>
                <a:pt x="971926" y="168681"/>
              </a:lnTo>
              <a:lnTo>
                <a:pt x="0" y="168681"/>
              </a:lnTo>
              <a:lnTo>
                <a:pt x="0" y="33736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5E7B76-DE0D-47DF-8F20-0C89F976A751}">
      <dsp:nvSpPr>
        <dsp:cNvPr id="0" name=""/>
        <dsp:cNvSpPr/>
      </dsp:nvSpPr>
      <dsp:spPr>
        <a:xfrm>
          <a:off x="972782" y="548129"/>
          <a:ext cx="1606490" cy="8032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Sazba daně</a:t>
          </a:r>
        </a:p>
      </dsp:txBody>
      <dsp:txXfrm>
        <a:off x="972782" y="548129"/>
        <a:ext cx="1606490" cy="803245"/>
      </dsp:txXfrm>
    </dsp:sp>
    <dsp:sp modelId="{20CD211A-715A-49AF-8D38-218E9259FE7A}">
      <dsp:nvSpPr>
        <dsp:cNvPr id="0" name=""/>
        <dsp:cNvSpPr/>
      </dsp:nvSpPr>
      <dsp:spPr>
        <a:xfrm>
          <a:off x="856" y="1688737"/>
          <a:ext cx="1606490" cy="8032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jednotná</a:t>
          </a:r>
        </a:p>
      </dsp:txBody>
      <dsp:txXfrm>
        <a:off x="856" y="1688737"/>
        <a:ext cx="1606490" cy="803245"/>
      </dsp:txXfrm>
    </dsp:sp>
    <dsp:sp modelId="{8CEE6C62-C108-45AB-828D-4E12C5B54C42}">
      <dsp:nvSpPr>
        <dsp:cNvPr id="0" name=""/>
        <dsp:cNvSpPr/>
      </dsp:nvSpPr>
      <dsp:spPr>
        <a:xfrm>
          <a:off x="1944709" y="1688737"/>
          <a:ext cx="1606490" cy="8032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diferencovaná</a:t>
          </a:r>
        </a:p>
      </dsp:txBody>
      <dsp:txXfrm>
        <a:off x="1944709" y="1688737"/>
        <a:ext cx="1606490" cy="80324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C5E953-1A1A-4803-BA40-A035396595F8}">
      <dsp:nvSpPr>
        <dsp:cNvPr id="0" name=""/>
        <dsp:cNvSpPr/>
      </dsp:nvSpPr>
      <dsp:spPr>
        <a:xfrm>
          <a:off x="4726" y="2118349"/>
          <a:ext cx="2039868" cy="10199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Daně</a:t>
          </a:r>
        </a:p>
      </dsp:txBody>
      <dsp:txXfrm>
        <a:off x="34599" y="2148222"/>
        <a:ext cx="1980122" cy="960188"/>
      </dsp:txXfrm>
    </dsp:sp>
    <dsp:sp modelId="{9390C308-3C72-42AD-852F-A5C5C22B0473}">
      <dsp:nvSpPr>
        <dsp:cNvPr id="0" name=""/>
        <dsp:cNvSpPr/>
      </dsp:nvSpPr>
      <dsp:spPr>
        <a:xfrm rot="19457599">
          <a:off x="1950147" y="2312717"/>
          <a:ext cx="1004842" cy="44736"/>
        </a:xfrm>
        <a:custGeom>
          <a:avLst/>
          <a:gdLst/>
          <a:ahLst/>
          <a:cxnLst/>
          <a:rect l="0" t="0" r="0" b="0"/>
          <a:pathLst>
            <a:path>
              <a:moveTo>
                <a:pt x="0" y="22368"/>
              </a:moveTo>
              <a:lnTo>
                <a:pt x="1004842" y="2236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427447" y="2309964"/>
        <a:ext cx="50242" cy="50242"/>
      </dsp:txXfrm>
    </dsp:sp>
    <dsp:sp modelId="{46325BD9-E565-4F7B-AE85-5022F0CFE6EF}">
      <dsp:nvSpPr>
        <dsp:cNvPr id="0" name=""/>
        <dsp:cNvSpPr/>
      </dsp:nvSpPr>
      <dsp:spPr>
        <a:xfrm>
          <a:off x="2860542" y="1531887"/>
          <a:ext cx="2039868" cy="10199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výlučné</a:t>
          </a:r>
        </a:p>
      </dsp:txBody>
      <dsp:txXfrm>
        <a:off x="2890415" y="1561760"/>
        <a:ext cx="1980122" cy="960188"/>
      </dsp:txXfrm>
    </dsp:sp>
    <dsp:sp modelId="{DB53EBC2-5D71-46C6-BC20-623D748C0085}">
      <dsp:nvSpPr>
        <dsp:cNvPr id="0" name=""/>
        <dsp:cNvSpPr/>
      </dsp:nvSpPr>
      <dsp:spPr>
        <a:xfrm rot="19457599">
          <a:off x="4805962" y="1726255"/>
          <a:ext cx="1004842" cy="44736"/>
        </a:xfrm>
        <a:custGeom>
          <a:avLst/>
          <a:gdLst/>
          <a:ahLst/>
          <a:cxnLst/>
          <a:rect l="0" t="0" r="0" b="0"/>
          <a:pathLst>
            <a:path>
              <a:moveTo>
                <a:pt x="0" y="22368"/>
              </a:moveTo>
              <a:lnTo>
                <a:pt x="1004842" y="22368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283262" y="1723502"/>
        <a:ext cx="50242" cy="50242"/>
      </dsp:txXfrm>
    </dsp:sp>
    <dsp:sp modelId="{686D63E5-60D9-4FA7-9D30-5AFE0E192FF3}">
      <dsp:nvSpPr>
        <dsp:cNvPr id="0" name=""/>
        <dsp:cNvSpPr/>
      </dsp:nvSpPr>
      <dsp:spPr>
        <a:xfrm>
          <a:off x="5716357" y="945425"/>
          <a:ext cx="2039868" cy="10199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státní</a:t>
          </a:r>
        </a:p>
      </dsp:txBody>
      <dsp:txXfrm>
        <a:off x="5746230" y="975298"/>
        <a:ext cx="1980122" cy="960188"/>
      </dsp:txXfrm>
    </dsp:sp>
    <dsp:sp modelId="{89BD5B62-2BD7-4788-9EB0-8AAA19001980}">
      <dsp:nvSpPr>
        <dsp:cNvPr id="0" name=""/>
        <dsp:cNvSpPr/>
      </dsp:nvSpPr>
      <dsp:spPr>
        <a:xfrm rot="19514013">
          <a:off x="7667568" y="1149829"/>
          <a:ext cx="993260" cy="44736"/>
        </a:xfrm>
        <a:custGeom>
          <a:avLst/>
          <a:gdLst/>
          <a:ahLst/>
          <a:cxnLst/>
          <a:rect l="0" t="0" r="0" b="0"/>
          <a:pathLst>
            <a:path>
              <a:moveTo>
                <a:pt x="0" y="22368"/>
              </a:moveTo>
              <a:lnTo>
                <a:pt x="993260" y="22368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8139367" y="1147366"/>
        <a:ext cx="49663" cy="49663"/>
      </dsp:txXfrm>
    </dsp:sp>
    <dsp:sp modelId="{E89F7469-7086-407D-87D0-16BE24A2FC99}">
      <dsp:nvSpPr>
        <dsp:cNvPr id="0" name=""/>
        <dsp:cNvSpPr/>
      </dsp:nvSpPr>
      <dsp:spPr>
        <a:xfrm>
          <a:off x="8572173" y="379035"/>
          <a:ext cx="2039868" cy="10199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státní rozpočet</a:t>
          </a:r>
        </a:p>
      </dsp:txBody>
      <dsp:txXfrm>
        <a:off x="8602046" y="408908"/>
        <a:ext cx="1980122" cy="960188"/>
      </dsp:txXfrm>
    </dsp:sp>
    <dsp:sp modelId="{9AD81CA7-EE41-4327-AEE2-DD89273AA6F9}">
      <dsp:nvSpPr>
        <dsp:cNvPr id="0" name=""/>
        <dsp:cNvSpPr/>
      </dsp:nvSpPr>
      <dsp:spPr>
        <a:xfrm rot="2142401">
          <a:off x="7661778" y="1726255"/>
          <a:ext cx="1004842" cy="44736"/>
        </a:xfrm>
        <a:custGeom>
          <a:avLst/>
          <a:gdLst/>
          <a:ahLst/>
          <a:cxnLst/>
          <a:rect l="0" t="0" r="0" b="0"/>
          <a:pathLst>
            <a:path>
              <a:moveTo>
                <a:pt x="0" y="22368"/>
              </a:moveTo>
              <a:lnTo>
                <a:pt x="1004842" y="22368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8139078" y="1723502"/>
        <a:ext cx="50242" cy="50242"/>
      </dsp:txXfrm>
    </dsp:sp>
    <dsp:sp modelId="{0AB4CF5C-A9F8-4F4F-9908-DBCB33F52ECE}">
      <dsp:nvSpPr>
        <dsp:cNvPr id="0" name=""/>
        <dsp:cNvSpPr/>
      </dsp:nvSpPr>
      <dsp:spPr>
        <a:xfrm>
          <a:off x="8572173" y="1551960"/>
          <a:ext cx="2039868" cy="9797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státní  fondy</a:t>
          </a:r>
        </a:p>
      </dsp:txBody>
      <dsp:txXfrm>
        <a:off x="8600870" y="1580657"/>
        <a:ext cx="1982474" cy="922395"/>
      </dsp:txXfrm>
    </dsp:sp>
    <dsp:sp modelId="{290D765C-AB29-42A2-A58E-209F9FF1BD15}">
      <dsp:nvSpPr>
        <dsp:cNvPr id="0" name=""/>
        <dsp:cNvSpPr/>
      </dsp:nvSpPr>
      <dsp:spPr>
        <a:xfrm rot="2142401">
          <a:off x="4805962" y="2312717"/>
          <a:ext cx="1004842" cy="44736"/>
        </a:xfrm>
        <a:custGeom>
          <a:avLst/>
          <a:gdLst/>
          <a:ahLst/>
          <a:cxnLst/>
          <a:rect l="0" t="0" r="0" b="0"/>
          <a:pathLst>
            <a:path>
              <a:moveTo>
                <a:pt x="0" y="22368"/>
              </a:moveTo>
              <a:lnTo>
                <a:pt x="1004842" y="22368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283262" y="2309964"/>
        <a:ext cx="50242" cy="50242"/>
      </dsp:txXfrm>
    </dsp:sp>
    <dsp:sp modelId="{AB347A3A-44D0-4DD1-A6ED-28297DA99E05}">
      <dsp:nvSpPr>
        <dsp:cNvPr id="0" name=""/>
        <dsp:cNvSpPr/>
      </dsp:nvSpPr>
      <dsp:spPr>
        <a:xfrm>
          <a:off x="5716357" y="2118349"/>
          <a:ext cx="2039868" cy="10199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místní</a:t>
          </a:r>
        </a:p>
      </dsp:txBody>
      <dsp:txXfrm>
        <a:off x="5746230" y="2148222"/>
        <a:ext cx="1980122" cy="960188"/>
      </dsp:txXfrm>
    </dsp:sp>
    <dsp:sp modelId="{965E4374-C011-4D00-A891-3A7C08E9ED5A}">
      <dsp:nvSpPr>
        <dsp:cNvPr id="0" name=""/>
        <dsp:cNvSpPr/>
      </dsp:nvSpPr>
      <dsp:spPr>
        <a:xfrm rot="2142401">
          <a:off x="1950147" y="2899179"/>
          <a:ext cx="1004842" cy="44736"/>
        </a:xfrm>
        <a:custGeom>
          <a:avLst/>
          <a:gdLst/>
          <a:ahLst/>
          <a:cxnLst/>
          <a:rect l="0" t="0" r="0" b="0"/>
          <a:pathLst>
            <a:path>
              <a:moveTo>
                <a:pt x="0" y="22368"/>
              </a:moveTo>
              <a:lnTo>
                <a:pt x="1004842" y="2236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427447" y="2896426"/>
        <a:ext cx="50242" cy="50242"/>
      </dsp:txXfrm>
    </dsp:sp>
    <dsp:sp modelId="{390CF37E-6DA2-41FA-8E66-A3D0A6BA5C53}">
      <dsp:nvSpPr>
        <dsp:cNvPr id="0" name=""/>
        <dsp:cNvSpPr/>
      </dsp:nvSpPr>
      <dsp:spPr>
        <a:xfrm>
          <a:off x="2860542" y="2704812"/>
          <a:ext cx="2039868" cy="10199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sdílené</a:t>
          </a:r>
        </a:p>
      </dsp:txBody>
      <dsp:txXfrm>
        <a:off x="2890415" y="2734685"/>
        <a:ext cx="1980122" cy="960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15.02.2024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D3CA3-1230-4240-9E86-9E440801462F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946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Úvod do daňového práva II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komentovaná prezentace k předmětu „Finanční právo II“ č. </a:t>
            </a:r>
            <a:r>
              <a:rPr lang="cs-CZ"/>
              <a:t>2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Výpočet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základ</a:t>
            </a:r>
          </a:p>
          <a:p>
            <a:r>
              <a:rPr lang="cs-CZ" dirty="0"/>
              <a:t>sazba </a:t>
            </a:r>
          </a:p>
          <a:p>
            <a:r>
              <a:rPr lang="cs-CZ" dirty="0"/>
              <a:t>daň</a:t>
            </a:r>
          </a:p>
          <a:p>
            <a:endParaRPr lang="cs-CZ" dirty="0"/>
          </a:p>
          <a:p>
            <a:r>
              <a:rPr lang="cs-CZ" dirty="0"/>
              <a:t>Příklad: Daň ze zahřívaných tabákových výrobků se vypočte jako součin základu daně a sazby daně ze zahřívaných tabákových výrobků.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826D09E-83D8-4D32-8FBB-B743581A4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650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Období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období, za které se určuje základ daně = opakující se daně</a:t>
            </a:r>
          </a:p>
          <a:p>
            <a:endParaRPr lang="cs-CZ" dirty="0"/>
          </a:p>
          <a:p>
            <a:r>
              <a:rPr lang="cs-CZ" dirty="0"/>
              <a:t>daně bez období = jednorázové daně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EDA7626-7F75-40BE-99D1-310FE621B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133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G. Rozpočtové určení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určení veřejného rozpočtu, kam plyne výnos daně</a:t>
            </a:r>
          </a:p>
          <a:p>
            <a:endParaRPr lang="cs-CZ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1408875-6644-4808-AA14-1ADCB5A8FA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3916867"/>
              </p:ext>
            </p:extLst>
          </p:nvPr>
        </p:nvGraphicFramePr>
        <p:xfrm>
          <a:off x="467544" y="1412776"/>
          <a:ext cx="10616768" cy="4103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61DC295-0EC9-4AC0-A87D-EF735F48C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310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H. Splatnost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jednorázově</a:t>
            </a:r>
          </a:p>
          <a:p>
            <a:endParaRPr lang="cs-CZ" dirty="0"/>
          </a:p>
          <a:p>
            <a:r>
              <a:rPr lang="cs-CZ" dirty="0"/>
              <a:t>ve splátkách</a:t>
            </a:r>
          </a:p>
          <a:p>
            <a:endParaRPr lang="cs-CZ" dirty="0"/>
          </a:p>
          <a:p>
            <a:r>
              <a:rPr lang="cs-CZ" dirty="0"/>
              <a:t>zálohově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1637B-37A5-498B-8164-77260A9E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482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Ostatní konstrukční prvky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osvobození </a:t>
            </a:r>
          </a:p>
          <a:p>
            <a:pPr lvl="1"/>
            <a:r>
              <a:rPr lang="cs-CZ" dirty="0"/>
              <a:t>věcné, osobní</a:t>
            </a:r>
          </a:p>
          <a:p>
            <a:r>
              <a:rPr lang="cs-CZ" dirty="0"/>
              <a:t>minimální základ daně</a:t>
            </a:r>
          </a:p>
          <a:p>
            <a:r>
              <a:rPr lang="cs-CZ" dirty="0"/>
              <a:t>daněprosté minimum</a:t>
            </a:r>
          </a:p>
          <a:p>
            <a:r>
              <a:rPr lang="cs-CZ" dirty="0"/>
              <a:t>paušální daň</a:t>
            </a:r>
          </a:p>
          <a:p>
            <a:r>
              <a:rPr lang="cs-CZ" dirty="0"/>
              <a:t>sleva na dani</a:t>
            </a:r>
          </a:p>
          <a:p>
            <a:r>
              <a:rPr lang="cs-CZ" dirty="0"/>
              <a:t>daňové zvýhodnění</a:t>
            </a:r>
          </a:p>
          <a:p>
            <a:r>
              <a:rPr lang="cs-CZ" dirty="0"/>
              <a:t>minimální výše daně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74DBD8D-0FA2-46BC-9760-B0908A036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997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Platit daně je čest, ne trest!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Konstrukční prvky daní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Základní konstrukční prvky daní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Ostatní konstrukční prvky daní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1E9843-9D2F-F95E-14F2-59051E12C4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AB34AA-CCED-F11A-B1BD-7DECB2243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Konstrukční prvky daní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6B29E1E-5629-02D2-003B-BE25E4AFE9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3121135"/>
              </p:ext>
            </p:extLst>
          </p:nvPr>
        </p:nvGraphicFramePr>
        <p:xfrm>
          <a:off x="1336474" y="1341442"/>
          <a:ext cx="9519051" cy="4078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D70E04-2D0E-D417-7385-40948FDE4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169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Základní konstrukční prvky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Subjekt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Předmět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Základ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Sazba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Výpočet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Období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Rozpočtové určení</a:t>
            </a:r>
          </a:p>
          <a:p>
            <a:pPr marL="624078" indent="-514350">
              <a:buFont typeface="+mj-lt"/>
              <a:buAutoNum type="alphaUcPeriod"/>
              <a:defRPr/>
            </a:pPr>
            <a:r>
              <a:rPr lang="cs-CZ" dirty="0"/>
              <a:t>(Splatnost)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6E3AC69-5CC4-4EF2-A22B-7C46B997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051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Subjekt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je třeba odlišovat</a:t>
            </a:r>
          </a:p>
          <a:p>
            <a:pPr lvl="1"/>
            <a:r>
              <a:rPr lang="cs-CZ" dirty="0"/>
              <a:t>subjekt daňověprávního vztahu</a:t>
            </a:r>
          </a:p>
          <a:p>
            <a:pPr lvl="1"/>
            <a:r>
              <a:rPr lang="cs-CZ" dirty="0"/>
              <a:t>subjekt správy daní</a:t>
            </a:r>
          </a:p>
          <a:p>
            <a:endParaRPr lang="cs-CZ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375F38A-D9A1-4FF4-9677-8A02A4EB74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430584"/>
              </p:ext>
            </p:extLst>
          </p:nvPr>
        </p:nvGraphicFramePr>
        <p:xfrm>
          <a:off x="1467002" y="2426465"/>
          <a:ext cx="4662451" cy="3115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0F47C7D-F2F5-4EF9-B781-6378E0067C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492950"/>
              </p:ext>
            </p:extLst>
          </p:nvPr>
        </p:nvGraphicFramePr>
        <p:xfrm>
          <a:off x="6509980" y="2376759"/>
          <a:ext cx="5154195" cy="3611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83EA66-F3B8-4BCF-81E1-EAC8C8CE2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864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Subjekt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je třeba odlišovat</a:t>
            </a:r>
          </a:p>
          <a:p>
            <a:pPr lvl="1"/>
            <a:r>
              <a:rPr lang="cs-CZ" dirty="0"/>
              <a:t>subjekt daně</a:t>
            </a:r>
          </a:p>
          <a:p>
            <a:pPr lvl="1"/>
            <a:r>
              <a:rPr lang="cs-CZ" dirty="0"/>
              <a:t>daňový subjekt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48DF30C-0CD0-4D90-A86D-1F9C92CD1E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6994813"/>
              </p:ext>
            </p:extLst>
          </p:nvPr>
        </p:nvGraphicFramePr>
        <p:xfrm>
          <a:off x="1304692" y="2404163"/>
          <a:ext cx="4533446" cy="3090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DE86838-A78D-43BB-ABD2-0BFFA17EEB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8904939"/>
              </p:ext>
            </p:extLst>
          </p:nvPr>
        </p:nvGraphicFramePr>
        <p:xfrm>
          <a:off x="6026757" y="2354456"/>
          <a:ext cx="5135611" cy="3555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77C514-AB1A-4007-BAE2-A8948DD1E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848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Předmět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r>
              <a:rPr lang="cs-CZ" dirty="0"/>
              <a:t>příjem</a:t>
            </a:r>
          </a:p>
          <a:p>
            <a:r>
              <a:rPr lang="cs-CZ" dirty="0"/>
              <a:t>věc (živé zvíře, ovladatelná přírodní síla)</a:t>
            </a:r>
          </a:p>
          <a:p>
            <a:r>
              <a:rPr lang="cs-CZ" dirty="0"/>
              <a:t>jednání nebo úkon</a:t>
            </a:r>
          </a:p>
          <a:p>
            <a:r>
              <a:rPr lang="cs-CZ" dirty="0"/>
              <a:t>činnost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A09A12-BF6B-408D-B934-40BB235FC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995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Základ daně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281BBC33-9F57-4184-BB8A-2653674F24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843882"/>
              </p:ext>
            </p:extLst>
          </p:nvPr>
        </p:nvGraphicFramePr>
        <p:xfrm>
          <a:off x="838200" y="1341438"/>
          <a:ext cx="105156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73FDE6-0EE1-43F9-AA48-4DB4E3546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256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Sazba daně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CF20624-D133-44D2-ADF1-2E70DF69E1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313438"/>
              </p:ext>
            </p:extLst>
          </p:nvPr>
        </p:nvGraphicFramePr>
        <p:xfrm>
          <a:off x="681564" y="817334"/>
          <a:ext cx="8280920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4E12DC4-3D49-4F94-AEFA-9DD7DA42B6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6038967"/>
              </p:ext>
            </p:extLst>
          </p:nvPr>
        </p:nvGraphicFramePr>
        <p:xfrm>
          <a:off x="7578081" y="1773489"/>
          <a:ext cx="3552056" cy="3040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9FF016-8DF9-49CF-8389-353840E5A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7784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329</Words>
  <Application>Microsoft Office PowerPoint</Application>
  <PresentationFormat>Širokoúhlá obrazovka</PresentationFormat>
  <Paragraphs>119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Gill Sans MT</vt:lpstr>
      <vt:lpstr>Motiv Office</vt:lpstr>
      <vt:lpstr>Úvod do daňového práva II</vt:lpstr>
      <vt:lpstr>Osnova</vt:lpstr>
      <vt:lpstr>1. Konstrukční prvky daní</vt:lpstr>
      <vt:lpstr>2. Základní konstrukční prvky daní</vt:lpstr>
      <vt:lpstr>A. Subjekt daně</vt:lpstr>
      <vt:lpstr>A. Subjekt daně</vt:lpstr>
      <vt:lpstr>B. Předmět daně</vt:lpstr>
      <vt:lpstr>C. Základ daně</vt:lpstr>
      <vt:lpstr>D. Sazba daně</vt:lpstr>
      <vt:lpstr>E. Výpočet daně</vt:lpstr>
      <vt:lpstr>F. Období daně</vt:lpstr>
      <vt:lpstr>G. Rozpočtové určení daně</vt:lpstr>
      <vt:lpstr>H. Splatnost daně</vt:lpstr>
      <vt:lpstr>3. Ostatní konstrukční prvky daní</vt:lpstr>
      <vt:lpstr>Platit daně je čest, ne trest!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58</cp:revision>
  <dcterms:created xsi:type="dcterms:W3CDTF">2019-09-25T20:27:52Z</dcterms:created>
  <dcterms:modified xsi:type="dcterms:W3CDTF">2024-02-15T20:52:57Z</dcterms:modified>
</cp:coreProperties>
</file>