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550" r:id="rId3"/>
    <p:sldId id="576" r:id="rId4"/>
    <p:sldId id="601" r:id="rId5"/>
    <p:sldId id="577" r:id="rId6"/>
    <p:sldId id="578" r:id="rId7"/>
    <p:sldId id="603" r:id="rId8"/>
    <p:sldId id="606" r:id="rId9"/>
    <p:sldId id="607" r:id="rId10"/>
    <p:sldId id="608" r:id="rId11"/>
    <p:sldId id="323" r:id="rId12"/>
    <p:sldId id="609" r:id="rId13"/>
    <p:sldId id="610" r:id="rId14"/>
    <p:sldId id="602" r:id="rId15"/>
    <p:sldId id="598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66FF33"/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16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A4C976-D4DC-4702-91CD-C0D0696A308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ACB2A68-BACF-4F47-83F8-EA74A9FBF257}">
      <dgm:prSet phldrT="[Text]"/>
      <dgm:spPr/>
      <dgm:t>
        <a:bodyPr/>
        <a:lstStyle/>
        <a:p>
          <a:r>
            <a:rPr lang="cs-CZ" dirty="0"/>
            <a:t>spravedlnost a proporcionalita</a:t>
          </a:r>
        </a:p>
      </dgm:t>
    </dgm:pt>
    <dgm:pt modelId="{9D53ECE5-712A-4E56-B225-295549F29D9C}" type="parTrans" cxnId="{078CA982-4EE4-46AC-A537-0178FF639108}">
      <dgm:prSet/>
      <dgm:spPr/>
      <dgm:t>
        <a:bodyPr/>
        <a:lstStyle/>
        <a:p>
          <a:endParaRPr lang="cs-CZ"/>
        </a:p>
      </dgm:t>
    </dgm:pt>
    <dgm:pt modelId="{0E85371E-B42C-4E49-83AF-5F90DDA90F7A}" type="sibTrans" cxnId="{078CA982-4EE4-46AC-A537-0178FF639108}">
      <dgm:prSet/>
      <dgm:spPr/>
      <dgm:t>
        <a:bodyPr/>
        <a:lstStyle/>
        <a:p>
          <a:endParaRPr lang="cs-CZ"/>
        </a:p>
      </dgm:t>
    </dgm:pt>
    <dgm:pt modelId="{F2EE74B1-2D39-4AE5-99B9-C6562799FA25}">
      <dgm:prSet phldrT="[Text]"/>
      <dgm:spPr/>
      <dgm:t>
        <a:bodyPr/>
        <a:lstStyle/>
        <a:p>
          <a:r>
            <a:rPr lang="cs-CZ" dirty="0"/>
            <a:t>shodné předměty zdanění mají být zdaňovány shodně</a:t>
          </a:r>
        </a:p>
      </dgm:t>
    </dgm:pt>
    <dgm:pt modelId="{1FACA424-A673-4C5A-BE7F-2C09DE2ABA5C}" type="parTrans" cxnId="{E71E7CBB-D61C-436F-8276-1C2EBD035761}">
      <dgm:prSet/>
      <dgm:spPr/>
      <dgm:t>
        <a:bodyPr/>
        <a:lstStyle/>
        <a:p>
          <a:endParaRPr lang="cs-CZ"/>
        </a:p>
      </dgm:t>
    </dgm:pt>
    <dgm:pt modelId="{DF59D845-D67C-412A-8F1A-1492A7F1615C}" type="sibTrans" cxnId="{E71E7CBB-D61C-436F-8276-1C2EBD035761}">
      <dgm:prSet/>
      <dgm:spPr/>
      <dgm:t>
        <a:bodyPr/>
        <a:lstStyle/>
        <a:p>
          <a:endParaRPr lang="cs-CZ"/>
        </a:p>
      </dgm:t>
    </dgm:pt>
    <dgm:pt modelId="{F02C8427-0CD1-4D0F-AC61-E0649FB717BF}">
      <dgm:prSet phldrT="[Text]"/>
      <dgm:spPr/>
      <dgm:t>
        <a:bodyPr/>
        <a:lstStyle/>
        <a:p>
          <a:r>
            <a:rPr lang="cs-CZ" dirty="0"/>
            <a:t>zohlednění platební schopnosti (vertikální a horizontální daňová spravedlnost)</a:t>
          </a:r>
        </a:p>
      </dgm:t>
    </dgm:pt>
    <dgm:pt modelId="{93AD60DA-A1F4-450F-81C7-31605759B873}" type="parTrans" cxnId="{86A144FA-E4B8-491B-A66C-9E97D84CFC2D}">
      <dgm:prSet/>
      <dgm:spPr/>
      <dgm:t>
        <a:bodyPr/>
        <a:lstStyle/>
        <a:p>
          <a:endParaRPr lang="cs-CZ"/>
        </a:p>
      </dgm:t>
    </dgm:pt>
    <dgm:pt modelId="{23122A23-B42D-4967-BC8E-FC3358AF3DFE}" type="sibTrans" cxnId="{86A144FA-E4B8-491B-A66C-9E97D84CFC2D}">
      <dgm:prSet/>
      <dgm:spPr/>
      <dgm:t>
        <a:bodyPr/>
        <a:lstStyle/>
        <a:p>
          <a:endParaRPr lang="cs-CZ"/>
        </a:p>
      </dgm:t>
    </dgm:pt>
    <dgm:pt modelId="{8E6988D7-960A-4985-80EB-9522AC144A55}">
      <dgm:prSet phldrT="[Text]"/>
      <dgm:spPr/>
      <dgm:t>
        <a:bodyPr/>
        <a:lstStyle/>
        <a:p>
          <a:r>
            <a:rPr lang="cs-CZ" dirty="0"/>
            <a:t>(ekonomická) neutrálnost</a:t>
          </a:r>
        </a:p>
      </dgm:t>
    </dgm:pt>
    <dgm:pt modelId="{4AB808B4-55F7-43D8-8DF9-941553A52591}" type="parTrans" cxnId="{FB31695C-60C3-4A5E-87D6-925838A32BDE}">
      <dgm:prSet/>
      <dgm:spPr/>
      <dgm:t>
        <a:bodyPr/>
        <a:lstStyle/>
        <a:p>
          <a:endParaRPr lang="cs-CZ"/>
        </a:p>
      </dgm:t>
    </dgm:pt>
    <dgm:pt modelId="{9ACDDFE7-08F2-4829-BC03-E94657CE657A}" type="sibTrans" cxnId="{FB31695C-60C3-4A5E-87D6-925838A32BDE}">
      <dgm:prSet/>
      <dgm:spPr/>
      <dgm:t>
        <a:bodyPr/>
        <a:lstStyle/>
        <a:p>
          <a:endParaRPr lang="cs-CZ"/>
        </a:p>
      </dgm:t>
    </dgm:pt>
    <dgm:pt modelId="{6ED06A20-7944-4A3F-9405-05F5A7CE65EA}">
      <dgm:prSet phldrT="[Text]"/>
      <dgm:spPr/>
      <dgm:t>
        <a:bodyPr/>
        <a:lstStyle/>
        <a:p>
          <a:r>
            <a:rPr lang="cs-CZ" dirty="0"/>
            <a:t>zdanění nemá zkreslovat hospodářské procesy a narušovat hospodářskou soutěž</a:t>
          </a:r>
        </a:p>
      </dgm:t>
    </dgm:pt>
    <dgm:pt modelId="{612DA8F8-185D-40C0-866D-BA2B9A410926}" type="parTrans" cxnId="{FECDAD65-14EA-4EA3-964E-EB0FDB356778}">
      <dgm:prSet/>
      <dgm:spPr/>
      <dgm:t>
        <a:bodyPr/>
        <a:lstStyle/>
        <a:p>
          <a:endParaRPr lang="cs-CZ"/>
        </a:p>
      </dgm:t>
    </dgm:pt>
    <dgm:pt modelId="{4F32C56A-DE73-4CF2-BF5A-20DD59CD583E}" type="sibTrans" cxnId="{FECDAD65-14EA-4EA3-964E-EB0FDB356778}">
      <dgm:prSet/>
      <dgm:spPr/>
      <dgm:t>
        <a:bodyPr/>
        <a:lstStyle/>
        <a:p>
          <a:endParaRPr lang="cs-CZ"/>
        </a:p>
      </dgm:t>
    </dgm:pt>
    <dgm:pt modelId="{EE4F53A3-0C1E-433B-9C55-BDD9B440512A}">
      <dgm:prSet phldrT="[Text]"/>
      <dgm:spPr/>
      <dgm:t>
        <a:bodyPr/>
        <a:lstStyle/>
        <a:p>
          <a:r>
            <a:rPr lang="cs-CZ" dirty="0"/>
            <a:t>antagonistické státní hospodářské a daňové politice</a:t>
          </a:r>
        </a:p>
      </dgm:t>
    </dgm:pt>
    <dgm:pt modelId="{F6F4D5A5-7162-45BF-967E-DBDDFAAD4101}" type="parTrans" cxnId="{5928B24A-DBE7-4ECB-B4B3-7C4D42B71E3E}">
      <dgm:prSet/>
      <dgm:spPr/>
      <dgm:t>
        <a:bodyPr/>
        <a:lstStyle/>
        <a:p>
          <a:endParaRPr lang="cs-CZ"/>
        </a:p>
      </dgm:t>
    </dgm:pt>
    <dgm:pt modelId="{B460300B-0CF4-43DE-8748-8FB7C03A1006}" type="sibTrans" cxnId="{5928B24A-DBE7-4ECB-B4B3-7C4D42B71E3E}">
      <dgm:prSet/>
      <dgm:spPr/>
      <dgm:t>
        <a:bodyPr/>
        <a:lstStyle/>
        <a:p>
          <a:endParaRPr lang="cs-CZ"/>
        </a:p>
      </dgm:t>
    </dgm:pt>
    <dgm:pt modelId="{CB5E05EC-E26D-40EC-A72A-DB6F6C9328EB}">
      <dgm:prSet phldrT="[Text]"/>
      <dgm:spPr/>
      <dgm:t>
        <a:bodyPr/>
        <a:lstStyle/>
        <a:p>
          <a:r>
            <a:rPr lang="cs-CZ" dirty="0"/>
            <a:t>vyloučení duplicity zdanění</a:t>
          </a:r>
        </a:p>
      </dgm:t>
    </dgm:pt>
    <dgm:pt modelId="{3186772B-E82C-4612-B6DE-D65F75322828}" type="parTrans" cxnId="{F7DE70AD-6F2E-43B9-88A0-C7D3CDDF7D42}">
      <dgm:prSet/>
      <dgm:spPr/>
      <dgm:t>
        <a:bodyPr/>
        <a:lstStyle/>
        <a:p>
          <a:endParaRPr lang="cs-CZ"/>
        </a:p>
      </dgm:t>
    </dgm:pt>
    <dgm:pt modelId="{842A74BD-02F0-446D-85EA-19CE60C9BF71}" type="sibTrans" cxnId="{F7DE70AD-6F2E-43B9-88A0-C7D3CDDF7D42}">
      <dgm:prSet/>
      <dgm:spPr/>
      <dgm:t>
        <a:bodyPr/>
        <a:lstStyle/>
        <a:p>
          <a:endParaRPr lang="cs-CZ"/>
        </a:p>
      </dgm:t>
    </dgm:pt>
    <dgm:pt modelId="{86A3AD69-1451-49DC-8875-51399C06F974}">
      <dgm:prSet phldrT="[Text]"/>
      <dgm:spPr/>
      <dgm:t>
        <a:bodyPr/>
        <a:lstStyle/>
        <a:p>
          <a:r>
            <a:rPr lang="cs-CZ" dirty="0"/>
            <a:t>stejný předmět daně by měl být zdaněn (u stejného subjektu) jenom jednou</a:t>
          </a:r>
        </a:p>
      </dgm:t>
    </dgm:pt>
    <dgm:pt modelId="{619A6BCA-3195-4BDA-9C51-137E90B7F9F6}" type="parTrans" cxnId="{A914997E-58D9-4E23-BD37-8AC224EFD3AD}">
      <dgm:prSet/>
      <dgm:spPr/>
      <dgm:t>
        <a:bodyPr/>
        <a:lstStyle/>
        <a:p>
          <a:endParaRPr lang="cs-CZ"/>
        </a:p>
      </dgm:t>
    </dgm:pt>
    <dgm:pt modelId="{3C45148A-76C4-426E-BA39-433A7185FACC}" type="sibTrans" cxnId="{A914997E-58D9-4E23-BD37-8AC224EFD3AD}">
      <dgm:prSet/>
      <dgm:spPr/>
      <dgm:t>
        <a:bodyPr/>
        <a:lstStyle/>
        <a:p>
          <a:endParaRPr lang="cs-CZ"/>
        </a:p>
      </dgm:t>
    </dgm:pt>
    <dgm:pt modelId="{0AE14E3F-C140-4274-8CAD-7B4C2B7DEFF0}">
      <dgm:prSet phldrT="[Text]"/>
      <dgm:spPr/>
      <dgm:t>
        <a:bodyPr/>
        <a:lstStyle/>
        <a:p>
          <a:r>
            <a:rPr lang="cs-CZ" dirty="0"/>
            <a:t>obvykle vztaženo úzce jen na jednu daň</a:t>
          </a:r>
        </a:p>
      </dgm:t>
    </dgm:pt>
    <dgm:pt modelId="{15FCCA5B-B9D4-4347-ABB2-32C77D579BA8}" type="parTrans" cxnId="{CEE5F470-766D-4B1F-A721-A75BE8C2021E}">
      <dgm:prSet/>
      <dgm:spPr/>
      <dgm:t>
        <a:bodyPr/>
        <a:lstStyle/>
        <a:p>
          <a:endParaRPr lang="cs-CZ"/>
        </a:p>
      </dgm:t>
    </dgm:pt>
    <dgm:pt modelId="{0592CFE9-BFA2-4956-A36B-E2AFE55379CE}" type="sibTrans" cxnId="{CEE5F470-766D-4B1F-A721-A75BE8C2021E}">
      <dgm:prSet/>
      <dgm:spPr/>
      <dgm:t>
        <a:bodyPr/>
        <a:lstStyle/>
        <a:p>
          <a:endParaRPr lang="cs-CZ"/>
        </a:p>
      </dgm:t>
    </dgm:pt>
    <dgm:pt modelId="{49487CCF-97C3-46BD-9BA7-54CB9C6AA8CF}">
      <dgm:prSet phldrT="[Text]"/>
      <dgm:spPr/>
      <dgm:t>
        <a:bodyPr/>
        <a:lstStyle/>
        <a:p>
          <a:r>
            <a:rPr lang="cs-CZ" dirty="0"/>
            <a:t>srozumitelnost</a:t>
          </a:r>
        </a:p>
      </dgm:t>
    </dgm:pt>
    <dgm:pt modelId="{488C9E15-D990-4FEE-9E52-3A8A85929CB6}" type="parTrans" cxnId="{6F3D8EA2-C04F-496C-8AD0-4562CAE013F5}">
      <dgm:prSet/>
      <dgm:spPr/>
      <dgm:t>
        <a:bodyPr/>
        <a:lstStyle/>
        <a:p>
          <a:endParaRPr lang="cs-CZ"/>
        </a:p>
      </dgm:t>
    </dgm:pt>
    <dgm:pt modelId="{F4412F92-3368-4149-BBA5-47E9B2477C17}" type="sibTrans" cxnId="{6F3D8EA2-C04F-496C-8AD0-4562CAE013F5}">
      <dgm:prSet/>
      <dgm:spPr/>
      <dgm:t>
        <a:bodyPr/>
        <a:lstStyle/>
        <a:p>
          <a:endParaRPr lang="cs-CZ"/>
        </a:p>
      </dgm:t>
    </dgm:pt>
    <dgm:pt modelId="{31F379CB-C2EA-4971-99C2-EDD683193740}">
      <dgm:prSet phldrT="[Text]" custT="1"/>
      <dgm:spPr/>
      <dgm:t>
        <a:bodyPr/>
        <a:lstStyle/>
        <a:p>
          <a:r>
            <a:rPr lang="cs-CZ" sz="1500" dirty="0"/>
            <a:t>nesrozumitelnost daní vede k jejich nesprávné aplikaci a podporuje vyhýbání se zdanění a agresivní daňovou optimalizaci</a:t>
          </a:r>
        </a:p>
      </dgm:t>
    </dgm:pt>
    <dgm:pt modelId="{6D062DD2-7AC8-4DCA-8BB6-709ABE5B88E6}" type="parTrans" cxnId="{2A0292CF-0A8C-430C-9214-F10616E9F87B}">
      <dgm:prSet/>
      <dgm:spPr/>
      <dgm:t>
        <a:bodyPr/>
        <a:lstStyle/>
        <a:p>
          <a:endParaRPr lang="cs-CZ"/>
        </a:p>
      </dgm:t>
    </dgm:pt>
    <dgm:pt modelId="{C3A7D58C-BB61-4645-9938-2CFE072DEB10}" type="sibTrans" cxnId="{2A0292CF-0A8C-430C-9214-F10616E9F87B}">
      <dgm:prSet/>
      <dgm:spPr/>
      <dgm:t>
        <a:bodyPr/>
        <a:lstStyle/>
        <a:p>
          <a:endParaRPr lang="cs-CZ"/>
        </a:p>
      </dgm:t>
    </dgm:pt>
    <dgm:pt modelId="{0EF07E19-133D-4C30-A424-EBB4074C2F96}">
      <dgm:prSet phldrT="[Text]"/>
      <dgm:spPr/>
      <dgm:t>
        <a:bodyPr/>
        <a:lstStyle/>
        <a:p>
          <a:r>
            <a:rPr lang="cs-CZ" dirty="0"/>
            <a:t>účinnost (efektivita)</a:t>
          </a:r>
        </a:p>
      </dgm:t>
    </dgm:pt>
    <dgm:pt modelId="{3299C160-2D2B-4E30-99CC-CC0B63AD7315}" type="parTrans" cxnId="{7670EE60-B010-45D3-98F1-62A9EDF9DB02}">
      <dgm:prSet/>
      <dgm:spPr/>
      <dgm:t>
        <a:bodyPr/>
        <a:lstStyle/>
        <a:p>
          <a:endParaRPr lang="cs-CZ"/>
        </a:p>
      </dgm:t>
    </dgm:pt>
    <dgm:pt modelId="{D169BB24-B7CD-4FC8-B452-55E88032457E}" type="sibTrans" cxnId="{7670EE60-B010-45D3-98F1-62A9EDF9DB02}">
      <dgm:prSet/>
      <dgm:spPr/>
      <dgm:t>
        <a:bodyPr/>
        <a:lstStyle/>
        <a:p>
          <a:endParaRPr lang="cs-CZ"/>
        </a:p>
      </dgm:t>
    </dgm:pt>
    <dgm:pt modelId="{77C94D41-6634-4932-9F01-FA6CA8703466}">
      <dgm:prSet phldrT="[Text]" custT="1"/>
      <dgm:spPr/>
      <dgm:t>
        <a:bodyPr/>
        <a:lstStyle/>
        <a:p>
          <a:r>
            <a:rPr lang="cs-CZ" sz="1500" dirty="0"/>
            <a:t>výnos daně by měl být vyšší než náklady na její správu</a:t>
          </a:r>
        </a:p>
      </dgm:t>
    </dgm:pt>
    <dgm:pt modelId="{CD71A3E6-D724-42C9-A4B2-F8C294A0F0B2}" type="parTrans" cxnId="{B32BBDBF-32FC-4BE9-B8CE-86031EF6BE36}">
      <dgm:prSet/>
      <dgm:spPr/>
      <dgm:t>
        <a:bodyPr/>
        <a:lstStyle/>
        <a:p>
          <a:endParaRPr lang="cs-CZ"/>
        </a:p>
      </dgm:t>
    </dgm:pt>
    <dgm:pt modelId="{47FCCD2D-AD6E-4C78-8405-A9595AA3EE98}" type="sibTrans" cxnId="{B32BBDBF-32FC-4BE9-B8CE-86031EF6BE36}">
      <dgm:prSet/>
      <dgm:spPr/>
      <dgm:t>
        <a:bodyPr/>
        <a:lstStyle/>
        <a:p>
          <a:endParaRPr lang="cs-CZ"/>
        </a:p>
      </dgm:t>
    </dgm:pt>
    <dgm:pt modelId="{2A988683-FEF0-49B6-AC9B-BA1F7BAA979E}">
      <dgm:prSet phldrT="[Text]"/>
      <dgm:spPr/>
      <dgm:t>
        <a:bodyPr/>
        <a:lstStyle/>
        <a:p>
          <a:endParaRPr lang="cs-CZ" sz="1000" dirty="0"/>
        </a:p>
      </dgm:t>
    </dgm:pt>
    <dgm:pt modelId="{1726F9AF-4044-4802-B394-F3A7CD0E5E9E}" type="parTrans" cxnId="{F4F67A83-B008-4636-B231-DA61DD0AA399}">
      <dgm:prSet/>
      <dgm:spPr/>
      <dgm:t>
        <a:bodyPr/>
        <a:lstStyle/>
        <a:p>
          <a:endParaRPr lang="cs-CZ"/>
        </a:p>
      </dgm:t>
    </dgm:pt>
    <dgm:pt modelId="{127D5D3F-146A-4C18-B8B9-F7F04F1189D1}" type="sibTrans" cxnId="{F4F67A83-B008-4636-B231-DA61DD0AA399}">
      <dgm:prSet/>
      <dgm:spPr/>
      <dgm:t>
        <a:bodyPr/>
        <a:lstStyle/>
        <a:p>
          <a:endParaRPr lang="cs-CZ"/>
        </a:p>
      </dgm:t>
    </dgm:pt>
    <dgm:pt modelId="{EC2A68F2-358D-4BA7-92AD-CB0684C2E7A5}">
      <dgm:prSet phldrT="[Text]" custT="1"/>
      <dgm:spPr/>
      <dgm:t>
        <a:bodyPr/>
        <a:lstStyle/>
        <a:p>
          <a:r>
            <a:rPr lang="cs-CZ" sz="1500" dirty="0"/>
            <a:t>jednoduchost a určitost se projevuje kladně na platební morálce a nákladnosti správy i placení daní</a:t>
          </a:r>
        </a:p>
      </dgm:t>
    </dgm:pt>
    <dgm:pt modelId="{A7D7BEF7-E7DE-4D86-B9B3-FC1F435A4681}" type="parTrans" cxnId="{1B524944-4864-471E-AE71-55B8B0F95571}">
      <dgm:prSet/>
      <dgm:spPr/>
      <dgm:t>
        <a:bodyPr/>
        <a:lstStyle/>
        <a:p>
          <a:endParaRPr lang="cs-CZ"/>
        </a:p>
      </dgm:t>
    </dgm:pt>
    <dgm:pt modelId="{36A902C4-7057-4E85-8255-B41ACE4FD44B}" type="sibTrans" cxnId="{1B524944-4864-471E-AE71-55B8B0F95571}">
      <dgm:prSet/>
      <dgm:spPr/>
      <dgm:t>
        <a:bodyPr/>
        <a:lstStyle/>
        <a:p>
          <a:endParaRPr lang="cs-CZ"/>
        </a:p>
      </dgm:t>
    </dgm:pt>
    <dgm:pt modelId="{592EA2DB-6217-49EF-BB85-2C1CBC03B8BC}">
      <dgm:prSet phldrT="[Text]" custT="1"/>
      <dgm:spPr/>
      <dgm:t>
        <a:bodyPr/>
        <a:lstStyle/>
        <a:p>
          <a:r>
            <a:rPr lang="cs-CZ" sz="1500" dirty="0"/>
            <a:t>efektivní daně by měly zabraňovat dvojímu zdanění i neúmyslnému nezdanění, daně by měly být účinně vybírány a důsledně vymáhány</a:t>
          </a:r>
        </a:p>
      </dgm:t>
    </dgm:pt>
    <dgm:pt modelId="{7FEDB112-2915-4EE6-8FE0-0C5DCCC622F0}" type="parTrans" cxnId="{7AC48F0A-D8B8-4EF0-B06F-457DED5FC486}">
      <dgm:prSet/>
      <dgm:spPr/>
      <dgm:t>
        <a:bodyPr/>
        <a:lstStyle/>
        <a:p>
          <a:endParaRPr lang="cs-CZ"/>
        </a:p>
      </dgm:t>
    </dgm:pt>
    <dgm:pt modelId="{307BAFDD-E260-4D5B-A162-2E71C4FF1216}" type="sibTrans" cxnId="{7AC48F0A-D8B8-4EF0-B06F-457DED5FC486}">
      <dgm:prSet/>
      <dgm:spPr/>
      <dgm:t>
        <a:bodyPr/>
        <a:lstStyle/>
        <a:p>
          <a:endParaRPr lang="cs-CZ"/>
        </a:p>
      </dgm:t>
    </dgm:pt>
    <dgm:pt modelId="{C65E6F9A-7236-468A-9844-78E9D6705646}" type="pres">
      <dgm:prSet presAssocID="{FDA4C976-D4DC-4702-91CD-C0D0696A3080}" presName="Name0" presStyleCnt="0">
        <dgm:presLayoutVars>
          <dgm:dir/>
          <dgm:animLvl val="lvl"/>
          <dgm:resizeHandles val="exact"/>
        </dgm:presLayoutVars>
      </dgm:prSet>
      <dgm:spPr/>
    </dgm:pt>
    <dgm:pt modelId="{C2F12A7A-C0B7-4D29-A5A5-ACC58BD4B901}" type="pres">
      <dgm:prSet presAssocID="{2ACB2A68-BACF-4F47-83F8-EA74A9FBF257}" presName="linNode" presStyleCnt="0"/>
      <dgm:spPr/>
    </dgm:pt>
    <dgm:pt modelId="{91F74F06-637A-4DB4-9851-10D509B3AC65}" type="pres">
      <dgm:prSet presAssocID="{2ACB2A68-BACF-4F47-83F8-EA74A9FBF257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AD1EA832-0C4A-4A50-8BE7-443501916DF9}" type="pres">
      <dgm:prSet presAssocID="{2ACB2A68-BACF-4F47-83F8-EA74A9FBF257}" presName="descendantText" presStyleLbl="alignAccFollowNode1" presStyleIdx="0" presStyleCnt="5">
        <dgm:presLayoutVars>
          <dgm:bulletEnabled val="1"/>
        </dgm:presLayoutVars>
      </dgm:prSet>
      <dgm:spPr/>
    </dgm:pt>
    <dgm:pt modelId="{1DA3E3B9-2F36-45B7-8B97-5418BC849E0E}" type="pres">
      <dgm:prSet presAssocID="{0E85371E-B42C-4E49-83AF-5F90DDA90F7A}" presName="sp" presStyleCnt="0"/>
      <dgm:spPr/>
    </dgm:pt>
    <dgm:pt modelId="{3061B1CB-E943-49F4-A258-9A6657BD0437}" type="pres">
      <dgm:prSet presAssocID="{8E6988D7-960A-4985-80EB-9522AC144A55}" presName="linNode" presStyleCnt="0"/>
      <dgm:spPr/>
    </dgm:pt>
    <dgm:pt modelId="{93C9B9BD-CAB6-4202-A69A-CA4D59A823AF}" type="pres">
      <dgm:prSet presAssocID="{8E6988D7-960A-4985-80EB-9522AC144A55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6F18FBEC-046B-452E-89D7-3DF677F81BDC}" type="pres">
      <dgm:prSet presAssocID="{8E6988D7-960A-4985-80EB-9522AC144A55}" presName="descendantText" presStyleLbl="alignAccFollowNode1" presStyleIdx="1" presStyleCnt="5">
        <dgm:presLayoutVars>
          <dgm:bulletEnabled val="1"/>
        </dgm:presLayoutVars>
      </dgm:prSet>
      <dgm:spPr/>
    </dgm:pt>
    <dgm:pt modelId="{3E0D00F4-9FC1-4DC3-A345-AFD29EB0EF69}" type="pres">
      <dgm:prSet presAssocID="{9ACDDFE7-08F2-4829-BC03-E94657CE657A}" presName="sp" presStyleCnt="0"/>
      <dgm:spPr/>
    </dgm:pt>
    <dgm:pt modelId="{C5E19751-28C5-4113-A2B4-A5B00D9C6D7A}" type="pres">
      <dgm:prSet presAssocID="{CB5E05EC-E26D-40EC-A72A-DB6F6C9328EB}" presName="linNode" presStyleCnt="0"/>
      <dgm:spPr/>
    </dgm:pt>
    <dgm:pt modelId="{B82F87A1-1B0A-4FBD-9010-66FA87C1AB80}" type="pres">
      <dgm:prSet presAssocID="{CB5E05EC-E26D-40EC-A72A-DB6F6C9328EB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BA5F4AB3-43FA-4BF0-AA93-29016C5B2A79}" type="pres">
      <dgm:prSet presAssocID="{CB5E05EC-E26D-40EC-A72A-DB6F6C9328EB}" presName="descendantText" presStyleLbl="alignAccFollowNode1" presStyleIdx="2" presStyleCnt="5">
        <dgm:presLayoutVars>
          <dgm:bulletEnabled val="1"/>
        </dgm:presLayoutVars>
      </dgm:prSet>
      <dgm:spPr/>
    </dgm:pt>
    <dgm:pt modelId="{FB636963-274E-4DAF-996E-E5F7DBE04A9B}" type="pres">
      <dgm:prSet presAssocID="{842A74BD-02F0-446D-85EA-19CE60C9BF71}" presName="sp" presStyleCnt="0"/>
      <dgm:spPr/>
    </dgm:pt>
    <dgm:pt modelId="{A9141AFA-9E3B-4602-AB30-C69E59E7BE85}" type="pres">
      <dgm:prSet presAssocID="{49487CCF-97C3-46BD-9BA7-54CB9C6AA8CF}" presName="linNode" presStyleCnt="0"/>
      <dgm:spPr/>
    </dgm:pt>
    <dgm:pt modelId="{9CC9B9AC-DE3E-4169-B2A1-156739326509}" type="pres">
      <dgm:prSet presAssocID="{49487CCF-97C3-46BD-9BA7-54CB9C6AA8CF}" presName="parentText" presStyleLbl="node1" presStyleIdx="3" presStyleCnt="5" custScaleY="68134">
        <dgm:presLayoutVars>
          <dgm:chMax val="1"/>
          <dgm:bulletEnabled val="1"/>
        </dgm:presLayoutVars>
      </dgm:prSet>
      <dgm:spPr/>
    </dgm:pt>
    <dgm:pt modelId="{5FB7089E-E77C-42E7-AF3D-A8AB1B71D479}" type="pres">
      <dgm:prSet presAssocID="{49487CCF-97C3-46BD-9BA7-54CB9C6AA8CF}" presName="descendantText" presStyleLbl="alignAccFollowNode1" presStyleIdx="3" presStyleCnt="5" custScaleY="101558">
        <dgm:presLayoutVars>
          <dgm:bulletEnabled val="1"/>
        </dgm:presLayoutVars>
      </dgm:prSet>
      <dgm:spPr/>
    </dgm:pt>
    <dgm:pt modelId="{74C68CE9-BE72-4282-AEBC-2E3280926A35}" type="pres">
      <dgm:prSet presAssocID="{F4412F92-3368-4149-BBA5-47E9B2477C17}" presName="sp" presStyleCnt="0"/>
      <dgm:spPr/>
    </dgm:pt>
    <dgm:pt modelId="{E1CD5761-8067-49AB-AE7E-44BC72B8C48A}" type="pres">
      <dgm:prSet presAssocID="{0EF07E19-133D-4C30-A424-EBB4074C2F96}" presName="linNode" presStyleCnt="0"/>
      <dgm:spPr/>
    </dgm:pt>
    <dgm:pt modelId="{E341AED4-5120-4DDD-94C8-C0DD3A2221AA}" type="pres">
      <dgm:prSet presAssocID="{0EF07E19-133D-4C30-A424-EBB4074C2F96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D06064C5-303E-415B-99D5-138C82BF5127}" type="pres">
      <dgm:prSet presAssocID="{0EF07E19-133D-4C30-A424-EBB4074C2F96}" presName="descendantText" presStyleLbl="alignAccFollowNode1" presStyleIdx="4" presStyleCnt="5" custScaleY="119016">
        <dgm:presLayoutVars>
          <dgm:bulletEnabled val="1"/>
        </dgm:presLayoutVars>
      </dgm:prSet>
      <dgm:spPr/>
    </dgm:pt>
  </dgm:ptLst>
  <dgm:cxnLst>
    <dgm:cxn modelId="{437ECE06-2CC3-4AF0-A2CD-1A2785B51687}" type="presOf" srcId="{31F379CB-C2EA-4971-99C2-EDD683193740}" destId="{5FB7089E-E77C-42E7-AF3D-A8AB1B71D479}" srcOrd="0" destOrd="0" presId="urn:microsoft.com/office/officeart/2005/8/layout/vList5"/>
    <dgm:cxn modelId="{7AC48F0A-D8B8-4EF0-B06F-457DED5FC486}" srcId="{0EF07E19-133D-4C30-A424-EBB4074C2F96}" destId="{592EA2DB-6217-49EF-BB85-2C1CBC03B8BC}" srcOrd="1" destOrd="0" parTransId="{7FEDB112-2915-4EE6-8FE0-0C5DCCC622F0}" sibTransId="{307BAFDD-E260-4D5B-A162-2E71C4FF1216}"/>
    <dgm:cxn modelId="{5588700B-3749-42CC-BB1D-D26F7ADD0FEE}" type="presOf" srcId="{2ACB2A68-BACF-4F47-83F8-EA74A9FBF257}" destId="{91F74F06-637A-4DB4-9851-10D509B3AC65}" srcOrd="0" destOrd="0" presId="urn:microsoft.com/office/officeart/2005/8/layout/vList5"/>
    <dgm:cxn modelId="{B617D926-9373-4162-B816-BA93CE02C537}" type="presOf" srcId="{592EA2DB-6217-49EF-BB85-2C1CBC03B8BC}" destId="{D06064C5-303E-415B-99D5-138C82BF5127}" srcOrd="0" destOrd="1" presId="urn:microsoft.com/office/officeart/2005/8/layout/vList5"/>
    <dgm:cxn modelId="{06B94828-4489-4E01-981C-8CC65A1081E6}" type="presOf" srcId="{EC2A68F2-358D-4BA7-92AD-CB0684C2E7A5}" destId="{5FB7089E-E77C-42E7-AF3D-A8AB1B71D479}" srcOrd="0" destOrd="1" presId="urn:microsoft.com/office/officeart/2005/8/layout/vList5"/>
    <dgm:cxn modelId="{FB31695C-60C3-4A5E-87D6-925838A32BDE}" srcId="{FDA4C976-D4DC-4702-91CD-C0D0696A3080}" destId="{8E6988D7-960A-4985-80EB-9522AC144A55}" srcOrd="1" destOrd="0" parTransId="{4AB808B4-55F7-43D8-8DF9-941553A52591}" sibTransId="{9ACDDFE7-08F2-4829-BC03-E94657CE657A}"/>
    <dgm:cxn modelId="{6756465F-4A3F-4016-BDB9-2FE746830DCA}" type="presOf" srcId="{86A3AD69-1451-49DC-8875-51399C06F974}" destId="{BA5F4AB3-43FA-4BF0-AA93-29016C5B2A79}" srcOrd="0" destOrd="0" presId="urn:microsoft.com/office/officeart/2005/8/layout/vList5"/>
    <dgm:cxn modelId="{7670EE60-B010-45D3-98F1-62A9EDF9DB02}" srcId="{FDA4C976-D4DC-4702-91CD-C0D0696A3080}" destId="{0EF07E19-133D-4C30-A424-EBB4074C2F96}" srcOrd="4" destOrd="0" parTransId="{3299C160-2D2B-4E30-99CC-CC0B63AD7315}" sibTransId="{D169BB24-B7CD-4FC8-B452-55E88032457E}"/>
    <dgm:cxn modelId="{1B524944-4864-471E-AE71-55B8B0F95571}" srcId="{49487CCF-97C3-46BD-9BA7-54CB9C6AA8CF}" destId="{EC2A68F2-358D-4BA7-92AD-CB0684C2E7A5}" srcOrd="1" destOrd="0" parTransId="{A7D7BEF7-E7DE-4D86-B9B3-FC1F435A4681}" sibTransId="{36A902C4-7057-4E85-8255-B41ACE4FD44B}"/>
    <dgm:cxn modelId="{FECDAD65-14EA-4EA3-964E-EB0FDB356778}" srcId="{8E6988D7-960A-4985-80EB-9522AC144A55}" destId="{6ED06A20-7944-4A3F-9405-05F5A7CE65EA}" srcOrd="0" destOrd="0" parTransId="{612DA8F8-185D-40C0-866D-BA2B9A410926}" sibTransId="{4F32C56A-DE73-4CF2-BF5A-20DD59CD583E}"/>
    <dgm:cxn modelId="{5928B24A-DBE7-4ECB-B4B3-7C4D42B71E3E}" srcId="{8E6988D7-960A-4985-80EB-9522AC144A55}" destId="{EE4F53A3-0C1E-433B-9C55-BDD9B440512A}" srcOrd="1" destOrd="0" parTransId="{F6F4D5A5-7162-45BF-967E-DBDDFAAD4101}" sibTransId="{B460300B-0CF4-43DE-8748-8FB7C03A1006}"/>
    <dgm:cxn modelId="{2B2F704C-BDCD-47BA-8663-C0D1966AE53F}" type="presOf" srcId="{8E6988D7-960A-4985-80EB-9522AC144A55}" destId="{93C9B9BD-CAB6-4202-A69A-CA4D59A823AF}" srcOrd="0" destOrd="0" presId="urn:microsoft.com/office/officeart/2005/8/layout/vList5"/>
    <dgm:cxn modelId="{E9015870-86E9-41CF-8440-E0275E39A6DB}" type="presOf" srcId="{49487CCF-97C3-46BD-9BA7-54CB9C6AA8CF}" destId="{9CC9B9AC-DE3E-4169-B2A1-156739326509}" srcOrd="0" destOrd="0" presId="urn:microsoft.com/office/officeart/2005/8/layout/vList5"/>
    <dgm:cxn modelId="{CEE5F470-766D-4B1F-A721-A75BE8C2021E}" srcId="{CB5E05EC-E26D-40EC-A72A-DB6F6C9328EB}" destId="{0AE14E3F-C140-4274-8CAD-7B4C2B7DEFF0}" srcOrd="1" destOrd="0" parTransId="{15FCCA5B-B9D4-4347-ABB2-32C77D579BA8}" sibTransId="{0592CFE9-BFA2-4956-A36B-E2AFE55379CE}"/>
    <dgm:cxn modelId="{2B23EC74-CB8D-452C-8DE8-EE74772DA1AD}" type="presOf" srcId="{FDA4C976-D4DC-4702-91CD-C0D0696A3080}" destId="{C65E6F9A-7236-468A-9844-78E9D6705646}" srcOrd="0" destOrd="0" presId="urn:microsoft.com/office/officeart/2005/8/layout/vList5"/>
    <dgm:cxn modelId="{457BC777-7C58-45FA-88F8-1DAD878FAAB7}" type="presOf" srcId="{2A988683-FEF0-49B6-AC9B-BA1F7BAA979E}" destId="{D06064C5-303E-415B-99D5-138C82BF5127}" srcOrd="0" destOrd="2" presId="urn:microsoft.com/office/officeart/2005/8/layout/vList5"/>
    <dgm:cxn modelId="{A914997E-58D9-4E23-BD37-8AC224EFD3AD}" srcId="{CB5E05EC-E26D-40EC-A72A-DB6F6C9328EB}" destId="{86A3AD69-1451-49DC-8875-51399C06F974}" srcOrd="0" destOrd="0" parTransId="{619A6BCA-3195-4BDA-9C51-137E90B7F9F6}" sibTransId="{3C45148A-76C4-426E-BA39-433A7185FACC}"/>
    <dgm:cxn modelId="{C9C8E680-058F-4FD9-8742-B94994FB2EE7}" type="presOf" srcId="{F2EE74B1-2D39-4AE5-99B9-C6562799FA25}" destId="{AD1EA832-0C4A-4A50-8BE7-443501916DF9}" srcOrd="0" destOrd="0" presId="urn:microsoft.com/office/officeart/2005/8/layout/vList5"/>
    <dgm:cxn modelId="{078CA982-4EE4-46AC-A537-0178FF639108}" srcId="{FDA4C976-D4DC-4702-91CD-C0D0696A3080}" destId="{2ACB2A68-BACF-4F47-83F8-EA74A9FBF257}" srcOrd="0" destOrd="0" parTransId="{9D53ECE5-712A-4E56-B225-295549F29D9C}" sibTransId="{0E85371E-B42C-4E49-83AF-5F90DDA90F7A}"/>
    <dgm:cxn modelId="{F4F67A83-B008-4636-B231-DA61DD0AA399}" srcId="{0EF07E19-133D-4C30-A424-EBB4074C2F96}" destId="{2A988683-FEF0-49B6-AC9B-BA1F7BAA979E}" srcOrd="2" destOrd="0" parTransId="{1726F9AF-4044-4802-B394-F3A7CD0E5E9E}" sibTransId="{127D5D3F-146A-4C18-B8B9-F7F04F1189D1}"/>
    <dgm:cxn modelId="{ECFD1A87-64A8-4B8E-80F7-734B7D04DF82}" type="presOf" srcId="{6ED06A20-7944-4A3F-9405-05F5A7CE65EA}" destId="{6F18FBEC-046B-452E-89D7-3DF677F81BDC}" srcOrd="0" destOrd="0" presId="urn:microsoft.com/office/officeart/2005/8/layout/vList5"/>
    <dgm:cxn modelId="{6F3D8EA2-C04F-496C-8AD0-4562CAE013F5}" srcId="{FDA4C976-D4DC-4702-91CD-C0D0696A3080}" destId="{49487CCF-97C3-46BD-9BA7-54CB9C6AA8CF}" srcOrd="3" destOrd="0" parTransId="{488C9E15-D990-4FEE-9E52-3A8A85929CB6}" sibTransId="{F4412F92-3368-4149-BBA5-47E9B2477C17}"/>
    <dgm:cxn modelId="{D38906AD-FB1B-478B-87ED-FBAB728D7DA8}" type="presOf" srcId="{0EF07E19-133D-4C30-A424-EBB4074C2F96}" destId="{E341AED4-5120-4DDD-94C8-C0DD3A2221AA}" srcOrd="0" destOrd="0" presId="urn:microsoft.com/office/officeart/2005/8/layout/vList5"/>
    <dgm:cxn modelId="{F7DE70AD-6F2E-43B9-88A0-C7D3CDDF7D42}" srcId="{FDA4C976-D4DC-4702-91CD-C0D0696A3080}" destId="{CB5E05EC-E26D-40EC-A72A-DB6F6C9328EB}" srcOrd="2" destOrd="0" parTransId="{3186772B-E82C-4612-B6DE-D65F75322828}" sibTransId="{842A74BD-02F0-446D-85EA-19CE60C9BF71}"/>
    <dgm:cxn modelId="{E71E7CBB-D61C-436F-8276-1C2EBD035761}" srcId="{2ACB2A68-BACF-4F47-83F8-EA74A9FBF257}" destId="{F2EE74B1-2D39-4AE5-99B9-C6562799FA25}" srcOrd="0" destOrd="0" parTransId="{1FACA424-A673-4C5A-BE7F-2C09DE2ABA5C}" sibTransId="{DF59D845-D67C-412A-8F1A-1492A7F1615C}"/>
    <dgm:cxn modelId="{B32BBDBF-32FC-4BE9-B8CE-86031EF6BE36}" srcId="{0EF07E19-133D-4C30-A424-EBB4074C2F96}" destId="{77C94D41-6634-4932-9F01-FA6CA8703466}" srcOrd="0" destOrd="0" parTransId="{CD71A3E6-D724-42C9-A4B2-F8C294A0F0B2}" sibTransId="{47FCCD2D-AD6E-4C78-8405-A9595AA3EE98}"/>
    <dgm:cxn modelId="{3FB06CCC-DB79-4F61-A180-92C003BBB8AA}" type="presOf" srcId="{EE4F53A3-0C1E-433B-9C55-BDD9B440512A}" destId="{6F18FBEC-046B-452E-89D7-3DF677F81BDC}" srcOrd="0" destOrd="1" presId="urn:microsoft.com/office/officeart/2005/8/layout/vList5"/>
    <dgm:cxn modelId="{DAEC1CCD-8654-4DE5-9F9F-ADEA5AB5F7AF}" type="presOf" srcId="{F02C8427-0CD1-4D0F-AC61-E0649FB717BF}" destId="{AD1EA832-0C4A-4A50-8BE7-443501916DF9}" srcOrd="0" destOrd="1" presId="urn:microsoft.com/office/officeart/2005/8/layout/vList5"/>
    <dgm:cxn modelId="{2A0292CF-0A8C-430C-9214-F10616E9F87B}" srcId="{49487CCF-97C3-46BD-9BA7-54CB9C6AA8CF}" destId="{31F379CB-C2EA-4971-99C2-EDD683193740}" srcOrd="0" destOrd="0" parTransId="{6D062DD2-7AC8-4DCA-8BB6-709ABE5B88E6}" sibTransId="{C3A7D58C-BB61-4645-9938-2CFE072DEB10}"/>
    <dgm:cxn modelId="{AA57D9DE-49F5-434B-AD26-9426B3208EE5}" type="presOf" srcId="{0AE14E3F-C140-4274-8CAD-7B4C2B7DEFF0}" destId="{BA5F4AB3-43FA-4BF0-AA93-29016C5B2A79}" srcOrd="0" destOrd="1" presId="urn:microsoft.com/office/officeart/2005/8/layout/vList5"/>
    <dgm:cxn modelId="{C96FB2E9-8EF6-48CA-B7B0-739644A1FB68}" type="presOf" srcId="{77C94D41-6634-4932-9F01-FA6CA8703466}" destId="{D06064C5-303E-415B-99D5-138C82BF5127}" srcOrd="0" destOrd="0" presId="urn:microsoft.com/office/officeart/2005/8/layout/vList5"/>
    <dgm:cxn modelId="{86A144FA-E4B8-491B-A66C-9E97D84CFC2D}" srcId="{2ACB2A68-BACF-4F47-83F8-EA74A9FBF257}" destId="{F02C8427-0CD1-4D0F-AC61-E0649FB717BF}" srcOrd="1" destOrd="0" parTransId="{93AD60DA-A1F4-450F-81C7-31605759B873}" sibTransId="{23122A23-B42D-4967-BC8E-FC3358AF3DFE}"/>
    <dgm:cxn modelId="{164CBCFF-7543-4A41-AFCE-5468863DDAE9}" type="presOf" srcId="{CB5E05EC-E26D-40EC-A72A-DB6F6C9328EB}" destId="{B82F87A1-1B0A-4FBD-9010-66FA87C1AB80}" srcOrd="0" destOrd="0" presId="urn:microsoft.com/office/officeart/2005/8/layout/vList5"/>
    <dgm:cxn modelId="{62E89597-46A1-4A99-9C7F-B654027BABCB}" type="presParOf" srcId="{C65E6F9A-7236-468A-9844-78E9D6705646}" destId="{C2F12A7A-C0B7-4D29-A5A5-ACC58BD4B901}" srcOrd="0" destOrd="0" presId="urn:microsoft.com/office/officeart/2005/8/layout/vList5"/>
    <dgm:cxn modelId="{638A8DD2-A969-4E2A-B634-FC59E368226B}" type="presParOf" srcId="{C2F12A7A-C0B7-4D29-A5A5-ACC58BD4B901}" destId="{91F74F06-637A-4DB4-9851-10D509B3AC65}" srcOrd="0" destOrd="0" presId="urn:microsoft.com/office/officeart/2005/8/layout/vList5"/>
    <dgm:cxn modelId="{1391A8F1-36CD-407C-B8F2-CA4DD0D5ED81}" type="presParOf" srcId="{C2F12A7A-C0B7-4D29-A5A5-ACC58BD4B901}" destId="{AD1EA832-0C4A-4A50-8BE7-443501916DF9}" srcOrd="1" destOrd="0" presId="urn:microsoft.com/office/officeart/2005/8/layout/vList5"/>
    <dgm:cxn modelId="{7D61D619-DFAD-46DB-BB53-9E139DE05E8F}" type="presParOf" srcId="{C65E6F9A-7236-468A-9844-78E9D6705646}" destId="{1DA3E3B9-2F36-45B7-8B97-5418BC849E0E}" srcOrd="1" destOrd="0" presId="urn:microsoft.com/office/officeart/2005/8/layout/vList5"/>
    <dgm:cxn modelId="{DBEE09A4-11B7-4A38-A931-7436AF7E6570}" type="presParOf" srcId="{C65E6F9A-7236-468A-9844-78E9D6705646}" destId="{3061B1CB-E943-49F4-A258-9A6657BD0437}" srcOrd="2" destOrd="0" presId="urn:microsoft.com/office/officeart/2005/8/layout/vList5"/>
    <dgm:cxn modelId="{2BE045FA-0A92-48E2-89EA-552966DDDEBC}" type="presParOf" srcId="{3061B1CB-E943-49F4-A258-9A6657BD0437}" destId="{93C9B9BD-CAB6-4202-A69A-CA4D59A823AF}" srcOrd="0" destOrd="0" presId="urn:microsoft.com/office/officeart/2005/8/layout/vList5"/>
    <dgm:cxn modelId="{1F5A7922-610F-436A-BECD-CF4EFDA3D2C4}" type="presParOf" srcId="{3061B1CB-E943-49F4-A258-9A6657BD0437}" destId="{6F18FBEC-046B-452E-89D7-3DF677F81BDC}" srcOrd="1" destOrd="0" presId="urn:microsoft.com/office/officeart/2005/8/layout/vList5"/>
    <dgm:cxn modelId="{494ECE5A-AE45-4B22-B9A8-86DBC47AE2CF}" type="presParOf" srcId="{C65E6F9A-7236-468A-9844-78E9D6705646}" destId="{3E0D00F4-9FC1-4DC3-A345-AFD29EB0EF69}" srcOrd="3" destOrd="0" presId="urn:microsoft.com/office/officeart/2005/8/layout/vList5"/>
    <dgm:cxn modelId="{A1C55F9E-E87A-48E3-84A7-10F5B24457D4}" type="presParOf" srcId="{C65E6F9A-7236-468A-9844-78E9D6705646}" destId="{C5E19751-28C5-4113-A2B4-A5B00D9C6D7A}" srcOrd="4" destOrd="0" presId="urn:microsoft.com/office/officeart/2005/8/layout/vList5"/>
    <dgm:cxn modelId="{4D8940DD-9F61-4B04-AC9D-4B09D6F58525}" type="presParOf" srcId="{C5E19751-28C5-4113-A2B4-A5B00D9C6D7A}" destId="{B82F87A1-1B0A-4FBD-9010-66FA87C1AB80}" srcOrd="0" destOrd="0" presId="urn:microsoft.com/office/officeart/2005/8/layout/vList5"/>
    <dgm:cxn modelId="{C54C37BF-6CE0-46DC-A2FF-2D8504558831}" type="presParOf" srcId="{C5E19751-28C5-4113-A2B4-A5B00D9C6D7A}" destId="{BA5F4AB3-43FA-4BF0-AA93-29016C5B2A79}" srcOrd="1" destOrd="0" presId="urn:microsoft.com/office/officeart/2005/8/layout/vList5"/>
    <dgm:cxn modelId="{A93A1ECB-B6E9-4FA9-8997-5D300B2235D6}" type="presParOf" srcId="{C65E6F9A-7236-468A-9844-78E9D6705646}" destId="{FB636963-274E-4DAF-996E-E5F7DBE04A9B}" srcOrd="5" destOrd="0" presId="urn:microsoft.com/office/officeart/2005/8/layout/vList5"/>
    <dgm:cxn modelId="{F827F121-582F-47D3-BBE5-29F93BB5ADA1}" type="presParOf" srcId="{C65E6F9A-7236-468A-9844-78E9D6705646}" destId="{A9141AFA-9E3B-4602-AB30-C69E59E7BE85}" srcOrd="6" destOrd="0" presId="urn:microsoft.com/office/officeart/2005/8/layout/vList5"/>
    <dgm:cxn modelId="{B58E2BA0-7F6D-4E9B-8886-05C73F1EA1D9}" type="presParOf" srcId="{A9141AFA-9E3B-4602-AB30-C69E59E7BE85}" destId="{9CC9B9AC-DE3E-4169-B2A1-156739326509}" srcOrd="0" destOrd="0" presId="urn:microsoft.com/office/officeart/2005/8/layout/vList5"/>
    <dgm:cxn modelId="{8A006E41-40D2-4BF8-A3FC-FFE1F119762D}" type="presParOf" srcId="{A9141AFA-9E3B-4602-AB30-C69E59E7BE85}" destId="{5FB7089E-E77C-42E7-AF3D-A8AB1B71D479}" srcOrd="1" destOrd="0" presId="urn:microsoft.com/office/officeart/2005/8/layout/vList5"/>
    <dgm:cxn modelId="{1BA024CF-3224-4F3D-BDE4-D4D6CC6E1266}" type="presParOf" srcId="{C65E6F9A-7236-468A-9844-78E9D6705646}" destId="{74C68CE9-BE72-4282-AEBC-2E3280926A35}" srcOrd="7" destOrd="0" presId="urn:microsoft.com/office/officeart/2005/8/layout/vList5"/>
    <dgm:cxn modelId="{F3E860F4-1A62-4457-ACE7-18C7D18E51E8}" type="presParOf" srcId="{C65E6F9A-7236-468A-9844-78E9D6705646}" destId="{E1CD5761-8067-49AB-AE7E-44BC72B8C48A}" srcOrd="8" destOrd="0" presId="urn:microsoft.com/office/officeart/2005/8/layout/vList5"/>
    <dgm:cxn modelId="{DF321388-BC8E-4499-B1F5-B6D17FB866CA}" type="presParOf" srcId="{E1CD5761-8067-49AB-AE7E-44BC72B8C48A}" destId="{E341AED4-5120-4DDD-94C8-C0DD3A2221AA}" srcOrd="0" destOrd="0" presId="urn:microsoft.com/office/officeart/2005/8/layout/vList5"/>
    <dgm:cxn modelId="{9F163355-09D1-45BE-96BA-4CC796882CA5}" type="presParOf" srcId="{E1CD5761-8067-49AB-AE7E-44BC72B8C48A}" destId="{D06064C5-303E-415B-99D5-138C82BF512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8BA3F2-0451-44DF-A8F5-4273359AABF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5BCB616-835C-47E2-8BB7-C7AD051F8202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Daně</a:t>
          </a:r>
        </a:p>
      </dgm:t>
    </dgm:pt>
    <dgm:pt modelId="{27959E8C-BAE4-4FFE-BF9A-D4DFBC7B7D40}" type="parTrans" cxnId="{F40BB52A-6CCB-4AFB-B0B7-88840B1C90C5}">
      <dgm:prSet/>
      <dgm:spPr/>
      <dgm:t>
        <a:bodyPr/>
        <a:lstStyle/>
        <a:p>
          <a:endParaRPr lang="cs-CZ"/>
        </a:p>
      </dgm:t>
    </dgm:pt>
    <dgm:pt modelId="{171E4C92-5FC4-4F2E-AB2C-BF42020B1001}" type="sibTrans" cxnId="{F40BB52A-6CCB-4AFB-B0B7-88840B1C90C5}">
      <dgm:prSet/>
      <dgm:spPr/>
      <dgm:t>
        <a:bodyPr/>
        <a:lstStyle/>
        <a:p>
          <a:endParaRPr lang="cs-CZ"/>
        </a:p>
      </dgm:t>
    </dgm:pt>
    <dgm:pt modelId="{FE2A095F-CA4C-4DAB-AB83-A24D07792EDD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přímé</a:t>
          </a:r>
        </a:p>
      </dgm:t>
    </dgm:pt>
    <dgm:pt modelId="{A43AB9E4-442D-4F28-968B-B7ED4A65B02F}" type="parTrans" cxnId="{DA202841-0437-4F5F-8810-8ADCC8479481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6D4F38E0-8E0E-4F09-806F-25D6F7AB8D79}" type="sibTrans" cxnId="{DA202841-0437-4F5F-8810-8ADCC8479481}">
      <dgm:prSet/>
      <dgm:spPr/>
      <dgm:t>
        <a:bodyPr/>
        <a:lstStyle/>
        <a:p>
          <a:endParaRPr lang="cs-CZ"/>
        </a:p>
      </dgm:t>
    </dgm:pt>
    <dgm:pt modelId="{BC15DEB8-85A1-490D-8F31-8F3F8E4BF7AC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nepřímé</a:t>
          </a:r>
        </a:p>
      </dgm:t>
    </dgm:pt>
    <dgm:pt modelId="{01B5E7AA-F81E-4A04-B9BB-42B75A3AE14E}" type="parTrans" cxnId="{6B345C27-179C-4926-930C-B3618E997518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4BDD08E1-2544-45B2-BF5D-5C7AAE927F80}" type="sibTrans" cxnId="{6B345C27-179C-4926-930C-B3618E997518}">
      <dgm:prSet/>
      <dgm:spPr/>
      <dgm:t>
        <a:bodyPr/>
        <a:lstStyle/>
        <a:p>
          <a:endParaRPr lang="cs-CZ"/>
        </a:p>
      </dgm:t>
    </dgm:pt>
    <dgm:pt modelId="{84480DBE-8337-4E0C-AF13-F1D26DE94DE2}" type="pres">
      <dgm:prSet presAssocID="{D28BA3F2-0451-44DF-A8F5-4273359AABF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A646B38-6F76-4D98-9ECB-108BA76B5ADE}" type="pres">
      <dgm:prSet presAssocID="{D5BCB616-835C-47E2-8BB7-C7AD051F8202}" presName="root1" presStyleCnt="0"/>
      <dgm:spPr/>
    </dgm:pt>
    <dgm:pt modelId="{E3C5E953-1A1A-4803-BA40-A035396595F8}" type="pres">
      <dgm:prSet presAssocID="{D5BCB616-835C-47E2-8BB7-C7AD051F8202}" presName="LevelOneTextNode" presStyleLbl="node0" presStyleIdx="0" presStyleCnt="1">
        <dgm:presLayoutVars>
          <dgm:chPref val="3"/>
        </dgm:presLayoutVars>
      </dgm:prSet>
      <dgm:spPr/>
    </dgm:pt>
    <dgm:pt modelId="{4100C187-AE1E-40B7-A30A-FD53544386FE}" type="pres">
      <dgm:prSet presAssocID="{D5BCB616-835C-47E2-8BB7-C7AD051F8202}" presName="level2hierChild" presStyleCnt="0"/>
      <dgm:spPr/>
    </dgm:pt>
    <dgm:pt modelId="{9390C308-3C72-42AD-852F-A5C5C22B0473}" type="pres">
      <dgm:prSet presAssocID="{A43AB9E4-442D-4F28-968B-B7ED4A65B02F}" presName="conn2-1" presStyleLbl="parChTrans1D2" presStyleIdx="0" presStyleCnt="2"/>
      <dgm:spPr/>
    </dgm:pt>
    <dgm:pt modelId="{9629B1D2-58FD-4CCE-A2A0-25D9B1F2D622}" type="pres">
      <dgm:prSet presAssocID="{A43AB9E4-442D-4F28-968B-B7ED4A65B02F}" presName="connTx" presStyleLbl="parChTrans1D2" presStyleIdx="0" presStyleCnt="2"/>
      <dgm:spPr/>
    </dgm:pt>
    <dgm:pt modelId="{535D2A42-2D0F-41A1-B85B-F5451CC79681}" type="pres">
      <dgm:prSet presAssocID="{FE2A095F-CA4C-4DAB-AB83-A24D07792EDD}" presName="root2" presStyleCnt="0"/>
      <dgm:spPr/>
    </dgm:pt>
    <dgm:pt modelId="{46325BD9-E565-4F7B-AE85-5022F0CFE6EF}" type="pres">
      <dgm:prSet presAssocID="{FE2A095F-CA4C-4DAB-AB83-A24D07792EDD}" presName="LevelTwoTextNode" presStyleLbl="node2" presStyleIdx="0" presStyleCnt="2">
        <dgm:presLayoutVars>
          <dgm:chPref val="3"/>
        </dgm:presLayoutVars>
      </dgm:prSet>
      <dgm:spPr/>
    </dgm:pt>
    <dgm:pt modelId="{134CDE86-7473-4896-97C6-8BE5F87AA731}" type="pres">
      <dgm:prSet presAssocID="{FE2A095F-CA4C-4DAB-AB83-A24D07792EDD}" presName="level3hierChild" presStyleCnt="0"/>
      <dgm:spPr/>
    </dgm:pt>
    <dgm:pt modelId="{965E4374-C011-4D00-A891-3A7C08E9ED5A}" type="pres">
      <dgm:prSet presAssocID="{01B5E7AA-F81E-4A04-B9BB-42B75A3AE14E}" presName="conn2-1" presStyleLbl="parChTrans1D2" presStyleIdx="1" presStyleCnt="2"/>
      <dgm:spPr/>
    </dgm:pt>
    <dgm:pt modelId="{70D4690C-585A-404D-9C56-DC6F632448F9}" type="pres">
      <dgm:prSet presAssocID="{01B5E7AA-F81E-4A04-B9BB-42B75A3AE14E}" presName="connTx" presStyleLbl="parChTrans1D2" presStyleIdx="1" presStyleCnt="2"/>
      <dgm:spPr/>
    </dgm:pt>
    <dgm:pt modelId="{1FE259C4-5FD9-4510-998A-239FF702D895}" type="pres">
      <dgm:prSet presAssocID="{BC15DEB8-85A1-490D-8F31-8F3F8E4BF7AC}" presName="root2" presStyleCnt="0"/>
      <dgm:spPr/>
    </dgm:pt>
    <dgm:pt modelId="{390CF37E-6DA2-41FA-8E66-A3D0A6BA5C53}" type="pres">
      <dgm:prSet presAssocID="{BC15DEB8-85A1-490D-8F31-8F3F8E4BF7AC}" presName="LevelTwoTextNode" presStyleLbl="node2" presStyleIdx="1" presStyleCnt="2">
        <dgm:presLayoutVars>
          <dgm:chPref val="3"/>
        </dgm:presLayoutVars>
      </dgm:prSet>
      <dgm:spPr/>
    </dgm:pt>
    <dgm:pt modelId="{5EDF537A-27E5-460F-80C8-8456590770B9}" type="pres">
      <dgm:prSet presAssocID="{BC15DEB8-85A1-490D-8F31-8F3F8E4BF7AC}" presName="level3hierChild" presStyleCnt="0"/>
      <dgm:spPr/>
    </dgm:pt>
  </dgm:ptLst>
  <dgm:cxnLst>
    <dgm:cxn modelId="{6B345C27-179C-4926-930C-B3618E997518}" srcId="{D5BCB616-835C-47E2-8BB7-C7AD051F8202}" destId="{BC15DEB8-85A1-490D-8F31-8F3F8E4BF7AC}" srcOrd="1" destOrd="0" parTransId="{01B5E7AA-F81E-4A04-B9BB-42B75A3AE14E}" sibTransId="{4BDD08E1-2544-45B2-BF5D-5C7AAE927F80}"/>
    <dgm:cxn modelId="{2B6CEA29-9BCA-4BC9-9C9B-C8B27DF5C82F}" type="presOf" srcId="{FE2A095F-CA4C-4DAB-AB83-A24D07792EDD}" destId="{46325BD9-E565-4F7B-AE85-5022F0CFE6EF}" srcOrd="0" destOrd="0" presId="urn:microsoft.com/office/officeart/2005/8/layout/hierarchy2"/>
    <dgm:cxn modelId="{F40BB52A-6CCB-4AFB-B0B7-88840B1C90C5}" srcId="{D28BA3F2-0451-44DF-A8F5-4273359AABF7}" destId="{D5BCB616-835C-47E2-8BB7-C7AD051F8202}" srcOrd="0" destOrd="0" parTransId="{27959E8C-BAE4-4FFE-BF9A-D4DFBC7B7D40}" sibTransId="{171E4C92-5FC4-4F2E-AB2C-BF42020B1001}"/>
    <dgm:cxn modelId="{DA202841-0437-4F5F-8810-8ADCC8479481}" srcId="{D5BCB616-835C-47E2-8BB7-C7AD051F8202}" destId="{FE2A095F-CA4C-4DAB-AB83-A24D07792EDD}" srcOrd="0" destOrd="0" parTransId="{A43AB9E4-442D-4F28-968B-B7ED4A65B02F}" sibTransId="{6D4F38E0-8E0E-4F09-806F-25D6F7AB8D79}"/>
    <dgm:cxn modelId="{9E41A04F-0421-4103-8F1A-AEFA09A39A08}" type="presOf" srcId="{01B5E7AA-F81E-4A04-B9BB-42B75A3AE14E}" destId="{965E4374-C011-4D00-A891-3A7C08E9ED5A}" srcOrd="0" destOrd="0" presId="urn:microsoft.com/office/officeart/2005/8/layout/hierarchy2"/>
    <dgm:cxn modelId="{7237445A-A08B-47EC-8628-9C4096E48159}" type="presOf" srcId="{A43AB9E4-442D-4F28-968B-B7ED4A65B02F}" destId="{9629B1D2-58FD-4CCE-A2A0-25D9B1F2D622}" srcOrd="1" destOrd="0" presId="urn:microsoft.com/office/officeart/2005/8/layout/hierarchy2"/>
    <dgm:cxn modelId="{6694FC89-DAEF-485C-B54B-A2C181037112}" type="presOf" srcId="{D28BA3F2-0451-44DF-A8F5-4273359AABF7}" destId="{84480DBE-8337-4E0C-AF13-F1D26DE94DE2}" srcOrd="0" destOrd="0" presId="urn:microsoft.com/office/officeart/2005/8/layout/hierarchy2"/>
    <dgm:cxn modelId="{08BFB5AB-8336-420E-B779-25FEAF2CC61A}" type="presOf" srcId="{A43AB9E4-442D-4F28-968B-B7ED4A65B02F}" destId="{9390C308-3C72-42AD-852F-A5C5C22B0473}" srcOrd="0" destOrd="0" presId="urn:microsoft.com/office/officeart/2005/8/layout/hierarchy2"/>
    <dgm:cxn modelId="{E3387ACC-AFE6-44D7-9752-8E1184E952BC}" type="presOf" srcId="{BC15DEB8-85A1-490D-8F31-8F3F8E4BF7AC}" destId="{390CF37E-6DA2-41FA-8E66-A3D0A6BA5C53}" srcOrd="0" destOrd="0" presId="urn:microsoft.com/office/officeart/2005/8/layout/hierarchy2"/>
    <dgm:cxn modelId="{639614D8-3D9D-4A46-84E8-B786A00D06F4}" type="presOf" srcId="{D5BCB616-835C-47E2-8BB7-C7AD051F8202}" destId="{E3C5E953-1A1A-4803-BA40-A035396595F8}" srcOrd="0" destOrd="0" presId="urn:microsoft.com/office/officeart/2005/8/layout/hierarchy2"/>
    <dgm:cxn modelId="{AA2141DD-BD0D-43B2-896D-F37A8927B150}" type="presOf" srcId="{01B5E7AA-F81E-4A04-B9BB-42B75A3AE14E}" destId="{70D4690C-585A-404D-9C56-DC6F632448F9}" srcOrd="1" destOrd="0" presId="urn:microsoft.com/office/officeart/2005/8/layout/hierarchy2"/>
    <dgm:cxn modelId="{9B7F31AA-8B69-4445-A544-56615B2BE384}" type="presParOf" srcId="{84480DBE-8337-4E0C-AF13-F1D26DE94DE2}" destId="{2A646B38-6F76-4D98-9ECB-108BA76B5ADE}" srcOrd="0" destOrd="0" presId="urn:microsoft.com/office/officeart/2005/8/layout/hierarchy2"/>
    <dgm:cxn modelId="{FE5E95E1-7DB8-4219-B587-0F53B8219202}" type="presParOf" srcId="{2A646B38-6F76-4D98-9ECB-108BA76B5ADE}" destId="{E3C5E953-1A1A-4803-BA40-A035396595F8}" srcOrd="0" destOrd="0" presId="urn:microsoft.com/office/officeart/2005/8/layout/hierarchy2"/>
    <dgm:cxn modelId="{27CE8D05-D9A9-4885-B163-D9644364EA3B}" type="presParOf" srcId="{2A646B38-6F76-4D98-9ECB-108BA76B5ADE}" destId="{4100C187-AE1E-40B7-A30A-FD53544386FE}" srcOrd="1" destOrd="0" presId="urn:microsoft.com/office/officeart/2005/8/layout/hierarchy2"/>
    <dgm:cxn modelId="{FA516A67-EF36-41BC-B88A-7F6CF21D5EB9}" type="presParOf" srcId="{4100C187-AE1E-40B7-A30A-FD53544386FE}" destId="{9390C308-3C72-42AD-852F-A5C5C22B0473}" srcOrd="0" destOrd="0" presId="urn:microsoft.com/office/officeart/2005/8/layout/hierarchy2"/>
    <dgm:cxn modelId="{DE91A0A3-C425-4131-9F5B-73F856B5F329}" type="presParOf" srcId="{9390C308-3C72-42AD-852F-A5C5C22B0473}" destId="{9629B1D2-58FD-4CCE-A2A0-25D9B1F2D622}" srcOrd="0" destOrd="0" presId="urn:microsoft.com/office/officeart/2005/8/layout/hierarchy2"/>
    <dgm:cxn modelId="{E888989E-B4A7-43B8-82FD-D5E6B57488C6}" type="presParOf" srcId="{4100C187-AE1E-40B7-A30A-FD53544386FE}" destId="{535D2A42-2D0F-41A1-B85B-F5451CC79681}" srcOrd="1" destOrd="0" presId="urn:microsoft.com/office/officeart/2005/8/layout/hierarchy2"/>
    <dgm:cxn modelId="{0B7AE5FA-FB3A-49F4-BDCA-0C86FF2AD056}" type="presParOf" srcId="{535D2A42-2D0F-41A1-B85B-F5451CC79681}" destId="{46325BD9-E565-4F7B-AE85-5022F0CFE6EF}" srcOrd="0" destOrd="0" presId="urn:microsoft.com/office/officeart/2005/8/layout/hierarchy2"/>
    <dgm:cxn modelId="{201CDD86-9C14-427B-95C8-DE1BDA41AD1D}" type="presParOf" srcId="{535D2A42-2D0F-41A1-B85B-F5451CC79681}" destId="{134CDE86-7473-4896-97C6-8BE5F87AA731}" srcOrd="1" destOrd="0" presId="urn:microsoft.com/office/officeart/2005/8/layout/hierarchy2"/>
    <dgm:cxn modelId="{ACE1D4D7-3AD4-471D-B8B4-F297AFEC2531}" type="presParOf" srcId="{4100C187-AE1E-40B7-A30A-FD53544386FE}" destId="{965E4374-C011-4D00-A891-3A7C08E9ED5A}" srcOrd="2" destOrd="0" presId="urn:microsoft.com/office/officeart/2005/8/layout/hierarchy2"/>
    <dgm:cxn modelId="{F289D891-4BD4-410C-B8F2-F18252542F8C}" type="presParOf" srcId="{965E4374-C011-4D00-A891-3A7C08E9ED5A}" destId="{70D4690C-585A-404D-9C56-DC6F632448F9}" srcOrd="0" destOrd="0" presId="urn:microsoft.com/office/officeart/2005/8/layout/hierarchy2"/>
    <dgm:cxn modelId="{20A316DE-B61E-48C4-9DA1-B6721BDE5D1B}" type="presParOf" srcId="{4100C187-AE1E-40B7-A30A-FD53544386FE}" destId="{1FE259C4-5FD9-4510-998A-239FF702D895}" srcOrd="3" destOrd="0" presId="urn:microsoft.com/office/officeart/2005/8/layout/hierarchy2"/>
    <dgm:cxn modelId="{04CD294B-73A2-4A5F-9C44-CBD2428CE62A}" type="presParOf" srcId="{1FE259C4-5FD9-4510-998A-239FF702D895}" destId="{390CF37E-6DA2-41FA-8E66-A3D0A6BA5C53}" srcOrd="0" destOrd="0" presId="urn:microsoft.com/office/officeart/2005/8/layout/hierarchy2"/>
    <dgm:cxn modelId="{A9C80C49-E6C6-4191-8B90-670895BDB4BE}" type="presParOf" srcId="{1FE259C4-5FD9-4510-998A-239FF702D895}" destId="{5EDF537A-27E5-460F-80C8-8456590770B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C47BD2-A65C-4D92-B97C-4BBA6C23DD9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9096639-89A3-4249-B027-C744C1410A44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Daně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F7129D16-FAE5-48E8-8381-52B5FA26ADAC}" type="parTrans" cxnId="{1B1EF6A0-0AA3-4F0C-ADF8-297DC9F9AFAF}">
      <dgm:prSet/>
      <dgm:spPr/>
      <dgm:t>
        <a:bodyPr/>
        <a:lstStyle/>
        <a:p>
          <a:endParaRPr lang="cs-CZ"/>
        </a:p>
      </dgm:t>
    </dgm:pt>
    <dgm:pt modelId="{1CCC801F-A179-467E-823F-A189B2A09109}" type="sibTrans" cxnId="{1B1EF6A0-0AA3-4F0C-ADF8-297DC9F9AFAF}">
      <dgm:prSet/>
      <dgm:spPr/>
      <dgm:t>
        <a:bodyPr/>
        <a:lstStyle/>
        <a:p>
          <a:endParaRPr lang="cs-CZ"/>
        </a:p>
      </dgm:t>
    </dgm:pt>
    <dgm:pt modelId="{EF9B14A1-00AE-4B98-B23B-F1DDFE8487CE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a) přímé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B95E04CE-934F-42D3-BD2A-E4DC59529479}" type="parTrans" cxnId="{F6B862A5-4AC3-4DE0-A73C-E898C8436556}">
      <dgm:prSet/>
      <dgm:spPr/>
      <dgm:t>
        <a:bodyPr/>
        <a:lstStyle/>
        <a:p>
          <a:endParaRPr lang="cs-CZ"/>
        </a:p>
      </dgm:t>
    </dgm:pt>
    <dgm:pt modelId="{18CC10D2-3D8A-4E13-99C3-3F47FA4B2C30}" type="sibTrans" cxnId="{F6B862A5-4AC3-4DE0-A73C-E898C8436556}">
      <dgm:prSet/>
      <dgm:spPr/>
      <dgm:t>
        <a:bodyPr/>
        <a:lstStyle/>
        <a:p>
          <a:endParaRPr lang="cs-CZ"/>
        </a:p>
      </dgm:t>
    </dgm:pt>
    <dgm:pt modelId="{517A5C0F-E477-449C-91D2-698D8F32E95E}">
      <dgm:prSet phldrT="[Text]" custT="1"/>
      <dgm:spPr/>
      <dgm:t>
        <a:bodyPr/>
        <a:lstStyle/>
        <a:p>
          <a:r>
            <a:rPr lang="cs-CZ" sz="2500" noProof="0" dirty="0">
              <a:latin typeface="Gill Sans MT" panose="020B0502020104020203" pitchFamily="34" charset="-18"/>
            </a:rPr>
            <a:t>důchodové </a:t>
          </a:r>
          <a:r>
            <a:rPr lang="cs-CZ" sz="2000" noProof="0" dirty="0">
              <a:latin typeface="Gill Sans MT" panose="020B0502020104020203" pitchFamily="34" charset="-18"/>
            </a:rPr>
            <a:t>(příjmové)</a:t>
          </a:r>
          <a:endParaRPr lang="en-US" sz="2500" noProof="0" dirty="0">
            <a:latin typeface="Gill Sans MT" panose="020B0502020104020203" pitchFamily="34" charset="-18"/>
          </a:endParaRPr>
        </a:p>
      </dgm:t>
    </dgm:pt>
    <dgm:pt modelId="{4A5C128B-A370-4150-BE0B-9FF9A866467B}" type="parTrans" cxnId="{0FB7425B-2082-41EA-8249-58AE4A735A90}">
      <dgm:prSet/>
      <dgm:spPr/>
      <dgm:t>
        <a:bodyPr/>
        <a:lstStyle/>
        <a:p>
          <a:endParaRPr lang="cs-CZ"/>
        </a:p>
      </dgm:t>
    </dgm:pt>
    <dgm:pt modelId="{E81952F1-8821-4DB9-B2A2-74CAE2D36FBA}" type="sibTrans" cxnId="{0FB7425B-2082-41EA-8249-58AE4A735A90}">
      <dgm:prSet/>
      <dgm:spPr/>
      <dgm:t>
        <a:bodyPr/>
        <a:lstStyle/>
        <a:p>
          <a:endParaRPr lang="cs-CZ"/>
        </a:p>
      </dgm:t>
    </dgm:pt>
    <dgm:pt modelId="{06DDF59D-D110-4FB4-A5BD-E935A5E0EBBF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majetkové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BCB1BA06-B539-4170-AE39-A176A7D08ADC}" type="parTrans" cxnId="{A70812E1-7338-4AAB-B8A4-0CB515C02228}">
      <dgm:prSet/>
      <dgm:spPr/>
      <dgm:t>
        <a:bodyPr/>
        <a:lstStyle/>
        <a:p>
          <a:endParaRPr lang="cs-CZ"/>
        </a:p>
      </dgm:t>
    </dgm:pt>
    <dgm:pt modelId="{DFFC5C9D-3798-4387-95DC-B708E1285F1A}" type="sibTrans" cxnId="{A70812E1-7338-4AAB-B8A4-0CB515C02228}">
      <dgm:prSet/>
      <dgm:spPr/>
      <dgm:t>
        <a:bodyPr/>
        <a:lstStyle/>
        <a:p>
          <a:endParaRPr lang="cs-CZ"/>
        </a:p>
      </dgm:t>
    </dgm:pt>
    <dgm:pt modelId="{FE9E446E-3D8E-40F5-9A6F-B65AC64BE643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b) nepřímé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D67EA774-8636-4DE1-AD7A-CC2AC8061807}" type="parTrans" cxnId="{9692DBC0-9A1F-4AD6-9D07-1918DA69E5E4}">
      <dgm:prSet/>
      <dgm:spPr/>
      <dgm:t>
        <a:bodyPr/>
        <a:lstStyle/>
        <a:p>
          <a:endParaRPr lang="cs-CZ"/>
        </a:p>
      </dgm:t>
    </dgm:pt>
    <dgm:pt modelId="{36BC1929-0B5B-4D06-9BD6-8917CC3D6533}" type="sibTrans" cxnId="{9692DBC0-9A1F-4AD6-9D07-1918DA69E5E4}">
      <dgm:prSet/>
      <dgm:spPr/>
      <dgm:t>
        <a:bodyPr/>
        <a:lstStyle/>
        <a:p>
          <a:endParaRPr lang="cs-CZ"/>
        </a:p>
      </dgm:t>
    </dgm:pt>
    <dgm:pt modelId="{295604DD-5FDE-4C57-92A5-05691299C513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všeobecné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A1D699A4-067D-449D-BA5D-F211C00D0B40}" type="parTrans" cxnId="{EBA73F74-193A-4074-A0BD-14132FB72836}">
      <dgm:prSet/>
      <dgm:spPr/>
      <dgm:t>
        <a:bodyPr/>
        <a:lstStyle/>
        <a:p>
          <a:endParaRPr lang="cs-CZ"/>
        </a:p>
      </dgm:t>
    </dgm:pt>
    <dgm:pt modelId="{996B518F-7881-4B93-9EE2-CD86B6B2F7C6}" type="sibTrans" cxnId="{EBA73F74-193A-4074-A0BD-14132FB72836}">
      <dgm:prSet/>
      <dgm:spPr/>
      <dgm:t>
        <a:bodyPr/>
        <a:lstStyle/>
        <a:p>
          <a:endParaRPr lang="cs-CZ"/>
        </a:p>
      </dgm:t>
    </dgm:pt>
    <dgm:pt modelId="{C361A9DE-9677-4D80-9E94-E62D31BFB61E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ostatní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D09EA8C0-5C5C-4420-9AC5-C6010537E35E}" type="parTrans" cxnId="{B9CD532B-6775-4AAA-A286-DE2B830B0115}">
      <dgm:prSet/>
      <dgm:spPr/>
      <dgm:t>
        <a:bodyPr/>
        <a:lstStyle/>
        <a:p>
          <a:endParaRPr lang="cs-CZ"/>
        </a:p>
      </dgm:t>
    </dgm:pt>
    <dgm:pt modelId="{051FF395-FF40-4C64-8A33-F0DB46C51F87}" type="sibTrans" cxnId="{B9CD532B-6775-4AAA-A286-DE2B830B0115}">
      <dgm:prSet/>
      <dgm:spPr/>
      <dgm:t>
        <a:bodyPr/>
        <a:lstStyle/>
        <a:p>
          <a:endParaRPr lang="cs-CZ"/>
        </a:p>
      </dgm:t>
    </dgm:pt>
    <dgm:pt modelId="{610C2317-D52B-44A0-88C4-6BF1C33DF29E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selektivní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D51E896D-F4F5-4481-9471-49C7ECF600F2}" type="parTrans" cxnId="{6AC14F8B-6A7B-4F70-939E-D50204F087BF}">
      <dgm:prSet/>
      <dgm:spPr/>
      <dgm:t>
        <a:bodyPr/>
        <a:lstStyle/>
        <a:p>
          <a:endParaRPr lang="cs-CZ"/>
        </a:p>
      </dgm:t>
    </dgm:pt>
    <dgm:pt modelId="{AB982BD9-8DF1-4525-8329-3448EE2285DB}" type="sibTrans" cxnId="{6AC14F8B-6A7B-4F70-939E-D50204F087BF}">
      <dgm:prSet/>
      <dgm:spPr/>
      <dgm:t>
        <a:bodyPr/>
        <a:lstStyle/>
        <a:p>
          <a:endParaRPr lang="cs-CZ"/>
        </a:p>
      </dgm:t>
    </dgm:pt>
    <dgm:pt modelId="{76E8DB51-387A-4DD6-8DCD-312B716878A7}" type="pres">
      <dgm:prSet presAssocID="{F5C47BD2-A65C-4D92-B97C-4BBA6C23DD9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9FBF894-F062-4975-8B38-902C49C26F9E}" type="pres">
      <dgm:prSet presAssocID="{79096639-89A3-4249-B027-C744C1410A44}" presName="root1" presStyleCnt="0"/>
      <dgm:spPr/>
    </dgm:pt>
    <dgm:pt modelId="{115F1F96-0465-4A3D-9E7E-CADBE3A0B26A}" type="pres">
      <dgm:prSet presAssocID="{79096639-89A3-4249-B027-C744C1410A44}" presName="LevelOneTextNode" presStyleLbl="node0" presStyleIdx="0" presStyleCnt="1" custLinFactNeighborX="-35516">
        <dgm:presLayoutVars>
          <dgm:chPref val="3"/>
        </dgm:presLayoutVars>
      </dgm:prSet>
      <dgm:spPr/>
    </dgm:pt>
    <dgm:pt modelId="{7DE46695-DF69-42DB-8A9F-D7FDEC8B9EE4}" type="pres">
      <dgm:prSet presAssocID="{79096639-89A3-4249-B027-C744C1410A44}" presName="level2hierChild" presStyleCnt="0"/>
      <dgm:spPr/>
    </dgm:pt>
    <dgm:pt modelId="{26B72368-9ACD-49E2-A690-9DF334BBA8AC}" type="pres">
      <dgm:prSet presAssocID="{B95E04CE-934F-42D3-BD2A-E4DC59529479}" presName="conn2-1" presStyleLbl="parChTrans1D2" presStyleIdx="0" presStyleCnt="2"/>
      <dgm:spPr/>
    </dgm:pt>
    <dgm:pt modelId="{25BA28E3-86B2-4625-8B2A-A78CDC31D001}" type="pres">
      <dgm:prSet presAssocID="{B95E04CE-934F-42D3-BD2A-E4DC59529479}" presName="connTx" presStyleLbl="parChTrans1D2" presStyleIdx="0" presStyleCnt="2"/>
      <dgm:spPr/>
    </dgm:pt>
    <dgm:pt modelId="{452060F7-E29C-455D-83C6-DB9ECAA9DCFF}" type="pres">
      <dgm:prSet presAssocID="{EF9B14A1-00AE-4B98-B23B-F1DDFE8487CE}" presName="root2" presStyleCnt="0"/>
      <dgm:spPr/>
    </dgm:pt>
    <dgm:pt modelId="{496D3181-9CEE-48E1-8A92-6951502F4928}" type="pres">
      <dgm:prSet presAssocID="{EF9B14A1-00AE-4B98-B23B-F1DDFE8487CE}" presName="LevelTwoTextNode" presStyleLbl="node2" presStyleIdx="0" presStyleCnt="2" custScaleX="123678">
        <dgm:presLayoutVars>
          <dgm:chPref val="3"/>
        </dgm:presLayoutVars>
      </dgm:prSet>
      <dgm:spPr/>
    </dgm:pt>
    <dgm:pt modelId="{81F49043-1E89-4A38-96A6-5891F54DE4A2}" type="pres">
      <dgm:prSet presAssocID="{EF9B14A1-00AE-4B98-B23B-F1DDFE8487CE}" presName="level3hierChild" presStyleCnt="0"/>
      <dgm:spPr/>
    </dgm:pt>
    <dgm:pt modelId="{78382C14-2F14-4F08-BF4C-82E734307952}" type="pres">
      <dgm:prSet presAssocID="{4A5C128B-A370-4150-BE0B-9FF9A866467B}" presName="conn2-1" presStyleLbl="parChTrans1D3" presStyleIdx="0" presStyleCnt="5"/>
      <dgm:spPr/>
    </dgm:pt>
    <dgm:pt modelId="{7FA4BC99-CC9C-4344-AD5C-6B9B8FA58B68}" type="pres">
      <dgm:prSet presAssocID="{4A5C128B-A370-4150-BE0B-9FF9A866467B}" presName="connTx" presStyleLbl="parChTrans1D3" presStyleIdx="0" presStyleCnt="5"/>
      <dgm:spPr/>
    </dgm:pt>
    <dgm:pt modelId="{3F2DCA30-70E1-4789-8756-96619D109305}" type="pres">
      <dgm:prSet presAssocID="{517A5C0F-E477-449C-91D2-698D8F32E95E}" presName="root2" presStyleCnt="0"/>
      <dgm:spPr/>
    </dgm:pt>
    <dgm:pt modelId="{A32262B1-11A8-4C8D-A882-1046BAF7B7C2}" type="pres">
      <dgm:prSet presAssocID="{517A5C0F-E477-449C-91D2-698D8F32E95E}" presName="LevelTwoTextNode" presStyleLbl="node3" presStyleIdx="0" presStyleCnt="5">
        <dgm:presLayoutVars>
          <dgm:chPref val="3"/>
        </dgm:presLayoutVars>
      </dgm:prSet>
      <dgm:spPr/>
    </dgm:pt>
    <dgm:pt modelId="{B9DF5A8E-D451-4576-A227-D31B2A45BC24}" type="pres">
      <dgm:prSet presAssocID="{517A5C0F-E477-449C-91D2-698D8F32E95E}" presName="level3hierChild" presStyleCnt="0"/>
      <dgm:spPr/>
    </dgm:pt>
    <dgm:pt modelId="{74AC6584-1EE1-4E6E-8E77-A243989CC438}" type="pres">
      <dgm:prSet presAssocID="{BCB1BA06-B539-4170-AE39-A176A7D08ADC}" presName="conn2-1" presStyleLbl="parChTrans1D3" presStyleIdx="1" presStyleCnt="5"/>
      <dgm:spPr/>
    </dgm:pt>
    <dgm:pt modelId="{A21E32EB-F2F1-49E8-8098-851FEC47263E}" type="pres">
      <dgm:prSet presAssocID="{BCB1BA06-B539-4170-AE39-A176A7D08ADC}" presName="connTx" presStyleLbl="parChTrans1D3" presStyleIdx="1" presStyleCnt="5"/>
      <dgm:spPr/>
    </dgm:pt>
    <dgm:pt modelId="{5A99FE09-BCBD-42B7-9ECF-283C38F36F0E}" type="pres">
      <dgm:prSet presAssocID="{06DDF59D-D110-4FB4-A5BD-E935A5E0EBBF}" presName="root2" presStyleCnt="0"/>
      <dgm:spPr/>
    </dgm:pt>
    <dgm:pt modelId="{E88C20F0-B8D0-4DC2-904B-5857D694CD1B}" type="pres">
      <dgm:prSet presAssocID="{06DDF59D-D110-4FB4-A5BD-E935A5E0EBBF}" presName="LevelTwoTextNode" presStyleLbl="node3" presStyleIdx="1" presStyleCnt="5">
        <dgm:presLayoutVars>
          <dgm:chPref val="3"/>
        </dgm:presLayoutVars>
      </dgm:prSet>
      <dgm:spPr/>
    </dgm:pt>
    <dgm:pt modelId="{77A3EF54-70C8-4588-BBCE-306B68AD758A}" type="pres">
      <dgm:prSet presAssocID="{06DDF59D-D110-4FB4-A5BD-E935A5E0EBBF}" presName="level3hierChild" presStyleCnt="0"/>
      <dgm:spPr/>
    </dgm:pt>
    <dgm:pt modelId="{0031D3FA-C66A-4B95-9A5D-FBC1482488BD}" type="pres">
      <dgm:prSet presAssocID="{D09EA8C0-5C5C-4420-9AC5-C6010537E35E}" presName="conn2-1" presStyleLbl="parChTrans1D3" presStyleIdx="2" presStyleCnt="5"/>
      <dgm:spPr/>
    </dgm:pt>
    <dgm:pt modelId="{F1FED91F-5823-4B3C-9AFE-0AF195446854}" type="pres">
      <dgm:prSet presAssocID="{D09EA8C0-5C5C-4420-9AC5-C6010537E35E}" presName="connTx" presStyleLbl="parChTrans1D3" presStyleIdx="2" presStyleCnt="5"/>
      <dgm:spPr/>
    </dgm:pt>
    <dgm:pt modelId="{846608EC-8175-44EF-ABAD-D45D783BE58D}" type="pres">
      <dgm:prSet presAssocID="{C361A9DE-9677-4D80-9E94-E62D31BFB61E}" presName="root2" presStyleCnt="0"/>
      <dgm:spPr/>
    </dgm:pt>
    <dgm:pt modelId="{A67FFAFA-4825-4E61-89AA-CEA29DBE3CB0}" type="pres">
      <dgm:prSet presAssocID="{C361A9DE-9677-4D80-9E94-E62D31BFB61E}" presName="LevelTwoTextNode" presStyleLbl="node3" presStyleIdx="2" presStyleCnt="5">
        <dgm:presLayoutVars>
          <dgm:chPref val="3"/>
        </dgm:presLayoutVars>
      </dgm:prSet>
      <dgm:spPr/>
    </dgm:pt>
    <dgm:pt modelId="{D958DC7D-7698-4B1F-91C7-2F8C278FFBDB}" type="pres">
      <dgm:prSet presAssocID="{C361A9DE-9677-4D80-9E94-E62D31BFB61E}" presName="level3hierChild" presStyleCnt="0"/>
      <dgm:spPr/>
    </dgm:pt>
    <dgm:pt modelId="{5F875AEB-F823-4DC0-A813-2F012629B4A1}" type="pres">
      <dgm:prSet presAssocID="{D67EA774-8636-4DE1-AD7A-CC2AC8061807}" presName="conn2-1" presStyleLbl="parChTrans1D2" presStyleIdx="1" presStyleCnt="2"/>
      <dgm:spPr/>
    </dgm:pt>
    <dgm:pt modelId="{F17E3488-C9DE-4664-BD49-D52066791C28}" type="pres">
      <dgm:prSet presAssocID="{D67EA774-8636-4DE1-AD7A-CC2AC8061807}" presName="connTx" presStyleLbl="parChTrans1D2" presStyleIdx="1" presStyleCnt="2"/>
      <dgm:spPr/>
    </dgm:pt>
    <dgm:pt modelId="{645533E5-E0F7-4E6A-9061-EBBF93F15DBD}" type="pres">
      <dgm:prSet presAssocID="{FE9E446E-3D8E-40F5-9A6F-B65AC64BE643}" presName="root2" presStyleCnt="0"/>
      <dgm:spPr/>
    </dgm:pt>
    <dgm:pt modelId="{5F568CE1-9266-41AD-BAFE-E9B66812321E}" type="pres">
      <dgm:prSet presAssocID="{FE9E446E-3D8E-40F5-9A6F-B65AC64BE643}" presName="LevelTwoTextNode" presStyleLbl="node2" presStyleIdx="1" presStyleCnt="2" custScaleX="124307">
        <dgm:presLayoutVars>
          <dgm:chPref val="3"/>
        </dgm:presLayoutVars>
      </dgm:prSet>
      <dgm:spPr/>
    </dgm:pt>
    <dgm:pt modelId="{8B09BB8B-C74B-4110-9EA7-0602104D6F97}" type="pres">
      <dgm:prSet presAssocID="{FE9E446E-3D8E-40F5-9A6F-B65AC64BE643}" presName="level3hierChild" presStyleCnt="0"/>
      <dgm:spPr/>
    </dgm:pt>
    <dgm:pt modelId="{64E95234-3103-4248-9AA0-0F10B4F6E969}" type="pres">
      <dgm:prSet presAssocID="{A1D699A4-067D-449D-BA5D-F211C00D0B40}" presName="conn2-1" presStyleLbl="parChTrans1D3" presStyleIdx="3" presStyleCnt="5"/>
      <dgm:spPr/>
    </dgm:pt>
    <dgm:pt modelId="{0E4722A6-40CA-4BBF-95C0-E33739AD7C45}" type="pres">
      <dgm:prSet presAssocID="{A1D699A4-067D-449D-BA5D-F211C00D0B40}" presName="connTx" presStyleLbl="parChTrans1D3" presStyleIdx="3" presStyleCnt="5"/>
      <dgm:spPr/>
    </dgm:pt>
    <dgm:pt modelId="{BFAF15A4-2382-40B7-9F60-639404365251}" type="pres">
      <dgm:prSet presAssocID="{295604DD-5FDE-4C57-92A5-05691299C513}" presName="root2" presStyleCnt="0"/>
      <dgm:spPr/>
    </dgm:pt>
    <dgm:pt modelId="{2681E0FD-E632-46BB-85E2-46CF5F1BFDE1}" type="pres">
      <dgm:prSet presAssocID="{295604DD-5FDE-4C57-92A5-05691299C513}" presName="LevelTwoTextNode" presStyleLbl="node3" presStyleIdx="3" presStyleCnt="5">
        <dgm:presLayoutVars>
          <dgm:chPref val="3"/>
        </dgm:presLayoutVars>
      </dgm:prSet>
      <dgm:spPr/>
    </dgm:pt>
    <dgm:pt modelId="{9E806B65-A460-4DFF-A6DB-0C798450C833}" type="pres">
      <dgm:prSet presAssocID="{295604DD-5FDE-4C57-92A5-05691299C513}" presName="level3hierChild" presStyleCnt="0"/>
      <dgm:spPr/>
    </dgm:pt>
    <dgm:pt modelId="{4D05C2A0-513D-47B3-8C27-4E11C3E881EB}" type="pres">
      <dgm:prSet presAssocID="{D51E896D-F4F5-4481-9471-49C7ECF600F2}" presName="conn2-1" presStyleLbl="parChTrans1D3" presStyleIdx="4" presStyleCnt="5"/>
      <dgm:spPr/>
    </dgm:pt>
    <dgm:pt modelId="{9FB741B3-A163-45DB-A9AB-7D0734801E0B}" type="pres">
      <dgm:prSet presAssocID="{D51E896D-F4F5-4481-9471-49C7ECF600F2}" presName="connTx" presStyleLbl="parChTrans1D3" presStyleIdx="4" presStyleCnt="5"/>
      <dgm:spPr/>
    </dgm:pt>
    <dgm:pt modelId="{91FB03F4-4312-4F89-99D0-E7F94B42955B}" type="pres">
      <dgm:prSet presAssocID="{610C2317-D52B-44A0-88C4-6BF1C33DF29E}" presName="root2" presStyleCnt="0"/>
      <dgm:spPr/>
    </dgm:pt>
    <dgm:pt modelId="{265746D6-231E-47E6-AA2B-13188CFB8948}" type="pres">
      <dgm:prSet presAssocID="{610C2317-D52B-44A0-88C4-6BF1C33DF29E}" presName="LevelTwoTextNode" presStyleLbl="node3" presStyleIdx="4" presStyleCnt="5">
        <dgm:presLayoutVars>
          <dgm:chPref val="3"/>
        </dgm:presLayoutVars>
      </dgm:prSet>
      <dgm:spPr/>
    </dgm:pt>
    <dgm:pt modelId="{A5968AEB-25F1-409A-9B90-01148C2F4DD1}" type="pres">
      <dgm:prSet presAssocID="{610C2317-D52B-44A0-88C4-6BF1C33DF29E}" presName="level3hierChild" presStyleCnt="0"/>
      <dgm:spPr/>
    </dgm:pt>
  </dgm:ptLst>
  <dgm:cxnLst>
    <dgm:cxn modelId="{7C6CCB13-7DD0-4530-B759-20FDAF83BDCC}" type="presOf" srcId="{79096639-89A3-4249-B027-C744C1410A44}" destId="{115F1F96-0465-4A3D-9E7E-CADBE3A0B26A}" srcOrd="0" destOrd="0" presId="urn:microsoft.com/office/officeart/2005/8/layout/hierarchy2"/>
    <dgm:cxn modelId="{A9F58D16-DE7E-4C3A-B2AA-EEF9FF8DCE47}" type="presOf" srcId="{A1D699A4-067D-449D-BA5D-F211C00D0B40}" destId="{64E95234-3103-4248-9AA0-0F10B4F6E969}" srcOrd="0" destOrd="0" presId="urn:microsoft.com/office/officeart/2005/8/layout/hierarchy2"/>
    <dgm:cxn modelId="{B51DFE17-3D2B-4273-951A-DCB1744E1897}" type="presOf" srcId="{D09EA8C0-5C5C-4420-9AC5-C6010537E35E}" destId="{0031D3FA-C66A-4B95-9A5D-FBC1482488BD}" srcOrd="0" destOrd="0" presId="urn:microsoft.com/office/officeart/2005/8/layout/hierarchy2"/>
    <dgm:cxn modelId="{E814D226-2EA2-4C5C-9955-E945ED75910B}" type="presOf" srcId="{517A5C0F-E477-449C-91D2-698D8F32E95E}" destId="{A32262B1-11A8-4C8D-A882-1046BAF7B7C2}" srcOrd="0" destOrd="0" presId="urn:microsoft.com/office/officeart/2005/8/layout/hierarchy2"/>
    <dgm:cxn modelId="{D75FA827-1297-4AEB-B88C-8ACE267A0BE9}" type="presOf" srcId="{C361A9DE-9677-4D80-9E94-E62D31BFB61E}" destId="{A67FFAFA-4825-4E61-89AA-CEA29DBE3CB0}" srcOrd="0" destOrd="0" presId="urn:microsoft.com/office/officeart/2005/8/layout/hierarchy2"/>
    <dgm:cxn modelId="{B9CD532B-6775-4AAA-A286-DE2B830B0115}" srcId="{EF9B14A1-00AE-4B98-B23B-F1DDFE8487CE}" destId="{C361A9DE-9677-4D80-9E94-E62D31BFB61E}" srcOrd="2" destOrd="0" parTransId="{D09EA8C0-5C5C-4420-9AC5-C6010537E35E}" sibTransId="{051FF395-FF40-4C64-8A33-F0DB46C51F87}"/>
    <dgm:cxn modelId="{0FB7425B-2082-41EA-8249-58AE4A735A90}" srcId="{EF9B14A1-00AE-4B98-B23B-F1DDFE8487CE}" destId="{517A5C0F-E477-449C-91D2-698D8F32E95E}" srcOrd="0" destOrd="0" parTransId="{4A5C128B-A370-4150-BE0B-9FF9A866467B}" sibTransId="{E81952F1-8821-4DB9-B2A2-74CAE2D36FBA}"/>
    <dgm:cxn modelId="{64A2F85E-DFAA-4A7F-A286-0B11EC100392}" type="presOf" srcId="{BCB1BA06-B539-4170-AE39-A176A7D08ADC}" destId="{A21E32EB-F2F1-49E8-8098-851FEC47263E}" srcOrd="1" destOrd="0" presId="urn:microsoft.com/office/officeart/2005/8/layout/hierarchy2"/>
    <dgm:cxn modelId="{28692661-7602-40A8-A6A5-5D05073C1322}" type="presOf" srcId="{295604DD-5FDE-4C57-92A5-05691299C513}" destId="{2681E0FD-E632-46BB-85E2-46CF5F1BFDE1}" srcOrd="0" destOrd="0" presId="urn:microsoft.com/office/officeart/2005/8/layout/hierarchy2"/>
    <dgm:cxn modelId="{85E81E4F-CF85-406B-BF23-8F9D0CD7943C}" type="presOf" srcId="{A1D699A4-067D-449D-BA5D-F211C00D0B40}" destId="{0E4722A6-40CA-4BBF-95C0-E33739AD7C45}" srcOrd="1" destOrd="0" presId="urn:microsoft.com/office/officeart/2005/8/layout/hierarchy2"/>
    <dgm:cxn modelId="{BE8B286F-79F5-4BF2-BB88-372D4472751D}" type="presOf" srcId="{FE9E446E-3D8E-40F5-9A6F-B65AC64BE643}" destId="{5F568CE1-9266-41AD-BAFE-E9B66812321E}" srcOrd="0" destOrd="0" presId="urn:microsoft.com/office/officeart/2005/8/layout/hierarchy2"/>
    <dgm:cxn modelId="{A0852752-7E13-4C76-86F1-8CFF8F770413}" type="presOf" srcId="{F5C47BD2-A65C-4D92-B97C-4BBA6C23DD91}" destId="{76E8DB51-387A-4DD6-8DCD-312B716878A7}" srcOrd="0" destOrd="0" presId="urn:microsoft.com/office/officeart/2005/8/layout/hierarchy2"/>
    <dgm:cxn modelId="{EBA73F74-193A-4074-A0BD-14132FB72836}" srcId="{FE9E446E-3D8E-40F5-9A6F-B65AC64BE643}" destId="{295604DD-5FDE-4C57-92A5-05691299C513}" srcOrd="0" destOrd="0" parTransId="{A1D699A4-067D-449D-BA5D-F211C00D0B40}" sibTransId="{996B518F-7881-4B93-9EE2-CD86B6B2F7C6}"/>
    <dgm:cxn modelId="{22E5CE58-9C61-41DA-BFD9-33168305A70B}" type="presOf" srcId="{D67EA774-8636-4DE1-AD7A-CC2AC8061807}" destId="{F17E3488-C9DE-4664-BD49-D52066791C28}" srcOrd="1" destOrd="0" presId="urn:microsoft.com/office/officeart/2005/8/layout/hierarchy2"/>
    <dgm:cxn modelId="{6AC14F8B-6A7B-4F70-939E-D50204F087BF}" srcId="{FE9E446E-3D8E-40F5-9A6F-B65AC64BE643}" destId="{610C2317-D52B-44A0-88C4-6BF1C33DF29E}" srcOrd="1" destOrd="0" parTransId="{D51E896D-F4F5-4481-9471-49C7ECF600F2}" sibTransId="{AB982BD9-8DF1-4525-8329-3448EE2285DB}"/>
    <dgm:cxn modelId="{9DB1AB9F-73D8-4936-9AC3-68903CC48A14}" type="presOf" srcId="{D51E896D-F4F5-4481-9471-49C7ECF600F2}" destId="{4D05C2A0-513D-47B3-8C27-4E11C3E881EB}" srcOrd="0" destOrd="0" presId="urn:microsoft.com/office/officeart/2005/8/layout/hierarchy2"/>
    <dgm:cxn modelId="{1B1EF6A0-0AA3-4F0C-ADF8-297DC9F9AFAF}" srcId="{F5C47BD2-A65C-4D92-B97C-4BBA6C23DD91}" destId="{79096639-89A3-4249-B027-C744C1410A44}" srcOrd="0" destOrd="0" parTransId="{F7129D16-FAE5-48E8-8381-52B5FA26ADAC}" sibTransId="{1CCC801F-A179-467E-823F-A189B2A09109}"/>
    <dgm:cxn modelId="{F6B862A5-4AC3-4DE0-A73C-E898C8436556}" srcId="{79096639-89A3-4249-B027-C744C1410A44}" destId="{EF9B14A1-00AE-4B98-B23B-F1DDFE8487CE}" srcOrd="0" destOrd="0" parTransId="{B95E04CE-934F-42D3-BD2A-E4DC59529479}" sibTransId="{18CC10D2-3D8A-4E13-99C3-3F47FA4B2C30}"/>
    <dgm:cxn modelId="{313DB9A7-2045-41E9-A3AC-FBB7130A0FC5}" type="presOf" srcId="{610C2317-D52B-44A0-88C4-6BF1C33DF29E}" destId="{265746D6-231E-47E6-AA2B-13188CFB8948}" srcOrd="0" destOrd="0" presId="urn:microsoft.com/office/officeart/2005/8/layout/hierarchy2"/>
    <dgm:cxn modelId="{ACDC0EAA-6CA9-452C-A8AD-6B697436CB9B}" type="presOf" srcId="{06DDF59D-D110-4FB4-A5BD-E935A5E0EBBF}" destId="{E88C20F0-B8D0-4DC2-904B-5857D694CD1B}" srcOrd="0" destOrd="0" presId="urn:microsoft.com/office/officeart/2005/8/layout/hierarchy2"/>
    <dgm:cxn modelId="{37D1AAAD-D651-4C78-9883-8FF329259468}" type="presOf" srcId="{BCB1BA06-B539-4170-AE39-A176A7D08ADC}" destId="{74AC6584-1EE1-4E6E-8E77-A243989CC438}" srcOrd="0" destOrd="0" presId="urn:microsoft.com/office/officeart/2005/8/layout/hierarchy2"/>
    <dgm:cxn modelId="{F1A00DAE-93D6-4006-B61C-DAB0E9A19F21}" type="presOf" srcId="{B95E04CE-934F-42D3-BD2A-E4DC59529479}" destId="{25BA28E3-86B2-4625-8B2A-A78CDC31D001}" srcOrd="1" destOrd="0" presId="urn:microsoft.com/office/officeart/2005/8/layout/hierarchy2"/>
    <dgm:cxn modelId="{A27BEFAE-8A52-40A9-8073-C1699A4EE0A0}" type="presOf" srcId="{B95E04CE-934F-42D3-BD2A-E4DC59529479}" destId="{26B72368-9ACD-49E2-A690-9DF334BBA8AC}" srcOrd="0" destOrd="0" presId="urn:microsoft.com/office/officeart/2005/8/layout/hierarchy2"/>
    <dgm:cxn modelId="{836B93B0-0865-43E7-8F9E-730C734826D3}" type="presOf" srcId="{4A5C128B-A370-4150-BE0B-9FF9A866467B}" destId="{7FA4BC99-CC9C-4344-AD5C-6B9B8FA58B68}" srcOrd="1" destOrd="0" presId="urn:microsoft.com/office/officeart/2005/8/layout/hierarchy2"/>
    <dgm:cxn modelId="{9EC414B2-1F67-4128-9BE0-671711E66051}" type="presOf" srcId="{EF9B14A1-00AE-4B98-B23B-F1DDFE8487CE}" destId="{496D3181-9CEE-48E1-8A92-6951502F4928}" srcOrd="0" destOrd="0" presId="urn:microsoft.com/office/officeart/2005/8/layout/hierarchy2"/>
    <dgm:cxn modelId="{305D45B2-7473-419F-BBAA-1C5F4ECA6DF0}" type="presOf" srcId="{D51E896D-F4F5-4481-9471-49C7ECF600F2}" destId="{9FB741B3-A163-45DB-A9AB-7D0734801E0B}" srcOrd="1" destOrd="0" presId="urn:microsoft.com/office/officeart/2005/8/layout/hierarchy2"/>
    <dgm:cxn modelId="{EA8D0DBB-9352-4BF4-A142-936CDAB61B0B}" type="presOf" srcId="{D09EA8C0-5C5C-4420-9AC5-C6010537E35E}" destId="{F1FED91F-5823-4B3C-9AFE-0AF195446854}" srcOrd="1" destOrd="0" presId="urn:microsoft.com/office/officeart/2005/8/layout/hierarchy2"/>
    <dgm:cxn modelId="{9692DBC0-9A1F-4AD6-9D07-1918DA69E5E4}" srcId="{79096639-89A3-4249-B027-C744C1410A44}" destId="{FE9E446E-3D8E-40F5-9A6F-B65AC64BE643}" srcOrd="1" destOrd="0" parTransId="{D67EA774-8636-4DE1-AD7A-CC2AC8061807}" sibTransId="{36BC1929-0B5B-4D06-9BD6-8917CC3D6533}"/>
    <dgm:cxn modelId="{88D19BC7-FEA2-4992-90BA-38AA43180AC1}" type="presOf" srcId="{D67EA774-8636-4DE1-AD7A-CC2AC8061807}" destId="{5F875AEB-F823-4DC0-A813-2F012629B4A1}" srcOrd="0" destOrd="0" presId="urn:microsoft.com/office/officeart/2005/8/layout/hierarchy2"/>
    <dgm:cxn modelId="{A70812E1-7338-4AAB-B8A4-0CB515C02228}" srcId="{EF9B14A1-00AE-4B98-B23B-F1DDFE8487CE}" destId="{06DDF59D-D110-4FB4-A5BD-E935A5E0EBBF}" srcOrd="1" destOrd="0" parTransId="{BCB1BA06-B539-4170-AE39-A176A7D08ADC}" sibTransId="{DFFC5C9D-3798-4387-95DC-B708E1285F1A}"/>
    <dgm:cxn modelId="{20E84CE7-8A1C-4BBE-BA41-8EB62BCB0B2C}" type="presOf" srcId="{4A5C128B-A370-4150-BE0B-9FF9A866467B}" destId="{78382C14-2F14-4F08-BF4C-82E734307952}" srcOrd="0" destOrd="0" presId="urn:microsoft.com/office/officeart/2005/8/layout/hierarchy2"/>
    <dgm:cxn modelId="{B4B27DF3-4C88-4C49-946F-69EB32911494}" type="presParOf" srcId="{76E8DB51-387A-4DD6-8DCD-312B716878A7}" destId="{59FBF894-F062-4975-8B38-902C49C26F9E}" srcOrd="0" destOrd="0" presId="urn:microsoft.com/office/officeart/2005/8/layout/hierarchy2"/>
    <dgm:cxn modelId="{0CF9FB61-F8B0-45E2-9856-30EE3B719E94}" type="presParOf" srcId="{59FBF894-F062-4975-8B38-902C49C26F9E}" destId="{115F1F96-0465-4A3D-9E7E-CADBE3A0B26A}" srcOrd="0" destOrd="0" presId="urn:microsoft.com/office/officeart/2005/8/layout/hierarchy2"/>
    <dgm:cxn modelId="{73DF99AD-8015-442D-A67E-3B82998AB2A8}" type="presParOf" srcId="{59FBF894-F062-4975-8B38-902C49C26F9E}" destId="{7DE46695-DF69-42DB-8A9F-D7FDEC8B9EE4}" srcOrd="1" destOrd="0" presId="urn:microsoft.com/office/officeart/2005/8/layout/hierarchy2"/>
    <dgm:cxn modelId="{865D50A5-FE70-4051-95EB-45396059AEB9}" type="presParOf" srcId="{7DE46695-DF69-42DB-8A9F-D7FDEC8B9EE4}" destId="{26B72368-9ACD-49E2-A690-9DF334BBA8AC}" srcOrd="0" destOrd="0" presId="urn:microsoft.com/office/officeart/2005/8/layout/hierarchy2"/>
    <dgm:cxn modelId="{2BE5BFCB-8BF8-4ECD-B58F-1D4A46170DC2}" type="presParOf" srcId="{26B72368-9ACD-49E2-A690-9DF334BBA8AC}" destId="{25BA28E3-86B2-4625-8B2A-A78CDC31D001}" srcOrd="0" destOrd="0" presId="urn:microsoft.com/office/officeart/2005/8/layout/hierarchy2"/>
    <dgm:cxn modelId="{54C7C660-4008-4ABE-8D77-0F7CA2330C77}" type="presParOf" srcId="{7DE46695-DF69-42DB-8A9F-D7FDEC8B9EE4}" destId="{452060F7-E29C-455D-83C6-DB9ECAA9DCFF}" srcOrd="1" destOrd="0" presId="urn:microsoft.com/office/officeart/2005/8/layout/hierarchy2"/>
    <dgm:cxn modelId="{70151AB0-7A06-4650-9EF6-EB1DD0AE580B}" type="presParOf" srcId="{452060F7-E29C-455D-83C6-DB9ECAA9DCFF}" destId="{496D3181-9CEE-48E1-8A92-6951502F4928}" srcOrd="0" destOrd="0" presId="urn:microsoft.com/office/officeart/2005/8/layout/hierarchy2"/>
    <dgm:cxn modelId="{96769DA5-3341-465E-84F3-480792DFD0C2}" type="presParOf" srcId="{452060F7-E29C-455D-83C6-DB9ECAA9DCFF}" destId="{81F49043-1E89-4A38-96A6-5891F54DE4A2}" srcOrd="1" destOrd="0" presId="urn:microsoft.com/office/officeart/2005/8/layout/hierarchy2"/>
    <dgm:cxn modelId="{C05FE620-ED90-4C9C-AE4B-EEBA781B771F}" type="presParOf" srcId="{81F49043-1E89-4A38-96A6-5891F54DE4A2}" destId="{78382C14-2F14-4F08-BF4C-82E734307952}" srcOrd="0" destOrd="0" presId="urn:microsoft.com/office/officeart/2005/8/layout/hierarchy2"/>
    <dgm:cxn modelId="{99035EEE-D7AC-4BFE-ADF4-E9593CEBA43A}" type="presParOf" srcId="{78382C14-2F14-4F08-BF4C-82E734307952}" destId="{7FA4BC99-CC9C-4344-AD5C-6B9B8FA58B68}" srcOrd="0" destOrd="0" presId="urn:microsoft.com/office/officeart/2005/8/layout/hierarchy2"/>
    <dgm:cxn modelId="{4AEB3E3C-2959-46FB-B8CA-B1CEE12049BC}" type="presParOf" srcId="{81F49043-1E89-4A38-96A6-5891F54DE4A2}" destId="{3F2DCA30-70E1-4789-8756-96619D109305}" srcOrd="1" destOrd="0" presId="urn:microsoft.com/office/officeart/2005/8/layout/hierarchy2"/>
    <dgm:cxn modelId="{DB5701B6-879D-411D-9D21-B9A8FA2A7F92}" type="presParOf" srcId="{3F2DCA30-70E1-4789-8756-96619D109305}" destId="{A32262B1-11A8-4C8D-A882-1046BAF7B7C2}" srcOrd="0" destOrd="0" presId="urn:microsoft.com/office/officeart/2005/8/layout/hierarchy2"/>
    <dgm:cxn modelId="{0CFD29EB-313F-43B4-A53B-0807985C02BB}" type="presParOf" srcId="{3F2DCA30-70E1-4789-8756-96619D109305}" destId="{B9DF5A8E-D451-4576-A227-D31B2A45BC24}" srcOrd="1" destOrd="0" presId="urn:microsoft.com/office/officeart/2005/8/layout/hierarchy2"/>
    <dgm:cxn modelId="{8A7A535F-461B-47F6-891F-B68FC543F6E6}" type="presParOf" srcId="{81F49043-1E89-4A38-96A6-5891F54DE4A2}" destId="{74AC6584-1EE1-4E6E-8E77-A243989CC438}" srcOrd="2" destOrd="0" presId="urn:microsoft.com/office/officeart/2005/8/layout/hierarchy2"/>
    <dgm:cxn modelId="{A6C7FAD6-1A7E-477C-92C4-7573D9C787E9}" type="presParOf" srcId="{74AC6584-1EE1-4E6E-8E77-A243989CC438}" destId="{A21E32EB-F2F1-49E8-8098-851FEC47263E}" srcOrd="0" destOrd="0" presId="urn:microsoft.com/office/officeart/2005/8/layout/hierarchy2"/>
    <dgm:cxn modelId="{AC9D54F2-47E5-4CDF-BB80-FF50AD3769F9}" type="presParOf" srcId="{81F49043-1E89-4A38-96A6-5891F54DE4A2}" destId="{5A99FE09-BCBD-42B7-9ECF-283C38F36F0E}" srcOrd="3" destOrd="0" presId="urn:microsoft.com/office/officeart/2005/8/layout/hierarchy2"/>
    <dgm:cxn modelId="{23A49B69-AE1C-4CF3-9508-88D989F3674B}" type="presParOf" srcId="{5A99FE09-BCBD-42B7-9ECF-283C38F36F0E}" destId="{E88C20F0-B8D0-4DC2-904B-5857D694CD1B}" srcOrd="0" destOrd="0" presId="urn:microsoft.com/office/officeart/2005/8/layout/hierarchy2"/>
    <dgm:cxn modelId="{3456357A-EBD2-4C16-B6EF-634C29E8F3A9}" type="presParOf" srcId="{5A99FE09-BCBD-42B7-9ECF-283C38F36F0E}" destId="{77A3EF54-70C8-4588-BBCE-306B68AD758A}" srcOrd="1" destOrd="0" presId="urn:microsoft.com/office/officeart/2005/8/layout/hierarchy2"/>
    <dgm:cxn modelId="{DAB89ED7-95CF-475B-89C4-BEB28DB035DC}" type="presParOf" srcId="{81F49043-1E89-4A38-96A6-5891F54DE4A2}" destId="{0031D3FA-C66A-4B95-9A5D-FBC1482488BD}" srcOrd="4" destOrd="0" presId="urn:microsoft.com/office/officeart/2005/8/layout/hierarchy2"/>
    <dgm:cxn modelId="{31ED8347-D2FE-471F-A2EC-ADC238299D2F}" type="presParOf" srcId="{0031D3FA-C66A-4B95-9A5D-FBC1482488BD}" destId="{F1FED91F-5823-4B3C-9AFE-0AF195446854}" srcOrd="0" destOrd="0" presId="urn:microsoft.com/office/officeart/2005/8/layout/hierarchy2"/>
    <dgm:cxn modelId="{1934E43B-1AA9-4393-AEF5-3E949AFFEBBF}" type="presParOf" srcId="{81F49043-1E89-4A38-96A6-5891F54DE4A2}" destId="{846608EC-8175-44EF-ABAD-D45D783BE58D}" srcOrd="5" destOrd="0" presId="urn:microsoft.com/office/officeart/2005/8/layout/hierarchy2"/>
    <dgm:cxn modelId="{53BA6DCF-29BF-421C-A6FA-0E39BF018333}" type="presParOf" srcId="{846608EC-8175-44EF-ABAD-D45D783BE58D}" destId="{A67FFAFA-4825-4E61-89AA-CEA29DBE3CB0}" srcOrd="0" destOrd="0" presId="urn:microsoft.com/office/officeart/2005/8/layout/hierarchy2"/>
    <dgm:cxn modelId="{0028DD38-DCB7-468A-ACDE-5463691128A8}" type="presParOf" srcId="{846608EC-8175-44EF-ABAD-D45D783BE58D}" destId="{D958DC7D-7698-4B1F-91C7-2F8C278FFBDB}" srcOrd="1" destOrd="0" presId="urn:microsoft.com/office/officeart/2005/8/layout/hierarchy2"/>
    <dgm:cxn modelId="{620A8238-F5D9-4F6E-BF54-C0CA96600C24}" type="presParOf" srcId="{7DE46695-DF69-42DB-8A9F-D7FDEC8B9EE4}" destId="{5F875AEB-F823-4DC0-A813-2F012629B4A1}" srcOrd="2" destOrd="0" presId="urn:microsoft.com/office/officeart/2005/8/layout/hierarchy2"/>
    <dgm:cxn modelId="{7DA77D87-BA44-4B3D-A6C8-3640A1427FB0}" type="presParOf" srcId="{5F875AEB-F823-4DC0-A813-2F012629B4A1}" destId="{F17E3488-C9DE-4664-BD49-D52066791C28}" srcOrd="0" destOrd="0" presId="urn:microsoft.com/office/officeart/2005/8/layout/hierarchy2"/>
    <dgm:cxn modelId="{5897DEFA-2D1A-4C1F-A73D-8B76E4819ABF}" type="presParOf" srcId="{7DE46695-DF69-42DB-8A9F-D7FDEC8B9EE4}" destId="{645533E5-E0F7-4E6A-9061-EBBF93F15DBD}" srcOrd="3" destOrd="0" presId="urn:microsoft.com/office/officeart/2005/8/layout/hierarchy2"/>
    <dgm:cxn modelId="{EB82756F-475A-48DA-AA39-BA5E3E2CA5A9}" type="presParOf" srcId="{645533E5-E0F7-4E6A-9061-EBBF93F15DBD}" destId="{5F568CE1-9266-41AD-BAFE-E9B66812321E}" srcOrd="0" destOrd="0" presId="urn:microsoft.com/office/officeart/2005/8/layout/hierarchy2"/>
    <dgm:cxn modelId="{7B2C949F-2627-4DBE-BA2C-CDF6EEA669C7}" type="presParOf" srcId="{645533E5-E0F7-4E6A-9061-EBBF93F15DBD}" destId="{8B09BB8B-C74B-4110-9EA7-0602104D6F97}" srcOrd="1" destOrd="0" presId="urn:microsoft.com/office/officeart/2005/8/layout/hierarchy2"/>
    <dgm:cxn modelId="{6D83505D-B9EF-4925-AA9E-A2B3E20661C3}" type="presParOf" srcId="{8B09BB8B-C74B-4110-9EA7-0602104D6F97}" destId="{64E95234-3103-4248-9AA0-0F10B4F6E969}" srcOrd="0" destOrd="0" presId="urn:microsoft.com/office/officeart/2005/8/layout/hierarchy2"/>
    <dgm:cxn modelId="{F9EDE8E0-8BF8-4485-B510-EDE3E647F5A0}" type="presParOf" srcId="{64E95234-3103-4248-9AA0-0F10B4F6E969}" destId="{0E4722A6-40CA-4BBF-95C0-E33739AD7C45}" srcOrd="0" destOrd="0" presId="urn:microsoft.com/office/officeart/2005/8/layout/hierarchy2"/>
    <dgm:cxn modelId="{9126F248-2FF9-4E80-BA53-E9230CA67980}" type="presParOf" srcId="{8B09BB8B-C74B-4110-9EA7-0602104D6F97}" destId="{BFAF15A4-2382-40B7-9F60-639404365251}" srcOrd="1" destOrd="0" presId="urn:microsoft.com/office/officeart/2005/8/layout/hierarchy2"/>
    <dgm:cxn modelId="{CD5F7D82-0AFE-488D-9019-7C9AF6B5C765}" type="presParOf" srcId="{BFAF15A4-2382-40B7-9F60-639404365251}" destId="{2681E0FD-E632-46BB-85E2-46CF5F1BFDE1}" srcOrd="0" destOrd="0" presId="urn:microsoft.com/office/officeart/2005/8/layout/hierarchy2"/>
    <dgm:cxn modelId="{41ACB339-C538-4796-B8EC-2A9E4D2949C3}" type="presParOf" srcId="{BFAF15A4-2382-40B7-9F60-639404365251}" destId="{9E806B65-A460-4DFF-A6DB-0C798450C833}" srcOrd="1" destOrd="0" presId="urn:microsoft.com/office/officeart/2005/8/layout/hierarchy2"/>
    <dgm:cxn modelId="{BD50234C-321E-45E9-880C-A7F0CE1B7D98}" type="presParOf" srcId="{8B09BB8B-C74B-4110-9EA7-0602104D6F97}" destId="{4D05C2A0-513D-47B3-8C27-4E11C3E881EB}" srcOrd="2" destOrd="0" presId="urn:microsoft.com/office/officeart/2005/8/layout/hierarchy2"/>
    <dgm:cxn modelId="{56DB512D-F85D-4198-BD48-F692FA066383}" type="presParOf" srcId="{4D05C2A0-513D-47B3-8C27-4E11C3E881EB}" destId="{9FB741B3-A163-45DB-A9AB-7D0734801E0B}" srcOrd="0" destOrd="0" presId="urn:microsoft.com/office/officeart/2005/8/layout/hierarchy2"/>
    <dgm:cxn modelId="{27473FE3-0274-4B00-A436-1BC9BAC578BC}" type="presParOf" srcId="{8B09BB8B-C74B-4110-9EA7-0602104D6F97}" destId="{91FB03F4-4312-4F89-99D0-E7F94B42955B}" srcOrd="3" destOrd="0" presId="urn:microsoft.com/office/officeart/2005/8/layout/hierarchy2"/>
    <dgm:cxn modelId="{472D8041-C4A6-4402-AB0F-B48C620F1112}" type="presParOf" srcId="{91FB03F4-4312-4F89-99D0-E7F94B42955B}" destId="{265746D6-231E-47E6-AA2B-13188CFB8948}" srcOrd="0" destOrd="0" presId="urn:microsoft.com/office/officeart/2005/8/layout/hierarchy2"/>
    <dgm:cxn modelId="{7105C3A8-8849-46CB-9714-C4151F43DEA1}" type="presParOf" srcId="{91FB03F4-4312-4F89-99D0-E7F94B42955B}" destId="{A5968AEB-25F1-409A-9B90-01148C2F4DD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8BA3F2-0451-44DF-A8F5-4273359AABF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5BCB616-835C-47E2-8BB7-C7AD051F8202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Daně</a:t>
          </a:r>
        </a:p>
      </dgm:t>
    </dgm:pt>
    <dgm:pt modelId="{27959E8C-BAE4-4FFE-BF9A-D4DFBC7B7D40}" type="parTrans" cxnId="{F40BB52A-6CCB-4AFB-B0B7-88840B1C90C5}">
      <dgm:prSet/>
      <dgm:spPr/>
      <dgm:t>
        <a:bodyPr/>
        <a:lstStyle/>
        <a:p>
          <a:endParaRPr lang="cs-CZ"/>
        </a:p>
      </dgm:t>
    </dgm:pt>
    <dgm:pt modelId="{171E4C92-5FC4-4F2E-AB2C-BF42020B1001}" type="sibTrans" cxnId="{F40BB52A-6CCB-4AFB-B0B7-88840B1C90C5}">
      <dgm:prSet/>
      <dgm:spPr/>
      <dgm:t>
        <a:bodyPr/>
        <a:lstStyle/>
        <a:p>
          <a:endParaRPr lang="cs-CZ"/>
        </a:p>
      </dgm:t>
    </dgm:pt>
    <dgm:pt modelId="{FE2A095F-CA4C-4DAB-AB83-A24D07792EDD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výlučné</a:t>
          </a:r>
        </a:p>
      </dgm:t>
    </dgm:pt>
    <dgm:pt modelId="{A43AB9E4-442D-4F28-968B-B7ED4A65B02F}" type="parTrans" cxnId="{DA202841-0437-4F5F-8810-8ADCC8479481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6D4F38E0-8E0E-4F09-806F-25D6F7AB8D79}" type="sibTrans" cxnId="{DA202841-0437-4F5F-8810-8ADCC8479481}">
      <dgm:prSet/>
      <dgm:spPr/>
      <dgm:t>
        <a:bodyPr/>
        <a:lstStyle/>
        <a:p>
          <a:endParaRPr lang="cs-CZ"/>
        </a:p>
      </dgm:t>
    </dgm:pt>
    <dgm:pt modelId="{BC15DEB8-85A1-490D-8F31-8F3F8E4BF7AC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sdílené</a:t>
          </a:r>
        </a:p>
      </dgm:t>
    </dgm:pt>
    <dgm:pt modelId="{01B5E7AA-F81E-4A04-B9BB-42B75A3AE14E}" type="parTrans" cxnId="{6B345C27-179C-4926-930C-B3618E997518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4BDD08E1-2544-45B2-BF5D-5C7AAE927F80}" type="sibTrans" cxnId="{6B345C27-179C-4926-930C-B3618E997518}">
      <dgm:prSet/>
      <dgm:spPr/>
      <dgm:t>
        <a:bodyPr/>
        <a:lstStyle/>
        <a:p>
          <a:endParaRPr lang="cs-CZ"/>
        </a:p>
      </dgm:t>
    </dgm:pt>
    <dgm:pt modelId="{DF6B2AFD-203D-4678-8B47-AFD6762AA338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státní</a:t>
          </a:r>
        </a:p>
      </dgm:t>
    </dgm:pt>
    <dgm:pt modelId="{7C31F83D-7FB7-485C-B7B5-51D5F1D8DEF2}" type="parTrans" cxnId="{FE150FA2-A6BA-4ECF-9729-1DA340382D8E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A1F88AE5-6A35-4533-B5F7-A5F287635475}" type="sibTrans" cxnId="{FE150FA2-A6BA-4ECF-9729-1DA340382D8E}">
      <dgm:prSet/>
      <dgm:spPr/>
      <dgm:t>
        <a:bodyPr/>
        <a:lstStyle/>
        <a:p>
          <a:endParaRPr lang="cs-CZ"/>
        </a:p>
      </dgm:t>
    </dgm:pt>
    <dgm:pt modelId="{90FDA99E-A7A6-4DDD-A5D0-75DBAE53C2ED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místní</a:t>
          </a:r>
        </a:p>
      </dgm:t>
    </dgm:pt>
    <dgm:pt modelId="{19BCDF72-1DDB-49E3-8D77-916FA7FC2A4A}" type="parTrans" cxnId="{511D0E59-A0C1-4760-9AAE-D56D8F7B0560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CEDDC29F-35BC-4636-9703-9E5824D0EB97}" type="sibTrans" cxnId="{511D0E59-A0C1-4760-9AAE-D56D8F7B0560}">
      <dgm:prSet/>
      <dgm:spPr/>
      <dgm:t>
        <a:bodyPr/>
        <a:lstStyle/>
        <a:p>
          <a:endParaRPr lang="cs-CZ"/>
        </a:p>
      </dgm:t>
    </dgm:pt>
    <dgm:pt modelId="{341DF5F8-046F-4C7C-AA10-02F06EAD88FB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státní rozpočet</a:t>
          </a:r>
        </a:p>
      </dgm:t>
    </dgm:pt>
    <dgm:pt modelId="{71401D56-6E65-4B9B-A2D4-1937244E1773}" type="parTrans" cxnId="{AC05487E-47EC-4FF5-9E86-0584F1757CAE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2A85A9E3-05CB-426D-BC6F-C5BDDF2B2895}" type="sibTrans" cxnId="{AC05487E-47EC-4FF5-9E86-0584F1757CAE}">
      <dgm:prSet/>
      <dgm:spPr/>
      <dgm:t>
        <a:bodyPr/>
        <a:lstStyle/>
        <a:p>
          <a:endParaRPr lang="cs-CZ"/>
        </a:p>
      </dgm:t>
    </dgm:pt>
    <dgm:pt modelId="{6F1F356E-225B-44B8-9EEF-4FC087F5854A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státní fondy</a:t>
          </a:r>
        </a:p>
      </dgm:t>
    </dgm:pt>
    <dgm:pt modelId="{9C9405A7-603B-4466-8092-D09C28C37444}" type="parTrans" cxnId="{7AFA1F88-F9E2-4CB1-9F88-B6E35C70B6D0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F2FBD1E9-A821-46EA-AC04-58E9EBC1210B}" type="sibTrans" cxnId="{7AFA1F88-F9E2-4CB1-9F88-B6E35C70B6D0}">
      <dgm:prSet/>
      <dgm:spPr/>
      <dgm:t>
        <a:bodyPr/>
        <a:lstStyle/>
        <a:p>
          <a:endParaRPr lang="cs-CZ"/>
        </a:p>
      </dgm:t>
    </dgm:pt>
    <dgm:pt modelId="{84480DBE-8337-4E0C-AF13-F1D26DE94DE2}" type="pres">
      <dgm:prSet presAssocID="{D28BA3F2-0451-44DF-A8F5-4273359AABF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A646B38-6F76-4D98-9ECB-108BA76B5ADE}" type="pres">
      <dgm:prSet presAssocID="{D5BCB616-835C-47E2-8BB7-C7AD051F8202}" presName="root1" presStyleCnt="0"/>
      <dgm:spPr/>
    </dgm:pt>
    <dgm:pt modelId="{E3C5E953-1A1A-4803-BA40-A035396595F8}" type="pres">
      <dgm:prSet presAssocID="{D5BCB616-835C-47E2-8BB7-C7AD051F8202}" presName="LevelOneTextNode" presStyleLbl="node0" presStyleIdx="0" presStyleCnt="1">
        <dgm:presLayoutVars>
          <dgm:chPref val="3"/>
        </dgm:presLayoutVars>
      </dgm:prSet>
      <dgm:spPr/>
    </dgm:pt>
    <dgm:pt modelId="{4100C187-AE1E-40B7-A30A-FD53544386FE}" type="pres">
      <dgm:prSet presAssocID="{D5BCB616-835C-47E2-8BB7-C7AD051F8202}" presName="level2hierChild" presStyleCnt="0"/>
      <dgm:spPr/>
    </dgm:pt>
    <dgm:pt modelId="{9390C308-3C72-42AD-852F-A5C5C22B0473}" type="pres">
      <dgm:prSet presAssocID="{A43AB9E4-442D-4F28-968B-B7ED4A65B02F}" presName="conn2-1" presStyleLbl="parChTrans1D2" presStyleIdx="0" presStyleCnt="2"/>
      <dgm:spPr/>
    </dgm:pt>
    <dgm:pt modelId="{9629B1D2-58FD-4CCE-A2A0-25D9B1F2D622}" type="pres">
      <dgm:prSet presAssocID="{A43AB9E4-442D-4F28-968B-B7ED4A65B02F}" presName="connTx" presStyleLbl="parChTrans1D2" presStyleIdx="0" presStyleCnt="2"/>
      <dgm:spPr/>
    </dgm:pt>
    <dgm:pt modelId="{535D2A42-2D0F-41A1-B85B-F5451CC79681}" type="pres">
      <dgm:prSet presAssocID="{FE2A095F-CA4C-4DAB-AB83-A24D07792EDD}" presName="root2" presStyleCnt="0"/>
      <dgm:spPr/>
    </dgm:pt>
    <dgm:pt modelId="{46325BD9-E565-4F7B-AE85-5022F0CFE6EF}" type="pres">
      <dgm:prSet presAssocID="{FE2A095F-CA4C-4DAB-AB83-A24D07792EDD}" presName="LevelTwoTextNode" presStyleLbl="node2" presStyleIdx="0" presStyleCnt="2">
        <dgm:presLayoutVars>
          <dgm:chPref val="3"/>
        </dgm:presLayoutVars>
      </dgm:prSet>
      <dgm:spPr/>
    </dgm:pt>
    <dgm:pt modelId="{134CDE86-7473-4896-97C6-8BE5F87AA731}" type="pres">
      <dgm:prSet presAssocID="{FE2A095F-CA4C-4DAB-AB83-A24D07792EDD}" presName="level3hierChild" presStyleCnt="0"/>
      <dgm:spPr/>
    </dgm:pt>
    <dgm:pt modelId="{DB53EBC2-5D71-46C6-BC20-623D748C0085}" type="pres">
      <dgm:prSet presAssocID="{7C31F83D-7FB7-485C-B7B5-51D5F1D8DEF2}" presName="conn2-1" presStyleLbl="parChTrans1D3" presStyleIdx="0" presStyleCnt="2"/>
      <dgm:spPr/>
    </dgm:pt>
    <dgm:pt modelId="{1E9338C4-EB8F-44E8-8F0B-23AF4890D8CF}" type="pres">
      <dgm:prSet presAssocID="{7C31F83D-7FB7-485C-B7B5-51D5F1D8DEF2}" presName="connTx" presStyleLbl="parChTrans1D3" presStyleIdx="0" presStyleCnt="2"/>
      <dgm:spPr/>
    </dgm:pt>
    <dgm:pt modelId="{4280DC97-E9CE-4A7A-B8F4-5D0F92A40E7D}" type="pres">
      <dgm:prSet presAssocID="{DF6B2AFD-203D-4678-8B47-AFD6762AA338}" presName="root2" presStyleCnt="0"/>
      <dgm:spPr/>
    </dgm:pt>
    <dgm:pt modelId="{686D63E5-60D9-4FA7-9D30-5AFE0E192FF3}" type="pres">
      <dgm:prSet presAssocID="{DF6B2AFD-203D-4678-8B47-AFD6762AA338}" presName="LevelTwoTextNode" presStyleLbl="node3" presStyleIdx="0" presStyleCnt="2">
        <dgm:presLayoutVars>
          <dgm:chPref val="3"/>
        </dgm:presLayoutVars>
      </dgm:prSet>
      <dgm:spPr/>
    </dgm:pt>
    <dgm:pt modelId="{9CD6AAAA-1693-4D73-89E5-01977B810A16}" type="pres">
      <dgm:prSet presAssocID="{DF6B2AFD-203D-4678-8B47-AFD6762AA338}" presName="level3hierChild" presStyleCnt="0"/>
      <dgm:spPr/>
    </dgm:pt>
    <dgm:pt modelId="{89BD5B62-2BD7-4788-9EB0-8AAA19001980}" type="pres">
      <dgm:prSet presAssocID="{71401D56-6E65-4B9B-A2D4-1937244E1773}" presName="conn2-1" presStyleLbl="parChTrans1D4" presStyleIdx="0" presStyleCnt="2"/>
      <dgm:spPr/>
    </dgm:pt>
    <dgm:pt modelId="{8D43416B-DE56-4116-B722-27423495A925}" type="pres">
      <dgm:prSet presAssocID="{71401D56-6E65-4B9B-A2D4-1937244E1773}" presName="connTx" presStyleLbl="parChTrans1D4" presStyleIdx="0" presStyleCnt="2"/>
      <dgm:spPr/>
    </dgm:pt>
    <dgm:pt modelId="{DEA444A5-A299-4966-B7D4-88A1EFA2A1F8}" type="pres">
      <dgm:prSet presAssocID="{341DF5F8-046F-4C7C-AA10-02F06EAD88FB}" presName="root2" presStyleCnt="0"/>
      <dgm:spPr/>
    </dgm:pt>
    <dgm:pt modelId="{E89F7469-7086-407D-87D0-16BE24A2FC99}" type="pres">
      <dgm:prSet presAssocID="{341DF5F8-046F-4C7C-AA10-02F06EAD88FB}" presName="LevelTwoTextNode" presStyleLbl="node4" presStyleIdx="0" presStyleCnt="2">
        <dgm:presLayoutVars>
          <dgm:chPref val="3"/>
        </dgm:presLayoutVars>
      </dgm:prSet>
      <dgm:spPr/>
    </dgm:pt>
    <dgm:pt modelId="{7F06639D-6020-4891-82FE-C38238DE748E}" type="pres">
      <dgm:prSet presAssocID="{341DF5F8-046F-4C7C-AA10-02F06EAD88FB}" presName="level3hierChild" presStyleCnt="0"/>
      <dgm:spPr/>
    </dgm:pt>
    <dgm:pt modelId="{9AD81CA7-EE41-4327-AEE2-DD89273AA6F9}" type="pres">
      <dgm:prSet presAssocID="{9C9405A7-603B-4466-8092-D09C28C37444}" presName="conn2-1" presStyleLbl="parChTrans1D4" presStyleIdx="1" presStyleCnt="2"/>
      <dgm:spPr/>
    </dgm:pt>
    <dgm:pt modelId="{2D5E0815-A16F-4BDF-89D2-FE53B7234E20}" type="pres">
      <dgm:prSet presAssocID="{9C9405A7-603B-4466-8092-D09C28C37444}" presName="connTx" presStyleLbl="parChTrans1D4" presStyleIdx="1" presStyleCnt="2"/>
      <dgm:spPr/>
    </dgm:pt>
    <dgm:pt modelId="{6C829495-A18F-4505-A4E8-739364055150}" type="pres">
      <dgm:prSet presAssocID="{6F1F356E-225B-44B8-9EEF-4FC087F5854A}" presName="root2" presStyleCnt="0"/>
      <dgm:spPr/>
    </dgm:pt>
    <dgm:pt modelId="{0AB4CF5C-A9F8-4F4F-9908-DBCB33F52ECE}" type="pres">
      <dgm:prSet presAssocID="{6F1F356E-225B-44B8-9EEF-4FC087F5854A}" presName="LevelTwoTextNode" presStyleLbl="node4" presStyleIdx="1" presStyleCnt="2" custScaleY="103309">
        <dgm:presLayoutVars>
          <dgm:chPref val="3"/>
        </dgm:presLayoutVars>
      </dgm:prSet>
      <dgm:spPr/>
    </dgm:pt>
    <dgm:pt modelId="{F96C77F8-2B64-443C-B9A5-5D21ACE762BA}" type="pres">
      <dgm:prSet presAssocID="{6F1F356E-225B-44B8-9EEF-4FC087F5854A}" presName="level3hierChild" presStyleCnt="0"/>
      <dgm:spPr/>
    </dgm:pt>
    <dgm:pt modelId="{290D765C-AB29-42A2-A58E-209F9FF1BD15}" type="pres">
      <dgm:prSet presAssocID="{19BCDF72-1DDB-49E3-8D77-916FA7FC2A4A}" presName="conn2-1" presStyleLbl="parChTrans1D3" presStyleIdx="1" presStyleCnt="2"/>
      <dgm:spPr/>
    </dgm:pt>
    <dgm:pt modelId="{66AAC87F-0985-4A29-85D2-CB3729BC5DBE}" type="pres">
      <dgm:prSet presAssocID="{19BCDF72-1DDB-49E3-8D77-916FA7FC2A4A}" presName="connTx" presStyleLbl="parChTrans1D3" presStyleIdx="1" presStyleCnt="2"/>
      <dgm:spPr/>
    </dgm:pt>
    <dgm:pt modelId="{47829D43-8AF3-4367-8684-69E827CB7851}" type="pres">
      <dgm:prSet presAssocID="{90FDA99E-A7A6-4DDD-A5D0-75DBAE53C2ED}" presName="root2" presStyleCnt="0"/>
      <dgm:spPr/>
    </dgm:pt>
    <dgm:pt modelId="{AB347A3A-44D0-4DD1-A6ED-28297DA99E05}" type="pres">
      <dgm:prSet presAssocID="{90FDA99E-A7A6-4DDD-A5D0-75DBAE53C2ED}" presName="LevelTwoTextNode" presStyleLbl="node3" presStyleIdx="1" presStyleCnt="2">
        <dgm:presLayoutVars>
          <dgm:chPref val="3"/>
        </dgm:presLayoutVars>
      </dgm:prSet>
      <dgm:spPr/>
    </dgm:pt>
    <dgm:pt modelId="{D0DDD0C5-2781-420E-BE47-2D67E8E59358}" type="pres">
      <dgm:prSet presAssocID="{90FDA99E-A7A6-4DDD-A5D0-75DBAE53C2ED}" presName="level3hierChild" presStyleCnt="0"/>
      <dgm:spPr/>
    </dgm:pt>
    <dgm:pt modelId="{965E4374-C011-4D00-A891-3A7C08E9ED5A}" type="pres">
      <dgm:prSet presAssocID="{01B5E7AA-F81E-4A04-B9BB-42B75A3AE14E}" presName="conn2-1" presStyleLbl="parChTrans1D2" presStyleIdx="1" presStyleCnt="2"/>
      <dgm:spPr/>
    </dgm:pt>
    <dgm:pt modelId="{70D4690C-585A-404D-9C56-DC6F632448F9}" type="pres">
      <dgm:prSet presAssocID="{01B5E7AA-F81E-4A04-B9BB-42B75A3AE14E}" presName="connTx" presStyleLbl="parChTrans1D2" presStyleIdx="1" presStyleCnt="2"/>
      <dgm:spPr/>
    </dgm:pt>
    <dgm:pt modelId="{1FE259C4-5FD9-4510-998A-239FF702D895}" type="pres">
      <dgm:prSet presAssocID="{BC15DEB8-85A1-490D-8F31-8F3F8E4BF7AC}" presName="root2" presStyleCnt="0"/>
      <dgm:spPr/>
    </dgm:pt>
    <dgm:pt modelId="{390CF37E-6DA2-41FA-8E66-A3D0A6BA5C53}" type="pres">
      <dgm:prSet presAssocID="{BC15DEB8-85A1-490D-8F31-8F3F8E4BF7AC}" presName="LevelTwoTextNode" presStyleLbl="node2" presStyleIdx="1" presStyleCnt="2">
        <dgm:presLayoutVars>
          <dgm:chPref val="3"/>
        </dgm:presLayoutVars>
      </dgm:prSet>
      <dgm:spPr/>
    </dgm:pt>
    <dgm:pt modelId="{5EDF537A-27E5-460F-80C8-8456590770B9}" type="pres">
      <dgm:prSet presAssocID="{BC15DEB8-85A1-490D-8F31-8F3F8E4BF7AC}" presName="level3hierChild" presStyleCnt="0"/>
      <dgm:spPr/>
    </dgm:pt>
  </dgm:ptLst>
  <dgm:cxnLst>
    <dgm:cxn modelId="{AA13CB00-E313-41D0-866C-B86933BE64B5}" type="presOf" srcId="{DF6B2AFD-203D-4678-8B47-AFD6762AA338}" destId="{686D63E5-60D9-4FA7-9D30-5AFE0E192FF3}" srcOrd="0" destOrd="0" presId="urn:microsoft.com/office/officeart/2005/8/layout/hierarchy2"/>
    <dgm:cxn modelId="{8E222301-4180-4D31-8FA0-4DC5B9C9F440}" type="presOf" srcId="{A43AB9E4-442D-4F28-968B-B7ED4A65B02F}" destId="{9629B1D2-58FD-4CCE-A2A0-25D9B1F2D622}" srcOrd="1" destOrd="0" presId="urn:microsoft.com/office/officeart/2005/8/layout/hierarchy2"/>
    <dgm:cxn modelId="{883A6205-3C4F-4360-B983-19EE163D6539}" type="presOf" srcId="{6F1F356E-225B-44B8-9EEF-4FC087F5854A}" destId="{0AB4CF5C-A9F8-4F4F-9908-DBCB33F52ECE}" srcOrd="0" destOrd="0" presId="urn:microsoft.com/office/officeart/2005/8/layout/hierarchy2"/>
    <dgm:cxn modelId="{6B345C27-179C-4926-930C-B3618E997518}" srcId="{D5BCB616-835C-47E2-8BB7-C7AD051F8202}" destId="{BC15DEB8-85A1-490D-8F31-8F3F8E4BF7AC}" srcOrd="1" destOrd="0" parTransId="{01B5E7AA-F81E-4A04-B9BB-42B75A3AE14E}" sibTransId="{4BDD08E1-2544-45B2-BF5D-5C7AAE927F80}"/>
    <dgm:cxn modelId="{F40BB52A-6CCB-4AFB-B0B7-88840B1C90C5}" srcId="{D28BA3F2-0451-44DF-A8F5-4273359AABF7}" destId="{D5BCB616-835C-47E2-8BB7-C7AD051F8202}" srcOrd="0" destOrd="0" parTransId="{27959E8C-BAE4-4FFE-BF9A-D4DFBC7B7D40}" sibTransId="{171E4C92-5FC4-4F2E-AB2C-BF42020B1001}"/>
    <dgm:cxn modelId="{45C4A32D-4AE2-4181-9FEF-63AAB708526F}" type="presOf" srcId="{7C31F83D-7FB7-485C-B7B5-51D5F1D8DEF2}" destId="{1E9338C4-EB8F-44E8-8F0B-23AF4890D8CF}" srcOrd="1" destOrd="0" presId="urn:microsoft.com/office/officeart/2005/8/layout/hierarchy2"/>
    <dgm:cxn modelId="{CA2B0031-7037-4B98-8435-B5796EF4E681}" type="presOf" srcId="{71401D56-6E65-4B9B-A2D4-1937244E1773}" destId="{89BD5B62-2BD7-4788-9EB0-8AAA19001980}" srcOrd="0" destOrd="0" presId="urn:microsoft.com/office/officeart/2005/8/layout/hierarchy2"/>
    <dgm:cxn modelId="{7859D03C-6B4B-48B8-BC54-5EB9700B090B}" type="presOf" srcId="{19BCDF72-1DDB-49E3-8D77-916FA7FC2A4A}" destId="{66AAC87F-0985-4A29-85D2-CB3729BC5DBE}" srcOrd="1" destOrd="0" presId="urn:microsoft.com/office/officeart/2005/8/layout/hierarchy2"/>
    <dgm:cxn modelId="{DA202841-0437-4F5F-8810-8ADCC8479481}" srcId="{D5BCB616-835C-47E2-8BB7-C7AD051F8202}" destId="{FE2A095F-CA4C-4DAB-AB83-A24D07792EDD}" srcOrd="0" destOrd="0" parTransId="{A43AB9E4-442D-4F28-968B-B7ED4A65B02F}" sibTransId="{6D4F38E0-8E0E-4F09-806F-25D6F7AB8D79}"/>
    <dgm:cxn modelId="{E1F1CC43-3921-44F5-A4D1-D700E4492933}" type="presOf" srcId="{71401D56-6E65-4B9B-A2D4-1937244E1773}" destId="{8D43416B-DE56-4116-B722-27423495A925}" srcOrd="1" destOrd="0" presId="urn:microsoft.com/office/officeart/2005/8/layout/hierarchy2"/>
    <dgm:cxn modelId="{2359B374-7DB5-4451-B6B5-4A64CCB591CA}" type="presOf" srcId="{9C9405A7-603B-4466-8092-D09C28C37444}" destId="{9AD81CA7-EE41-4327-AEE2-DD89273AA6F9}" srcOrd="0" destOrd="0" presId="urn:microsoft.com/office/officeart/2005/8/layout/hierarchy2"/>
    <dgm:cxn modelId="{6E476377-279C-473A-9D90-A6A05915AC8A}" type="presOf" srcId="{7C31F83D-7FB7-485C-B7B5-51D5F1D8DEF2}" destId="{DB53EBC2-5D71-46C6-BC20-623D748C0085}" srcOrd="0" destOrd="0" presId="urn:microsoft.com/office/officeart/2005/8/layout/hierarchy2"/>
    <dgm:cxn modelId="{4EFA8557-31D2-4CEE-84BA-1198CBE00B86}" type="presOf" srcId="{341DF5F8-046F-4C7C-AA10-02F06EAD88FB}" destId="{E89F7469-7086-407D-87D0-16BE24A2FC99}" srcOrd="0" destOrd="0" presId="urn:microsoft.com/office/officeart/2005/8/layout/hierarchy2"/>
    <dgm:cxn modelId="{2013A077-4F8A-45E9-A940-B2618C87731D}" type="presOf" srcId="{9C9405A7-603B-4466-8092-D09C28C37444}" destId="{2D5E0815-A16F-4BDF-89D2-FE53B7234E20}" srcOrd="1" destOrd="0" presId="urn:microsoft.com/office/officeart/2005/8/layout/hierarchy2"/>
    <dgm:cxn modelId="{511D0E59-A0C1-4760-9AAE-D56D8F7B0560}" srcId="{FE2A095F-CA4C-4DAB-AB83-A24D07792EDD}" destId="{90FDA99E-A7A6-4DDD-A5D0-75DBAE53C2ED}" srcOrd="1" destOrd="0" parTransId="{19BCDF72-1DDB-49E3-8D77-916FA7FC2A4A}" sibTransId="{CEDDC29F-35BC-4636-9703-9E5824D0EB97}"/>
    <dgm:cxn modelId="{B0D6DF7B-F077-4718-81F0-DF56AECCA4D4}" type="presOf" srcId="{90FDA99E-A7A6-4DDD-A5D0-75DBAE53C2ED}" destId="{AB347A3A-44D0-4DD1-A6ED-28297DA99E05}" srcOrd="0" destOrd="0" presId="urn:microsoft.com/office/officeart/2005/8/layout/hierarchy2"/>
    <dgm:cxn modelId="{AC05487E-47EC-4FF5-9E86-0584F1757CAE}" srcId="{DF6B2AFD-203D-4678-8B47-AFD6762AA338}" destId="{341DF5F8-046F-4C7C-AA10-02F06EAD88FB}" srcOrd="0" destOrd="0" parTransId="{71401D56-6E65-4B9B-A2D4-1937244E1773}" sibTransId="{2A85A9E3-05CB-426D-BC6F-C5BDDF2B2895}"/>
    <dgm:cxn modelId="{7AFA1F88-F9E2-4CB1-9F88-B6E35C70B6D0}" srcId="{DF6B2AFD-203D-4678-8B47-AFD6762AA338}" destId="{6F1F356E-225B-44B8-9EEF-4FC087F5854A}" srcOrd="1" destOrd="0" parTransId="{9C9405A7-603B-4466-8092-D09C28C37444}" sibTransId="{F2FBD1E9-A821-46EA-AC04-58E9EBC1210B}"/>
    <dgm:cxn modelId="{FE150FA2-A6BA-4ECF-9729-1DA340382D8E}" srcId="{FE2A095F-CA4C-4DAB-AB83-A24D07792EDD}" destId="{DF6B2AFD-203D-4678-8B47-AFD6762AA338}" srcOrd="0" destOrd="0" parTransId="{7C31F83D-7FB7-485C-B7B5-51D5F1D8DEF2}" sibTransId="{A1F88AE5-6A35-4533-B5F7-A5F287635475}"/>
    <dgm:cxn modelId="{B99B3BAD-8D2D-4A11-85B6-FB950B53CB72}" type="presOf" srcId="{19BCDF72-1DDB-49E3-8D77-916FA7FC2A4A}" destId="{290D765C-AB29-42A2-A58E-209F9FF1BD15}" srcOrd="0" destOrd="0" presId="urn:microsoft.com/office/officeart/2005/8/layout/hierarchy2"/>
    <dgm:cxn modelId="{006CB8B1-A9C1-45F3-93B7-CC2C5EA36A83}" type="presOf" srcId="{01B5E7AA-F81E-4A04-B9BB-42B75A3AE14E}" destId="{70D4690C-585A-404D-9C56-DC6F632448F9}" srcOrd="1" destOrd="0" presId="urn:microsoft.com/office/officeart/2005/8/layout/hierarchy2"/>
    <dgm:cxn modelId="{D1A2B5B4-86BC-4A9E-BA46-703B63776F61}" type="presOf" srcId="{FE2A095F-CA4C-4DAB-AB83-A24D07792EDD}" destId="{46325BD9-E565-4F7B-AE85-5022F0CFE6EF}" srcOrd="0" destOrd="0" presId="urn:microsoft.com/office/officeart/2005/8/layout/hierarchy2"/>
    <dgm:cxn modelId="{BA7D2AC0-F822-4D0C-AAF4-FCD49B4F1A9B}" type="presOf" srcId="{01B5E7AA-F81E-4A04-B9BB-42B75A3AE14E}" destId="{965E4374-C011-4D00-A891-3A7C08E9ED5A}" srcOrd="0" destOrd="0" presId="urn:microsoft.com/office/officeart/2005/8/layout/hierarchy2"/>
    <dgm:cxn modelId="{76BBE1D6-D71A-4647-A232-ECA1038F5E3F}" type="presOf" srcId="{D28BA3F2-0451-44DF-A8F5-4273359AABF7}" destId="{84480DBE-8337-4E0C-AF13-F1D26DE94DE2}" srcOrd="0" destOrd="0" presId="urn:microsoft.com/office/officeart/2005/8/layout/hierarchy2"/>
    <dgm:cxn modelId="{7B7B95DE-0906-49D6-A36F-438BDE4A99C9}" type="presOf" srcId="{A43AB9E4-442D-4F28-968B-B7ED4A65B02F}" destId="{9390C308-3C72-42AD-852F-A5C5C22B0473}" srcOrd="0" destOrd="0" presId="urn:microsoft.com/office/officeart/2005/8/layout/hierarchy2"/>
    <dgm:cxn modelId="{AB37FEE8-AB9C-4161-B7E5-2C530F54E8B0}" type="presOf" srcId="{BC15DEB8-85A1-490D-8F31-8F3F8E4BF7AC}" destId="{390CF37E-6DA2-41FA-8E66-A3D0A6BA5C53}" srcOrd="0" destOrd="0" presId="urn:microsoft.com/office/officeart/2005/8/layout/hierarchy2"/>
    <dgm:cxn modelId="{471992FA-9B57-4865-8F9D-8C94D123FA52}" type="presOf" srcId="{D5BCB616-835C-47E2-8BB7-C7AD051F8202}" destId="{E3C5E953-1A1A-4803-BA40-A035396595F8}" srcOrd="0" destOrd="0" presId="urn:microsoft.com/office/officeart/2005/8/layout/hierarchy2"/>
    <dgm:cxn modelId="{C6DA9E99-4B05-4B4A-A1D9-BE34858FF694}" type="presParOf" srcId="{84480DBE-8337-4E0C-AF13-F1D26DE94DE2}" destId="{2A646B38-6F76-4D98-9ECB-108BA76B5ADE}" srcOrd="0" destOrd="0" presId="urn:microsoft.com/office/officeart/2005/8/layout/hierarchy2"/>
    <dgm:cxn modelId="{34E488D2-51AE-40FD-A2D5-0DB80230C054}" type="presParOf" srcId="{2A646B38-6F76-4D98-9ECB-108BA76B5ADE}" destId="{E3C5E953-1A1A-4803-BA40-A035396595F8}" srcOrd="0" destOrd="0" presId="urn:microsoft.com/office/officeart/2005/8/layout/hierarchy2"/>
    <dgm:cxn modelId="{29417918-E400-4A3D-AB5A-C25C94E383F9}" type="presParOf" srcId="{2A646B38-6F76-4D98-9ECB-108BA76B5ADE}" destId="{4100C187-AE1E-40B7-A30A-FD53544386FE}" srcOrd="1" destOrd="0" presId="urn:microsoft.com/office/officeart/2005/8/layout/hierarchy2"/>
    <dgm:cxn modelId="{7CECD6EC-0994-4300-9333-431C7457D708}" type="presParOf" srcId="{4100C187-AE1E-40B7-A30A-FD53544386FE}" destId="{9390C308-3C72-42AD-852F-A5C5C22B0473}" srcOrd="0" destOrd="0" presId="urn:microsoft.com/office/officeart/2005/8/layout/hierarchy2"/>
    <dgm:cxn modelId="{8DC68D58-AA0D-41EB-A587-6DC369FF3DCD}" type="presParOf" srcId="{9390C308-3C72-42AD-852F-A5C5C22B0473}" destId="{9629B1D2-58FD-4CCE-A2A0-25D9B1F2D622}" srcOrd="0" destOrd="0" presId="urn:microsoft.com/office/officeart/2005/8/layout/hierarchy2"/>
    <dgm:cxn modelId="{E0AF9ABF-53D8-41A7-A154-75B340E01453}" type="presParOf" srcId="{4100C187-AE1E-40B7-A30A-FD53544386FE}" destId="{535D2A42-2D0F-41A1-B85B-F5451CC79681}" srcOrd="1" destOrd="0" presId="urn:microsoft.com/office/officeart/2005/8/layout/hierarchy2"/>
    <dgm:cxn modelId="{3C5BB977-CDDB-4556-81F6-9B70B34D4B94}" type="presParOf" srcId="{535D2A42-2D0F-41A1-B85B-F5451CC79681}" destId="{46325BD9-E565-4F7B-AE85-5022F0CFE6EF}" srcOrd="0" destOrd="0" presId="urn:microsoft.com/office/officeart/2005/8/layout/hierarchy2"/>
    <dgm:cxn modelId="{E9DBA862-3632-4712-8D0C-6232CE24E21A}" type="presParOf" srcId="{535D2A42-2D0F-41A1-B85B-F5451CC79681}" destId="{134CDE86-7473-4896-97C6-8BE5F87AA731}" srcOrd="1" destOrd="0" presId="urn:microsoft.com/office/officeart/2005/8/layout/hierarchy2"/>
    <dgm:cxn modelId="{CF7B236E-06D5-40CB-AF5C-E7302F9A4BE0}" type="presParOf" srcId="{134CDE86-7473-4896-97C6-8BE5F87AA731}" destId="{DB53EBC2-5D71-46C6-BC20-623D748C0085}" srcOrd="0" destOrd="0" presId="urn:microsoft.com/office/officeart/2005/8/layout/hierarchy2"/>
    <dgm:cxn modelId="{1D46D7A4-92F6-4473-90D4-910A9F60E7A8}" type="presParOf" srcId="{DB53EBC2-5D71-46C6-BC20-623D748C0085}" destId="{1E9338C4-EB8F-44E8-8F0B-23AF4890D8CF}" srcOrd="0" destOrd="0" presId="urn:microsoft.com/office/officeart/2005/8/layout/hierarchy2"/>
    <dgm:cxn modelId="{5A838BA7-52CB-4AD7-A9F8-4206F0AF7ADE}" type="presParOf" srcId="{134CDE86-7473-4896-97C6-8BE5F87AA731}" destId="{4280DC97-E9CE-4A7A-B8F4-5D0F92A40E7D}" srcOrd="1" destOrd="0" presId="urn:microsoft.com/office/officeart/2005/8/layout/hierarchy2"/>
    <dgm:cxn modelId="{530033E6-4B7C-46D0-A119-EDB1EB2A414C}" type="presParOf" srcId="{4280DC97-E9CE-4A7A-B8F4-5D0F92A40E7D}" destId="{686D63E5-60D9-4FA7-9D30-5AFE0E192FF3}" srcOrd="0" destOrd="0" presId="urn:microsoft.com/office/officeart/2005/8/layout/hierarchy2"/>
    <dgm:cxn modelId="{9E448058-FDF3-4202-99E5-C7E6A6C22C92}" type="presParOf" srcId="{4280DC97-E9CE-4A7A-B8F4-5D0F92A40E7D}" destId="{9CD6AAAA-1693-4D73-89E5-01977B810A16}" srcOrd="1" destOrd="0" presId="urn:microsoft.com/office/officeart/2005/8/layout/hierarchy2"/>
    <dgm:cxn modelId="{6073D68D-2FD9-4678-86EA-49265A7ED63A}" type="presParOf" srcId="{9CD6AAAA-1693-4D73-89E5-01977B810A16}" destId="{89BD5B62-2BD7-4788-9EB0-8AAA19001980}" srcOrd="0" destOrd="0" presId="urn:microsoft.com/office/officeart/2005/8/layout/hierarchy2"/>
    <dgm:cxn modelId="{C965B8CF-1E24-4695-9032-415867FE8721}" type="presParOf" srcId="{89BD5B62-2BD7-4788-9EB0-8AAA19001980}" destId="{8D43416B-DE56-4116-B722-27423495A925}" srcOrd="0" destOrd="0" presId="urn:microsoft.com/office/officeart/2005/8/layout/hierarchy2"/>
    <dgm:cxn modelId="{E604710C-C275-4D04-A47C-6D223CD4AC9A}" type="presParOf" srcId="{9CD6AAAA-1693-4D73-89E5-01977B810A16}" destId="{DEA444A5-A299-4966-B7D4-88A1EFA2A1F8}" srcOrd="1" destOrd="0" presId="urn:microsoft.com/office/officeart/2005/8/layout/hierarchy2"/>
    <dgm:cxn modelId="{5F794265-0233-4D11-93B9-89FDA6B8E9FC}" type="presParOf" srcId="{DEA444A5-A299-4966-B7D4-88A1EFA2A1F8}" destId="{E89F7469-7086-407D-87D0-16BE24A2FC99}" srcOrd="0" destOrd="0" presId="urn:microsoft.com/office/officeart/2005/8/layout/hierarchy2"/>
    <dgm:cxn modelId="{3646B723-759C-42F4-99A5-9E2848EA3525}" type="presParOf" srcId="{DEA444A5-A299-4966-B7D4-88A1EFA2A1F8}" destId="{7F06639D-6020-4891-82FE-C38238DE748E}" srcOrd="1" destOrd="0" presId="urn:microsoft.com/office/officeart/2005/8/layout/hierarchy2"/>
    <dgm:cxn modelId="{7D217438-649F-43FD-8D58-664D787A7B1B}" type="presParOf" srcId="{9CD6AAAA-1693-4D73-89E5-01977B810A16}" destId="{9AD81CA7-EE41-4327-AEE2-DD89273AA6F9}" srcOrd="2" destOrd="0" presId="urn:microsoft.com/office/officeart/2005/8/layout/hierarchy2"/>
    <dgm:cxn modelId="{7D28E7E9-8370-42EC-9A89-2764563D14BA}" type="presParOf" srcId="{9AD81CA7-EE41-4327-AEE2-DD89273AA6F9}" destId="{2D5E0815-A16F-4BDF-89D2-FE53B7234E20}" srcOrd="0" destOrd="0" presId="urn:microsoft.com/office/officeart/2005/8/layout/hierarchy2"/>
    <dgm:cxn modelId="{CBAB12E4-A05B-47C6-8A3A-966C4DB9F59C}" type="presParOf" srcId="{9CD6AAAA-1693-4D73-89E5-01977B810A16}" destId="{6C829495-A18F-4505-A4E8-739364055150}" srcOrd="3" destOrd="0" presId="urn:microsoft.com/office/officeart/2005/8/layout/hierarchy2"/>
    <dgm:cxn modelId="{9DF96D11-88F5-4121-ABAE-CE3D4C3050B0}" type="presParOf" srcId="{6C829495-A18F-4505-A4E8-739364055150}" destId="{0AB4CF5C-A9F8-4F4F-9908-DBCB33F52ECE}" srcOrd="0" destOrd="0" presId="urn:microsoft.com/office/officeart/2005/8/layout/hierarchy2"/>
    <dgm:cxn modelId="{0C60DEDE-38F4-4CD5-A09A-0FB80E0BF057}" type="presParOf" srcId="{6C829495-A18F-4505-A4E8-739364055150}" destId="{F96C77F8-2B64-443C-B9A5-5D21ACE762BA}" srcOrd="1" destOrd="0" presId="urn:microsoft.com/office/officeart/2005/8/layout/hierarchy2"/>
    <dgm:cxn modelId="{20307ABB-8F1D-4159-9E4E-87E5A2FC0CF2}" type="presParOf" srcId="{134CDE86-7473-4896-97C6-8BE5F87AA731}" destId="{290D765C-AB29-42A2-A58E-209F9FF1BD15}" srcOrd="2" destOrd="0" presId="urn:microsoft.com/office/officeart/2005/8/layout/hierarchy2"/>
    <dgm:cxn modelId="{582C2EBB-1CAB-4AEC-BD90-7C78067C9CC7}" type="presParOf" srcId="{290D765C-AB29-42A2-A58E-209F9FF1BD15}" destId="{66AAC87F-0985-4A29-85D2-CB3729BC5DBE}" srcOrd="0" destOrd="0" presId="urn:microsoft.com/office/officeart/2005/8/layout/hierarchy2"/>
    <dgm:cxn modelId="{5CFCF53C-3E52-426F-B650-FDC1C81935E2}" type="presParOf" srcId="{134CDE86-7473-4896-97C6-8BE5F87AA731}" destId="{47829D43-8AF3-4367-8684-69E827CB7851}" srcOrd="3" destOrd="0" presId="urn:microsoft.com/office/officeart/2005/8/layout/hierarchy2"/>
    <dgm:cxn modelId="{47814CA3-8530-40B9-9334-62A1FFC5A531}" type="presParOf" srcId="{47829D43-8AF3-4367-8684-69E827CB7851}" destId="{AB347A3A-44D0-4DD1-A6ED-28297DA99E05}" srcOrd="0" destOrd="0" presId="urn:microsoft.com/office/officeart/2005/8/layout/hierarchy2"/>
    <dgm:cxn modelId="{6DFE195C-47A9-4C35-8754-F4AB44E3D221}" type="presParOf" srcId="{47829D43-8AF3-4367-8684-69E827CB7851}" destId="{D0DDD0C5-2781-420E-BE47-2D67E8E59358}" srcOrd="1" destOrd="0" presId="urn:microsoft.com/office/officeart/2005/8/layout/hierarchy2"/>
    <dgm:cxn modelId="{D2F046E6-FFCA-47C0-B6A9-06A9EB98F918}" type="presParOf" srcId="{4100C187-AE1E-40B7-A30A-FD53544386FE}" destId="{965E4374-C011-4D00-A891-3A7C08E9ED5A}" srcOrd="2" destOrd="0" presId="urn:microsoft.com/office/officeart/2005/8/layout/hierarchy2"/>
    <dgm:cxn modelId="{739781BE-34C4-4C9E-AB17-E6A25A12208B}" type="presParOf" srcId="{965E4374-C011-4D00-A891-3A7C08E9ED5A}" destId="{70D4690C-585A-404D-9C56-DC6F632448F9}" srcOrd="0" destOrd="0" presId="urn:microsoft.com/office/officeart/2005/8/layout/hierarchy2"/>
    <dgm:cxn modelId="{932906CE-0F44-473B-95AC-7CBBABEAD934}" type="presParOf" srcId="{4100C187-AE1E-40B7-A30A-FD53544386FE}" destId="{1FE259C4-5FD9-4510-998A-239FF702D895}" srcOrd="3" destOrd="0" presId="urn:microsoft.com/office/officeart/2005/8/layout/hierarchy2"/>
    <dgm:cxn modelId="{129B9614-7BCB-42A0-8D82-F27F8DA85D9A}" type="presParOf" srcId="{1FE259C4-5FD9-4510-998A-239FF702D895}" destId="{390CF37E-6DA2-41FA-8E66-A3D0A6BA5C53}" srcOrd="0" destOrd="0" presId="urn:microsoft.com/office/officeart/2005/8/layout/hierarchy2"/>
    <dgm:cxn modelId="{D0D43657-59DE-4828-AF09-9AA7FA9C9EE7}" type="presParOf" srcId="{1FE259C4-5FD9-4510-998A-239FF702D895}" destId="{5EDF537A-27E5-460F-80C8-8456590770B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C47BD2-A65C-4D92-B97C-4BBA6C23DD91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79096639-89A3-4249-B027-C744C1410A44}">
      <dgm:prSet phldrT="[Text]"/>
      <dgm:spPr/>
      <dgm:t>
        <a:bodyPr/>
        <a:lstStyle/>
        <a:p>
          <a:r>
            <a:rPr lang="cs-CZ" b="0" noProof="0" dirty="0">
              <a:latin typeface="Gill Sans MT" panose="020B0502020104020203" pitchFamily="34" charset="-18"/>
            </a:rPr>
            <a:t>Poplatky</a:t>
          </a:r>
          <a:endParaRPr lang="en-US" b="0" noProof="0" dirty="0">
            <a:latin typeface="Gill Sans MT" panose="020B0502020104020203" pitchFamily="34" charset="-18"/>
          </a:endParaRPr>
        </a:p>
      </dgm:t>
    </dgm:pt>
    <dgm:pt modelId="{F7129D16-FAE5-48E8-8381-52B5FA26ADAC}" type="parTrans" cxnId="{1B1EF6A0-0AA3-4F0C-ADF8-297DC9F9AFAF}">
      <dgm:prSet/>
      <dgm:spPr/>
      <dgm:t>
        <a:bodyPr/>
        <a:lstStyle/>
        <a:p>
          <a:endParaRPr lang="cs-CZ"/>
        </a:p>
      </dgm:t>
    </dgm:pt>
    <dgm:pt modelId="{1CCC801F-A179-467E-823F-A189B2A09109}" type="sibTrans" cxnId="{1B1EF6A0-0AA3-4F0C-ADF8-297DC9F9AFAF}">
      <dgm:prSet/>
      <dgm:spPr/>
      <dgm:t>
        <a:bodyPr/>
        <a:lstStyle/>
        <a:p>
          <a:endParaRPr lang="cs-CZ"/>
        </a:p>
      </dgm:t>
    </dgm:pt>
    <dgm:pt modelId="{EF9B14A1-00AE-4B98-B23B-F1DDFE8487CE}">
      <dgm:prSet phldrT="[Text]" custT="1"/>
      <dgm:spPr/>
      <dgm:t>
        <a:bodyPr/>
        <a:lstStyle/>
        <a:p>
          <a:r>
            <a:rPr lang="cs-CZ" sz="3700" noProof="0" dirty="0">
              <a:latin typeface="Gill Sans MT" panose="020B0502020104020203" pitchFamily="34" charset="-18"/>
            </a:rPr>
            <a:t>státní</a:t>
          </a:r>
          <a:r>
            <a:rPr lang="cs-CZ" sz="2800" noProof="0" dirty="0">
              <a:solidFill>
                <a:srgbClr val="00B0F0"/>
              </a:solidFill>
              <a:latin typeface="Gill Sans MT" panose="020B0502020104020203" pitchFamily="34" charset="-18"/>
            </a:rPr>
            <a:t>*</a:t>
          </a:r>
          <a:endParaRPr lang="en-US" sz="3700" noProof="0" dirty="0">
            <a:solidFill>
              <a:srgbClr val="00B0F0"/>
            </a:solidFill>
            <a:latin typeface="Gill Sans MT" panose="020B0502020104020203" pitchFamily="34" charset="-18"/>
          </a:endParaRPr>
        </a:p>
      </dgm:t>
    </dgm:pt>
    <dgm:pt modelId="{B95E04CE-934F-42D3-BD2A-E4DC59529479}" type="parTrans" cxnId="{F6B862A5-4AC3-4DE0-A73C-E898C8436556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18CC10D2-3D8A-4E13-99C3-3F47FA4B2C30}" type="sibTrans" cxnId="{F6B862A5-4AC3-4DE0-A73C-E898C8436556}">
      <dgm:prSet/>
      <dgm:spPr/>
      <dgm:t>
        <a:bodyPr/>
        <a:lstStyle/>
        <a:p>
          <a:endParaRPr lang="cs-CZ"/>
        </a:p>
      </dgm:t>
    </dgm:pt>
    <dgm:pt modelId="{517A5C0F-E477-449C-91D2-698D8F32E95E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místní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4A5C128B-A370-4150-BE0B-9FF9A866467B}" type="parTrans" cxnId="{0FB7425B-2082-41EA-8249-58AE4A735A90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E81952F1-8821-4DB9-B2A2-74CAE2D36FBA}" type="sibTrans" cxnId="{0FB7425B-2082-41EA-8249-58AE4A735A90}">
      <dgm:prSet/>
      <dgm:spPr/>
      <dgm:t>
        <a:bodyPr/>
        <a:lstStyle/>
        <a:p>
          <a:endParaRPr lang="cs-CZ"/>
        </a:p>
      </dgm:t>
    </dgm:pt>
    <dgm:pt modelId="{06DDF59D-D110-4FB4-A5BD-E935A5E0EBBF}">
      <dgm:prSet phldrT="[Text]"/>
      <dgm:spPr/>
      <dgm:t>
        <a:bodyPr/>
        <a:lstStyle/>
        <a:p>
          <a:r>
            <a:rPr lang="cs-CZ" noProof="0" dirty="0" err="1">
              <a:latin typeface="Gill Sans MT" panose="020B0502020104020203" pitchFamily="34" charset="-18"/>
            </a:rPr>
            <a:t>sui</a:t>
          </a:r>
          <a:r>
            <a:rPr lang="cs-CZ" noProof="0" dirty="0">
              <a:latin typeface="Gill Sans MT" panose="020B0502020104020203" pitchFamily="34" charset="-18"/>
            </a:rPr>
            <a:t> </a:t>
          </a:r>
          <a:r>
            <a:rPr lang="cs-CZ" noProof="0" dirty="0" err="1">
              <a:latin typeface="Gill Sans MT" panose="020B0502020104020203" pitchFamily="34" charset="-18"/>
            </a:rPr>
            <a:t>generis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BCB1BA06-B539-4170-AE39-A176A7D08ADC}" type="parTrans" cxnId="{A70812E1-7338-4AAB-B8A4-0CB515C02228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DFFC5C9D-3798-4387-95DC-B708E1285F1A}" type="sibTrans" cxnId="{A70812E1-7338-4AAB-B8A4-0CB515C02228}">
      <dgm:prSet/>
      <dgm:spPr/>
      <dgm:t>
        <a:bodyPr/>
        <a:lstStyle/>
        <a:p>
          <a:endParaRPr lang="cs-CZ"/>
        </a:p>
      </dgm:t>
    </dgm:pt>
    <dgm:pt modelId="{96889C14-D057-4FEE-8290-37E704D061F9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soudní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EB0963A6-BBAA-4B3C-9097-7A1142A869AF}" type="parTrans" cxnId="{352C964C-6C94-4907-A5D3-68E9D10FC735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FCD4B297-79B7-47A0-9C3C-A6B885323B6A}" type="sibTrans" cxnId="{352C964C-6C94-4907-A5D3-68E9D10FC735}">
      <dgm:prSet/>
      <dgm:spPr/>
      <dgm:t>
        <a:bodyPr/>
        <a:lstStyle/>
        <a:p>
          <a:endParaRPr lang="cs-CZ"/>
        </a:p>
      </dgm:t>
    </dgm:pt>
    <dgm:pt modelId="{855B06FF-237D-46A3-929B-7406144FDFC4}">
      <dgm:prSet phldrT="[Text]"/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správní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5ACAB70E-391E-4665-BFB0-358359E2D185}" type="parTrans" cxnId="{4975C55A-B236-49DF-B723-F6611C8FA0F9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E1D03666-2B53-42C6-BE69-F3AE9C29DA2C}" type="sibTrans" cxnId="{4975C55A-B236-49DF-B723-F6611C8FA0F9}">
      <dgm:prSet/>
      <dgm:spPr/>
      <dgm:t>
        <a:bodyPr/>
        <a:lstStyle/>
        <a:p>
          <a:endParaRPr lang="cs-CZ"/>
        </a:p>
      </dgm:t>
    </dgm:pt>
    <dgm:pt modelId="{76E8DB51-387A-4DD6-8DCD-312B716878A7}" type="pres">
      <dgm:prSet presAssocID="{F5C47BD2-A65C-4D92-B97C-4BBA6C23DD9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9FBF894-F062-4975-8B38-902C49C26F9E}" type="pres">
      <dgm:prSet presAssocID="{79096639-89A3-4249-B027-C744C1410A44}" presName="root1" presStyleCnt="0"/>
      <dgm:spPr/>
    </dgm:pt>
    <dgm:pt modelId="{115F1F96-0465-4A3D-9E7E-CADBE3A0B26A}" type="pres">
      <dgm:prSet presAssocID="{79096639-89A3-4249-B027-C744C1410A44}" presName="LevelOneTextNode" presStyleLbl="node0" presStyleIdx="0" presStyleCnt="1">
        <dgm:presLayoutVars>
          <dgm:chPref val="3"/>
        </dgm:presLayoutVars>
      </dgm:prSet>
      <dgm:spPr/>
    </dgm:pt>
    <dgm:pt modelId="{7DE46695-DF69-42DB-8A9F-D7FDEC8B9EE4}" type="pres">
      <dgm:prSet presAssocID="{79096639-89A3-4249-B027-C744C1410A44}" presName="level2hierChild" presStyleCnt="0"/>
      <dgm:spPr/>
    </dgm:pt>
    <dgm:pt modelId="{26B72368-9ACD-49E2-A690-9DF334BBA8AC}" type="pres">
      <dgm:prSet presAssocID="{B95E04CE-934F-42D3-BD2A-E4DC59529479}" presName="conn2-1" presStyleLbl="parChTrans1D2" presStyleIdx="0" presStyleCnt="3"/>
      <dgm:spPr/>
    </dgm:pt>
    <dgm:pt modelId="{25BA28E3-86B2-4625-8B2A-A78CDC31D001}" type="pres">
      <dgm:prSet presAssocID="{B95E04CE-934F-42D3-BD2A-E4DC59529479}" presName="connTx" presStyleLbl="parChTrans1D2" presStyleIdx="0" presStyleCnt="3"/>
      <dgm:spPr/>
    </dgm:pt>
    <dgm:pt modelId="{452060F7-E29C-455D-83C6-DB9ECAA9DCFF}" type="pres">
      <dgm:prSet presAssocID="{EF9B14A1-00AE-4B98-B23B-F1DDFE8487CE}" presName="root2" presStyleCnt="0"/>
      <dgm:spPr/>
    </dgm:pt>
    <dgm:pt modelId="{496D3181-9CEE-48E1-8A92-6951502F4928}" type="pres">
      <dgm:prSet presAssocID="{EF9B14A1-00AE-4B98-B23B-F1DDFE8487CE}" presName="LevelTwoTextNode" presStyleLbl="node2" presStyleIdx="0" presStyleCnt="3">
        <dgm:presLayoutVars>
          <dgm:chPref val="3"/>
        </dgm:presLayoutVars>
      </dgm:prSet>
      <dgm:spPr/>
    </dgm:pt>
    <dgm:pt modelId="{81F49043-1E89-4A38-96A6-5891F54DE4A2}" type="pres">
      <dgm:prSet presAssocID="{EF9B14A1-00AE-4B98-B23B-F1DDFE8487CE}" presName="level3hierChild" presStyleCnt="0"/>
      <dgm:spPr/>
    </dgm:pt>
    <dgm:pt modelId="{899A9469-E9BE-46BA-826D-74253EC29D8E}" type="pres">
      <dgm:prSet presAssocID="{EB0963A6-BBAA-4B3C-9097-7A1142A869AF}" presName="conn2-1" presStyleLbl="parChTrans1D3" presStyleIdx="0" presStyleCnt="2"/>
      <dgm:spPr/>
    </dgm:pt>
    <dgm:pt modelId="{2FF045C7-42E4-42ED-ABDA-8A4C973EC7E6}" type="pres">
      <dgm:prSet presAssocID="{EB0963A6-BBAA-4B3C-9097-7A1142A869AF}" presName="connTx" presStyleLbl="parChTrans1D3" presStyleIdx="0" presStyleCnt="2"/>
      <dgm:spPr/>
    </dgm:pt>
    <dgm:pt modelId="{CC4AFB04-AADB-4D8C-9C30-1FC0D0AAFD98}" type="pres">
      <dgm:prSet presAssocID="{96889C14-D057-4FEE-8290-37E704D061F9}" presName="root2" presStyleCnt="0"/>
      <dgm:spPr/>
    </dgm:pt>
    <dgm:pt modelId="{27B14B3A-8FD7-410D-8D8B-BF1BDB4DD532}" type="pres">
      <dgm:prSet presAssocID="{96889C14-D057-4FEE-8290-37E704D061F9}" presName="LevelTwoTextNode" presStyleLbl="node3" presStyleIdx="0" presStyleCnt="2">
        <dgm:presLayoutVars>
          <dgm:chPref val="3"/>
        </dgm:presLayoutVars>
      </dgm:prSet>
      <dgm:spPr/>
    </dgm:pt>
    <dgm:pt modelId="{9CFCBB54-FAFA-4C99-8BCC-628D9583B5B1}" type="pres">
      <dgm:prSet presAssocID="{96889C14-D057-4FEE-8290-37E704D061F9}" presName="level3hierChild" presStyleCnt="0"/>
      <dgm:spPr/>
    </dgm:pt>
    <dgm:pt modelId="{7531A007-7D83-4DE1-8777-D508FCC3EF7B}" type="pres">
      <dgm:prSet presAssocID="{5ACAB70E-391E-4665-BFB0-358359E2D185}" presName="conn2-1" presStyleLbl="parChTrans1D3" presStyleIdx="1" presStyleCnt="2"/>
      <dgm:spPr/>
    </dgm:pt>
    <dgm:pt modelId="{2A7A497A-2108-4483-B9F0-600CD1B7B677}" type="pres">
      <dgm:prSet presAssocID="{5ACAB70E-391E-4665-BFB0-358359E2D185}" presName="connTx" presStyleLbl="parChTrans1D3" presStyleIdx="1" presStyleCnt="2"/>
      <dgm:spPr/>
    </dgm:pt>
    <dgm:pt modelId="{91D8AE2E-940B-4999-973A-47DE856A997D}" type="pres">
      <dgm:prSet presAssocID="{855B06FF-237D-46A3-929B-7406144FDFC4}" presName="root2" presStyleCnt="0"/>
      <dgm:spPr/>
    </dgm:pt>
    <dgm:pt modelId="{4DB8254F-F1E4-4062-B45F-3ED51D239F79}" type="pres">
      <dgm:prSet presAssocID="{855B06FF-237D-46A3-929B-7406144FDFC4}" presName="LevelTwoTextNode" presStyleLbl="node3" presStyleIdx="1" presStyleCnt="2">
        <dgm:presLayoutVars>
          <dgm:chPref val="3"/>
        </dgm:presLayoutVars>
      </dgm:prSet>
      <dgm:spPr/>
    </dgm:pt>
    <dgm:pt modelId="{FAB81707-1FA3-4AD3-BCBA-732C05459EDB}" type="pres">
      <dgm:prSet presAssocID="{855B06FF-237D-46A3-929B-7406144FDFC4}" presName="level3hierChild" presStyleCnt="0"/>
      <dgm:spPr/>
    </dgm:pt>
    <dgm:pt modelId="{78382C14-2F14-4F08-BF4C-82E734307952}" type="pres">
      <dgm:prSet presAssocID="{4A5C128B-A370-4150-BE0B-9FF9A866467B}" presName="conn2-1" presStyleLbl="parChTrans1D2" presStyleIdx="1" presStyleCnt="3"/>
      <dgm:spPr/>
    </dgm:pt>
    <dgm:pt modelId="{7FA4BC99-CC9C-4344-AD5C-6B9B8FA58B68}" type="pres">
      <dgm:prSet presAssocID="{4A5C128B-A370-4150-BE0B-9FF9A866467B}" presName="connTx" presStyleLbl="parChTrans1D2" presStyleIdx="1" presStyleCnt="3"/>
      <dgm:spPr/>
    </dgm:pt>
    <dgm:pt modelId="{3F2DCA30-70E1-4789-8756-96619D109305}" type="pres">
      <dgm:prSet presAssocID="{517A5C0F-E477-449C-91D2-698D8F32E95E}" presName="root2" presStyleCnt="0"/>
      <dgm:spPr/>
    </dgm:pt>
    <dgm:pt modelId="{A32262B1-11A8-4C8D-A882-1046BAF7B7C2}" type="pres">
      <dgm:prSet presAssocID="{517A5C0F-E477-449C-91D2-698D8F32E95E}" presName="LevelTwoTextNode" presStyleLbl="node2" presStyleIdx="1" presStyleCnt="3">
        <dgm:presLayoutVars>
          <dgm:chPref val="3"/>
        </dgm:presLayoutVars>
      </dgm:prSet>
      <dgm:spPr/>
    </dgm:pt>
    <dgm:pt modelId="{B9DF5A8E-D451-4576-A227-D31B2A45BC24}" type="pres">
      <dgm:prSet presAssocID="{517A5C0F-E477-449C-91D2-698D8F32E95E}" presName="level3hierChild" presStyleCnt="0"/>
      <dgm:spPr/>
    </dgm:pt>
    <dgm:pt modelId="{74AC6584-1EE1-4E6E-8E77-A243989CC438}" type="pres">
      <dgm:prSet presAssocID="{BCB1BA06-B539-4170-AE39-A176A7D08ADC}" presName="conn2-1" presStyleLbl="parChTrans1D2" presStyleIdx="2" presStyleCnt="3"/>
      <dgm:spPr/>
    </dgm:pt>
    <dgm:pt modelId="{A21E32EB-F2F1-49E8-8098-851FEC47263E}" type="pres">
      <dgm:prSet presAssocID="{BCB1BA06-B539-4170-AE39-A176A7D08ADC}" presName="connTx" presStyleLbl="parChTrans1D2" presStyleIdx="2" presStyleCnt="3"/>
      <dgm:spPr/>
    </dgm:pt>
    <dgm:pt modelId="{5A99FE09-BCBD-42B7-9ECF-283C38F36F0E}" type="pres">
      <dgm:prSet presAssocID="{06DDF59D-D110-4FB4-A5BD-E935A5E0EBBF}" presName="root2" presStyleCnt="0"/>
      <dgm:spPr/>
    </dgm:pt>
    <dgm:pt modelId="{E88C20F0-B8D0-4DC2-904B-5857D694CD1B}" type="pres">
      <dgm:prSet presAssocID="{06DDF59D-D110-4FB4-A5BD-E935A5E0EBBF}" presName="LevelTwoTextNode" presStyleLbl="node2" presStyleIdx="2" presStyleCnt="3">
        <dgm:presLayoutVars>
          <dgm:chPref val="3"/>
        </dgm:presLayoutVars>
      </dgm:prSet>
      <dgm:spPr/>
    </dgm:pt>
    <dgm:pt modelId="{77A3EF54-70C8-4588-BBCE-306B68AD758A}" type="pres">
      <dgm:prSet presAssocID="{06DDF59D-D110-4FB4-A5BD-E935A5E0EBBF}" presName="level3hierChild" presStyleCnt="0"/>
      <dgm:spPr/>
    </dgm:pt>
  </dgm:ptLst>
  <dgm:cxnLst>
    <dgm:cxn modelId="{AF25D901-E4DD-48A0-BA6B-A2239B1FE1C6}" type="presOf" srcId="{EB0963A6-BBAA-4B3C-9097-7A1142A869AF}" destId="{899A9469-E9BE-46BA-826D-74253EC29D8E}" srcOrd="0" destOrd="0" presId="urn:microsoft.com/office/officeart/2005/8/layout/hierarchy2"/>
    <dgm:cxn modelId="{81D4430B-938E-4CFE-9122-9BB56AF8B95B}" type="presOf" srcId="{517A5C0F-E477-449C-91D2-698D8F32E95E}" destId="{A32262B1-11A8-4C8D-A882-1046BAF7B7C2}" srcOrd="0" destOrd="0" presId="urn:microsoft.com/office/officeart/2005/8/layout/hierarchy2"/>
    <dgm:cxn modelId="{40949319-4589-45A7-B43F-0AD0F6BB1C69}" type="presOf" srcId="{BCB1BA06-B539-4170-AE39-A176A7D08ADC}" destId="{74AC6584-1EE1-4E6E-8E77-A243989CC438}" srcOrd="0" destOrd="0" presId="urn:microsoft.com/office/officeart/2005/8/layout/hierarchy2"/>
    <dgm:cxn modelId="{F4362820-8065-44DA-8EBA-3DE9080098F7}" type="presOf" srcId="{5ACAB70E-391E-4665-BFB0-358359E2D185}" destId="{7531A007-7D83-4DE1-8777-D508FCC3EF7B}" srcOrd="0" destOrd="0" presId="urn:microsoft.com/office/officeart/2005/8/layout/hierarchy2"/>
    <dgm:cxn modelId="{98D95033-DD0D-4646-99D6-05CFE58954C1}" type="presOf" srcId="{4A5C128B-A370-4150-BE0B-9FF9A866467B}" destId="{7FA4BC99-CC9C-4344-AD5C-6B9B8FA58B68}" srcOrd="1" destOrd="0" presId="urn:microsoft.com/office/officeart/2005/8/layout/hierarchy2"/>
    <dgm:cxn modelId="{0FB7425B-2082-41EA-8249-58AE4A735A90}" srcId="{79096639-89A3-4249-B027-C744C1410A44}" destId="{517A5C0F-E477-449C-91D2-698D8F32E95E}" srcOrd="1" destOrd="0" parTransId="{4A5C128B-A370-4150-BE0B-9FF9A866467B}" sibTransId="{E81952F1-8821-4DB9-B2A2-74CAE2D36FBA}"/>
    <dgm:cxn modelId="{F533045C-64E2-43DE-A921-59D48C8A1850}" type="presOf" srcId="{79096639-89A3-4249-B027-C744C1410A44}" destId="{115F1F96-0465-4A3D-9E7E-CADBE3A0B26A}" srcOrd="0" destOrd="0" presId="urn:microsoft.com/office/officeart/2005/8/layout/hierarchy2"/>
    <dgm:cxn modelId="{352C964C-6C94-4907-A5D3-68E9D10FC735}" srcId="{EF9B14A1-00AE-4B98-B23B-F1DDFE8487CE}" destId="{96889C14-D057-4FEE-8290-37E704D061F9}" srcOrd="0" destOrd="0" parTransId="{EB0963A6-BBAA-4B3C-9097-7A1142A869AF}" sibTransId="{FCD4B297-79B7-47A0-9C3C-A6B885323B6A}"/>
    <dgm:cxn modelId="{4975C55A-B236-49DF-B723-F6611C8FA0F9}" srcId="{EF9B14A1-00AE-4B98-B23B-F1DDFE8487CE}" destId="{855B06FF-237D-46A3-929B-7406144FDFC4}" srcOrd="1" destOrd="0" parTransId="{5ACAB70E-391E-4665-BFB0-358359E2D185}" sibTransId="{E1D03666-2B53-42C6-BE69-F3AE9C29DA2C}"/>
    <dgm:cxn modelId="{CD25A37E-1F86-4669-9D64-786279650427}" type="presOf" srcId="{BCB1BA06-B539-4170-AE39-A176A7D08ADC}" destId="{A21E32EB-F2F1-49E8-8098-851FEC47263E}" srcOrd="1" destOrd="0" presId="urn:microsoft.com/office/officeart/2005/8/layout/hierarchy2"/>
    <dgm:cxn modelId="{5523D39C-1391-440B-830C-7F63DE75F1B6}" type="presOf" srcId="{96889C14-D057-4FEE-8290-37E704D061F9}" destId="{27B14B3A-8FD7-410D-8D8B-BF1BDB4DD532}" srcOrd="0" destOrd="0" presId="urn:microsoft.com/office/officeart/2005/8/layout/hierarchy2"/>
    <dgm:cxn modelId="{184FBB9D-7386-4332-A91C-71D58973E78C}" type="presOf" srcId="{855B06FF-237D-46A3-929B-7406144FDFC4}" destId="{4DB8254F-F1E4-4062-B45F-3ED51D239F79}" srcOrd="0" destOrd="0" presId="urn:microsoft.com/office/officeart/2005/8/layout/hierarchy2"/>
    <dgm:cxn modelId="{B4A9609F-70EB-4511-9528-624024456B7E}" type="presOf" srcId="{06DDF59D-D110-4FB4-A5BD-E935A5E0EBBF}" destId="{E88C20F0-B8D0-4DC2-904B-5857D694CD1B}" srcOrd="0" destOrd="0" presId="urn:microsoft.com/office/officeart/2005/8/layout/hierarchy2"/>
    <dgm:cxn modelId="{1B1EF6A0-0AA3-4F0C-ADF8-297DC9F9AFAF}" srcId="{F5C47BD2-A65C-4D92-B97C-4BBA6C23DD91}" destId="{79096639-89A3-4249-B027-C744C1410A44}" srcOrd="0" destOrd="0" parTransId="{F7129D16-FAE5-48E8-8381-52B5FA26ADAC}" sibTransId="{1CCC801F-A179-467E-823F-A189B2A09109}"/>
    <dgm:cxn modelId="{F6B862A5-4AC3-4DE0-A73C-E898C8436556}" srcId="{79096639-89A3-4249-B027-C744C1410A44}" destId="{EF9B14A1-00AE-4B98-B23B-F1DDFE8487CE}" srcOrd="0" destOrd="0" parTransId="{B95E04CE-934F-42D3-BD2A-E4DC59529479}" sibTransId="{18CC10D2-3D8A-4E13-99C3-3F47FA4B2C30}"/>
    <dgm:cxn modelId="{47DC23BE-9B27-421F-92CC-0FB95ADE09B4}" type="presOf" srcId="{5ACAB70E-391E-4665-BFB0-358359E2D185}" destId="{2A7A497A-2108-4483-B9F0-600CD1B7B677}" srcOrd="1" destOrd="0" presId="urn:microsoft.com/office/officeart/2005/8/layout/hierarchy2"/>
    <dgm:cxn modelId="{772341C1-5B56-4F32-BA7B-854882B5C270}" type="presOf" srcId="{B95E04CE-934F-42D3-BD2A-E4DC59529479}" destId="{25BA28E3-86B2-4625-8B2A-A78CDC31D001}" srcOrd="1" destOrd="0" presId="urn:microsoft.com/office/officeart/2005/8/layout/hierarchy2"/>
    <dgm:cxn modelId="{4A331BD3-03A4-4049-9DAA-6C3ABC58A429}" type="presOf" srcId="{F5C47BD2-A65C-4D92-B97C-4BBA6C23DD91}" destId="{76E8DB51-387A-4DD6-8DCD-312B716878A7}" srcOrd="0" destOrd="0" presId="urn:microsoft.com/office/officeart/2005/8/layout/hierarchy2"/>
    <dgm:cxn modelId="{A70812E1-7338-4AAB-B8A4-0CB515C02228}" srcId="{79096639-89A3-4249-B027-C744C1410A44}" destId="{06DDF59D-D110-4FB4-A5BD-E935A5E0EBBF}" srcOrd="2" destOrd="0" parTransId="{BCB1BA06-B539-4170-AE39-A176A7D08ADC}" sibTransId="{DFFC5C9D-3798-4387-95DC-B708E1285F1A}"/>
    <dgm:cxn modelId="{A66F52F4-36D1-4748-BD5C-A0A60B58AFC7}" type="presOf" srcId="{4A5C128B-A370-4150-BE0B-9FF9A866467B}" destId="{78382C14-2F14-4F08-BF4C-82E734307952}" srcOrd="0" destOrd="0" presId="urn:microsoft.com/office/officeart/2005/8/layout/hierarchy2"/>
    <dgm:cxn modelId="{EAAEEBF4-D283-4230-85B4-2DA96B40474C}" type="presOf" srcId="{EB0963A6-BBAA-4B3C-9097-7A1142A869AF}" destId="{2FF045C7-42E4-42ED-ABDA-8A4C973EC7E6}" srcOrd="1" destOrd="0" presId="urn:microsoft.com/office/officeart/2005/8/layout/hierarchy2"/>
    <dgm:cxn modelId="{26B91DF5-1F7B-4A0F-B405-EA1CBB19DF66}" type="presOf" srcId="{B95E04CE-934F-42D3-BD2A-E4DC59529479}" destId="{26B72368-9ACD-49E2-A690-9DF334BBA8AC}" srcOrd="0" destOrd="0" presId="urn:microsoft.com/office/officeart/2005/8/layout/hierarchy2"/>
    <dgm:cxn modelId="{EBF0AAF9-41D3-464D-9EAB-86B1882C869E}" type="presOf" srcId="{EF9B14A1-00AE-4B98-B23B-F1DDFE8487CE}" destId="{496D3181-9CEE-48E1-8A92-6951502F4928}" srcOrd="0" destOrd="0" presId="urn:microsoft.com/office/officeart/2005/8/layout/hierarchy2"/>
    <dgm:cxn modelId="{205711D8-D44E-4749-A50C-4C30AEAA3D14}" type="presParOf" srcId="{76E8DB51-387A-4DD6-8DCD-312B716878A7}" destId="{59FBF894-F062-4975-8B38-902C49C26F9E}" srcOrd="0" destOrd="0" presId="urn:microsoft.com/office/officeart/2005/8/layout/hierarchy2"/>
    <dgm:cxn modelId="{D045A0B3-4408-40CC-84BE-DA48F879DE9E}" type="presParOf" srcId="{59FBF894-F062-4975-8B38-902C49C26F9E}" destId="{115F1F96-0465-4A3D-9E7E-CADBE3A0B26A}" srcOrd="0" destOrd="0" presId="urn:microsoft.com/office/officeart/2005/8/layout/hierarchy2"/>
    <dgm:cxn modelId="{16E91908-3758-4A37-AE8C-3F6C13F4A9F6}" type="presParOf" srcId="{59FBF894-F062-4975-8B38-902C49C26F9E}" destId="{7DE46695-DF69-42DB-8A9F-D7FDEC8B9EE4}" srcOrd="1" destOrd="0" presId="urn:microsoft.com/office/officeart/2005/8/layout/hierarchy2"/>
    <dgm:cxn modelId="{D94F40B1-C7A4-4FA5-A80F-694463F467E9}" type="presParOf" srcId="{7DE46695-DF69-42DB-8A9F-D7FDEC8B9EE4}" destId="{26B72368-9ACD-49E2-A690-9DF334BBA8AC}" srcOrd="0" destOrd="0" presId="urn:microsoft.com/office/officeart/2005/8/layout/hierarchy2"/>
    <dgm:cxn modelId="{9B79F15C-1F2F-459D-8DF5-AB5FBF56B14F}" type="presParOf" srcId="{26B72368-9ACD-49E2-A690-9DF334BBA8AC}" destId="{25BA28E3-86B2-4625-8B2A-A78CDC31D001}" srcOrd="0" destOrd="0" presId="urn:microsoft.com/office/officeart/2005/8/layout/hierarchy2"/>
    <dgm:cxn modelId="{7DAB1401-45A1-4ACF-9AFA-E35583C2D015}" type="presParOf" srcId="{7DE46695-DF69-42DB-8A9F-D7FDEC8B9EE4}" destId="{452060F7-E29C-455D-83C6-DB9ECAA9DCFF}" srcOrd="1" destOrd="0" presId="urn:microsoft.com/office/officeart/2005/8/layout/hierarchy2"/>
    <dgm:cxn modelId="{1A352447-735B-426A-AA70-EB58CE520209}" type="presParOf" srcId="{452060F7-E29C-455D-83C6-DB9ECAA9DCFF}" destId="{496D3181-9CEE-48E1-8A92-6951502F4928}" srcOrd="0" destOrd="0" presId="urn:microsoft.com/office/officeart/2005/8/layout/hierarchy2"/>
    <dgm:cxn modelId="{C4F61F51-18A8-41A5-8A69-9CAC5ADC52FC}" type="presParOf" srcId="{452060F7-E29C-455D-83C6-DB9ECAA9DCFF}" destId="{81F49043-1E89-4A38-96A6-5891F54DE4A2}" srcOrd="1" destOrd="0" presId="urn:microsoft.com/office/officeart/2005/8/layout/hierarchy2"/>
    <dgm:cxn modelId="{A564971B-9949-4BBF-8364-942FC7C6067B}" type="presParOf" srcId="{81F49043-1E89-4A38-96A6-5891F54DE4A2}" destId="{899A9469-E9BE-46BA-826D-74253EC29D8E}" srcOrd="0" destOrd="0" presId="urn:microsoft.com/office/officeart/2005/8/layout/hierarchy2"/>
    <dgm:cxn modelId="{A3CBF4E1-264C-43EA-9E85-B4389654F6A2}" type="presParOf" srcId="{899A9469-E9BE-46BA-826D-74253EC29D8E}" destId="{2FF045C7-42E4-42ED-ABDA-8A4C973EC7E6}" srcOrd="0" destOrd="0" presId="urn:microsoft.com/office/officeart/2005/8/layout/hierarchy2"/>
    <dgm:cxn modelId="{E4178819-3C09-487D-9F19-7DCD8D5C120A}" type="presParOf" srcId="{81F49043-1E89-4A38-96A6-5891F54DE4A2}" destId="{CC4AFB04-AADB-4D8C-9C30-1FC0D0AAFD98}" srcOrd="1" destOrd="0" presId="urn:microsoft.com/office/officeart/2005/8/layout/hierarchy2"/>
    <dgm:cxn modelId="{6A5574A6-FC4C-436F-8450-5A30186914A1}" type="presParOf" srcId="{CC4AFB04-AADB-4D8C-9C30-1FC0D0AAFD98}" destId="{27B14B3A-8FD7-410D-8D8B-BF1BDB4DD532}" srcOrd="0" destOrd="0" presId="urn:microsoft.com/office/officeart/2005/8/layout/hierarchy2"/>
    <dgm:cxn modelId="{015EAC27-50BC-41A9-96C1-0617F9330F1A}" type="presParOf" srcId="{CC4AFB04-AADB-4D8C-9C30-1FC0D0AAFD98}" destId="{9CFCBB54-FAFA-4C99-8BCC-628D9583B5B1}" srcOrd="1" destOrd="0" presId="urn:microsoft.com/office/officeart/2005/8/layout/hierarchy2"/>
    <dgm:cxn modelId="{C4E2FBB7-838B-46A3-B8A3-1CBDD4818AD2}" type="presParOf" srcId="{81F49043-1E89-4A38-96A6-5891F54DE4A2}" destId="{7531A007-7D83-4DE1-8777-D508FCC3EF7B}" srcOrd="2" destOrd="0" presId="urn:microsoft.com/office/officeart/2005/8/layout/hierarchy2"/>
    <dgm:cxn modelId="{FC603DDE-AFF8-4E8B-A7C7-8FBBD8017A3D}" type="presParOf" srcId="{7531A007-7D83-4DE1-8777-D508FCC3EF7B}" destId="{2A7A497A-2108-4483-B9F0-600CD1B7B677}" srcOrd="0" destOrd="0" presId="urn:microsoft.com/office/officeart/2005/8/layout/hierarchy2"/>
    <dgm:cxn modelId="{BEEC49C6-223C-4A4F-9EE1-4C069F530856}" type="presParOf" srcId="{81F49043-1E89-4A38-96A6-5891F54DE4A2}" destId="{91D8AE2E-940B-4999-973A-47DE856A997D}" srcOrd="3" destOrd="0" presId="urn:microsoft.com/office/officeart/2005/8/layout/hierarchy2"/>
    <dgm:cxn modelId="{2F533B84-75F1-4AF7-8B9E-83187F907151}" type="presParOf" srcId="{91D8AE2E-940B-4999-973A-47DE856A997D}" destId="{4DB8254F-F1E4-4062-B45F-3ED51D239F79}" srcOrd="0" destOrd="0" presId="urn:microsoft.com/office/officeart/2005/8/layout/hierarchy2"/>
    <dgm:cxn modelId="{EE7E7FC4-1C85-4834-8147-CF1988731DE8}" type="presParOf" srcId="{91D8AE2E-940B-4999-973A-47DE856A997D}" destId="{FAB81707-1FA3-4AD3-BCBA-732C05459EDB}" srcOrd="1" destOrd="0" presId="urn:microsoft.com/office/officeart/2005/8/layout/hierarchy2"/>
    <dgm:cxn modelId="{155CD301-8AA3-467D-8251-7E3570ED79D3}" type="presParOf" srcId="{7DE46695-DF69-42DB-8A9F-D7FDEC8B9EE4}" destId="{78382C14-2F14-4F08-BF4C-82E734307952}" srcOrd="2" destOrd="0" presId="urn:microsoft.com/office/officeart/2005/8/layout/hierarchy2"/>
    <dgm:cxn modelId="{D4C56750-B205-4AFB-9F4C-F063A78D562B}" type="presParOf" srcId="{78382C14-2F14-4F08-BF4C-82E734307952}" destId="{7FA4BC99-CC9C-4344-AD5C-6B9B8FA58B68}" srcOrd="0" destOrd="0" presId="urn:microsoft.com/office/officeart/2005/8/layout/hierarchy2"/>
    <dgm:cxn modelId="{065C5B95-CB83-4656-846C-A88026FC5EE2}" type="presParOf" srcId="{7DE46695-DF69-42DB-8A9F-D7FDEC8B9EE4}" destId="{3F2DCA30-70E1-4789-8756-96619D109305}" srcOrd="3" destOrd="0" presId="urn:microsoft.com/office/officeart/2005/8/layout/hierarchy2"/>
    <dgm:cxn modelId="{4D887257-6726-445D-AA32-A5BA420E7358}" type="presParOf" srcId="{3F2DCA30-70E1-4789-8756-96619D109305}" destId="{A32262B1-11A8-4C8D-A882-1046BAF7B7C2}" srcOrd="0" destOrd="0" presId="urn:microsoft.com/office/officeart/2005/8/layout/hierarchy2"/>
    <dgm:cxn modelId="{6A9413A3-B795-434A-A9C8-642E9BA39818}" type="presParOf" srcId="{3F2DCA30-70E1-4789-8756-96619D109305}" destId="{B9DF5A8E-D451-4576-A227-D31B2A45BC24}" srcOrd="1" destOrd="0" presId="urn:microsoft.com/office/officeart/2005/8/layout/hierarchy2"/>
    <dgm:cxn modelId="{D5002032-6083-4939-A731-B16E3BD6FAF5}" type="presParOf" srcId="{7DE46695-DF69-42DB-8A9F-D7FDEC8B9EE4}" destId="{74AC6584-1EE1-4E6E-8E77-A243989CC438}" srcOrd="4" destOrd="0" presId="urn:microsoft.com/office/officeart/2005/8/layout/hierarchy2"/>
    <dgm:cxn modelId="{F44394EC-7F7B-4304-B99E-1C5A23BA4BB2}" type="presParOf" srcId="{74AC6584-1EE1-4E6E-8E77-A243989CC438}" destId="{A21E32EB-F2F1-49E8-8098-851FEC47263E}" srcOrd="0" destOrd="0" presId="urn:microsoft.com/office/officeart/2005/8/layout/hierarchy2"/>
    <dgm:cxn modelId="{A1ABA6C7-2D6E-4448-8440-EFA4901D8766}" type="presParOf" srcId="{7DE46695-DF69-42DB-8A9F-D7FDEC8B9EE4}" destId="{5A99FE09-BCBD-42B7-9ECF-283C38F36F0E}" srcOrd="5" destOrd="0" presId="urn:microsoft.com/office/officeart/2005/8/layout/hierarchy2"/>
    <dgm:cxn modelId="{5F3F9560-1D93-41AF-8F44-4DCD2424E069}" type="presParOf" srcId="{5A99FE09-BCBD-42B7-9ECF-283C38F36F0E}" destId="{E88C20F0-B8D0-4DC2-904B-5857D694CD1B}" srcOrd="0" destOrd="0" presId="urn:microsoft.com/office/officeart/2005/8/layout/hierarchy2"/>
    <dgm:cxn modelId="{25E7E09E-22D3-420A-91A7-7D2E87E2915A}" type="presParOf" srcId="{5A99FE09-BCBD-42B7-9ECF-283C38F36F0E}" destId="{77A3EF54-70C8-4588-BBCE-306B68AD758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1EA832-0C4A-4A50-8BE7-443501916DF9}">
      <dsp:nvSpPr>
        <dsp:cNvPr id="0" name=""/>
        <dsp:cNvSpPr/>
      </dsp:nvSpPr>
      <dsp:spPr>
        <a:xfrm rot="5400000">
          <a:off x="6910840" y="-2955187"/>
          <a:ext cx="760822" cy="68623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shodné předměty zdanění mají být zdaňovány shodně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zohlednění platební schopnosti (vertikální a horizontální daňová spravedlnost)</a:t>
          </a:r>
        </a:p>
      </dsp:txBody>
      <dsp:txXfrm rot="-5400000">
        <a:off x="3860074" y="132719"/>
        <a:ext cx="6825214" cy="686542"/>
      </dsp:txXfrm>
    </dsp:sp>
    <dsp:sp modelId="{91F74F06-637A-4DB4-9851-10D509B3AC65}">
      <dsp:nvSpPr>
        <dsp:cNvPr id="0" name=""/>
        <dsp:cNvSpPr/>
      </dsp:nvSpPr>
      <dsp:spPr>
        <a:xfrm>
          <a:off x="0" y="475"/>
          <a:ext cx="3860074" cy="9510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spravedlnost a proporcionalita</a:t>
          </a:r>
        </a:p>
      </dsp:txBody>
      <dsp:txXfrm>
        <a:off x="46425" y="46900"/>
        <a:ext cx="3767224" cy="858177"/>
      </dsp:txXfrm>
    </dsp:sp>
    <dsp:sp modelId="{6F18FBEC-046B-452E-89D7-3DF677F81BDC}">
      <dsp:nvSpPr>
        <dsp:cNvPr id="0" name=""/>
        <dsp:cNvSpPr/>
      </dsp:nvSpPr>
      <dsp:spPr>
        <a:xfrm rot="5400000">
          <a:off x="6910840" y="-1956608"/>
          <a:ext cx="760822" cy="68623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zdanění nemá zkreslovat hospodářské procesy a narušovat hospodářskou soutěž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antagonistické státní hospodářské a daňové politice</a:t>
          </a:r>
        </a:p>
      </dsp:txBody>
      <dsp:txXfrm rot="-5400000">
        <a:off x="3860074" y="1131298"/>
        <a:ext cx="6825214" cy="686542"/>
      </dsp:txXfrm>
    </dsp:sp>
    <dsp:sp modelId="{93C9B9BD-CAB6-4202-A69A-CA4D59A823AF}">
      <dsp:nvSpPr>
        <dsp:cNvPr id="0" name=""/>
        <dsp:cNvSpPr/>
      </dsp:nvSpPr>
      <dsp:spPr>
        <a:xfrm>
          <a:off x="0" y="999054"/>
          <a:ext cx="3860074" cy="9510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(ekonomická) neutrálnost</a:t>
          </a:r>
        </a:p>
      </dsp:txBody>
      <dsp:txXfrm>
        <a:off x="46425" y="1045479"/>
        <a:ext cx="3767224" cy="858177"/>
      </dsp:txXfrm>
    </dsp:sp>
    <dsp:sp modelId="{BA5F4AB3-43FA-4BF0-AA93-29016C5B2A79}">
      <dsp:nvSpPr>
        <dsp:cNvPr id="0" name=""/>
        <dsp:cNvSpPr/>
      </dsp:nvSpPr>
      <dsp:spPr>
        <a:xfrm rot="5400000">
          <a:off x="6910840" y="-958029"/>
          <a:ext cx="760822" cy="68623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stejný předmět daně by měl být zdaněn (u stejného subjektu) jenom jednou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obvykle vztaženo úzce jen na jednu daň</a:t>
          </a:r>
        </a:p>
      </dsp:txBody>
      <dsp:txXfrm rot="-5400000">
        <a:off x="3860074" y="2129877"/>
        <a:ext cx="6825214" cy="686542"/>
      </dsp:txXfrm>
    </dsp:sp>
    <dsp:sp modelId="{B82F87A1-1B0A-4FBD-9010-66FA87C1AB80}">
      <dsp:nvSpPr>
        <dsp:cNvPr id="0" name=""/>
        <dsp:cNvSpPr/>
      </dsp:nvSpPr>
      <dsp:spPr>
        <a:xfrm>
          <a:off x="0" y="1997633"/>
          <a:ext cx="3860074" cy="9510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vyloučení duplicity zdanění</a:t>
          </a:r>
        </a:p>
      </dsp:txBody>
      <dsp:txXfrm>
        <a:off x="46425" y="2044058"/>
        <a:ext cx="3767224" cy="858177"/>
      </dsp:txXfrm>
    </dsp:sp>
    <dsp:sp modelId="{5FB7089E-E77C-42E7-AF3D-A8AB1B71D479}">
      <dsp:nvSpPr>
        <dsp:cNvPr id="0" name=""/>
        <dsp:cNvSpPr/>
      </dsp:nvSpPr>
      <dsp:spPr>
        <a:xfrm rot="5400000">
          <a:off x="6904913" y="-48626"/>
          <a:ext cx="772675" cy="68623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nesrozumitelnost daní vede k jejich nesprávné aplikaci a podporuje vyhýbání se zdanění a agresivní daňovou optimalizaci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jednoduchost a určitost se projevuje kladně na platební morálce a nákladnosti správy i placení daní</a:t>
          </a:r>
        </a:p>
      </dsp:txBody>
      <dsp:txXfrm rot="-5400000">
        <a:off x="3860074" y="3033932"/>
        <a:ext cx="6824635" cy="697237"/>
      </dsp:txXfrm>
    </dsp:sp>
    <dsp:sp modelId="{9CC9B9AC-DE3E-4169-B2A1-156739326509}">
      <dsp:nvSpPr>
        <dsp:cNvPr id="0" name=""/>
        <dsp:cNvSpPr/>
      </dsp:nvSpPr>
      <dsp:spPr>
        <a:xfrm>
          <a:off x="0" y="3058563"/>
          <a:ext cx="3860074" cy="6479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srozumitelnost</a:t>
          </a:r>
        </a:p>
      </dsp:txBody>
      <dsp:txXfrm>
        <a:off x="31631" y="3090194"/>
        <a:ext cx="3796812" cy="584711"/>
      </dsp:txXfrm>
    </dsp:sp>
    <dsp:sp modelId="{D06064C5-303E-415B-99D5-138C82BF5127}">
      <dsp:nvSpPr>
        <dsp:cNvPr id="0" name=""/>
        <dsp:cNvSpPr/>
      </dsp:nvSpPr>
      <dsp:spPr>
        <a:xfrm rot="5400000">
          <a:off x="6838501" y="860776"/>
          <a:ext cx="905500" cy="68623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výnos daně by měl být vyšší než náklady na její správu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efektivní daně by měly zabraňovat dvojímu zdanění i neúmyslnému nezdanění, daně by měly být účinně vybírány a důsledně vymáhány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000" kern="1200" dirty="0"/>
        </a:p>
      </dsp:txBody>
      <dsp:txXfrm rot="-5400000">
        <a:off x="3860075" y="3883406"/>
        <a:ext cx="6818151" cy="817094"/>
      </dsp:txXfrm>
    </dsp:sp>
    <dsp:sp modelId="{E341AED4-5120-4DDD-94C8-C0DD3A2221AA}">
      <dsp:nvSpPr>
        <dsp:cNvPr id="0" name=""/>
        <dsp:cNvSpPr/>
      </dsp:nvSpPr>
      <dsp:spPr>
        <a:xfrm>
          <a:off x="0" y="3816439"/>
          <a:ext cx="3860074" cy="9510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účinnost (efektivita)</a:t>
          </a:r>
        </a:p>
      </dsp:txBody>
      <dsp:txXfrm>
        <a:off x="46425" y="3862864"/>
        <a:ext cx="3767224" cy="8581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C5E953-1A1A-4803-BA40-A035396595F8}">
      <dsp:nvSpPr>
        <dsp:cNvPr id="0" name=""/>
        <dsp:cNvSpPr/>
      </dsp:nvSpPr>
      <dsp:spPr>
        <a:xfrm>
          <a:off x="957398" y="906371"/>
          <a:ext cx="3149146" cy="1574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>
              <a:latin typeface="Gill Sans MT" panose="020B0502020104020203" pitchFamily="34" charset="-18"/>
            </a:rPr>
            <a:t>Daně</a:t>
          </a:r>
        </a:p>
      </dsp:txBody>
      <dsp:txXfrm>
        <a:off x="1003516" y="952489"/>
        <a:ext cx="3056910" cy="1482337"/>
      </dsp:txXfrm>
    </dsp:sp>
    <dsp:sp modelId="{9390C308-3C72-42AD-852F-A5C5C22B0473}">
      <dsp:nvSpPr>
        <dsp:cNvPr id="0" name=""/>
        <dsp:cNvSpPr/>
      </dsp:nvSpPr>
      <dsp:spPr>
        <a:xfrm rot="19457599">
          <a:off x="3960737" y="1199132"/>
          <a:ext cx="1551274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551274" y="418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4697592" y="1202186"/>
        <a:ext cx="77563" cy="77563"/>
      </dsp:txXfrm>
    </dsp:sp>
    <dsp:sp modelId="{46325BD9-E565-4F7B-AE85-5022F0CFE6EF}">
      <dsp:nvSpPr>
        <dsp:cNvPr id="0" name=""/>
        <dsp:cNvSpPr/>
      </dsp:nvSpPr>
      <dsp:spPr>
        <a:xfrm>
          <a:off x="5366203" y="992"/>
          <a:ext cx="3149146" cy="1574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>
              <a:latin typeface="Gill Sans MT" panose="020B0502020104020203" pitchFamily="34" charset="-18"/>
            </a:rPr>
            <a:t>přímé</a:t>
          </a:r>
        </a:p>
      </dsp:txBody>
      <dsp:txXfrm>
        <a:off x="5412321" y="47110"/>
        <a:ext cx="3056910" cy="1482337"/>
      </dsp:txXfrm>
    </dsp:sp>
    <dsp:sp modelId="{965E4374-C011-4D00-A891-3A7C08E9ED5A}">
      <dsp:nvSpPr>
        <dsp:cNvPr id="0" name=""/>
        <dsp:cNvSpPr/>
      </dsp:nvSpPr>
      <dsp:spPr>
        <a:xfrm rot="2142401">
          <a:off x="3960737" y="2104512"/>
          <a:ext cx="1551274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551274" y="418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4697592" y="2107566"/>
        <a:ext cx="77563" cy="77563"/>
      </dsp:txXfrm>
    </dsp:sp>
    <dsp:sp modelId="{390CF37E-6DA2-41FA-8E66-A3D0A6BA5C53}">
      <dsp:nvSpPr>
        <dsp:cNvPr id="0" name=""/>
        <dsp:cNvSpPr/>
      </dsp:nvSpPr>
      <dsp:spPr>
        <a:xfrm>
          <a:off x="5366203" y="1811751"/>
          <a:ext cx="3149146" cy="1574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>
              <a:latin typeface="Gill Sans MT" panose="020B0502020104020203" pitchFamily="34" charset="-18"/>
            </a:rPr>
            <a:t>nepřímé</a:t>
          </a:r>
        </a:p>
      </dsp:txBody>
      <dsp:txXfrm>
        <a:off x="5412321" y="1857869"/>
        <a:ext cx="3056910" cy="14823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5F1F96-0465-4A3D-9E7E-CADBE3A0B26A}">
      <dsp:nvSpPr>
        <dsp:cNvPr id="0" name=""/>
        <dsp:cNvSpPr/>
      </dsp:nvSpPr>
      <dsp:spPr>
        <a:xfrm>
          <a:off x="2069718" y="1999792"/>
          <a:ext cx="1544752" cy="7723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noProof="0" dirty="0">
              <a:latin typeface="Gill Sans MT" panose="020B0502020104020203" pitchFamily="34" charset="-18"/>
            </a:rPr>
            <a:t>Daně</a:t>
          </a:r>
          <a:endParaRPr lang="en-US" sz="2600" kern="1200" noProof="0" dirty="0">
            <a:latin typeface="Gill Sans MT" panose="020B0502020104020203" pitchFamily="34" charset="-18"/>
          </a:endParaRPr>
        </a:p>
      </dsp:txBody>
      <dsp:txXfrm>
        <a:off x="2092340" y="2022414"/>
        <a:ext cx="1499508" cy="727132"/>
      </dsp:txXfrm>
    </dsp:sp>
    <dsp:sp modelId="{26B72368-9ACD-49E2-A690-9DF334BBA8AC}">
      <dsp:nvSpPr>
        <dsp:cNvPr id="0" name=""/>
        <dsp:cNvSpPr/>
      </dsp:nvSpPr>
      <dsp:spPr>
        <a:xfrm rot="18984905">
          <a:off x="3392514" y="1814772"/>
          <a:ext cx="161045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610450" y="160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157478" y="1790573"/>
        <a:ext cx="80522" cy="80522"/>
      </dsp:txXfrm>
    </dsp:sp>
    <dsp:sp modelId="{496D3181-9CEE-48E1-8A92-6951502F4928}">
      <dsp:nvSpPr>
        <dsp:cNvPr id="0" name=""/>
        <dsp:cNvSpPr/>
      </dsp:nvSpPr>
      <dsp:spPr>
        <a:xfrm>
          <a:off x="4781007" y="889500"/>
          <a:ext cx="1910519" cy="7723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noProof="0" dirty="0">
              <a:latin typeface="Gill Sans MT" panose="020B0502020104020203" pitchFamily="34" charset="-18"/>
            </a:rPr>
            <a:t>a) přímé</a:t>
          </a:r>
          <a:endParaRPr lang="en-US" sz="2600" kern="1200" noProof="0" dirty="0">
            <a:latin typeface="Gill Sans MT" panose="020B0502020104020203" pitchFamily="34" charset="-18"/>
          </a:endParaRPr>
        </a:p>
      </dsp:txBody>
      <dsp:txXfrm>
        <a:off x="4803629" y="912122"/>
        <a:ext cx="1865275" cy="727132"/>
      </dsp:txXfrm>
    </dsp:sp>
    <dsp:sp modelId="{78382C14-2F14-4F08-BF4C-82E734307952}">
      <dsp:nvSpPr>
        <dsp:cNvPr id="0" name=""/>
        <dsp:cNvSpPr/>
      </dsp:nvSpPr>
      <dsp:spPr>
        <a:xfrm rot="18289469">
          <a:off x="6459469" y="815510"/>
          <a:ext cx="108201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82016" y="160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973427" y="804522"/>
        <a:ext cx="54100" cy="54100"/>
      </dsp:txXfrm>
    </dsp:sp>
    <dsp:sp modelId="{A32262B1-11A8-4C8D-A882-1046BAF7B7C2}">
      <dsp:nvSpPr>
        <dsp:cNvPr id="0" name=""/>
        <dsp:cNvSpPr/>
      </dsp:nvSpPr>
      <dsp:spPr>
        <a:xfrm>
          <a:off x="7309428" y="1267"/>
          <a:ext cx="1544752" cy="7723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noProof="0" dirty="0">
              <a:latin typeface="Gill Sans MT" panose="020B0502020104020203" pitchFamily="34" charset="-18"/>
            </a:rPr>
            <a:t>důchodové </a:t>
          </a:r>
          <a:r>
            <a:rPr lang="cs-CZ" sz="2000" kern="1200" noProof="0" dirty="0">
              <a:latin typeface="Gill Sans MT" panose="020B0502020104020203" pitchFamily="34" charset="-18"/>
            </a:rPr>
            <a:t>(příjmové)</a:t>
          </a:r>
          <a:endParaRPr lang="en-US" sz="2500" kern="1200" noProof="0" dirty="0">
            <a:latin typeface="Gill Sans MT" panose="020B0502020104020203" pitchFamily="34" charset="-18"/>
          </a:endParaRPr>
        </a:p>
      </dsp:txBody>
      <dsp:txXfrm>
        <a:off x="7332050" y="23889"/>
        <a:ext cx="1499508" cy="727132"/>
      </dsp:txXfrm>
    </dsp:sp>
    <dsp:sp modelId="{74AC6584-1EE1-4E6E-8E77-A243989CC438}">
      <dsp:nvSpPr>
        <dsp:cNvPr id="0" name=""/>
        <dsp:cNvSpPr/>
      </dsp:nvSpPr>
      <dsp:spPr>
        <a:xfrm>
          <a:off x="6691527" y="1259627"/>
          <a:ext cx="61790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17901" y="160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985030" y="1260241"/>
        <a:ext cx="30895" cy="30895"/>
      </dsp:txXfrm>
    </dsp:sp>
    <dsp:sp modelId="{E88C20F0-B8D0-4DC2-904B-5857D694CD1B}">
      <dsp:nvSpPr>
        <dsp:cNvPr id="0" name=""/>
        <dsp:cNvSpPr/>
      </dsp:nvSpPr>
      <dsp:spPr>
        <a:xfrm>
          <a:off x="7309428" y="889500"/>
          <a:ext cx="1544752" cy="7723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noProof="0" dirty="0">
              <a:latin typeface="Gill Sans MT" panose="020B0502020104020203" pitchFamily="34" charset="-18"/>
            </a:rPr>
            <a:t>majetkové</a:t>
          </a:r>
          <a:endParaRPr lang="en-US" sz="2600" kern="1200" noProof="0" dirty="0">
            <a:latin typeface="Gill Sans MT" panose="020B0502020104020203" pitchFamily="34" charset="-18"/>
          </a:endParaRPr>
        </a:p>
      </dsp:txBody>
      <dsp:txXfrm>
        <a:off x="7332050" y="912122"/>
        <a:ext cx="1499508" cy="727132"/>
      </dsp:txXfrm>
    </dsp:sp>
    <dsp:sp modelId="{0031D3FA-C66A-4B95-9A5D-FBC1482488BD}">
      <dsp:nvSpPr>
        <dsp:cNvPr id="0" name=""/>
        <dsp:cNvSpPr/>
      </dsp:nvSpPr>
      <dsp:spPr>
        <a:xfrm rot="3310531">
          <a:off x="6459469" y="1703743"/>
          <a:ext cx="108201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82016" y="160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973427" y="1692755"/>
        <a:ext cx="54100" cy="54100"/>
      </dsp:txXfrm>
    </dsp:sp>
    <dsp:sp modelId="{A67FFAFA-4825-4E61-89AA-CEA29DBE3CB0}">
      <dsp:nvSpPr>
        <dsp:cNvPr id="0" name=""/>
        <dsp:cNvSpPr/>
      </dsp:nvSpPr>
      <dsp:spPr>
        <a:xfrm>
          <a:off x="7309428" y="1777733"/>
          <a:ext cx="1544752" cy="7723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noProof="0" dirty="0">
              <a:latin typeface="Gill Sans MT" panose="020B0502020104020203" pitchFamily="34" charset="-18"/>
            </a:rPr>
            <a:t>ostatní</a:t>
          </a:r>
          <a:endParaRPr lang="en-US" sz="2600" kern="1200" noProof="0" dirty="0">
            <a:latin typeface="Gill Sans MT" panose="020B0502020104020203" pitchFamily="34" charset="-18"/>
          </a:endParaRPr>
        </a:p>
      </dsp:txBody>
      <dsp:txXfrm>
        <a:off x="7332050" y="1800355"/>
        <a:ext cx="1499508" cy="727132"/>
      </dsp:txXfrm>
    </dsp:sp>
    <dsp:sp modelId="{5F875AEB-F823-4DC0-A813-2F012629B4A1}">
      <dsp:nvSpPr>
        <dsp:cNvPr id="0" name=""/>
        <dsp:cNvSpPr/>
      </dsp:nvSpPr>
      <dsp:spPr>
        <a:xfrm rot="2615095">
          <a:off x="3392514" y="2925063"/>
          <a:ext cx="161045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610450" y="160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157478" y="2900864"/>
        <a:ext cx="80522" cy="80522"/>
      </dsp:txXfrm>
    </dsp:sp>
    <dsp:sp modelId="{5F568CE1-9266-41AD-BAFE-E9B66812321E}">
      <dsp:nvSpPr>
        <dsp:cNvPr id="0" name=""/>
        <dsp:cNvSpPr/>
      </dsp:nvSpPr>
      <dsp:spPr>
        <a:xfrm>
          <a:off x="4781007" y="3110083"/>
          <a:ext cx="1920236" cy="7723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noProof="0" dirty="0">
              <a:latin typeface="Gill Sans MT" panose="020B0502020104020203" pitchFamily="34" charset="-18"/>
            </a:rPr>
            <a:t>b) nepřímé</a:t>
          </a:r>
          <a:endParaRPr lang="en-US" sz="2600" kern="1200" noProof="0" dirty="0">
            <a:latin typeface="Gill Sans MT" panose="020B0502020104020203" pitchFamily="34" charset="-18"/>
          </a:endParaRPr>
        </a:p>
      </dsp:txBody>
      <dsp:txXfrm>
        <a:off x="4803629" y="3132705"/>
        <a:ext cx="1874992" cy="727132"/>
      </dsp:txXfrm>
    </dsp:sp>
    <dsp:sp modelId="{64E95234-3103-4248-9AA0-0F10B4F6E969}">
      <dsp:nvSpPr>
        <dsp:cNvPr id="0" name=""/>
        <dsp:cNvSpPr/>
      </dsp:nvSpPr>
      <dsp:spPr>
        <a:xfrm rot="19457599">
          <a:off x="6629720" y="3258151"/>
          <a:ext cx="76094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60947" y="160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991170" y="3255189"/>
        <a:ext cx="38047" cy="38047"/>
      </dsp:txXfrm>
    </dsp:sp>
    <dsp:sp modelId="{2681E0FD-E632-46BB-85E2-46CF5F1BFDE1}">
      <dsp:nvSpPr>
        <dsp:cNvPr id="0" name=""/>
        <dsp:cNvSpPr/>
      </dsp:nvSpPr>
      <dsp:spPr>
        <a:xfrm>
          <a:off x="7319144" y="2665966"/>
          <a:ext cx="1544752" cy="7723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noProof="0" dirty="0">
              <a:latin typeface="Gill Sans MT" panose="020B0502020104020203" pitchFamily="34" charset="-18"/>
            </a:rPr>
            <a:t>všeobecné</a:t>
          </a:r>
          <a:endParaRPr lang="en-US" sz="2600" kern="1200" noProof="0" dirty="0">
            <a:latin typeface="Gill Sans MT" panose="020B0502020104020203" pitchFamily="34" charset="-18"/>
          </a:endParaRPr>
        </a:p>
      </dsp:txBody>
      <dsp:txXfrm>
        <a:off x="7341766" y="2688588"/>
        <a:ext cx="1499508" cy="727132"/>
      </dsp:txXfrm>
    </dsp:sp>
    <dsp:sp modelId="{4D05C2A0-513D-47B3-8C27-4E11C3E881EB}">
      <dsp:nvSpPr>
        <dsp:cNvPr id="0" name=""/>
        <dsp:cNvSpPr/>
      </dsp:nvSpPr>
      <dsp:spPr>
        <a:xfrm rot="2142401">
          <a:off x="6629720" y="3702267"/>
          <a:ext cx="76094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60947" y="160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991170" y="3699305"/>
        <a:ext cx="38047" cy="38047"/>
      </dsp:txXfrm>
    </dsp:sp>
    <dsp:sp modelId="{265746D6-231E-47E6-AA2B-13188CFB8948}">
      <dsp:nvSpPr>
        <dsp:cNvPr id="0" name=""/>
        <dsp:cNvSpPr/>
      </dsp:nvSpPr>
      <dsp:spPr>
        <a:xfrm>
          <a:off x="7319144" y="3554199"/>
          <a:ext cx="1544752" cy="7723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noProof="0" dirty="0">
              <a:latin typeface="Gill Sans MT" panose="020B0502020104020203" pitchFamily="34" charset="-18"/>
            </a:rPr>
            <a:t>selektivní</a:t>
          </a:r>
          <a:endParaRPr lang="en-US" sz="2600" kern="1200" noProof="0" dirty="0">
            <a:latin typeface="Gill Sans MT" panose="020B0502020104020203" pitchFamily="34" charset="-18"/>
          </a:endParaRPr>
        </a:p>
      </dsp:txBody>
      <dsp:txXfrm>
        <a:off x="7341766" y="3576821"/>
        <a:ext cx="1499508" cy="7271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C5E953-1A1A-4803-BA40-A035396595F8}">
      <dsp:nvSpPr>
        <dsp:cNvPr id="0" name=""/>
        <dsp:cNvSpPr/>
      </dsp:nvSpPr>
      <dsp:spPr>
        <a:xfrm>
          <a:off x="5052" y="2171679"/>
          <a:ext cx="2020287" cy="101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>
              <a:latin typeface="Gill Sans MT" panose="020B0502020104020203" pitchFamily="34" charset="-18"/>
            </a:rPr>
            <a:t>Daně</a:t>
          </a:r>
        </a:p>
      </dsp:txBody>
      <dsp:txXfrm>
        <a:off x="34638" y="2201265"/>
        <a:ext cx="1961115" cy="950971"/>
      </dsp:txXfrm>
    </dsp:sp>
    <dsp:sp modelId="{9390C308-3C72-42AD-852F-A5C5C22B0473}">
      <dsp:nvSpPr>
        <dsp:cNvPr id="0" name=""/>
        <dsp:cNvSpPr/>
      </dsp:nvSpPr>
      <dsp:spPr>
        <a:xfrm rot="19457599">
          <a:off x="1931799" y="2364560"/>
          <a:ext cx="995196" cy="43549"/>
        </a:xfrm>
        <a:custGeom>
          <a:avLst/>
          <a:gdLst/>
          <a:ahLst/>
          <a:cxnLst/>
          <a:rect l="0" t="0" r="0" b="0"/>
          <a:pathLst>
            <a:path>
              <a:moveTo>
                <a:pt x="0" y="21774"/>
              </a:moveTo>
              <a:lnTo>
                <a:pt x="995196" y="217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2404517" y="2361455"/>
        <a:ext cx="49759" cy="49759"/>
      </dsp:txXfrm>
    </dsp:sp>
    <dsp:sp modelId="{46325BD9-E565-4F7B-AE85-5022F0CFE6EF}">
      <dsp:nvSpPr>
        <dsp:cNvPr id="0" name=""/>
        <dsp:cNvSpPr/>
      </dsp:nvSpPr>
      <dsp:spPr>
        <a:xfrm>
          <a:off x="2833454" y="1590847"/>
          <a:ext cx="2020287" cy="101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>
              <a:latin typeface="Gill Sans MT" panose="020B0502020104020203" pitchFamily="34" charset="-18"/>
            </a:rPr>
            <a:t>výlučné</a:t>
          </a:r>
        </a:p>
      </dsp:txBody>
      <dsp:txXfrm>
        <a:off x="2863040" y="1620433"/>
        <a:ext cx="1961115" cy="950971"/>
      </dsp:txXfrm>
    </dsp:sp>
    <dsp:sp modelId="{DB53EBC2-5D71-46C6-BC20-623D748C0085}">
      <dsp:nvSpPr>
        <dsp:cNvPr id="0" name=""/>
        <dsp:cNvSpPr/>
      </dsp:nvSpPr>
      <dsp:spPr>
        <a:xfrm rot="19457599">
          <a:off x="4760201" y="1783727"/>
          <a:ext cx="995196" cy="43549"/>
        </a:xfrm>
        <a:custGeom>
          <a:avLst/>
          <a:gdLst/>
          <a:ahLst/>
          <a:cxnLst/>
          <a:rect l="0" t="0" r="0" b="0"/>
          <a:pathLst>
            <a:path>
              <a:moveTo>
                <a:pt x="0" y="21774"/>
              </a:moveTo>
              <a:lnTo>
                <a:pt x="995196" y="217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5232920" y="1780622"/>
        <a:ext cx="49759" cy="49759"/>
      </dsp:txXfrm>
    </dsp:sp>
    <dsp:sp modelId="{686D63E5-60D9-4FA7-9D30-5AFE0E192FF3}">
      <dsp:nvSpPr>
        <dsp:cNvPr id="0" name=""/>
        <dsp:cNvSpPr/>
      </dsp:nvSpPr>
      <dsp:spPr>
        <a:xfrm>
          <a:off x="5661857" y="1010014"/>
          <a:ext cx="2020287" cy="101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>
              <a:latin typeface="Gill Sans MT" panose="020B0502020104020203" pitchFamily="34" charset="-18"/>
            </a:rPr>
            <a:t>státní</a:t>
          </a:r>
        </a:p>
      </dsp:txBody>
      <dsp:txXfrm>
        <a:off x="5691443" y="1039600"/>
        <a:ext cx="1961115" cy="950971"/>
      </dsp:txXfrm>
    </dsp:sp>
    <dsp:sp modelId="{89BD5B62-2BD7-4788-9EB0-8AAA19001980}">
      <dsp:nvSpPr>
        <dsp:cNvPr id="0" name=""/>
        <dsp:cNvSpPr/>
      </dsp:nvSpPr>
      <dsp:spPr>
        <a:xfrm rot="19411177">
          <a:off x="7583681" y="1194538"/>
          <a:ext cx="1005042" cy="43549"/>
        </a:xfrm>
        <a:custGeom>
          <a:avLst/>
          <a:gdLst/>
          <a:ahLst/>
          <a:cxnLst/>
          <a:rect l="0" t="0" r="0" b="0"/>
          <a:pathLst>
            <a:path>
              <a:moveTo>
                <a:pt x="0" y="21774"/>
              </a:moveTo>
              <a:lnTo>
                <a:pt x="1005042" y="217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8061076" y="1191187"/>
        <a:ext cx="50252" cy="50252"/>
      </dsp:txXfrm>
    </dsp:sp>
    <dsp:sp modelId="{E89F7469-7086-407D-87D0-16BE24A2FC99}">
      <dsp:nvSpPr>
        <dsp:cNvPr id="0" name=""/>
        <dsp:cNvSpPr/>
      </dsp:nvSpPr>
      <dsp:spPr>
        <a:xfrm>
          <a:off x="8490260" y="412468"/>
          <a:ext cx="2020287" cy="101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>
              <a:latin typeface="Gill Sans MT" panose="020B0502020104020203" pitchFamily="34" charset="-18"/>
            </a:rPr>
            <a:t>státní rozpočet</a:t>
          </a:r>
        </a:p>
      </dsp:txBody>
      <dsp:txXfrm>
        <a:off x="8519846" y="442054"/>
        <a:ext cx="1961115" cy="950971"/>
      </dsp:txXfrm>
    </dsp:sp>
    <dsp:sp modelId="{9AD81CA7-EE41-4327-AEE2-DD89273AA6F9}">
      <dsp:nvSpPr>
        <dsp:cNvPr id="0" name=""/>
        <dsp:cNvSpPr/>
      </dsp:nvSpPr>
      <dsp:spPr>
        <a:xfrm rot="2142401">
          <a:off x="7588604" y="1783727"/>
          <a:ext cx="995196" cy="43549"/>
        </a:xfrm>
        <a:custGeom>
          <a:avLst/>
          <a:gdLst/>
          <a:ahLst/>
          <a:cxnLst/>
          <a:rect l="0" t="0" r="0" b="0"/>
          <a:pathLst>
            <a:path>
              <a:moveTo>
                <a:pt x="0" y="21774"/>
              </a:moveTo>
              <a:lnTo>
                <a:pt x="995196" y="217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8061322" y="1780622"/>
        <a:ext cx="49759" cy="49759"/>
      </dsp:txXfrm>
    </dsp:sp>
    <dsp:sp modelId="{0AB4CF5C-A9F8-4F4F-9908-DBCB33F52ECE}">
      <dsp:nvSpPr>
        <dsp:cNvPr id="0" name=""/>
        <dsp:cNvSpPr/>
      </dsp:nvSpPr>
      <dsp:spPr>
        <a:xfrm>
          <a:off x="8490260" y="1574134"/>
          <a:ext cx="2020287" cy="1043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>
              <a:latin typeface="Gill Sans MT" panose="020B0502020104020203" pitchFamily="34" charset="-18"/>
            </a:rPr>
            <a:t>státní fondy</a:t>
          </a:r>
        </a:p>
      </dsp:txBody>
      <dsp:txXfrm>
        <a:off x="8520825" y="1604699"/>
        <a:ext cx="1959157" cy="982439"/>
      </dsp:txXfrm>
    </dsp:sp>
    <dsp:sp modelId="{290D765C-AB29-42A2-A58E-209F9FF1BD15}">
      <dsp:nvSpPr>
        <dsp:cNvPr id="0" name=""/>
        <dsp:cNvSpPr/>
      </dsp:nvSpPr>
      <dsp:spPr>
        <a:xfrm rot="2142401">
          <a:off x="4760201" y="2364560"/>
          <a:ext cx="995196" cy="43549"/>
        </a:xfrm>
        <a:custGeom>
          <a:avLst/>
          <a:gdLst/>
          <a:ahLst/>
          <a:cxnLst/>
          <a:rect l="0" t="0" r="0" b="0"/>
          <a:pathLst>
            <a:path>
              <a:moveTo>
                <a:pt x="0" y="21774"/>
              </a:moveTo>
              <a:lnTo>
                <a:pt x="995196" y="217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5232920" y="2361455"/>
        <a:ext cx="49759" cy="49759"/>
      </dsp:txXfrm>
    </dsp:sp>
    <dsp:sp modelId="{AB347A3A-44D0-4DD1-A6ED-28297DA99E05}">
      <dsp:nvSpPr>
        <dsp:cNvPr id="0" name=""/>
        <dsp:cNvSpPr/>
      </dsp:nvSpPr>
      <dsp:spPr>
        <a:xfrm>
          <a:off x="5661857" y="2171679"/>
          <a:ext cx="2020287" cy="101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>
              <a:latin typeface="Gill Sans MT" panose="020B0502020104020203" pitchFamily="34" charset="-18"/>
            </a:rPr>
            <a:t>místní</a:t>
          </a:r>
        </a:p>
      </dsp:txBody>
      <dsp:txXfrm>
        <a:off x="5691443" y="2201265"/>
        <a:ext cx="1961115" cy="950971"/>
      </dsp:txXfrm>
    </dsp:sp>
    <dsp:sp modelId="{965E4374-C011-4D00-A891-3A7C08E9ED5A}">
      <dsp:nvSpPr>
        <dsp:cNvPr id="0" name=""/>
        <dsp:cNvSpPr/>
      </dsp:nvSpPr>
      <dsp:spPr>
        <a:xfrm rot="2142401">
          <a:off x="1931799" y="2945393"/>
          <a:ext cx="995196" cy="43549"/>
        </a:xfrm>
        <a:custGeom>
          <a:avLst/>
          <a:gdLst/>
          <a:ahLst/>
          <a:cxnLst/>
          <a:rect l="0" t="0" r="0" b="0"/>
          <a:pathLst>
            <a:path>
              <a:moveTo>
                <a:pt x="0" y="21774"/>
              </a:moveTo>
              <a:lnTo>
                <a:pt x="995196" y="217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2404517" y="2942287"/>
        <a:ext cx="49759" cy="49759"/>
      </dsp:txXfrm>
    </dsp:sp>
    <dsp:sp modelId="{390CF37E-6DA2-41FA-8E66-A3D0A6BA5C53}">
      <dsp:nvSpPr>
        <dsp:cNvPr id="0" name=""/>
        <dsp:cNvSpPr/>
      </dsp:nvSpPr>
      <dsp:spPr>
        <a:xfrm>
          <a:off x="2833454" y="2752512"/>
          <a:ext cx="2020287" cy="101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>
              <a:latin typeface="Gill Sans MT" panose="020B0502020104020203" pitchFamily="34" charset="-18"/>
            </a:rPr>
            <a:t>sdílené</a:t>
          </a:r>
        </a:p>
      </dsp:txBody>
      <dsp:txXfrm>
        <a:off x="2863040" y="2782098"/>
        <a:ext cx="1961115" cy="9509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5F1F96-0465-4A3D-9E7E-CADBE3A0B26A}">
      <dsp:nvSpPr>
        <dsp:cNvPr id="0" name=""/>
        <dsp:cNvSpPr/>
      </dsp:nvSpPr>
      <dsp:spPr>
        <a:xfrm>
          <a:off x="1167482" y="1858827"/>
          <a:ext cx="2152798" cy="10763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0" kern="1200" noProof="0" dirty="0">
              <a:latin typeface="Gill Sans MT" panose="020B0502020104020203" pitchFamily="34" charset="-18"/>
            </a:rPr>
            <a:t>Poplatky</a:t>
          </a:r>
          <a:endParaRPr lang="en-US" sz="3700" b="0" kern="1200" noProof="0" dirty="0">
            <a:latin typeface="Gill Sans MT" panose="020B0502020104020203" pitchFamily="34" charset="-18"/>
          </a:endParaRPr>
        </a:p>
      </dsp:txBody>
      <dsp:txXfrm>
        <a:off x="1199009" y="1890354"/>
        <a:ext cx="2089744" cy="1013345"/>
      </dsp:txXfrm>
    </dsp:sp>
    <dsp:sp modelId="{26B72368-9ACD-49E2-A690-9DF334BBA8AC}">
      <dsp:nvSpPr>
        <dsp:cNvPr id="0" name=""/>
        <dsp:cNvSpPr/>
      </dsp:nvSpPr>
      <dsp:spPr>
        <a:xfrm rot="18289469">
          <a:off x="2996880" y="1754894"/>
          <a:ext cx="1507919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1507919" y="2320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3713142" y="1740399"/>
        <a:ext cx="75395" cy="75395"/>
      </dsp:txXfrm>
    </dsp:sp>
    <dsp:sp modelId="{496D3181-9CEE-48E1-8A92-6951502F4928}">
      <dsp:nvSpPr>
        <dsp:cNvPr id="0" name=""/>
        <dsp:cNvSpPr/>
      </dsp:nvSpPr>
      <dsp:spPr>
        <a:xfrm>
          <a:off x="4181400" y="620968"/>
          <a:ext cx="2152798" cy="10763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noProof="0" dirty="0">
              <a:latin typeface="Gill Sans MT" panose="020B0502020104020203" pitchFamily="34" charset="-18"/>
            </a:rPr>
            <a:t>státní</a:t>
          </a:r>
          <a:r>
            <a:rPr lang="cs-CZ" sz="2800" kern="1200" noProof="0" dirty="0">
              <a:solidFill>
                <a:srgbClr val="00B0F0"/>
              </a:solidFill>
              <a:latin typeface="Gill Sans MT" panose="020B0502020104020203" pitchFamily="34" charset="-18"/>
            </a:rPr>
            <a:t>*</a:t>
          </a:r>
          <a:endParaRPr lang="en-US" sz="3700" kern="1200" noProof="0" dirty="0">
            <a:solidFill>
              <a:srgbClr val="00B0F0"/>
            </a:solidFill>
            <a:latin typeface="Gill Sans MT" panose="020B0502020104020203" pitchFamily="34" charset="-18"/>
          </a:endParaRPr>
        </a:p>
      </dsp:txBody>
      <dsp:txXfrm>
        <a:off x="4212927" y="652495"/>
        <a:ext cx="2089744" cy="1013345"/>
      </dsp:txXfrm>
    </dsp:sp>
    <dsp:sp modelId="{899A9469-E9BE-46BA-826D-74253EC29D8E}">
      <dsp:nvSpPr>
        <dsp:cNvPr id="0" name=""/>
        <dsp:cNvSpPr/>
      </dsp:nvSpPr>
      <dsp:spPr>
        <a:xfrm rot="19457599">
          <a:off x="6234523" y="826500"/>
          <a:ext cx="1060471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1060471" y="23203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6738247" y="823191"/>
        <a:ext cx="53023" cy="53023"/>
      </dsp:txXfrm>
    </dsp:sp>
    <dsp:sp modelId="{27B14B3A-8FD7-410D-8D8B-BF1BDB4DD532}">
      <dsp:nvSpPr>
        <dsp:cNvPr id="0" name=""/>
        <dsp:cNvSpPr/>
      </dsp:nvSpPr>
      <dsp:spPr>
        <a:xfrm>
          <a:off x="7195318" y="2038"/>
          <a:ext cx="2152798" cy="10763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noProof="0" dirty="0">
              <a:latin typeface="Gill Sans MT" panose="020B0502020104020203" pitchFamily="34" charset="-18"/>
            </a:rPr>
            <a:t>soudní</a:t>
          </a:r>
          <a:endParaRPr lang="en-US" sz="3700" kern="1200" noProof="0" dirty="0">
            <a:latin typeface="Gill Sans MT" panose="020B0502020104020203" pitchFamily="34" charset="-18"/>
          </a:endParaRPr>
        </a:p>
      </dsp:txBody>
      <dsp:txXfrm>
        <a:off x="7226845" y="33565"/>
        <a:ext cx="2089744" cy="1013345"/>
      </dsp:txXfrm>
    </dsp:sp>
    <dsp:sp modelId="{7531A007-7D83-4DE1-8777-D508FCC3EF7B}">
      <dsp:nvSpPr>
        <dsp:cNvPr id="0" name=""/>
        <dsp:cNvSpPr/>
      </dsp:nvSpPr>
      <dsp:spPr>
        <a:xfrm rot="2142401">
          <a:off x="6234523" y="1445429"/>
          <a:ext cx="1060471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1060471" y="23203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6738247" y="1442121"/>
        <a:ext cx="53023" cy="53023"/>
      </dsp:txXfrm>
    </dsp:sp>
    <dsp:sp modelId="{4DB8254F-F1E4-4062-B45F-3ED51D239F79}">
      <dsp:nvSpPr>
        <dsp:cNvPr id="0" name=""/>
        <dsp:cNvSpPr/>
      </dsp:nvSpPr>
      <dsp:spPr>
        <a:xfrm>
          <a:off x="7195318" y="1239897"/>
          <a:ext cx="2152798" cy="10763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noProof="0" dirty="0">
              <a:latin typeface="Gill Sans MT" panose="020B0502020104020203" pitchFamily="34" charset="-18"/>
            </a:rPr>
            <a:t>správní</a:t>
          </a:r>
          <a:endParaRPr lang="en-US" sz="3700" kern="1200" noProof="0" dirty="0">
            <a:latin typeface="Gill Sans MT" panose="020B0502020104020203" pitchFamily="34" charset="-18"/>
          </a:endParaRPr>
        </a:p>
      </dsp:txBody>
      <dsp:txXfrm>
        <a:off x="7226845" y="1271424"/>
        <a:ext cx="2089744" cy="1013345"/>
      </dsp:txXfrm>
    </dsp:sp>
    <dsp:sp modelId="{78382C14-2F14-4F08-BF4C-82E734307952}">
      <dsp:nvSpPr>
        <dsp:cNvPr id="0" name=""/>
        <dsp:cNvSpPr/>
      </dsp:nvSpPr>
      <dsp:spPr>
        <a:xfrm>
          <a:off x="3320281" y="2373824"/>
          <a:ext cx="861119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861119" y="2320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3729312" y="2375499"/>
        <a:ext cx="43055" cy="43055"/>
      </dsp:txXfrm>
    </dsp:sp>
    <dsp:sp modelId="{A32262B1-11A8-4C8D-A882-1046BAF7B7C2}">
      <dsp:nvSpPr>
        <dsp:cNvPr id="0" name=""/>
        <dsp:cNvSpPr/>
      </dsp:nvSpPr>
      <dsp:spPr>
        <a:xfrm>
          <a:off x="4181400" y="1858827"/>
          <a:ext cx="2152798" cy="10763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noProof="0" dirty="0">
              <a:latin typeface="Gill Sans MT" panose="020B0502020104020203" pitchFamily="34" charset="-18"/>
            </a:rPr>
            <a:t>místní</a:t>
          </a:r>
          <a:endParaRPr lang="en-US" sz="3700" kern="1200" noProof="0" dirty="0">
            <a:latin typeface="Gill Sans MT" panose="020B0502020104020203" pitchFamily="34" charset="-18"/>
          </a:endParaRPr>
        </a:p>
      </dsp:txBody>
      <dsp:txXfrm>
        <a:off x="4212927" y="1890354"/>
        <a:ext cx="2089744" cy="1013345"/>
      </dsp:txXfrm>
    </dsp:sp>
    <dsp:sp modelId="{74AC6584-1EE1-4E6E-8E77-A243989CC438}">
      <dsp:nvSpPr>
        <dsp:cNvPr id="0" name=""/>
        <dsp:cNvSpPr/>
      </dsp:nvSpPr>
      <dsp:spPr>
        <a:xfrm rot="3310531">
          <a:off x="2996880" y="2992753"/>
          <a:ext cx="1507919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1507919" y="2320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latin typeface="Gill Sans MT" panose="020B0502020104020203" pitchFamily="34" charset="-18"/>
          </a:endParaRPr>
        </a:p>
      </dsp:txBody>
      <dsp:txXfrm>
        <a:off x="3713142" y="2978258"/>
        <a:ext cx="75395" cy="75395"/>
      </dsp:txXfrm>
    </dsp:sp>
    <dsp:sp modelId="{E88C20F0-B8D0-4DC2-904B-5857D694CD1B}">
      <dsp:nvSpPr>
        <dsp:cNvPr id="0" name=""/>
        <dsp:cNvSpPr/>
      </dsp:nvSpPr>
      <dsp:spPr>
        <a:xfrm>
          <a:off x="4181400" y="3096686"/>
          <a:ext cx="2152798" cy="10763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noProof="0" dirty="0" err="1">
              <a:latin typeface="Gill Sans MT" panose="020B0502020104020203" pitchFamily="34" charset="-18"/>
            </a:rPr>
            <a:t>sui</a:t>
          </a:r>
          <a:r>
            <a:rPr lang="cs-CZ" sz="3700" kern="1200" noProof="0" dirty="0">
              <a:latin typeface="Gill Sans MT" panose="020B0502020104020203" pitchFamily="34" charset="-18"/>
            </a:rPr>
            <a:t> </a:t>
          </a:r>
          <a:r>
            <a:rPr lang="cs-CZ" sz="3700" kern="1200" noProof="0" dirty="0" err="1">
              <a:latin typeface="Gill Sans MT" panose="020B0502020104020203" pitchFamily="34" charset="-18"/>
            </a:rPr>
            <a:t>generis</a:t>
          </a:r>
          <a:endParaRPr lang="en-US" sz="3700" kern="1200" noProof="0" dirty="0">
            <a:latin typeface="Gill Sans MT" panose="020B0502020104020203" pitchFamily="34" charset="-18"/>
          </a:endParaRPr>
        </a:p>
      </dsp:txBody>
      <dsp:txXfrm>
        <a:off x="4212927" y="3128213"/>
        <a:ext cx="2089744" cy="1013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17.2.2024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D3CA3-1230-4240-9E86-9E440801462F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336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Úvod do daňového práva III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Petr Kotáb</a:t>
            </a:r>
          </a:p>
          <a:p>
            <a:r>
              <a:rPr lang="cs-CZ" dirty="0"/>
              <a:t>komentovaná prezentace k předmětu „Finanční právo II“ č. 3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483"/>
    </mc:Choice>
    <mc:Fallback xmlns="">
      <p:transition spd="slow" advTm="2248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18BF5D-EB2A-5C48-2F66-C6E7994283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885CCD-5A9D-84AC-A97C-F9BEF89E7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Daňová soustava (5A)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C5E7BE7-F820-A1F7-1FD3-1777186C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1BA309-8E13-1D39-3378-CB152ADF28E7}"/>
              </a:ext>
            </a:extLst>
          </p:cNvPr>
          <p:cNvSpPr txBox="1"/>
          <p:nvPr/>
        </p:nvSpPr>
        <p:spPr>
          <a:xfrm>
            <a:off x="1384663" y="1027849"/>
            <a:ext cx="7036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Gill Sans MT" panose="020B0502020104020203" pitchFamily="34" charset="-18"/>
              </a:rPr>
              <a:t>Členění daní podle rozpočtového určení</a:t>
            </a:r>
          </a:p>
        </p:txBody>
      </p:sp>
      <p:graphicFrame>
        <p:nvGraphicFramePr>
          <p:cNvPr id="7" name="Zástupný symbol pro obsah 3">
            <a:extLst>
              <a:ext uri="{FF2B5EF4-FFF2-40B4-BE49-F238E27FC236}">
                <a16:creationId xmlns:a16="http://schemas.microsoft.com/office/drawing/2014/main" id="{4B945DE1-A757-0C7C-AC8A-90008B6939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573930"/>
              </p:ext>
            </p:extLst>
          </p:nvPr>
        </p:nvGraphicFramePr>
        <p:xfrm>
          <a:off x="838200" y="1551069"/>
          <a:ext cx="105156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026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520"/>
    </mc:Choice>
    <mc:Fallback xmlns="">
      <p:transition spd="slow" advTm="5852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628651" y="1291305"/>
            <a:ext cx="1871662" cy="771525"/>
          </a:xfrm>
          <a:prstGeom prst="rect">
            <a:avLst/>
          </a:prstGeom>
          <a:solidFill>
            <a:srgbClr val="80808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chemeClr val="folHlink"/>
              </a:buCl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chemeClr val="tx2"/>
              </a:buCl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4400" dirty="0"/>
              <a:t>Daně</a:t>
            </a:r>
            <a:endParaRPr lang="en-US" altLang="cs-CZ" sz="4400" dirty="0"/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2740820" y="3796506"/>
            <a:ext cx="2286000" cy="955675"/>
          </a:xfrm>
          <a:prstGeom prst="rect">
            <a:avLst/>
          </a:prstGeom>
          <a:solidFill>
            <a:srgbClr val="0099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chemeClr val="folHlink"/>
              </a:buCl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chemeClr val="tx2"/>
              </a:buCl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/>
              <a:t>Místní rozpočty</a:t>
            </a: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5454190" y="1434561"/>
            <a:ext cx="3671887" cy="642938"/>
          </a:xfrm>
          <a:prstGeom prst="rect">
            <a:avLst/>
          </a:prstGeom>
          <a:solidFill>
            <a:srgbClr val="FF00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chemeClr val="folHlink"/>
              </a:buCl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chemeClr val="tx2"/>
              </a:buCl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dirty="0"/>
              <a:t>státní rozpočet	</a:t>
            </a:r>
            <a:endParaRPr lang="en-US" altLang="cs-CZ" sz="28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840038" y="1366299"/>
            <a:ext cx="2087563" cy="711200"/>
          </a:xfrm>
          <a:prstGeom prst="rect">
            <a:avLst/>
          </a:prstGeom>
          <a:solidFill>
            <a:srgbClr val="FF00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chemeClr val="folHlink"/>
              </a:buCl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chemeClr val="tx2"/>
              </a:buCl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4000" dirty="0"/>
              <a:t>stát</a:t>
            </a:r>
          </a:p>
        </p:txBody>
      </p:sp>
      <p:sp>
        <p:nvSpPr>
          <p:cNvPr id="10" name="Text Box 24"/>
          <p:cNvSpPr txBox="1">
            <a:spLocks noChangeArrowheads="1"/>
          </p:cNvSpPr>
          <p:nvPr/>
        </p:nvSpPr>
        <p:spPr bwMode="auto">
          <a:xfrm>
            <a:off x="5525627" y="2420987"/>
            <a:ext cx="3600450" cy="1071562"/>
          </a:xfrm>
          <a:prstGeom prst="rect">
            <a:avLst/>
          </a:prstGeom>
          <a:solidFill>
            <a:srgbClr val="FF00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chemeClr val="folHlink"/>
              </a:buCl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chemeClr val="tx2"/>
              </a:buCl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600"/>
              <a:t>Státní fond dopravní infrastruktury</a:t>
            </a:r>
          </a:p>
        </p:txBody>
      </p:sp>
      <p:cxnSp>
        <p:nvCxnSpPr>
          <p:cNvPr id="12" name="Přímá spojovací šipka 16"/>
          <p:cNvCxnSpPr>
            <a:cxnSpLocks noChangeShapeType="1"/>
            <a:stCxn id="3" idx="3"/>
          </p:cNvCxnSpPr>
          <p:nvPr/>
        </p:nvCxnSpPr>
        <p:spPr bwMode="auto">
          <a:xfrm>
            <a:off x="3545055" y="3083424"/>
            <a:ext cx="540622" cy="713082"/>
          </a:xfrm>
          <a:prstGeom prst="straightConnector1">
            <a:avLst/>
          </a:prstGeom>
          <a:noFill/>
          <a:ln w="38100" algn="ctr">
            <a:solidFill>
              <a:schemeClr val="accent1"/>
            </a:solidFill>
            <a:round/>
            <a:headEnd/>
            <a:tailEnd type="arrow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Přímá spojovací šipka 18"/>
          <p:cNvCxnSpPr>
            <a:endCxn id="8" idx="1"/>
          </p:cNvCxnSpPr>
          <p:nvPr/>
        </p:nvCxnSpPr>
        <p:spPr bwMode="auto">
          <a:xfrm flipV="1">
            <a:off x="4927601" y="1756030"/>
            <a:ext cx="526589" cy="282400"/>
          </a:xfrm>
          <a:prstGeom prst="straightConnector1">
            <a:avLst/>
          </a:prstGeom>
          <a:ln w="38100"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20"/>
          <p:cNvCxnSpPr>
            <a:cxnSpLocks noChangeShapeType="1"/>
            <a:endCxn id="10" idx="0"/>
          </p:cNvCxnSpPr>
          <p:nvPr/>
        </p:nvCxnSpPr>
        <p:spPr bwMode="auto">
          <a:xfrm>
            <a:off x="4927601" y="2062830"/>
            <a:ext cx="2398251" cy="358157"/>
          </a:xfrm>
          <a:prstGeom prst="straightConnector1">
            <a:avLst/>
          </a:prstGeom>
          <a:noFill/>
          <a:ln w="38100" algn="ctr">
            <a:solidFill>
              <a:schemeClr val="accent1"/>
            </a:solidFill>
            <a:miter lim="800000"/>
            <a:headEnd/>
            <a:tailEnd type="arrow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500062" y="4883150"/>
            <a:ext cx="2500312" cy="711200"/>
          </a:xfrm>
          <a:prstGeom prst="rect">
            <a:avLst/>
          </a:prstGeom>
          <a:solidFill>
            <a:srgbClr val="0066FF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chemeClr val="folHlink"/>
              </a:buCl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chemeClr val="tx2"/>
              </a:buCl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4000" dirty="0"/>
              <a:t>sdílené </a:t>
            </a:r>
          </a:p>
        </p:txBody>
      </p:sp>
      <p:cxnSp>
        <p:nvCxnSpPr>
          <p:cNvPr id="16" name="Přímá spojovací šipka 26"/>
          <p:cNvCxnSpPr>
            <a:cxnSpLocks noChangeShapeType="1"/>
          </p:cNvCxnSpPr>
          <p:nvPr/>
        </p:nvCxnSpPr>
        <p:spPr bwMode="auto">
          <a:xfrm>
            <a:off x="965393" y="2062830"/>
            <a:ext cx="0" cy="2805651"/>
          </a:xfrm>
          <a:prstGeom prst="straightConnector1">
            <a:avLst/>
          </a:prstGeom>
          <a:noFill/>
          <a:ln w="38100" algn="ctr">
            <a:solidFill>
              <a:schemeClr val="accent1"/>
            </a:solidFill>
            <a:round/>
            <a:headEnd/>
            <a:tailEnd type="arrow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Zaoblený obdélníkový popisek 23"/>
          <p:cNvSpPr>
            <a:spLocks noChangeArrowheads="1"/>
          </p:cNvSpPr>
          <p:nvPr/>
        </p:nvSpPr>
        <p:spPr bwMode="auto">
          <a:xfrm>
            <a:off x="9339943" y="2497616"/>
            <a:ext cx="2677886" cy="1579562"/>
          </a:xfrm>
          <a:prstGeom prst="wedgeRoundRectCallout">
            <a:avLst>
              <a:gd name="adj1" fmla="val -65497"/>
              <a:gd name="adj2" fmla="val -75919"/>
              <a:gd name="adj3" fmla="val 16667"/>
            </a:avLst>
          </a:prstGeom>
          <a:solidFill>
            <a:schemeClr val="accent2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chemeClr val="folHlink"/>
              </a:buCl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chemeClr val="tx2"/>
              </a:buCl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cs-CZ" sz="1400" dirty="0">
                <a:solidFill>
                  <a:srgbClr val="FFFFFF"/>
                </a:solidFill>
              </a:rPr>
              <a:t>- Ostatní spotřební daně</a:t>
            </a:r>
          </a:p>
          <a:p>
            <a:pPr eaLnBrk="1" hangingPunct="1"/>
            <a:r>
              <a:rPr lang="cs-CZ" altLang="cs-CZ" sz="1400" dirty="0">
                <a:solidFill>
                  <a:srgbClr val="FFFFFF"/>
                </a:solidFill>
              </a:rPr>
              <a:t>- Energetické daně</a:t>
            </a:r>
          </a:p>
          <a:p>
            <a:pPr eaLnBrk="1" hangingPunct="1"/>
            <a:r>
              <a:rPr lang="cs-CZ" altLang="cs-CZ" sz="1400" dirty="0">
                <a:solidFill>
                  <a:srgbClr val="FFFFFF"/>
                </a:solidFill>
              </a:rPr>
              <a:t>- Silniční daň (od r. 2024)</a:t>
            </a:r>
          </a:p>
          <a:p>
            <a:pPr eaLnBrk="1" hangingPunct="1"/>
            <a:r>
              <a:rPr lang="cs-CZ" altLang="cs-CZ" sz="1400" dirty="0">
                <a:solidFill>
                  <a:srgbClr val="FFFFFF"/>
                </a:solidFill>
              </a:rPr>
              <a:t>- Daň z neočekávaných zisků</a:t>
            </a:r>
          </a:p>
          <a:p>
            <a:pPr eaLnBrk="1" hangingPunct="1"/>
            <a:r>
              <a:rPr lang="cs-CZ" altLang="cs-CZ" sz="1400" dirty="0">
                <a:solidFill>
                  <a:srgbClr val="FFFFFF"/>
                </a:solidFill>
              </a:rPr>
              <a:t>- Dorovnávací daně</a:t>
            </a:r>
            <a:endParaRPr lang="en-US" altLang="cs-CZ" sz="1400" dirty="0">
              <a:solidFill>
                <a:srgbClr val="FFFFFF"/>
              </a:solidFill>
            </a:endParaRPr>
          </a:p>
        </p:txBody>
      </p:sp>
      <p:sp>
        <p:nvSpPr>
          <p:cNvPr id="18" name="Zaoblený obdélníkový popisek 34"/>
          <p:cNvSpPr>
            <a:spLocks noChangeArrowheads="1"/>
          </p:cNvSpPr>
          <p:nvPr/>
        </p:nvSpPr>
        <p:spPr bwMode="auto">
          <a:xfrm>
            <a:off x="7284402" y="3801556"/>
            <a:ext cx="1943100" cy="360362"/>
          </a:xfrm>
          <a:prstGeom prst="wedgeRoundRectCallout">
            <a:avLst>
              <a:gd name="adj1" fmla="val 41401"/>
              <a:gd name="adj2" fmla="val -139287"/>
              <a:gd name="adj3" fmla="val 16667"/>
            </a:avLst>
          </a:prstGeom>
          <a:solidFill>
            <a:schemeClr val="accent2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chemeClr val="folHlink"/>
              </a:buCl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chemeClr val="tx2"/>
              </a:buCl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400" dirty="0">
                <a:solidFill>
                  <a:srgbClr val="FFFFFF"/>
                </a:solidFill>
              </a:rPr>
              <a:t>Od roku 2024 nic</a:t>
            </a:r>
            <a:endParaRPr lang="en-US" altLang="cs-CZ" sz="1400" dirty="0">
              <a:solidFill>
                <a:srgbClr val="FFFFFF"/>
              </a:solidFill>
            </a:endParaRPr>
          </a:p>
        </p:txBody>
      </p:sp>
      <p:sp>
        <p:nvSpPr>
          <p:cNvPr id="19" name="Zaoblený obdélníkový popisek 35"/>
          <p:cNvSpPr>
            <a:spLocks noChangeArrowheads="1"/>
          </p:cNvSpPr>
          <p:nvPr/>
        </p:nvSpPr>
        <p:spPr bwMode="auto">
          <a:xfrm>
            <a:off x="5497513" y="4567237"/>
            <a:ext cx="2571750" cy="369887"/>
          </a:xfrm>
          <a:prstGeom prst="wedgeRoundRectCallout">
            <a:avLst>
              <a:gd name="adj1" fmla="val -66941"/>
              <a:gd name="adj2" fmla="val -8972"/>
              <a:gd name="adj3" fmla="val 16667"/>
            </a:avLst>
          </a:prstGeom>
          <a:solidFill>
            <a:schemeClr val="accent2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chemeClr val="folHlink"/>
              </a:buCl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chemeClr val="tx2"/>
              </a:buCl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400" dirty="0">
                <a:solidFill>
                  <a:srgbClr val="FFFFFF"/>
                </a:solidFill>
              </a:rPr>
              <a:t>- Daň z nemovitých věcí</a:t>
            </a:r>
            <a:endParaRPr lang="en-US" altLang="cs-CZ" sz="1400" dirty="0">
              <a:solidFill>
                <a:srgbClr val="FFFFFF"/>
              </a:solidFill>
            </a:endParaRPr>
          </a:p>
        </p:txBody>
      </p:sp>
      <p:sp>
        <p:nvSpPr>
          <p:cNvPr id="20" name="Zaoblený obdélníkový popisek 36"/>
          <p:cNvSpPr>
            <a:spLocks noChangeArrowheads="1"/>
          </p:cNvSpPr>
          <p:nvPr/>
        </p:nvSpPr>
        <p:spPr bwMode="auto">
          <a:xfrm>
            <a:off x="8255725" y="4268787"/>
            <a:ext cx="3746567" cy="1325563"/>
          </a:xfrm>
          <a:prstGeom prst="wedgeRoundRectCallout">
            <a:avLst>
              <a:gd name="adj1" fmla="val -189454"/>
              <a:gd name="adj2" fmla="val 38140"/>
              <a:gd name="adj3" fmla="val 16667"/>
            </a:avLst>
          </a:prstGeom>
          <a:solidFill>
            <a:schemeClr val="accent2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chemeClr val="folHlink"/>
              </a:buCl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chemeClr val="tx2"/>
              </a:buCl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400" dirty="0">
                <a:solidFill>
                  <a:srgbClr val="FFFFFF"/>
                </a:solidFill>
              </a:rPr>
              <a:t>- DPFO (SR + kraje + obce)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400" dirty="0">
                <a:solidFill>
                  <a:srgbClr val="FFFFFF"/>
                </a:solidFill>
              </a:rPr>
              <a:t>- DPPO (bez </a:t>
            </a:r>
            <a:r>
              <a:rPr lang="cs-CZ" altLang="cs-CZ" sz="1400" dirty="0" err="1">
                <a:solidFill>
                  <a:srgbClr val="FFFFFF"/>
                </a:solidFill>
              </a:rPr>
              <a:t>DzNZ</a:t>
            </a:r>
            <a:r>
              <a:rPr lang="cs-CZ" altLang="cs-CZ" sz="1400" dirty="0">
                <a:solidFill>
                  <a:srgbClr val="FFFFFF"/>
                </a:solidFill>
              </a:rPr>
              <a:t>) (SR + kraje + obce)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400" dirty="0">
                <a:solidFill>
                  <a:srgbClr val="FFFFFF"/>
                </a:solidFill>
              </a:rPr>
              <a:t>- DPH (SR + kraje + obce)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400" dirty="0">
                <a:solidFill>
                  <a:srgbClr val="FFFFFF"/>
                </a:solidFill>
              </a:rPr>
              <a:t>- Daň z minerálních olejů (SR + SFDI)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400" dirty="0">
                <a:solidFill>
                  <a:srgbClr val="FFFFFF"/>
                </a:solidFill>
              </a:rPr>
              <a:t>- Daň z hazardních her (SR + obce)</a:t>
            </a:r>
            <a:endParaRPr lang="en-US" altLang="cs-CZ" sz="1400" dirty="0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DC200B4-D4B9-97C0-E983-B08B50D57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Daňová soustava (5B)</a:t>
            </a:r>
          </a:p>
        </p:txBody>
      </p:sp>
      <p:sp>
        <p:nvSpPr>
          <p:cNvPr id="3" name="Text Box 21">
            <a:extLst>
              <a:ext uri="{FF2B5EF4-FFF2-40B4-BE49-F238E27FC236}">
                <a16:creationId xmlns:a16="http://schemas.microsoft.com/office/drawing/2014/main" id="{E50291B3-A9FF-026C-A8C3-4142D4157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7612" y="2729481"/>
            <a:ext cx="2397443" cy="707886"/>
          </a:xfrm>
          <a:prstGeom prst="rect">
            <a:avLst/>
          </a:prstGeom>
          <a:solidFill>
            <a:srgbClr val="FF66FF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chemeClr val="folHlink"/>
              </a:buCl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chemeClr val="tx2"/>
              </a:buCl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4000" dirty="0"/>
              <a:t>výlučné</a:t>
            </a:r>
          </a:p>
        </p:txBody>
      </p:sp>
      <p:cxnSp>
        <p:nvCxnSpPr>
          <p:cNvPr id="22" name="Přímá spojovací šipka 16">
            <a:extLst>
              <a:ext uri="{FF2B5EF4-FFF2-40B4-BE49-F238E27FC236}">
                <a16:creationId xmlns:a16="http://schemas.microsoft.com/office/drawing/2014/main" id="{1930F30F-6F0D-A800-8190-B1E99170A56B}"/>
              </a:ext>
            </a:extLst>
          </p:cNvPr>
          <p:cNvCxnSpPr>
            <a:cxnSpLocks noChangeShapeType="1"/>
            <a:stCxn id="3" idx="3"/>
          </p:cNvCxnSpPr>
          <p:nvPr/>
        </p:nvCxnSpPr>
        <p:spPr bwMode="auto">
          <a:xfrm flipV="1">
            <a:off x="3545055" y="2021639"/>
            <a:ext cx="518952" cy="1061785"/>
          </a:xfrm>
          <a:prstGeom prst="straightConnector1">
            <a:avLst/>
          </a:prstGeom>
          <a:noFill/>
          <a:ln w="38100" algn="ctr">
            <a:solidFill>
              <a:schemeClr val="accent1"/>
            </a:solidFill>
            <a:round/>
            <a:headEnd/>
            <a:tailEnd type="arrow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Přímá spojovací šipka 26">
            <a:extLst>
              <a:ext uri="{FF2B5EF4-FFF2-40B4-BE49-F238E27FC236}">
                <a16:creationId xmlns:a16="http://schemas.microsoft.com/office/drawing/2014/main" id="{B5320E63-40C8-08C5-62F3-0B4163C2C87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54924" y="2077499"/>
            <a:ext cx="0" cy="651982"/>
          </a:xfrm>
          <a:prstGeom prst="straightConnector1">
            <a:avLst/>
          </a:prstGeom>
          <a:noFill/>
          <a:ln w="38100" algn="ctr">
            <a:solidFill>
              <a:schemeClr val="accent1"/>
            </a:solidFill>
            <a:round/>
            <a:headEnd/>
            <a:tailEnd type="arrow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01141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F832A5-A1EB-1103-E9D0-778D950FBC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EC6972-E9F9-B3D6-37C1-4DA9A166C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Daňová soustava (6)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249B15-10A8-C78C-23B9-1FCF8CF4B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2501FA-9E00-F1BE-CFA4-48BE8BA10D61}"/>
              </a:ext>
            </a:extLst>
          </p:cNvPr>
          <p:cNvSpPr txBox="1"/>
          <p:nvPr/>
        </p:nvSpPr>
        <p:spPr>
          <a:xfrm>
            <a:off x="1384663" y="1027849"/>
            <a:ext cx="7036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Gill Sans MT" panose="020B0502020104020203" pitchFamily="34" charset="-18"/>
              </a:rPr>
              <a:t>Jiná členění daní</a:t>
            </a:r>
          </a:p>
        </p:txBody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7B1A924E-21DB-32D8-56CE-5078EEC3E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3777" y="1815737"/>
            <a:ext cx="8776063" cy="3700822"/>
          </a:xfrm>
        </p:spPr>
        <p:txBody>
          <a:bodyPr/>
          <a:lstStyle/>
          <a:p>
            <a:r>
              <a:rPr lang="cs-CZ" b="1" dirty="0"/>
              <a:t>podle vzájemné kombinace (komplementarity)</a:t>
            </a:r>
          </a:p>
          <a:p>
            <a:pPr lvl="1"/>
            <a:r>
              <a:rPr lang="cs-CZ" dirty="0"/>
              <a:t>analytické daně</a:t>
            </a:r>
          </a:p>
          <a:p>
            <a:pPr lvl="1"/>
            <a:r>
              <a:rPr lang="cs-CZ" dirty="0"/>
              <a:t>syntetické daně</a:t>
            </a:r>
          </a:p>
          <a:p>
            <a:endParaRPr lang="cs-CZ" dirty="0"/>
          </a:p>
          <a:p>
            <a:r>
              <a:rPr lang="cs-CZ" b="1" dirty="0"/>
              <a:t>podle periodicity</a:t>
            </a:r>
          </a:p>
          <a:p>
            <a:pPr lvl="1"/>
            <a:r>
              <a:rPr lang="cs-CZ" dirty="0"/>
              <a:t>daně pravidelně se opakující</a:t>
            </a:r>
          </a:p>
          <a:p>
            <a:pPr lvl="1"/>
            <a:r>
              <a:rPr lang="cs-CZ" dirty="0"/>
              <a:t>daně jednorázové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9552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520"/>
    </mc:Choice>
    <mc:Fallback xmlns="">
      <p:transition spd="slow" advTm="5852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00335B-4852-1D20-3727-56456AFA9E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D2A821-2AB0-739D-A5BD-0ED5A45D0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Daňová soustava (7)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18579F-6657-1410-18BB-04C4C1105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E2D832-DC3C-9FBC-F0B0-EBB5C7A9CA7E}"/>
              </a:ext>
            </a:extLst>
          </p:cNvPr>
          <p:cNvSpPr txBox="1"/>
          <p:nvPr/>
        </p:nvSpPr>
        <p:spPr>
          <a:xfrm>
            <a:off x="1384663" y="1027849"/>
            <a:ext cx="7036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Gill Sans MT" panose="020B0502020104020203" pitchFamily="34" charset="-18"/>
              </a:rPr>
              <a:t>Členění poplatků</a:t>
            </a:r>
          </a:p>
        </p:txBody>
      </p:sp>
      <p:graphicFrame>
        <p:nvGraphicFramePr>
          <p:cNvPr id="7" name="Zástupný symbol pro obsah 3">
            <a:extLst>
              <a:ext uri="{FF2B5EF4-FFF2-40B4-BE49-F238E27FC236}">
                <a16:creationId xmlns:a16="http://schemas.microsoft.com/office/drawing/2014/main" id="{7BD324CA-E77D-6327-09FF-472B6032B0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011441"/>
              </p:ext>
            </p:extLst>
          </p:nvPr>
        </p:nvGraphicFramePr>
        <p:xfrm>
          <a:off x="838200" y="1198934"/>
          <a:ext cx="105156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6B39B7A-50CE-839F-0F21-7B5D89D08233}"/>
              </a:ext>
            </a:extLst>
          </p:cNvPr>
          <p:cNvSpPr txBox="1"/>
          <p:nvPr/>
        </p:nvSpPr>
        <p:spPr>
          <a:xfrm>
            <a:off x="3383280" y="5839097"/>
            <a:ext cx="7781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B0F0"/>
                </a:solidFill>
              </a:rPr>
              <a:t>* ale neplynou vždy jen do státního rozpočtu (viz správní poplatky za úkony/řízení územních samosprávných celků)</a:t>
            </a:r>
          </a:p>
        </p:txBody>
      </p:sp>
    </p:spTree>
    <p:extLst>
      <p:ext uri="{BB962C8B-B14F-4D97-AF65-F5344CB8AC3E}">
        <p14:creationId xmlns:p14="http://schemas.microsoft.com/office/powerpoint/2010/main" val="190507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520"/>
    </mc:Choice>
    <mc:Fallback xmlns="">
      <p:transition spd="slow" advTm="5852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31C240-52E2-C54B-F820-9B2FF0DAB3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C53251-3970-0AF3-6FF2-2A5A014E4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Daňový systém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26D6F1-7D8A-A263-34E5-B44E80D0D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Daňový systém ≠ Daňová soustava </a:t>
            </a:r>
          </a:p>
          <a:p>
            <a:r>
              <a:rPr lang="cs-CZ" dirty="0"/>
              <a:t>Daňový systém &gt; Daňová soustava</a:t>
            </a:r>
          </a:p>
          <a:p>
            <a:r>
              <a:rPr lang="cs-CZ" dirty="0"/>
              <a:t>Daňový systém 	= daňová soustava</a:t>
            </a:r>
          </a:p>
          <a:p>
            <a:pPr marL="3043238" lvl="6" indent="-300038">
              <a:buNone/>
            </a:pPr>
            <a:r>
              <a:rPr lang="cs-CZ" sz="2800" dirty="0">
                <a:latin typeface="Gill Sans MT" panose="020B0502020104020203" pitchFamily="34" charset="-18"/>
              </a:rPr>
              <a:t>+ uspořádaný systém subjektů finanční správy, které zabezpečují výkon správy daní</a:t>
            </a:r>
          </a:p>
          <a:p>
            <a:pPr marL="3043238" lvl="6" indent="-300038">
              <a:buNone/>
            </a:pPr>
            <a:r>
              <a:rPr lang="cs-CZ" sz="2800" dirty="0">
                <a:latin typeface="Gill Sans MT" panose="020B0502020104020203" pitchFamily="34" charset="-18"/>
              </a:rPr>
              <a:t>+ systém nástrojů, metod a pracovních postupů, které správci daní uplatňují vůči daňovým subjektům a dalším osobám</a:t>
            </a:r>
          </a:p>
          <a:p>
            <a:pPr marL="2743200" lvl="6" indent="0">
              <a:buNone/>
            </a:pPr>
            <a:endParaRPr lang="cs-CZ" sz="2800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150085C-22DB-96A2-3D9B-7EF85C021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41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520"/>
    </mc:Choice>
    <mc:Fallback xmlns="">
      <p:transition spd="slow" advTm="5852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529" y="1073190"/>
            <a:ext cx="11201400" cy="1325563"/>
          </a:xfrm>
        </p:spPr>
        <p:txBody>
          <a:bodyPr/>
          <a:lstStyle/>
          <a:p>
            <a:pPr algn="ctr"/>
            <a:r>
              <a:rPr lang="cs-CZ" sz="4800" dirty="0"/>
              <a:t>Konec 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E103D24B-5076-BC1A-851E-F612040E3DC1}"/>
              </a:ext>
            </a:extLst>
          </p:cNvPr>
          <p:cNvSpPr txBox="1">
            <a:spLocks/>
          </p:cNvSpPr>
          <p:nvPr/>
        </p:nvSpPr>
        <p:spPr>
          <a:xfrm>
            <a:off x="1377461" y="5720860"/>
            <a:ext cx="10515600" cy="10199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1800" dirty="0"/>
              <a:t>JUDr. Petr Kotáb, Ph.D.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800" dirty="0"/>
              <a:t>Katedra finančního práva a finanční vědy PFUK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1800" dirty="0"/>
              <a:t>e-mail: kotabp@prf.cuni.cz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68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595"/>
    </mc:Choice>
    <mc:Fallback xmlns="">
      <p:transition spd="slow" advTm="1959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cs-CZ" dirty="0"/>
              <a:t>Daňové principy</a:t>
            </a:r>
          </a:p>
          <a:p>
            <a:pPr marL="624078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cs-CZ" dirty="0"/>
              <a:t>Daňová soustava</a:t>
            </a:r>
          </a:p>
          <a:p>
            <a:pPr marL="624078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cs-CZ" dirty="0"/>
              <a:t>Daňový systém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22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275"/>
    </mc:Choice>
    <mc:Fallback xmlns="">
      <p:transition spd="slow" advTm="3127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Daňové principy (1)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774680" cy="4175117"/>
          </a:xfrm>
        </p:spPr>
        <p:txBody>
          <a:bodyPr>
            <a:normAutofit lnSpcReduction="10000"/>
          </a:bodyPr>
          <a:lstStyle/>
          <a:p>
            <a:pPr lvl="0" hangingPunct="0"/>
            <a:r>
              <a:rPr lang="cs-CZ" b="1" dirty="0"/>
              <a:t>princip </a:t>
            </a:r>
            <a:r>
              <a:rPr lang="cs-CZ" dirty="0"/>
              <a:t>(z lat. </a:t>
            </a:r>
            <a:r>
              <a:rPr lang="la-Latn" i="1" dirty="0"/>
              <a:t>principium</a:t>
            </a:r>
            <a:r>
              <a:rPr lang="cs-CZ" dirty="0"/>
              <a:t> = začátek, původ, základ, zásada, pravidlo)</a:t>
            </a:r>
          </a:p>
          <a:p>
            <a:pPr marL="901700" lvl="0" indent="-901700" hangingPunct="0">
              <a:buNone/>
              <a:tabLst>
                <a:tab pos="534988" algn="l"/>
                <a:tab pos="901700" algn="l"/>
              </a:tabLst>
            </a:pPr>
            <a:r>
              <a:rPr lang="cs-CZ" dirty="0"/>
              <a:t>	=	určitá vůdčí idea uplatňovaná ve společenských vztazích, v chování jednotlivců, státu i dalších subjektů</a:t>
            </a:r>
          </a:p>
          <a:p>
            <a:pPr lvl="0" hangingPunct="0"/>
            <a:r>
              <a:rPr lang="cs-CZ" dirty="0"/>
              <a:t>v daňové oblasti lze nalézt</a:t>
            </a:r>
          </a:p>
          <a:p>
            <a:pPr lvl="1" hangingPunct="0"/>
            <a:r>
              <a:rPr lang="cs-CZ" b="1" dirty="0"/>
              <a:t>právní principy</a:t>
            </a:r>
            <a:r>
              <a:rPr lang="cs-CZ" dirty="0"/>
              <a:t> (např. ústavní zásada „daně a poplatky lze ukládat jen na základě zákona“</a:t>
            </a:r>
            <a:r>
              <a:rPr lang="cs-CZ" dirty="0">
                <a:solidFill>
                  <a:srgbClr val="00B0F0"/>
                </a:solidFill>
              </a:rPr>
              <a:t>*</a:t>
            </a:r>
            <a:r>
              <a:rPr lang="cs-CZ" dirty="0"/>
              <a:t>)</a:t>
            </a:r>
          </a:p>
          <a:p>
            <a:pPr lvl="1" hangingPunct="0"/>
            <a:r>
              <a:rPr lang="cs-CZ" dirty="0"/>
              <a:t>vlastní </a:t>
            </a:r>
            <a:r>
              <a:rPr lang="cs-CZ" b="1" dirty="0"/>
              <a:t>daňové principy</a:t>
            </a:r>
            <a:r>
              <a:rPr lang="cs-CZ" dirty="0"/>
              <a:t> (zásady, které nemusejí být vyjádřeny právně závazným způsobem, ale rozumný zákonodárce by se jimi při utváření daňového systému měl řídit)</a:t>
            </a:r>
          </a:p>
          <a:p>
            <a:pPr lvl="1" hangingPunct="0"/>
            <a:r>
              <a:rPr lang="cs-CZ" b="1" dirty="0"/>
              <a:t>procesní principy</a:t>
            </a:r>
            <a:r>
              <a:rPr lang="cs-CZ" dirty="0"/>
              <a:t> (uplatňované při správě daní a podchycené v daňovém řádu</a:t>
            </a:r>
            <a:r>
              <a:rPr lang="cs-CZ" dirty="0">
                <a:solidFill>
                  <a:srgbClr val="00B0F0"/>
                </a:solidFill>
              </a:rPr>
              <a:t>**</a:t>
            </a:r>
            <a:r>
              <a:rPr lang="cs-CZ" dirty="0"/>
              <a:t>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4CDF1C02-EA2F-8915-E820-5C9F7AB78A3A}"/>
              </a:ext>
            </a:extLst>
          </p:cNvPr>
          <p:cNvSpPr txBox="1">
            <a:spLocks/>
          </p:cNvSpPr>
          <p:nvPr/>
        </p:nvSpPr>
        <p:spPr>
          <a:xfrm>
            <a:off x="3122021" y="5591220"/>
            <a:ext cx="7067007" cy="9476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ill Sans MT" panose="020B0502020104020203" pitchFamily="34" charset="-18"/>
                <a:ea typeface="+mj-ea"/>
                <a:cs typeface="+mj-cs"/>
              </a:defRPr>
            </a:lvl1pPr>
          </a:lstStyle>
          <a:p>
            <a:r>
              <a:rPr lang="cs-CZ" sz="1800" b="0" dirty="0">
                <a:solidFill>
                  <a:srgbClr val="00B0F0"/>
                </a:solidFill>
              </a:rPr>
              <a:t>*  čl. 11 odst. 5 Listiny základních práv a svobod</a:t>
            </a:r>
          </a:p>
          <a:p>
            <a:r>
              <a:rPr lang="cs-CZ" sz="1800" b="0" dirty="0">
                <a:solidFill>
                  <a:srgbClr val="00B0F0"/>
                </a:solidFill>
              </a:rPr>
              <a:t>** zejména § 6-9 daňového řádu</a:t>
            </a:r>
          </a:p>
        </p:txBody>
      </p:sp>
    </p:spTree>
    <p:extLst>
      <p:ext uri="{BB962C8B-B14F-4D97-AF65-F5344CB8AC3E}">
        <p14:creationId xmlns:p14="http://schemas.microsoft.com/office/powerpoint/2010/main" val="2028125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300"/>
    </mc:Choice>
    <mc:Fallback xmlns="">
      <p:transition spd="slow" advTm="943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2141AB-2F93-A85F-B82A-BBAD806F68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F331CD-3CBE-61A7-BF77-6E442A726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Daňové principy (2)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CD590B-E113-98EA-5968-8F5E7DAAE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774680" cy="4175117"/>
          </a:xfrm>
        </p:spPr>
        <p:txBody>
          <a:bodyPr>
            <a:normAutofit/>
          </a:bodyPr>
          <a:lstStyle/>
          <a:p>
            <a:pPr lvl="0" hangingPunct="0"/>
            <a:r>
              <a:rPr lang="cs-CZ" dirty="0"/>
              <a:t>Vyjadřují jakousi cílovou představu, jak by měla vypadat ideální daň a jak by měl být uspořádán ideální daňový systém.</a:t>
            </a:r>
          </a:p>
          <a:p>
            <a:pPr lvl="0" hangingPunct="0"/>
            <a:r>
              <a:rPr lang="cs-CZ" dirty="0"/>
              <a:t>V realitě nebývají vždy naplňovány (zčásti či zcela), neboť mohou odporovat aktuální daňové politice státu.</a:t>
            </a:r>
          </a:p>
          <a:p>
            <a:pPr lvl="0" hangingPunct="0"/>
            <a:r>
              <a:rPr lang="cs-CZ" dirty="0"/>
              <a:t>Jelikož nejsou zakotveny v platném právu, jejich počet i obsah není pevně zafixován a může se lišit podle zdroje.</a:t>
            </a:r>
          </a:p>
          <a:p>
            <a:pPr lvl="0" hangingPunct="0"/>
            <a:r>
              <a:rPr lang="cs-CZ" dirty="0"/>
              <a:t>Podle doktríny daňové teorie uznávané u nás (na PFUK) lze vyjmenovat (nejméně) následujících 5 daňových principů.</a:t>
            </a:r>
          </a:p>
          <a:p>
            <a:pPr lvl="0" hangingPunct="0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1408F10-BE09-A4D9-0146-3D26DAF67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6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300"/>
    </mc:Choice>
    <mc:Fallback xmlns="">
      <p:transition spd="slow" advTm="943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Daňové principy (3)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465CD3F-22E3-9C7F-AC62-671B299176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6302983"/>
              </p:ext>
            </p:extLst>
          </p:nvPr>
        </p:nvGraphicFramePr>
        <p:xfrm>
          <a:off x="838199" y="1071153"/>
          <a:ext cx="10722429" cy="4767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080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245"/>
    </mc:Choice>
    <mc:Fallback xmlns="">
      <p:transition spd="slow" advTm="137245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Daňová soustava (1)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= souhrn daní ukládaných v určitém státě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800" dirty="0">
                <a:latin typeface="Gill Sans MT" panose="020B0502020104020203" pitchFamily="34" charset="-18"/>
              </a:rPr>
              <a:t>Podle toho, zda daně chápeme v užším nebo širším smyslu, můžeme i daňovou soustavu chápat v užším smyslu (soustava povinných plateb </a:t>
            </a:r>
            <a:r>
              <a:rPr lang="cs-CZ" dirty="0"/>
              <a:t>nesoucích explicitní označení daň) </a:t>
            </a:r>
            <a:r>
              <a:rPr lang="cs-CZ" sz="2800" dirty="0">
                <a:latin typeface="Gill Sans MT" panose="020B0502020104020203" pitchFamily="34" charset="-18"/>
              </a:rPr>
              <a:t>nebo v širším smyslu (zahrnujícím též povinné platby označované jako poplatky a jiná obdobná peněžitá plnění)</a:t>
            </a:r>
          </a:p>
          <a:p>
            <a:pPr marL="0" indent="0">
              <a:buNone/>
            </a:pPr>
            <a:endParaRPr lang="cs-CZ" sz="2800" dirty="0">
              <a:latin typeface="Gill Sans MT" panose="020B0502020104020203" pitchFamily="34" charset="-18"/>
            </a:endParaRPr>
          </a:p>
          <a:p>
            <a:pPr marL="0" indent="0">
              <a:buNone/>
            </a:pPr>
            <a:r>
              <a:rPr lang="cs-CZ" dirty="0"/>
              <a:t>Nadále se budeme věnovat daňové soustavě v užším smyslu.</a:t>
            </a:r>
            <a:endParaRPr lang="cs-CZ" sz="2800" dirty="0">
              <a:latin typeface="Gill Sans MT" panose="020B0502020104020203" pitchFamily="34" charset="-18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78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520"/>
    </mc:Choice>
    <mc:Fallback xmlns="">
      <p:transition spd="slow" advTm="5852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E991FD-AFCC-F1D0-17FC-618ADFE428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E237BE-0301-FA68-CEF2-6345B4BC4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Daňová soustava (2)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AF75399-67B0-5BA9-BC43-3C541432E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  <p:graphicFrame>
        <p:nvGraphicFramePr>
          <p:cNvPr id="5" name="Zástupný symbol pro obsah 3">
            <a:extLst>
              <a:ext uri="{FF2B5EF4-FFF2-40B4-BE49-F238E27FC236}">
                <a16:creationId xmlns:a16="http://schemas.microsoft.com/office/drawing/2014/main" id="{EC7B3164-23ED-D90D-BAFA-A77BC0E949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5816955"/>
              </p:ext>
            </p:extLst>
          </p:nvPr>
        </p:nvGraphicFramePr>
        <p:xfrm>
          <a:off x="1881050" y="2129246"/>
          <a:ext cx="9472749" cy="3387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8774FE4-73AA-4D44-EBDD-4AACA7558053}"/>
              </a:ext>
            </a:extLst>
          </p:cNvPr>
          <p:cNvSpPr txBox="1"/>
          <p:nvPr/>
        </p:nvSpPr>
        <p:spPr>
          <a:xfrm>
            <a:off x="1384663" y="1027849"/>
            <a:ext cx="3840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Gill Sans MT" panose="020B0502020104020203" pitchFamily="34" charset="-18"/>
              </a:rPr>
              <a:t>Základní členění daní</a:t>
            </a:r>
          </a:p>
        </p:txBody>
      </p:sp>
    </p:spTree>
    <p:extLst>
      <p:ext uri="{BB962C8B-B14F-4D97-AF65-F5344CB8AC3E}">
        <p14:creationId xmlns:p14="http://schemas.microsoft.com/office/powerpoint/2010/main" val="142281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520"/>
    </mc:Choice>
    <mc:Fallback xmlns="">
      <p:transition spd="slow" advTm="5852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51E103-7D06-ED22-83A7-5F6F5F2887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6F095C-E26C-1C78-E927-E147681A4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Daňová soustava (3)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448BA0A-F84C-1DC1-BAAA-4BBB24660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EACFF4-9619-6DB7-EE77-331EDE5F0B96}"/>
              </a:ext>
            </a:extLst>
          </p:cNvPr>
          <p:cNvSpPr txBox="1"/>
          <p:nvPr/>
        </p:nvSpPr>
        <p:spPr>
          <a:xfrm>
            <a:off x="1384663" y="1027849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Gill Sans MT" panose="020B0502020104020203" pitchFamily="34" charset="-18"/>
              </a:rPr>
              <a:t>Podrobnější členění daní</a:t>
            </a:r>
          </a:p>
        </p:txBody>
      </p:sp>
      <p:graphicFrame>
        <p:nvGraphicFramePr>
          <p:cNvPr id="8" name="Zástupný symbol pro obsah 3">
            <a:extLst>
              <a:ext uri="{FF2B5EF4-FFF2-40B4-BE49-F238E27FC236}">
                <a16:creationId xmlns:a16="http://schemas.microsoft.com/office/drawing/2014/main" id="{5B067B7C-E994-D008-C95A-815049C3DE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936093"/>
              </p:ext>
            </p:extLst>
          </p:nvPr>
        </p:nvGraphicFramePr>
        <p:xfrm>
          <a:off x="222069" y="1188720"/>
          <a:ext cx="11482251" cy="4327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012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520"/>
    </mc:Choice>
    <mc:Fallback xmlns="">
      <p:transition spd="slow" advTm="5852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39B2F8-50FB-8F38-AAE9-1FCD8DB98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437A148-AF95-9EC6-3A7F-BB76ED3B68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113120"/>
              </p:ext>
            </p:extLst>
          </p:nvPr>
        </p:nvGraphicFramePr>
        <p:xfrm>
          <a:off x="1070212" y="0"/>
          <a:ext cx="9779758" cy="6884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0764651" imgH="7578450" progId="Word.Document.12">
                  <p:embed/>
                </p:oleObj>
              </mc:Choice>
              <mc:Fallback>
                <p:oleObj name="Document" r:id="rId2" imgW="10764651" imgH="75784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70212" y="0"/>
                        <a:ext cx="9779758" cy="68849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71051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5482</TotalTime>
  <Words>767</Words>
  <Application>Microsoft Office PowerPoint</Application>
  <PresentationFormat>Widescreen</PresentationFormat>
  <Paragraphs>131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Gill Sans MT</vt:lpstr>
      <vt:lpstr>Wingdings</vt:lpstr>
      <vt:lpstr>Motiv Office</vt:lpstr>
      <vt:lpstr>Document</vt:lpstr>
      <vt:lpstr>Úvod do daňového práva III</vt:lpstr>
      <vt:lpstr>Osnova</vt:lpstr>
      <vt:lpstr>1. Daňové principy (1)</vt:lpstr>
      <vt:lpstr>1. Daňové principy (2)</vt:lpstr>
      <vt:lpstr>1. Daňové principy (3)</vt:lpstr>
      <vt:lpstr>2. Daňová soustava (1)</vt:lpstr>
      <vt:lpstr>2. Daňová soustava (2)</vt:lpstr>
      <vt:lpstr>2. Daňová soustava (3)</vt:lpstr>
      <vt:lpstr>PowerPoint Presentation</vt:lpstr>
      <vt:lpstr>2. Daňová soustava (5A)</vt:lpstr>
      <vt:lpstr>2. Daňová soustava (5B)</vt:lpstr>
      <vt:lpstr>2. Daňová soustava (6)</vt:lpstr>
      <vt:lpstr>2. Daňová soustava (7)</vt:lpstr>
      <vt:lpstr>3. Daňový systém</vt:lpstr>
      <vt:lpstr>Konec prezentace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Petr Kotáb</cp:lastModifiedBy>
  <cp:revision>18</cp:revision>
  <dcterms:created xsi:type="dcterms:W3CDTF">2019-09-25T20:27:52Z</dcterms:created>
  <dcterms:modified xsi:type="dcterms:W3CDTF">2024-02-17T20:56:37Z</dcterms:modified>
</cp:coreProperties>
</file>