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8" r:id="rId6"/>
    <p:sldId id="267" r:id="rId7"/>
    <p:sldId id="269" r:id="rId8"/>
    <p:sldId id="270" r:id="rId9"/>
    <p:sldId id="271" r:id="rId10"/>
    <p:sldId id="272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583015-31F3-43B7-89DD-AFB96931322D}" v="11" dt="2024-02-15T21:42:44.22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80" d="100"/>
          <a:sy n="80" d="100"/>
        </p:scale>
        <p:origin x="1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C6583015-31F3-43B7-89DD-AFB96931322D}"/>
    <pc:docChg chg="undo custSel addSld delSld modSld">
      <pc:chgData name="Radim Boháč" userId="e5098a9a-6a28-40ce-ac6e-47e9b8c9add8" providerId="ADAL" clId="{C6583015-31F3-43B7-89DD-AFB96931322D}" dt="2024-02-15T21:58:16.260" v="847" actId="6549"/>
      <pc:docMkLst>
        <pc:docMk/>
      </pc:docMkLst>
      <pc:sldChg chg="modSp mod">
        <pc:chgData name="Radim Boháč" userId="e5098a9a-6a28-40ce-ac6e-47e9b8c9add8" providerId="ADAL" clId="{C6583015-31F3-43B7-89DD-AFB96931322D}" dt="2024-02-15T20:57:26.035" v="14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C6583015-31F3-43B7-89DD-AFB96931322D}" dt="2024-02-15T20:57:20.825" v="141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C6583015-31F3-43B7-89DD-AFB96931322D}" dt="2024-02-15T20:57:26.035" v="14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C6583015-31F3-43B7-89DD-AFB96931322D}" dt="2024-02-15T21:48:48.019" v="845" actId="20577"/>
        <pc:sldMkLst>
          <pc:docMk/>
          <pc:sldMk cId="3188188334" sldId="257"/>
        </pc:sldMkLst>
        <pc:spChg chg="mod">
          <ac:chgData name="Radim Boháč" userId="e5098a9a-6a28-40ce-ac6e-47e9b8c9add8" providerId="ADAL" clId="{C6583015-31F3-43B7-89DD-AFB96931322D}" dt="2024-02-15T21:48:48.019" v="845" actId="20577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C6583015-31F3-43B7-89DD-AFB96931322D}" dt="2024-02-15T21:48:38.261" v="834" actId="20577"/>
        <pc:sldMkLst>
          <pc:docMk/>
          <pc:sldMk cId="3460592039" sldId="264"/>
        </pc:sldMkLst>
        <pc:spChg chg="mod">
          <ac:chgData name="Radim Boháč" userId="e5098a9a-6a28-40ce-ac6e-47e9b8c9add8" providerId="ADAL" clId="{C6583015-31F3-43B7-89DD-AFB96931322D}" dt="2024-02-15T21:48:29.755" v="823" actId="20577"/>
          <ac:spMkLst>
            <pc:docMk/>
            <pc:sldMk cId="3460592039" sldId="264"/>
            <ac:spMk id="2" creationId="{7F65D60C-AC3B-4AAD-B39B-15EDD1E023B8}"/>
          </ac:spMkLst>
        </pc:spChg>
        <pc:spChg chg="mod">
          <ac:chgData name="Radim Boháč" userId="e5098a9a-6a28-40ce-ac6e-47e9b8c9add8" providerId="ADAL" clId="{C6583015-31F3-43B7-89DD-AFB96931322D}" dt="2024-02-15T21:48:34.652" v="829" actId="20577"/>
          <ac:spMkLst>
            <pc:docMk/>
            <pc:sldMk cId="3460592039" sldId="264"/>
            <ac:spMk id="4" creationId="{B3C04F10-DBE9-409C-9AE2-91A024E0F71F}"/>
          </ac:spMkLst>
        </pc:spChg>
        <pc:spChg chg="mod">
          <ac:chgData name="Radim Boháč" userId="e5098a9a-6a28-40ce-ac6e-47e9b8c9add8" providerId="ADAL" clId="{C6583015-31F3-43B7-89DD-AFB96931322D}" dt="2024-02-15T21:48:38.261" v="834" actId="20577"/>
          <ac:spMkLst>
            <pc:docMk/>
            <pc:sldMk cId="3460592039" sldId="264"/>
            <ac:spMk id="5" creationId="{3126A2E2-3D95-47E7-B1A4-5087524F3DE6}"/>
          </ac:spMkLst>
        </pc:spChg>
      </pc:sldChg>
      <pc:sldChg chg="modSp add del mod">
        <pc:chgData name="Radim Boháč" userId="e5098a9a-6a28-40ce-ac6e-47e9b8c9add8" providerId="ADAL" clId="{C6583015-31F3-43B7-89DD-AFB96931322D}" dt="2024-02-15T21:58:16.260" v="847" actId="6549"/>
        <pc:sldMkLst>
          <pc:docMk/>
          <pc:sldMk cId="3478807263" sldId="265"/>
        </pc:sldMkLst>
        <pc:spChg chg="mod">
          <ac:chgData name="Radim Boháč" userId="e5098a9a-6a28-40ce-ac6e-47e9b8c9add8" providerId="ADAL" clId="{C6583015-31F3-43B7-89DD-AFB96931322D}" dt="2024-02-15T21:48:22.195" v="817" actId="20577"/>
          <ac:spMkLst>
            <pc:docMk/>
            <pc:sldMk cId="3478807263" sldId="265"/>
            <ac:spMk id="2" creationId="{D07FEA68-5791-497A-AEE0-AD22E4D52440}"/>
          </ac:spMkLst>
        </pc:spChg>
        <pc:spChg chg="mod">
          <ac:chgData name="Radim Boháč" userId="e5098a9a-6a28-40ce-ac6e-47e9b8c9add8" providerId="ADAL" clId="{C6583015-31F3-43B7-89DD-AFB96931322D}" dt="2024-02-15T21:58:16.260" v="847" actId="6549"/>
          <ac:spMkLst>
            <pc:docMk/>
            <pc:sldMk cId="3478807263" sldId="265"/>
            <ac:spMk id="3" creationId="{FA8CC2E3-78C7-401D-8B6F-791D7C471981}"/>
          </ac:spMkLst>
        </pc:spChg>
      </pc:sldChg>
      <pc:sldChg chg="modSp del mod">
        <pc:chgData name="Radim Boháč" userId="e5098a9a-6a28-40ce-ac6e-47e9b8c9add8" providerId="ADAL" clId="{C6583015-31F3-43B7-89DD-AFB96931322D}" dt="2024-02-15T21:11:03.556" v="354" actId="47"/>
        <pc:sldMkLst>
          <pc:docMk/>
          <pc:sldMk cId="2427151950" sldId="266"/>
        </pc:sldMkLst>
        <pc:spChg chg="mod">
          <ac:chgData name="Radim Boháč" userId="e5098a9a-6a28-40ce-ac6e-47e9b8c9add8" providerId="ADAL" clId="{C6583015-31F3-43B7-89DD-AFB96931322D}" dt="2024-02-15T21:09:12.184" v="263" actId="20577"/>
          <ac:spMkLst>
            <pc:docMk/>
            <pc:sldMk cId="2427151950" sldId="266"/>
            <ac:spMk id="2" creationId="{D07FEA68-5791-497A-AEE0-AD22E4D52440}"/>
          </ac:spMkLst>
        </pc:spChg>
        <pc:graphicFrameChg chg="mod modGraphic">
          <ac:chgData name="Radim Boháč" userId="e5098a9a-6a28-40ce-ac6e-47e9b8c9add8" providerId="ADAL" clId="{C6583015-31F3-43B7-89DD-AFB96931322D}" dt="2024-02-15T21:09:04.176" v="261" actId="20577"/>
          <ac:graphicFrameMkLst>
            <pc:docMk/>
            <pc:sldMk cId="2427151950" sldId="266"/>
            <ac:graphicFrameMk id="4" creationId="{AB1DABAC-4346-4160-BA93-CF1815ED6D47}"/>
          </ac:graphicFrameMkLst>
        </pc:graphicFrameChg>
      </pc:sldChg>
      <pc:sldChg chg="modSp add mod">
        <pc:chgData name="Radim Boháč" userId="e5098a9a-6a28-40ce-ac6e-47e9b8c9add8" providerId="ADAL" clId="{C6583015-31F3-43B7-89DD-AFB96931322D}" dt="2024-02-15T21:11:44.305" v="384" actId="20577"/>
        <pc:sldMkLst>
          <pc:docMk/>
          <pc:sldMk cId="2019570641" sldId="267"/>
        </pc:sldMkLst>
        <pc:spChg chg="mod">
          <ac:chgData name="Radim Boháč" userId="e5098a9a-6a28-40ce-ac6e-47e9b8c9add8" providerId="ADAL" clId="{C6583015-31F3-43B7-89DD-AFB96931322D}" dt="2024-02-15T21:11:44.305" v="384" actId="20577"/>
          <ac:spMkLst>
            <pc:docMk/>
            <pc:sldMk cId="2019570641" sldId="267"/>
            <ac:spMk id="2" creationId="{EE7E1EF2-AAE5-9DA6-1A5D-C68F5E4B4334}"/>
          </ac:spMkLst>
        </pc:spChg>
        <pc:graphicFrameChg chg="mod modGraphic">
          <ac:chgData name="Radim Boháč" userId="e5098a9a-6a28-40ce-ac6e-47e9b8c9add8" providerId="ADAL" clId="{C6583015-31F3-43B7-89DD-AFB96931322D}" dt="2024-02-15T21:10:22.463" v="298" actId="1076"/>
          <ac:graphicFrameMkLst>
            <pc:docMk/>
            <pc:sldMk cId="2019570641" sldId="267"/>
            <ac:graphicFrameMk id="4" creationId="{1944A7B0-016E-AAAF-125A-5E86F6044096}"/>
          </ac:graphicFrameMkLst>
        </pc:graphicFrameChg>
      </pc:sldChg>
      <pc:sldChg chg="del">
        <pc:chgData name="Radim Boháč" userId="e5098a9a-6a28-40ce-ac6e-47e9b8c9add8" providerId="ADAL" clId="{C6583015-31F3-43B7-89DD-AFB96931322D}" dt="2024-02-11T18:57:40.178" v="104" actId="47"/>
        <pc:sldMkLst>
          <pc:docMk/>
          <pc:sldMk cId="3303853675" sldId="267"/>
        </pc:sldMkLst>
      </pc:sldChg>
      <pc:sldChg chg="add del">
        <pc:chgData name="Radim Boháč" userId="e5098a9a-6a28-40ce-ac6e-47e9b8c9add8" providerId="ADAL" clId="{C6583015-31F3-43B7-89DD-AFB96931322D}" dt="2024-02-15T21:09:14.688" v="264" actId="47"/>
        <pc:sldMkLst>
          <pc:docMk/>
          <pc:sldMk cId="3631982753" sldId="267"/>
        </pc:sldMkLst>
      </pc:sldChg>
      <pc:sldChg chg="del">
        <pc:chgData name="Radim Boháč" userId="e5098a9a-6a28-40ce-ac6e-47e9b8c9add8" providerId="ADAL" clId="{C6583015-31F3-43B7-89DD-AFB96931322D}" dt="2024-02-11T18:58:13.764" v="106" actId="47"/>
        <pc:sldMkLst>
          <pc:docMk/>
          <pc:sldMk cId="61262826" sldId="268"/>
        </pc:sldMkLst>
      </pc:sldChg>
      <pc:sldChg chg="modSp add mod">
        <pc:chgData name="Radim Boháč" userId="e5098a9a-6a28-40ce-ac6e-47e9b8c9add8" providerId="ADAL" clId="{C6583015-31F3-43B7-89DD-AFB96931322D}" dt="2024-02-15T21:11:33.624" v="382" actId="20577"/>
        <pc:sldMkLst>
          <pc:docMk/>
          <pc:sldMk cId="3583501314" sldId="268"/>
        </pc:sldMkLst>
        <pc:spChg chg="mod">
          <ac:chgData name="Radim Boháč" userId="e5098a9a-6a28-40ce-ac6e-47e9b8c9add8" providerId="ADAL" clId="{C6583015-31F3-43B7-89DD-AFB96931322D}" dt="2024-02-15T21:11:33.624" v="382" actId="20577"/>
          <ac:spMkLst>
            <pc:docMk/>
            <pc:sldMk cId="3583501314" sldId="268"/>
            <ac:spMk id="2" creationId="{F132615C-F1E3-9B47-F166-DBD25FBB6926}"/>
          </ac:spMkLst>
        </pc:spChg>
        <pc:graphicFrameChg chg="modGraphic">
          <ac:chgData name="Radim Boháč" userId="e5098a9a-6a28-40ce-ac6e-47e9b8c9add8" providerId="ADAL" clId="{C6583015-31F3-43B7-89DD-AFB96931322D}" dt="2024-02-15T21:11:00.513" v="353" actId="20577"/>
          <ac:graphicFrameMkLst>
            <pc:docMk/>
            <pc:sldMk cId="3583501314" sldId="268"/>
            <ac:graphicFrameMk id="4" creationId="{CD9A98E9-2F87-FE0E-DC5D-18BA1D0CF5CB}"/>
          </ac:graphicFrameMkLst>
        </pc:graphicFrameChg>
      </pc:sldChg>
      <pc:sldChg chg="del">
        <pc:chgData name="Radim Boháč" userId="e5098a9a-6a28-40ce-ac6e-47e9b8c9add8" providerId="ADAL" clId="{C6583015-31F3-43B7-89DD-AFB96931322D}" dt="2024-02-11T18:58:14.412" v="107" actId="47"/>
        <pc:sldMkLst>
          <pc:docMk/>
          <pc:sldMk cId="360565918" sldId="269"/>
        </pc:sldMkLst>
      </pc:sldChg>
      <pc:sldChg chg="modSp add mod">
        <pc:chgData name="Radim Boháč" userId="e5098a9a-6a28-40ce-ac6e-47e9b8c9add8" providerId="ADAL" clId="{C6583015-31F3-43B7-89DD-AFB96931322D}" dt="2024-02-15T21:13:05.129" v="479" actId="20577"/>
        <pc:sldMkLst>
          <pc:docMk/>
          <pc:sldMk cId="1343635501" sldId="269"/>
        </pc:sldMkLst>
        <pc:spChg chg="mod">
          <ac:chgData name="Radim Boháč" userId="e5098a9a-6a28-40ce-ac6e-47e9b8c9add8" providerId="ADAL" clId="{C6583015-31F3-43B7-89DD-AFB96931322D}" dt="2024-02-15T21:12:38.313" v="439" actId="20577"/>
          <ac:spMkLst>
            <pc:docMk/>
            <pc:sldMk cId="1343635501" sldId="269"/>
            <ac:spMk id="2" creationId="{4FF09427-ADE0-10AB-196F-EB9C6902A423}"/>
          </ac:spMkLst>
        </pc:spChg>
        <pc:spChg chg="mod">
          <ac:chgData name="Radim Boháč" userId="e5098a9a-6a28-40ce-ac6e-47e9b8c9add8" providerId="ADAL" clId="{C6583015-31F3-43B7-89DD-AFB96931322D}" dt="2024-02-15T21:13:05.129" v="479" actId="20577"/>
          <ac:spMkLst>
            <pc:docMk/>
            <pc:sldMk cId="1343635501" sldId="269"/>
            <ac:spMk id="3" creationId="{EBE645C0-A6F9-8520-736F-D0A2AF6CD1CF}"/>
          </ac:spMkLst>
        </pc:spChg>
      </pc:sldChg>
      <pc:sldChg chg="modSp add mod">
        <pc:chgData name="Radim Boháč" userId="e5098a9a-6a28-40ce-ac6e-47e9b8c9add8" providerId="ADAL" clId="{C6583015-31F3-43B7-89DD-AFB96931322D}" dt="2024-02-15T21:16:54.833" v="533" actId="20577"/>
        <pc:sldMkLst>
          <pc:docMk/>
          <pc:sldMk cId="3616434824" sldId="270"/>
        </pc:sldMkLst>
        <pc:spChg chg="mod">
          <ac:chgData name="Radim Boháč" userId="e5098a9a-6a28-40ce-ac6e-47e9b8c9add8" providerId="ADAL" clId="{C6583015-31F3-43B7-89DD-AFB96931322D}" dt="2024-02-15T21:16:40.681" v="499" actId="20577"/>
          <ac:spMkLst>
            <pc:docMk/>
            <pc:sldMk cId="3616434824" sldId="270"/>
            <ac:spMk id="2" creationId="{2964FF41-F0EA-88F6-A0F6-E10C7612ED7F}"/>
          </ac:spMkLst>
        </pc:spChg>
        <pc:graphicFrameChg chg="modGraphic">
          <ac:chgData name="Radim Boháč" userId="e5098a9a-6a28-40ce-ac6e-47e9b8c9add8" providerId="ADAL" clId="{C6583015-31F3-43B7-89DD-AFB96931322D}" dt="2024-02-15T21:16:54.833" v="533" actId="20577"/>
          <ac:graphicFrameMkLst>
            <pc:docMk/>
            <pc:sldMk cId="3616434824" sldId="270"/>
            <ac:graphicFrameMk id="4" creationId="{9376C175-BC86-E47E-0376-6BFB86BA3D37}"/>
          </ac:graphicFrameMkLst>
        </pc:graphicFrameChg>
      </pc:sldChg>
      <pc:sldChg chg="del">
        <pc:chgData name="Radim Boháč" userId="e5098a9a-6a28-40ce-ac6e-47e9b8c9add8" providerId="ADAL" clId="{C6583015-31F3-43B7-89DD-AFB96931322D}" dt="2024-02-11T18:58:16.505" v="109" actId="47"/>
        <pc:sldMkLst>
          <pc:docMk/>
          <pc:sldMk cId="3836670769" sldId="270"/>
        </pc:sldMkLst>
      </pc:sldChg>
      <pc:sldChg chg="modSp add mod">
        <pc:chgData name="Radim Boháč" userId="e5098a9a-6a28-40ce-ac6e-47e9b8c9add8" providerId="ADAL" clId="{C6583015-31F3-43B7-89DD-AFB96931322D}" dt="2024-02-15T21:20:04.089" v="625" actId="20577"/>
        <pc:sldMkLst>
          <pc:docMk/>
          <pc:sldMk cId="1332834706" sldId="271"/>
        </pc:sldMkLst>
        <pc:spChg chg="mod">
          <ac:chgData name="Radim Boháč" userId="e5098a9a-6a28-40ce-ac6e-47e9b8c9add8" providerId="ADAL" clId="{C6583015-31F3-43B7-89DD-AFB96931322D}" dt="2024-02-15T21:18:34.737" v="540" actId="20577"/>
          <ac:spMkLst>
            <pc:docMk/>
            <pc:sldMk cId="1332834706" sldId="271"/>
            <ac:spMk id="2" creationId="{C594E37E-CDB8-EC9E-0978-9BBC568E9B5C}"/>
          </ac:spMkLst>
        </pc:spChg>
        <pc:graphicFrameChg chg="mod modGraphic">
          <ac:chgData name="Radim Boháč" userId="e5098a9a-6a28-40ce-ac6e-47e9b8c9add8" providerId="ADAL" clId="{C6583015-31F3-43B7-89DD-AFB96931322D}" dt="2024-02-15T21:20:04.089" v="625" actId="20577"/>
          <ac:graphicFrameMkLst>
            <pc:docMk/>
            <pc:sldMk cId="1332834706" sldId="271"/>
            <ac:graphicFrameMk id="4" creationId="{BB0E402E-0135-EC4E-8FA8-CAF9E0E8B6BD}"/>
          </ac:graphicFrameMkLst>
        </pc:graphicFrameChg>
      </pc:sldChg>
      <pc:sldChg chg="del">
        <pc:chgData name="Radim Boháč" userId="e5098a9a-6a28-40ce-ac6e-47e9b8c9add8" providerId="ADAL" clId="{C6583015-31F3-43B7-89DD-AFB96931322D}" dt="2024-02-11T18:58:27.467" v="110" actId="47"/>
        <pc:sldMkLst>
          <pc:docMk/>
          <pc:sldMk cId="3036552044" sldId="271"/>
        </pc:sldMkLst>
      </pc:sldChg>
      <pc:sldChg chg="modSp add mod">
        <pc:chgData name="Radim Boháč" userId="e5098a9a-6a28-40ce-ac6e-47e9b8c9add8" providerId="ADAL" clId="{C6583015-31F3-43B7-89DD-AFB96931322D}" dt="2024-02-15T21:21:08.841" v="771" actId="20577"/>
        <pc:sldMkLst>
          <pc:docMk/>
          <pc:sldMk cId="1108888088" sldId="272"/>
        </pc:sldMkLst>
        <pc:spChg chg="mod">
          <ac:chgData name="Radim Boháč" userId="e5098a9a-6a28-40ce-ac6e-47e9b8c9add8" providerId="ADAL" clId="{C6583015-31F3-43B7-89DD-AFB96931322D}" dt="2024-02-15T21:20:22.353" v="636" actId="20577"/>
          <ac:spMkLst>
            <pc:docMk/>
            <pc:sldMk cId="1108888088" sldId="272"/>
            <ac:spMk id="2" creationId="{A904D317-6C77-1152-A081-96FFF9009422}"/>
          </ac:spMkLst>
        </pc:spChg>
        <pc:spChg chg="mod">
          <ac:chgData name="Radim Boháč" userId="e5098a9a-6a28-40ce-ac6e-47e9b8c9add8" providerId="ADAL" clId="{C6583015-31F3-43B7-89DD-AFB96931322D}" dt="2024-02-15T21:21:08.841" v="771" actId="20577"/>
          <ac:spMkLst>
            <pc:docMk/>
            <pc:sldMk cId="1108888088" sldId="272"/>
            <ac:spMk id="3" creationId="{8CC27221-607D-60CB-041C-EBF9172B6F5E}"/>
          </ac:spMkLst>
        </pc:spChg>
      </pc:sldChg>
      <pc:sldChg chg="del">
        <pc:chgData name="Radim Boháč" userId="e5098a9a-6a28-40ce-ac6e-47e9b8c9add8" providerId="ADAL" clId="{C6583015-31F3-43B7-89DD-AFB96931322D}" dt="2024-02-11T18:58:29.652" v="111" actId="47"/>
        <pc:sldMkLst>
          <pc:docMk/>
          <pc:sldMk cId="3732822384" sldId="272"/>
        </pc:sldMkLst>
      </pc:sldChg>
      <pc:sldChg chg="del">
        <pc:chgData name="Radim Boháč" userId="e5098a9a-6a28-40ce-ac6e-47e9b8c9add8" providerId="ADAL" clId="{C6583015-31F3-43B7-89DD-AFB96931322D}" dt="2024-02-11T18:58:38.838" v="112" actId="47"/>
        <pc:sldMkLst>
          <pc:docMk/>
          <pc:sldMk cId="3043136567" sldId="273"/>
        </pc:sldMkLst>
      </pc:sldChg>
      <pc:sldChg chg="del">
        <pc:chgData name="Radim Boháč" userId="e5098a9a-6a28-40ce-ac6e-47e9b8c9add8" providerId="ADAL" clId="{C6583015-31F3-43B7-89DD-AFB96931322D}" dt="2024-02-15T21:07:08.110" v="209" actId="47"/>
        <pc:sldMkLst>
          <pc:docMk/>
          <pc:sldMk cId="2158099138" sldId="274"/>
        </pc:sldMkLst>
      </pc:sldChg>
      <pc:sldChg chg="del">
        <pc:chgData name="Radim Boháč" userId="e5098a9a-6a28-40ce-ac6e-47e9b8c9add8" providerId="ADAL" clId="{C6583015-31F3-43B7-89DD-AFB96931322D}" dt="2024-02-15T21:07:08.979" v="210" actId="47"/>
        <pc:sldMkLst>
          <pc:docMk/>
          <pc:sldMk cId="2628520998" sldId="275"/>
        </pc:sldMkLst>
      </pc:sldChg>
      <pc:sldChg chg="del">
        <pc:chgData name="Radim Boháč" userId="e5098a9a-6a28-40ce-ac6e-47e9b8c9add8" providerId="ADAL" clId="{C6583015-31F3-43B7-89DD-AFB96931322D}" dt="2024-02-15T21:07:09.749" v="211" actId="47"/>
        <pc:sldMkLst>
          <pc:docMk/>
          <pc:sldMk cId="2596541228" sldId="276"/>
        </pc:sldMkLst>
      </pc:sldChg>
      <pc:sldChg chg="del">
        <pc:chgData name="Radim Boháč" userId="e5098a9a-6a28-40ce-ac6e-47e9b8c9add8" providerId="ADAL" clId="{C6583015-31F3-43B7-89DD-AFB96931322D}" dt="2024-02-15T21:07:11.009" v="212" actId="47"/>
        <pc:sldMkLst>
          <pc:docMk/>
          <pc:sldMk cId="1240034913" sldId="277"/>
        </pc:sldMkLst>
      </pc:sldChg>
      <pc:sldChg chg="del">
        <pc:chgData name="Radim Boháč" userId="e5098a9a-6a28-40ce-ac6e-47e9b8c9add8" providerId="ADAL" clId="{C6583015-31F3-43B7-89DD-AFB96931322D}" dt="2024-02-11T18:58:44.659" v="113" actId="47"/>
        <pc:sldMkLst>
          <pc:docMk/>
          <pc:sldMk cId="1125291059" sldId="278"/>
        </pc:sldMkLst>
      </pc:sldChg>
      <pc:sldChg chg="del">
        <pc:chgData name="Radim Boháč" userId="e5098a9a-6a28-40ce-ac6e-47e9b8c9add8" providerId="ADAL" clId="{C6583015-31F3-43B7-89DD-AFB96931322D}" dt="2024-02-11T18:58:45.235" v="114" actId="47"/>
        <pc:sldMkLst>
          <pc:docMk/>
          <pc:sldMk cId="3006995086" sldId="279"/>
        </pc:sldMkLst>
      </pc:sldChg>
      <pc:sldChg chg="del">
        <pc:chgData name="Radim Boháč" userId="e5098a9a-6a28-40ce-ac6e-47e9b8c9add8" providerId="ADAL" clId="{C6583015-31F3-43B7-89DD-AFB96931322D}" dt="2024-02-11T18:58:45.730" v="115" actId="47"/>
        <pc:sldMkLst>
          <pc:docMk/>
          <pc:sldMk cId="217187107" sldId="282"/>
        </pc:sldMkLst>
      </pc:sldChg>
      <pc:sldChg chg="del">
        <pc:chgData name="Radim Boháč" userId="e5098a9a-6a28-40ce-ac6e-47e9b8c9add8" providerId="ADAL" clId="{C6583015-31F3-43B7-89DD-AFB96931322D}" dt="2024-02-11T18:58:47.344" v="119" actId="47"/>
        <pc:sldMkLst>
          <pc:docMk/>
          <pc:sldMk cId="1670819036" sldId="285"/>
        </pc:sldMkLst>
      </pc:sldChg>
      <pc:sldChg chg="del">
        <pc:chgData name="Radim Boháč" userId="e5098a9a-6a28-40ce-ac6e-47e9b8c9add8" providerId="ADAL" clId="{C6583015-31F3-43B7-89DD-AFB96931322D}" dt="2024-02-11T18:58:47.677" v="120" actId="47"/>
        <pc:sldMkLst>
          <pc:docMk/>
          <pc:sldMk cId="3851591924" sldId="286"/>
        </pc:sldMkLst>
      </pc:sldChg>
      <pc:sldChg chg="del">
        <pc:chgData name="Radim Boháč" userId="e5098a9a-6a28-40ce-ac6e-47e9b8c9add8" providerId="ADAL" clId="{C6583015-31F3-43B7-89DD-AFB96931322D}" dt="2024-02-11T18:58:48.123" v="121" actId="47"/>
        <pc:sldMkLst>
          <pc:docMk/>
          <pc:sldMk cId="2703051308" sldId="287"/>
        </pc:sldMkLst>
      </pc:sldChg>
      <pc:sldChg chg="del">
        <pc:chgData name="Radim Boháč" userId="e5098a9a-6a28-40ce-ac6e-47e9b8c9add8" providerId="ADAL" clId="{C6583015-31F3-43B7-89DD-AFB96931322D}" dt="2024-02-11T18:58:48.454" v="122" actId="47"/>
        <pc:sldMkLst>
          <pc:docMk/>
          <pc:sldMk cId="2318864212" sldId="288"/>
        </pc:sldMkLst>
      </pc:sldChg>
      <pc:sldChg chg="del">
        <pc:chgData name="Radim Boháč" userId="e5098a9a-6a28-40ce-ac6e-47e9b8c9add8" providerId="ADAL" clId="{C6583015-31F3-43B7-89DD-AFB96931322D}" dt="2024-02-11T18:58:48.685" v="123" actId="47"/>
        <pc:sldMkLst>
          <pc:docMk/>
          <pc:sldMk cId="3479848596" sldId="289"/>
        </pc:sldMkLst>
      </pc:sldChg>
      <pc:sldChg chg="del">
        <pc:chgData name="Radim Boháč" userId="e5098a9a-6a28-40ce-ac6e-47e9b8c9add8" providerId="ADAL" clId="{C6583015-31F3-43B7-89DD-AFB96931322D}" dt="2024-02-11T18:58:48.891" v="124" actId="47"/>
        <pc:sldMkLst>
          <pc:docMk/>
          <pc:sldMk cId="2100995815" sldId="290"/>
        </pc:sldMkLst>
      </pc:sldChg>
      <pc:sldChg chg="del">
        <pc:chgData name="Radim Boháč" userId="e5098a9a-6a28-40ce-ac6e-47e9b8c9add8" providerId="ADAL" clId="{C6583015-31F3-43B7-89DD-AFB96931322D}" dt="2024-02-11T18:58:49.108" v="125" actId="47"/>
        <pc:sldMkLst>
          <pc:docMk/>
          <pc:sldMk cId="2575256106" sldId="291"/>
        </pc:sldMkLst>
      </pc:sldChg>
      <pc:sldChg chg="del">
        <pc:chgData name="Radim Boháč" userId="e5098a9a-6a28-40ce-ac6e-47e9b8c9add8" providerId="ADAL" clId="{C6583015-31F3-43B7-89DD-AFB96931322D}" dt="2024-02-11T18:58:49.506" v="126" actId="47"/>
        <pc:sldMkLst>
          <pc:docMk/>
          <pc:sldMk cId="854778443" sldId="292"/>
        </pc:sldMkLst>
      </pc:sldChg>
      <pc:sldChg chg="del">
        <pc:chgData name="Radim Boháč" userId="e5098a9a-6a28-40ce-ac6e-47e9b8c9add8" providerId="ADAL" clId="{C6583015-31F3-43B7-89DD-AFB96931322D}" dt="2024-02-11T18:58:49.995" v="127" actId="47"/>
        <pc:sldMkLst>
          <pc:docMk/>
          <pc:sldMk cId="3952650761" sldId="296"/>
        </pc:sldMkLst>
      </pc:sldChg>
      <pc:sldChg chg="del">
        <pc:chgData name="Radim Boháč" userId="e5098a9a-6a28-40ce-ac6e-47e9b8c9add8" providerId="ADAL" clId="{C6583015-31F3-43B7-89DD-AFB96931322D}" dt="2024-02-11T18:58:50.449" v="128" actId="47"/>
        <pc:sldMkLst>
          <pc:docMk/>
          <pc:sldMk cId="2398133951" sldId="297"/>
        </pc:sldMkLst>
      </pc:sldChg>
      <pc:sldChg chg="del">
        <pc:chgData name="Radim Boháč" userId="e5098a9a-6a28-40ce-ac6e-47e9b8c9add8" providerId="ADAL" clId="{C6583015-31F3-43B7-89DD-AFB96931322D}" dt="2024-02-11T18:58:51.196" v="129" actId="47"/>
        <pc:sldMkLst>
          <pc:docMk/>
          <pc:sldMk cId="2397310177" sldId="298"/>
        </pc:sldMkLst>
      </pc:sldChg>
      <pc:sldChg chg="del">
        <pc:chgData name="Radim Boháč" userId="e5098a9a-6a28-40ce-ac6e-47e9b8c9add8" providerId="ADAL" clId="{C6583015-31F3-43B7-89DD-AFB96931322D}" dt="2024-02-11T18:58:52.045" v="130" actId="47"/>
        <pc:sldMkLst>
          <pc:docMk/>
          <pc:sldMk cId="961482166" sldId="299"/>
        </pc:sldMkLst>
      </pc:sldChg>
      <pc:sldChg chg="del">
        <pc:chgData name="Radim Boháč" userId="e5098a9a-6a28-40ce-ac6e-47e9b8c9add8" providerId="ADAL" clId="{C6583015-31F3-43B7-89DD-AFB96931322D}" dt="2024-02-11T18:58:52.833" v="131" actId="47"/>
        <pc:sldMkLst>
          <pc:docMk/>
          <pc:sldMk cId="2137997800" sldId="300"/>
        </pc:sldMkLst>
      </pc:sldChg>
      <pc:sldChg chg="del">
        <pc:chgData name="Radim Boháč" userId="e5098a9a-6a28-40ce-ac6e-47e9b8c9add8" providerId="ADAL" clId="{C6583015-31F3-43B7-89DD-AFB96931322D}" dt="2024-02-11T18:58:46.187" v="116" actId="47"/>
        <pc:sldMkLst>
          <pc:docMk/>
          <pc:sldMk cId="3820969335" sldId="325"/>
        </pc:sldMkLst>
      </pc:sldChg>
      <pc:sldChg chg="del">
        <pc:chgData name="Radim Boháč" userId="e5098a9a-6a28-40ce-ac6e-47e9b8c9add8" providerId="ADAL" clId="{C6583015-31F3-43B7-89DD-AFB96931322D}" dt="2024-02-11T18:58:46.605" v="117" actId="47"/>
        <pc:sldMkLst>
          <pc:docMk/>
          <pc:sldMk cId="2411812854" sldId="326"/>
        </pc:sldMkLst>
      </pc:sldChg>
      <pc:sldChg chg="del">
        <pc:chgData name="Radim Boháč" userId="e5098a9a-6a28-40ce-ac6e-47e9b8c9add8" providerId="ADAL" clId="{C6583015-31F3-43B7-89DD-AFB96931322D}" dt="2024-02-11T18:58:46.992" v="118" actId="47"/>
        <pc:sldMkLst>
          <pc:docMk/>
          <pc:sldMk cId="765238840" sldId="327"/>
        </pc:sldMkLst>
      </pc:sldChg>
      <pc:sldChg chg="del">
        <pc:chgData name="Radim Boháč" userId="e5098a9a-6a28-40ce-ac6e-47e9b8c9add8" providerId="ADAL" clId="{C6583015-31F3-43B7-89DD-AFB96931322D}" dt="2024-02-11T18:58:15.465" v="108" actId="47"/>
        <pc:sldMkLst>
          <pc:docMk/>
          <pc:sldMk cId="412008227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Úvod do daňového práva IV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komentovaná prezentace k předmětu „Finanční právo II“ č. 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D8AEA-929F-DF65-1EEC-FA5897990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4D317-6C77-1152-A081-96FFF900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C. Ostatní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27221-607D-60CB-041C-EBF9172B6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defRPr/>
            </a:pPr>
            <a:r>
              <a:rPr lang="cs-CZ" dirty="0"/>
              <a:t>jiná obdobná peněžitá plnění obdobná daním a poplatkům</a:t>
            </a:r>
          </a:p>
          <a:p>
            <a:pPr marL="624078" indent="-514350">
              <a:defRPr/>
            </a:pPr>
            <a:endParaRPr lang="cs-CZ" dirty="0"/>
          </a:p>
          <a:p>
            <a:pPr marL="624078" indent="-514350">
              <a:defRPr/>
            </a:pPr>
            <a:r>
              <a:rPr lang="cs-CZ" dirty="0"/>
              <a:t>naplňují znaky daně nebo poplatku</a:t>
            </a:r>
          </a:p>
          <a:p>
            <a:pPr marL="624078" indent="-514350">
              <a:defRPr/>
            </a:pPr>
            <a:endParaRPr lang="cs-CZ" dirty="0"/>
          </a:p>
          <a:p>
            <a:pPr marL="624078" indent="-514350">
              <a:defRPr/>
            </a:pPr>
            <a:r>
              <a:rPr lang="cs-CZ" dirty="0"/>
              <a:t>označení</a:t>
            </a:r>
          </a:p>
          <a:p>
            <a:pPr marL="1081278" lvl="1" indent="-514350">
              <a:defRPr/>
            </a:pPr>
            <a:r>
              <a:rPr lang="cs-CZ" dirty="0"/>
              <a:t>odvod</a:t>
            </a:r>
          </a:p>
          <a:p>
            <a:pPr marL="1081278" lvl="1" indent="-514350">
              <a:defRPr/>
            </a:pPr>
            <a:r>
              <a:rPr lang="cs-CZ" dirty="0"/>
              <a:t>úhrada</a:t>
            </a:r>
          </a:p>
          <a:p>
            <a:pPr marL="1081278" lvl="1" indent="-514350">
              <a:defRPr/>
            </a:pPr>
            <a:r>
              <a:rPr lang="cs-CZ" dirty="0"/>
              <a:t>příspěvek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297321-BF74-4752-06AA-47E93D1E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888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 (v širším smyslu)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 (v užším smyslu)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Poplatky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Peněžitá plnění obdobná daním a poplatkům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 (v širším smyslu)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širším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užším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veřejná pojistná</a:t>
            </a: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endParaRPr lang="cs-CZ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úhrady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1972F77-C4A6-4168-B890-8433E648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 (v širším smyslu)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teoretická definice daně v širším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4197E-8E56-C8B8-22EB-446213DA5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2615C-F1E3-9B47-F166-DBD25FBB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Daně (v úzkém smyslu)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CD9A98E9-2F87-FE0E-DC5D-18BA1D0CF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7573"/>
              </p:ext>
            </p:extLst>
          </p:nvPr>
        </p:nvGraphicFramePr>
        <p:xfrm>
          <a:off x="2971801" y="1137062"/>
          <a:ext cx="6821904" cy="4358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2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58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Gill Sans MT" panose="020B0502020104020203" pitchFamily="34" charset="-18"/>
                        </a:rPr>
                        <a:t>Daň (v úzkém smyslu)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nenávratné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nedobrovolné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neekvivalentní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nesankční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peněžité plnění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ukládané na základě zákona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62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spravované státem nebo jinými osobami vykonávajícími veřejnou správu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veřejný příjem veřejných rozpočtů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zpravidla</a:t>
                      </a:r>
                      <a:r>
                        <a:rPr lang="cs-CZ" sz="1600" b="1" baseline="0" dirty="0"/>
                        <a:t> neúčelový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řádný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pravidelný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</a:t>
                      </a:r>
                      <a:r>
                        <a:rPr lang="cs-CZ" sz="1600" baseline="0" dirty="0"/>
                        <a:t> plánovaný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CF0B08-5A95-28BB-4F5F-2AD05C14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50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14EFEB-3DF8-2FF4-4FA9-45DA06C486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E1EF2-AAE5-9DA6-1A5D-C68F5E4B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Poplatky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1944A7B0-016E-AAAF-125A-5E86F6044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831332"/>
              </p:ext>
            </p:extLst>
          </p:nvPr>
        </p:nvGraphicFramePr>
        <p:xfrm>
          <a:off x="2971801" y="1137062"/>
          <a:ext cx="6821904" cy="4358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2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58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Gill Sans MT" panose="020B0502020104020203" pitchFamily="34" charset="-18"/>
                        </a:rPr>
                        <a:t>Poplatek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nenávratné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nedobrovolné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ekvivalentní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nesankční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peněžité plnění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ukládané na základě zákona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62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spravované státem nebo jinými osobami vykonávajícími veřejnou správu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veřejný příjem veřejných rozpočtů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zpravidla</a:t>
                      </a:r>
                      <a:r>
                        <a:rPr lang="cs-CZ" sz="1600" b="1" baseline="0" dirty="0"/>
                        <a:t> účelový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řádný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pravidelný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</a:t>
                      </a:r>
                      <a:r>
                        <a:rPr lang="cs-CZ" sz="1600" baseline="0" dirty="0"/>
                        <a:t> plánovaný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073C13-9F30-0608-0B30-F8818C95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57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7292C-1D0B-F0DD-C31F-77E330C35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09427-ADE0-10AB-196F-EB9C690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4. Peněžitá plnění obdobná daním a poplatkům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645C0-A6F9-8520-736F-D0A2AF6CD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  <a:defRPr/>
            </a:pPr>
            <a:endParaRPr lang="cs-CZ" dirty="0"/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Veřejná pojistná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Cla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Ostatní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41E933-7C21-E3F6-31D9-BFA957B3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3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A2F5E-CFFF-2C21-A339-85D096961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4FF41-F0EA-88F6-A0F6-E10C7612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Veřejná pojistná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9376C175-BC86-E47E-0376-6BFB86BA3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395861"/>
              </p:ext>
            </p:extLst>
          </p:nvPr>
        </p:nvGraphicFramePr>
        <p:xfrm>
          <a:off x="2971801" y="1137062"/>
          <a:ext cx="6821904" cy="4358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2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58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Gill Sans MT" panose="020B0502020104020203" pitchFamily="34" charset="-18"/>
                        </a:rPr>
                        <a:t>Veřejné pojistné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nenávratné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nedobrovolné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podmíněně ekvivalentní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nesankční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peněžité plnění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ukládané na základě zákona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62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spravované státem nebo jinými osobami vykonávajícími veřejnou správu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veřejný příjem veřejných rozpočtů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zpravidla</a:t>
                      </a:r>
                      <a:r>
                        <a:rPr lang="cs-CZ" sz="1600" b="1" baseline="0" dirty="0"/>
                        <a:t> účelový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řádný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pravidelný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</a:t>
                      </a:r>
                      <a:r>
                        <a:rPr lang="cs-CZ" sz="1600" baseline="0" dirty="0"/>
                        <a:t> plánovaný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62B8B5-98C4-054B-C5ED-91F0E62D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43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17EB2-F0DE-7B99-1B71-176D42517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4E37E-CDB8-EC9E-0978-9BBC568E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Cla</a:t>
            </a:r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BB0E402E-0135-EC4E-8FA8-CAF9E0E8B6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591564"/>
              </p:ext>
            </p:extLst>
          </p:nvPr>
        </p:nvGraphicFramePr>
        <p:xfrm>
          <a:off x="2935707" y="678660"/>
          <a:ext cx="6821904" cy="469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2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58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Gill Sans MT" panose="020B0502020104020203" pitchFamily="34" charset="-18"/>
                        </a:rPr>
                        <a:t>Clo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nenávratné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/>
                        <a:t>nedobrovolné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neekvivalentní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nesankční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peněžité plnění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ukládané na základě zákona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62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spravované státem nebo jinými osobami vykonávajícími veřejnou správu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veřejný příjem veřejných rozpočtů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dirty="0"/>
                        <a:t>zpravidla</a:t>
                      </a:r>
                      <a:r>
                        <a:rPr lang="cs-CZ" sz="1600" b="1" baseline="0" dirty="0"/>
                        <a:t> neúčelový</a:t>
                      </a:r>
                      <a:endParaRPr lang="cs-CZ" sz="1600" b="1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řádný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 pravidelný</a:t>
                      </a:r>
                      <a:endParaRPr lang="cs-CZ" sz="16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/>
                        <a:t>zpravidla</a:t>
                      </a:r>
                      <a:r>
                        <a:rPr lang="cs-CZ" sz="1600" baseline="0" dirty="0"/>
                        <a:t> plánovaný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58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1" baseline="0" dirty="0">
                          <a:latin typeface="Gill Sans MT" panose="020B0502020104020203" pitchFamily="34" charset="-18"/>
                        </a:rPr>
                        <a:t>souvislost s přechodem zboží přes určitou celní hranici</a:t>
                      </a:r>
                      <a:endParaRPr lang="cs-CZ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5713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104E9F-3B5E-29FB-399A-FB0BFBC2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834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394</Words>
  <Application>Microsoft Office PowerPoint</Application>
  <PresentationFormat>Širokoúhlá obrazovka</PresentationFormat>
  <Paragraphs>131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Motiv Office</vt:lpstr>
      <vt:lpstr>Úvod do daňového práva IV</vt:lpstr>
      <vt:lpstr>Osnova</vt:lpstr>
      <vt:lpstr>1. Daně (v širším smyslu)</vt:lpstr>
      <vt:lpstr>1. Daně (v širším smyslu)</vt:lpstr>
      <vt:lpstr>2. Daně (v úzkém smyslu)</vt:lpstr>
      <vt:lpstr>3. Poplatky</vt:lpstr>
      <vt:lpstr>4. Peněžitá plnění obdobná daním a poplatkům</vt:lpstr>
      <vt:lpstr>A. Veřejná pojistná</vt:lpstr>
      <vt:lpstr>B. Cla</vt:lpstr>
      <vt:lpstr>C. Ostatní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59</cp:revision>
  <dcterms:created xsi:type="dcterms:W3CDTF">2019-09-25T20:27:52Z</dcterms:created>
  <dcterms:modified xsi:type="dcterms:W3CDTF">2024-02-15T21:58:26Z</dcterms:modified>
</cp:coreProperties>
</file>