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76" r:id="rId4"/>
    <p:sldId id="265" r:id="rId5"/>
    <p:sldId id="367" r:id="rId6"/>
    <p:sldId id="349" r:id="rId7"/>
    <p:sldId id="313" r:id="rId8"/>
    <p:sldId id="312" r:id="rId9"/>
    <p:sldId id="314" r:id="rId10"/>
    <p:sldId id="350" r:id="rId11"/>
    <p:sldId id="315" r:id="rId12"/>
    <p:sldId id="370" r:id="rId13"/>
    <p:sldId id="351" r:id="rId14"/>
    <p:sldId id="352" r:id="rId15"/>
    <p:sldId id="317" r:id="rId16"/>
    <p:sldId id="318" r:id="rId17"/>
    <p:sldId id="353" r:id="rId18"/>
    <p:sldId id="319" r:id="rId19"/>
    <p:sldId id="321" r:id="rId20"/>
    <p:sldId id="322" r:id="rId21"/>
    <p:sldId id="346" r:id="rId22"/>
    <p:sldId id="347" r:id="rId23"/>
    <p:sldId id="348" r:id="rId24"/>
    <p:sldId id="354" r:id="rId25"/>
    <p:sldId id="368" r:id="rId26"/>
    <p:sldId id="355" r:id="rId27"/>
    <p:sldId id="356" r:id="rId28"/>
    <p:sldId id="329" r:id="rId29"/>
    <p:sldId id="330" r:id="rId30"/>
    <p:sldId id="357" r:id="rId31"/>
    <p:sldId id="358" r:id="rId32"/>
    <p:sldId id="359" r:id="rId33"/>
    <p:sldId id="360" r:id="rId34"/>
    <p:sldId id="361" r:id="rId35"/>
    <p:sldId id="337" r:id="rId36"/>
    <p:sldId id="338" r:id="rId37"/>
    <p:sldId id="339" r:id="rId38"/>
    <p:sldId id="362" r:id="rId39"/>
    <p:sldId id="340" r:id="rId40"/>
    <p:sldId id="341" r:id="rId41"/>
    <p:sldId id="342" r:id="rId42"/>
    <p:sldId id="343" r:id="rId43"/>
    <p:sldId id="363" r:id="rId44"/>
    <p:sldId id="364" r:id="rId45"/>
    <p:sldId id="365" r:id="rId46"/>
    <p:sldId id="366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918D6E-FCFB-45BA-9691-B0BE9BFC3ED2}" v="12" dt="2025-03-01T08:22:56.83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75265" autoAdjust="0"/>
  </p:normalViewPr>
  <p:slideViewPr>
    <p:cSldViewPr snapToGrid="0" showGuides="1">
      <p:cViewPr varScale="1">
        <p:scale>
          <a:sx n="61" d="100"/>
          <a:sy n="61" d="100"/>
        </p:scale>
        <p:origin x="84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A4DAD724-AEF0-4BE0-BA5B-1A1E5E4918E1}"/>
    <pc:docChg chg="undo custSel modSld">
      <pc:chgData name="Radim Boháč" userId="e5098a9a-6a28-40ce-ac6e-47e9b8c9add8" providerId="ADAL" clId="{A4DAD724-AEF0-4BE0-BA5B-1A1E5E4918E1}" dt="2024-03-16T16:42:18.458" v="444" actId="20577"/>
      <pc:docMkLst>
        <pc:docMk/>
      </pc:docMkLst>
      <pc:sldChg chg="modSp mod">
        <pc:chgData name="Radim Boháč" userId="e5098a9a-6a28-40ce-ac6e-47e9b8c9add8" providerId="ADAL" clId="{A4DAD724-AEF0-4BE0-BA5B-1A1E5E4918E1}" dt="2024-03-16T15:05:56.649" v="26" actId="20577"/>
        <pc:sldMkLst>
          <pc:docMk/>
          <pc:sldMk cId="4086439368" sldId="256"/>
        </pc:sldMkLst>
      </pc:sldChg>
      <pc:sldChg chg="modSp">
        <pc:chgData name="Radim Boháč" userId="e5098a9a-6a28-40ce-ac6e-47e9b8c9add8" providerId="ADAL" clId="{A4DAD724-AEF0-4BE0-BA5B-1A1E5E4918E1}" dt="2024-03-16T16:29:35.190" v="212" actId="20577"/>
        <pc:sldMkLst>
          <pc:docMk/>
          <pc:sldMk cId="1174725513" sldId="322"/>
        </pc:sldMkLst>
      </pc:sldChg>
      <pc:sldChg chg="modSp mod">
        <pc:chgData name="Radim Boháč" userId="e5098a9a-6a28-40ce-ac6e-47e9b8c9add8" providerId="ADAL" clId="{A4DAD724-AEF0-4BE0-BA5B-1A1E5E4918E1}" dt="2024-03-16T16:36:54.439" v="363" actId="20577"/>
        <pc:sldMkLst>
          <pc:docMk/>
          <pc:sldMk cId="1174725513" sldId="338"/>
        </pc:sldMkLst>
      </pc:sldChg>
      <pc:sldChg chg="modSp mod">
        <pc:chgData name="Radim Boháč" userId="e5098a9a-6a28-40ce-ac6e-47e9b8c9add8" providerId="ADAL" clId="{A4DAD724-AEF0-4BE0-BA5B-1A1E5E4918E1}" dt="2024-03-16T16:41:51.301" v="423" actId="6549"/>
        <pc:sldMkLst>
          <pc:docMk/>
          <pc:sldMk cId="1174725513" sldId="340"/>
        </pc:sldMkLst>
      </pc:sldChg>
      <pc:sldChg chg="addSp delSp modSp mod">
        <pc:chgData name="Radim Boháč" userId="e5098a9a-6a28-40ce-ac6e-47e9b8c9add8" providerId="ADAL" clId="{A4DAD724-AEF0-4BE0-BA5B-1A1E5E4918E1}" dt="2024-03-16T16:42:10.224" v="428"/>
        <pc:sldMkLst>
          <pc:docMk/>
          <pc:sldMk cId="1174725513" sldId="342"/>
        </pc:sldMkLst>
      </pc:sldChg>
      <pc:sldChg chg="modSp">
        <pc:chgData name="Radim Boháč" userId="e5098a9a-6a28-40ce-ac6e-47e9b8c9add8" providerId="ADAL" clId="{A4DAD724-AEF0-4BE0-BA5B-1A1E5E4918E1}" dt="2024-03-16T16:30:49.111" v="230" actId="20577"/>
        <pc:sldMkLst>
          <pc:docMk/>
          <pc:sldMk cId="3917658975" sldId="346"/>
        </pc:sldMkLst>
      </pc:sldChg>
      <pc:sldChg chg="modSp">
        <pc:chgData name="Radim Boháč" userId="e5098a9a-6a28-40ce-ac6e-47e9b8c9add8" providerId="ADAL" clId="{A4DAD724-AEF0-4BE0-BA5B-1A1E5E4918E1}" dt="2024-03-16T16:31:10.963" v="242" actId="20577"/>
        <pc:sldMkLst>
          <pc:docMk/>
          <pc:sldMk cId="2069158295" sldId="347"/>
        </pc:sldMkLst>
      </pc:sldChg>
      <pc:sldChg chg="modSp mod">
        <pc:chgData name="Radim Boháč" userId="e5098a9a-6a28-40ce-ac6e-47e9b8c9add8" providerId="ADAL" clId="{A4DAD724-AEF0-4BE0-BA5B-1A1E5E4918E1}" dt="2024-03-16T16:31:53.081" v="272" actId="20577"/>
        <pc:sldMkLst>
          <pc:docMk/>
          <pc:sldMk cId="63755479" sldId="348"/>
        </pc:sldMkLst>
      </pc:sldChg>
      <pc:sldChg chg="modSp mod">
        <pc:chgData name="Radim Boháč" userId="e5098a9a-6a28-40ce-ac6e-47e9b8c9add8" providerId="ADAL" clId="{A4DAD724-AEF0-4BE0-BA5B-1A1E5E4918E1}" dt="2024-03-16T15:20:11.863" v="206" actId="313"/>
        <pc:sldMkLst>
          <pc:docMk/>
          <pc:sldMk cId="3534512540" sldId="352"/>
        </pc:sldMkLst>
      </pc:sldChg>
      <pc:sldChg chg="modSp mod">
        <pc:chgData name="Radim Boháč" userId="e5098a9a-6a28-40ce-ac6e-47e9b8c9add8" providerId="ADAL" clId="{A4DAD724-AEF0-4BE0-BA5B-1A1E5E4918E1}" dt="2024-03-16T16:35:23.649" v="332" actId="20577"/>
        <pc:sldMkLst>
          <pc:docMk/>
          <pc:sldMk cId="3991586980" sldId="357"/>
        </pc:sldMkLst>
      </pc:sldChg>
      <pc:sldChg chg="modSp mod">
        <pc:chgData name="Radim Boháč" userId="e5098a9a-6a28-40ce-ac6e-47e9b8c9add8" providerId="ADAL" clId="{A4DAD724-AEF0-4BE0-BA5B-1A1E5E4918E1}" dt="2024-03-16T16:38:45.764" v="384" actId="6549"/>
        <pc:sldMkLst>
          <pc:docMk/>
          <pc:sldMk cId="1455923197" sldId="362"/>
        </pc:sldMkLst>
      </pc:sldChg>
      <pc:sldChg chg="modSp mod">
        <pc:chgData name="Radim Boháč" userId="e5098a9a-6a28-40ce-ac6e-47e9b8c9add8" providerId="ADAL" clId="{A4DAD724-AEF0-4BE0-BA5B-1A1E5E4918E1}" dt="2024-03-16T15:11:30.001" v="55" actId="20577"/>
        <pc:sldMkLst>
          <pc:docMk/>
          <pc:sldMk cId="3465006742" sldId="367"/>
        </pc:sldMkLst>
      </pc:sldChg>
      <pc:sldChg chg="addSp delSp modSp mod">
        <pc:chgData name="Radim Boháč" userId="e5098a9a-6a28-40ce-ac6e-47e9b8c9add8" providerId="ADAL" clId="{A4DAD724-AEF0-4BE0-BA5B-1A1E5E4918E1}" dt="2024-03-16T16:42:18.458" v="444" actId="20577"/>
        <pc:sldMkLst>
          <pc:docMk/>
          <pc:sldMk cId="2176444855" sldId="369"/>
        </pc:sldMkLst>
      </pc:sldChg>
    </pc:docChg>
  </pc:docChgLst>
  <pc:docChgLst>
    <pc:chgData name="Radim Boháč" userId="e5098a9a-6a28-40ce-ac6e-47e9b8c9add8" providerId="ADAL" clId="{BF656154-28BB-4A58-A2EC-3FFE9D8F8F6D}"/>
    <pc:docChg chg="undo custSel addSld modSld">
      <pc:chgData name="Radim Boháč" userId="e5098a9a-6a28-40ce-ac6e-47e9b8c9add8" providerId="ADAL" clId="{BF656154-28BB-4A58-A2EC-3FFE9D8F8F6D}" dt="2023-11-12T17:39:03.957" v="443" actId="20577"/>
      <pc:docMkLst>
        <pc:docMk/>
      </pc:docMkLst>
      <pc:sldChg chg="modSp mod">
        <pc:chgData name="Radim Boháč" userId="e5098a9a-6a28-40ce-ac6e-47e9b8c9add8" providerId="ADAL" clId="{BF656154-28BB-4A58-A2EC-3FFE9D8F8F6D}" dt="2023-11-12T16:50:30.895" v="215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BF656154-28BB-4A58-A2EC-3FFE9D8F8F6D}" dt="2023-11-12T17:06:49.382" v="290" actId="20577"/>
        <pc:sldMkLst>
          <pc:docMk/>
          <pc:sldMk cId="1174725513" sldId="315"/>
        </pc:sldMkLst>
      </pc:sldChg>
      <pc:sldChg chg="addSp modSp mod">
        <pc:chgData name="Radim Boháč" userId="e5098a9a-6a28-40ce-ac6e-47e9b8c9add8" providerId="ADAL" clId="{BF656154-28BB-4A58-A2EC-3FFE9D8F8F6D}" dt="2023-11-12T17:09:30.414" v="331" actId="20577"/>
        <pc:sldMkLst>
          <pc:docMk/>
          <pc:sldMk cId="1174725513" sldId="338"/>
        </pc:sldMkLst>
      </pc:sldChg>
      <pc:sldChg chg="modSp mod">
        <pc:chgData name="Radim Boháč" userId="e5098a9a-6a28-40ce-ac6e-47e9b8c9add8" providerId="ADAL" clId="{BF656154-28BB-4A58-A2EC-3FFE9D8F8F6D}" dt="2023-11-12T17:10:22.181" v="339" actId="20577"/>
        <pc:sldMkLst>
          <pc:docMk/>
          <pc:sldMk cId="1174725513" sldId="339"/>
        </pc:sldMkLst>
      </pc:sldChg>
      <pc:sldChg chg="modSp mod">
        <pc:chgData name="Radim Boháč" userId="e5098a9a-6a28-40ce-ac6e-47e9b8c9add8" providerId="ADAL" clId="{BF656154-28BB-4A58-A2EC-3FFE9D8F8F6D}" dt="2023-11-12T17:11:15.891" v="368" actId="207"/>
        <pc:sldMkLst>
          <pc:docMk/>
          <pc:sldMk cId="1174725513" sldId="340"/>
        </pc:sldMkLst>
      </pc:sldChg>
      <pc:sldChg chg="modSp mod">
        <pc:chgData name="Radim Boháč" userId="e5098a9a-6a28-40ce-ac6e-47e9b8c9add8" providerId="ADAL" clId="{BF656154-28BB-4A58-A2EC-3FFE9D8F8F6D}" dt="2023-11-12T17:36:40.368" v="421" actId="14100"/>
        <pc:sldMkLst>
          <pc:docMk/>
          <pc:sldMk cId="1174725513" sldId="342"/>
        </pc:sldMkLst>
      </pc:sldChg>
      <pc:sldChg chg="modSp mod">
        <pc:chgData name="Radim Boháč" userId="e5098a9a-6a28-40ce-ac6e-47e9b8c9add8" providerId="ADAL" clId="{BF656154-28BB-4A58-A2EC-3FFE9D8F8F6D}" dt="2023-11-12T17:34:02.758" v="407" actId="6549"/>
        <pc:sldMkLst>
          <pc:docMk/>
          <pc:sldMk cId="1455923197" sldId="362"/>
        </pc:sldMkLst>
      </pc:sldChg>
      <pc:sldChg chg="modSp mod">
        <pc:chgData name="Radim Boháč" userId="e5098a9a-6a28-40ce-ac6e-47e9b8c9add8" providerId="ADAL" clId="{BF656154-28BB-4A58-A2EC-3FFE9D8F8F6D}" dt="2023-11-12T17:39:03.957" v="443" actId="20577"/>
        <pc:sldMkLst>
          <pc:docMk/>
          <pc:sldMk cId="956894553" sldId="366"/>
        </pc:sldMkLst>
      </pc:sldChg>
      <pc:sldChg chg="modSp mod">
        <pc:chgData name="Radim Boháč" userId="e5098a9a-6a28-40ce-ac6e-47e9b8c9add8" providerId="ADAL" clId="{BF656154-28BB-4A58-A2EC-3FFE9D8F8F6D}" dt="2023-11-12T16:59:19.675" v="288" actId="113"/>
        <pc:sldMkLst>
          <pc:docMk/>
          <pc:sldMk cId="3465006742" sldId="367"/>
        </pc:sldMkLst>
      </pc:sldChg>
      <pc:sldChg chg="modSp add mod setBg">
        <pc:chgData name="Radim Boháč" userId="e5098a9a-6a28-40ce-ac6e-47e9b8c9add8" providerId="ADAL" clId="{BF656154-28BB-4A58-A2EC-3FFE9D8F8F6D}" dt="2023-11-12T17:38:11.822" v="441" actId="27918"/>
        <pc:sldMkLst>
          <pc:docMk/>
          <pc:sldMk cId="2176444855" sldId="369"/>
        </pc:sldMkLst>
      </pc:sldChg>
    </pc:docChg>
  </pc:docChgLst>
  <pc:docChgLst>
    <pc:chgData name="Radim Boháč" userId="e5098a9a-6a28-40ce-ac6e-47e9b8c9add8" providerId="ADAL" clId="{46918D6E-FCFB-45BA-9691-B0BE9BFC3ED2}"/>
    <pc:docChg chg="undo redo custSel addSld delSld modSld">
      <pc:chgData name="Radim Boháč" userId="e5098a9a-6a28-40ce-ac6e-47e9b8c9add8" providerId="ADAL" clId="{46918D6E-FCFB-45BA-9691-B0BE9BFC3ED2}" dt="2025-03-01T09:24:06.996" v="771" actId="27918"/>
      <pc:docMkLst>
        <pc:docMk/>
      </pc:docMkLst>
      <pc:sldChg chg="modSp mod">
        <pc:chgData name="Radim Boháč" userId="e5098a9a-6a28-40ce-ac6e-47e9b8c9add8" providerId="ADAL" clId="{46918D6E-FCFB-45BA-9691-B0BE9BFC3ED2}" dt="2025-02-27T18:57:43.833" v="8" actId="20577"/>
        <pc:sldMkLst>
          <pc:docMk/>
          <pc:sldMk cId="4086439368" sldId="256"/>
        </pc:sldMkLst>
        <pc:spChg chg="mod">
          <ac:chgData name="Radim Boháč" userId="e5098a9a-6a28-40ce-ac6e-47e9b8c9add8" providerId="ADAL" clId="{46918D6E-FCFB-45BA-9691-B0BE9BFC3ED2}" dt="2025-02-27T18:57:43.833" v="8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addSp modSp mod">
        <pc:chgData name="Radim Boháč" userId="e5098a9a-6a28-40ce-ac6e-47e9b8c9add8" providerId="ADAL" clId="{46918D6E-FCFB-45BA-9691-B0BE9BFC3ED2}" dt="2025-02-27T21:40:18.061" v="414" actId="1076"/>
        <pc:sldMkLst>
          <pc:docMk/>
          <pc:sldMk cId="3188188334" sldId="257"/>
        </pc:sldMkLst>
        <pc:picChg chg="add mod">
          <ac:chgData name="Radim Boháč" userId="e5098a9a-6a28-40ce-ac6e-47e9b8c9add8" providerId="ADAL" clId="{46918D6E-FCFB-45BA-9691-B0BE9BFC3ED2}" dt="2025-02-27T21:40:18.061" v="414" actId="1076"/>
          <ac:picMkLst>
            <pc:docMk/>
            <pc:sldMk cId="3188188334" sldId="257"/>
            <ac:picMk id="6" creationId="{3CD71F10-456B-257C-0414-937342C3BAFB}"/>
          </ac:picMkLst>
        </pc:picChg>
      </pc:sldChg>
      <pc:sldChg chg="modSp mod">
        <pc:chgData name="Radim Boháč" userId="e5098a9a-6a28-40ce-ac6e-47e9b8c9add8" providerId="ADAL" clId="{46918D6E-FCFB-45BA-9691-B0BE9BFC3ED2}" dt="2025-02-27T20:03:48.669" v="12" actId="20577"/>
        <pc:sldMkLst>
          <pc:docMk/>
          <pc:sldMk cId="3478807263" sldId="265"/>
        </pc:sldMkLst>
        <pc:spChg chg="mod">
          <ac:chgData name="Radim Boháč" userId="e5098a9a-6a28-40ce-ac6e-47e9b8c9add8" providerId="ADAL" clId="{46918D6E-FCFB-45BA-9691-B0BE9BFC3ED2}" dt="2025-02-27T20:03:48.669" v="12" actId="20577"/>
          <ac:spMkLst>
            <pc:docMk/>
            <pc:sldMk cId="3478807263" sldId="26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2-27T20:58:13.249" v="285" actId="27636"/>
        <pc:sldMkLst>
          <pc:docMk/>
          <pc:sldMk cId="1174725513" sldId="312"/>
        </pc:sldMkLst>
        <pc:spChg chg="mod">
          <ac:chgData name="Radim Boháč" userId="e5098a9a-6a28-40ce-ac6e-47e9b8c9add8" providerId="ADAL" clId="{46918D6E-FCFB-45BA-9691-B0BE9BFC3ED2}" dt="2025-02-27T20:58:13.249" v="285" actId="27636"/>
          <ac:spMkLst>
            <pc:docMk/>
            <pc:sldMk cId="1174725513" sldId="31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2-27T20:59:28.795" v="329" actId="20577"/>
        <pc:sldMkLst>
          <pc:docMk/>
          <pc:sldMk cId="1174725513" sldId="314"/>
        </pc:sldMkLst>
        <pc:spChg chg="mod">
          <ac:chgData name="Radim Boháč" userId="e5098a9a-6a28-40ce-ac6e-47e9b8c9add8" providerId="ADAL" clId="{46918D6E-FCFB-45BA-9691-B0BE9BFC3ED2}" dt="2025-02-27T20:59:28.795" v="329" actId="20577"/>
          <ac:spMkLst>
            <pc:docMk/>
            <pc:sldMk cId="1174725513" sldId="314"/>
            <ac:spMk id="3" creationId="{FA8CC2E3-78C7-401D-8B6F-791D7C471981}"/>
          </ac:spMkLst>
        </pc:spChg>
      </pc:sldChg>
      <pc:sldChg chg="addSp modSp mod">
        <pc:chgData name="Radim Boháč" userId="e5098a9a-6a28-40ce-ac6e-47e9b8c9add8" providerId="ADAL" clId="{46918D6E-FCFB-45BA-9691-B0BE9BFC3ED2}" dt="2025-02-27T21:35:46.552" v="407" actId="20577"/>
        <pc:sldMkLst>
          <pc:docMk/>
          <pc:sldMk cId="1174725513" sldId="315"/>
        </pc:sldMkLst>
        <pc:spChg chg="add mod">
          <ac:chgData name="Radim Boháč" userId="e5098a9a-6a28-40ce-ac6e-47e9b8c9add8" providerId="ADAL" clId="{46918D6E-FCFB-45BA-9691-B0BE9BFC3ED2}" dt="2025-02-27T21:22:31.284" v="363" actId="14100"/>
          <ac:spMkLst>
            <pc:docMk/>
            <pc:sldMk cId="1174725513" sldId="315"/>
            <ac:spMk id="3" creationId="{B3E6AF05-036E-62F8-0EE1-BE2356010207}"/>
          </ac:spMkLst>
        </pc:spChg>
        <pc:spChg chg="mod">
          <ac:chgData name="Radim Boháč" userId="e5098a9a-6a28-40ce-ac6e-47e9b8c9add8" providerId="ADAL" clId="{46918D6E-FCFB-45BA-9691-B0BE9BFC3ED2}" dt="2025-02-27T21:35:06.366" v="397" actId="14100"/>
          <ac:spMkLst>
            <pc:docMk/>
            <pc:sldMk cId="1174725513" sldId="315"/>
            <ac:spMk id="9" creationId="{00000000-0000-0000-0000-000000000000}"/>
          </ac:spMkLst>
        </pc:spChg>
        <pc:spChg chg="mod">
          <ac:chgData name="Radim Boháč" userId="e5098a9a-6a28-40ce-ac6e-47e9b8c9add8" providerId="ADAL" clId="{46918D6E-FCFB-45BA-9691-B0BE9BFC3ED2}" dt="2025-02-27T21:21:04.564" v="349" actId="14100"/>
          <ac:spMkLst>
            <pc:docMk/>
            <pc:sldMk cId="1174725513" sldId="315"/>
            <ac:spMk id="14" creationId="{00000000-0000-0000-0000-000000000000}"/>
          </ac:spMkLst>
        </pc:spChg>
        <pc:spChg chg="add mod">
          <ac:chgData name="Radim Boháč" userId="e5098a9a-6a28-40ce-ac6e-47e9b8c9add8" providerId="ADAL" clId="{46918D6E-FCFB-45BA-9691-B0BE9BFC3ED2}" dt="2025-02-27T21:35:46.552" v="407" actId="20577"/>
          <ac:spMkLst>
            <pc:docMk/>
            <pc:sldMk cId="1174725513" sldId="315"/>
            <ac:spMk id="17" creationId="{FBF2A952-9928-E698-CDCF-E5E9D1FC3E40}"/>
          </ac:spMkLst>
        </pc:spChg>
      </pc:sldChg>
      <pc:sldChg chg="del">
        <pc:chgData name="Radim Boháč" userId="e5098a9a-6a28-40ce-ac6e-47e9b8c9add8" providerId="ADAL" clId="{46918D6E-FCFB-45BA-9691-B0BE9BFC3ED2}" dt="2025-02-27T21:31:48.351" v="385" actId="47"/>
        <pc:sldMkLst>
          <pc:docMk/>
          <pc:sldMk cId="1174725513" sldId="316"/>
        </pc:sldMkLst>
      </pc:sldChg>
      <pc:sldChg chg="modSp mod">
        <pc:chgData name="Radim Boháč" userId="e5098a9a-6a28-40ce-ac6e-47e9b8c9add8" providerId="ADAL" clId="{46918D6E-FCFB-45BA-9691-B0BE9BFC3ED2}" dt="2025-03-01T07:57:07.218" v="538" actId="20577"/>
        <pc:sldMkLst>
          <pc:docMk/>
          <pc:sldMk cId="1174725513" sldId="318"/>
        </pc:sldMkLst>
        <pc:spChg chg="mod">
          <ac:chgData name="Radim Boháč" userId="e5098a9a-6a28-40ce-ac6e-47e9b8c9add8" providerId="ADAL" clId="{46918D6E-FCFB-45BA-9691-B0BE9BFC3ED2}" dt="2025-03-01T07:57:07.218" v="538" actId="20577"/>
          <ac:spMkLst>
            <pc:docMk/>
            <pc:sldMk cId="1174725513" sldId="318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2-27T20:22:56.316" v="173" actId="20577"/>
        <pc:sldMkLst>
          <pc:docMk/>
          <pc:sldMk cId="1174725513" sldId="319"/>
        </pc:sldMkLst>
        <pc:spChg chg="mod">
          <ac:chgData name="Radim Boháč" userId="e5098a9a-6a28-40ce-ac6e-47e9b8c9add8" providerId="ADAL" clId="{46918D6E-FCFB-45BA-9691-B0BE9BFC3ED2}" dt="2025-02-27T20:22:56.316" v="173" actId="20577"/>
          <ac:spMkLst>
            <pc:docMk/>
            <pc:sldMk cId="1174725513" sldId="319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2-27T20:23:58.340" v="183" actId="20577"/>
        <pc:sldMkLst>
          <pc:docMk/>
          <pc:sldMk cId="1174725513" sldId="330"/>
        </pc:sldMkLst>
        <pc:spChg chg="mod">
          <ac:chgData name="Radim Boháč" userId="e5098a9a-6a28-40ce-ac6e-47e9b8c9add8" providerId="ADAL" clId="{46918D6E-FCFB-45BA-9691-B0BE9BFC3ED2}" dt="2025-02-27T20:23:58.340" v="183" actId="20577"/>
          <ac:spMkLst>
            <pc:docMk/>
            <pc:sldMk cId="1174725513" sldId="330"/>
            <ac:spMk id="3" creationId="{FA8CC2E3-78C7-401D-8B6F-791D7C471981}"/>
          </ac:spMkLst>
        </pc:spChg>
      </pc:sldChg>
      <pc:sldChg chg="addSp delSp modSp mod">
        <pc:chgData name="Radim Boháč" userId="e5098a9a-6a28-40ce-ac6e-47e9b8c9add8" providerId="ADAL" clId="{46918D6E-FCFB-45BA-9691-B0BE9BFC3ED2}" dt="2025-02-27T20:25:24.374" v="207"/>
        <pc:sldMkLst>
          <pc:docMk/>
          <pc:sldMk cId="1174725513" sldId="339"/>
        </pc:sldMkLst>
        <pc:spChg chg="mod">
          <ac:chgData name="Radim Boháč" userId="e5098a9a-6a28-40ce-ac6e-47e9b8c9add8" providerId="ADAL" clId="{46918D6E-FCFB-45BA-9691-B0BE9BFC3ED2}" dt="2025-02-27T20:25:02.675" v="204" actId="20577"/>
          <ac:spMkLst>
            <pc:docMk/>
            <pc:sldMk cId="1174725513" sldId="339"/>
            <ac:spMk id="2" creationId="{D07FEA68-5791-497A-AEE0-AD22E4D52440}"/>
          </ac:spMkLst>
        </pc:spChg>
        <pc:graphicFrameChg chg="add mod">
          <ac:chgData name="Radim Boháč" userId="e5098a9a-6a28-40ce-ac6e-47e9b8c9add8" providerId="ADAL" clId="{46918D6E-FCFB-45BA-9691-B0BE9BFC3ED2}" dt="2025-02-27T20:25:24.374" v="207"/>
          <ac:graphicFrameMkLst>
            <pc:docMk/>
            <pc:sldMk cId="1174725513" sldId="339"/>
            <ac:graphicFrameMk id="7" creationId="{E73615DD-A25E-59A3-15FE-64A990F3EB6F}"/>
          </ac:graphicFrameMkLst>
        </pc:graphicFrameChg>
      </pc:sldChg>
      <pc:sldChg chg="modSp mod">
        <pc:chgData name="Radim Boháč" userId="e5098a9a-6a28-40ce-ac6e-47e9b8c9add8" providerId="ADAL" clId="{46918D6E-FCFB-45BA-9691-B0BE9BFC3ED2}" dt="2025-02-27T20:25:59.373" v="208" actId="6549"/>
        <pc:sldMkLst>
          <pc:docMk/>
          <pc:sldMk cId="1174725513" sldId="340"/>
        </pc:sldMkLst>
        <pc:spChg chg="mod">
          <ac:chgData name="Radim Boháč" userId="e5098a9a-6a28-40ce-ac6e-47e9b8c9add8" providerId="ADAL" clId="{46918D6E-FCFB-45BA-9691-B0BE9BFC3ED2}" dt="2025-02-27T20:25:59.373" v="208" actId="6549"/>
          <ac:spMkLst>
            <pc:docMk/>
            <pc:sldMk cId="1174725513" sldId="340"/>
            <ac:spMk id="3" creationId="{FA8CC2E3-78C7-401D-8B6F-791D7C471981}"/>
          </ac:spMkLst>
        </pc:spChg>
      </pc:sldChg>
      <pc:sldChg chg="mod">
        <pc:chgData name="Radim Boháč" userId="e5098a9a-6a28-40ce-ac6e-47e9b8c9add8" providerId="ADAL" clId="{46918D6E-FCFB-45BA-9691-B0BE9BFC3ED2}" dt="2025-03-01T09:24:06.996" v="771" actId="27918"/>
        <pc:sldMkLst>
          <pc:docMk/>
          <pc:sldMk cId="1174725513" sldId="342"/>
        </pc:sldMkLst>
      </pc:sldChg>
      <pc:sldChg chg="modSp mod">
        <pc:chgData name="Radim Boháč" userId="e5098a9a-6a28-40ce-ac6e-47e9b8c9add8" providerId="ADAL" clId="{46918D6E-FCFB-45BA-9691-B0BE9BFC3ED2}" dt="2025-02-27T21:20:11.104" v="345"/>
        <pc:sldMkLst>
          <pc:docMk/>
          <pc:sldMk cId="577784167" sldId="350"/>
        </pc:sldMkLst>
        <pc:spChg chg="mod">
          <ac:chgData name="Radim Boháč" userId="e5098a9a-6a28-40ce-ac6e-47e9b8c9add8" providerId="ADAL" clId="{46918D6E-FCFB-45BA-9691-B0BE9BFC3ED2}" dt="2025-02-27T21:20:11.104" v="345"/>
          <ac:spMkLst>
            <pc:docMk/>
            <pc:sldMk cId="577784167" sldId="350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2-27T20:21:13.948" v="127" actId="27636"/>
        <pc:sldMkLst>
          <pc:docMk/>
          <pc:sldMk cId="3346791144" sldId="351"/>
        </pc:sldMkLst>
        <pc:spChg chg="mod">
          <ac:chgData name="Radim Boháč" userId="e5098a9a-6a28-40ce-ac6e-47e9b8c9add8" providerId="ADAL" clId="{46918D6E-FCFB-45BA-9691-B0BE9BFC3ED2}" dt="2025-02-27T20:21:13.948" v="127" actId="27636"/>
          <ac:spMkLst>
            <pc:docMk/>
            <pc:sldMk cId="3346791144" sldId="35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2-27T22:11:02.464" v="536" actId="27636"/>
        <pc:sldMkLst>
          <pc:docMk/>
          <pc:sldMk cId="3534512540" sldId="352"/>
        </pc:sldMkLst>
        <pc:spChg chg="mod">
          <ac:chgData name="Radim Boháč" userId="e5098a9a-6a28-40ce-ac6e-47e9b8c9add8" providerId="ADAL" clId="{46918D6E-FCFB-45BA-9691-B0BE9BFC3ED2}" dt="2025-02-27T22:11:02.464" v="536" actId="27636"/>
          <ac:spMkLst>
            <pc:docMk/>
            <pc:sldMk cId="3534512540" sldId="35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3-01T08:21:52.230" v="542" actId="20577"/>
        <pc:sldMkLst>
          <pc:docMk/>
          <pc:sldMk cId="3991586980" sldId="357"/>
        </pc:sldMkLst>
        <pc:spChg chg="mod">
          <ac:chgData name="Radim Boháč" userId="e5098a9a-6a28-40ce-ac6e-47e9b8c9add8" providerId="ADAL" clId="{46918D6E-FCFB-45BA-9691-B0BE9BFC3ED2}" dt="2025-03-01T08:21:52.230" v="542" actId="20577"/>
          <ac:spMkLst>
            <pc:docMk/>
            <pc:sldMk cId="3991586980" sldId="357"/>
            <ac:spMk id="3" creationId="{FA8CC2E3-78C7-401D-8B6F-791D7C471981}"/>
          </ac:spMkLst>
        </pc:spChg>
      </pc:sldChg>
      <pc:sldChg chg="modSp">
        <pc:chgData name="Radim Boháč" userId="e5098a9a-6a28-40ce-ac6e-47e9b8c9add8" providerId="ADAL" clId="{46918D6E-FCFB-45BA-9691-B0BE9BFC3ED2}" dt="2025-03-01T08:22:56.834" v="550" actId="20577"/>
        <pc:sldMkLst>
          <pc:docMk/>
          <pc:sldMk cId="128079720" sldId="358"/>
        </pc:sldMkLst>
        <pc:graphicFrameChg chg="mod">
          <ac:chgData name="Radim Boháč" userId="e5098a9a-6a28-40ce-ac6e-47e9b8c9add8" providerId="ADAL" clId="{46918D6E-FCFB-45BA-9691-B0BE9BFC3ED2}" dt="2025-03-01T08:22:56.834" v="550" actId="20577"/>
          <ac:graphicFrameMkLst>
            <pc:docMk/>
            <pc:sldMk cId="128079720" sldId="358"/>
            <ac:graphicFrameMk id="6" creationId="{2993B59B-93C3-4DD6-BC97-2E91852952E3}"/>
          </ac:graphicFrameMkLst>
        </pc:graphicFrameChg>
      </pc:sldChg>
      <pc:sldChg chg="modSp mod">
        <pc:chgData name="Radim Boháč" userId="e5098a9a-6a28-40ce-ac6e-47e9b8c9add8" providerId="ADAL" clId="{46918D6E-FCFB-45BA-9691-B0BE9BFC3ED2}" dt="2025-03-01T09:19:24.704" v="767" actId="27636"/>
        <pc:sldMkLst>
          <pc:docMk/>
          <pc:sldMk cId="1455923197" sldId="362"/>
        </pc:sldMkLst>
        <pc:spChg chg="mod">
          <ac:chgData name="Radim Boháč" userId="e5098a9a-6a28-40ce-ac6e-47e9b8c9add8" providerId="ADAL" clId="{46918D6E-FCFB-45BA-9691-B0BE9BFC3ED2}" dt="2025-03-01T09:19:24.704" v="767" actId="27636"/>
          <ac:spMkLst>
            <pc:docMk/>
            <pc:sldMk cId="1455923197" sldId="36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6918D6E-FCFB-45BA-9691-B0BE9BFC3ED2}" dt="2025-03-01T08:39:19.184" v="570" actId="20577"/>
        <pc:sldMkLst>
          <pc:docMk/>
          <pc:sldMk cId="3465006742" sldId="367"/>
        </pc:sldMkLst>
        <pc:spChg chg="mod">
          <ac:chgData name="Radim Boháč" userId="e5098a9a-6a28-40ce-ac6e-47e9b8c9add8" providerId="ADAL" clId="{46918D6E-FCFB-45BA-9691-B0BE9BFC3ED2}" dt="2025-03-01T08:39:19.184" v="570" actId="20577"/>
          <ac:spMkLst>
            <pc:docMk/>
            <pc:sldMk cId="3465006742" sldId="367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46918D6E-FCFB-45BA-9691-B0BE9BFC3ED2}" dt="2025-02-27T20:26:56.142" v="212" actId="47"/>
        <pc:sldMkLst>
          <pc:docMk/>
          <pc:sldMk cId="2176444855" sldId="369"/>
        </pc:sldMkLst>
      </pc:sldChg>
      <pc:sldChg chg="modSp add mod">
        <pc:chgData name="Radim Boháč" userId="e5098a9a-6a28-40ce-ac6e-47e9b8c9add8" providerId="ADAL" clId="{46918D6E-FCFB-45BA-9691-B0BE9BFC3ED2}" dt="2025-02-27T21:44:50.736" v="498" actId="20577"/>
        <pc:sldMkLst>
          <pc:docMk/>
          <pc:sldMk cId="2635910923" sldId="370"/>
        </pc:sldMkLst>
        <pc:spChg chg="mod">
          <ac:chgData name="Radim Boháč" userId="e5098a9a-6a28-40ce-ac6e-47e9b8c9add8" providerId="ADAL" clId="{46918D6E-FCFB-45BA-9691-B0BE9BFC3ED2}" dt="2025-02-27T21:44:50.736" v="498" actId="20577"/>
          <ac:spMkLst>
            <pc:docMk/>
            <pc:sldMk cId="2635910923" sldId="370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3A8654CA-E3BB-46B6-9ECA-F9DFFE8BB315}"/>
    <pc:docChg chg="custSel addSld delSld modSld">
      <pc:chgData name="Radim Boháč" userId="e5098a9a-6a28-40ce-ac6e-47e9b8c9add8" providerId="ADAL" clId="{3A8654CA-E3BB-46B6-9ECA-F9DFFE8BB315}" dt="2022-11-10T14:26:59.460" v="560" actId="20577"/>
      <pc:docMkLst>
        <pc:docMk/>
      </pc:docMkLst>
      <pc:sldChg chg="modSp">
        <pc:chgData name="Radim Boháč" userId="e5098a9a-6a28-40ce-ac6e-47e9b8c9add8" providerId="ADAL" clId="{3A8654CA-E3BB-46B6-9ECA-F9DFFE8BB315}" dt="2022-11-10T13:56:42.209" v="282" actId="6549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3A8654CA-E3BB-46B6-9ECA-F9DFFE8BB315}" dt="2022-11-10T14:23:44.755" v="558" actId="20577"/>
        <pc:sldMkLst>
          <pc:docMk/>
          <pc:sldMk cId="1174725513" sldId="339"/>
        </pc:sldMkLst>
      </pc:sldChg>
      <pc:sldChg chg="modSp">
        <pc:chgData name="Radim Boháč" userId="e5098a9a-6a28-40ce-ac6e-47e9b8c9add8" providerId="ADAL" clId="{3A8654CA-E3BB-46B6-9ECA-F9DFFE8BB315}" dt="2022-11-10T14:20:54.867" v="553" actId="20577"/>
        <pc:sldMkLst>
          <pc:docMk/>
          <pc:sldMk cId="877364142" sldId="356"/>
        </pc:sldMkLst>
      </pc:sldChg>
      <pc:sldChg chg="modSp">
        <pc:chgData name="Radim Boháč" userId="e5098a9a-6a28-40ce-ac6e-47e9b8c9add8" providerId="ADAL" clId="{3A8654CA-E3BB-46B6-9ECA-F9DFFE8BB315}" dt="2022-11-10T14:26:59.460" v="560" actId="20577"/>
        <pc:sldMkLst>
          <pc:docMk/>
          <pc:sldMk cId="956894553" sldId="366"/>
        </pc:sldMkLst>
      </pc:sldChg>
      <pc:sldChg chg="modSp">
        <pc:chgData name="Radim Boháč" userId="e5098a9a-6a28-40ce-ac6e-47e9b8c9add8" providerId="ADAL" clId="{3A8654CA-E3BB-46B6-9ECA-F9DFFE8BB315}" dt="2022-11-10T13:32:31.066" v="280" actId="20577"/>
        <pc:sldMkLst>
          <pc:docMk/>
          <pc:sldMk cId="3465006742" sldId="367"/>
        </pc:sldMkLst>
      </pc:sldChg>
      <pc:sldChg chg="modSp add setBg">
        <pc:chgData name="Radim Boháč" userId="e5098a9a-6a28-40ce-ac6e-47e9b8c9add8" providerId="ADAL" clId="{3A8654CA-E3BB-46B6-9ECA-F9DFFE8BB315}" dt="2022-11-10T14:02:43.794" v="540"/>
        <pc:sldMkLst>
          <pc:docMk/>
          <pc:sldMk cId="1706497650" sldId="368"/>
        </pc:sldMkLst>
      </pc:sldChg>
      <pc:sldChg chg="add del">
        <pc:chgData name="Radim Boháč" userId="e5098a9a-6a28-40ce-ac6e-47e9b8c9add8" providerId="ADAL" clId="{3A8654CA-E3BB-46B6-9ECA-F9DFFE8BB315}" dt="2022-11-10T13:58:44.600" v="284" actId="2696"/>
        <pc:sldMkLst>
          <pc:docMk/>
          <pc:sldMk cId="3235210589" sldId="36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782224182244186E-2"/>
          <c:y val="5.1850131760447074E-2"/>
          <c:w val="0.73767640196887396"/>
          <c:h val="0.65638449506716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základní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Gill Sans MT" panose="020B0502020104020203" pitchFamily="34" charset="-18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2007</c:v>
                </c:pt>
                <c:pt idx="1">
                  <c:v>2008-2009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2013-2014</c:v>
                </c:pt>
                <c:pt idx="5">
                  <c:v>2015-2023</c:v>
                </c:pt>
                <c:pt idx="6">
                  <c:v>2024-2025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19</c:v>
                </c:pt>
                <c:pt idx="1">
                  <c:v>19</c:v>
                </c:pt>
                <c:pt idx="2">
                  <c:v>20</c:v>
                </c:pt>
                <c:pt idx="3">
                  <c:v>20</c:v>
                </c:pt>
                <c:pt idx="4">
                  <c:v>21</c:v>
                </c:pt>
                <c:pt idx="5">
                  <c:v>21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00-4B43-AFB3-878988F4656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první snížená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Gill Sans MT" panose="020B0502020104020203" pitchFamily="34" charset="-18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2007</c:v>
                </c:pt>
                <c:pt idx="1">
                  <c:v>2008-2009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2013-2014</c:v>
                </c:pt>
                <c:pt idx="5">
                  <c:v>2015-2023</c:v>
                </c:pt>
                <c:pt idx="6">
                  <c:v>2024-2025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14</c:v>
                </c:pt>
                <c:pt idx="4">
                  <c:v>15</c:v>
                </c:pt>
                <c:pt idx="5">
                  <c:v>15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00-4B43-AFB3-878988F4656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druhá snížená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Gill Sans MT" panose="020B0502020104020203" pitchFamily="34" charset="-18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2007</c:v>
                </c:pt>
                <c:pt idx="1">
                  <c:v>2008-2009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2013-2014</c:v>
                </c:pt>
                <c:pt idx="5">
                  <c:v>2015-2023</c:v>
                </c:pt>
                <c:pt idx="6">
                  <c:v>2024-2025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00-4B43-AFB3-878988F4656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888000"/>
        <c:axId val="103889536"/>
      </c:barChart>
      <c:catAx>
        <c:axId val="103888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Gill Sans MT" panose="020B0502020104020203" pitchFamily="34" charset="-18"/>
              </a:defRPr>
            </a:pPr>
            <a:endParaRPr lang="cs-CZ"/>
          </a:p>
        </c:txPr>
        <c:crossAx val="103889536"/>
        <c:crosses val="autoZero"/>
        <c:auto val="1"/>
        <c:lblAlgn val="ctr"/>
        <c:lblOffset val="100"/>
        <c:noMultiLvlLbl val="0"/>
      </c:catAx>
      <c:valAx>
        <c:axId val="10388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888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813421723997338"/>
          <c:y val="0.14342343130587495"/>
          <c:w val="0.16260657618952779"/>
          <c:h val="0.66825660489416394"/>
        </c:manualLayout>
      </c:layout>
      <c:overlay val="0"/>
      <c:txPr>
        <a:bodyPr/>
        <a:lstStyle/>
        <a:p>
          <a:pPr>
            <a:defRPr>
              <a:latin typeface="Gill Sans MT" panose="020B0502020104020203" pitchFamily="34" charset="-18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1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72F9-48F3-AA96-2815B38C545A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3-72F9-48F3-AA96-2815B38C54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Gill Sans MT" panose="020B0502020104020203" pitchFamily="34" charset="-18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obecní rozpočty</c:v>
                </c:pt>
                <c:pt idx="1">
                  <c:v>krajské rozpočty</c:v>
                </c:pt>
                <c:pt idx="2">
                  <c:v>státní rozpočet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0.24160000000000001</c:v>
                </c:pt>
                <c:pt idx="1">
                  <c:v>9.4500000000000001E-2</c:v>
                </c:pt>
                <c:pt idx="2">
                  <c:v>0.66390000000000005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F9-48F3-AA96-2815B38C5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044832449632971"/>
          <c:y val="0.35373590146361855"/>
          <c:w val="0.1768253027777506"/>
          <c:h val="0.2853929724737243"/>
        </c:manualLayout>
      </c:layout>
      <c:overlay val="0"/>
      <c:txPr>
        <a:bodyPr/>
        <a:lstStyle/>
        <a:p>
          <a:pPr>
            <a:defRPr>
              <a:latin typeface="Gill Sans MT" panose="020B0502020104020203" pitchFamily="34" charset="-18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459A29-DC64-488C-9464-D7BC2CC7349A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A18CA6FE-2F28-4355-9A39-CCAF1F584CCE}">
      <dgm:prSet phldrT="[Text]"/>
      <dgm:spPr/>
      <dgm:t>
        <a:bodyPr/>
        <a:lstStyle/>
        <a:p>
          <a:r>
            <a:rPr lang="cs-CZ" dirty="0"/>
            <a:t>Nepřímé daně</a:t>
          </a:r>
        </a:p>
      </dgm:t>
    </dgm:pt>
    <dgm:pt modelId="{F8C9E43C-E672-4979-ADFD-A4AFF9E11AD0}" type="parTrans" cxnId="{221F186A-368D-48F7-851F-8C3F58911E68}">
      <dgm:prSet/>
      <dgm:spPr/>
      <dgm:t>
        <a:bodyPr/>
        <a:lstStyle/>
        <a:p>
          <a:endParaRPr lang="cs-CZ"/>
        </a:p>
      </dgm:t>
    </dgm:pt>
    <dgm:pt modelId="{77BAE2F4-1AE9-46B9-87F3-C14CAE9D50B7}" type="sibTrans" cxnId="{221F186A-368D-48F7-851F-8C3F58911E68}">
      <dgm:prSet/>
      <dgm:spPr/>
      <dgm:t>
        <a:bodyPr/>
        <a:lstStyle/>
        <a:p>
          <a:endParaRPr lang="cs-CZ"/>
        </a:p>
      </dgm:t>
    </dgm:pt>
    <dgm:pt modelId="{091ABE37-98B7-4BE7-83FD-0B309A78EA5A}">
      <dgm:prSet phldrT="[Text]"/>
      <dgm:spPr/>
      <dgm:t>
        <a:bodyPr/>
        <a:lstStyle/>
        <a:p>
          <a:r>
            <a:rPr lang="cs-CZ" dirty="0"/>
            <a:t>všeobecné</a:t>
          </a:r>
        </a:p>
      </dgm:t>
    </dgm:pt>
    <dgm:pt modelId="{07330C7E-8D65-4D8F-BF3B-60B237754367}" type="parTrans" cxnId="{2D62E732-7F01-446B-BCA4-3A689DC5BCD2}">
      <dgm:prSet/>
      <dgm:spPr/>
      <dgm:t>
        <a:bodyPr/>
        <a:lstStyle/>
        <a:p>
          <a:endParaRPr lang="cs-CZ"/>
        </a:p>
      </dgm:t>
    </dgm:pt>
    <dgm:pt modelId="{0D28AC30-BF6D-4904-A5C7-F71A0427C1D7}" type="sibTrans" cxnId="{2D62E732-7F01-446B-BCA4-3A689DC5BCD2}">
      <dgm:prSet/>
      <dgm:spPr/>
      <dgm:t>
        <a:bodyPr/>
        <a:lstStyle/>
        <a:p>
          <a:endParaRPr lang="cs-CZ"/>
        </a:p>
      </dgm:t>
    </dgm:pt>
    <dgm:pt modelId="{9BAECEEE-B4BE-486B-8630-6607683F7195}">
      <dgm:prSet phldrT="[Text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daň z přidané hodnoty</a:t>
          </a:r>
        </a:p>
      </dgm:t>
    </dgm:pt>
    <dgm:pt modelId="{525BAAAE-727F-4748-87A6-017374996754}" type="parTrans" cxnId="{4768DDE2-4007-4A5E-A9B2-62793EDB1033}">
      <dgm:prSet/>
      <dgm:spPr/>
      <dgm:t>
        <a:bodyPr/>
        <a:lstStyle/>
        <a:p>
          <a:endParaRPr lang="cs-CZ"/>
        </a:p>
      </dgm:t>
    </dgm:pt>
    <dgm:pt modelId="{B01B1261-0466-46DB-B16A-8F2140B598EF}" type="sibTrans" cxnId="{4768DDE2-4007-4A5E-A9B2-62793EDB1033}">
      <dgm:prSet/>
      <dgm:spPr/>
      <dgm:t>
        <a:bodyPr/>
        <a:lstStyle/>
        <a:p>
          <a:endParaRPr lang="cs-CZ"/>
        </a:p>
      </dgm:t>
    </dgm:pt>
    <dgm:pt modelId="{568B179D-671D-4FC9-82B2-9565F4123DEF}">
      <dgm:prSet phldrT="[Text]"/>
      <dgm:spPr/>
      <dgm:t>
        <a:bodyPr/>
        <a:lstStyle/>
        <a:p>
          <a:r>
            <a:rPr lang="cs-CZ" dirty="0"/>
            <a:t>selektivní (spotřební, akcízy)</a:t>
          </a:r>
        </a:p>
      </dgm:t>
    </dgm:pt>
    <dgm:pt modelId="{AEBC251A-0C14-41F7-8D24-93F768BCF005}" type="parTrans" cxnId="{0B99FB36-4D83-495F-BDFA-D86AC71F73CE}">
      <dgm:prSet/>
      <dgm:spPr/>
      <dgm:t>
        <a:bodyPr/>
        <a:lstStyle/>
        <a:p>
          <a:endParaRPr lang="cs-CZ"/>
        </a:p>
      </dgm:t>
    </dgm:pt>
    <dgm:pt modelId="{6018870D-7891-40B0-BC1D-08D9A2358CEC}" type="sibTrans" cxnId="{0B99FB36-4D83-495F-BDFA-D86AC71F73CE}">
      <dgm:prSet/>
      <dgm:spPr/>
      <dgm:t>
        <a:bodyPr/>
        <a:lstStyle/>
        <a:p>
          <a:endParaRPr lang="cs-CZ"/>
        </a:p>
      </dgm:t>
    </dgm:pt>
    <dgm:pt modelId="{4689C998-9CAE-4EFE-AC59-AB32B7F47609}">
      <dgm:prSet phldrT="[Text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spotřební daně</a:t>
          </a:r>
        </a:p>
      </dgm:t>
    </dgm:pt>
    <dgm:pt modelId="{0EE0989A-05F4-402C-9EB6-4916CB4F3D2F}" type="parTrans" cxnId="{D9E6C677-F5B2-42BA-8E1F-DF1AA91173C0}">
      <dgm:prSet/>
      <dgm:spPr/>
      <dgm:t>
        <a:bodyPr/>
        <a:lstStyle/>
        <a:p>
          <a:endParaRPr lang="cs-CZ"/>
        </a:p>
      </dgm:t>
    </dgm:pt>
    <dgm:pt modelId="{0815E0E2-B803-4219-815A-856CF860491E}" type="sibTrans" cxnId="{D9E6C677-F5B2-42BA-8E1F-DF1AA91173C0}">
      <dgm:prSet/>
      <dgm:spPr/>
      <dgm:t>
        <a:bodyPr/>
        <a:lstStyle/>
        <a:p>
          <a:endParaRPr lang="cs-CZ"/>
        </a:p>
      </dgm:t>
    </dgm:pt>
    <dgm:pt modelId="{5A2C5772-556E-4EA1-AF3D-1A69A0A63AA7}">
      <dgm:prSet phldrT="[Text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energetické daně</a:t>
          </a:r>
        </a:p>
      </dgm:t>
    </dgm:pt>
    <dgm:pt modelId="{E2975EE2-6FB1-4FC7-BC5B-55E8E8A3F096}" type="parTrans" cxnId="{573DA6A8-1261-4E5C-B876-AEB3B5006B15}">
      <dgm:prSet/>
      <dgm:spPr/>
      <dgm:t>
        <a:bodyPr/>
        <a:lstStyle/>
        <a:p>
          <a:endParaRPr lang="cs-CZ"/>
        </a:p>
      </dgm:t>
    </dgm:pt>
    <dgm:pt modelId="{D2591570-3A49-43FB-B644-FC9EB13EB6C7}" type="sibTrans" cxnId="{573DA6A8-1261-4E5C-B876-AEB3B5006B15}">
      <dgm:prSet/>
      <dgm:spPr/>
      <dgm:t>
        <a:bodyPr/>
        <a:lstStyle/>
        <a:p>
          <a:endParaRPr lang="cs-CZ"/>
        </a:p>
      </dgm:t>
    </dgm:pt>
    <dgm:pt modelId="{9314F6E9-F91E-442F-A4F9-C2B3D500AE85}" type="pres">
      <dgm:prSet presAssocID="{6D459A29-DC64-488C-9464-D7BC2CC734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254C9B-08D8-45AC-BB70-758F0543451F}" type="pres">
      <dgm:prSet presAssocID="{A18CA6FE-2F28-4355-9A39-CCAF1F584CCE}" presName="vertOne" presStyleCnt="0"/>
      <dgm:spPr/>
    </dgm:pt>
    <dgm:pt modelId="{71677270-4345-48A7-9574-A622820946B7}" type="pres">
      <dgm:prSet presAssocID="{A18CA6FE-2F28-4355-9A39-CCAF1F584CCE}" presName="txOne" presStyleLbl="node0" presStyleIdx="0" presStyleCnt="1">
        <dgm:presLayoutVars>
          <dgm:chPref val="3"/>
        </dgm:presLayoutVars>
      </dgm:prSet>
      <dgm:spPr/>
    </dgm:pt>
    <dgm:pt modelId="{1FF75FCE-B0B9-400C-A90C-68BD173C766C}" type="pres">
      <dgm:prSet presAssocID="{A18CA6FE-2F28-4355-9A39-CCAF1F584CCE}" presName="parTransOne" presStyleCnt="0"/>
      <dgm:spPr/>
    </dgm:pt>
    <dgm:pt modelId="{FEC944F8-470D-4E39-A739-85B2C5993A43}" type="pres">
      <dgm:prSet presAssocID="{A18CA6FE-2F28-4355-9A39-CCAF1F584CCE}" presName="horzOne" presStyleCnt="0"/>
      <dgm:spPr/>
    </dgm:pt>
    <dgm:pt modelId="{CC860BB1-DA5C-46CF-8A3E-07305C42BC67}" type="pres">
      <dgm:prSet presAssocID="{091ABE37-98B7-4BE7-83FD-0B309A78EA5A}" presName="vertTwo" presStyleCnt="0"/>
      <dgm:spPr/>
    </dgm:pt>
    <dgm:pt modelId="{176CE5B6-E009-4EEE-B4ED-B4E40C73B48C}" type="pres">
      <dgm:prSet presAssocID="{091ABE37-98B7-4BE7-83FD-0B309A78EA5A}" presName="txTwo" presStyleLbl="node2" presStyleIdx="0" presStyleCnt="2">
        <dgm:presLayoutVars>
          <dgm:chPref val="3"/>
        </dgm:presLayoutVars>
      </dgm:prSet>
      <dgm:spPr/>
    </dgm:pt>
    <dgm:pt modelId="{7B275E81-76ED-459C-A44F-A6BE0DA67080}" type="pres">
      <dgm:prSet presAssocID="{091ABE37-98B7-4BE7-83FD-0B309A78EA5A}" presName="parTransTwo" presStyleCnt="0"/>
      <dgm:spPr/>
    </dgm:pt>
    <dgm:pt modelId="{5ECB2C82-FB63-4FB1-BE50-EC171908FB1F}" type="pres">
      <dgm:prSet presAssocID="{091ABE37-98B7-4BE7-83FD-0B309A78EA5A}" presName="horzTwo" presStyleCnt="0"/>
      <dgm:spPr/>
    </dgm:pt>
    <dgm:pt modelId="{DBC73B9A-FDDD-4621-A869-B0C9FDDDC10C}" type="pres">
      <dgm:prSet presAssocID="{9BAECEEE-B4BE-486B-8630-6607683F7195}" presName="vertThree" presStyleCnt="0"/>
      <dgm:spPr/>
    </dgm:pt>
    <dgm:pt modelId="{0B6D300B-49EF-46C1-8705-93216B142F28}" type="pres">
      <dgm:prSet presAssocID="{9BAECEEE-B4BE-486B-8630-6607683F7195}" presName="txThree" presStyleLbl="node3" presStyleIdx="0" presStyleCnt="3">
        <dgm:presLayoutVars>
          <dgm:chPref val="3"/>
        </dgm:presLayoutVars>
      </dgm:prSet>
      <dgm:spPr/>
    </dgm:pt>
    <dgm:pt modelId="{90EB15DB-CBEF-4EB8-BC37-FF95DC357093}" type="pres">
      <dgm:prSet presAssocID="{9BAECEEE-B4BE-486B-8630-6607683F7195}" presName="horzThree" presStyleCnt="0"/>
      <dgm:spPr/>
    </dgm:pt>
    <dgm:pt modelId="{3DD9BEE4-76B5-4B4F-8797-F24817330F4F}" type="pres">
      <dgm:prSet presAssocID="{0D28AC30-BF6D-4904-A5C7-F71A0427C1D7}" presName="sibSpaceTwo" presStyleCnt="0"/>
      <dgm:spPr/>
    </dgm:pt>
    <dgm:pt modelId="{78E22CFB-48F8-44ED-989D-93705DD9F04D}" type="pres">
      <dgm:prSet presAssocID="{568B179D-671D-4FC9-82B2-9565F4123DEF}" presName="vertTwo" presStyleCnt="0"/>
      <dgm:spPr/>
    </dgm:pt>
    <dgm:pt modelId="{65CA2451-4F01-4038-B1BA-168DF413AE46}" type="pres">
      <dgm:prSet presAssocID="{568B179D-671D-4FC9-82B2-9565F4123DEF}" presName="txTwo" presStyleLbl="node2" presStyleIdx="1" presStyleCnt="2">
        <dgm:presLayoutVars>
          <dgm:chPref val="3"/>
        </dgm:presLayoutVars>
      </dgm:prSet>
      <dgm:spPr/>
    </dgm:pt>
    <dgm:pt modelId="{031D9EE8-396F-4749-8BDB-37BBCA6845F7}" type="pres">
      <dgm:prSet presAssocID="{568B179D-671D-4FC9-82B2-9565F4123DEF}" presName="parTransTwo" presStyleCnt="0"/>
      <dgm:spPr/>
    </dgm:pt>
    <dgm:pt modelId="{08DD0BA3-CE49-47DA-8C17-883609BF8E92}" type="pres">
      <dgm:prSet presAssocID="{568B179D-671D-4FC9-82B2-9565F4123DEF}" presName="horzTwo" presStyleCnt="0"/>
      <dgm:spPr/>
    </dgm:pt>
    <dgm:pt modelId="{F9781F33-2A73-491F-83FA-F71D150D820F}" type="pres">
      <dgm:prSet presAssocID="{4689C998-9CAE-4EFE-AC59-AB32B7F47609}" presName="vertThree" presStyleCnt="0"/>
      <dgm:spPr/>
    </dgm:pt>
    <dgm:pt modelId="{1BBF7714-0D43-4370-BB52-B8620BBC5A82}" type="pres">
      <dgm:prSet presAssocID="{4689C998-9CAE-4EFE-AC59-AB32B7F47609}" presName="txThree" presStyleLbl="node3" presStyleIdx="1" presStyleCnt="3">
        <dgm:presLayoutVars>
          <dgm:chPref val="3"/>
        </dgm:presLayoutVars>
      </dgm:prSet>
      <dgm:spPr/>
    </dgm:pt>
    <dgm:pt modelId="{4FED627B-5E28-455D-AA64-C98D45341A16}" type="pres">
      <dgm:prSet presAssocID="{4689C998-9CAE-4EFE-AC59-AB32B7F47609}" presName="horzThree" presStyleCnt="0"/>
      <dgm:spPr/>
    </dgm:pt>
    <dgm:pt modelId="{898B6436-8FF7-417F-9544-029AD5BD6B1D}" type="pres">
      <dgm:prSet presAssocID="{0815E0E2-B803-4219-815A-856CF860491E}" presName="sibSpaceThree" presStyleCnt="0"/>
      <dgm:spPr/>
    </dgm:pt>
    <dgm:pt modelId="{916C4CBE-DCB4-471F-90F0-D90C63E31102}" type="pres">
      <dgm:prSet presAssocID="{5A2C5772-556E-4EA1-AF3D-1A69A0A63AA7}" presName="vertThree" presStyleCnt="0"/>
      <dgm:spPr/>
    </dgm:pt>
    <dgm:pt modelId="{97C1629F-F861-442C-8757-678B9DCB3A96}" type="pres">
      <dgm:prSet presAssocID="{5A2C5772-556E-4EA1-AF3D-1A69A0A63AA7}" presName="txThree" presStyleLbl="node3" presStyleIdx="2" presStyleCnt="3">
        <dgm:presLayoutVars>
          <dgm:chPref val="3"/>
        </dgm:presLayoutVars>
      </dgm:prSet>
      <dgm:spPr/>
    </dgm:pt>
    <dgm:pt modelId="{FC1FAA60-7109-4D29-8E44-58470DC53F22}" type="pres">
      <dgm:prSet presAssocID="{5A2C5772-556E-4EA1-AF3D-1A69A0A63AA7}" presName="horzThree" presStyleCnt="0"/>
      <dgm:spPr/>
    </dgm:pt>
  </dgm:ptLst>
  <dgm:cxnLst>
    <dgm:cxn modelId="{2D62E732-7F01-446B-BCA4-3A689DC5BCD2}" srcId="{A18CA6FE-2F28-4355-9A39-CCAF1F584CCE}" destId="{091ABE37-98B7-4BE7-83FD-0B309A78EA5A}" srcOrd="0" destOrd="0" parTransId="{07330C7E-8D65-4D8F-BF3B-60B237754367}" sibTransId="{0D28AC30-BF6D-4904-A5C7-F71A0427C1D7}"/>
    <dgm:cxn modelId="{0B99FB36-4D83-495F-BDFA-D86AC71F73CE}" srcId="{A18CA6FE-2F28-4355-9A39-CCAF1F584CCE}" destId="{568B179D-671D-4FC9-82B2-9565F4123DEF}" srcOrd="1" destOrd="0" parTransId="{AEBC251A-0C14-41F7-8D24-93F768BCF005}" sibTransId="{6018870D-7891-40B0-BC1D-08D9A2358CEC}"/>
    <dgm:cxn modelId="{2E77053B-7B6F-4A35-80B7-F42FDC215DD1}" type="presOf" srcId="{568B179D-671D-4FC9-82B2-9565F4123DEF}" destId="{65CA2451-4F01-4038-B1BA-168DF413AE46}" srcOrd="0" destOrd="0" presId="urn:microsoft.com/office/officeart/2005/8/layout/hierarchy4"/>
    <dgm:cxn modelId="{221F186A-368D-48F7-851F-8C3F58911E68}" srcId="{6D459A29-DC64-488C-9464-D7BC2CC7349A}" destId="{A18CA6FE-2F28-4355-9A39-CCAF1F584CCE}" srcOrd="0" destOrd="0" parTransId="{F8C9E43C-E672-4979-ADFD-A4AFF9E11AD0}" sibTransId="{77BAE2F4-1AE9-46B9-87F3-C14CAE9D50B7}"/>
    <dgm:cxn modelId="{531F6E75-6585-48DF-9A9B-BBC65A9BB880}" type="presOf" srcId="{6D459A29-DC64-488C-9464-D7BC2CC7349A}" destId="{9314F6E9-F91E-442F-A4F9-C2B3D500AE85}" srcOrd="0" destOrd="0" presId="urn:microsoft.com/office/officeart/2005/8/layout/hierarchy4"/>
    <dgm:cxn modelId="{D9E6C677-F5B2-42BA-8E1F-DF1AA91173C0}" srcId="{568B179D-671D-4FC9-82B2-9565F4123DEF}" destId="{4689C998-9CAE-4EFE-AC59-AB32B7F47609}" srcOrd="0" destOrd="0" parTransId="{0EE0989A-05F4-402C-9EB6-4916CB4F3D2F}" sibTransId="{0815E0E2-B803-4219-815A-856CF860491E}"/>
    <dgm:cxn modelId="{004E7591-0DF2-45FD-BEB9-369B1ED83E37}" type="presOf" srcId="{5A2C5772-556E-4EA1-AF3D-1A69A0A63AA7}" destId="{97C1629F-F861-442C-8757-678B9DCB3A96}" srcOrd="0" destOrd="0" presId="urn:microsoft.com/office/officeart/2005/8/layout/hierarchy4"/>
    <dgm:cxn modelId="{1712C49A-56DF-4AB2-8ACE-18209939F419}" type="presOf" srcId="{A18CA6FE-2F28-4355-9A39-CCAF1F584CCE}" destId="{71677270-4345-48A7-9574-A622820946B7}" srcOrd="0" destOrd="0" presId="urn:microsoft.com/office/officeart/2005/8/layout/hierarchy4"/>
    <dgm:cxn modelId="{573DA6A8-1261-4E5C-B876-AEB3B5006B15}" srcId="{568B179D-671D-4FC9-82B2-9565F4123DEF}" destId="{5A2C5772-556E-4EA1-AF3D-1A69A0A63AA7}" srcOrd="1" destOrd="0" parTransId="{E2975EE2-6FB1-4FC7-BC5B-55E8E8A3F096}" sibTransId="{D2591570-3A49-43FB-B644-FC9EB13EB6C7}"/>
    <dgm:cxn modelId="{F282CFBF-EE7A-4309-909E-671A24808DD6}" type="presOf" srcId="{091ABE37-98B7-4BE7-83FD-0B309A78EA5A}" destId="{176CE5B6-E009-4EEE-B4ED-B4E40C73B48C}" srcOrd="0" destOrd="0" presId="urn:microsoft.com/office/officeart/2005/8/layout/hierarchy4"/>
    <dgm:cxn modelId="{BE4EEACF-5D63-4E29-B444-E2B099ADE9F4}" type="presOf" srcId="{4689C998-9CAE-4EFE-AC59-AB32B7F47609}" destId="{1BBF7714-0D43-4370-BB52-B8620BBC5A82}" srcOrd="0" destOrd="0" presId="urn:microsoft.com/office/officeart/2005/8/layout/hierarchy4"/>
    <dgm:cxn modelId="{4768DDE2-4007-4A5E-A9B2-62793EDB1033}" srcId="{091ABE37-98B7-4BE7-83FD-0B309A78EA5A}" destId="{9BAECEEE-B4BE-486B-8630-6607683F7195}" srcOrd="0" destOrd="0" parTransId="{525BAAAE-727F-4748-87A6-017374996754}" sibTransId="{B01B1261-0466-46DB-B16A-8F2140B598EF}"/>
    <dgm:cxn modelId="{47491AF7-E21D-4495-A13B-57375B921AD1}" type="presOf" srcId="{9BAECEEE-B4BE-486B-8630-6607683F7195}" destId="{0B6D300B-49EF-46C1-8705-93216B142F28}" srcOrd="0" destOrd="0" presId="urn:microsoft.com/office/officeart/2005/8/layout/hierarchy4"/>
    <dgm:cxn modelId="{40D190E9-0009-4180-92A1-BB330F67B513}" type="presParOf" srcId="{9314F6E9-F91E-442F-A4F9-C2B3D500AE85}" destId="{04254C9B-08D8-45AC-BB70-758F0543451F}" srcOrd="0" destOrd="0" presId="urn:microsoft.com/office/officeart/2005/8/layout/hierarchy4"/>
    <dgm:cxn modelId="{0D90BAB0-FA1B-4827-90DC-F482B1C134BC}" type="presParOf" srcId="{04254C9B-08D8-45AC-BB70-758F0543451F}" destId="{71677270-4345-48A7-9574-A622820946B7}" srcOrd="0" destOrd="0" presId="urn:microsoft.com/office/officeart/2005/8/layout/hierarchy4"/>
    <dgm:cxn modelId="{0594D2EC-1025-4290-99FB-FFD734EB4F2D}" type="presParOf" srcId="{04254C9B-08D8-45AC-BB70-758F0543451F}" destId="{1FF75FCE-B0B9-400C-A90C-68BD173C766C}" srcOrd="1" destOrd="0" presId="urn:microsoft.com/office/officeart/2005/8/layout/hierarchy4"/>
    <dgm:cxn modelId="{E83B5A49-FEED-48D5-AB50-D2881B8577A2}" type="presParOf" srcId="{04254C9B-08D8-45AC-BB70-758F0543451F}" destId="{FEC944F8-470D-4E39-A739-85B2C5993A43}" srcOrd="2" destOrd="0" presId="urn:microsoft.com/office/officeart/2005/8/layout/hierarchy4"/>
    <dgm:cxn modelId="{87605BB8-0DDF-4E90-A934-FE27C97F0EC9}" type="presParOf" srcId="{FEC944F8-470D-4E39-A739-85B2C5993A43}" destId="{CC860BB1-DA5C-46CF-8A3E-07305C42BC67}" srcOrd="0" destOrd="0" presId="urn:microsoft.com/office/officeart/2005/8/layout/hierarchy4"/>
    <dgm:cxn modelId="{2B2E62A1-4101-47FB-9903-2E499166229A}" type="presParOf" srcId="{CC860BB1-DA5C-46CF-8A3E-07305C42BC67}" destId="{176CE5B6-E009-4EEE-B4ED-B4E40C73B48C}" srcOrd="0" destOrd="0" presId="urn:microsoft.com/office/officeart/2005/8/layout/hierarchy4"/>
    <dgm:cxn modelId="{1730F554-47F8-456B-921F-6366F7E9173F}" type="presParOf" srcId="{CC860BB1-DA5C-46CF-8A3E-07305C42BC67}" destId="{7B275E81-76ED-459C-A44F-A6BE0DA67080}" srcOrd="1" destOrd="0" presId="urn:microsoft.com/office/officeart/2005/8/layout/hierarchy4"/>
    <dgm:cxn modelId="{5B7585A7-4656-4524-8EF5-A6FBD7C040A6}" type="presParOf" srcId="{CC860BB1-DA5C-46CF-8A3E-07305C42BC67}" destId="{5ECB2C82-FB63-4FB1-BE50-EC171908FB1F}" srcOrd="2" destOrd="0" presId="urn:microsoft.com/office/officeart/2005/8/layout/hierarchy4"/>
    <dgm:cxn modelId="{A38E7505-9A6F-421C-9E02-D0B801EC3FD4}" type="presParOf" srcId="{5ECB2C82-FB63-4FB1-BE50-EC171908FB1F}" destId="{DBC73B9A-FDDD-4621-A869-B0C9FDDDC10C}" srcOrd="0" destOrd="0" presId="urn:microsoft.com/office/officeart/2005/8/layout/hierarchy4"/>
    <dgm:cxn modelId="{B34513E7-ECAB-4EFC-8D7D-D94D2737F633}" type="presParOf" srcId="{DBC73B9A-FDDD-4621-A869-B0C9FDDDC10C}" destId="{0B6D300B-49EF-46C1-8705-93216B142F28}" srcOrd="0" destOrd="0" presId="urn:microsoft.com/office/officeart/2005/8/layout/hierarchy4"/>
    <dgm:cxn modelId="{A2E4D14C-05C7-4A12-96D0-883B8AD5A183}" type="presParOf" srcId="{DBC73B9A-FDDD-4621-A869-B0C9FDDDC10C}" destId="{90EB15DB-CBEF-4EB8-BC37-FF95DC357093}" srcOrd="1" destOrd="0" presId="urn:microsoft.com/office/officeart/2005/8/layout/hierarchy4"/>
    <dgm:cxn modelId="{785B249E-188D-45FE-B68C-CD4798DF2625}" type="presParOf" srcId="{FEC944F8-470D-4E39-A739-85B2C5993A43}" destId="{3DD9BEE4-76B5-4B4F-8797-F24817330F4F}" srcOrd="1" destOrd="0" presId="urn:microsoft.com/office/officeart/2005/8/layout/hierarchy4"/>
    <dgm:cxn modelId="{4EDFA997-1D9D-4FAF-A7EA-BE141332FE2E}" type="presParOf" srcId="{FEC944F8-470D-4E39-A739-85B2C5993A43}" destId="{78E22CFB-48F8-44ED-989D-93705DD9F04D}" srcOrd="2" destOrd="0" presId="urn:microsoft.com/office/officeart/2005/8/layout/hierarchy4"/>
    <dgm:cxn modelId="{823046E7-85B3-4515-B8E4-172899BB84F5}" type="presParOf" srcId="{78E22CFB-48F8-44ED-989D-93705DD9F04D}" destId="{65CA2451-4F01-4038-B1BA-168DF413AE46}" srcOrd="0" destOrd="0" presId="urn:microsoft.com/office/officeart/2005/8/layout/hierarchy4"/>
    <dgm:cxn modelId="{CEBFDF09-C567-4DA2-A132-DBC16698FD9B}" type="presParOf" srcId="{78E22CFB-48F8-44ED-989D-93705DD9F04D}" destId="{031D9EE8-396F-4749-8BDB-37BBCA6845F7}" srcOrd="1" destOrd="0" presId="urn:microsoft.com/office/officeart/2005/8/layout/hierarchy4"/>
    <dgm:cxn modelId="{6776D695-824E-4FE4-9841-7D84A8E67B01}" type="presParOf" srcId="{78E22CFB-48F8-44ED-989D-93705DD9F04D}" destId="{08DD0BA3-CE49-47DA-8C17-883609BF8E92}" srcOrd="2" destOrd="0" presId="urn:microsoft.com/office/officeart/2005/8/layout/hierarchy4"/>
    <dgm:cxn modelId="{5507B004-0504-42CB-BD0C-FBAD249C23D5}" type="presParOf" srcId="{08DD0BA3-CE49-47DA-8C17-883609BF8E92}" destId="{F9781F33-2A73-491F-83FA-F71D150D820F}" srcOrd="0" destOrd="0" presId="urn:microsoft.com/office/officeart/2005/8/layout/hierarchy4"/>
    <dgm:cxn modelId="{AA08AD91-D45D-4A5A-8A68-206ED8599D8F}" type="presParOf" srcId="{F9781F33-2A73-491F-83FA-F71D150D820F}" destId="{1BBF7714-0D43-4370-BB52-B8620BBC5A82}" srcOrd="0" destOrd="0" presId="urn:microsoft.com/office/officeart/2005/8/layout/hierarchy4"/>
    <dgm:cxn modelId="{AC481EA9-95F3-4ECD-9D4D-9B98C4ED74CE}" type="presParOf" srcId="{F9781F33-2A73-491F-83FA-F71D150D820F}" destId="{4FED627B-5E28-455D-AA64-C98D45341A16}" srcOrd="1" destOrd="0" presId="urn:microsoft.com/office/officeart/2005/8/layout/hierarchy4"/>
    <dgm:cxn modelId="{D904F3BF-2EBB-4DCA-B02A-1D453F6F07B1}" type="presParOf" srcId="{08DD0BA3-CE49-47DA-8C17-883609BF8E92}" destId="{898B6436-8FF7-417F-9544-029AD5BD6B1D}" srcOrd="1" destOrd="0" presId="urn:microsoft.com/office/officeart/2005/8/layout/hierarchy4"/>
    <dgm:cxn modelId="{4374ED5E-AFCA-49C1-A4FF-4C05179FF0FE}" type="presParOf" srcId="{08DD0BA3-CE49-47DA-8C17-883609BF8E92}" destId="{916C4CBE-DCB4-471F-90F0-D90C63E31102}" srcOrd="2" destOrd="0" presId="urn:microsoft.com/office/officeart/2005/8/layout/hierarchy4"/>
    <dgm:cxn modelId="{54EAE190-8F7B-4710-9F2F-966A31B1A1B7}" type="presParOf" srcId="{916C4CBE-DCB4-471F-90F0-D90C63E31102}" destId="{97C1629F-F861-442C-8757-678B9DCB3A96}" srcOrd="0" destOrd="0" presId="urn:microsoft.com/office/officeart/2005/8/layout/hierarchy4"/>
    <dgm:cxn modelId="{B5CCEF50-8DAD-4748-83C0-8DCD0EC23130}" type="presParOf" srcId="{916C4CBE-DCB4-471F-90F0-D90C63E31102}" destId="{FC1FAA60-7109-4D29-8E44-58470DC53F2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0408A0-E4A9-435E-9DD5-50F02280E271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DBF389F-378B-48FD-9056-8EB506153B4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Zdanitelná plnění</a:t>
          </a:r>
        </a:p>
      </dgm:t>
    </dgm:pt>
    <dgm:pt modelId="{A4872B9E-72DC-423A-BCC3-B1DCF0C79A07}" type="parTrans" cxnId="{4906A40B-7478-436E-965C-161049100777}">
      <dgm:prSet/>
      <dgm:spPr/>
      <dgm:t>
        <a:bodyPr/>
        <a:lstStyle/>
        <a:p>
          <a:endParaRPr lang="cs-CZ"/>
        </a:p>
      </dgm:t>
    </dgm:pt>
    <dgm:pt modelId="{4B551AC0-BA2F-4715-8949-B7B5101BE7DE}" type="sibTrans" cxnId="{4906A40B-7478-436E-965C-161049100777}">
      <dgm:prSet/>
      <dgm:spPr/>
      <dgm:t>
        <a:bodyPr/>
        <a:lstStyle/>
        <a:p>
          <a:endParaRPr lang="cs-CZ"/>
        </a:p>
      </dgm:t>
    </dgm:pt>
    <dgm:pt modelId="{DFA922F2-4961-4570-81D3-9AD1129B895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Osvobozená plnění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7E292EE0-B6EF-4407-B4CE-675015EBC3AB}" type="parTrans" cxnId="{B5FD2318-78B4-43DC-A171-D581A206CE55}">
      <dgm:prSet/>
      <dgm:spPr/>
      <dgm:t>
        <a:bodyPr/>
        <a:lstStyle/>
        <a:p>
          <a:endParaRPr lang="cs-CZ"/>
        </a:p>
      </dgm:t>
    </dgm:pt>
    <dgm:pt modelId="{5DE4A9A7-77A9-4290-AABF-B2B81AE3620F}" type="sibTrans" cxnId="{B5FD2318-78B4-43DC-A171-D581A206CE55}">
      <dgm:prSet/>
      <dgm:spPr/>
      <dgm:t>
        <a:bodyPr/>
        <a:lstStyle/>
        <a:p>
          <a:endParaRPr lang="cs-CZ"/>
        </a:p>
      </dgm:t>
    </dgm:pt>
    <dgm:pt modelId="{376B2247-BF65-487C-B69C-269135E22014}" type="pres">
      <dgm:prSet presAssocID="{590408A0-E4A9-435E-9DD5-50F02280E271}" presName="compositeShape" presStyleCnt="0">
        <dgm:presLayoutVars>
          <dgm:chMax val="7"/>
          <dgm:dir/>
          <dgm:resizeHandles val="exact"/>
        </dgm:presLayoutVars>
      </dgm:prSet>
      <dgm:spPr/>
    </dgm:pt>
    <dgm:pt modelId="{A3CAB573-DE79-4760-8855-F2B97D9091B4}" type="pres">
      <dgm:prSet presAssocID="{590408A0-E4A9-435E-9DD5-50F02280E271}" presName="wedge1" presStyleLbl="node1" presStyleIdx="0" presStyleCnt="2" custLinFactNeighborX="-3601" custLinFactNeighborY="1479"/>
      <dgm:spPr/>
    </dgm:pt>
    <dgm:pt modelId="{764A69E1-DC06-4748-91AD-2F5936ADB993}" type="pres">
      <dgm:prSet presAssocID="{590408A0-E4A9-435E-9DD5-50F02280E271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41B0CBF2-54B3-4845-ADE3-8D46AED6DC58}" type="pres">
      <dgm:prSet presAssocID="{590408A0-E4A9-435E-9DD5-50F02280E271}" presName="wedge2" presStyleLbl="node1" presStyleIdx="1" presStyleCnt="2" custLinFactNeighborX="-663" custLinFactNeighborY="1479"/>
      <dgm:spPr/>
    </dgm:pt>
    <dgm:pt modelId="{BC49635E-0ACD-4D52-9B5D-3821DB071E08}" type="pres">
      <dgm:prSet presAssocID="{590408A0-E4A9-435E-9DD5-50F02280E271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906A40B-7478-436E-965C-161049100777}" srcId="{590408A0-E4A9-435E-9DD5-50F02280E271}" destId="{EDBF389F-378B-48FD-9056-8EB506153B42}" srcOrd="0" destOrd="0" parTransId="{A4872B9E-72DC-423A-BCC3-B1DCF0C79A07}" sibTransId="{4B551AC0-BA2F-4715-8949-B7B5101BE7DE}"/>
    <dgm:cxn modelId="{CF15760D-B785-4600-A9FD-6074F5403D0E}" type="presOf" srcId="{DFA922F2-4961-4570-81D3-9AD1129B895B}" destId="{41B0CBF2-54B3-4845-ADE3-8D46AED6DC58}" srcOrd="0" destOrd="0" presId="urn:microsoft.com/office/officeart/2005/8/layout/chart3"/>
    <dgm:cxn modelId="{B5FD2318-78B4-43DC-A171-D581A206CE55}" srcId="{590408A0-E4A9-435E-9DD5-50F02280E271}" destId="{DFA922F2-4961-4570-81D3-9AD1129B895B}" srcOrd="1" destOrd="0" parTransId="{7E292EE0-B6EF-4407-B4CE-675015EBC3AB}" sibTransId="{5DE4A9A7-77A9-4290-AABF-B2B81AE3620F}"/>
    <dgm:cxn modelId="{A2C15D24-6C55-4F21-8E64-90AED4FC5115}" type="presOf" srcId="{590408A0-E4A9-435E-9DD5-50F02280E271}" destId="{376B2247-BF65-487C-B69C-269135E22014}" srcOrd="0" destOrd="0" presId="urn:microsoft.com/office/officeart/2005/8/layout/chart3"/>
    <dgm:cxn modelId="{527A7C2A-BBAC-4A32-80CC-9EDC255B7BF2}" type="presOf" srcId="{DFA922F2-4961-4570-81D3-9AD1129B895B}" destId="{BC49635E-0ACD-4D52-9B5D-3821DB071E08}" srcOrd="1" destOrd="0" presId="urn:microsoft.com/office/officeart/2005/8/layout/chart3"/>
    <dgm:cxn modelId="{52DF3A4B-5022-452C-ADAA-02701754264D}" type="presOf" srcId="{EDBF389F-378B-48FD-9056-8EB506153B42}" destId="{A3CAB573-DE79-4760-8855-F2B97D9091B4}" srcOrd="0" destOrd="0" presId="urn:microsoft.com/office/officeart/2005/8/layout/chart3"/>
    <dgm:cxn modelId="{F8BF787D-114C-440D-B44F-4DC0FD836421}" type="presOf" srcId="{EDBF389F-378B-48FD-9056-8EB506153B42}" destId="{764A69E1-DC06-4748-91AD-2F5936ADB993}" srcOrd="1" destOrd="0" presId="urn:microsoft.com/office/officeart/2005/8/layout/chart3"/>
    <dgm:cxn modelId="{ED77A175-5AE5-4FA9-92B3-62E1FBCA5FC1}" type="presParOf" srcId="{376B2247-BF65-487C-B69C-269135E22014}" destId="{A3CAB573-DE79-4760-8855-F2B97D9091B4}" srcOrd="0" destOrd="0" presId="urn:microsoft.com/office/officeart/2005/8/layout/chart3"/>
    <dgm:cxn modelId="{42EB42B4-46BA-4572-9663-C305349F3D1D}" type="presParOf" srcId="{376B2247-BF65-487C-B69C-269135E22014}" destId="{764A69E1-DC06-4748-91AD-2F5936ADB993}" srcOrd="1" destOrd="0" presId="urn:microsoft.com/office/officeart/2005/8/layout/chart3"/>
    <dgm:cxn modelId="{E96704C9-D37B-470C-BD3F-BDAF2A7AFFC1}" type="presParOf" srcId="{376B2247-BF65-487C-B69C-269135E22014}" destId="{41B0CBF2-54B3-4845-ADE3-8D46AED6DC58}" srcOrd="2" destOrd="0" presId="urn:microsoft.com/office/officeart/2005/8/layout/chart3"/>
    <dgm:cxn modelId="{623AAC03-3938-4DF7-8B33-FA772AEC0856}" type="presParOf" srcId="{376B2247-BF65-487C-B69C-269135E22014}" destId="{BC49635E-0ACD-4D52-9B5D-3821DB071E08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FBE49A-02FD-4DCA-8D78-6BE826319B46}" type="doc">
      <dgm:prSet loTypeId="urn:microsoft.com/office/officeart/2005/8/layout/h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459FDD48-56F0-4E99-B030-1E88E5ADDA4B}">
      <dgm:prSet phldrT="[Text]"/>
      <dgm:spPr/>
      <dgm:t>
        <a:bodyPr/>
        <a:lstStyle/>
        <a:p>
          <a:r>
            <a:rPr lang="cs-CZ" noProof="0" dirty="0"/>
            <a:t>osvobození od daně</a:t>
          </a:r>
          <a:endParaRPr lang="en-US" noProof="0" dirty="0"/>
        </a:p>
      </dgm:t>
    </dgm:pt>
    <dgm:pt modelId="{007439CE-FB15-47F5-8F23-78094821A8D5}" type="parTrans" cxnId="{DB89CA67-B00B-48BF-9BA6-5C4269EF9744}">
      <dgm:prSet/>
      <dgm:spPr/>
      <dgm:t>
        <a:bodyPr/>
        <a:lstStyle/>
        <a:p>
          <a:endParaRPr lang="cs-CZ"/>
        </a:p>
      </dgm:t>
    </dgm:pt>
    <dgm:pt modelId="{97809BD3-8090-41C6-A39D-35001FA5B53A}" type="sibTrans" cxnId="{DB89CA67-B00B-48BF-9BA6-5C4269EF9744}">
      <dgm:prSet/>
      <dgm:spPr/>
      <dgm:t>
        <a:bodyPr/>
        <a:lstStyle/>
        <a:p>
          <a:endParaRPr lang="cs-CZ"/>
        </a:p>
      </dgm:t>
    </dgm:pt>
    <dgm:pt modelId="{42A1F4DC-A4B1-49E9-B0B9-05F4D3DF813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4400" noProof="0" dirty="0"/>
            <a:t>i. s nárokem na odpočet daně (§ 63)</a:t>
          </a:r>
          <a:endParaRPr lang="en-US" sz="4400" noProof="0" dirty="0"/>
        </a:p>
      </dgm:t>
    </dgm:pt>
    <dgm:pt modelId="{02086261-A138-4081-8A0A-B22DF3CECE39}" type="parTrans" cxnId="{9AC66FD2-C327-4DDC-B8A7-79122FA94646}">
      <dgm:prSet/>
      <dgm:spPr/>
      <dgm:t>
        <a:bodyPr/>
        <a:lstStyle/>
        <a:p>
          <a:endParaRPr lang="cs-CZ"/>
        </a:p>
      </dgm:t>
    </dgm:pt>
    <dgm:pt modelId="{63F6DC83-C180-4102-968E-FE7BAADB4BF6}" type="sibTrans" cxnId="{9AC66FD2-C327-4DDC-B8A7-79122FA94646}">
      <dgm:prSet/>
      <dgm:spPr/>
      <dgm:t>
        <a:bodyPr/>
        <a:lstStyle/>
        <a:p>
          <a:endParaRPr lang="cs-CZ"/>
        </a:p>
      </dgm:t>
    </dgm:pt>
    <dgm:pt modelId="{34A86F87-EBBE-4364-B582-39C3161F7DA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4400" noProof="0" dirty="0" err="1">
              <a:solidFill>
                <a:schemeClr val="tx1"/>
              </a:solidFill>
            </a:rPr>
            <a:t>ii</a:t>
          </a:r>
          <a:r>
            <a:rPr lang="cs-CZ" sz="4400" noProof="0" dirty="0">
              <a:solidFill>
                <a:schemeClr val="tx1"/>
              </a:solidFill>
            </a:rPr>
            <a:t>. bez nároku na odpočet daně (§ 51)</a:t>
          </a:r>
          <a:endParaRPr lang="en-US" sz="4400" noProof="0" dirty="0">
            <a:solidFill>
              <a:schemeClr val="tx1"/>
            </a:solidFill>
          </a:endParaRPr>
        </a:p>
      </dgm:t>
    </dgm:pt>
    <dgm:pt modelId="{70B81157-1FDE-4C59-87CE-2EB2CAEABC36}" type="parTrans" cxnId="{9196270C-630D-4521-AAFD-B3D6B45E1A7E}">
      <dgm:prSet/>
      <dgm:spPr/>
      <dgm:t>
        <a:bodyPr/>
        <a:lstStyle/>
        <a:p>
          <a:endParaRPr lang="cs-CZ"/>
        </a:p>
      </dgm:t>
    </dgm:pt>
    <dgm:pt modelId="{9511588A-7038-4325-9059-7DB70320EAF4}" type="sibTrans" cxnId="{9196270C-630D-4521-AAFD-B3D6B45E1A7E}">
      <dgm:prSet/>
      <dgm:spPr/>
      <dgm:t>
        <a:bodyPr/>
        <a:lstStyle/>
        <a:p>
          <a:endParaRPr lang="cs-CZ"/>
        </a:p>
      </dgm:t>
    </dgm:pt>
    <dgm:pt modelId="{393E0891-94A0-49E6-81D4-E527720DD43E}" type="pres">
      <dgm:prSet presAssocID="{F8FBE49A-02FD-4DCA-8D78-6BE826319B46}" presName="composite" presStyleCnt="0">
        <dgm:presLayoutVars>
          <dgm:chMax val="1"/>
          <dgm:dir/>
          <dgm:resizeHandles val="exact"/>
        </dgm:presLayoutVars>
      </dgm:prSet>
      <dgm:spPr/>
    </dgm:pt>
    <dgm:pt modelId="{793A0A02-63B5-4A25-AC27-5579D7CDC316}" type="pres">
      <dgm:prSet presAssocID="{459FDD48-56F0-4E99-B030-1E88E5ADDA4B}" presName="roof" presStyleLbl="dkBgShp" presStyleIdx="0" presStyleCnt="2" custLinFactNeighborX="-785"/>
      <dgm:spPr/>
    </dgm:pt>
    <dgm:pt modelId="{D0A1AB04-10D8-4B3A-B9BC-8D1BF1133B51}" type="pres">
      <dgm:prSet presAssocID="{459FDD48-56F0-4E99-B030-1E88E5ADDA4B}" presName="pillars" presStyleCnt="0"/>
      <dgm:spPr/>
    </dgm:pt>
    <dgm:pt modelId="{17D7717E-2F06-4331-B377-3CB0E6CABA24}" type="pres">
      <dgm:prSet presAssocID="{459FDD48-56F0-4E99-B030-1E88E5ADDA4B}" presName="pillar1" presStyleLbl="node1" presStyleIdx="0" presStyleCnt="2">
        <dgm:presLayoutVars>
          <dgm:bulletEnabled val="1"/>
        </dgm:presLayoutVars>
      </dgm:prSet>
      <dgm:spPr/>
    </dgm:pt>
    <dgm:pt modelId="{61096768-10D4-4AA8-9A2A-C507E50FFB2D}" type="pres">
      <dgm:prSet presAssocID="{34A86F87-EBBE-4364-B582-39C3161F7DAE}" presName="pillarX" presStyleLbl="node1" presStyleIdx="1" presStyleCnt="2">
        <dgm:presLayoutVars>
          <dgm:bulletEnabled val="1"/>
        </dgm:presLayoutVars>
      </dgm:prSet>
      <dgm:spPr/>
    </dgm:pt>
    <dgm:pt modelId="{1F8BE806-3E44-4975-8A3C-33B5E22EF7CA}" type="pres">
      <dgm:prSet presAssocID="{459FDD48-56F0-4E99-B030-1E88E5ADDA4B}" presName="base" presStyleLbl="dkBgShp" presStyleIdx="1" presStyleCnt="2"/>
      <dgm:spPr/>
    </dgm:pt>
  </dgm:ptLst>
  <dgm:cxnLst>
    <dgm:cxn modelId="{9196270C-630D-4521-AAFD-B3D6B45E1A7E}" srcId="{459FDD48-56F0-4E99-B030-1E88E5ADDA4B}" destId="{34A86F87-EBBE-4364-B582-39C3161F7DAE}" srcOrd="1" destOrd="0" parTransId="{70B81157-1FDE-4C59-87CE-2EB2CAEABC36}" sibTransId="{9511588A-7038-4325-9059-7DB70320EAF4}"/>
    <dgm:cxn modelId="{BA2E623D-4192-4AF9-96D4-EF3219976D3E}" type="presOf" srcId="{34A86F87-EBBE-4364-B582-39C3161F7DAE}" destId="{61096768-10D4-4AA8-9A2A-C507E50FFB2D}" srcOrd="0" destOrd="0" presId="urn:microsoft.com/office/officeart/2005/8/layout/hList3"/>
    <dgm:cxn modelId="{DB89CA67-B00B-48BF-9BA6-5C4269EF9744}" srcId="{F8FBE49A-02FD-4DCA-8D78-6BE826319B46}" destId="{459FDD48-56F0-4E99-B030-1E88E5ADDA4B}" srcOrd="0" destOrd="0" parTransId="{007439CE-FB15-47F5-8F23-78094821A8D5}" sibTransId="{97809BD3-8090-41C6-A39D-35001FA5B53A}"/>
    <dgm:cxn modelId="{AAAB3FB4-48D3-4248-853C-49410CB3216E}" type="presOf" srcId="{42A1F4DC-A4B1-49E9-B0B9-05F4D3DF813C}" destId="{17D7717E-2F06-4331-B377-3CB0E6CABA24}" srcOrd="0" destOrd="0" presId="urn:microsoft.com/office/officeart/2005/8/layout/hList3"/>
    <dgm:cxn modelId="{7D8C98CC-FCFF-457C-86BD-6DAF5B03B2ED}" type="presOf" srcId="{459FDD48-56F0-4E99-B030-1E88E5ADDA4B}" destId="{793A0A02-63B5-4A25-AC27-5579D7CDC316}" srcOrd="0" destOrd="0" presId="urn:microsoft.com/office/officeart/2005/8/layout/hList3"/>
    <dgm:cxn modelId="{9AC66FD2-C327-4DDC-B8A7-79122FA94646}" srcId="{459FDD48-56F0-4E99-B030-1E88E5ADDA4B}" destId="{42A1F4DC-A4B1-49E9-B0B9-05F4D3DF813C}" srcOrd="0" destOrd="0" parTransId="{02086261-A138-4081-8A0A-B22DF3CECE39}" sibTransId="{63F6DC83-C180-4102-968E-FE7BAADB4BF6}"/>
    <dgm:cxn modelId="{25581FF7-BA86-435E-8C51-8855B1CF92B4}" type="presOf" srcId="{F8FBE49A-02FD-4DCA-8D78-6BE826319B46}" destId="{393E0891-94A0-49E6-81D4-E527720DD43E}" srcOrd="0" destOrd="0" presId="urn:microsoft.com/office/officeart/2005/8/layout/hList3"/>
    <dgm:cxn modelId="{FCF2110B-AEC9-40EA-ABB0-AF93A4969480}" type="presParOf" srcId="{393E0891-94A0-49E6-81D4-E527720DD43E}" destId="{793A0A02-63B5-4A25-AC27-5579D7CDC316}" srcOrd="0" destOrd="0" presId="urn:microsoft.com/office/officeart/2005/8/layout/hList3"/>
    <dgm:cxn modelId="{234553C3-7000-45C1-BB48-C8982CC72C22}" type="presParOf" srcId="{393E0891-94A0-49E6-81D4-E527720DD43E}" destId="{D0A1AB04-10D8-4B3A-B9BC-8D1BF1133B51}" srcOrd="1" destOrd="0" presId="urn:microsoft.com/office/officeart/2005/8/layout/hList3"/>
    <dgm:cxn modelId="{F34FDD86-76D9-4C26-8C64-FC0BF88EE768}" type="presParOf" srcId="{D0A1AB04-10D8-4B3A-B9BC-8D1BF1133B51}" destId="{17D7717E-2F06-4331-B377-3CB0E6CABA24}" srcOrd="0" destOrd="0" presId="urn:microsoft.com/office/officeart/2005/8/layout/hList3"/>
    <dgm:cxn modelId="{86D5BB6D-2863-4E8A-87DB-84ECAC087FCE}" type="presParOf" srcId="{D0A1AB04-10D8-4B3A-B9BC-8D1BF1133B51}" destId="{61096768-10D4-4AA8-9A2A-C507E50FFB2D}" srcOrd="1" destOrd="0" presId="urn:microsoft.com/office/officeart/2005/8/layout/hList3"/>
    <dgm:cxn modelId="{68094B39-0944-4DC3-80C6-DB8D67E97E90}" type="presParOf" srcId="{393E0891-94A0-49E6-81D4-E527720DD43E}" destId="{1F8BE806-3E44-4975-8A3C-33B5E22EF7C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41AD7E-7D8E-4211-98D4-6AB116EE278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D8C7007-3AC0-4E88-8920-0A27C1329F16}">
      <dgm:prSet phldrT="[Text]"/>
      <dgm:spPr/>
      <dgm:t>
        <a:bodyPr/>
        <a:lstStyle/>
        <a:p>
          <a:r>
            <a:rPr lang="cs-CZ" noProof="0" dirty="0"/>
            <a:t>Přijatá úplata </a:t>
          </a:r>
          <a:r>
            <a:rPr lang="en-US" noProof="0" dirty="0"/>
            <a:t>(12</a:t>
          </a:r>
          <a:r>
            <a:rPr lang="cs-CZ" noProof="0" dirty="0"/>
            <a:t>1 Kč</a:t>
          </a:r>
          <a:r>
            <a:rPr lang="en-US" noProof="0" dirty="0"/>
            <a:t>)</a:t>
          </a:r>
        </a:p>
      </dgm:t>
    </dgm:pt>
    <dgm:pt modelId="{44EBB8CF-1A0F-4CB9-9AFD-3678DDF34C40}" type="parTrans" cxnId="{929FA4D9-3437-44CD-BFF7-B027B76F8865}">
      <dgm:prSet/>
      <dgm:spPr/>
      <dgm:t>
        <a:bodyPr/>
        <a:lstStyle/>
        <a:p>
          <a:endParaRPr lang="cs-CZ"/>
        </a:p>
      </dgm:t>
    </dgm:pt>
    <dgm:pt modelId="{F1CB0895-C8D7-42B1-8D33-2E507D916EA8}" type="sibTrans" cxnId="{929FA4D9-3437-44CD-BFF7-B027B76F8865}">
      <dgm:prSet/>
      <dgm:spPr/>
      <dgm:t>
        <a:bodyPr/>
        <a:lstStyle/>
        <a:p>
          <a:endParaRPr lang="cs-CZ"/>
        </a:p>
      </dgm:t>
    </dgm:pt>
    <dgm:pt modelId="{1612FEDF-F976-4BC8-B666-98EA254032B2}">
      <dgm:prSet phldrT="[Text]"/>
      <dgm:spPr/>
      <dgm:t>
        <a:bodyPr/>
        <a:lstStyle/>
        <a:p>
          <a:r>
            <a:rPr lang="cs-CZ" noProof="0" dirty="0"/>
            <a:t>Základ daně </a:t>
          </a:r>
          <a:r>
            <a:rPr lang="en-US" noProof="0" dirty="0"/>
            <a:t>(100</a:t>
          </a:r>
          <a:r>
            <a:rPr lang="cs-CZ" noProof="0" dirty="0"/>
            <a:t> Kč</a:t>
          </a:r>
          <a:r>
            <a:rPr lang="en-US" noProof="0" dirty="0"/>
            <a:t>)</a:t>
          </a:r>
        </a:p>
      </dgm:t>
    </dgm:pt>
    <dgm:pt modelId="{2821CF8C-D4F4-4E10-9793-9806BE29BBD0}" type="parTrans" cxnId="{F023F7CA-2829-4FC7-86FC-F9EA4BAF7236}">
      <dgm:prSet/>
      <dgm:spPr/>
      <dgm:t>
        <a:bodyPr/>
        <a:lstStyle/>
        <a:p>
          <a:endParaRPr lang="cs-CZ"/>
        </a:p>
      </dgm:t>
    </dgm:pt>
    <dgm:pt modelId="{2F95E935-43B7-4E16-87E0-0348168CDBDA}" type="sibTrans" cxnId="{F023F7CA-2829-4FC7-86FC-F9EA4BAF7236}">
      <dgm:prSet/>
      <dgm:spPr/>
      <dgm:t>
        <a:bodyPr/>
        <a:lstStyle/>
        <a:p>
          <a:endParaRPr lang="cs-CZ"/>
        </a:p>
      </dgm:t>
    </dgm:pt>
    <dgm:pt modelId="{2BD30A1A-6281-430D-87C1-6947021AD26B}">
      <dgm:prSet phldrT="[Text]"/>
      <dgm:spPr/>
      <dgm:t>
        <a:bodyPr/>
        <a:lstStyle/>
        <a:p>
          <a:r>
            <a:rPr lang="cs-CZ" noProof="0" dirty="0"/>
            <a:t>DPH</a:t>
          </a:r>
          <a:r>
            <a:rPr lang="en-US" noProof="0" dirty="0"/>
            <a:t> (2</a:t>
          </a:r>
          <a:r>
            <a:rPr lang="cs-CZ" noProof="0" dirty="0"/>
            <a:t>1 Kč</a:t>
          </a:r>
          <a:r>
            <a:rPr lang="en-US" noProof="0" dirty="0"/>
            <a:t>)</a:t>
          </a:r>
        </a:p>
      </dgm:t>
    </dgm:pt>
    <dgm:pt modelId="{7E6233F3-975E-4039-A092-4EE0AB69C1AE}" type="parTrans" cxnId="{BEC32D73-C06A-4995-BDC9-A860A860D0F4}">
      <dgm:prSet/>
      <dgm:spPr/>
      <dgm:t>
        <a:bodyPr/>
        <a:lstStyle/>
        <a:p>
          <a:endParaRPr lang="cs-CZ"/>
        </a:p>
      </dgm:t>
    </dgm:pt>
    <dgm:pt modelId="{E3D7E16D-B42B-4063-9168-EE6731CD7C0F}" type="sibTrans" cxnId="{BEC32D73-C06A-4995-BDC9-A860A860D0F4}">
      <dgm:prSet/>
      <dgm:spPr/>
      <dgm:t>
        <a:bodyPr/>
        <a:lstStyle/>
        <a:p>
          <a:endParaRPr lang="cs-CZ"/>
        </a:p>
      </dgm:t>
    </dgm:pt>
    <dgm:pt modelId="{BD64E8D3-C0F8-4AD7-B5B5-880429FB74F8}" type="pres">
      <dgm:prSet presAssocID="{9E41AD7E-7D8E-4211-98D4-6AB116EE27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194C26-CC12-4E83-A0C1-1A848AB45C2C}" type="pres">
      <dgm:prSet presAssocID="{BD8C7007-3AC0-4E88-8920-0A27C1329F16}" presName="hierRoot1" presStyleCnt="0"/>
      <dgm:spPr/>
    </dgm:pt>
    <dgm:pt modelId="{59928D43-6CF3-4B60-8456-D9961C1809B9}" type="pres">
      <dgm:prSet presAssocID="{BD8C7007-3AC0-4E88-8920-0A27C1329F16}" presName="composite" presStyleCnt="0"/>
      <dgm:spPr/>
    </dgm:pt>
    <dgm:pt modelId="{17F700F8-64CF-4658-9EF2-AD5097B7A241}" type="pres">
      <dgm:prSet presAssocID="{BD8C7007-3AC0-4E88-8920-0A27C1329F16}" presName="background" presStyleLbl="node0" presStyleIdx="0" presStyleCnt="1"/>
      <dgm:spPr/>
    </dgm:pt>
    <dgm:pt modelId="{F9CF2377-19C2-40C9-96AE-AEB5AB6D41CB}" type="pres">
      <dgm:prSet presAssocID="{BD8C7007-3AC0-4E88-8920-0A27C1329F16}" presName="text" presStyleLbl="fgAcc0" presStyleIdx="0" presStyleCnt="1">
        <dgm:presLayoutVars>
          <dgm:chPref val="3"/>
        </dgm:presLayoutVars>
      </dgm:prSet>
      <dgm:spPr/>
    </dgm:pt>
    <dgm:pt modelId="{8695BBBE-A77E-4434-AF66-37AE675B8ED9}" type="pres">
      <dgm:prSet presAssocID="{BD8C7007-3AC0-4E88-8920-0A27C1329F16}" presName="hierChild2" presStyleCnt="0"/>
      <dgm:spPr/>
    </dgm:pt>
    <dgm:pt modelId="{B33A347E-1029-4581-84DD-59D226AFA176}" type="pres">
      <dgm:prSet presAssocID="{2821CF8C-D4F4-4E10-9793-9806BE29BBD0}" presName="Name10" presStyleLbl="parChTrans1D2" presStyleIdx="0" presStyleCnt="2"/>
      <dgm:spPr/>
    </dgm:pt>
    <dgm:pt modelId="{FB349F6B-9A18-4C47-976C-B79415CC89B2}" type="pres">
      <dgm:prSet presAssocID="{1612FEDF-F976-4BC8-B666-98EA254032B2}" presName="hierRoot2" presStyleCnt="0"/>
      <dgm:spPr/>
    </dgm:pt>
    <dgm:pt modelId="{065FD9D9-8B19-472A-82F4-C055E84FF615}" type="pres">
      <dgm:prSet presAssocID="{1612FEDF-F976-4BC8-B666-98EA254032B2}" presName="composite2" presStyleCnt="0"/>
      <dgm:spPr/>
    </dgm:pt>
    <dgm:pt modelId="{E1F0732D-DC41-4DDD-AA3F-F6D595DA331D}" type="pres">
      <dgm:prSet presAssocID="{1612FEDF-F976-4BC8-B666-98EA254032B2}" presName="background2" presStyleLbl="node2" presStyleIdx="0" presStyleCnt="2"/>
      <dgm:spPr/>
    </dgm:pt>
    <dgm:pt modelId="{07AC9F93-5902-44E7-9E45-6EA7AFE629A4}" type="pres">
      <dgm:prSet presAssocID="{1612FEDF-F976-4BC8-B666-98EA254032B2}" presName="text2" presStyleLbl="fgAcc2" presStyleIdx="0" presStyleCnt="2">
        <dgm:presLayoutVars>
          <dgm:chPref val="3"/>
        </dgm:presLayoutVars>
      </dgm:prSet>
      <dgm:spPr/>
    </dgm:pt>
    <dgm:pt modelId="{BF2685CB-1CD5-4A1F-AAB3-C82DCD07EE69}" type="pres">
      <dgm:prSet presAssocID="{1612FEDF-F976-4BC8-B666-98EA254032B2}" presName="hierChild3" presStyleCnt="0"/>
      <dgm:spPr/>
    </dgm:pt>
    <dgm:pt modelId="{7835FEC6-8241-4D6A-9944-23917F268170}" type="pres">
      <dgm:prSet presAssocID="{7E6233F3-975E-4039-A092-4EE0AB69C1AE}" presName="Name10" presStyleLbl="parChTrans1D2" presStyleIdx="1" presStyleCnt="2"/>
      <dgm:spPr/>
    </dgm:pt>
    <dgm:pt modelId="{AB0DEFE5-640A-453D-B31E-E95742BDA870}" type="pres">
      <dgm:prSet presAssocID="{2BD30A1A-6281-430D-87C1-6947021AD26B}" presName="hierRoot2" presStyleCnt="0"/>
      <dgm:spPr/>
    </dgm:pt>
    <dgm:pt modelId="{AD8F3DB6-357C-43BC-A71E-7C43E6B882CF}" type="pres">
      <dgm:prSet presAssocID="{2BD30A1A-6281-430D-87C1-6947021AD26B}" presName="composite2" presStyleCnt="0"/>
      <dgm:spPr/>
    </dgm:pt>
    <dgm:pt modelId="{DB9D7247-74E0-40E3-86FE-CB12BF43B09F}" type="pres">
      <dgm:prSet presAssocID="{2BD30A1A-6281-430D-87C1-6947021AD26B}" presName="background2" presStyleLbl="node2" presStyleIdx="1" presStyleCnt="2"/>
      <dgm:spPr/>
    </dgm:pt>
    <dgm:pt modelId="{58198CA1-FD3E-4165-B4DC-6F5B83887D4B}" type="pres">
      <dgm:prSet presAssocID="{2BD30A1A-6281-430D-87C1-6947021AD26B}" presName="text2" presStyleLbl="fgAcc2" presStyleIdx="1" presStyleCnt="2">
        <dgm:presLayoutVars>
          <dgm:chPref val="3"/>
        </dgm:presLayoutVars>
      </dgm:prSet>
      <dgm:spPr/>
    </dgm:pt>
    <dgm:pt modelId="{8CAA6F5E-E6E2-4441-B607-DC0BBBA2D60F}" type="pres">
      <dgm:prSet presAssocID="{2BD30A1A-6281-430D-87C1-6947021AD26B}" presName="hierChild3" presStyleCnt="0"/>
      <dgm:spPr/>
    </dgm:pt>
  </dgm:ptLst>
  <dgm:cxnLst>
    <dgm:cxn modelId="{B7B57E20-0BFA-4811-8C57-745B1DA91071}" type="presOf" srcId="{BD8C7007-3AC0-4E88-8920-0A27C1329F16}" destId="{F9CF2377-19C2-40C9-96AE-AEB5AB6D41CB}" srcOrd="0" destOrd="0" presId="urn:microsoft.com/office/officeart/2005/8/layout/hierarchy1"/>
    <dgm:cxn modelId="{BEC32D73-C06A-4995-BDC9-A860A860D0F4}" srcId="{BD8C7007-3AC0-4E88-8920-0A27C1329F16}" destId="{2BD30A1A-6281-430D-87C1-6947021AD26B}" srcOrd="1" destOrd="0" parTransId="{7E6233F3-975E-4039-A092-4EE0AB69C1AE}" sibTransId="{E3D7E16D-B42B-4063-9168-EE6731CD7C0F}"/>
    <dgm:cxn modelId="{EEBEDF77-677E-4F45-BF5E-D0361576785D}" type="presOf" srcId="{1612FEDF-F976-4BC8-B666-98EA254032B2}" destId="{07AC9F93-5902-44E7-9E45-6EA7AFE629A4}" srcOrd="0" destOrd="0" presId="urn:microsoft.com/office/officeart/2005/8/layout/hierarchy1"/>
    <dgm:cxn modelId="{8446C182-2CF0-4F0C-BB15-F346D833BB85}" type="presOf" srcId="{7E6233F3-975E-4039-A092-4EE0AB69C1AE}" destId="{7835FEC6-8241-4D6A-9944-23917F268170}" srcOrd="0" destOrd="0" presId="urn:microsoft.com/office/officeart/2005/8/layout/hierarchy1"/>
    <dgm:cxn modelId="{B8CED699-9639-465D-B1DC-236FDCC4D942}" type="presOf" srcId="{2BD30A1A-6281-430D-87C1-6947021AD26B}" destId="{58198CA1-FD3E-4165-B4DC-6F5B83887D4B}" srcOrd="0" destOrd="0" presId="urn:microsoft.com/office/officeart/2005/8/layout/hierarchy1"/>
    <dgm:cxn modelId="{3E8746A4-017C-4F19-B02E-17DC1F55D8EC}" type="presOf" srcId="{9E41AD7E-7D8E-4211-98D4-6AB116EE2787}" destId="{BD64E8D3-C0F8-4AD7-B5B5-880429FB74F8}" srcOrd="0" destOrd="0" presId="urn:microsoft.com/office/officeart/2005/8/layout/hierarchy1"/>
    <dgm:cxn modelId="{F023F7CA-2829-4FC7-86FC-F9EA4BAF7236}" srcId="{BD8C7007-3AC0-4E88-8920-0A27C1329F16}" destId="{1612FEDF-F976-4BC8-B666-98EA254032B2}" srcOrd="0" destOrd="0" parTransId="{2821CF8C-D4F4-4E10-9793-9806BE29BBD0}" sibTransId="{2F95E935-43B7-4E16-87E0-0348168CDBDA}"/>
    <dgm:cxn modelId="{929FA4D9-3437-44CD-BFF7-B027B76F8865}" srcId="{9E41AD7E-7D8E-4211-98D4-6AB116EE2787}" destId="{BD8C7007-3AC0-4E88-8920-0A27C1329F16}" srcOrd="0" destOrd="0" parTransId="{44EBB8CF-1A0F-4CB9-9AFD-3678DDF34C40}" sibTransId="{F1CB0895-C8D7-42B1-8D33-2E507D916EA8}"/>
    <dgm:cxn modelId="{04CDB5F9-3812-441A-B1BA-63EF15A2A943}" type="presOf" srcId="{2821CF8C-D4F4-4E10-9793-9806BE29BBD0}" destId="{B33A347E-1029-4581-84DD-59D226AFA176}" srcOrd="0" destOrd="0" presId="urn:microsoft.com/office/officeart/2005/8/layout/hierarchy1"/>
    <dgm:cxn modelId="{09DF8090-5F6F-4897-B863-3B5D55B93947}" type="presParOf" srcId="{BD64E8D3-C0F8-4AD7-B5B5-880429FB74F8}" destId="{1D194C26-CC12-4E83-A0C1-1A848AB45C2C}" srcOrd="0" destOrd="0" presId="urn:microsoft.com/office/officeart/2005/8/layout/hierarchy1"/>
    <dgm:cxn modelId="{9571FFDD-091F-4F14-B926-F6D0BEDA4B45}" type="presParOf" srcId="{1D194C26-CC12-4E83-A0C1-1A848AB45C2C}" destId="{59928D43-6CF3-4B60-8456-D9961C1809B9}" srcOrd="0" destOrd="0" presId="urn:microsoft.com/office/officeart/2005/8/layout/hierarchy1"/>
    <dgm:cxn modelId="{10EFFD2A-1AA7-466E-8630-EDEFBC795A4A}" type="presParOf" srcId="{59928D43-6CF3-4B60-8456-D9961C1809B9}" destId="{17F700F8-64CF-4658-9EF2-AD5097B7A241}" srcOrd="0" destOrd="0" presId="urn:microsoft.com/office/officeart/2005/8/layout/hierarchy1"/>
    <dgm:cxn modelId="{03FC7E7B-5057-4B40-9191-66B444514B56}" type="presParOf" srcId="{59928D43-6CF3-4B60-8456-D9961C1809B9}" destId="{F9CF2377-19C2-40C9-96AE-AEB5AB6D41CB}" srcOrd="1" destOrd="0" presId="urn:microsoft.com/office/officeart/2005/8/layout/hierarchy1"/>
    <dgm:cxn modelId="{95B37352-8B40-402D-83A1-52B144877323}" type="presParOf" srcId="{1D194C26-CC12-4E83-A0C1-1A848AB45C2C}" destId="{8695BBBE-A77E-4434-AF66-37AE675B8ED9}" srcOrd="1" destOrd="0" presId="urn:microsoft.com/office/officeart/2005/8/layout/hierarchy1"/>
    <dgm:cxn modelId="{64C473BB-EAB9-43A7-8661-FC210363AACB}" type="presParOf" srcId="{8695BBBE-A77E-4434-AF66-37AE675B8ED9}" destId="{B33A347E-1029-4581-84DD-59D226AFA176}" srcOrd="0" destOrd="0" presId="urn:microsoft.com/office/officeart/2005/8/layout/hierarchy1"/>
    <dgm:cxn modelId="{910A471B-5935-4E69-865C-8BD25B7B9A06}" type="presParOf" srcId="{8695BBBE-A77E-4434-AF66-37AE675B8ED9}" destId="{FB349F6B-9A18-4C47-976C-B79415CC89B2}" srcOrd="1" destOrd="0" presId="urn:microsoft.com/office/officeart/2005/8/layout/hierarchy1"/>
    <dgm:cxn modelId="{395EA5CD-9345-4DD8-B364-08BFE7D6BE00}" type="presParOf" srcId="{FB349F6B-9A18-4C47-976C-B79415CC89B2}" destId="{065FD9D9-8B19-472A-82F4-C055E84FF615}" srcOrd="0" destOrd="0" presId="urn:microsoft.com/office/officeart/2005/8/layout/hierarchy1"/>
    <dgm:cxn modelId="{92773837-47D8-479B-AD40-55121384A349}" type="presParOf" srcId="{065FD9D9-8B19-472A-82F4-C055E84FF615}" destId="{E1F0732D-DC41-4DDD-AA3F-F6D595DA331D}" srcOrd="0" destOrd="0" presId="urn:microsoft.com/office/officeart/2005/8/layout/hierarchy1"/>
    <dgm:cxn modelId="{44D31CBA-2CE8-4EAD-822F-6134C74A0BB3}" type="presParOf" srcId="{065FD9D9-8B19-472A-82F4-C055E84FF615}" destId="{07AC9F93-5902-44E7-9E45-6EA7AFE629A4}" srcOrd="1" destOrd="0" presId="urn:microsoft.com/office/officeart/2005/8/layout/hierarchy1"/>
    <dgm:cxn modelId="{EE156DFE-1C84-47CF-A055-3BB0E5EF2557}" type="presParOf" srcId="{FB349F6B-9A18-4C47-976C-B79415CC89B2}" destId="{BF2685CB-1CD5-4A1F-AAB3-C82DCD07EE69}" srcOrd="1" destOrd="0" presId="urn:microsoft.com/office/officeart/2005/8/layout/hierarchy1"/>
    <dgm:cxn modelId="{E1031DA4-F00E-49E2-9B29-09AD997C76C3}" type="presParOf" srcId="{8695BBBE-A77E-4434-AF66-37AE675B8ED9}" destId="{7835FEC6-8241-4D6A-9944-23917F268170}" srcOrd="2" destOrd="0" presId="urn:microsoft.com/office/officeart/2005/8/layout/hierarchy1"/>
    <dgm:cxn modelId="{A5601882-B7BE-4D60-987A-ED2723984553}" type="presParOf" srcId="{8695BBBE-A77E-4434-AF66-37AE675B8ED9}" destId="{AB0DEFE5-640A-453D-B31E-E95742BDA870}" srcOrd="3" destOrd="0" presId="urn:microsoft.com/office/officeart/2005/8/layout/hierarchy1"/>
    <dgm:cxn modelId="{1E2D8479-135A-4D4F-8CBC-022B26BCB357}" type="presParOf" srcId="{AB0DEFE5-640A-453D-B31E-E95742BDA870}" destId="{AD8F3DB6-357C-43BC-A71E-7C43E6B882CF}" srcOrd="0" destOrd="0" presId="urn:microsoft.com/office/officeart/2005/8/layout/hierarchy1"/>
    <dgm:cxn modelId="{1403FA2A-81AE-4006-9DBA-399A0FB91B5C}" type="presParOf" srcId="{AD8F3DB6-357C-43BC-A71E-7C43E6B882CF}" destId="{DB9D7247-74E0-40E3-86FE-CB12BF43B09F}" srcOrd="0" destOrd="0" presId="urn:microsoft.com/office/officeart/2005/8/layout/hierarchy1"/>
    <dgm:cxn modelId="{3E6716CA-90DA-4B95-852C-2DFB1A45CEDE}" type="presParOf" srcId="{AD8F3DB6-357C-43BC-A71E-7C43E6B882CF}" destId="{58198CA1-FD3E-4165-B4DC-6F5B83887D4B}" srcOrd="1" destOrd="0" presId="urn:microsoft.com/office/officeart/2005/8/layout/hierarchy1"/>
    <dgm:cxn modelId="{7EC0BE40-BB8C-4632-AE2E-377F9592B0E2}" type="presParOf" srcId="{AB0DEFE5-640A-453D-B31E-E95742BDA870}" destId="{8CAA6F5E-E6E2-4441-B607-DC0BBBA2D6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41AD7E-7D8E-4211-98D4-6AB116EE278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D8C7007-3AC0-4E88-8920-0A27C1329F16}">
      <dgm:prSet phldrT="[Text]"/>
      <dgm:spPr/>
      <dgm:t>
        <a:bodyPr/>
        <a:lstStyle/>
        <a:p>
          <a:r>
            <a:rPr lang="cs-CZ" noProof="0" dirty="0"/>
            <a:t>Sazby DPH</a:t>
          </a:r>
          <a:r>
            <a:rPr lang="en-US" noProof="0" dirty="0"/>
            <a:t> </a:t>
          </a:r>
        </a:p>
      </dgm:t>
    </dgm:pt>
    <dgm:pt modelId="{44EBB8CF-1A0F-4CB9-9AFD-3678DDF34C40}" type="parTrans" cxnId="{929FA4D9-3437-44CD-BFF7-B027B76F8865}">
      <dgm:prSet/>
      <dgm:spPr/>
      <dgm:t>
        <a:bodyPr/>
        <a:lstStyle/>
        <a:p>
          <a:endParaRPr lang="cs-CZ"/>
        </a:p>
      </dgm:t>
    </dgm:pt>
    <dgm:pt modelId="{F1CB0895-C8D7-42B1-8D33-2E507D916EA8}" type="sibTrans" cxnId="{929FA4D9-3437-44CD-BFF7-B027B76F8865}">
      <dgm:prSet/>
      <dgm:spPr/>
      <dgm:t>
        <a:bodyPr/>
        <a:lstStyle/>
        <a:p>
          <a:endParaRPr lang="cs-CZ"/>
        </a:p>
      </dgm:t>
    </dgm:pt>
    <dgm:pt modelId="{09772EF3-C64A-4088-9B45-30243C8A461A}">
      <dgm:prSet phldrT="[Text]"/>
      <dgm:spPr/>
      <dgm:t>
        <a:bodyPr/>
        <a:lstStyle/>
        <a:p>
          <a:r>
            <a:rPr lang="cs-CZ" noProof="0" dirty="0"/>
            <a:t>základní</a:t>
          </a:r>
          <a:br>
            <a:rPr lang="en-US" noProof="0" dirty="0"/>
          </a:br>
          <a:r>
            <a:rPr lang="en-US" noProof="0" dirty="0"/>
            <a:t> (2</a:t>
          </a:r>
          <a:r>
            <a:rPr lang="cs-CZ" noProof="0" dirty="0"/>
            <a:t>1</a:t>
          </a:r>
          <a:r>
            <a:rPr lang="en-US" noProof="0" dirty="0"/>
            <a:t> %)</a:t>
          </a:r>
        </a:p>
      </dgm:t>
    </dgm:pt>
    <dgm:pt modelId="{875F9183-B15C-4712-B63F-CF81DDDD2BAD}" type="parTrans" cxnId="{962385D6-4D9C-4B11-B5E0-6149248C5C89}">
      <dgm:prSet/>
      <dgm:spPr/>
      <dgm:t>
        <a:bodyPr/>
        <a:lstStyle/>
        <a:p>
          <a:endParaRPr lang="cs-CZ"/>
        </a:p>
      </dgm:t>
    </dgm:pt>
    <dgm:pt modelId="{25C1F296-6C2B-49FB-9A57-F1A9B5B4B8E9}" type="sibTrans" cxnId="{962385D6-4D9C-4B11-B5E0-6149248C5C89}">
      <dgm:prSet/>
      <dgm:spPr/>
      <dgm:t>
        <a:bodyPr/>
        <a:lstStyle/>
        <a:p>
          <a:endParaRPr lang="cs-CZ"/>
        </a:p>
      </dgm:t>
    </dgm:pt>
    <dgm:pt modelId="{C81AC6CC-CA6D-401F-81CF-572D8FBF273F}">
      <dgm:prSet phldrT="[Text]"/>
      <dgm:spPr/>
      <dgm:t>
        <a:bodyPr/>
        <a:lstStyle/>
        <a:p>
          <a:r>
            <a:rPr lang="cs-CZ" noProof="0" dirty="0"/>
            <a:t>první snížená</a:t>
          </a:r>
          <a:r>
            <a:rPr lang="en-US" noProof="0" dirty="0"/>
            <a:t> </a:t>
          </a:r>
          <a:br>
            <a:rPr lang="cs-CZ" noProof="0" dirty="0"/>
          </a:br>
          <a:r>
            <a:rPr lang="en-US" noProof="0" dirty="0"/>
            <a:t>(</a:t>
          </a:r>
          <a:r>
            <a:rPr lang="cs-CZ" noProof="0" dirty="0"/>
            <a:t>15 %</a:t>
          </a:r>
          <a:r>
            <a:rPr lang="en-US" noProof="0" dirty="0"/>
            <a:t>)</a:t>
          </a:r>
        </a:p>
      </dgm:t>
    </dgm:pt>
    <dgm:pt modelId="{D1C589AA-EFF8-4CD8-821A-953718137F68}" type="parTrans" cxnId="{8A8C1EFF-056D-417E-BF2C-C3577B4E4A15}">
      <dgm:prSet/>
      <dgm:spPr/>
      <dgm:t>
        <a:bodyPr/>
        <a:lstStyle/>
        <a:p>
          <a:endParaRPr lang="cs-CZ"/>
        </a:p>
      </dgm:t>
    </dgm:pt>
    <dgm:pt modelId="{D68973C1-AA95-4A52-A692-93D7E4796897}" type="sibTrans" cxnId="{8A8C1EFF-056D-417E-BF2C-C3577B4E4A15}">
      <dgm:prSet/>
      <dgm:spPr/>
      <dgm:t>
        <a:bodyPr/>
        <a:lstStyle/>
        <a:p>
          <a:endParaRPr lang="cs-CZ"/>
        </a:p>
      </dgm:t>
    </dgm:pt>
    <dgm:pt modelId="{E2402173-697E-43D4-95E0-DC25CC4E56E7}">
      <dgm:prSet phldrT="[Text]"/>
      <dgm:spPr/>
      <dgm:t>
        <a:bodyPr/>
        <a:lstStyle/>
        <a:p>
          <a:r>
            <a:rPr lang="cs-CZ" noProof="0" dirty="0"/>
            <a:t>druhá snížená (10 %)</a:t>
          </a:r>
          <a:endParaRPr lang="en-US" noProof="0" dirty="0"/>
        </a:p>
      </dgm:t>
    </dgm:pt>
    <dgm:pt modelId="{867510E0-2B5F-4389-BDB8-68ABFFC6BA9D}" type="parTrans" cxnId="{2BE1AD9B-9D0F-4750-8BAD-7D461A4EE542}">
      <dgm:prSet/>
      <dgm:spPr/>
      <dgm:t>
        <a:bodyPr/>
        <a:lstStyle/>
        <a:p>
          <a:endParaRPr lang="cs-CZ"/>
        </a:p>
      </dgm:t>
    </dgm:pt>
    <dgm:pt modelId="{570F3D0C-6F50-413C-BCC3-23FB6B83DEF3}" type="sibTrans" cxnId="{2BE1AD9B-9D0F-4750-8BAD-7D461A4EE542}">
      <dgm:prSet/>
      <dgm:spPr/>
      <dgm:t>
        <a:bodyPr/>
        <a:lstStyle/>
        <a:p>
          <a:endParaRPr lang="cs-CZ"/>
        </a:p>
      </dgm:t>
    </dgm:pt>
    <dgm:pt modelId="{BD64E8D3-C0F8-4AD7-B5B5-880429FB74F8}" type="pres">
      <dgm:prSet presAssocID="{9E41AD7E-7D8E-4211-98D4-6AB116EE27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194C26-CC12-4E83-A0C1-1A848AB45C2C}" type="pres">
      <dgm:prSet presAssocID="{BD8C7007-3AC0-4E88-8920-0A27C1329F16}" presName="hierRoot1" presStyleCnt="0"/>
      <dgm:spPr/>
    </dgm:pt>
    <dgm:pt modelId="{59928D43-6CF3-4B60-8456-D9961C1809B9}" type="pres">
      <dgm:prSet presAssocID="{BD8C7007-3AC0-4E88-8920-0A27C1329F16}" presName="composite" presStyleCnt="0"/>
      <dgm:spPr/>
    </dgm:pt>
    <dgm:pt modelId="{17F700F8-64CF-4658-9EF2-AD5097B7A241}" type="pres">
      <dgm:prSet presAssocID="{BD8C7007-3AC0-4E88-8920-0A27C1329F16}" presName="background" presStyleLbl="node0" presStyleIdx="0" presStyleCnt="1"/>
      <dgm:spPr/>
    </dgm:pt>
    <dgm:pt modelId="{F9CF2377-19C2-40C9-96AE-AEB5AB6D41CB}" type="pres">
      <dgm:prSet presAssocID="{BD8C7007-3AC0-4E88-8920-0A27C1329F16}" presName="text" presStyleLbl="fgAcc0" presStyleIdx="0" presStyleCnt="1">
        <dgm:presLayoutVars>
          <dgm:chPref val="3"/>
        </dgm:presLayoutVars>
      </dgm:prSet>
      <dgm:spPr/>
    </dgm:pt>
    <dgm:pt modelId="{8695BBBE-A77E-4434-AF66-37AE675B8ED9}" type="pres">
      <dgm:prSet presAssocID="{BD8C7007-3AC0-4E88-8920-0A27C1329F16}" presName="hierChild2" presStyleCnt="0"/>
      <dgm:spPr/>
    </dgm:pt>
    <dgm:pt modelId="{D337FBA1-0342-4C89-A1E0-FAD58DDDA6D3}" type="pres">
      <dgm:prSet presAssocID="{875F9183-B15C-4712-B63F-CF81DDDD2BAD}" presName="Name10" presStyleLbl="parChTrans1D2" presStyleIdx="0" presStyleCnt="3"/>
      <dgm:spPr/>
    </dgm:pt>
    <dgm:pt modelId="{70389071-42DC-420A-8F33-1ED39F5816D2}" type="pres">
      <dgm:prSet presAssocID="{09772EF3-C64A-4088-9B45-30243C8A461A}" presName="hierRoot2" presStyleCnt="0"/>
      <dgm:spPr/>
    </dgm:pt>
    <dgm:pt modelId="{F75FC83F-8AB3-4E5E-A563-4A0AE3618D8F}" type="pres">
      <dgm:prSet presAssocID="{09772EF3-C64A-4088-9B45-30243C8A461A}" presName="composite2" presStyleCnt="0"/>
      <dgm:spPr/>
    </dgm:pt>
    <dgm:pt modelId="{499321D9-74FC-4881-8422-4DE2F6A84723}" type="pres">
      <dgm:prSet presAssocID="{09772EF3-C64A-4088-9B45-30243C8A461A}" presName="background2" presStyleLbl="node2" presStyleIdx="0" presStyleCnt="3"/>
      <dgm:spPr/>
    </dgm:pt>
    <dgm:pt modelId="{29DD7631-554B-4004-B9A5-6978FDD42C16}" type="pres">
      <dgm:prSet presAssocID="{09772EF3-C64A-4088-9B45-30243C8A461A}" presName="text2" presStyleLbl="fgAcc2" presStyleIdx="0" presStyleCnt="3">
        <dgm:presLayoutVars>
          <dgm:chPref val="3"/>
        </dgm:presLayoutVars>
      </dgm:prSet>
      <dgm:spPr/>
    </dgm:pt>
    <dgm:pt modelId="{FC0B2078-3A30-4FBB-B095-2F70B0EB3497}" type="pres">
      <dgm:prSet presAssocID="{09772EF3-C64A-4088-9B45-30243C8A461A}" presName="hierChild3" presStyleCnt="0"/>
      <dgm:spPr/>
    </dgm:pt>
    <dgm:pt modelId="{DC3EFEAB-98FC-4C52-B7BD-3C3F25F22132}" type="pres">
      <dgm:prSet presAssocID="{D1C589AA-EFF8-4CD8-821A-953718137F68}" presName="Name10" presStyleLbl="parChTrans1D2" presStyleIdx="1" presStyleCnt="3"/>
      <dgm:spPr/>
    </dgm:pt>
    <dgm:pt modelId="{51ADF232-B0C6-4E58-BF41-74CDDF45718F}" type="pres">
      <dgm:prSet presAssocID="{C81AC6CC-CA6D-401F-81CF-572D8FBF273F}" presName="hierRoot2" presStyleCnt="0"/>
      <dgm:spPr/>
    </dgm:pt>
    <dgm:pt modelId="{16101E02-7C3F-4312-9821-18BBE8522B0C}" type="pres">
      <dgm:prSet presAssocID="{C81AC6CC-CA6D-401F-81CF-572D8FBF273F}" presName="composite2" presStyleCnt="0"/>
      <dgm:spPr/>
    </dgm:pt>
    <dgm:pt modelId="{A87B6B39-2326-4E22-9C94-5DC956D02DF2}" type="pres">
      <dgm:prSet presAssocID="{C81AC6CC-CA6D-401F-81CF-572D8FBF273F}" presName="background2" presStyleLbl="node2" presStyleIdx="1" presStyleCnt="3"/>
      <dgm:spPr/>
    </dgm:pt>
    <dgm:pt modelId="{EA7E6D21-3DE7-4A60-A4A0-0AE10B766CD3}" type="pres">
      <dgm:prSet presAssocID="{C81AC6CC-CA6D-401F-81CF-572D8FBF273F}" presName="text2" presStyleLbl="fgAcc2" presStyleIdx="1" presStyleCnt="3">
        <dgm:presLayoutVars>
          <dgm:chPref val="3"/>
        </dgm:presLayoutVars>
      </dgm:prSet>
      <dgm:spPr/>
    </dgm:pt>
    <dgm:pt modelId="{8FDE08C5-D2DD-43D3-862C-B449754D4D80}" type="pres">
      <dgm:prSet presAssocID="{C81AC6CC-CA6D-401F-81CF-572D8FBF273F}" presName="hierChild3" presStyleCnt="0"/>
      <dgm:spPr/>
    </dgm:pt>
    <dgm:pt modelId="{3608F72B-8334-42EF-8DE7-89ABC72FEF2D}" type="pres">
      <dgm:prSet presAssocID="{867510E0-2B5F-4389-BDB8-68ABFFC6BA9D}" presName="Name10" presStyleLbl="parChTrans1D2" presStyleIdx="2" presStyleCnt="3"/>
      <dgm:spPr/>
    </dgm:pt>
    <dgm:pt modelId="{0459544D-19BE-4F35-891C-A915F5B2D1F4}" type="pres">
      <dgm:prSet presAssocID="{E2402173-697E-43D4-95E0-DC25CC4E56E7}" presName="hierRoot2" presStyleCnt="0"/>
      <dgm:spPr/>
    </dgm:pt>
    <dgm:pt modelId="{8D2C3768-90DB-49AC-9972-D32569A7DE61}" type="pres">
      <dgm:prSet presAssocID="{E2402173-697E-43D4-95E0-DC25CC4E56E7}" presName="composite2" presStyleCnt="0"/>
      <dgm:spPr/>
    </dgm:pt>
    <dgm:pt modelId="{46B0CA0E-43D2-4221-A474-9776FA8E88FF}" type="pres">
      <dgm:prSet presAssocID="{E2402173-697E-43D4-95E0-DC25CC4E56E7}" presName="background2" presStyleLbl="node2" presStyleIdx="2" presStyleCnt="3"/>
      <dgm:spPr/>
    </dgm:pt>
    <dgm:pt modelId="{0F6D88D8-3181-4C02-859E-2CDFE95D8F26}" type="pres">
      <dgm:prSet presAssocID="{E2402173-697E-43D4-95E0-DC25CC4E56E7}" presName="text2" presStyleLbl="fgAcc2" presStyleIdx="2" presStyleCnt="3">
        <dgm:presLayoutVars>
          <dgm:chPref val="3"/>
        </dgm:presLayoutVars>
      </dgm:prSet>
      <dgm:spPr/>
    </dgm:pt>
    <dgm:pt modelId="{843CC0D6-C04D-499B-A903-AFCAEFABCE5A}" type="pres">
      <dgm:prSet presAssocID="{E2402173-697E-43D4-95E0-DC25CC4E56E7}" presName="hierChild3" presStyleCnt="0"/>
      <dgm:spPr/>
    </dgm:pt>
  </dgm:ptLst>
  <dgm:cxnLst>
    <dgm:cxn modelId="{F54F4B41-FF1E-464D-88E1-01C1515B5DFD}" type="presOf" srcId="{E2402173-697E-43D4-95E0-DC25CC4E56E7}" destId="{0F6D88D8-3181-4C02-859E-2CDFE95D8F26}" srcOrd="0" destOrd="0" presId="urn:microsoft.com/office/officeart/2005/8/layout/hierarchy1"/>
    <dgm:cxn modelId="{32087063-23F0-4033-9414-EF33336B27B8}" type="presOf" srcId="{9E41AD7E-7D8E-4211-98D4-6AB116EE2787}" destId="{BD64E8D3-C0F8-4AD7-B5B5-880429FB74F8}" srcOrd="0" destOrd="0" presId="urn:microsoft.com/office/officeart/2005/8/layout/hierarchy1"/>
    <dgm:cxn modelId="{B9D7A74C-30EC-4D3F-B4E6-46CD0A7AC7C9}" type="presOf" srcId="{BD8C7007-3AC0-4E88-8920-0A27C1329F16}" destId="{F9CF2377-19C2-40C9-96AE-AEB5AB6D41CB}" srcOrd="0" destOrd="0" presId="urn:microsoft.com/office/officeart/2005/8/layout/hierarchy1"/>
    <dgm:cxn modelId="{77FD834E-14D0-4A57-B87C-577B3F0F0525}" type="presOf" srcId="{C81AC6CC-CA6D-401F-81CF-572D8FBF273F}" destId="{EA7E6D21-3DE7-4A60-A4A0-0AE10B766CD3}" srcOrd="0" destOrd="0" presId="urn:microsoft.com/office/officeart/2005/8/layout/hierarchy1"/>
    <dgm:cxn modelId="{4EF11453-FD58-4DCB-9730-B44036A76D23}" type="presOf" srcId="{867510E0-2B5F-4389-BDB8-68ABFFC6BA9D}" destId="{3608F72B-8334-42EF-8DE7-89ABC72FEF2D}" srcOrd="0" destOrd="0" presId="urn:microsoft.com/office/officeart/2005/8/layout/hierarchy1"/>
    <dgm:cxn modelId="{219F987B-3FEF-42C0-9308-47EA0606D0DC}" type="presOf" srcId="{875F9183-B15C-4712-B63F-CF81DDDD2BAD}" destId="{D337FBA1-0342-4C89-A1E0-FAD58DDDA6D3}" srcOrd="0" destOrd="0" presId="urn:microsoft.com/office/officeart/2005/8/layout/hierarchy1"/>
    <dgm:cxn modelId="{2599DE7B-FC43-4E28-8F0D-9D7461BB610F}" type="presOf" srcId="{09772EF3-C64A-4088-9B45-30243C8A461A}" destId="{29DD7631-554B-4004-B9A5-6978FDD42C16}" srcOrd="0" destOrd="0" presId="urn:microsoft.com/office/officeart/2005/8/layout/hierarchy1"/>
    <dgm:cxn modelId="{E6F0A986-BBFE-4FAD-B3E1-9FF06D2BB32D}" type="presOf" srcId="{D1C589AA-EFF8-4CD8-821A-953718137F68}" destId="{DC3EFEAB-98FC-4C52-B7BD-3C3F25F22132}" srcOrd="0" destOrd="0" presId="urn:microsoft.com/office/officeart/2005/8/layout/hierarchy1"/>
    <dgm:cxn modelId="{2BE1AD9B-9D0F-4750-8BAD-7D461A4EE542}" srcId="{BD8C7007-3AC0-4E88-8920-0A27C1329F16}" destId="{E2402173-697E-43D4-95E0-DC25CC4E56E7}" srcOrd="2" destOrd="0" parTransId="{867510E0-2B5F-4389-BDB8-68ABFFC6BA9D}" sibTransId="{570F3D0C-6F50-413C-BCC3-23FB6B83DEF3}"/>
    <dgm:cxn modelId="{962385D6-4D9C-4B11-B5E0-6149248C5C89}" srcId="{BD8C7007-3AC0-4E88-8920-0A27C1329F16}" destId="{09772EF3-C64A-4088-9B45-30243C8A461A}" srcOrd="0" destOrd="0" parTransId="{875F9183-B15C-4712-B63F-CF81DDDD2BAD}" sibTransId="{25C1F296-6C2B-49FB-9A57-F1A9B5B4B8E9}"/>
    <dgm:cxn modelId="{929FA4D9-3437-44CD-BFF7-B027B76F8865}" srcId="{9E41AD7E-7D8E-4211-98D4-6AB116EE2787}" destId="{BD8C7007-3AC0-4E88-8920-0A27C1329F16}" srcOrd="0" destOrd="0" parTransId="{44EBB8CF-1A0F-4CB9-9AFD-3678DDF34C40}" sibTransId="{F1CB0895-C8D7-42B1-8D33-2E507D916EA8}"/>
    <dgm:cxn modelId="{8A8C1EFF-056D-417E-BF2C-C3577B4E4A15}" srcId="{BD8C7007-3AC0-4E88-8920-0A27C1329F16}" destId="{C81AC6CC-CA6D-401F-81CF-572D8FBF273F}" srcOrd="1" destOrd="0" parTransId="{D1C589AA-EFF8-4CD8-821A-953718137F68}" sibTransId="{D68973C1-AA95-4A52-A692-93D7E4796897}"/>
    <dgm:cxn modelId="{19E8857B-6FEF-4257-9ABD-BD405FF83343}" type="presParOf" srcId="{BD64E8D3-C0F8-4AD7-B5B5-880429FB74F8}" destId="{1D194C26-CC12-4E83-A0C1-1A848AB45C2C}" srcOrd="0" destOrd="0" presId="urn:microsoft.com/office/officeart/2005/8/layout/hierarchy1"/>
    <dgm:cxn modelId="{D114F1F0-0916-4445-9418-E61D917BDC61}" type="presParOf" srcId="{1D194C26-CC12-4E83-A0C1-1A848AB45C2C}" destId="{59928D43-6CF3-4B60-8456-D9961C1809B9}" srcOrd="0" destOrd="0" presId="urn:microsoft.com/office/officeart/2005/8/layout/hierarchy1"/>
    <dgm:cxn modelId="{D3E88F20-8B65-40DB-A17A-13A125A67924}" type="presParOf" srcId="{59928D43-6CF3-4B60-8456-D9961C1809B9}" destId="{17F700F8-64CF-4658-9EF2-AD5097B7A241}" srcOrd="0" destOrd="0" presId="urn:microsoft.com/office/officeart/2005/8/layout/hierarchy1"/>
    <dgm:cxn modelId="{A6281138-463E-489B-A061-5219B33D21BE}" type="presParOf" srcId="{59928D43-6CF3-4B60-8456-D9961C1809B9}" destId="{F9CF2377-19C2-40C9-96AE-AEB5AB6D41CB}" srcOrd="1" destOrd="0" presId="urn:microsoft.com/office/officeart/2005/8/layout/hierarchy1"/>
    <dgm:cxn modelId="{0AAAEC7A-F660-4824-BEBA-C0904EC7A05D}" type="presParOf" srcId="{1D194C26-CC12-4E83-A0C1-1A848AB45C2C}" destId="{8695BBBE-A77E-4434-AF66-37AE675B8ED9}" srcOrd="1" destOrd="0" presId="urn:microsoft.com/office/officeart/2005/8/layout/hierarchy1"/>
    <dgm:cxn modelId="{07575A63-FAB7-49F8-B56E-5F5ECE030CD4}" type="presParOf" srcId="{8695BBBE-A77E-4434-AF66-37AE675B8ED9}" destId="{D337FBA1-0342-4C89-A1E0-FAD58DDDA6D3}" srcOrd="0" destOrd="0" presId="urn:microsoft.com/office/officeart/2005/8/layout/hierarchy1"/>
    <dgm:cxn modelId="{6FB61FA7-9E26-4C23-A291-724EB483D352}" type="presParOf" srcId="{8695BBBE-A77E-4434-AF66-37AE675B8ED9}" destId="{70389071-42DC-420A-8F33-1ED39F5816D2}" srcOrd="1" destOrd="0" presId="urn:microsoft.com/office/officeart/2005/8/layout/hierarchy1"/>
    <dgm:cxn modelId="{7917EFE0-DEAD-4D91-88B0-ED54B21B0951}" type="presParOf" srcId="{70389071-42DC-420A-8F33-1ED39F5816D2}" destId="{F75FC83F-8AB3-4E5E-A563-4A0AE3618D8F}" srcOrd="0" destOrd="0" presId="urn:microsoft.com/office/officeart/2005/8/layout/hierarchy1"/>
    <dgm:cxn modelId="{845B3FCD-DB69-4F13-8361-0E84D2521579}" type="presParOf" srcId="{F75FC83F-8AB3-4E5E-A563-4A0AE3618D8F}" destId="{499321D9-74FC-4881-8422-4DE2F6A84723}" srcOrd="0" destOrd="0" presId="urn:microsoft.com/office/officeart/2005/8/layout/hierarchy1"/>
    <dgm:cxn modelId="{773D583B-E538-4DD3-BE72-84C566BD82C6}" type="presParOf" srcId="{F75FC83F-8AB3-4E5E-A563-4A0AE3618D8F}" destId="{29DD7631-554B-4004-B9A5-6978FDD42C16}" srcOrd="1" destOrd="0" presId="urn:microsoft.com/office/officeart/2005/8/layout/hierarchy1"/>
    <dgm:cxn modelId="{3B16F8A1-F59C-4BF3-9812-84ADF3ECE90C}" type="presParOf" srcId="{70389071-42DC-420A-8F33-1ED39F5816D2}" destId="{FC0B2078-3A30-4FBB-B095-2F70B0EB3497}" srcOrd="1" destOrd="0" presId="urn:microsoft.com/office/officeart/2005/8/layout/hierarchy1"/>
    <dgm:cxn modelId="{499ED9A8-5AB3-4F2D-B481-FF3B1C975852}" type="presParOf" srcId="{8695BBBE-A77E-4434-AF66-37AE675B8ED9}" destId="{DC3EFEAB-98FC-4C52-B7BD-3C3F25F22132}" srcOrd="2" destOrd="0" presId="urn:microsoft.com/office/officeart/2005/8/layout/hierarchy1"/>
    <dgm:cxn modelId="{8DFA118A-C061-470A-9788-49B940908A3A}" type="presParOf" srcId="{8695BBBE-A77E-4434-AF66-37AE675B8ED9}" destId="{51ADF232-B0C6-4E58-BF41-74CDDF45718F}" srcOrd="3" destOrd="0" presId="urn:microsoft.com/office/officeart/2005/8/layout/hierarchy1"/>
    <dgm:cxn modelId="{BE50B399-07B3-4A86-B444-19628B015AAA}" type="presParOf" srcId="{51ADF232-B0C6-4E58-BF41-74CDDF45718F}" destId="{16101E02-7C3F-4312-9821-18BBE8522B0C}" srcOrd="0" destOrd="0" presId="urn:microsoft.com/office/officeart/2005/8/layout/hierarchy1"/>
    <dgm:cxn modelId="{0556445F-C7BB-48A8-AD5F-B52007394614}" type="presParOf" srcId="{16101E02-7C3F-4312-9821-18BBE8522B0C}" destId="{A87B6B39-2326-4E22-9C94-5DC956D02DF2}" srcOrd="0" destOrd="0" presId="urn:microsoft.com/office/officeart/2005/8/layout/hierarchy1"/>
    <dgm:cxn modelId="{90698BA2-3F5A-4ED5-9CC3-4FC45FAD62F0}" type="presParOf" srcId="{16101E02-7C3F-4312-9821-18BBE8522B0C}" destId="{EA7E6D21-3DE7-4A60-A4A0-0AE10B766CD3}" srcOrd="1" destOrd="0" presId="urn:microsoft.com/office/officeart/2005/8/layout/hierarchy1"/>
    <dgm:cxn modelId="{A371DA68-C851-4FD0-B7F5-B6F1A284A9AD}" type="presParOf" srcId="{51ADF232-B0C6-4E58-BF41-74CDDF45718F}" destId="{8FDE08C5-D2DD-43D3-862C-B449754D4D80}" srcOrd="1" destOrd="0" presId="urn:microsoft.com/office/officeart/2005/8/layout/hierarchy1"/>
    <dgm:cxn modelId="{F8CBDCF6-99C7-40B4-842E-2A83C10715D0}" type="presParOf" srcId="{8695BBBE-A77E-4434-AF66-37AE675B8ED9}" destId="{3608F72B-8334-42EF-8DE7-89ABC72FEF2D}" srcOrd="4" destOrd="0" presId="urn:microsoft.com/office/officeart/2005/8/layout/hierarchy1"/>
    <dgm:cxn modelId="{D7F2E93B-31FD-45C4-9242-31C23796DD33}" type="presParOf" srcId="{8695BBBE-A77E-4434-AF66-37AE675B8ED9}" destId="{0459544D-19BE-4F35-891C-A915F5B2D1F4}" srcOrd="5" destOrd="0" presId="urn:microsoft.com/office/officeart/2005/8/layout/hierarchy1"/>
    <dgm:cxn modelId="{E2AA82A8-F4AF-442F-B4CF-713C3A651610}" type="presParOf" srcId="{0459544D-19BE-4F35-891C-A915F5B2D1F4}" destId="{8D2C3768-90DB-49AC-9972-D32569A7DE61}" srcOrd="0" destOrd="0" presId="urn:microsoft.com/office/officeart/2005/8/layout/hierarchy1"/>
    <dgm:cxn modelId="{905C8C67-CB8B-42B0-9B48-4D371DD8BAC5}" type="presParOf" srcId="{8D2C3768-90DB-49AC-9972-D32569A7DE61}" destId="{46B0CA0E-43D2-4221-A474-9776FA8E88FF}" srcOrd="0" destOrd="0" presId="urn:microsoft.com/office/officeart/2005/8/layout/hierarchy1"/>
    <dgm:cxn modelId="{BB73C94D-F9DE-443F-9911-7628B8620AE7}" type="presParOf" srcId="{8D2C3768-90DB-49AC-9972-D32569A7DE61}" destId="{0F6D88D8-3181-4C02-859E-2CDFE95D8F26}" srcOrd="1" destOrd="0" presId="urn:microsoft.com/office/officeart/2005/8/layout/hierarchy1"/>
    <dgm:cxn modelId="{B4F3D777-D0B1-4EC8-B7A4-54086C6EAEC0}" type="presParOf" srcId="{0459544D-19BE-4F35-891C-A915F5B2D1F4}" destId="{843CC0D6-C04D-499B-A903-AFCAEFABCE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41AD7E-7D8E-4211-98D4-6AB116EE278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D8C7007-3AC0-4E88-8920-0A27C1329F16}">
      <dgm:prSet phldrT="[Text]"/>
      <dgm:spPr/>
      <dgm:t>
        <a:bodyPr/>
        <a:lstStyle/>
        <a:p>
          <a:r>
            <a:rPr lang="cs-CZ" noProof="0" dirty="0"/>
            <a:t>Sazby DPH</a:t>
          </a:r>
          <a:r>
            <a:rPr lang="en-US" noProof="0" dirty="0"/>
            <a:t> </a:t>
          </a:r>
        </a:p>
      </dgm:t>
    </dgm:pt>
    <dgm:pt modelId="{44EBB8CF-1A0F-4CB9-9AFD-3678DDF34C40}" type="parTrans" cxnId="{929FA4D9-3437-44CD-BFF7-B027B76F8865}">
      <dgm:prSet/>
      <dgm:spPr/>
      <dgm:t>
        <a:bodyPr/>
        <a:lstStyle/>
        <a:p>
          <a:endParaRPr lang="cs-CZ"/>
        </a:p>
      </dgm:t>
    </dgm:pt>
    <dgm:pt modelId="{F1CB0895-C8D7-42B1-8D33-2E507D916EA8}" type="sibTrans" cxnId="{929FA4D9-3437-44CD-BFF7-B027B76F8865}">
      <dgm:prSet/>
      <dgm:spPr/>
      <dgm:t>
        <a:bodyPr/>
        <a:lstStyle/>
        <a:p>
          <a:endParaRPr lang="cs-CZ"/>
        </a:p>
      </dgm:t>
    </dgm:pt>
    <dgm:pt modelId="{09772EF3-C64A-4088-9B45-30243C8A461A}">
      <dgm:prSet phldrT="[Text]"/>
      <dgm:spPr/>
      <dgm:t>
        <a:bodyPr/>
        <a:lstStyle/>
        <a:p>
          <a:r>
            <a:rPr lang="cs-CZ" noProof="0" dirty="0"/>
            <a:t>základní</a:t>
          </a:r>
          <a:br>
            <a:rPr lang="en-US" noProof="0" dirty="0"/>
          </a:br>
          <a:r>
            <a:rPr lang="en-US" noProof="0" dirty="0"/>
            <a:t> (2</a:t>
          </a:r>
          <a:r>
            <a:rPr lang="cs-CZ" noProof="0" dirty="0"/>
            <a:t>1</a:t>
          </a:r>
          <a:r>
            <a:rPr lang="en-US" noProof="0" dirty="0"/>
            <a:t> %)</a:t>
          </a:r>
        </a:p>
      </dgm:t>
    </dgm:pt>
    <dgm:pt modelId="{875F9183-B15C-4712-B63F-CF81DDDD2BAD}" type="parTrans" cxnId="{962385D6-4D9C-4B11-B5E0-6149248C5C89}">
      <dgm:prSet/>
      <dgm:spPr/>
      <dgm:t>
        <a:bodyPr/>
        <a:lstStyle/>
        <a:p>
          <a:endParaRPr lang="cs-CZ"/>
        </a:p>
      </dgm:t>
    </dgm:pt>
    <dgm:pt modelId="{25C1F296-6C2B-49FB-9A57-F1A9B5B4B8E9}" type="sibTrans" cxnId="{962385D6-4D9C-4B11-B5E0-6149248C5C89}">
      <dgm:prSet/>
      <dgm:spPr/>
      <dgm:t>
        <a:bodyPr/>
        <a:lstStyle/>
        <a:p>
          <a:endParaRPr lang="cs-CZ"/>
        </a:p>
      </dgm:t>
    </dgm:pt>
    <dgm:pt modelId="{C81AC6CC-CA6D-401F-81CF-572D8FBF273F}">
      <dgm:prSet phldrT="[Text]"/>
      <dgm:spPr/>
      <dgm:t>
        <a:bodyPr/>
        <a:lstStyle/>
        <a:p>
          <a:r>
            <a:rPr lang="cs-CZ" noProof="0" dirty="0"/>
            <a:t>snížená</a:t>
          </a:r>
          <a:r>
            <a:rPr lang="en-US" noProof="0" dirty="0"/>
            <a:t> </a:t>
          </a:r>
          <a:br>
            <a:rPr lang="cs-CZ" noProof="0" dirty="0"/>
          </a:br>
          <a:r>
            <a:rPr lang="en-US" noProof="0" dirty="0"/>
            <a:t>(</a:t>
          </a:r>
          <a:r>
            <a:rPr lang="cs-CZ" noProof="0" dirty="0"/>
            <a:t>12 %</a:t>
          </a:r>
          <a:r>
            <a:rPr lang="en-US" noProof="0" dirty="0"/>
            <a:t>)</a:t>
          </a:r>
        </a:p>
      </dgm:t>
    </dgm:pt>
    <dgm:pt modelId="{D1C589AA-EFF8-4CD8-821A-953718137F68}" type="parTrans" cxnId="{8A8C1EFF-056D-417E-BF2C-C3577B4E4A15}">
      <dgm:prSet/>
      <dgm:spPr/>
      <dgm:t>
        <a:bodyPr/>
        <a:lstStyle/>
        <a:p>
          <a:endParaRPr lang="cs-CZ"/>
        </a:p>
      </dgm:t>
    </dgm:pt>
    <dgm:pt modelId="{D68973C1-AA95-4A52-A692-93D7E4796897}" type="sibTrans" cxnId="{8A8C1EFF-056D-417E-BF2C-C3577B4E4A15}">
      <dgm:prSet/>
      <dgm:spPr/>
      <dgm:t>
        <a:bodyPr/>
        <a:lstStyle/>
        <a:p>
          <a:endParaRPr lang="cs-CZ"/>
        </a:p>
      </dgm:t>
    </dgm:pt>
    <dgm:pt modelId="{BD64E8D3-C0F8-4AD7-B5B5-880429FB74F8}" type="pres">
      <dgm:prSet presAssocID="{9E41AD7E-7D8E-4211-98D4-6AB116EE27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194C26-CC12-4E83-A0C1-1A848AB45C2C}" type="pres">
      <dgm:prSet presAssocID="{BD8C7007-3AC0-4E88-8920-0A27C1329F16}" presName="hierRoot1" presStyleCnt="0"/>
      <dgm:spPr/>
    </dgm:pt>
    <dgm:pt modelId="{59928D43-6CF3-4B60-8456-D9961C1809B9}" type="pres">
      <dgm:prSet presAssocID="{BD8C7007-3AC0-4E88-8920-0A27C1329F16}" presName="composite" presStyleCnt="0"/>
      <dgm:spPr/>
    </dgm:pt>
    <dgm:pt modelId="{17F700F8-64CF-4658-9EF2-AD5097B7A241}" type="pres">
      <dgm:prSet presAssocID="{BD8C7007-3AC0-4E88-8920-0A27C1329F16}" presName="background" presStyleLbl="node0" presStyleIdx="0" presStyleCnt="1"/>
      <dgm:spPr/>
    </dgm:pt>
    <dgm:pt modelId="{F9CF2377-19C2-40C9-96AE-AEB5AB6D41CB}" type="pres">
      <dgm:prSet presAssocID="{BD8C7007-3AC0-4E88-8920-0A27C1329F16}" presName="text" presStyleLbl="fgAcc0" presStyleIdx="0" presStyleCnt="1" custLinFactNeighborX="-4138" custLinFactNeighborY="-148">
        <dgm:presLayoutVars>
          <dgm:chPref val="3"/>
        </dgm:presLayoutVars>
      </dgm:prSet>
      <dgm:spPr/>
    </dgm:pt>
    <dgm:pt modelId="{8695BBBE-A77E-4434-AF66-37AE675B8ED9}" type="pres">
      <dgm:prSet presAssocID="{BD8C7007-3AC0-4E88-8920-0A27C1329F16}" presName="hierChild2" presStyleCnt="0"/>
      <dgm:spPr/>
    </dgm:pt>
    <dgm:pt modelId="{D337FBA1-0342-4C89-A1E0-FAD58DDDA6D3}" type="pres">
      <dgm:prSet presAssocID="{875F9183-B15C-4712-B63F-CF81DDDD2BAD}" presName="Name10" presStyleLbl="parChTrans1D2" presStyleIdx="0" presStyleCnt="2"/>
      <dgm:spPr/>
    </dgm:pt>
    <dgm:pt modelId="{70389071-42DC-420A-8F33-1ED39F5816D2}" type="pres">
      <dgm:prSet presAssocID="{09772EF3-C64A-4088-9B45-30243C8A461A}" presName="hierRoot2" presStyleCnt="0"/>
      <dgm:spPr/>
    </dgm:pt>
    <dgm:pt modelId="{F75FC83F-8AB3-4E5E-A563-4A0AE3618D8F}" type="pres">
      <dgm:prSet presAssocID="{09772EF3-C64A-4088-9B45-30243C8A461A}" presName="composite2" presStyleCnt="0"/>
      <dgm:spPr/>
    </dgm:pt>
    <dgm:pt modelId="{499321D9-74FC-4881-8422-4DE2F6A84723}" type="pres">
      <dgm:prSet presAssocID="{09772EF3-C64A-4088-9B45-30243C8A461A}" presName="background2" presStyleLbl="node2" presStyleIdx="0" presStyleCnt="2"/>
      <dgm:spPr/>
    </dgm:pt>
    <dgm:pt modelId="{29DD7631-554B-4004-B9A5-6978FDD42C16}" type="pres">
      <dgm:prSet presAssocID="{09772EF3-C64A-4088-9B45-30243C8A461A}" presName="text2" presStyleLbl="fgAcc2" presStyleIdx="0" presStyleCnt="2">
        <dgm:presLayoutVars>
          <dgm:chPref val="3"/>
        </dgm:presLayoutVars>
      </dgm:prSet>
      <dgm:spPr/>
    </dgm:pt>
    <dgm:pt modelId="{FC0B2078-3A30-4FBB-B095-2F70B0EB3497}" type="pres">
      <dgm:prSet presAssocID="{09772EF3-C64A-4088-9B45-30243C8A461A}" presName="hierChild3" presStyleCnt="0"/>
      <dgm:spPr/>
    </dgm:pt>
    <dgm:pt modelId="{DC3EFEAB-98FC-4C52-B7BD-3C3F25F22132}" type="pres">
      <dgm:prSet presAssocID="{D1C589AA-EFF8-4CD8-821A-953718137F68}" presName="Name10" presStyleLbl="parChTrans1D2" presStyleIdx="1" presStyleCnt="2"/>
      <dgm:spPr/>
    </dgm:pt>
    <dgm:pt modelId="{51ADF232-B0C6-4E58-BF41-74CDDF45718F}" type="pres">
      <dgm:prSet presAssocID="{C81AC6CC-CA6D-401F-81CF-572D8FBF273F}" presName="hierRoot2" presStyleCnt="0"/>
      <dgm:spPr/>
    </dgm:pt>
    <dgm:pt modelId="{16101E02-7C3F-4312-9821-18BBE8522B0C}" type="pres">
      <dgm:prSet presAssocID="{C81AC6CC-CA6D-401F-81CF-572D8FBF273F}" presName="composite2" presStyleCnt="0"/>
      <dgm:spPr/>
    </dgm:pt>
    <dgm:pt modelId="{A87B6B39-2326-4E22-9C94-5DC956D02DF2}" type="pres">
      <dgm:prSet presAssocID="{C81AC6CC-CA6D-401F-81CF-572D8FBF273F}" presName="background2" presStyleLbl="node2" presStyleIdx="1" presStyleCnt="2"/>
      <dgm:spPr/>
    </dgm:pt>
    <dgm:pt modelId="{EA7E6D21-3DE7-4A60-A4A0-0AE10B766CD3}" type="pres">
      <dgm:prSet presAssocID="{C81AC6CC-CA6D-401F-81CF-572D8FBF273F}" presName="text2" presStyleLbl="fgAcc2" presStyleIdx="1" presStyleCnt="2">
        <dgm:presLayoutVars>
          <dgm:chPref val="3"/>
        </dgm:presLayoutVars>
      </dgm:prSet>
      <dgm:spPr/>
    </dgm:pt>
    <dgm:pt modelId="{8FDE08C5-D2DD-43D3-862C-B449754D4D80}" type="pres">
      <dgm:prSet presAssocID="{C81AC6CC-CA6D-401F-81CF-572D8FBF273F}" presName="hierChild3" presStyleCnt="0"/>
      <dgm:spPr/>
    </dgm:pt>
  </dgm:ptLst>
  <dgm:cxnLst>
    <dgm:cxn modelId="{32087063-23F0-4033-9414-EF33336B27B8}" type="presOf" srcId="{9E41AD7E-7D8E-4211-98D4-6AB116EE2787}" destId="{BD64E8D3-C0F8-4AD7-B5B5-880429FB74F8}" srcOrd="0" destOrd="0" presId="urn:microsoft.com/office/officeart/2005/8/layout/hierarchy1"/>
    <dgm:cxn modelId="{B9D7A74C-30EC-4D3F-B4E6-46CD0A7AC7C9}" type="presOf" srcId="{BD8C7007-3AC0-4E88-8920-0A27C1329F16}" destId="{F9CF2377-19C2-40C9-96AE-AEB5AB6D41CB}" srcOrd="0" destOrd="0" presId="urn:microsoft.com/office/officeart/2005/8/layout/hierarchy1"/>
    <dgm:cxn modelId="{77FD834E-14D0-4A57-B87C-577B3F0F0525}" type="presOf" srcId="{C81AC6CC-CA6D-401F-81CF-572D8FBF273F}" destId="{EA7E6D21-3DE7-4A60-A4A0-0AE10B766CD3}" srcOrd="0" destOrd="0" presId="urn:microsoft.com/office/officeart/2005/8/layout/hierarchy1"/>
    <dgm:cxn modelId="{219F987B-3FEF-42C0-9308-47EA0606D0DC}" type="presOf" srcId="{875F9183-B15C-4712-B63F-CF81DDDD2BAD}" destId="{D337FBA1-0342-4C89-A1E0-FAD58DDDA6D3}" srcOrd="0" destOrd="0" presId="urn:microsoft.com/office/officeart/2005/8/layout/hierarchy1"/>
    <dgm:cxn modelId="{2599DE7B-FC43-4E28-8F0D-9D7461BB610F}" type="presOf" srcId="{09772EF3-C64A-4088-9B45-30243C8A461A}" destId="{29DD7631-554B-4004-B9A5-6978FDD42C16}" srcOrd="0" destOrd="0" presId="urn:microsoft.com/office/officeart/2005/8/layout/hierarchy1"/>
    <dgm:cxn modelId="{E6F0A986-BBFE-4FAD-B3E1-9FF06D2BB32D}" type="presOf" srcId="{D1C589AA-EFF8-4CD8-821A-953718137F68}" destId="{DC3EFEAB-98FC-4C52-B7BD-3C3F25F22132}" srcOrd="0" destOrd="0" presId="urn:microsoft.com/office/officeart/2005/8/layout/hierarchy1"/>
    <dgm:cxn modelId="{962385D6-4D9C-4B11-B5E0-6149248C5C89}" srcId="{BD8C7007-3AC0-4E88-8920-0A27C1329F16}" destId="{09772EF3-C64A-4088-9B45-30243C8A461A}" srcOrd="0" destOrd="0" parTransId="{875F9183-B15C-4712-B63F-CF81DDDD2BAD}" sibTransId="{25C1F296-6C2B-49FB-9A57-F1A9B5B4B8E9}"/>
    <dgm:cxn modelId="{929FA4D9-3437-44CD-BFF7-B027B76F8865}" srcId="{9E41AD7E-7D8E-4211-98D4-6AB116EE2787}" destId="{BD8C7007-3AC0-4E88-8920-0A27C1329F16}" srcOrd="0" destOrd="0" parTransId="{44EBB8CF-1A0F-4CB9-9AFD-3678DDF34C40}" sibTransId="{F1CB0895-C8D7-42B1-8D33-2E507D916EA8}"/>
    <dgm:cxn modelId="{8A8C1EFF-056D-417E-BF2C-C3577B4E4A15}" srcId="{BD8C7007-3AC0-4E88-8920-0A27C1329F16}" destId="{C81AC6CC-CA6D-401F-81CF-572D8FBF273F}" srcOrd="1" destOrd="0" parTransId="{D1C589AA-EFF8-4CD8-821A-953718137F68}" sibTransId="{D68973C1-AA95-4A52-A692-93D7E4796897}"/>
    <dgm:cxn modelId="{19E8857B-6FEF-4257-9ABD-BD405FF83343}" type="presParOf" srcId="{BD64E8D3-C0F8-4AD7-B5B5-880429FB74F8}" destId="{1D194C26-CC12-4E83-A0C1-1A848AB45C2C}" srcOrd="0" destOrd="0" presId="urn:microsoft.com/office/officeart/2005/8/layout/hierarchy1"/>
    <dgm:cxn modelId="{D114F1F0-0916-4445-9418-E61D917BDC61}" type="presParOf" srcId="{1D194C26-CC12-4E83-A0C1-1A848AB45C2C}" destId="{59928D43-6CF3-4B60-8456-D9961C1809B9}" srcOrd="0" destOrd="0" presId="urn:microsoft.com/office/officeart/2005/8/layout/hierarchy1"/>
    <dgm:cxn modelId="{D3E88F20-8B65-40DB-A17A-13A125A67924}" type="presParOf" srcId="{59928D43-6CF3-4B60-8456-D9961C1809B9}" destId="{17F700F8-64CF-4658-9EF2-AD5097B7A241}" srcOrd="0" destOrd="0" presId="urn:microsoft.com/office/officeart/2005/8/layout/hierarchy1"/>
    <dgm:cxn modelId="{A6281138-463E-489B-A061-5219B33D21BE}" type="presParOf" srcId="{59928D43-6CF3-4B60-8456-D9961C1809B9}" destId="{F9CF2377-19C2-40C9-96AE-AEB5AB6D41CB}" srcOrd="1" destOrd="0" presId="urn:microsoft.com/office/officeart/2005/8/layout/hierarchy1"/>
    <dgm:cxn modelId="{0AAAEC7A-F660-4824-BEBA-C0904EC7A05D}" type="presParOf" srcId="{1D194C26-CC12-4E83-A0C1-1A848AB45C2C}" destId="{8695BBBE-A77E-4434-AF66-37AE675B8ED9}" srcOrd="1" destOrd="0" presId="urn:microsoft.com/office/officeart/2005/8/layout/hierarchy1"/>
    <dgm:cxn modelId="{07575A63-FAB7-49F8-B56E-5F5ECE030CD4}" type="presParOf" srcId="{8695BBBE-A77E-4434-AF66-37AE675B8ED9}" destId="{D337FBA1-0342-4C89-A1E0-FAD58DDDA6D3}" srcOrd="0" destOrd="0" presId="urn:microsoft.com/office/officeart/2005/8/layout/hierarchy1"/>
    <dgm:cxn modelId="{6FB61FA7-9E26-4C23-A291-724EB483D352}" type="presParOf" srcId="{8695BBBE-A77E-4434-AF66-37AE675B8ED9}" destId="{70389071-42DC-420A-8F33-1ED39F5816D2}" srcOrd="1" destOrd="0" presId="urn:microsoft.com/office/officeart/2005/8/layout/hierarchy1"/>
    <dgm:cxn modelId="{7917EFE0-DEAD-4D91-88B0-ED54B21B0951}" type="presParOf" srcId="{70389071-42DC-420A-8F33-1ED39F5816D2}" destId="{F75FC83F-8AB3-4E5E-A563-4A0AE3618D8F}" srcOrd="0" destOrd="0" presId="urn:microsoft.com/office/officeart/2005/8/layout/hierarchy1"/>
    <dgm:cxn modelId="{845B3FCD-DB69-4F13-8361-0E84D2521579}" type="presParOf" srcId="{F75FC83F-8AB3-4E5E-A563-4A0AE3618D8F}" destId="{499321D9-74FC-4881-8422-4DE2F6A84723}" srcOrd="0" destOrd="0" presId="urn:microsoft.com/office/officeart/2005/8/layout/hierarchy1"/>
    <dgm:cxn modelId="{773D583B-E538-4DD3-BE72-84C566BD82C6}" type="presParOf" srcId="{F75FC83F-8AB3-4E5E-A563-4A0AE3618D8F}" destId="{29DD7631-554B-4004-B9A5-6978FDD42C16}" srcOrd="1" destOrd="0" presId="urn:microsoft.com/office/officeart/2005/8/layout/hierarchy1"/>
    <dgm:cxn modelId="{3B16F8A1-F59C-4BF3-9812-84ADF3ECE90C}" type="presParOf" srcId="{70389071-42DC-420A-8F33-1ED39F5816D2}" destId="{FC0B2078-3A30-4FBB-B095-2F70B0EB3497}" srcOrd="1" destOrd="0" presId="urn:microsoft.com/office/officeart/2005/8/layout/hierarchy1"/>
    <dgm:cxn modelId="{499ED9A8-5AB3-4F2D-B481-FF3B1C975852}" type="presParOf" srcId="{8695BBBE-A77E-4434-AF66-37AE675B8ED9}" destId="{DC3EFEAB-98FC-4C52-B7BD-3C3F25F22132}" srcOrd="2" destOrd="0" presId="urn:microsoft.com/office/officeart/2005/8/layout/hierarchy1"/>
    <dgm:cxn modelId="{8DFA118A-C061-470A-9788-49B940908A3A}" type="presParOf" srcId="{8695BBBE-A77E-4434-AF66-37AE675B8ED9}" destId="{51ADF232-B0C6-4E58-BF41-74CDDF45718F}" srcOrd="3" destOrd="0" presId="urn:microsoft.com/office/officeart/2005/8/layout/hierarchy1"/>
    <dgm:cxn modelId="{BE50B399-07B3-4A86-B444-19628B015AAA}" type="presParOf" srcId="{51ADF232-B0C6-4E58-BF41-74CDDF45718F}" destId="{16101E02-7C3F-4312-9821-18BBE8522B0C}" srcOrd="0" destOrd="0" presId="urn:microsoft.com/office/officeart/2005/8/layout/hierarchy1"/>
    <dgm:cxn modelId="{0556445F-C7BB-48A8-AD5F-B52007394614}" type="presParOf" srcId="{16101E02-7C3F-4312-9821-18BBE8522B0C}" destId="{A87B6B39-2326-4E22-9C94-5DC956D02DF2}" srcOrd="0" destOrd="0" presId="urn:microsoft.com/office/officeart/2005/8/layout/hierarchy1"/>
    <dgm:cxn modelId="{90698BA2-3F5A-4ED5-9CC3-4FC45FAD62F0}" type="presParOf" srcId="{16101E02-7C3F-4312-9821-18BBE8522B0C}" destId="{EA7E6D21-3DE7-4A60-A4A0-0AE10B766CD3}" srcOrd="1" destOrd="0" presId="urn:microsoft.com/office/officeart/2005/8/layout/hierarchy1"/>
    <dgm:cxn modelId="{A371DA68-C851-4FD0-B7F5-B6F1A284A9AD}" type="presParOf" srcId="{51ADF232-B0C6-4E58-BF41-74CDDF45718F}" destId="{8FDE08C5-D2DD-43D3-862C-B449754D4D8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77270-4345-48A7-9574-A622820946B7}">
      <dsp:nvSpPr>
        <dsp:cNvPr id="0" name=""/>
        <dsp:cNvSpPr/>
      </dsp:nvSpPr>
      <dsp:spPr>
        <a:xfrm>
          <a:off x="1206" y="2004"/>
          <a:ext cx="10513186" cy="12608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/>
            <a:t>Nepřímé daně</a:t>
          </a:r>
        </a:p>
      </dsp:txBody>
      <dsp:txXfrm>
        <a:off x="38136" y="38934"/>
        <a:ext cx="10439326" cy="1187034"/>
      </dsp:txXfrm>
    </dsp:sp>
    <dsp:sp modelId="{176CE5B6-E009-4EEE-B4ED-B4E40C73B48C}">
      <dsp:nvSpPr>
        <dsp:cNvPr id="0" name=""/>
        <dsp:cNvSpPr/>
      </dsp:nvSpPr>
      <dsp:spPr>
        <a:xfrm>
          <a:off x="1206" y="1442034"/>
          <a:ext cx="3363143" cy="12608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všeobecné</a:t>
          </a:r>
        </a:p>
      </dsp:txBody>
      <dsp:txXfrm>
        <a:off x="38136" y="1478964"/>
        <a:ext cx="3289283" cy="1187034"/>
      </dsp:txXfrm>
    </dsp:sp>
    <dsp:sp modelId="{0B6D300B-49EF-46C1-8705-93216B142F28}">
      <dsp:nvSpPr>
        <dsp:cNvPr id="0" name=""/>
        <dsp:cNvSpPr/>
      </dsp:nvSpPr>
      <dsp:spPr>
        <a:xfrm>
          <a:off x="1206" y="2882063"/>
          <a:ext cx="3363143" cy="1260894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daň z přidané hodnoty</a:t>
          </a:r>
        </a:p>
      </dsp:txBody>
      <dsp:txXfrm>
        <a:off x="38136" y="2918993"/>
        <a:ext cx="3289283" cy="1187034"/>
      </dsp:txXfrm>
    </dsp:sp>
    <dsp:sp modelId="{65CA2451-4F01-4038-B1BA-168DF413AE46}">
      <dsp:nvSpPr>
        <dsp:cNvPr id="0" name=""/>
        <dsp:cNvSpPr/>
      </dsp:nvSpPr>
      <dsp:spPr>
        <a:xfrm>
          <a:off x="3646854" y="1442034"/>
          <a:ext cx="6867539" cy="12608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selektivní (spotřební, akcízy)</a:t>
          </a:r>
        </a:p>
      </dsp:txBody>
      <dsp:txXfrm>
        <a:off x="3683784" y="1478964"/>
        <a:ext cx="6793679" cy="1187034"/>
      </dsp:txXfrm>
    </dsp:sp>
    <dsp:sp modelId="{1BBF7714-0D43-4370-BB52-B8620BBC5A82}">
      <dsp:nvSpPr>
        <dsp:cNvPr id="0" name=""/>
        <dsp:cNvSpPr/>
      </dsp:nvSpPr>
      <dsp:spPr>
        <a:xfrm>
          <a:off x="3646854" y="2882063"/>
          <a:ext cx="3363143" cy="1260894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spotřební daně</a:t>
          </a:r>
        </a:p>
      </dsp:txBody>
      <dsp:txXfrm>
        <a:off x="3683784" y="2918993"/>
        <a:ext cx="3289283" cy="1187034"/>
      </dsp:txXfrm>
    </dsp:sp>
    <dsp:sp modelId="{97C1629F-F861-442C-8757-678B9DCB3A96}">
      <dsp:nvSpPr>
        <dsp:cNvPr id="0" name=""/>
        <dsp:cNvSpPr/>
      </dsp:nvSpPr>
      <dsp:spPr>
        <a:xfrm>
          <a:off x="7151249" y="2882063"/>
          <a:ext cx="3363143" cy="1260894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energetické daně</a:t>
          </a:r>
        </a:p>
      </dsp:txBody>
      <dsp:txXfrm>
        <a:off x="7188179" y="2918993"/>
        <a:ext cx="3289283" cy="1187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AB573-DE79-4760-8855-F2B97D9091B4}">
      <dsp:nvSpPr>
        <dsp:cNvPr id="0" name=""/>
        <dsp:cNvSpPr/>
      </dsp:nvSpPr>
      <dsp:spPr>
        <a:xfrm>
          <a:off x="1587346" y="322823"/>
          <a:ext cx="2934009" cy="2934009"/>
        </a:xfrm>
        <a:prstGeom prst="pie">
          <a:avLst>
            <a:gd name="adj1" fmla="val 16200000"/>
            <a:gd name="adj2" fmla="val 540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latin typeface="Gill Sans MT" panose="020B0502020104020203" pitchFamily="34" charset="-18"/>
            </a:rPr>
            <a:t>Zdanitelná plnění</a:t>
          </a:r>
        </a:p>
      </dsp:txBody>
      <dsp:txXfrm>
        <a:off x="3054350" y="759432"/>
        <a:ext cx="1030396" cy="2060792"/>
      </dsp:txXfrm>
    </dsp:sp>
    <dsp:sp modelId="{41B0CBF2-54B3-4845-ADE3-8D46AED6DC58}">
      <dsp:nvSpPr>
        <dsp:cNvPr id="0" name=""/>
        <dsp:cNvSpPr/>
      </dsp:nvSpPr>
      <dsp:spPr>
        <a:xfrm>
          <a:off x="1603689" y="322823"/>
          <a:ext cx="2934009" cy="2934009"/>
        </a:xfrm>
        <a:prstGeom prst="pie">
          <a:avLst>
            <a:gd name="adj1" fmla="val 54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noProof="0" dirty="0">
              <a:latin typeface="Gill Sans MT" panose="020B0502020104020203" pitchFamily="34" charset="-18"/>
            </a:rPr>
            <a:t>Osvobozená plnění</a:t>
          </a:r>
          <a:endParaRPr lang="en-US" sz="1500" kern="1200" noProof="0" dirty="0">
            <a:latin typeface="Gill Sans MT" panose="020B0502020104020203" pitchFamily="34" charset="-18"/>
          </a:endParaRPr>
        </a:p>
      </dsp:txBody>
      <dsp:txXfrm>
        <a:off x="2022834" y="759432"/>
        <a:ext cx="1030396" cy="20607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A0A02-63B5-4A25-AC27-5579D7CDC316}">
      <dsp:nvSpPr>
        <dsp:cNvPr id="0" name=""/>
        <dsp:cNvSpPr/>
      </dsp:nvSpPr>
      <dsp:spPr>
        <a:xfrm>
          <a:off x="0" y="0"/>
          <a:ext cx="10515600" cy="123872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700" kern="1200" noProof="0" dirty="0"/>
            <a:t>osvobození od daně</a:t>
          </a:r>
          <a:endParaRPr lang="en-US" sz="5700" kern="1200" noProof="0" dirty="0"/>
        </a:p>
      </dsp:txBody>
      <dsp:txXfrm>
        <a:off x="0" y="0"/>
        <a:ext cx="10515600" cy="1238726"/>
      </dsp:txXfrm>
    </dsp:sp>
    <dsp:sp modelId="{17D7717E-2F06-4331-B377-3CB0E6CABA24}">
      <dsp:nvSpPr>
        <dsp:cNvPr id="0" name=""/>
        <dsp:cNvSpPr/>
      </dsp:nvSpPr>
      <dsp:spPr>
        <a:xfrm>
          <a:off x="0" y="1238726"/>
          <a:ext cx="5257799" cy="260132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noProof="0" dirty="0"/>
            <a:t>i. s nárokem na odpočet daně (§ 63)</a:t>
          </a:r>
          <a:endParaRPr lang="en-US" sz="4400" kern="1200" noProof="0" dirty="0"/>
        </a:p>
      </dsp:txBody>
      <dsp:txXfrm>
        <a:off x="0" y="1238726"/>
        <a:ext cx="5257799" cy="2601325"/>
      </dsp:txXfrm>
    </dsp:sp>
    <dsp:sp modelId="{61096768-10D4-4AA8-9A2A-C507E50FFB2D}">
      <dsp:nvSpPr>
        <dsp:cNvPr id="0" name=""/>
        <dsp:cNvSpPr/>
      </dsp:nvSpPr>
      <dsp:spPr>
        <a:xfrm>
          <a:off x="5257800" y="1238726"/>
          <a:ext cx="5257799" cy="260132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noProof="0" dirty="0" err="1">
              <a:solidFill>
                <a:schemeClr val="tx1"/>
              </a:solidFill>
            </a:rPr>
            <a:t>ii</a:t>
          </a:r>
          <a:r>
            <a:rPr lang="cs-CZ" sz="4400" kern="1200" noProof="0" dirty="0">
              <a:solidFill>
                <a:schemeClr val="tx1"/>
              </a:solidFill>
            </a:rPr>
            <a:t>. bez nároku na odpočet daně (§ 51)</a:t>
          </a:r>
          <a:endParaRPr lang="en-US" sz="4400" kern="1200" noProof="0" dirty="0">
            <a:solidFill>
              <a:schemeClr val="tx1"/>
            </a:solidFill>
          </a:endParaRPr>
        </a:p>
      </dsp:txBody>
      <dsp:txXfrm>
        <a:off x="5257800" y="1238726"/>
        <a:ext cx="5257799" cy="2601325"/>
      </dsp:txXfrm>
    </dsp:sp>
    <dsp:sp modelId="{1F8BE806-3E44-4975-8A3C-33B5E22EF7CA}">
      <dsp:nvSpPr>
        <dsp:cNvPr id="0" name=""/>
        <dsp:cNvSpPr/>
      </dsp:nvSpPr>
      <dsp:spPr>
        <a:xfrm>
          <a:off x="0" y="3840051"/>
          <a:ext cx="10515600" cy="28903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5FEC6-8241-4D6A-9944-23917F268170}">
      <dsp:nvSpPr>
        <dsp:cNvPr id="0" name=""/>
        <dsp:cNvSpPr/>
      </dsp:nvSpPr>
      <dsp:spPr>
        <a:xfrm>
          <a:off x="4819471" y="1591778"/>
          <a:ext cx="1528691" cy="727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782"/>
              </a:lnTo>
              <a:lnTo>
                <a:pt x="1528691" y="495782"/>
              </a:lnTo>
              <a:lnTo>
                <a:pt x="1528691" y="72751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A347E-1029-4581-84DD-59D226AFA176}">
      <dsp:nvSpPr>
        <dsp:cNvPr id="0" name=""/>
        <dsp:cNvSpPr/>
      </dsp:nvSpPr>
      <dsp:spPr>
        <a:xfrm>
          <a:off x="3290779" y="1591778"/>
          <a:ext cx="1528691" cy="727518"/>
        </a:xfrm>
        <a:custGeom>
          <a:avLst/>
          <a:gdLst/>
          <a:ahLst/>
          <a:cxnLst/>
          <a:rect l="0" t="0" r="0" b="0"/>
          <a:pathLst>
            <a:path>
              <a:moveTo>
                <a:pt x="1528691" y="0"/>
              </a:moveTo>
              <a:lnTo>
                <a:pt x="1528691" y="495782"/>
              </a:lnTo>
              <a:lnTo>
                <a:pt x="0" y="495782"/>
              </a:lnTo>
              <a:lnTo>
                <a:pt x="0" y="72751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700F8-64CF-4658-9EF2-AD5097B7A241}">
      <dsp:nvSpPr>
        <dsp:cNvPr id="0" name=""/>
        <dsp:cNvSpPr/>
      </dsp:nvSpPr>
      <dsp:spPr>
        <a:xfrm>
          <a:off x="3568723" y="3328"/>
          <a:ext cx="2501495" cy="15884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F2377-19C2-40C9-96AE-AEB5AB6D41CB}">
      <dsp:nvSpPr>
        <dsp:cNvPr id="0" name=""/>
        <dsp:cNvSpPr/>
      </dsp:nvSpPr>
      <dsp:spPr>
        <a:xfrm>
          <a:off x="3846667" y="267375"/>
          <a:ext cx="2501495" cy="1588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noProof="0" dirty="0"/>
            <a:t>Přijatá úplata </a:t>
          </a:r>
          <a:r>
            <a:rPr lang="en-US" sz="3100" kern="1200" noProof="0" dirty="0"/>
            <a:t>(12</a:t>
          </a:r>
          <a:r>
            <a:rPr lang="cs-CZ" sz="3100" kern="1200" noProof="0" dirty="0"/>
            <a:t>1 Kč</a:t>
          </a:r>
          <a:r>
            <a:rPr lang="en-US" sz="3100" kern="1200" noProof="0" dirty="0"/>
            <a:t>)</a:t>
          </a:r>
        </a:p>
      </dsp:txBody>
      <dsp:txXfrm>
        <a:off x="3893191" y="313899"/>
        <a:ext cx="2408447" cy="1495401"/>
      </dsp:txXfrm>
    </dsp:sp>
    <dsp:sp modelId="{E1F0732D-DC41-4DDD-AA3F-F6D595DA331D}">
      <dsp:nvSpPr>
        <dsp:cNvPr id="0" name=""/>
        <dsp:cNvSpPr/>
      </dsp:nvSpPr>
      <dsp:spPr>
        <a:xfrm>
          <a:off x="2040031" y="2319296"/>
          <a:ext cx="2501495" cy="15884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C9F93-5902-44E7-9E45-6EA7AFE629A4}">
      <dsp:nvSpPr>
        <dsp:cNvPr id="0" name=""/>
        <dsp:cNvSpPr/>
      </dsp:nvSpPr>
      <dsp:spPr>
        <a:xfrm>
          <a:off x="2317975" y="2583343"/>
          <a:ext cx="2501495" cy="1588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noProof="0" dirty="0"/>
            <a:t>Základ daně </a:t>
          </a:r>
          <a:r>
            <a:rPr lang="en-US" sz="3100" kern="1200" noProof="0" dirty="0"/>
            <a:t>(100</a:t>
          </a:r>
          <a:r>
            <a:rPr lang="cs-CZ" sz="3100" kern="1200" noProof="0" dirty="0"/>
            <a:t> Kč</a:t>
          </a:r>
          <a:r>
            <a:rPr lang="en-US" sz="3100" kern="1200" noProof="0" dirty="0"/>
            <a:t>)</a:t>
          </a:r>
        </a:p>
      </dsp:txBody>
      <dsp:txXfrm>
        <a:off x="2364499" y="2629867"/>
        <a:ext cx="2408447" cy="1495401"/>
      </dsp:txXfrm>
    </dsp:sp>
    <dsp:sp modelId="{DB9D7247-74E0-40E3-86FE-CB12BF43B09F}">
      <dsp:nvSpPr>
        <dsp:cNvPr id="0" name=""/>
        <dsp:cNvSpPr/>
      </dsp:nvSpPr>
      <dsp:spPr>
        <a:xfrm>
          <a:off x="5097414" y="2319296"/>
          <a:ext cx="2501495" cy="15884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98CA1-FD3E-4165-B4DC-6F5B83887D4B}">
      <dsp:nvSpPr>
        <dsp:cNvPr id="0" name=""/>
        <dsp:cNvSpPr/>
      </dsp:nvSpPr>
      <dsp:spPr>
        <a:xfrm>
          <a:off x="5375358" y="2583343"/>
          <a:ext cx="2501495" cy="1588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noProof="0" dirty="0"/>
            <a:t>DPH</a:t>
          </a:r>
          <a:r>
            <a:rPr lang="en-US" sz="3100" kern="1200" noProof="0" dirty="0"/>
            <a:t> (2</a:t>
          </a:r>
          <a:r>
            <a:rPr lang="cs-CZ" sz="3100" kern="1200" noProof="0" dirty="0"/>
            <a:t>1 Kč</a:t>
          </a:r>
          <a:r>
            <a:rPr lang="en-US" sz="3100" kern="1200" noProof="0" dirty="0"/>
            <a:t>)</a:t>
          </a:r>
        </a:p>
      </dsp:txBody>
      <dsp:txXfrm>
        <a:off x="5421882" y="2629867"/>
        <a:ext cx="2408447" cy="14954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8F72B-8334-42EF-8DE7-89ABC72FEF2D}">
      <dsp:nvSpPr>
        <dsp:cNvPr id="0" name=""/>
        <dsp:cNvSpPr/>
      </dsp:nvSpPr>
      <dsp:spPr>
        <a:xfrm>
          <a:off x="2503529" y="1502334"/>
          <a:ext cx="1776698" cy="422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107"/>
              </a:lnTo>
              <a:lnTo>
                <a:pt x="1776698" y="288107"/>
              </a:lnTo>
              <a:lnTo>
                <a:pt x="1776698" y="42277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EFEAB-98FC-4C52-B7BD-3C3F25F22132}">
      <dsp:nvSpPr>
        <dsp:cNvPr id="0" name=""/>
        <dsp:cNvSpPr/>
      </dsp:nvSpPr>
      <dsp:spPr>
        <a:xfrm>
          <a:off x="2457809" y="1502334"/>
          <a:ext cx="91440" cy="4227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277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7FBA1-0342-4C89-A1E0-FAD58DDDA6D3}">
      <dsp:nvSpPr>
        <dsp:cNvPr id="0" name=""/>
        <dsp:cNvSpPr/>
      </dsp:nvSpPr>
      <dsp:spPr>
        <a:xfrm>
          <a:off x="726831" y="1502334"/>
          <a:ext cx="1776698" cy="422773"/>
        </a:xfrm>
        <a:custGeom>
          <a:avLst/>
          <a:gdLst/>
          <a:ahLst/>
          <a:cxnLst/>
          <a:rect l="0" t="0" r="0" b="0"/>
          <a:pathLst>
            <a:path>
              <a:moveTo>
                <a:pt x="1776698" y="0"/>
              </a:moveTo>
              <a:lnTo>
                <a:pt x="1776698" y="288107"/>
              </a:lnTo>
              <a:lnTo>
                <a:pt x="0" y="288107"/>
              </a:lnTo>
              <a:lnTo>
                <a:pt x="0" y="42277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700F8-64CF-4658-9EF2-AD5097B7A241}">
      <dsp:nvSpPr>
        <dsp:cNvPr id="0" name=""/>
        <dsp:cNvSpPr/>
      </dsp:nvSpPr>
      <dsp:spPr>
        <a:xfrm>
          <a:off x="1776698" y="579259"/>
          <a:ext cx="1453662" cy="923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F2377-19C2-40C9-96AE-AEB5AB6D41CB}">
      <dsp:nvSpPr>
        <dsp:cNvPr id="0" name=""/>
        <dsp:cNvSpPr/>
      </dsp:nvSpPr>
      <dsp:spPr>
        <a:xfrm>
          <a:off x="1938216" y="732701"/>
          <a:ext cx="1453662" cy="923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noProof="0" dirty="0"/>
            <a:t>Sazby DPH</a:t>
          </a:r>
          <a:r>
            <a:rPr lang="en-US" sz="1700" kern="1200" noProof="0" dirty="0"/>
            <a:t> </a:t>
          </a:r>
        </a:p>
      </dsp:txBody>
      <dsp:txXfrm>
        <a:off x="1965252" y="759737"/>
        <a:ext cx="1399590" cy="869003"/>
      </dsp:txXfrm>
    </dsp:sp>
    <dsp:sp modelId="{499321D9-74FC-4881-8422-4DE2F6A84723}">
      <dsp:nvSpPr>
        <dsp:cNvPr id="0" name=""/>
        <dsp:cNvSpPr/>
      </dsp:nvSpPr>
      <dsp:spPr>
        <a:xfrm>
          <a:off x="0" y="1925108"/>
          <a:ext cx="1453662" cy="923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D7631-554B-4004-B9A5-6978FDD42C16}">
      <dsp:nvSpPr>
        <dsp:cNvPr id="0" name=""/>
        <dsp:cNvSpPr/>
      </dsp:nvSpPr>
      <dsp:spPr>
        <a:xfrm>
          <a:off x="161518" y="2078550"/>
          <a:ext cx="1453662" cy="923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noProof="0" dirty="0"/>
            <a:t>základní</a:t>
          </a:r>
          <a:br>
            <a:rPr lang="en-US" sz="1700" kern="1200" noProof="0" dirty="0"/>
          </a:br>
          <a:r>
            <a:rPr lang="en-US" sz="1700" kern="1200" noProof="0" dirty="0"/>
            <a:t> (2</a:t>
          </a:r>
          <a:r>
            <a:rPr lang="cs-CZ" sz="1700" kern="1200" noProof="0" dirty="0"/>
            <a:t>1</a:t>
          </a:r>
          <a:r>
            <a:rPr lang="en-US" sz="1700" kern="1200" noProof="0" dirty="0"/>
            <a:t> %)</a:t>
          </a:r>
        </a:p>
      </dsp:txBody>
      <dsp:txXfrm>
        <a:off x="188554" y="2105586"/>
        <a:ext cx="1399590" cy="869003"/>
      </dsp:txXfrm>
    </dsp:sp>
    <dsp:sp modelId="{A87B6B39-2326-4E22-9C94-5DC956D02DF2}">
      <dsp:nvSpPr>
        <dsp:cNvPr id="0" name=""/>
        <dsp:cNvSpPr/>
      </dsp:nvSpPr>
      <dsp:spPr>
        <a:xfrm>
          <a:off x="1776698" y="1925108"/>
          <a:ext cx="1453662" cy="923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E6D21-3DE7-4A60-A4A0-0AE10B766CD3}">
      <dsp:nvSpPr>
        <dsp:cNvPr id="0" name=""/>
        <dsp:cNvSpPr/>
      </dsp:nvSpPr>
      <dsp:spPr>
        <a:xfrm>
          <a:off x="1938216" y="2078550"/>
          <a:ext cx="1453662" cy="923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noProof="0" dirty="0"/>
            <a:t>první snížená</a:t>
          </a:r>
          <a:r>
            <a:rPr lang="en-US" sz="1700" kern="1200" noProof="0" dirty="0"/>
            <a:t> </a:t>
          </a:r>
          <a:br>
            <a:rPr lang="cs-CZ" sz="1700" kern="1200" noProof="0" dirty="0"/>
          </a:br>
          <a:r>
            <a:rPr lang="en-US" sz="1700" kern="1200" noProof="0" dirty="0"/>
            <a:t>(</a:t>
          </a:r>
          <a:r>
            <a:rPr lang="cs-CZ" sz="1700" kern="1200" noProof="0" dirty="0"/>
            <a:t>15 %</a:t>
          </a:r>
          <a:r>
            <a:rPr lang="en-US" sz="1700" kern="1200" noProof="0" dirty="0"/>
            <a:t>)</a:t>
          </a:r>
        </a:p>
      </dsp:txBody>
      <dsp:txXfrm>
        <a:off x="1965252" y="2105586"/>
        <a:ext cx="1399590" cy="869003"/>
      </dsp:txXfrm>
    </dsp:sp>
    <dsp:sp modelId="{46B0CA0E-43D2-4221-A474-9776FA8E88FF}">
      <dsp:nvSpPr>
        <dsp:cNvPr id="0" name=""/>
        <dsp:cNvSpPr/>
      </dsp:nvSpPr>
      <dsp:spPr>
        <a:xfrm>
          <a:off x="3553396" y="1925108"/>
          <a:ext cx="1453662" cy="923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D88D8-3181-4C02-859E-2CDFE95D8F26}">
      <dsp:nvSpPr>
        <dsp:cNvPr id="0" name=""/>
        <dsp:cNvSpPr/>
      </dsp:nvSpPr>
      <dsp:spPr>
        <a:xfrm>
          <a:off x="3714914" y="2078550"/>
          <a:ext cx="1453662" cy="923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noProof="0" dirty="0"/>
            <a:t>druhá snížená (10 %)</a:t>
          </a:r>
          <a:endParaRPr lang="en-US" sz="1700" kern="1200" noProof="0" dirty="0"/>
        </a:p>
      </dsp:txBody>
      <dsp:txXfrm>
        <a:off x="3741950" y="2105586"/>
        <a:ext cx="1399590" cy="8690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3EFEAB-98FC-4C52-B7BD-3C3F25F22132}">
      <dsp:nvSpPr>
        <dsp:cNvPr id="0" name=""/>
        <dsp:cNvSpPr/>
      </dsp:nvSpPr>
      <dsp:spPr>
        <a:xfrm>
          <a:off x="1887661" y="964000"/>
          <a:ext cx="990732" cy="443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362"/>
              </a:lnTo>
              <a:lnTo>
                <a:pt x="990732" y="302362"/>
              </a:lnTo>
              <a:lnTo>
                <a:pt x="990732" y="44302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7FBA1-0342-4C89-A1E0-FAD58DDDA6D3}">
      <dsp:nvSpPr>
        <dsp:cNvPr id="0" name=""/>
        <dsp:cNvSpPr/>
      </dsp:nvSpPr>
      <dsp:spPr>
        <a:xfrm>
          <a:off x="1022589" y="964000"/>
          <a:ext cx="865071" cy="443023"/>
        </a:xfrm>
        <a:custGeom>
          <a:avLst/>
          <a:gdLst/>
          <a:ahLst/>
          <a:cxnLst/>
          <a:rect l="0" t="0" r="0" b="0"/>
          <a:pathLst>
            <a:path>
              <a:moveTo>
                <a:pt x="865071" y="0"/>
              </a:moveTo>
              <a:lnTo>
                <a:pt x="865071" y="302362"/>
              </a:lnTo>
              <a:lnTo>
                <a:pt x="0" y="302362"/>
              </a:lnTo>
              <a:lnTo>
                <a:pt x="0" y="44302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700F8-64CF-4658-9EF2-AD5097B7A241}">
      <dsp:nvSpPr>
        <dsp:cNvPr id="0" name=""/>
        <dsp:cNvSpPr/>
      </dsp:nvSpPr>
      <dsp:spPr>
        <a:xfrm>
          <a:off x="1128468" y="-174"/>
          <a:ext cx="1518384" cy="9641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F2377-19C2-40C9-96AE-AEB5AB6D41CB}">
      <dsp:nvSpPr>
        <dsp:cNvPr id="0" name=""/>
        <dsp:cNvSpPr/>
      </dsp:nvSpPr>
      <dsp:spPr>
        <a:xfrm>
          <a:off x="1297177" y="160099"/>
          <a:ext cx="1518384" cy="964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/>
            <a:t>Sazby DPH</a:t>
          </a:r>
          <a:r>
            <a:rPr lang="en-US" sz="2500" kern="1200" noProof="0" dirty="0"/>
            <a:t> </a:t>
          </a:r>
        </a:p>
      </dsp:txBody>
      <dsp:txXfrm>
        <a:off x="1325417" y="188339"/>
        <a:ext cx="1461904" cy="907694"/>
      </dsp:txXfrm>
    </dsp:sp>
    <dsp:sp modelId="{499321D9-74FC-4881-8422-4DE2F6A84723}">
      <dsp:nvSpPr>
        <dsp:cNvPr id="0" name=""/>
        <dsp:cNvSpPr/>
      </dsp:nvSpPr>
      <dsp:spPr>
        <a:xfrm>
          <a:off x="263397" y="1407023"/>
          <a:ext cx="1518384" cy="9641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D7631-554B-4004-B9A5-6978FDD42C16}">
      <dsp:nvSpPr>
        <dsp:cNvPr id="0" name=""/>
        <dsp:cNvSpPr/>
      </dsp:nvSpPr>
      <dsp:spPr>
        <a:xfrm>
          <a:off x="432106" y="1567297"/>
          <a:ext cx="1518384" cy="964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/>
            <a:t>základní</a:t>
          </a:r>
          <a:br>
            <a:rPr lang="en-US" sz="2500" kern="1200" noProof="0" dirty="0"/>
          </a:br>
          <a:r>
            <a:rPr lang="en-US" sz="2500" kern="1200" noProof="0" dirty="0"/>
            <a:t> (2</a:t>
          </a:r>
          <a:r>
            <a:rPr lang="cs-CZ" sz="2500" kern="1200" noProof="0" dirty="0"/>
            <a:t>1</a:t>
          </a:r>
          <a:r>
            <a:rPr lang="en-US" sz="2500" kern="1200" noProof="0" dirty="0"/>
            <a:t> %)</a:t>
          </a:r>
        </a:p>
      </dsp:txBody>
      <dsp:txXfrm>
        <a:off x="460346" y="1595537"/>
        <a:ext cx="1461904" cy="907694"/>
      </dsp:txXfrm>
    </dsp:sp>
    <dsp:sp modelId="{A87B6B39-2326-4E22-9C94-5DC956D02DF2}">
      <dsp:nvSpPr>
        <dsp:cNvPr id="0" name=""/>
        <dsp:cNvSpPr/>
      </dsp:nvSpPr>
      <dsp:spPr>
        <a:xfrm>
          <a:off x="2119201" y="1407023"/>
          <a:ext cx="1518384" cy="9641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E6D21-3DE7-4A60-A4A0-0AE10B766CD3}">
      <dsp:nvSpPr>
        <dsp:cNvPr id="0" name=""/>
        <dsp:cNvSpPr/>
      </dsp:nvSpPr>
      <dsp:spPr>
        <a:xfrm>
          <a:off x="2287910" y="1567297"/>
          <a:ext cx="1518384" cy="964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/>
            <a:t>snížená</a:t>
          </a:r>
          <a:r>
            <a:rPr lang="en-US" sz="2500" kern="1200" noProof="0" dirty="0"/>
            <a:t> </a:t>
          </a:r>
          <a:br>
            <a:rPr lang="cs-CZ" sz="2500" kern="1200" noProof="0" dirty="0"/>
          </a:br>
          <a:r>
            <a:rPr lang="en-US" sz="2500" kern="1200" noProof="0" dirty="0"/>
            <a:t>(</a:t>
          </a:r>
          <a:r>
            <a:rPr lang="cs-CZ" sz="2500" kern="1200" noProof="0" dirty="0"/>
            <a:t>12 %</a:t>
          </a:r>
          <a:r>
            <a:rPr lang="en-US" sz="2500" kern="1200" noProof="0" dirty="0"/>
            <a:t>)</a:t>
          </a:r>
        </a:p>
      </dsp:txBody>
      <dsp:txXfrm>
        <a:off x="2316150" y="1595537"/>
        <a:ext cx="1461904" cy="907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4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64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z přidané hodnoty</a:t>
            </a:r>
            <a:endParaRPr lang="en-US" sz="4400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Radim Boháč</a:t>
            </a:r>
          </a:p>
          <a:p>
            <a:r>
              <a:rPr lang="cs-CZ" dirty="0"/>
              <a:t>3. a 17. března </a:t>
            </a:r>
            <a:r>
              <a:rPr lang="en-US" dirty="0"/>
              <a:t>20</a:t>
            </a:r>
            <a:r>
              <a:rPr lang="cs-CZ" dirty="0"/>
              <a:t>25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</a:t>
            </a:r>
            <a:r>
              <a:rPr lang="en-US" dirty="0"/>
              <a:t>. </a:t>
            </a:r>
            <a:r>
              <a:rPr lang="cs-CZ" dirty="0"/>
              <a:t>Plátci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povinní plátci (§ 6 až 6e)</a:t>
            </a:r>
          </a:p>
          <a:p>
            <a:pPr lvl="1"/>
            <a:r>
              <a:rPr lang="cs-CZ" dirty="0"/>
              <a:t>osoby povinné k dani, příp. osoba registrovaná do režimu pro malé podniky pro tuzemsko</a:t>
            </a:r>
          </a:p>
          <a:p>
            <a:pPr lvl="1"/>
            <a:r>
              <a:rPr lang="cs-CZ" dirty="0"/>
              <a:t>důvody</a:t>
            </a:r>
          </a:p>
          <a:p>
            <a:pPr lvl="2"/>
            <a:r>
              <a:rPr lang="cs-CZ" dirty="0"/>
              <a:t>překročení obratu</a:t>
            </a:r>
          </a:p>
          <a:p>
            <a:pPr lvl="2"/>
            <a:r>
              <a:rPr lang="cs-CZ" dirty="0"/>
              <a:t>nabytí obchodní závodu od plátce</a:t>
            </a:r>
          </a:p>
          <a:p>
            <a:pPr lvl="2"/>
            <a:r>
              <a:rPr lang="cs-CZ" dirty="0"/>
              <a:t>další</a:t>
            </a:r>
          </a:p>
          <a:p>
            <a:r>
              <a:rPr lang="cs-CZ" b="1" dirty="0"/>
              <a:t>dobrovolní plátci (§ 6f)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84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</a:t>
            </a:r>
            <a:r>
              <a:rPr lang="en-US" dirty="0"/>
              <a:t>. </a:t>
            </a:r>
            <a:r>
              <a:rPr lang="cs-CZ" dirty="0"/>
              <a:t>Plátci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895955" y="3139229"/>
            <a:ext cx="10176934" cy="905"/>
          </a:xfrm>
          <a:prstGeom prst="line">
            <a:avLst/>
          </a:prstGeom>
          <a:ln w="76200"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895096" y="1266885"/>
            <a:ext cx="860" cy="374468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655404" y="1266885"/>
            <a:ext cx="0" cy="20161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086456" y="3356035"/>
            <a:ext cx="11535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latin typeface="Gill Sans MT" panose="020B0502020104020203" pitchFamily="34" charset="-18"/>
              </a:rPr>
              <a:t>0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86208" y="3356034"/>
            <a:ext cx="40059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2 000 000 Kč	    2 536 500 Kč</a:t>
            </a:r>
            <a:endParaRPr lang="en-US" sz="2800" dirty="0">
              <a:latin typeface="Gill Sans MT" panose="020B0502020104020203" pitchFamily="34" charset="-18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895956" y="2347972"/>
            <a:ext cx="5759449" cy="0"/>
          </a:xfrm>
          <a:prstGeom prst="line">
            <a:avLst/>
          </a:prstGeom>
          <a:ln w="762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655406" y="1195150"/>
            <a:ext cx="4417484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400" dirty="0">
                <a:solidFill>
                  <a:schemeClr val="bg1"/>
                </a:solidFill>
                <a:latin typeface="Gill Sans MT" panose="020B0502020104020203" pitchFamily="34" charset="-18"/>
              </a:rPr>
              <a:t>povinní </a:t>
            </a:r>
            <a:br>
              <a:rPr lang="cs-CZ" sz="24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400" dirty="0">
                <a:solidFill>
                  <a:schemeClr val="bg1"/>
                </a:solidFill>
                <a:latin typeface="Gill Sans MT" panose="020B0502020104020203" pitchFamily="34" charset="-18"/>
              </a:rPr>
              <a:t>plátci</a:t>
            </a:r>
            <a:endParaRPr lang="en-US" sz="2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655405" y="2347972"/>
            <a:ext cx="4417484" cy="0"/>
          </a:xfrm>
          <a:prstGeom prst="line">
            <a:avLst/>
          </a:prstGeom>
          <a:ln w="76200">
            <a:solidFill>
              <a:schemeClr val="accent4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895955" y="4506972"/>
            <a:ext cx="10176933" cy="0"/>
          </a:xfrm>
          <a:prstGeom prst="line">
            <a:avLst/>
          </a:prstGeom>
          <a:ln w="76200">
            <a:solidFill>
              <a:schemeClr val="accent6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952852" y="4651435"/>
            <a:ext cx="10120037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  <a:latin typeface="Gill Sans MT" panose="020B0502020104020203" pitchFamily="34" charset="-18"/>
              </a:rPr>
              <a:t>osoba povinná k dani se sídlem v tuzemsku nebo osoba registrovaná do režimu pro malé podniky pro tuzemsko</a:t>
            </a:r>
            <a:endParaRPr lang="en-US" sz="24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895956" y="1195150"/>
            <a:ext cx="575944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400" dirty="0">
                <a:solidFill>
                  <a:schemeClr val="bg1"/>
                </a:solidFill>
                <a:latin typeface="Gill Sans MT" panose="020B0502020104020203" pitchFamily="34" charset="-18"/>
              </a:rPr>
              <a:t>dobrovolní</a:t>
            </a:r>
            <a:br>
              <a:rPr lang="cs-CZ" sz="24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400" dirty="0">
                <a:solidFill>
                  <a:schemeClr val="bg1"/>
                </a:solidFill>
                <a:latin typeface="Gill Sans MT" panose="020B0502020104020203" pitchFamily="34" charset="-18"/>
              </a:rPr>
              <a:t>plátci</a:t>
            </a:r>
            <a:endParaRPr lang="en-US" sz="2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" name="Line 7">
            <a:extLst>
              <a:ext uri="{FF2B5EF4-FFF2-40B4-BE49-F238E27FC236}">
                <a16:creationId xmlns:a16="http://schemas.microsoft.com/office/drawing/2014/main" id="{B3E6AF05-036E-62F8-0EE1-BE2356010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5542" y="2482116"/>
            <a:ext cx="1" cy="80089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BF2A952-9928-E698-CDCF-E5E9D1FC3E40}"/>
              </a:ext>
            </a:extLst>
          </p:cNvPr>
          <p:cNvSpPr txBox="1"/>
          <p:nvPr/>
        </p:nvSpPr>
        <p:spPr>
          <a:xfrm>
            <a:off x="10389704" y="3197324"/>
            <a:ext cx="17013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latin typeface="Gill Sans MT" panose="020B0502020104020203" pitchFamily="34" charset="-18"/>
              </a:rPr>
              <a:t>obrat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endParaRPr lang="cs-CZ" sz="1800" dirty="0">
              <a:latin typeface="Gill Sans MT" panose="020B0502020104020203" pitchFamily="34" charset="-18"/>
            </a:endParaRPr>
          </a:p>
          <a:p>
            <a:r>
              <a:rPr lang="cs-CZ" sz="2000" dirty="0">
                <a:latin typeface="Gill Sans MT" panose="020B0502020104020203" pitchFamily="34" charset="-18"/>
              </a:rPr>
              <a:t>v tuzemsku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</a:t>
            </a:r>
            <a:r>
              <a:rPr lang="en-US" dirty="0"/>
              <a:t>. </a:t>
            </a:r>
            <a:r>
              <a:rPr lang="cs-CZ" dirty="0"/>
              <a:t>Plátci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překročení obratu 2 000 000,- Kč a méně než 2 536 500 Kč v kalendářním roce</a:t>
            </a:r>
          </a:p>
          <a:p>
            <a:pPr lvl="1"/>
            <a:r>
              <a:rPr lang="cs-CZ" dirty="0"/>
              <a:t>plátcem od 1. ledna následujícího kalendářního roku </a:t>
            </a:r>
            <a:endParaRPr lang="cs-CZ" dirty="0">
              <a:highlight>
                <a:srgbClr val="FFFF00"/>
              </a:highlight>
            </a:endParaRPr>
          </a:p>
          <a:p>
            <a:pPr lvl="1"/>
            <a:r>
              <a:rPr lang="cs-CZ" dirty="0"/>
              <a:t>možnost stát se plátci ke dni následujícímu po dni překročení tohoto obratu</a:t>
            </a:r>
          </a:p>
          <a:p>
            <a:pPr lvl="1"/>
            <a:endParaRPr lang="cs-CZ" dirty="0"/>
          </a:p>
          <a:p>
            <a:r>
              <a:rPr lang="cs-CZ" b="1" dirty="0"/>
              <a:t>překročení obratu 2 536 500,- Kč v kalendářním roce </a:t>
            </a:r>
          </a:p>
          <a:p>
            <a:pPr lvl="1"/>
            <a:r>
              <a:rPr lang="cs-CZ" dirty="0"/>
              <a:t>plátcem dnem následujícím po dni, kdy v tuzemsku překročila tento obrat</a:t>
            </a:r>
          </a:p>
          <a:p>
            <a:pPr lvl="1"/>
            <a:endParaRPr lang="cs-CZ" dirty="0"/>
          </a:p>
          <a:p>
            <a:r>
              <a:rPr lang="cs-CZ" b="1" dirty="0"/>
              <a:t>povinnost podat přihlášku k registraci</a:t>
            </a:r>
          </a:p>
          <a:p>
            <a:pPr lvl="1"/>
            <a:r>
              <a:rPr lang="cs-CZ" dirty="0"/>
              <a:t>do 10 pracovních dnů 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91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</a:t>
            </a:r>
            <a:r>
              <a:rPr lang="en-US" dirty="0"/>
              <a:t>. </a:t>
            </a:r>
            <a:r>
              <a:rPr lang="cs-CZ" dirty="0"/>
              <a:t>Plátci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nespolehliví plátci (§ 106a)</a:t>
            </a:r>
          </a:p>
          <a:p>
            <a:pPr lvl="1"/>
            <a:r>
              <a:rPr lang="cs-CZ" dirty="0"/>
              <a:t>primárně zrušení registrace jako plátce</a:t>
            </a:r>
          </a:p>
          <a:p>
            <a:pPr lvl="1"/>
            <a:r>
              <a:rPr lang="cs-CZ" dirty="0"/>
              <a:t>rozhoduje správce daně</a:t>
            </a:r>
          </a:p>
          <a:p>
            <a:pPr lvl="1"/>
            <a:r>
              <a:rPr lang="cs-CZ" dirty="0"/>
              <a:t>porušení povinností při správě daně z přidané hodnoty závažným způsobem</a:t>
            </a:r>
          </a:p>
          <a:p>
            <a:pPr lvl="1"/>
            <a:endParaRPr lang="cs-CZ" dirty="0"/>
          </a:p>
          <a:p>
            <a:r>
              <a:rPr lang="cs-CZ" b="1" dirty="0"/>
              <a:t>nespolehlivé osoby (§ 106aa)</a:t>
            </a:r>
          </a:p>
          <a:p>
            <a:pPr lvl="1"/>
            <a:r>
              <a:rPr lang="cs-CZ" dirty="0"/>
              <a:t>rozhoduje správce daně</a:t>
            </a:r>
          </a:p>
          <a:p>
            <a:pPr lvl="1"/>
            <a:r>
              <a:rPr lang="cs-CZ" dirty="0"/>
              <a:t>porušení povinností při správě daně z přidané hodnoty závažným způsobem</a:t>
            </a:r>
          </a:p>
          <a:p>
            <a:pPr lvl="1"/>
            <a:r>
              <a:rPr lang="cs-CZ" dirty="0"/>
              <a:t>zrušení registrace nespolehlivého plátce = nespolehlivá osoba</a:t>
            </a:r>
          </a:p>
          <a:p>
            <a:pPr lvl="1"/>
            <a:r>
              <a:rPr lang="cs-CZ" dirty="0"/>
              <a:t>nespolehlivá osoba se stane plátcem = nespolehlivý plátce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791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</a:t>
            </a:r>
            <a:r>
              <a:rPr lang="en-US" dirty="0"/>
              <a:t>. </a:t>
            </a:r>
            <a:r>
              <a:rPr lang="cs-CZ" dirty="0"/>
              <a:t>Identifikované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povinné identifikované osoby (§ 6g až 6j)</a:t>
            </a:r>
          </a:p>
          <a:p>
            <a:pPr lvl="1"/>
            <a:r>
              <a:rPr lang="cs-CZ" dirty="0"/>
              <a:t>„plátce pro </a:t>
            </a:r>
            <a:r>
              <a:rPr lang="cs-CZ" dirty="0" err="1"/>
              <a:t>intraunijní</a:t>
            </a:r>
            <a:r>
              <a:rPr lang="cs-CZ" dirty="0"/>
              <a:t> plnění“</a:t>
            </a:r>
          </a:p>
          <a:p>
            <a:pPr lvl="1"/>
            <a:r>
              <a:rPr lang="cs-CZ" dirty="0"/>
              <a:t>osoba povinná k dani, která </a:t>
            </a:r>
            <a:r>
              <a:rPr lang="cs-CZ" b="1" dirty="0"/>
              <a:t>není plátcem</a:t>
            </a:r>
            <a:r>
              <a:rPr lang="cs-CZ" dirty="0"/>
              <a:t>, nebo právnická osoba nepovinná k dani jsou identifikovanými osobami ode dne uskutečnění prvního </a:t>
            </a:r>
            <a:r>
              <a:rPr lang="cs-CZ" b="1" dirty="0"/>
              <a:t>pořízení zboží z jiného členského státu</a:t>
            </a:r>
            <a:r>
              <a:rPr lang="cs-CZ" dirty="0"/>
              <a:t>, které je předmětem daně</a:t>
            </a:r>
          </a:p>
          <a:p>
            <a:pPr lvl="1"/>
            <a:r>
              <a:rPr lang="cs-CZ" dirty="0"/>
              <a:t>osoba povinná k dani se sídlem nebo provozovnou v tuzemsku, která </a:t>
            </a:r>
            <a:r>
              <a:rPr lang="cs-CZ" b="1" dirty="0"/>
              <a:t>není plátcem</a:t>
            </a:r>
            <a:r>
              <a:rPr lang="cs-CZ" dirty="0"/>
              <a:t>, je identifikovanou osobou ode dne </a:t>
            </a:r>
            <a:r>
              <a:rPr lang="cs-CZ" b="1" dirty="0"/>
              <a:t>přijetí zdanitelného plnění </a:t>
            </a:r>
            <a:r>
              <a:rPr lang="cs-CZ" dirty="0"/>
              <a:t>s místem plnění v tuzemsku od osoby neusazené v tuzemsku, nebo ode dne </a:t>
            </a:r>
            <a:r>
              <a:rPr lang="cs-CZ" b="1" dirty="0"/>
              <a:t>poskytnutí úplaty</a:t>
            </a:r>
            <a:r>
              <a:rPr lang="cs-CZ" dirty="0"/>
              <a:t>, ze které vznikla povinnost přiznat daň, a to od toho dne, který nastane dříve, pokud se jedná </a:t>
            </a:r>
            <a:r>
              <a:rPr lang="cs-CZ" b="1" dirty="0"/>
              <a:t>o poskytnutí služby</a:t>
            </a:r>
          </a:p>
          <a:p>
            <a:r>
              <a:rPr lang="cs-CZ" b="1" dirty="0"/>
              <a:t>dobrovolné identifikované osoby (§ 6k a 6l)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512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romanUcPeriod"/>
            </a:pPr>
            <a:r>
              <a:rPr lang="cs-CZ" dirty="0"/>
              <a:t>Vymezení předmětu daně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Základní pojmy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Princip daně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Povinnost přiznat daň na výstupu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Daňové doklady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Nárok na odpočet daně na vstupu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Osvobození od daně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Vracení daně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Vymezení předmětu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předmětem daně je (§ 2 odst. 1)</a:t>
            </a:r>
          </a:p>
          <a:p>
            <a:pPr marL="849313" lvl="1" indent="-457200">
              <a:lnSpc>
                <a:spcPct val="120000"/>
              </a:lnSpc>
              <a:buFont typeface="+mj-lt"/>
              <a:buAutoNum type="alphaLcParenR"/>
            </a:pPr>
            <a:r>
              <a:rPr lang="cs-CZ" dirty="0"/>
              <a:t>dodání zboží (4 podmínky)</a:t>
            </a:r>
          </a:p>
          <a:p>
            <a:pPr marL="849313" lvl="1" indent="-457200">
              <a:lnSpc>
                <a:spcPct val="120000"/>
              </a:lnSpc>
              <a:buFont typeface="+mj-lt"/>
              <a:buAutoNum type="alphaLcParenR"/>
            </a:pPr>
            <a:r>
              <a:rPr lang="cs-CZ" dirty="0"/>
              <a:t>poskytnutí služby (4 podmínky)</a:t>
            </a:r>
          </a:p>
          <a:p>
            <a:pPr marL="849313" lvl="1" indent="-457200">
              <a:lnSpc>
                <a:spcPct val="120000"/>
              </a:lnSpc>
              <a:buFont typeface="+mj-lt"/>
              <a:buAutoNum type="alphaLcParenR"/>
            </a:pPr>
            <a:r>
              <a:rPr lang="cs-CZ" dirty="0"/>
              <a:t>pořízení zboží z jiného členského státu Evropské unie (4 podmínky) + pořízení nového dopravního prostředku z jiného členského státu Evropské unie (3 podmínky)</a:t>
            </a:r>
          </a:p>
          <a:p>
            <a:pPr marL="849313" lvl="1" indent="-457200">
              <a:lnSpc>
                <a:spcPct val="120000"/>
              </a:lnSpc>
              <a:buFont typeface="+mj-lt"/>
              <a:buAutoNum type="alphaLcParenR"/>
            </a:pPr>
            <a:r>
              <a:rPr lang="cs-CZ" dirty="0"/>
              <a:t>dovoz zboží s místem plnění v tuzemsku</a:t>
            </a:r>
          </a:p>
          <a:p>
            <a:pPr>
              <a:lnSpc>
                <a:spcPct val="120000"/>
              </a:lnSpc>
            </a:pPr>
            <a:r>
              <a:rPr lang="cs-CZ" b="1" dirty="0"/>
              <a:t>předmětem daně není (§ 2a)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5029200" y="2441122"/>
            <a:ext cx="2988130" cy="3020786"/>
          </a:xfrm>
          <a:prstGeom prst="ellipse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34151402"/>
              </p:ext>
            </p:extLst>
          </p:nvPr>
        </p:nvGraphicFramePr>
        <p:xfrm>
          <a:off x="3452585" y="2164255"/>
          <a:ext cx="6250152" cy="3492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Základní pojmy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8180611" y="2939148"/>
            <a:ext cx="2385661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Gill Sans MT" panose="020B0502020104020203" pitchFamily="34" charset="-18"/>
              </a:rPr>
              <a:t>Předmět daně</a:t>
            </a: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zdanitelné plnění (§ 2 odst. 2)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plnění je předmětem daně a není osvobozené od daně</a:t>
            </a:r>
          </a:p>
        </p:txBody>
      </p:sp>
    </p:spTree>
    <p:extLst>
      <p:ext uri="{BB962C8B-B14F-4D97-AF65-F5344CB8AC3E}">
        <p14:creationId xmlns:p14="http://schemas.microsoft.com/office/powerpoint/2010/main" val="118245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daň na výstupu (§ 4 odst. 1 písm. c)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daň uplatněná plátcem za zdanitelné plnění nebo z přijaté úplaty vztahující se k tomuto plnění</a:t>
            </a:r>
          </a:p>
          <a:p>
            <a:pPr>
              <a:lnSpc>
                <a:spcPct val="110000"/>
              </a:lnSpc>
            </a:pPr>
            <a:r>
              <a:rPr lang="cs-CZ" b="1" dirty="0"/>
              <a:t>daň na vstupu (§ 72 odst. 2)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zejména daň uplatněná podle tohoto zákona na zboží, které plátci bylo nebo má být dodáno, nebo službu, která mu byla nebo má být poskytnuta, na zboží, které bylo plátcem pořízeno z jiného členského státu anebo dovezeno ze třetí země 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odpočet daně na vstupu (§ 72 odst. 1)</a:t>
            </a:r>
          </a:p>
          <a:p>
            <a:pPr>
              <a:lnSpc>
                <a:spcPct val="110000"/>
              </a:lnSpc>
            </a:pPr>
            <a:r>
              <a:rPr lang="cs-CZ" b="1" dirty="0"/>
              <a:t>daň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daň na výstupu </a:t>
            </a:r>
            <a:r>
              <a:rPr lang="en-US" dirty="0"/>
              <a:t>&gt;</a:t>
            </a:r>
            <a:r>
              <a:rPr lang="cs-CZ" dirty="0"/>
              <a:t> daň na vstupu</a:t>
            </a:r>
          </a:p>
          <a:p>
            <a:pPr>
              <a:lnSpc>
                <a:spcPct val="110000"/>
              </a:lnSpc>
            </a:pPr>
            <a:r>
              <a:rPr lang="cs-CZ" b="1" dirty="0"/>
              <a:t>nadměrný odpočet (§ 4 odst. 1 písm. d)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daň na vstupu </a:t>
            </a:r>
            <a:r>
              <a:rPr lang="en-US" dirty="0"/>
              <a:t>&gt;</a:t>
            </a:r>
            <a:r>
              <a:rPr lang="cs-CZ" dirty="0"/>
              <a:t> daň na výstupu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19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655" y="400495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55" y="4014398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8BF1BA77-6E09-4E7B-87E2-C2442274E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1" y="4942510"/>
            <a:ext cx="2400300" cy="523220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582" y="3213210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A2F173A-8977-4258-910D-161E0ED6BFFA}"/>
              </a:ext>
            </a:extLst>
          </p:cNvPr>
          <p:cNvCxnSpPr/>
          <p:nvPr/>
        </p:nvCxnSpPr>
        <p:spPr>
          <a:xfrm>
            <a:off x="6722837" y="3005114"/>
            <a:ext cx="36812" cy="1906619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54DDC0AC-2628-4202-AF99-2F70CBCDC57E}"/>
              </a:ext>
            </a:extLst>
          </p:cNvPr>
          <p:cNvCxnSpPr/>
          <p:nvPr/>
        </p:nvCxnSpPr>
        <p:spPr>
          <a:xfrm flipH="1" flipV="1">
            <a:off x="5423927" y="2999778"/>
            <a:ext cx="36811" cy="191195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B08A144-7DC1-472C-82EE-B0B46BDF6EC9}"/>
              </a:ext>
            </a:extLst>
          </p:cNvPr>
          <p:cNvCxnSpPr/>
          <p:nvPr/>
        </p:nvCxnSpPr>
        <p:spPr>
          <a:xfrm>
            <a:off x="623393" y="2990968"/>
            <a:ext cx="4512468" cy="249334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2" y="4272371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dodání zboží, poskytnutí služby</a:t>
            </a:r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8610600" y="4835668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5" grpId="0"/>
      <p:bldP spid="18" grpId="0"/>
      <p:bldP spid="22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Nepřímé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 z přidané hodnoty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Subjekty daně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Předmět daně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Základ daně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Sazba daně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Výpočet daně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Zdaňovací období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Rozpočtové určení daně</a:t>
            </a:r>
          </a:p>
          <a:p>
            <a:pPr marL="1024128" lvl="1" indent="-514350">
              <a:buFont typeface="+mj-lt"/>
              <a:buAutoNum type="alphaUcPeriod"/>
              <a:defRPr/>
            </a:pPr>
            <a:r>
              <a:rPr lang="cs-CZ" dirty="0"/>
              <a:t>Správa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  <p:pic>
        <p:nvPicPr>
          <p:cNvPr id="6" name="Obrázek 5" descr="Obsah obrázku text, mapa, Plán, diagram&#10;&#10;Obsah vygenerovaný umělou inteligencí může být nesprávný.">
            <a:extLst>
              <a:ext uri="{FF2B5EF4-FFF2-40B4-BE49-F238E27FC236}">
                <a16:creationId xmlns:a16="http://schemas.microsoft.com/office/drawing/2014/main" id="{3CD71F10-456B-257C-0414-937342C3B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2708" y="318887"/>
            <a:ext cx="5030585" cy="503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  <p:sp>
        <p:nvSpPr>
          <p:cNvPr id="5" name="Oval 18">
            <a:extLst>
              <a:ext uri="{FF2B5EF4-FFF2-40B4-BE49-F238E27FC236}">
                <a16:creationId xmlns:a16="http://schemas.microsoft.com/office/drawing/2014/main" id="{EC25A6D2-2775-4A86-9037-997B637B2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9" y="116413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6" name="Oval 19">
            <a:extLst>
              <a:ext uri="{FF2B5EF4-FFF2-40B4-BE49-F238E27FC236}">
                <a16:creationId xmlns:a16="http://schemas.microsoft.com/office/drawing/2014/main" id="{35341608-2563-4CA1-8BF3-4DE0B0577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273" y="4045446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Oval 20">
            <a:extLst>
              <a:ext uri="{FF2B5EF4-FFF2-40B4-BE49-F238E27FC236}">
                <a16:creationId xmlns:a16="http://schemas.microsoft.com/office/drawing/2014/main" id="{F1551E01-8998-43E2-93B1-CECF82D95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556" y="116413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21">
            <a:extLst>
              <a:ext uri="{FF2B5EF4-FFF2-40B4-BE49-F238E27FC236}">
                <a16:creationId xmlns:a16="http://schemas.microsoft.com/office/drawing/2014/main" id="{22435E87-28EF-4F3E-9DAC-7A41D7A7A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273" y="2100759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22">
            <a:extLst>
              <a:ext uri="{FF2B5EF4-FFF2-40B4-BE49-F238E27FC236}">
                <a16:creationId xmlns:a16="http://schemas.microsoft.com/office/drawing/2014/main" id="{8AF9B967-01C9-4746-BF00-5AAABFB0C7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8273" y="1597521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CBDC09B0-E5B9-44D0-BB52-C42D39B8F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7306" y="2605584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B8725E86-EB5E-4652-B210-D66D6E7E21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6439" y="2461121"/>
            <a:ext cx="960967" cy="1871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408081CA-812A-486D-9910-888E51EB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221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 (farmář)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731C2D77-49F6-4AA3-96B7-67B3799F7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406" y="1530916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FE9CB5DD-0933-45CF-8696-1F9F666FD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873" y="4550792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6DCF34F5-CABB-48AC-A346-B136F1C2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948234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1 120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30">
            <a:extLst>
              <a:ext uri="{FF2B5EF4-FFF2-40B4-BE49-F238E27FC236}">
                <a16:creationId xmlns:a16="http://schemas.microsoft.com/office/drawing/2014/main" id="{0B684B2E-B0FA-4763-8FDF-06A59FCDF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755" y="2245222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ovoce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31">
            <a:extLst>
              <a:ext uri="{FF2B5EF4-FFF2-40B4-BE49-F238E27FC236}">
                <a16:creationId xmlns:a16="http://schemas.microsoft.com/office/drawing/2014/main" id="{CE1ED02E-7DFF-493F-A090-876ED8D1E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921" y="3540622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2A7DD283-4CB7-4F5F-9FFA-617DA4A79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106" y="3397747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/>
      <p:bldP spid="14" grpId="0"/>
      <p:bldP spid="15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75BBE88C-053B-4292-AB9C-85E1C9881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10" y="1166512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rgbClr val="66FF66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FE4F08-661A-4213-9E65-F5C4DC14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577" y="1166512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A4AF3477-6A8E-4B4F-894F-76A43E2CD5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0294" y="2103137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6679DFA-1926-4481-9005-4B7D1581DC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60294" y="1599899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75DCF02A-8E34-49AF-BEDD-7DF22C6B1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9328" y="2607962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6E15A9A8-C135-4C79-9D08-1C7307289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8461" y="2463499"/>
            <a:ext cx="960967" cy="1871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BEFF6B9D-87C1-4D2D-9B41-2FA88772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242" y="147892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443" y="1478922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22FE6690-92DD-43B6-892E-25D34D92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027" y="4421348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Tax Office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221CDB1F-E9A0-4297-9718-602D20FF8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10" y="950612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1 680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400F9F1E-A4C2-4241-960F-94A29D8CE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776" y="224760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marmeláda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201873B9-0E5E-4369-9E79-5B9CA1B21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943" y="354300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6BC1D02A-F99B-43C7-9371-4609E7C9D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128" y="3400125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8" name="Oval 19">
            <a:extLst>
              <a:ext uri="{FF2B5EF4-FFF2-40B4-BE49-F238E27FC236}">
                <a16:creationId xmlns:a16="http://schemas.microsoft.com/office/drawing/2014/main" id="{5160C6E8-BAAC-4CB2-A6F5-4A39CA1E5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128" y="404911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C65C635F-D71F-4BBF-B1F6-A0B199029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530" y="4565364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176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  <p:bldP spid="14" grpId="0"/>
      <p:bldP spid="16" grpId="0"/>
      <p:bldP spid="17" grpId="0"/>
      <p:bldP spid="18" grpId="0" animBg="1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4DB17C0D-3885-4820-9E1E-4507C225C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134" y="119631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BA13C536-06A0-4FED-A2E0-B04F019D2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918" y="4075467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522C450B-38FF-4E81-B30C-4DFC771CD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201" y="119631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3371D98-4025-4B12-965B-F31C34FE2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918" y="2132938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FE1650C4-E108-4C9C-ABF3-175A1DFD70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1554" y="1629700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C84962CA-E91B-49E9-8234-73B078277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0952" y="2637763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8F4FADD8-6BF1-4EE1-8D8C-59D2E483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067" y="1545633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neplátce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EFD21D8-491A-447E-93A8-17A3ABC2C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15" y="4580813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4FB1841C-8F3B-4799-9027-D4D8FB75C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034" y="980413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800" dirty="0">
                <a:latin typeface="Gill Sans MT" panose="020B0502020104020203" pitchFamily="34" charset="-18"/>
              </a:rPr>
              <a:t>2</a:t>
            </a:r>
            <a:r>
              <a:rPr lang="cs-CZ" sz="1800" dirty="0">
                <a:latin typeface="Gill Sans MT" panose="020B0502020104020203" pitchFamily="34" charset="-18"/>
              </a:rPr>
              <a:t> 240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BBF4FED-C548-4CD5-8140-65EADD2FA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2277401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marmeláda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731E52AE-4318-44F5-8020-C44F6B069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2" y="342992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240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0" y="1545633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6915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13" grpId="0"/>
      <p:bldP spid="14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60AC9914-FFFA-49B5-AB25-8BF4C5139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144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latin typeface="Gill Sans MT" panose="020B0502020104020203" pitchFamily="34" charset="-18"/>
            </a:endParaRP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B84F0DA5-21D6-4702-8BA0-F1F2D23D7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44" y="4022475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60635551-E1F2-4E8D-A570-34B7DB9EC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377" y="4525539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Oval 27">
            <a:extLst>
              <a:ext uri="{FF2B5EF4-FFF2-40B4-BE49-F238E27FC236}">
                <a16:creationId xmlns:a16="http://schemas.microsoft.com/office/drawing/2014/main" id="{7B56640F-D7EF-4413-ABD2-3C6A997AB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60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Oval 28">
            <a:extLst>
              <a:ext uri="{FF2B5EF4-FFF2-40B4-BE49-F238E27FC236}">
                <a16:creationId xmlns:a16="http://schemas.microsoft.com/office/drawing/2014/main" id="{C68160BD-288A-4CD1-A847-2000479A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3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4B527DC4-5205-4551-A780-36B575D89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077" y="2509589"/>
            <a:ext cx="2112433" cy="18002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4" name="Text Box 32">
            <a:extLst>
              <a:ext uri="{FF2B5EF4-FFF2-40B4-BE49-F238E27FC236}">
                <a16:creationId xmlns:a16="http://schemas.microsoft.com/office/drawing/2014/main" id="{914B3FA4-34A7-436B-9B4C-19AD30FC6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744" y="337477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120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Line 33">
            <a:extLst>
              <a:ext uri="{FF2B5EF4-FFF2-40B4-BE49-F238E27FC236}">
                <a16:creationId xmlns:a16="http://schemas.microsoft.com/office/drawing/2014/main" id="{5F13A003-4A80-44B1-9C4E-ADE666377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2825" y="2530659"/>
            <a:ext cx="0" cy="15128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726ECEB7-0209-487A-A02A-62FA3AAC5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6939" y="301424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Line 35">
            <a:extLst>
              <a:ext uri="{FF2B5EF4-FFF2-40B4-BE49-F238E27FC236}">
                <a16:creationId xmlns:a16="http://schemas.microsoft.com/office/drawing/2014/main" id="{52878F28-A95C-47EE-B1B6-80F97B652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4476" y="2582613"/>
            <a:ext cx="0" cy="14398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8" name="Text Box 36">
            <a:extLst>
              <a:ext uri="{FF2B5EF4-FFF2-40B4-BE49-F238E27FC236}">
                <a16:creationId xmlns:a16="http://schemas.microsoft.com/office/drawing/2014/main" id="{971EA26A-A9FE-4CC2-92C0-E4060211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842" y="2752476"/>
            <a:ext cx="230505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180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9" name="Line 37">
            <a:extLst>
              <a:ext uri="{FF2B5EF4-FFF2-40B4-BE49-F238E27FC236}">
                <a16:creationId xmlns:a16="http://schemas.microsoft.com/office/drawing/2014/main" id="{5848B044-1C05-4FC4-A4E0-936F331FF8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48559" y="2582613"/>
            <a:ext cx="2751667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20" name="Line 38">
            <a:extLst>
              <a:ext uri="{FF2B5EF4-FFF2-40B4-BE49-F238E27FC236}">
                <a16:creationId xmlns:a16="http://schemas.microsoft.com/office/drawing/2014/main" id="{76555BFF-9AFD-4561-9F78-4AD8C87EC6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31677" y="2438150"/>
            <a:ext cx="3551767" cy="23764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21" name="Text Box 39">
            <a:extLst>
              <a:ext uri="{FF2B5EF4-FFF2-40B4-BE49-F238E27FC236}">
                <a16:creationId xmlns:a16="http://schemas.microsoft.com/office/drawing/2014/main" id="{8732721A-D586-451F-B8AC-94D659ED7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977" y="251117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240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22" name="Text Box 40">
            <a:extLst>
              <a:ext uri="{FF2B5EF4-FFF2-40B4-BE49-F238E27FC236}">
                <a16:creationId xmlns:a16="http://schemas.microsoft.com/office/drawing/2014/main" id="{1AE88A4C-2F42-4118-9721-7CB288537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125" y="3806576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408081CA-812A-486D-9910-888E51EB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125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 (farmář)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BEFF6B9D-87C1-4D2D-9B41-2FA88772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992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5500" y="1507945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6375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24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611" y="4283352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55" y="4014398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292" y="316422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858" y="3822752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dodání zboží, poskytnutí služby – reverse charge</a:t>
            </a:r>
          </a:p>
          <a:p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8610600" y="4835668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FA7893D-7C29-4ED8-9105-35F0DC31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39" y="4997636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DAD89B74-3954-4295-9BF0-666AEBAA2DBF}"/>
              </a:ext>
            </a:extLst>
          </p:cNvPr>
          <p:cNvCxnSpPr/>
          <p:nvPr/>
        </p:nvCxnSpPr>
        <p:spPr>
          <a:xfrm>
            <a:off x="6923285" y="3047919"/>
            <a:ext cx="36812" cy="194971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934C28F-7FC6-46F4-B1DF-2C01CA147A09}"/>
              </a:ext>
            </a:extLst>
          </p:cNvPr>
          <p:cNvCxnSpPr/>
          <p:nvPr/>
        </p:nvCxnSpPr>
        <p:spPr>
          <a:xfrm flipH="1" flipV="1">
            <a:off x="6251211" y="3047921"/>
            <a:ext cx="18404" cy="194971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B4D6C73-876D-4355-8156-3F0C297E9103}"/>
              </a:ext>
            </a:extLst>
          </p:cNvPr>
          <p:cNvCxnSpPr/>
          <p:nvPr/>
        </p:nvCxnSpPr>
        <p:spPr>
          <a:xfrm flipH="1">
            <a:off x="3466040" y="3053256"/>
            <a:ext cx="129645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75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5" grpId="0"/>
      <p:bldP spid="18" grpId="0"/>
      <p:bldP spid="22" grpId="0"/>
      <p:bldP spid="30" grpId="0"/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Reverse </a:t>
            </a:r>
            <a:r>
              <a:rPr lang="cs-CZ" dirty="0" err="1"/>
              <a:t>charge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podstata</a:t>
            </a:r>
            <a:r>
              <a:rPr lang="cs-CZ" dirty="0"/>
              <a:t>: plátce, pro kterého bylo zdanitelné plnění s místem plnění v tuzemsku uskutečněno, je povinen přiznat daň ke dni uskutečnění zdanitelného plnění</a:t>
            </a:r>
          </a:p>
          <a:p>
            <a:pPr>
              <a:lnSpc>
                <a:spcPct val="110000"/>
              </a:lnSpc>
            </a:pPr>
            <a:r>
              <a:rPr lang="cs-CZ" dirty="0"/>
              <a:t>trvalé použití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dodání zlata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dodání zboží podle přílohy č. 5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dodání nemovité věci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poskytnutí stavebních nebo montážních prací</a:t>
            </a:r>
          </a:p>
          <a:p>
            <a:pPr>
              <a:lnSpc>
                <a:spcPct val="110000"/>
              </a:lnSpc>
            </a:pPr>
            <a:r>
              <a:rPr lang="cs-CZ" dirty="0"/>
              <a:t>dočasné použití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dodání zboží nebo poskytnutí služby podle přílohy č. 6, pokud vláda stanoví nařízením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mechanismus rychlé reakce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497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26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321" y="3615616"/>
            <a:ext cx="1446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110" y="383249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749" y="3169184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297" y="3917320"/>
            <a:ext cx="17566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pořízení zboží z jiného členského státu</a:t>
            </a:r>
            <a:endParaRPr lang="en-US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9933215" y="4854407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FA7893D-7C29-4ED8-9105-35F0DC31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869" y="4933384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DAD89B74-3954-4295-9BF0-666AEBAA2DBF}"/>
              </a:ext>
            </a:extLst>
          </p:cNvPr>
          <p:cNvCxnSpPr/>
          <p:nvPr/>
        </p:nvCxnSpPr>
        <p:spPr>
          <a:xfrm>
            <a:off x="7276467" y="3005734"/>
            <a:ext cx="739745" cy="192765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934C28F-7FC6-46F4-B1DF-2C01CA147A09}"/>
              </a:ext>
            </a:extLst>
          </p:cNvPr>
          <p:cNvCxnSpPr/>
          <p:nvPr/>
        </p:nvCxnSpPr>
        <p:spPr>
          <a:xfrm flipH="1" flipV="1">
            <a:off x="5611909" y="3004269"/>
            <a:ext cx="657706" cy="194438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B4D6C73-876D-4355-8156-3F0C297E9103}"/>
              </a:ext>
            </a:extLst>
          </p:cNvPr>
          <p:cNvCxnSpPr/>
          <p:nvPr/>
        </p:nvCxnSpPr>
        <p:spPr>
          <a:xfrm>
            <a:off x="4762500" y="3020598"/>
            <a:ext cx="61556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4E65B95E-68A8-4504-AFA2-F7E9941B8949}"/>
              </a:ext>
            </a:extLst>
          </p:cNvPr>
          <p:cNvCxnSpPr>
            <a:cxnSpLocks/>
          </p:cNvCxnSpPr>
          <p:nvPr/>
        </p:nvCxnSpPr>
        <p:spPr>
          <a:xfrm>
            <a:off x="3846258" y="2203137"/>
            <a:ext cx="0" cy="33970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C137A261-B0C9-4DEA-9EDE-E8EBC77E1C42}"/>
              </a:ext>
            </a:extLst>
          </p:cNvPr>
          <p:cNvSpPr txBox="1"/>
          <p:nvPr/>
        </p:nvSpPr>
        <p:spPr>
          <a:xfrm>
            <a:off x="1915184" y="5058943"/>
            <a:ext cx="15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144746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5" grpId="0"/>
      <p:bldP spid="18" grpId="0"/>
      <p:bldP spid="22" grpId="0"/>
      <p:bldP spid="30" grpId="0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27</a:t>
            </a:fld>
            <a:endParaRPr lang="en-GB"/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dovoz zboží ze třetí země</a:t>
            </a:r>
            <a:endParaRPr lang="en-US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9933215" y="4854407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C137A261-B0C9-4DEA-9EDE-E8EBC77E1C42}"/>
              </a:ext>
            </a:extLst>
          </p:cNvPr>
          <p:cNvSpPr txBox="1"/>
          <p:nvPr/>
        </p:nvSpPr>
        <p:spPr>
          <a:xfrm>
            <a:off x="1143000" y="4977298"/>
            <a:ext cx="2360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třetí země (Čína, USA, Ukrajina)</a:t>
            </a: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8EAD3FF7-5924-44A2-A2D5-BB7AF9F04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3" name="Text Box 13">
            <a:extLst>
              <a:ext uri="{FF2B5EF4-FFF2-40B4-BE49-F238E27FC236}">
                <a16:creationId xmlns:a16="http://schemas.microsoft.com/office/drawing/2014/main" id="{17632557-6D2C-4278-874C-E9B37928F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321" y="3615616"/>
            <a:ext cx="1446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A76CC46A-C695-4168-9335-A40E9D6B5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110" y="383249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B4058CCA-2237-4B78-B3C8-F002F8B3B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57591E5C-FDA0-4349-BC6E-93D81F087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AAEF6A68-CC1B-47ED-B000-D5451F5BC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E35806B6-7736-44E2-B0E9-4C1CF2243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BF290786-7529-4895-8BCA-10932F7E061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 Box 13">
            <a:extLst>
              <a:ext uri="{FF2B5EF4-FFF2-40B4-BE49-F238E27FC236}">
                <a16:creationId xmlns:a16="http://schemas.microsoft.com/office/drawing/2014/main" id="{978412B3-D612-47D4-BF3D-E5D3162A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749" y="3169184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2DA63247-83EB-46C6-8785-6F026DA21474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3B95B9D4-854F-4EC3-942D-B2B4E9FA5A16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 Box 13">
            <a:extLst>
              <a:ext uri="{FF2B5EF4-FFF2-40B4-BE49-F238E27FC236}">
                <a16:creationId xmlns:a16="http://schemas.microsoft.com/office/drawing/2014/main" id="{1E4F812B-6928-496A-8312-12AAA5160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45613AC2-DA5A-4B3D-9438-4C0BE17F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297" y="3917320"/>
            <a:ext cx="17566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F8B16345-2688-40AA-9776-E5238497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6" name="Text Box 27">
            <a:extLst>
              <a:ext uri="{FF2B5EF4-FFF2-40B4-BE49-F238E27FC236}">
                <a16:creationId xmlns:a16="http://schemas.microsoft.com/office/drawing/2014/main" id="{DAC5A393-02B0-4C34-B851-DADA48D9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869" y="4933384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EEFB539B-8433-4FA3-8CB6-D6722F418AB0}"/>
              </a:ext>
            </a:extLst>
          </p:cNvPr>
          <p:cNvCxnSpPr/>
          <p:nvPr/>
        </p:nvCxnSpPr>
        <p:spPr>
          <a:xfrm>
            <a:off x="7276467" y="3005734"/>
            <a:ext cx="739745" cy="192765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B4620F85-8CF2-4763-8FE1-B98E575B5C3A}"/>
              </a:ext>
            </a:extLst>
          </p:cNvPr>
          <p:cNvCxnSpPr/>
          <p:nvPr/>
        </p:nvCxnSpPr>
        <p:spPr>
          <a:xfrm flipH="1" flipV="1">
            <a:off x="5611909" y="3004269"/>
            <a:ext cx="657706" cy="194438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A674A0DC-AA82-4CA5-8FBE-071ACE793170}"/>
              </a:ext>
            </a:extLst>
          </p:cNvPr>
          <p:cNvCxnSpPr/>
          <p:nvPr/>
        </p:nvCxnSpPr>
        <p:spPr>
          <a:xfrm>
            <a:off x="4762500" y="3020598"/>
            <a:ext cx="61556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7D0B2251-02F2-4B01-9BA1-5059CD259950}"/>
              </a:ext>
            </a:extLst>
          </p:cNvPr>
          <p:cNvCxnSpPr>
            <a:cxnSpLocks/>
          </p:cNvCxnSpPr>
          <p:nvPr/>
        </p:nvCxnSpPr>
        <p:spPr>
          <a:xfrm>
            <a:off x="3846258" y="2203137"/>
            <a:ext cx="0" cy="33970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36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/>
      <p:bldP spid="35" grpId="0" animBg="1"/>
      <p:bldP spid="36" grpId="0" animBg="1"/>
      <p:bldP spid="37" grpId="0" animBg="1"/>
      <p:bldP spid="40" grpId="0"/>
      <p:bldP spid="43" grpId="0"/>
      <p:bldP spid="44" grpId="0"/>
      <p:bldP spid="45" grpId="0"/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IV. Povinnost přiznat daň na výstupu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dodání zboží nebo poskytnutí služby (§ 20a)</a:t>
            </a:r>
          </a:p>
          <a:p>
            <a:pPr lvl="1"/>
            <a:r>
              <a:rPr lang="cs-CZ" dirty="0"/>
              <a:t>ke dni uskutečnění zdanitelného plnění</a:t>
            </a:r>
          </a:p>
          <a:p>
            <a:pPr lvl="2"/>
            <a:r>
              <a:rPr lang="cs-CZ" dirty="0"/>
              <a:t>dodání zboží</a:t>
            </a:r>
          </a:p>
          <a:p>
            <a:pPr lvl="2"/>
            <a:r>
              <a:rPr lang="cs-CZ" dirty="0"/>
              <a:t>dodání nemovité věci</a:t>
            </a:r>
          </a:p>
          <a:p>
            <a:pPr lvl="2"/>
            <a:r>
              <a:rPr lang="cs-CZ" dirty="0"/>
              <a:t>poskytnutí služby</a:t>
            </a:r>
          </a:p>
          <a:p>
            <a:pPr lvl="1"/>
            <a:r>
              <a:rPr lang="cs-CZ" dirty="0"/>
              <a:t>ke dni přijetí úplaty</a:t>
            </a:r>
          </a:p>
          <a:p>
            <a:r>
              <a:rPr lang="cs-CZ" b="1" dirty="0"/>
              <a:t>dovoz zboží (§ 23)</a:t>
            </a:r>
          </a:p>
          <a:p>
            <a:pPr lvl="1"/>
            <a:r>
              <a:rPr lang="cs-CZ" dirty="0"/>
              <a:t>propuštěním zboží do celního režimu</a:t>
            </a:r>
          </a:p>
          <a:p>
            <a:r>
              <a:rPr lang="cs-CZ" b="1" dirty="0"/>
              <a:t>pořízení zboží z jiného členského státu (§ 25)</a:t>
            </a:r>
          </a:p>
          <a:p>
            <a:pPr lvl="1"/>
            <a:r>
              <a:rPr lang="cs-CZ" dirty="0"/>
              <a:t>k 15. dni v měsíci po měsíci pořízení nebo ke dni vystavení dokladu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V. Daňové doklady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listinná nebo elektronická podoba (§ 26)</a:t>
            </a:r>
          </a:p>
          <a:p>
            <a:endParaRPr lang="cs-CZ" dirty="0"/>
          </a:p>
          <a:p>
            <a:r>
              <a:rPr lang="cs-CZ" dirty="0"/>
              <a:t>povinnost vystavovat daňové doklady (§ 28)</a:t>
            </a:r>
          </a:p>
          <a:p>
            <a:endParaRPr lang="cs-CZ" dirty="0"/>
          </a:p>
          <a:p>
            <a:r>
              <a:rPr lang="cs-CZ" dirty="0"/>
              <a:t>náležitosti daňového dokladu (§ 29)</a:t>
            </a:r>
          </a:p>
          <a:p>
            <a:endParaRPr lang="cs-CZ" dirty="0"/>
          </a:p>
          <a:p>
            <a:r>
              <a:rPr lang="cs-CZ" dirty="0"/>
              <a:t>zjednodušený daňový doklad (§ 30)</a:t>
            </a:r>
          </a:p>
          <a:p>
            <a:pPr lvl="1"/>
            <a:r>
              <a:rPr lang="cs-CZ" dirty="0"/>
              <a:t>pokud celková částka za plnění není vyšší než 10 000 Kč</a:t>
            </a:r>
          </a:p>
          <a:p>
            <a:pPr lvl="2"/>
            <a:r>
              <a:rPr lang="cs-CZ" dirty="0"/>
              <a:t>výjimky</a:t>
            </a:r>
          </a:p>
          <a:p>
            <a:pPr lvl="1"/>
            <a:r>
              <a:rPr lang="cs-CZ" dirty="0"/>
              <a:t>nemusí obsahovat některé náležitosti (§ 30a)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Nepřímé daně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12EF2B-3780-41CA-8C4B-BEA09B66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026609"/>
              </p:ext>
            </p:extLst>
          </p:nvPr>
        </p:nvGraphicFramePr>
        <p:xfrm>
          <a:off x="838200" y="1371600"/>
          <a:ext cx="10515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65412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VI. Nárok na odpočet daně na vstupu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nárok má plátce, pokud přijaté zdanitelné plnění v rámci své ekonomické činnosti použije pro uskutečnění svých zdanitelných plnění, plnění osvobozených od daně s nárokem na odpočet daně atd. (§ 72 odst. 1)</a:t>
            </a:r>
          </a:p>
          <a:p>
            <a:r>
              <a:rPr lang="cs-CZ" dirty="0"/>
              <a:t>od 2024: limitace nároku u osobních automobilů (§ 72 odst. 3 a 4)</a:t>
            </a:r>
          </a:p>
          <a:p>
            <a:pPr lvl="1"/>
            <a:endParaRPr lang="cs-CZ" dirty="0"/>
          </a:p>
          <a:p>
            <a:r>
              <a:rPr lang="cs-CZ" dirty="0"/>
              <a:t>nárok na odpočet</a:t>
            </a:r>
          </a:p>
          <a:p>
            <a:pPr lvl="1"/>
            <a:r>
              <a:rPr lang="cs-CZ" dirty="0"/>
              <a:t>v plné výši (§ 72 odst. 8)</a:t>
            </a:r>
          </a:p>
          <a:p>
            <a:pPr lvl="1"/>
            <a:r>
              <a:rPr lang="cs-CZ" dirty="0"/>
              <a:t>v částečné výši (§ 72 odst. 9)</a:t>
            </a:r>
          </a:p>
          <a:p>
            <a:pPr lvl="2"/>
            <a:r>
              <a:rPr lang="cs-CZ" dirty="0"/>
              <a:t>v poměrné výši (§ 75)</a:t>
            </a:r>
          </a:p>
          <a:p>
            <a:pPr lvl="2"/>
            <a:r>
              <a:rPr lang="cs-CZ" dirty="0"/>
              <a:t>v krácené výši (§ 76)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586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VII. Osvobození od daně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31</a:t>
            </a:fld>
            <a:endParaRPr lang="cs-CZ"/>
          </a:p>
        </p:txBody>
      </p:sp>
      <p:graphicFrame>
        <p:nvGraphicFramePr>
          <p:cNvPr id="6" name="Zástupný symbol pro obsah 6">
            <a:extLst>
              <a:ext uri="{FF2B5EF4-FFF2-40B4-BE49-F238E27FC236}">
                <a16:creationId xmlns:a16="http://schemas.microsoft.com/office/drawing/2014/main" id="{2993B59B-93C3-4DD6-BC97-2E9185295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363654"/>
              </p:ext>
            </p:extLst>
          </p:nvPr>
        </p:nvGraphicFramePr>
        <p:xfrm>
          <a:off x="838200" y="1387475"/>
          <a:ext cx="10515600" cy="4129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79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S nárokem na odpočet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32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655" y="400495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8BF1BA77-6E09-4E7B-87E2-C2442274E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1" y="4942510"/>
            <a:ext cx="2400300" cy="523220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582" y="3213210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54DDC0AC-2628-4202-AF99-2F70CBCDC57E}"/>
              </a:ext>
            </a:extLst>
          </p:cNvPr>
          <p:cNvCxnSpPr/>
          <p:nvPr/>
        </p:nvCxnSpPr>
        <p:spPr>
          <a:xfrm flipH="1" flipV="1">
            <a:off x="5423927" y="2999778"/>
            <a:ext cx="36811" cy="191195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B08A144-7DC1-472C-82EE-B0B46BDF6EC9}"/>
              </a:ext>
            </a:extLst>
          </p:cNvPr>
          <p:cNvCxnSpPr/>
          <p:nvPr/>
        </p:nvCxnSpPr>
        <p:spPr>
          <a:xfrm>
            <a:off x="623393" y="2990968"/>
            <a:ext cx="4512468" cy="249334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2" y="4272371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350" y="1519197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osvobozené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617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0" grpId="0" animBg="1"/>
      <p:bldP spid="11" grpId="0" animBg="1"/>
      <p:bldP spid="12" grpId="0" animBg="1"/>
      <p:bldP spid="15" grpId="0"/>
      <p:bldP spid="18" grpId="0"/>
      <p:bldP spid="22" grpId="0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 err="1"/>
              <a:t>ii</a:t>
            </a:r>
            <a:r>
              <a:rPr lang="cs-CZ" dirty="0"/>
              <a:t>. Bez nároku na odpočet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33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8BF1BA77-6E09-4E7B-87E2-C2442274E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1" y="4942510"/>
            <a:ext cx="2400300" cy="523220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582" y="3213210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B08A144-7DC1-472C-82EE-B0B46BDF6EC9}"/>
              </a:ext>
            </a:extLst>
          </p:cNvPr>
          <p:cNvCxnSpPr/>
          <p:nvPr/>
        </p:nvCxnSpPr>
        <p:spPr>
          <a:xfrm>
            <a:off x="623393" y="2990968"/>
            <a:ext cx="4512468" cy="249334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2" y="4272371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350" y="1519197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osvobozené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7689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 animBg="1"/>
      <p:bldP spid="12" grpId="0" animBg="1"/>
      <p:bldP spid="15" grpId="0"/>
      <p:bldP spid="18" grpId="0"/>
      <p:bldP spid="22" grpId="0"/>
      <p:bldP spid="3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VIII. Vracení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osvobození od daně řešeno na straně příjemce zdanitelného plnění</a:t>
            </a:r>
          </a:p>
          <a:p>
            <a:endParaRPr lang="cs-CZ" dirty="0"/>
          </a:p>
          <a:p>
            <a:r>
              <a:rPr lang="cs-CZ" dirty="0"/>
              <a:t>příjemci zdanitelných plnění jsou pro účely vracení daňovými subjekty</a:t>
            </a:r>
          </a:p>
          <a:p>
            <a:endParaRPr lang="cs-CZ" dirty="0"/>
          </a:p>
          <a:p>
            <a:r>
              <a:rPr lang="cs-CZ" dirty="0"/>
              <a:t>taxativní důvody (§ 80 až 86)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21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Základ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35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BCE66BDB-C1E3-4494-93FD-7E764DB47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945111"/>
              </p:ext>
            </p:extLst>
          </p:nvPr>
        </p:nvGraphicFramePr>
        <p:xfrm>
          <a:off x="1436914" y="1341442"/>
          <a:ext cx="9916886" cy="4175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F0ABA9F7-F1CB-4520-8541-2531C2952256}"/>
              </a:ext>
            </a:extLst>
          </p:cNvPr>
          <p:cNvSpPr txBox="1">
            <a:spLocks/>
          </p:cNvSpPr>
          <p:nvPr/>
        </p:nvSpPr>
        <p:spPr>
          <a:xfrm>
            <a:off x="838200" y="1341442"/>
            <a:ext cx="105156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úplata bez daně (§ 36)</a:t>
            </a:r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Sazba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36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7A66C3F-5CFF-4029-A2EE-57BD057969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264397"/>
              </p:ext>
            </p:extLst>
          </p:nvPr>
        </p:nvGraphicFramePr>
        <p:xfrm>
          <a:off x="6026311" y="1935673"/>
          <a:ext cx="5168577" cy="358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61EE6DDA-A876-4548-8558-301873E1395E}"/>
              </a:ext>
            </a:extLst>
          </p:cNvPr>
          <p:cNvSpPr txBox="1">
            <a:spLocks/>
          </p:cNvSpPr>
          <p:nvPr/>
        </p:nvSpPr>
        <p:spPr>
          <a:xfrm>
            <a:off x="838200" y="1341442"/>
            <a:ext cx="105156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poměrná lineární, diferencovaná (§ 47)</a:t>
            </a:r>
          </a:p>
          <a:p>
            <a:r>
              <a:rPr lang="cs-CZ" dirty="0"/>
              <a:t>od 2024:					do 2023:	</a:t>
            </a:r>
          </a:p>
        </p:txBody>
      </p:sp>
      <p:graphicFrame>
        <p:nvGraphicFramePr>
          <p:cNvPr id="3" name="Zástupný obsah 4">
            <a:extLst>
              <a:ext uri="{FF2B5EF4-FFF2-40B4-BE49-F238E27FC236}">
                <a16:creationId xmlns:a16="http://schemas.microsoft.com/office/drawing/2014/main" id="{B01CF67F-64CE-995D-36DD-9C5FFC49C7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043949"/>
              </p:ext>
            </p:extLst>
          </p:nvPr>
        </p:nvGraphicFramePr>
        <p:xfrm>
          <a:off x="838200" y="2442410"/>
          <a:ext cx="4069693" cy="253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Sazby daně 2007-2025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37</a:t>
            </a:fld>
            <a:endParaRPr lang="cs-CZ"/>
          </a:p>
        </p:txBody>
      </p:sp>
      <p:graphicFrame>
        <p:nvGraphicFramePr>
          <p:cNvPr id="7" name="Zástupný symbol pro obsah 3">
            <a:extLst>
              <a:ext uri="{FF2B5EF4-FFF2-40B4-BE49-F238E27FC236}">
                <a16:creationId xmlns:a16="http://schemas.microsoft.com/office/drawing/2014/main" id="{E73615DD-A25E-59A3-15FE-64A990F3E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085537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D. Sazba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30261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sazba daně u zboží (§ 47 odst. 3)</a:t>
            </a:r>
          </a:p>
          <a:p>
            <a:pPr lvl="1"/>
            <a:r>
              <a:rPr lang="cs-CZ" dirty="0"/>
              <a:t>základní; snížená – příloha č. 3 a teplo a chlad</a:t>
            </a:r>
          </a:p>
          <a:p>
            <a:r>
              <a:rPr lang="cs-CZ" b="1" dirty="0"/>
              <a:t>sazba daně u služeb (§ 47 odst. 4)</a:t>
            </a:r>
          </a:p>
          <a:p>
            <a:pPr lvl="1"/>
            <a:r>
              <a:rPr lang="cs-CZ" dirty="0"/>
              <a:t>základní; snížená – příloha č. 2</a:t>
            </a:r>
            <a:endParaRPr lang="cs-CZ" strike="sngStrike" dirty="0">
              <a:solidFill>
                <a:schemeClr val="accent1"/>
              </a:solidFill>
            </a:endParaRPr>
          </a:p>
          <a:p>
            <a:r>
              <a:rPr lang="cs-CZ" b="1" dirty="0"/>
              <a:t>sazba daně u stavby pro bydlení a stavby pro sociální bydlení</a:t>
            </a:r>
          </a:p>
          <a:p>
            <a:pPr lvl="1"/>
            <a:r>
              <a:rPr lang="cs-CZ" dirty="0"/>
              <a:t>stavba pro bydlení (§ 48)</a:t>
            </a:r>
          </a:p>
          <a:p>
            <a:pPr lvl="1"/>
            <a:r>
              <a:rPr lang="cs-CZ" dirty="0"/>
              <a:t>stavba pro sociální bydlení (§ 48a)</a:t>
            </a:r>
          </a:p>
          <a:p>
            <a:pPr lvl="1"/>
            <a:r>
              <a:rPr lang="cs-CZ" dirty="0"/>
              <a:t>snížená sazba daně (§ 49)</a:t>
            </a:r>
          </a:p>
          <a:p>
            <a:pPr lvl="2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poskytnutí stavebních nebo montážních prací spojených s výstavbou stavby pro sociální bydlení nebo změnou na stavbu pro sociální bydlení</a:t>
            </a:r>
          </a:p>
          <a:p>
            <a:pPr lvl="2"/>
            <a:r>
              <a:rPr lang="cs-CZ" dirty="0"/>
              <a:t>dodání stavby pro sociální bydlení</a:t>
            </a:r>
          </a:p>
          <a:p>
            <a:pPr lvl="2"/>
            <a:r>
              <a:rPr lang="cs-CZ" dirty="0"/>
              <a:t>poskytnutí stavebních nebo montážních prací provedených na dokončené stavbě pro bydlení nebo pro sociální bydlení </a:t>
            </a:r>
          </a:p>
          <a:p>
            <a:r>
              <a:rPr lang="cs-CZ" b="1" dirty="0"/>
              <a:t>závazné posouzení (§ 47a a 47b)</a:t>
            </a:r>
          </a:p>
          <a:p>
            <a:pPr lvl="1"/>
            <a:r>
              <a:rPr lang="cs-CZ" dirty="0"/>
              <a:t>určení sazby daně u zdanitelného plnění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9231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dodání zboží a poskytnutí služby (§ 37)</a:t>
            </a:r>
          </a:p>
          <a:p>
            <a:pPr lvl="1"/>
            <a:r>
              <a:rPr lang="cs-CZ" dirty="0"/>
              <a:t>výpočet zdola (§ 37 písm. a))</a:t>
            </a:r>
          </a:p>
          <a:p>
            <a:pPr lvl="2"/>
            <a:r>
              <a:rPr lang="cs-CZ" dirty="0"/>
              <a:t>daň = základ daně x sazba daně</a:t>
            </a:r>
          </a:p>
          <a:p>
            <a:pPr lvl="1"/>
            <a:r>
              <a:rPr lang="cs-CZ" dirty="0"/>
              <a:t>výpočet shora (§ 37 písm. b))</a:t>
            </a:r>
          </a:p>
          <a:p>
            <a:pPr lvl="2"/>
            <a:r>
              <a:rPr lang="cs-CZ" dirty="0"/>
              <a:t>daň = rozdíl úplaty včetně daně a částky odpovídající podílu úplaty včetně daně a koeficientu</a:t>
            </a:r>
          </a:p>
          <a:p>
            <a:pPr lvl="2"/>
            <a:r>
              <a:rPr lang="cs-CZ" dirty="0"/>
              <a:t>koeficient = 1, 21 nebo 1,12</a:t>
            </a:r>
            <a:endParaRPr lang="cs-CZ" i="1" dirty="0">
              <a:solidFill>
                <a:schemeClr val="accent1"/>
              </a:solidFill>
            </a:endParaRPr>
          </a:p>
          <a:p>
            <a:r>
              <a:rPr lang="cs-CZ" dirty="0"/>
              <a:t>ostatní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Daň z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vnitrostátní právní úprava</a:t>
            </a:r>
          </a:p>
          <a:p>
            <a:pPr lvl="1"/>
            <a:r>
              <a:rPr lang="cs-CZ" dirty="0"/>
              <a:t>zákon č. 235/2004 Sb., o dani z přidané hodnoty, ve znění pozdějších předpisů</a:t>
            </a:r>
          </a:p>
          <a:p>
            <a:pPr lvl="1"/>
            <a:r>
              <a:rPr lang="cs-CZ" dirty="0"/>
              <a:t>nařízení vlády č. 361/2014 Sb., o stanovení dodání zboží nebo poskytnutí služby pro použití režimu přenesení daňové povinnosti, ve znění pozdějších předpisů</a:t>
            </a:r>
          </a:p>
          <a:p>
            <a:r>
              <a:rPr lang="cs-CZ" b="1" dirty="0"/>
              <a:t>unijní právní úprava</a:t>
            </a:r>
          </a:p>
          <a:p>
            <a:pPr lvl="1"/>
            <a:r>
              <a:rPr lang="cs-CZ" dirty="0"/>
              <a:t>směrnice Rady 2006/112/ES o společném systému daně z přidané hodnoty</a:t>
            </a:r>
          </a:p>
          <a:p>
            <a:pPr lvl="1"/>
            <a:r>
              <a:rPr lang="cs-CZ" dirty="0"/>
              <a:t>nařízení Rady (EU) č. 904/2010 o správní spolupráci a boji proti podvodům </a:t>
            </a:r>
            <a:br>
              <a:rPr lang="cs-CZ" dirty="0"/>
            </a:br>
            <a:r>
              <a:rPr lang="cs-CZ" dirty="0"/>
              <a:t>v oblasti daně z přidané hodnoty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072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Období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kalendářní měsíc (§ 99)</a:t>
            </a:r>
          </a:p>
          <a:p>
            <a:endParaRPr lang="cs-CZ" dirty="0"/>
          </a:p>
          <a:p>
            <a:r>
              <a:rPr lang="cs-CZ" b="1" dirty="0"/>
              <a:t>kalendářní čtvrtletí (§ 99a)</a:t>
            </a:r>
          </a:p>
          <a:p>
            <a:pPr lvl="1"/>
            <a:r>
              <a:rPr lang="cs-CZ" dirty="0"/>
              <a:t>podmínka obratu</a:t>
            </a:r>
          </a:p>
          <a:p>
            <a:pPr lvl="1"/>
            <a:r>
              <a:rPr lang="cs-CZ" dirty="0"/>
              <a:t>není nespolehlivý plátce</a:t>
            </a:r>
          </a:p>
          <a:p>
            <a:pPr lvl="1"/>
            <a:r>
              <a:rPr lang="cs-CZ" dirty="0"/>
              <a:t>není skupinou</a:t>
            </a:r>
          </a:p>
          <a:p>
            <a:pPr lvl="1"/>
            <a:r>
              <a:rPr lang="cs-CZ" dirty="0"/>
              <a:t>blokace pro nově registrované plátce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G. Rozpočtové určení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upravuje zákon č. 243/2000 Sb.</a:t>
            </a:r>
          </a:p>
          <a:p>
            <a:r>
              <a:rPr lang="cs-CZ" dirty="0"/>
              <a:t>sdílená daň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41</a:t>
            </a:fld>
            <a:endParaRPr lang="cs-CZ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68BD25DD-5147-47A4-A48C-A7B3C5F991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9264133"/>
              </p:ext>
            </p:extLst>
          </p:nvPr>
        </p:nvGraphicFramePr>
        <p:xfrm>
          <a:off x="1054133" y="2173311"/>
          <a:ext cx="10528267" cy="355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H.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správce daně</a:t>
            </a:r>
          </a:p>
          <a:p>
            <a:pPr lvl="1"/>
            <a:r>
              <a:rPr lang="cs-CZ" dirty="0"/>
              <a:t>finanční úřad</a:t>
            </a:r>
          </a:p>
          <a:p>
            <a:pPr lvl="1"/>
            <a:r>
              <a:rPr lang="cs-CZ" dirty="0"/>
              <a:t>celní úřad (§ 93)</a:t>
            </a:r>
          </a:p>
          <a:p>
            <a:r>
              <a:rPr lang="cs-CZ" b="1" dirty="0"/>
              <a:t>daňové přiznání </a:t>
            </a:r>
          </a:p>
          <a:p>
            <a:pPr lvl="1"/>
            <a:r>
              <a:rPr lang="cs-CZ" dirty="0"/>
              <a:t>osoby mající povinnost podat (§ 101)</a:t>
            </a:r>
          </a:p>
          <a:p>
            <a:pPr lvl="2"/>
            <a:r>
              <a:rPr lang="cs-CZ" dirty="0"/>
              <a:t>plátce</a:t>
            </a:r>
          </a:p>
          <a:p>
            <a:pPr lvl="2"/>
            <a:r>
              <a:rPr lang="cs-CZ" dirty="0"/>
              <a:t>identifikovaná osoba</a:t>
            </a:r>
          </a:p>
          <a:p>
            <a:pPr lvl="2"/>
            <a:r>
              <a:rPr lang="cs-CZ" dirty="0"/>
              <a:t>osoba, která uvedla daň na daňovém dokladu</a:t>
            </a:r>
          </a:p>
          <a:p>
            <a:pPr lvl="1"/>
            <a:r>
              <a:rPr lang="cs-CZ" dirty="0"/>
              <a:t>lhůta vyplývá z daňového řádu nebo je explicitně uvedena</a:t>
            </a:r>
          </a:p>
          <a:p>
            <a:pPr lvl="1"/>
            <a:r>
              <a:rPr lang="cs-CZ" dirty="0"/>
              <a:t>povinnost podat elektronicky (§ 101a)</a:t>
            </a:r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H.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kontrolní hlášení (§ 101c a násl.)</a:t>
            </a:r>
          </a:p>
          <a:p>
            <a:pPr lvl="1"/>
            <a:r>
              <a:rPr lang="cs-CZ" dirty="0"/>
              <a:t>povinnost podat má plátce (uskutečnění nebo přijetí zdanitelného plnění anebo přijetí nebo poskytnutí úplaty)</a:t>
            </a:r>
          </a:p>
          <a:p>
            <a:pPr lvl="1"/>
            <a:r>
              <a:rPr lang="cs-CZ" dirty="0"/>
              <a:t>pokuty</a:t>
            </a:r>
          </a:p>
          <a:p>
            <a:r>
              <a:rPr lang="cs-CZ" b="1" dirty="0"/>
              <a:t>souhrnné hlášení (§ 102)</a:t>
            </a:r>
          </a:p>
          <a:p>
            <a:pPr lvl="1"/>
            <a:r>
              <a:rPr lang="cs-CZ" dirty="0"/>
              <a:t>týká se dodávání zboží do jiného členského státu a poskytování služeb osobám usazeným v jiném členském státě</a:t>
            </a:r>
          </a:p>
          <a:p>
            <a:pPr lvl="1"/>
            <a:r>
              <a:rPr lang="cs-CZ" dirty="0"/>
              <a:t>povinnost plátců a identifikovaných osob</a:t>
            </a:r>
          </a:p>
          <a:p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0925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H.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povinnost daň přiznat a zaplatit (§ 108)</a:t>
            </a:r>
          </a:p>
          <a:p>
            <a:pPr lvl="1"/>
            <a:r>
              <a:rPr lang="cs-CZ" dirty="0"/>
              <a:t>plátci, osoby identifikované k dani</a:t>
            </a:r>
          </a:p>
          <a:p>
            <a:pPr lvl="2"/>
            <a:r>
              <a:rPr lang="cs-CZ" dirty="0"/>
              <a:t>při uskutečnění dodání zboží nebo poskytnutí </a:t>
            </a:r>
          </a:p>
          <a:p>
            <a:pPr lvl="1"/>
            <a:r>
              <a:rPr lang="cs-CZ" dirty="0"/>
              <a:t>další</a:t>
            </a:r>
          </a:p>
          <a:p>
            <a:pPr lvl="1"/>
            <a:endParaRPr lang="cs-CZ" dirty="0"/>
          </a:p>
          <a:p>
            <a:r>
              <a:rPr lang="cs-CZ" b="1" dirty="0"/>
              <a:t>splatnost daně</a:t>
            </a:r>
          </a:p>
          <a:p>
            <a:pPr lvl="1"/>
            <a:r>
              <a:rPr lang="cs-CZ" dirty="0"/>
              <a:t>obecná úprava podle daňového řádu (§ 135 odst. 3)</a:t>
            </a:r>
          </a:p>
          <a:p>
            <a:endParaRPr lang="cs-CZ" dirty="0"/>
          </a:p>
          <a:p>
            <a:r>
              <a:rPr lang="cs-CZ" b="1" dirty="0"/>
              <a:t>vrácení nadměrného odpočtu</a:t>
            </a:r>
          </a:p>
          <a:p>
            <a:pPr lvl="1"/>
            <a:r>
              <a:rPr lang="cs-CZ" dirty="0"/>
              <a:t>obecná úprava podle daňového řádu (§ 155b odst. 3)</a:t>
            </a:r>
          </a:p>
          <a:p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8094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H.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ručení za nezaplacenou daň (§ 109)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příjemci zdanitelných plnění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vědomostní test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zjevně odchylná úplata od obvyklé ceny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převod na účet mimo tuzemsko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převod na jiný než zveřejněný účet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úplata poskytnuta virtuální měnou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nespolehlivý plátce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neregistrovaný distributor pohonných hmot</a:t>
            </a:r>
          </a:p>
          <a:p>
            <a:pPr>
              <a:lnSpc>
                <a:spcPct val="110000"/>
              </a:lnSpc>
            </a:pPr>
            <a:r>
              <a:rPr lang="cs-CZ" b="1" dirty="0"/>
              <a:t>zvláštní způsob zajištění daně (§ 109a)</a:t>
            </a:r>
          </a:p>
          <a:p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024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9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Daň z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neustálé změny právní úpravy</a:t>
            </a:r>
          </a:p>
          <a:p>
            <a:r>
              <a:rPr lang="cs-CZ" b="1" dirty="0"/>
              <a:t>zákon č. 349/2023 Sb. (konsolidační balíček)</a:t>
            </a:r>
          </a:p>
          <a:p>
            <a:pPr lvl="1"/>
            <a:r>
              <a:rPr lang="cs-CZ" dirty="0"/>
              <a:t>změny týkající se sazeb daně a redukce jejich počtu</a:t>
            </a:r>
          </a:p>
          <a:p>
            <a:pPr lvl="1"/>
            <a:r>
              <a:rPr lang="cs-CZ" dirty="0"/>
              <a:t>nemožnost uplatnění části nároku na odpočet daně u hodnotnějších vozidel</a:t>
            </a:r>
          </a:p>
          <a:p>
            <a:r>
              <a:rPr lang="cs-CZ" b="1" dirty="0"/>
              <a:t>zákon č. 461/2024 Sb. (velká novela zákona o DPH)</a:t>
            </a:r>
          </a:p>
          <a:p>
            <a:pPr lvl="1"/>
            <a:r>
              <a:rPr lang="cs-CZ" dirty="0"/>
              <a:t>transpozice úpravy v oblasti zvláštního režimu pro malé podniky</a:t>
            </a:r>
          </a:p>
          <a:p>
            <a:pPr lvl="1"/>
            <a:r>
              <a:rPr lang="cs-CZ" dirty="0"/>
              <a:t>stavby pro bydlení a stavby pro sociální bydlení (od 2026)</a:t>
            </a:r>
          </a:p>
          <a:p>
            <a:pPr lvl="1"/>
            <a:r>
              <a:rPr lang="cs-CZ" dirty="0"/>
              <a:t>dodání vybrané nemovité věci (od 2026)</a:t>
            </a:r>
          </a:p>
          <a:p>
            <a:pPr lvl="1"/>
            <a:r>
              <a:rPr lang="cs-CZ" dirty="0"/>
              <a:t>zrušení institutu vracení daně osobám se zdravotním postižením</a:t>
            </a:r>
          </a:p>
          <a:p>
            <a:pPr lvl="1"/>
            <a:r>
              <a:rPr lang="cs-CZ" dirty="0"/>
              <a:t>řada dalších změn (460 novelizačních bodů)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00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Daň z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konstrukční prvky daně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subjekty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předmět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základ 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sazba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výpočet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období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rozpočtové určení</a:t>
            </a:r>
          </a:p>
          <a:p>
            <a:r>
              <a:rPr lang="cs-CZ" b="1" dirty="0"/>
              <a:t>správa daně</a:t>
            </a:r>
          </a:p>
          <a:p>
            <a:pPr lvl="1"/>
            <a:r>
              <a:rPr lang="cs-CZ" dirty="0"/>
              <a:t>zvláštní ustanovení – zákon o dani z přidané hodnoty</a:t>
            </a:r>
          </a:p>
          <a:p>
            <a:pPr lvl="1"/>
            <a:r>
              <a:rPr lang="cs-CZ" dirty="0"/>
              <a:t>subsidiárně daňový řád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61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Subjekty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romanUcPeriod"/>
            </a:pPr>
            <a:r>
              <a:rPr lang="cs-CZ" dirty="0"/>
              <a:t>Osoby povinné k dani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Plátci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Identifikované osoby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</a:t>
            </a:r>
            <a:r>
              <a:rPr lang="en-US" dirty="0"/>
              <a:t>. </a:t>
            </a:r>
            <a:r>
              <a:rPr lang="cs-CZ" dirty="0"/>
              <a:t>Osoby povinné k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osoba, která samostatně uskutečňuje ekonomickou činnost (§ 5 odst. 1)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rovněž svěřenský fond, podílový fond, podfond investičního fondu a organizační složka státu, která je účetní jednotkou (§ 4b odst. 2)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vymezení ekonomické činnosti (§ 5 odst. 3)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účel získávání pravidelného příjmu</a:t>
            </a:r>
          </a:p>
          <a:p>
            <a:pPr>
              <a:lnSpc>
                <a:spcPct val="110000"/>
              </a:lnSpc>
            </a:pPr>
            <a:r>
              <a:rPr lang="cs-CZ" b="1" dirty="0"/>
              <a:t>skupina (§ 5 odst. 1, § 5a až 5c)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personálně spojené seskupení nebo kapitálově spojené seskupení, pokud podíl na základním kapitálu nebo hlasovacích právech představuje alespoň 40 %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skupina vzniká registrací jako plátce 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osobou povinnou k dani je skupina, nikoliv její členové</a:t>
            </a:r>
          </a:p>
          <a:p>
            <a:pPr lvl="1">
              <a:lnSpc>
                <a:spcPct val="120000"/>
              </a:lnSpc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</a:t>
            </a:r>
            <a:r>
              <a:rPr lang="en-US" dirty="0"/>
              <a:t>. </a:t>
            </a:r>
            <a:r>
              <a:rPr lang="cs-CZ" dirty="0"/>
              <a:t>Osoby povinné k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zvláštní režim pro veřejnoprávní osoby (§ 5 odst. 4 a 5)</a:t>
            </a:r>
          </a:p>
          <a:p>
            <a:pPr lvl="1"/>
            <a:r>
              <a:rPr lang="cs-CZ" dirty="0"/>
              <a:t>stát, kraje, obce a jiné veřejnoprávní osoby</a:t>
            </a:r>
          </a:p>
          <a:p>
            <a:pPr lvl="1"/>
            <a:r>
              <a:rPr lang="cs-CZ" dirty="0"/>
              <a:t>při výkonu působnosti v oblasti veřejné správy se nepovažují za osoby povinné k dani</a:t>
            </a:r>
          </a:p>
          <a:p>
            <a:pPr lvl="2"/>
            <a:r>
              <a:rPr lang="cs-CZ" dirty="0"/>
              <a:t>i pokud za výkon této působnosti vybírají poplatky nebo jiné úhrady</a:t>
            </a:r>
          </a:p>
          <a:p>
            <a:pPr lvl="1"/>
            <a:r>
              <a:rPr lang="cs-CZ" dirty="0"/>
              <a:t>výjimky</a:t>
            </a:r>
          </a:p>
          <a:p>
            <a:pPr lvl="2"/>
            <a:r>
              <a:rPr lang="cs-CZ" dirty="0"/>
              <a:t>činnosti podle přílohy č. 1</a:t>
            </a:r>
          </a:p>
          <a:p>
            <a:pPr lvl="2"/>
            <a:r>
              <a:rPr lang="cs-CZ" dirty="0"/>
              <a:t>výrazné narušení hospodářské soutěže </a:t>
            </a:r>
          </a:p>
          <a:p>
            <a:pPr lvl="2"/>
            <a:endParaRPr lang="cs-CZ" dirty="0"/>
          </a:p>
          <a:p>
            <a:pPr lvl="1">
              <a:lnSpc>
                <a:spcPct val="110000"/>
              </a:lnSpc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2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2343</Words>
  <Application>Microsoft Office PowerPoint</Application>
  <PresentationFormat>Širokoúhlá obrazovka</PresentationFormat>
  <Paragraphs>454</Paragraphs>
  <Slides>46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Calibri</vt:lpstr>
      <vt:lpstr>Gill Sans MT</vt:lpstr>
      <vt:lpstr>Wingdings</vt:lpstr>
      <vt:lpstr>Motiv Office</vt:lpstr>
      <vt:lpstr>Daň z přidané hodnoty</vt:lpstr>
      <vt:lpstr>Osnova</vt:lpstr>
      <vt:lpstr>1. Nepřímé daně</vt:lpstr>
      <vt:lpstr>2. Daň z přidané hodnoty</vt:lpstr>
      <vt:lpstr>2. Daň z přidané hodnoty</vt:lpstr>
      <vt:lpstr>2. Daň z přidané hodnoty</vt:lpstr>
      <vt:lpstr>A. Subjekty daně</vt:lpstr>
      <vt:lpstr>I. Osoby povinné k dani</vt:lpstr>
      <vt:lpstr>I. Osoby povinné k dani</vt:lpstr>
      <vt:lpstr>II. Plátci</vt:lpstr>
      <vt:lpstr>II. Plátci</vt:lpstr>
      <vt:lpstr>II. Plátci</vt:lpstr>
      <vt:lpstr>II. Plátci</vt:lpstr>
      <vt:lpstr>III. Identifikované osoby</vt:lpstr>
      <vt:lpstr>B. Předmět daně</vt:lpstr>
      <vt:lpstr>I. Vymezení předmětu daně</vt:lpstr>
      <vt:lpstr>II. Základní pojmy</vt:lpstr>
      <vt:lpstr>II. Základní pojmy</vt:lpstr>
      <vt:lpstr>III. Princip daně</vt:lpstr>
      <vt:lpstr>Příklad</vt:lpstr>
      <vt:lpstr>Příklad</vt:lpstr>
      <vt:lpstr>Příklad</vt:lpstr>
      <vt:lpstr>Příklad</vt:lpstr>
      <vt:lpstr>III. Princip daně</vt:lpstr>
      <vt:lpstr>Reverse charge</vt:lpstr>
      <vt:lpstr>III. Princip daně</vt:lpstr>
      <vt:lpstr>III. Princip daně</vt:lpstr>
      <vt:lpstr>IV. Povinnost přiznat daň na výstupu</vt:lpstr>
      <vt:lpstr>V. Daňové doklady</vt:lpstr>
      <vt:lpstr>VI. Nárok na odpočet daně na vstupu</vt:lpstr>
      <vt:lpstr>VII. Osvobození od daně </vt:lpstr>
      <vt:lpstr>i. S nárokem na odpočet daně</vt:lpstr>
      <vt:lpstr>ii. Bez nároku na odpočet</vt:lpstr>
      <vt:lpstr>VIII. Vracení daně</vt:lpstr>
      <vt:lpstr>C. Základ daně</vt:lpstr>
      <vt:lpstr>D. Sazba daně</vt:lpstr>
      <vt:lpstr>Sazby daně 2007-2025</vt:lpstr>
      <vt:lpstr>D. Sazba daně</vt:lpstr>
      <vt:lpstr>E. Výpočet daně</vt:lpstr>
      <vt:lpstr>F. Období daně</vt:lpstr>
      <vt:lpstr>G. Rozpočtové určení daně</vt:lpstr>
      <vt:lpstr>H. Správa daně</vt:lpstr>
      <vt:lpstr>H. Správa daně</vt:lpstr>
      <vt:lpstr>H. Správa daně</vt:lpstr>
      <vt:lpstr>H. Správa daně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Martina Boháčová</cp:lastModifiedBy>
  <cp:revision>141</cp:revision>
  <dcterms:created xsi:type="dcterms:W3CDTF">2019-09-25T20:27:52Z</dcterms:created>
  <dcterms:modified xsi:type="dcterms:W3CDTF">2025-03-01T09:24:17Z</dcterms:modified>
</cp:coreProperties>
</file>