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65" r:id="rId4"/>
    <p:sldId id="292" r:id="rId5"/>
    <p:sldId id="293" r:id="rId6"/>
    <p:sldId id="330" r:id="rId7"/>
    <p:sldId id="331" r:id="rId8"/>
    <p:sldId id="294" r:id="rId9"/>
    <p:sldId id="295" r:id="rId10"/>
    <p:sldId id="296" r:id="rId11"/>
    <p:sldId id="298" r:id="rId12"/>
    <p:sldId id="332" r:id="rId13"/>
    <p:sldId id="335" r:id="rId14"/>
    <p:sldId id="299" r:id="rId15"/>
    <p:sldId id="300" r:id="rId16"/>
    <p:sldId id="301" r:id="rId17"/>
    <p:sldId id="302" r:id="rId18"/>
    <p:sldId id="303" r:id="rId19"/>
    <p:sldId id="322" r:id="rId20"/>
    <p:sldId id="304" r:id="rId21"/>
    <p:sldId id="323" r:id="rId22"/>
    <p:sldId id="324" r:id="rId23"/>
    <p:sldId id="325" r:id="rId24"/>
    <p:sldId id="305" r:id="rId25"/>
    <p:sldId id="326" r:id="rId26"/>
    <p:sldId id="328" r:id="rId27"/>
    <p:sldId id="306" r:id="rId28"/>
    <p:sldId id="329" r:id="rId29"/>
    <p:sldId id="307" r:id="rId30"/>
    <p:sldId id="308" r:id="rId31"/>
    <p:sldId id="309" r:id="rId32"/>
    <p:sldId id="310" r:id="rId33"/>
    <p:sldId id="334" r:id="rId34"/>
    <p:sldId id="311" r:id="rId35"/>
    <p:sldId id="312" r:id="rId36"/>
    <p:sldId id="263" r:id="rId3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8B42E5-52D8-497A-B86F-F12824402B9B}" v="81" dt="2025-03-02T16:25:42.308"/>
    <p1510:client id="{F6CD01CD-7FFB-407B-A949-48F40D418662}" v="1" dt="2025-03-02T16:45:30.270"/>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38" y="2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071FC798-775C-408A-830C-E62C2E34AEB7}"/>
    <pc:docChg chg="custSel modSld">
      <pc:chgData name="Radim Boháč" userId="e5098a9a-6a28-40ce-ac6e-47e9b8c9add8" providerId="ADAL" clId="{071FC798-775C-408A-830C-E62C2E34AEB7}" dt="2021-10-29T19:49:22.467" v="284" actId="20577"/>
      <pc:docMkLst>
        <pc:docMk/>
      </pc:docMkLst>
      <pc:sldChg chg="modSp mod">
        <pc:chgData name="Radim Boháč" userId="e5098a9a-6a28-40ce-ac6e-47e9b8c9add8" providerId="ADAL" clId="{071FC798-775C-408A-830C-E62C2E34AEB7}" dt="2021-10-29T19:49:22.467" v="284" actId="20577"/>
        <pc:sldMkLst>
          <pc:docMk/>
          <pc:sldMk cId="2486376531" sldId="309"/>
        </pc:sldMkLst>
      </pc:sldChg>
      <pc:sldChg chg="modSp mod">
        <pc:chgData name="Radim Boháč" userId="e5098a9a-6a28-40ce-ac6e-47e9b8c9add8" providerId="ADAL" clId="{071FC798-775C-408A-830C-E62C2E34AEB7}" dt="2021-10-29T19:34:58.710" v="280" actId="20577"/>
        <pc:sldMkLst>
          <pc:docMk/>
          <pc:sldMk cId="4014983131" sldId="322"/>
        </pc:sldMkLst>
      </pc:sldChg>
      <pc:sldChg chg="addSp delSp modSp mod">
        <pc:chgData name="Radim Boháč" userId="e5098a9a-6a28-40ce-ac6e-47e9b8c9add8" providerId="ADAL" clId="{071FC798-775C-408A-830C-E62C2E34AEB7}" dt="2021-10-29T19:11:43.221" v="278" actId="1076"/>
        <pc:sldMkLst>
          <pc:docMk/>
          <pc:sldMk cId="194489134" sldId="331"/>
        </pc:sldMkLst>
      </pc:sldChg>
    </pc:docChg>
  </pc:docChgLst>
  <pc:docChgLst>
    <pc:chgData name="Radim Boháč" userId="e5098a9a-6a28-40ce-ac6e-47e9b8c9add8" providerId="ADAL" clId="{1F8D55EB-7A98-4A7D-BAB3-071F6370DC4D}"/>
    <pc:docChg chg="custSel modSld">
      <pc:chgData name="Radim Boháč" userId="e5098a9a-6a28-40ce-ac6e-47e9b8c9add8" providerId="ADAL" clId="{1F8D55EB-7A98-4A7D-BAB3-071F6370DC4D}" dt="2024-03-05T22:08:04.733" v="137"/>
      <pc:docMkLst>
        <pc:docMk/>
      </pc:docMkLst>
      <pc:sldChg chg="addSp delSp modSp mod modTransition modAnim">
        <pc:chgData name="Radim Boháč" userId="e5098a9a-6a28-40ce-ac6e-47e9b8c9add8" providerId="ADAL" clId="{1F8D55EB-7A98-4A7D-BAB3-071F6370DC4D}" dt="2024-03-05T21:16:30.116" v="2"/>
        <pc:sldMkLst>
          <pc:docMk/>
          <pc:sldMk cId="4086439368" sldId="256"/>
        </pc:sldMkLst>
      </pc:sldChg>
      <pc:sldChg chg="addSp delSp modSp mod modTransition modAnim">
        <pc:chgData name="Radim Boháč" userId="e5098a9a-6a28-40ce-ac6e-47e9b8c9add8" providerId="ADAL" clId="{1F8D55EB-7A98-4A7D-BAB3-071F6370DC4D}" dt="2024-03-05T21:26:52.171" v="8"/>
        <pc:sldMkLst>
          <pc:docMk/>
          <pc:sldMk cId="2486376531" sldId="303"/>
        </pc:sldMkLst>
      </pc:sldChg>
      <pc:sldChg chg="addSp delSp modSp mod modTransition modAnim">
        <pc:chgData name="Radim Boháč" userId="e5098a9a-6a28-40ce-ac6e-47e9b8c9add8" providerId="ADAL" clId="{1F8D55EB-7A98-4A7D-BAB3-071F6370DC4D}" dt="2024-03-05T21:46:27.598" v="125"/>
        <pc:sldMkLst>
          <pc:docMk/>
          <pc:sldMk cId="2486376531" sldId="304"/>
        </pc:sldMkLst>
      </pc:sldChg>
      <pc:sldChg chg="addSp delSp modSp mod modTransition modAnim">
        <pc:chgData name="Radim Boháč" userId="e5098a9a-6a28-40ce-ac6e-47e9b8c9add8" providerId="ADAL" clId="{1F8D55EB-7A98-4A7D-BAB3-071F6370DC4D}" dt="2024-03-05T21:45:42.632" v="122"/>
        <pc:sldMkLst>
          <pc:docMk/>
          <pc:sldMk cId="4014983131" sldId="322"/>
        </pc:sldMkLst>
      </pc:sldChg>
      <pc:sldChg chg="addSp delSp modSp mod modTransition modAnim">
        <pc:chgData name="Radim Boháč" userId="e5098a9a-6a28-40ce-ac6e-47e9b8c9add8" providerId="ADAL" clId="{1F8D55EB-7A98-4A7D-BAB3-071F6370DC4D}" dt="2024-03-05T21:55:38.836" v="128"/>
        <pc:sldMkLst>
          <pc:docMk/>
          <pc:sldMk cId="1153544415" sldId="323"/>
        </pc:sldMkLst>
      </pc:sldChg>
      <pc:sldChg chg="addSp delSp modSp mod modTransition modAnim">
        <pc:chgData name="Radim Boháč" userId="e5098a9a-6a28-40ce-ac6e-47e9b8c9add8" providerId="ADAL" clId="{1F8D55EB-7A98-4A7D-BAB3-071F6370DC4D}" dt="2024-03-05T22:00:31.784" v="131"/>
        <pc:sldMkLst>
          <pc:docMk/>
          <pc:sldMk cId="1749482293" sldId="324"/>
        </pc:sldMkLst>
      </pc:sldChg>
      <pc:sldChg chg="addSp delSp modSp mod modTransition modAnim">
        <pc:chgData name="Radim Boháč" userId="e5098a9a-6a28-40ce-ac6e-47e9b8c9add8" providerId="ADAL" clId="{1F8D55EB-7A98-4A7D-BAB3-071F6370DC4D}" dt="2024-03-05T22:05:21.621" v="134"/>
        <pc:sldMkLst>
          <pc:docMk/>
          <pc:sldMk cId="3225115690" sldId="326"/>
        </pc:sldMkLst>
      </pc:sldChg>
      <pc:sldChg chg="addSp delSp modSp mod modTransition modAnim">
        <pc:chgData name="Radim Boháč" userId="e5098a9a-6a28-40ce-ac6e-47e9b8c9add8" providerId="ADAL" clId="{1F8D55EB-7A98-4A7D-BAB3-071F6370DC4D}" dt="2024-03-05T22:08:04.733" v="137"/>
        <pc:sldMkLst>
          <pc:docMk/>
          <pc:sldMk cId="755985852" sldId="328"/>
        </pc:sldMkLst>
      </pc:sldChg>
    </pc:docChg>
  </pc:docChgLst>
  <pc:docChgLst>
    <pc:chgData name="Radim Boháč" userId="e5098a9a-6a28-40ce-ac6e-47e9b8c9add8" providerId="ADAL" clId="{7DB30116-B3FB-4302-9429-D36585339983}"/>
    <pc:docChg chg="custSel modSld">
      <pc:chgData name="Radim Boháč" userId="e5098a9a-6a28-40ce-ac6e-47e9b8c9add8" providerId="ADAL" clId="{7DB30116-B3FB-4302-9429-D36585339983}" dt="2024-03-05T21:00:48.888" v="129" actId="20577"/>
      <pc:docMkLst>
        <pc:docMk/>
      </pc:docMkLst>
      <pc:sldChg chg="modSp mod">
        <pc:chgData name="Radim Boháč" userId="e5098a9a-6a28-40ce-ac6e-47e9b8c9add8" providerId="ADAL" clId="{7DB30116-B3FB-4302-9429-D36585339983}" dt="2024-03-05T20:36:10.491" v="9" actId="20577"/>
        <pc:sldMkLst>
          <pc:docMk/>
          <pc:sldMk cId="4086439368" sldId="256"/>
        </pc:sldMkLst>
      </pc:sldChg>
      <pc:sldChg chg="modSp mod">
        <pc:chgData name="Radim Boháč" userId="e5098a9a-6a28-40ce-ac6e-47e9b8c9add8" providerId="ADAL" clId="{7DB30116-B3FB-4302-9429-D36585339983}" dt="2024-03-05T20:43:05.940" v="45" actId="207"/>
        <pc:sldMkLst>
          <pc:docMk/>
          <pc:sldMk cId="2486376531" sldId="296"/>
        </pc:sldMkLst>
      </pc:sldChg>
      <pc:sldChg chg="modSp mod">
        <pc:chgData name="Radim Boháč" userId="e5098a9a-6a28-40ce-ac6e-47e9b8c9add8" providerId="ADAL" clId="{7DB30116-B3FB-4302-9429-D36585339983}" dt="2024-03-05T20:52:52.323" v="72" actId="20577"/>
        <pc:sldMkLst>
          <pc:docMk/>
          <pc:sldMk cId="2486376531" sldId="303"/>
        </pc:sldMkLst>
      </pc:sldChg>
      <pc:sldChg chg="modSp mod">
        <pc:chgData name="Radim Boháč" userId="e5098a9a-6a28-40ce-ac6e-47e9b8c9add8" providerId="ADAL" clId="{7DB30116-B3FB-4302-9429-D36585339983}" dt="2024-03-05T21:00:06.695" v="124" actId="20577"/>
        <pc:sldMkLst>
          <pc:docMk/>
          <pc:sldMk cId="2486376531" sldId="306"/>
        </pc:sldMkLst>
      </pc:sldChg>
      <pc:sldChg chg="modSp mod">
        <pc:chgData name="Radim Boháč" userId="e5098a9a-6a28-40ce-ac6e-47e9b8c9add8" providerId="ADAL" clId="{7DB30116-B3FB-4302-9429-D36585339983}" dt="2024-03-05T21:00:48.888" v="129" actId="20577"/>
        <pc:sldMkLst>
          <pc:docMk/>
          <pc:sldMk cId="2486376531" sldId="307"/>
        </pc:sldMkLst>
      </pc:sldChg>
      <pc:sldChg chg="modSp mod">
        <pc:chgData name="Radim Boháč" userId="e5098a9a-6a28-40ce-ac6e-47e9b8c9add8" providerId="ADAL" clId="{7DB30116-B3FB-4302-9429-D36585339983}" dt="2024-03-05T20:55:27.510" v="113" actId="400"/>
        <pc:sldMkLst>
          <pc:docMk/>
          <pc:sldMk cId="1749482293" sldId="324"/>
        </pc:sldMkLst>
      </pc:sldChg>
    </pc:docChg>
  </pc:docChgLst>
  <pc:docChgLst>
    <pc:chgData name="Radim Boháč" userId="e5098a9a-6a28-40ce-ac6e-47e9b8c9add8" providerId="ADAL" clId="{498B42E5-52D8-497A-B86F-F12824402B9B}"/>
    <pc:docChg chg="modSld">
      <pc:chgData name="Radim Boháč" userId="e5098a9a-6a28-40ce-ac6e-47e9b8c9add8" providerId="ADAL" clId="{498B42E5-52D8-497A-B86F-F12824402B9B}" dt="2025-03-02T16:25:42.308" v="119"/>
      <pc:docMkLst>
        <pc:docMk/>
      </pc:docMkLst>
      <pc:sldChg chg="addSp delSp modSp mod modTransition modAnim">
        <pc:chgData name="Radim Boháč" userId="e5098a9a-6a28-40ce-ac6e-47e9b8c9add8" providerId="ADAL" clId="{498B42E5-52D8-497A-B86F-F12824402B9B}" dt="2025-03-02T14:50:02.429" v="8"/>
        <pc:sldMkLst>
          <pc:docMk/>
          <pc:sldMk cId="4086439368" sldId="256"/>
        </pc:sldMkLst>
        <pc:picChg chg="add del mod ord">
          <ac:chgData name="Radim Boháč" userId="e5098a9a-6a28-40ce-ac6e-47e9b8c9add8" providerId="ADAL" clId="{498B42E5-52D8-497A-B86F-F12824402B9B}" dt="2025-03-02T14:49:17.460" v="2"/>
          <ac:picMkLst>
            <pc:docMk/>
            <pc:sldMk cId="4086439368" sldId="256"/>
            <ac:picMk id="3" creationId="{1B82A62F-607E-149D-F2F0-2AE597AE3DCA}"/>
          </ac:picMkLst>
        </pc:picChg>
        <pc:picChg chg="add del mod">
          <ac:chgData name="Radim Boháč" userId="e5098a9a-6a28-40ce-ac6e-47e9b8c9add8" providerId="ADAL" clId="{498B42E5-52D8-497A-B86F-F12824402B9B}" dt="2025-03-02T14:49:25.998" v="4"/>
          <ac:picMkLst>
            <pc:docMk/>
            <pc:sldMk cId="4086439368" sldId="256"/>
            <ac:picMk id="4" creationId="{F12E3E16-D7C7-A5AF-A009-6675ADD6D38E}"/>
          </ac:picMkLst>
        </pc:picChg>
        <pc:picChg chg="del">
          <ac:chgData name="Radim Boháč" userId="e5098a9a-6a28-40ce-ac6e-47e9b8c9add8" providerId="ADAL" clId="{498B42E5-52D8-497A-B86F-F12824402B9B}" dt="2025-03-02T14:49:10.882" v="1"/>
          <ac:picMkLst>
            <pc:docMk/>
            <pc:sldMk cId="4086439368" sldId="256"/>
            <ac:picMk id="5" creationId="{09C76AA9-F2B2-0BA6-EEEC-0BC5EF622803}"/>
          </ac:picMkLst>
        </pc:picChg>
        <pc:picChg chg="add del mod ord">
          <ac:chgData name="Radim Boháč" userId="e5098a9a-6a28-40ce-ac6e-47e9b8c9add8" providerId="ADAL" clId="{498B42E5-52D8-497A-B86F-F12824402B9B}" dt="2025-03-02T14:49:34.199" v="5"/>
          <ac:picMkLst>
            <pc:docMk/>
            <pc:sldMk cId="4086439368" sldId="256"/>
            <ac:picMk id="10" creationId="{6F7C516C-59CE-31BB-DB82-D971E8699569}"/>
          </ac:picMkLst>
        </pc:picChg>
        <pc:picChg chg="add del mod">
          <ac:chgData name="Radim Boháč" userId="e5098a9a-6a28-40ce-ac6e-47e9b8c9add8" providerId="ADAL" clId="{498B42E5-52D8-497A-B86F-F12824402B9B}" dt="2025-03-02T14:49:47.601" v="7"/>
          <ac:picMkLst>
            <pc:docMk/>
            <pc:sldMk cId="4086439368" sldId="256"/>
            <ac:picMk id="11" creationId="{6466DB68-6FBB-6986-C19C-1252640F00A8}"/>
          </ac:picMkLst>
        </pc:picChg>
        <pc:picChg chg="add del mod ord">
          <ac:chgData name="Radim Boháč" userId="e5098a9a-6a28-40ce-ac6e-47e9b8c9add8" providerId="ADAL" clId="{498B42E5-52D8-497A-B86F-F12824402B9B}" dt="2025-03-02T14:50:02.429" v="8"/>
          <ac:picMkLst>
            <pc:docMk/>
            <pc:sldMk cId="4086439368" sldId="256"/>
            <ac:picMk id="16" creationId="{D82872B5-65C4-A430-303B-C306478D434F}"/>
          </ac:picMkLst>
        </pc:picChg>
        <pc:picChg chg="add mod">
          <ac:chgData name="Radim Boháč" userId="e5098a9a-6a28-40ce-ac6e-47e9b8c9add8" providerId="ADAL" clId="{498B42E5-52D8-497A-B86F-F12824402B9B}" dt="2025-03-02T14:50:02.429" v="8"/>
          <ac:picMkLst>
            <pc:docMk/>
            <pc:sldMk cId="4086439368" sldId="256"/>
            <ac:picMk id="17" creationId="{AC57CC7A-A953-7472-1741-6FCD52971F85}"/>
          </ac:picMkLst>
        </pc:picChg>
      </pc:sldChg>
      <pc:sldChg chg="addSp delSp modSp mod modTransition modAnim">
        <pc:chgData name="Radim Boháč" userId="e5098a9a-6a28-40ce-ac6e-47e9b8c9add8" providerId="ADAL" clId="{498B42E5-52D8-497A-B86F-F12824402B9B}" dt="2025-03-02T14:51:13.990" v="11"/>
        <pc:sldMkLst>
          <pc:docMk/>
          <pc:sldMk cId="3188188334" sldId="257"/>
        </pc:sldMkLst>
        <pc:picChg chg="del">
          <ac:chgData name="Radim Boháč" userId="e5098a9a-6a28-40ce-ac6e-47e9b8c9add8" providerId="ADAL" clId="{498B42E5-52D8-497A-B86F-F12824402B9B}" dt="2025-03-02T14:50:30.317" v="10"/>
          <ac:picMkLst>
            <pc:docMk/>
            <pc:sldMk cId="3188188334" sldId="257"/>
            <ac:picMk id="7" creationId="{7501E30E-6CF9-4E9C-8AFD-3A0AF666F393}"/>
          </ac:picMkLst>
        </pc:picChg>
        <pc:picChg chg="add del mod">
          <ac:chgData name="Radim Boháč" userId="e5098a9a-6a28-40ce-ac6e-47e9b8c9add8" providerId="ADAL" clId="{498B42E5-52D8-497A-B86F-F12824402B9B}" dt="2025-03-02T14:51:13.990" v="11"/>
          <ac:picMkLst>
            <pc:docMk/>
            <pc:sldMk cId="3188188334" sldId="257"/>
            <ac:picMk id="20" creationId="{9202331B-02C1-3ACA-97E7-FCD2E052CF27}"/>
          </ac:picMkLst>
        </pc:picChg>
        <pc:picChg chg="add mod">
          <ac:chgData name="Radim Boháč" userId="e5098a9a-6a28-40ce-ac6e-47e9b8c9add8" providerId="ADAL" clId="{498B42E5-52D8-497A-B86F-F12824402B9B}" dt="2025-03-02T14:51:13.990" v="11"/>
          <ac:picMkLst>
            <pc:docMk/>
            <pc:sldMk cId="3188188334" sldId="257"/>
            <ac:picMk id="21" creationId="{EBA9F2F4-EDE7-0C57-7027-EE66A1322C50}"/>
          </ac:picMkLst>
        </pc:picChg>
      </pc:sldChg>
      <pc:sldChg chg="addSp delSp modSp mod modTransition modAnim">
        <pc:chgData name="Radim Boháč" userId="e5098a9a-6a28-40ce-ac6e-47e9b8c9add8" providerId="ADAL" clId="{498B42E5-52D8-497A-B86F-F12824402B9B}" dt="2025-03-02T16:25:42.308" v="119"/>
        <pc:sldMkLst>
          <pc:docMk/>
          <pc:sldMk cId="297342884" sldId="263"/>
        </pc:sldMkLst>
        <pc:picChg chg="del">
          <ac:chgData name="Radim Boháč" userId="e5098a9a-6a28-40ce-ac6e-47e9b8c9add8" providerId="ADAL" clId="{498B42E5-52D8-497A-B86F-F12824402B9B}" dt="2025-03-02T16:25:21.092" v="118"/>
          <ac:picMkLst>
            <pc:docMk/>
            <pc:sldMk cId="297342884" sldId="263"/>
            <ac:picMk id="5" creationId="{FD755BA3-B644-4FBD-B143-3A0236C60C4C}"/>
          </ac:picMkLst>
        </pc:picChg>
        <pc:picChg chg="add del mod">
          <ac:chgData name="Radim Boháč" userId="e5098a9a-6a28-40ce-ac6e-47e9b8c9add8" providerId="ADAL" clId="{498B42E5-52D8-497A-B86F-F12824402B9B}" dt="2025-03-02T16:25:42.308" v="119"/>
          <ac:picMkLst>
            <pc:docMk/>
            <pc:sldMk cId="297342884" sldId="263"/>
            <ac:picMk id="11" creationId="{BE0A9032-930D-AE81-8721-B23213A732BF}"/>
          </ac:picMkLst>
        </pc:picChg>
        <pc:picChg chg="add mod">
          <ac:chgData name="Radim Boháč" userId="e5098a9a-6a28-40ce-ac6e-47e9b8c9add8" providerId="ADAL" clId="{498B42E5-52D8-497A-B86F-F12824402B9B}" dt="2025-03-02T16:25:42.308" v="119"/>
          <ac:picMkLst>
            <pc:docMk/>
            <pc:sldMk cId="297342884" sldId="263"/>
            <ac:picMk id="12" creationId="{D998E485-8870-54EA-E45F-46E3B14993E6}"/>
          </ac:picMkLst>
        </pc:picChg>
      </pc:sldChg>
      <pc:sldChg chg="addSp delSp modSp mod modTransition modAnim">
        <pc:chgData name="Radim Boháč" userId="e5098a9a-6a28-40ce-ac6e-47e9b8c9add8" providerId="ADAL" clId="{498B42E5-52D8-497A-B86F-F12824402B9B}" dt="2025-03-02T14:52:22.235" v="14"/>
        <pc:sldMkLst>
          <pc:docMk/>
          <pc:sldMk cId="3478807263" sldId="265"/>
        </pc:sldMkLst>
        <pc:picChg chg="del">
          <ac:chgData name="Radim Boháč" userId="e5098a9a-6a28-40ce-ac6e-47e9b8c9add8" providerId="ADAL" clId="{498B42E5-52D8-497A-B86F-F12824402B9B}" dt="2025-03-02T14:51:28.434" v="13"/>
          <ac:picMkLst>
            <pc:docMk/>
            <pc:sldMk cId="3478807263" sldId="265"/>
            <ac:picMk id="3" creationId="{00000000-0000-0000-0000-000000000000}"/>
          </ac:picMkLst>
        </pc:picChg>
        <pc:picChg chg="add del mod ord">
          <ac:chgData name="Radim Boháč" userId="e5098a9a-6a28-40ce-ac6e-47e9b8c9add8" providerId="ADAL" clId="{498B42E5-52D8-497A-B86F-F12824402B9B}" dt="2025-03-02T14:52:22.235" v="14"/>
          <ac:picMkLst>
            <pc:docMk/>
            <pc:sldMk cId="3478807263" sldId="265"/>
            <ac:picMk id="19" creationId="{AE239D4E-9086-E88C-6B08-E302F444C800}"/>
          </ac:picMkLst>
        </pc:picChg>
        <pc:picChg chg="add mod">
          <ac:chgData name="Radim Boháč" userId="e5098a9a-6a28-40ce-ac6e-47e9b8c9add8" providerId="ADAL" clId="{498B42E5-52D8-497A-B86F-F12824402B9B}" dt="2025-03-02T14:52:22.235" v="14"/>
          <ac:picMkLst>
            <pc:docMk/>
            <pc:sldMk cId="3478807263" sldId="265"/>
            <ac:picMk id="20" creationId="{0FDD6B51-25FC-84D9-1098-98B77785E9AF}"/>
          </ac:picMkLst>
        </pc:picChg>
      </pc:sldChg>
      <pc:sldChg chg="addSp delSp modSp mod modTransition modAnim">
        <pc:chgData name="Radim Boháč" userId="e5098a9a-6a28-40ce-ac6e-47e9b8c9add8" providerId="ADAL" clId="{498B42E5-52D8-497A-B86F-F12824402B9B}" dt="2025-03-02T14:53:39.978" v="17"/>
        <pc:sldMkLst>
          <pc:docMk/>
          <pc:sldMk cId="2486376531" sldId="292"/>
        </pc:sldMkLst>
        <pc:picChg chg="del">
          <ac:chgData name="Radim Boháč" userId="e5098a9a-6a28-40ce-ac6e-47e9b8c9add8" providerId="ADAL" clId="{498B42E5-52D8-497A-B86F-F12824402B9B}" dt="2025-03-02T14:52:42.176" v="16"/>
          <ac:picMkLst>
            <pc:docMk/>
            <pc:sldMk cId="2486376531" sldId="292"/>
            <ac:picMk id="6" creationId="{00000000-0000-0000-0000-000000000000}"/>
          </ac:picMkLst>
        </pc:picChg>
        <pc:picChg chg="add del mod ord">
          <ac:chgData name="Radim Boháč" userId="e5098a9a-6a28-40ce-ac6e-47e9b8c9add8" providerId="ADAL" clId="{498B42E5-52D8-497A-B86F-F12824402B9B}" dt="2025-03-02T14:53:39.978" v="17"/>
          <ac:picMkLst>
            <pc:docMk/>
            <pc:sldMk cId="2486376531" sldId="292"/>
            <ac:picMk id="13" creationId="{4571DEED-B30E-EBB4-E5A7-713C847B1B41}"/>
          </ac:picMkLst>
        </pc:picChg>
        <pc:picChg chg="add mod">
          <ac:chgData name="Radim Boháč" userId="e5098a9a-6a28-40ce-ac6e-47e9b8c9add8" providerId="ADAL" clId="{498B42E5-52D8-497A-B86F-F12824402B9B}" dt="2025-03-02T14:53:39.978" v="17"/>
          <ac:picMkLst>
            <pc:docMk/>
            <pc:sldMk cId="2486376531" sldId="292"/>
            <ac:picMk id="14" creationId="{30971F94-B5F9-5A6E-CA00-20257D80E0A0}"/>
          </ac:picMkLst>
        </pc:picChg>
      </pc:sldChg>
      <pc:sldChg chg="addSp delSp modSp mod modTransition modAnim">
        <pc:chgData name="Radim Boháč" userId="e5098a9a-6a28-40ce-ac6e-47e9b8c9add8" providerId="ADAL" clId="{498B42E5-52D8-497A-B86F-F12824402B9B}" dt="2025-03-02T14:57:21.690" v="20"/>
        <pc:sldMkLst>
          <pc:docMk/>
          <pc:sldMk cId="2486376531" sldId="293"/>
        </pc:sldMkLst>
        <pc:picChg chg="del">
          <ac:chgData name="Radim Boháč" userId="e5098a9a-6a28-40ce-ac6e-47e9b8c9add8" providerId="ADAL" clId="{498B42E5-52D8-497A-B86F-F12824402B9B}" dt="2025-03-02T14:53:56.387" v="19"/>
          <ac:picMkLst>
            <pc:docMk/>
            <pc:sldMk cId="2486376531" sldId="293"/>
            <ac:picMk id="6" creationId="{00000000-0000-0000-0000-000000000000}"/>
          </ac:picMkLst>
        </pc:picChg>
        <pc:picChg chg="add del mod ord">
          <ac:chgData name="Radim Boháč" userId="e5098a9a-6a28-40ce-ac6e-47e9b8c9add8" providerId="ADAL" clId="{498B42E5-52D8-497A-B86F-F12824402B9B}" dt="2025-03-02T14:57:21.690" v="20"/>
          <ac:picMkLst>
            <pc:docMk/>
            <pc:sldMk cId="2486376531" sldId="293"/>
            <ac:picMk id="12" creationId="{6B62C73F-B581-01A4-5447-79695E906F7C}"/>
          </ac:picMkLst>
        </pc:picChg>
        <pc:picChg chg="add mod">
          <ac:chgData name="Radim Boháč" userId="e5098a9a-6a28-40ce-ac6e-47e9b8c9add8" providerId="ADAL" clId="{498B42E5-52D8-497A-B86F-F12824402B9B}" dt="2025-03-02T14:57:21.690" v="20"/>
          <ac:picMkLst>
            <pc:docMk/>
            <pc:sldMk cId="2486376531" sldId="293"/>
            <ac:picMk id="13" creationId="{E2ADA2EB-2E7E-86C1-AA7C-470B5E3860C9}"/>
          </ac:picMkLst>
        </pc:picChg>
      </pc:sldChg>
      <pc:sldChg chg="addSp delSp modSp mod modTransition modAnim">
        <pc:chgData name="Radim Boháč" userId="e5098a9a-6a28-40ce-ac6e-47e9b8c9add8" providerId="ADAL" clId="{498B42E5-52D8-497A-B86F-F12824402B9B}" dt="2025-03-02T15:01:47.235" v="29"/>
        <pc:sldMkLst>
          <pc:docMk/>
          <pc:sldMk cId="2486376531" sldId="294"/>
        </pc:sldMkLst>
        <pc:picChg chg="del">
          <ac:chgData name="Radim Boháč" userId="e5098a9a-6a28-40ce-ac6e-47e9b8c9add8" providerId="ADAL" clId="{498B42E5-52D8-497A-B86F-F12824402B9B}" dt="2025-03-02T14:59:57.123" v="28"/>
          <ac:picMkLst>
            <pc:docMk/>
            <pc:sldMk cId="2486376531" sldId="294"/>
            <ac:picMk id="6" creationId="{00000000-0000-0000-0000-000000000000}"/>
          </ac:picMkLst>
        </pc:picChg>
        <pc:picChg chg="add del mod ord">
          <ac:chgData name="Radim Boháč" userId="e5098a9a-6a28-40ce-ac6e-47e9b8c9add8" providerId="ADAL" clId="{498B42E5-52D8-497A-B86F-F12824402B9B}" dt="2025-03-02T15:01:47.235" v="29"/>
          <ac:picMkLst>
            <pc:docMk/>
            <pc:sldMk cId="2486376531" sldId="294"/>
            <ac:picMk id="11" creationId="{D88F9C00-DA12-095F-F3B1-95420AF0F64F}"/>
          </ac:picMkLst>
        </pc:picChg>
        <pc:picChg chg="add mod">
          <ac:chgData name="Radim Boháč" userId="e5098a9a-6a28-40ce-ac6e-47e9b8c9add8" providerId="ADAL" clId="{498B42E5-52D8-497A-B86F-F12824402B9B}" dt="2025-03-02T15:01:47.235" v="29"/>
          <ac:picMkLst>
            <pc:docMk/>
            <pc:sldMk cId="2486376531" sldId="294"/>
            <ac:picMk id="12" creationId="{38A807E7-0FD2-088B-57F1-DD600E237372}"/>
          </ac:picMkLst>
        </pc:picChg>
      </pc:sldChg>
      <pc:sldChg chg="addSp delSp modSp mod modTransition modAnim">
        <pc:chgData name="Radim Boháč" userId="e5098a9a-6a28-40ce-ac6e-47e9b8c9add8" providerId="ADAL" clId="{498B42E5-52D8-497A-B86F-F12824402B9B}" dt="2025-03-02T15:03:44.935" v="32"/>
        <pc:sldMkLst>
          <pc:docMk/>
          <pc:sldMk cId="2486376531" sldId="295"/>
        </pc:sldMkLst>
        <pc:picChg chg="del">
          <ac:chgData name="Radim Boháč" userId="e5098a9a-6a28-40ce-ac6e-47e9b8c9add8" providerId="ADAL" clId="{498B42E5-52D8-497A-B86F-F12824402B9B}" dt="2025-03-02T15:01:58.900" v="31"/>
          <ac:picMkLst>
            <pc:docMk/>
            <pc:sldMk cId="2486376531" sldId="295"/>
            <ac:picMk id="6" creationId="{00000000-0000-0000-0000-000000000000}"/>
          </ac:picMkLst>
        </pc:picChg>
        <pc:picChg chg="add del mod ord">
          <ac:chgData name="Radim Boháč" userId="e5098a9a-6a28-40ce-ac6e-47e9b8c9add8" providerId="ADAL" clId="{498B42E5-52D8-497A-B86F-F12824402B9B}" dt="2025-03-02T15:03:44.935" v="32"/>
          <ac:picMkLst>
            <pc:docMk/>
            <pc:sldMk cId="2486376531" sldId="295"/>
            <ac:picMk id="11" creationId="{2B4BE6FD-2263-5931-E0BE-48AA9134C728}"/>
          </ac:picMkLst>
        </pc:picChg>
        <pc:picChg chg="add mod">
          <ac:chgData name="Radim Boháč" userId="e5098a9a-6a28-40ce-ac6e-47e9b8c9add8" providerId="ADAL" clId="{498B42E5-52D8-497A-B86F-F12824402B9B}" dt="2025-03-02T15:03:44.935" v="32"/>
          <ac:picMkLst>
            <pc:docMk/>
            <pc:sldMk cId="2486376531" sldId="295"/>
            <ac:picMk id="12" creationId="{F92AEF36-0F2E-4954-EFA9-C2B315F47A93}"/>
          </ac:picMkLst>
        </pc:picChg>
      </pc:sldChg>
      <pc:sldChg chg="addSp delSp modSp mod modTransition modAnim">
        <pc:chgData name="Radim Boháč" userId="e5098a9a-6a28-40ce-ac6e-47e9b8c9add8" providerId="ADAL" clId="{498B42E5-52D8-497A-B86F-F12824402B9B}" dt="2025-03-02T15:12:14.179" v="35"/>
        <pc:sldMkLst>
          <pc:docMk/>
          <pc:sldMk cId="2486376531" sldId="296"/>
        </pc:sldMkLst>
        <pc:picChg chg="add del mod ord">
          <ac:chgData name="Radim Boháč" userId="e5098a9a-6a28-40ce-ac6e-47e9b8c9add8" providerId="ADAL" clId="{498B42E5-52D8-497A-B86F-F12824402B9B}" dt="2025-03-02T15:12:14.179" v="35"/>
          <ac:picMkLst>
            <pc:docMk/>
            <pc:sldMk cId="2486376531" sldId="296"/>
            <ac:picMk id="10" creationId="{036C3324-8CD8-323B-EE19-812173FC5CA0}"/>
          </ac:picMkLst>
        </pc:picChg>
        <pc:picChg chg="add mod">
          <ac:chgData name="Radim Boháč" userId="e5098a9a-6a28-40ce-ac6e-47e9b8c9add8" providerId="ADAL" clId="{498B42E5-52D8-497A-B86F-F12824402B9B}" dt="2025-03-02T15:12:14.179" v="35"/>
          <ac:picMkLst>
            <pc:docMk/>
            <pc:sldMk cId="2486376531" sldId="296"/>
            <ac:picMk id="11" creationId="{57B8EA0F-63FE-086C-44CB-7C5107EA5286}"/>
          </ac:picMkLst>
        </pc:picChg>
        <pc:picChg chg="del">
          <ac:chgData name="Radim Boháč" userId="e5098a9a-6a28-40ce-ac6e-47e9b8c9add8" providerId="ADAL" clId="{498B42E5-52D8-497A-B86F-F12824402B9B}" dt="2025-03-02T15:06:49.697" v="34"/>
          <ac:picMkLst>
            <pc:docMk/>
            <pc:sldMk cId="2486376531" sldId="296"/>
            <ac:picMk id="13" creationId="{D6E60277-AA55-16CF-21B9-22FEF36BFA9F}"/>
          </ac:picMkLst>
        </pc:picChg>
      </pc:sldChg>
      <pc:sldChg chg="addSp delSp modSp mod modTransition modAnim">
        <pc:chgData name="Radim Boháč" userId="e5098a9a-6a28-40ce-ac6e-47e9b8c9add8" providerId="ADAL" clId="{498B42E5-52D8-497A-B86F-F12824402B9B}" dt="2025-03-02T15:12:27.156" v="38"/>
        <pc:sldMkLst>
          <pc:docMk/>
          <pc:sldMk cId="2486376531" sldId="298"/>
        </pc:sldMkLst>
        <pc:picChg chg="del">
          <ac:chgData name="Radim Boháč" userId="e5098a9a-6a28-40ce-ac6e-47e9b8c9add8" providerId="ADAL" clId="{498B42E5-52D8-497A-B86F-F12824402B9B}" dt="2025-03-02T15:12:17.278" v="37"/>
          <ac:picMkLst>
            <pc:docMk/>
            <pc:sldMk cId="2486376531" sldId="298"/>
            <ac:picMk id="9" creationId="{642FC1CD-8FB8-0320-6BE3-CC199C4AC6D2}"/>
          </ac:picMkLst>
        </pc:picChg>
        <pc:picChg chg="add del mod ord">
          <ac:chgData name="Radim Boháč" userId="e5098a9a-6a28-40ce-ac6e-47e9b8c9add8" providerId="ADAL" clId="{498B42E5-52D8-497A-B86F-F12824402B9B}" dt="2025-03-02T15:12:27.156" v="38"/>
          <ac:picMkLst>
            <pc:docMk/>
            <pc:sldMk cId="2486376531" sldId="298"/>
            <ac:picMk id="11" creationId="{D3C53048-0A90-CC1A-EAD6-785A96E283DE}"/>
          </ac:picMkLst>
        </pc:picChg>
        <pc:picChg chg="add mod">
          <ac:chgData name="Radim Boháč" userId="e5098a9a-6a28-40ce-ac6e-47e9b8c9add8" providerId="ADAL" clId="{498B42E5-52D8-497A-B86F-F12824402B9B}" dt="2025-03-02T15:12:27.156" v="38"/>
          <ac:picMkLst>
            <pc:docMk/>
            <pc:sldMk cId="2486376531" sldId="298"/>
            <ac:picMk id="12" creationId="{BB4B3649-76B5-1CE7-76F5-B3A6551C8915}"/>
          </ac:picMkLst>
        </pc:picChg>
      </pc:sldChg>
      <pc:sldChg chg="addSp delSp modSp mod modTransition modAnim">
        <pc:chgData name="Radim Boháč" userId="e5098a9a-6a28-40ce-ac6e-47e9b8c9add8" providerId="ADAL" clId="{498B42E5-52D8-497A-B86F-F12824402B9B}" dt="2025-03-02T15:17:20.875" v="47"/>
        <pc:sldMkLst>
          <pc:docMk/>
          <pc:sldMk cId="2486376531" sldId="299"/>
        </pc:sldMkLst>
        <pc:picChg chg="del">
          <ac:chgData name="Radim Boháč" userId="e5098a9a-6a28-40ce-ac6e-47e9b8c9add8" providerId="ADAL" clId="{498B42E5-52D8-497A-B86F-F12824402B9B}" dt="2025-03-02T15:13:18.061" v="46"/>
          <ac:picMkLst>
            <pc:docMk/>
            <pc:sldMk cId="2486376531" sldId="299"/>
            <ac:picMk id="6" creationId="{18D8BE7C-8C09-4B37-AB27-17652156C0A8}"/>
          </ac:picMkLst>
        </pc:picChg>
        <pc:picChg chg="add del mod">
          <ac:chgData name="Radim Boháč" userId="e5098a9a-6a28-40ce-ac6e-47e9b8c9add8" providerId="ADAL" clId="{498B42E5-52D8-497A-B86F-F12824402B9B}" dt="2025-03-02T15:17:20.875" v="47"/>
          <ac:picMkLst>
            <pc:docMk/>
            <pc:sldMk cId="2486376531" sldId="299"/>
            <ac:picMk id="11" creationId="{B04BFFB9-9364-B3F9-CF36-6C68AD952961}"/>
          </ac:picMkLst>
        </pc:picChg>
        <pc:picChg chg="add mod">
          <ac:chgData name="Radim Boháč" userId="e5098a9a-6a28-40ce-ac6e-47e9b8c9add8" providerId="ADAL" clId="{498B42E5-52D8-497A-B86F-F12824402B9B}" dt="2025-03-02T15:17:20.875" v="47"/>
          <ac:picMkLst>
            <pc:docMk/>
            <pc:sldMk cId="2486376531" sldId="299"/>
            <ac:picMk id="12" creationId="{CDC18129-FA6D-CDAE-D8B1-26AD05D3D688}"/>
          </ac:picMkLst>
        </pc:picChg>
      </pc:sldChg>
      <pc:sldChg chg="addSp delSp modSp mod modTransition modAnim">
        <pc:chgData name="Radim Boháč" userId="e5098a9a-6a28-40ce-ac6e-47e9b8c9add8" providerId="ADAL" clId="{498B42E5-52D8-497A-B86F-F12824402B9B}" dt="2025-03-02T15:20:54.927" v="50"/>
        <pc:sldMkLst>
          <pc:docMk/>
          <pc:sldMk cId="2486376531" sldId="300"/>
        </pc:sldMkLst>
        <pc:picChg chg="del">
          <ac:chgData name="Radim Boháč" userId="e5098a9a-6a28-40ce-ac6e-47e9b8c9add8" providerId="ADAL" clId="{498B42E5-52D8-497A-B86F-F12824402B9B}" dt="2025-03-02T15:18:52.566" v="49"/>
          <ac:picMkLst>
            <pc:docMk/>
            <pc:sldMk cId="2486376531" sldId="300"/>
            <ac:picMk id="6" creationId="{00000000-0000-0000-0000-000000000000}"/>
          </ac:picMkLst>
        </pc:picChg>
        <pc:picChg chg="add del mod ord">
          <ac:chgData name="Radim Boháč" userId="e5098a9a-6a28-40ce-ac6e-47e9b8c9add8" providerId="ADAL" clId="{498B42E5-52D8-497A-B86F-F12824402B9B}" dt="2025-03-02T15:20:54.927" v="50"/>
          <ac:picMkLst>
            <pc:docMk/>
            <pc:sldMk cId="2486376531" sldId="300"/>
            <ac:picMk id="11" creationId="{E0DD46A8-23C6-21A9-8E5C-E43DCCA48C9F}"/>
          </ac:picMkLst>
        </pc:picChg>
        <pc:picChg chg="add mod">
          <ac:chgData name="Radim Boháč" userId="e5098a9a-6a28-40ce-ac6e-47e9b8c9add8" providerId="ADAL" clId="{498B42E5-52D8-497A-B86F-F12824402B9B}" dt="2025-03-02T15:20:54.927" v="50"/>
          <ac:picMkLst>
            <pc:docMk/>
            <pc:sldMk cId="2486376531" sldId="300"/>
            <ac:picMk id="12" creationId="{52DDF1A8-68A8-0F80-4BAE-3CCAA7921824}"/>
          </ac:picMkLst>
        </pc:picChg>
      </pc:sldChg>
      <pc:sldChg chg="addSp delSp modSp mod modTransition modAnim">
        <pc:chgData name="Radim Boháč" userId="e5098a9a-6a28-40ce-ac6e-47e9b8c9add8" providerId="ADAL" clId="{498B42E5-52D8-497A-B86F-F12824402B9B}" dt="2025-03-02T15:23:06.078" v="53"/>
        <pc:sldMkLst>
          <pc:docMk/>
          <pc:sldMk cId="2486376531" sldId="301"/>
        </pc:sldMkLst>
        <pc:picChg chg="del">
          <ac:chgData name="Radim Boháč" userId="e5098a9a-6a28-40ce-ac6e-47e9b8c9add8" providerId="ADAL" clId="{498B42E5-52D8-497A-B86F-F12824402B9B}" dt="2025-03-02T15:21:05.830" v="52"/>
          <ac:picMkLst>
            <pc:docMk/>
            <pc:sldMk cId="2486376531" sldId="301"/>
            <ac:picMk id="5" creationId="{93032234-8FE0-4BE2-8DE4-CFEBF10ABE08}"/>
          </ac:picMkLst>
        </pc:picChg>
        <pc:picChg chg="add del mod">
          <ac:chgData name="Radim Boháč" userId="e5098a9a-6a28-40ce-ac6e-47e9b8c9add8" providerId="ADAL" clId="{498B42E5-52D8-497A-B86F-F12824402B9B}" dt="2025-03-02T15:23:06.078" v="53"/>
          <ac:picMkLst>
            <pc:docMk/>
            <pc:sldMk cId="2486376531" sldId="301"/>
            <ac:picMk id="11" creationId="{FE93DF4E-40F7-2D6C-8988-812B16F6C8FB}"/>
          </ac:picMkLst>
        </pc:picChg>
        <pc:picChg chg="add mod">
          <ac:chgData name="Radim Boháč" userId="e5098a9a-6a28-40ce-ac6e-47e9b8c9add8" providerId="ADAL" clId="{498B42E5-52D8-497A-B86F-F12824402B9B}" dt="2025-03-02T15:23:06.078" v="53"/>
          <ac:picMkLst>
            <pc:docMk/>
            <pc:sldMk cId="2486376531" sldId="301"/>
            <ac:picMk id="12" creationId="{BA3EAAFD-D9A9-E148-D971-E38832087505}"/>
          </ac:picMkLst>
        </pc:picChg>
      </pc:sldChg>
      <pc:sldChg chg="addSp delSp modSp mod modTransition modAnim">
        <pc:chgData name="Radim Boháč" userId="e5098a9a-6a28-40ce-ac6e-47e9b8c9add8" providerId="ADAL" clId="{498B42E5-52D8-497A-B86F-F12824402B9B}" dt="2025-03-02T15:25:20.202" v="56"/>
        <pc:sldMkLst>
          <pc:docMk/>
          <pc:sldMk cId="2486376531" sldId="302"/>
        </pc:sldMkLst>
        <pc:picChg chg="del">
          <ac:chgData name="Radim Boháč" userId="e5098a9a-6a28-40ce-ac6e-47e9b8c9add8" providerId="ADAL" clId="{498B42E5-52D8-497A-B86F-F12824402B9B}" dt="2025-03-02T15:23:23.031" v="55"/>
          <ac:picMkLst>
            <pc:docMk/>
            <pc:sldMk cId="2486376531" sldId="302"/>
            <ac:picMk id="6" creationId="{00000000-0000-0000-0000-000000000000}"/>
          </ac:picMkLst>
        </pc:picChg>
        <pc:picChg chg="add del mod ord">
          <ac:chgData name="Radim Boháč" userId="e5098a9a-6a28-40ce-ac6e-47e9b8c9add8" providerId="ADAL" clId="{498B42E5-52D8-497A-B86F-F12824402B9B}" dt="2025-03-02T15:25:20.202" v="56"/>
          <ac:picMkLst>
            <pc:docMk/>
            <pc:sldMk cId="2486376531" sldId="302"/>
            <ac:picMk id="11" creationId="{E0901CF2-C971-4D79-5EFA-21497E0A875A}"/>
          </ac:picMkLst>
        </pc:picChg>
        <pc:picChg chg="add mod">
          <ac:chgData name="Radim Boháč" userId="e5098a9a-6a28-40ce-ac6e-47e9b8c9add8" providerId="ADAL" clId="{498B42E5-52D8-497A-B86F-F12824402B9B}" dt="2025-03-02T15:25:20.202" v="56"/>
          <ac:picMkLst>
            <pc:docMk/>
            <pc:sldMk cId="2486376531" sldId="302"/>
            <ac:picMk id="12" creationId="{74B4F619-3F10-D6E7-1BCE-87AF3FAF68CC}"/>
          </ac:picMkLst>
        </pc:picChg>
      </pc:sldChg>
      <pc:sldChg chg="addSp delSp modSp mod modTransition modAnim">
        <pc:chgData name="Radim Boháč" userId="e5098a9a-6a28-40ce-ac6e-47e9b8c9add8" providerId="ADAL" clId="{498B42E5-52D8-497A-B86F-F12824402B9B}" dt="2025-03-02T15:27:01.861" v="59"/>
        <pc:sldMkLst>
          <pc:docMk/>
          <pc:sldMk cId="2486376531" sldId="303"/>
        </pc:sldMkLst>
        <pc:picChg chg="add del mod ord">
          <ac:chgData name="Radim Boháč" userId="e5098a9a-6a28-40ce-ac6e-47e9b8c9add8" providerId="ADAL" clId="{498B42E5-52D8-497A-B86F-F12824402B9B}" dt="2025-03-02T15:27:01.861" v="59"/>
          <ac:picMkLst>
            <pc:docMk/>
            <pc:sldMk cId="2486376531" sldId="303"/>
            <ac:picMk id="10" creationId="{DA018E5D-431E-1E27-5974-04520C9B3DBA}"/>
          </ac:picMkLst>
        </pc:picChg>
        <pc:picChg chg="add mod">
          <ac:chgData name="Radim Boháč" userId="e5098a9a-6a28-40ce-ac6e-47e9b8c9add8" providerId="ADAL" clId="{498B42E5-52D8-497A-B86F-F12824402B9B}" dt="2025-03-02T15:27:01.861" v="59"/>
          <ac:picMkLst>
            <pc:docMk/>
            <pc:sldMk cId="2486376531" sldId="303"/>
            <ac:picMk id="11" creationId="{A73CDE0F-32E8-3177-09A2-7E63D7F5AB33}"/>
          </ac:picMkLst>
        </pc:picChg>
        <pc:picChg chg="del">
          <ac:chgData name="Radim Boháč" userId="e5098a9a-6a28-40ce-ac6e-47e9b8c9add8" providerId="ADAL" clId="{498B42E5-52D8-497A-B86F-F12824402B9B}" dt="2025-03-02T15:25:30.545" v="58"/>
          <ac:picMkLst>
            <pc:docMk/>
            <pc:sldMk cId="2486376531" sldId="303"/>
            <ac:picMk id="14" creationId="{026A81C2-3844-45C3-8091-AC776D993C69}"/>
          </ac:picMkLst>
        </pc:picChg>
      </pc:sldChg>
      <pc:sldChg chg="addSp delSp modSp mod modTransition modAnim">
        <pc:chgData name="Radim Boháč" userId="e5098a9a-6a28-40ce-ac6e-47e9b8c9add8" providerId="ADAL" clId="{498B42E5-52D8-497A-B86F-F12824402B9B}" dt="2025-03-02T15:27:45.897" v="65"/>
        <pc:sldMkLst>
          <pc:docMk/>
          <pc:sldMk cId="2486376531" sldId="304"/>
        </pc:sldMkLst>
        <pc:picChg chg="add del mod ord">
          <ac:chgData name="Radim Boháč" userId="e5098a9a-6a28-40ce-ac6e-47e9b8c9add8" providerId="ADAL" clId="{498B42E5-52D8-497A-B86F-F12824402B9B}" dt="2025-03-02T15:27:45.897" v="65"/>
          <ac:picMkLst>
            <pc:docMk/>
            <pc:sldMk cId="2486376531" sldId="304"/>
            <ac:picMk id="10" creationId="{80A20C39-0C84-8C63-044F-181570E17F95}"/>
          </ac:picMkLst>
        </pc:picChg>
        <pc:picChg chg="add mod">
          <ac:chgData name="Radim Boháč" userId="e5098a9a-6a28-40ce-ac6e-47e9b8c9add8" providerId="ADAL" clId="{498B42E5-52D8-497A-B86F-F12824402B9B}" dt="2025-03-02T15:27:45.897" v="65"/>
          <ac:picMkLst>
            <pc:docMk/>
            <pc:sldMk cId="2486376531" sldId="304"/>
            <ac:picMk id="11" creationId="{A10336BC-7734-4B6C-6EAD-AE30318FD3DA}"/>
          </ac:picMkLst>
        </pc:picChg>
        <pc:picChg chg="del">
          <ac:chgData name="Radim Boháč" userId="e5098a9a-6a28-40ce-ac6e-47e9b8c9add8" providerId="ADAL" clId="{498B42E5-52D8-497A-B86F-F12824402B9B}" dt="2025-03-02T15:27:26.005" v="64"/>
          <ac:picMkLst>
            <pc:docMk/>
            <pc:sldMk cId="2486376531" sldId="304"/>
            <ac:picMk id="21" creationId="{9D97BE27-0C1A-1FF6-0972-BE849F69AC8A}"/>
          </ac:picMkLst>
        </pc:picChg>
      </pc:sldChg>
      <pc:sldChg chg="addSp delSp modSp mod modTransition modAnim">
        <pc:chgData name="Radim Boháč" userId="e5098a9a-6a28-40ce-ac6e-47e9b8c9add8" providerId="ADAL" clId="{498B42E5-52D8-497A-B86F-F12824402B9B}" dt="2025-03-02T15:36:47.815" v="77"/>
        <pc:sldMkLst>
          <pc:docMk/>
          <pc:sldMk cId="2486376531" sldId="305"/>
        </pc:sldMkLst>
        <pc:picChg chg="add del mod ord">
          <ac:chgData name="Radim Boháč" userId="e5098a9a-6a28-40ce-ac6e-47e9b8c9add8" providerId="ADAL" clId="{498B42E5-52D8-497A-B86F-F12824402B9B}" dt="2025-03-02T15:36:47.815" v="77"/>
          <ac:picMkLst>
            <pc:docMk/>
            <pc:sldMk cId="2486376531" sldId="305"/>
            <ac:picMk id="10" creationId="{B61ADE20-54C1-5D68-143F-59598B761904}"/>
          </ac:picMkLst>
        </pc:picChg>
        <pc:picChg chg="add mod">
          <ac:chgData name="Radim Boháč" userId="e5098a9a-6a28-40ce-ac6e-47e9b8c9add8" providerId="ADAL" clId="{498B42E5-52D8-497A-B86F-F12824402B9B}" dt="2025-03-02T15:36:47.815" v="77"/>
          <ac:picMkLst>
            <pc:docMk/>
            <pc:sldMk cId="2486376531" sldId="305"/>
            <ac:picMk id="11" creationId="{F4DB6FB6-030B-C8A6-5C60-A062C89678C4}"/>
          </ac:picMkLst>
        </pc:picChg>
        <pc:picChg chg="del">
          <ac:chgData name="Radim Boháč" userId="e5098a9a-6a28-40ce-ac6e-47e9b8c9add8" providerId="ADAL" clId="{498B42E5-52D8-497A-B86F-F12824402B9B}" dt="2025-03-02T15:36:28.140" v="76"/>
          <ac:picMkLst>
            <pc:docMk/>
            <pc:sldMk cId="2486376531" sldId="305"/>
            <ac:picMk id="20" creationId="{41ADF241-A582-A5B8-8F05-E6A36A5D3853}"/>
          </ac:picMkLst>
        </pc:picChg>
      </pc:sldChg>
      <pc:sldChg chg="addSp delSp modSp mod modTransition modAnim">
        <pc:chgData name="Radim Boháč" userId="e5098a9a-6a28-40ce-ac6e-47e9b8c9add8" providerId="ADAL" clId="{498B42E5-52D8-497A-B86F-F12824402B9B}" dt="2025-03-02T16:11:42.020" v="89"/>
        <pc:sldMkLst>
          <pc:docMk/>
          <pc:sldMk cId="2486376531" sldId="306"/>
        </pc:sldMkLst>
        <pc:picChg chg="add del mod ord">
          <ac:chgData name="Radim Boháč" userId="e5098a9a-6a28-40ce-ac6e-47e9b8c9add8" providerId="ADAL" clId="{498B42E5-52D8-497A-B86F-F12824402B9B}" dt="2025-03-02T16:11:42.020" v="89"/>
          <ac:picMkLst>
            <pc:docMk/>
            <pc:sldMk cId="2486376531" sldId="306"/>
            <ac:picMk id="13" creationId="{31EC38B1-723A-7EE4-42F6-0674703105F1}"/>
          </ac:picMkLst>
        </pc:picChg>
        <pc:picChg chg="add mod">
          <ac:chgData name="Radim Boháč" userId="e5098a9a-6a28-40ce-ac6e-47e9b8c9add8" providerId="ADAL" clId="{498B42E5-52D8-497A-B86F-F12824402B9B}" dt="2025-03-02T16:11:42.020" v="89"/>
          <ac:picMkLst>
            <pc:docMk/>
            <pc:sldMk cId="2486376531" sldId="306"/>
            <ac:picMk id="14" creationId="{940F9485-5373-16A2-6248-8279DBCA1387}"/>
          </ac:picMkLst>
        </pc:picChg>
        <pc:picChg chg="del">
          <ac:chgData name="Radim Boháč" userId="e5098a9a-6a28-40ce-ac6e-47e9b8c9add8" providerId="ADAL" clId="{498B42E5-52D8-497A-B86F-F12824402B9B}" dt="2025-03-02T16:11:27.348" v="88"/>
          <ac:picMkLst>
            <pc:docMk/>
            <pc:sldMk cId="2486376531" sldId="306"/>
            <ac:picMk id="17" creationId="{3E9C5CC5-EB42-2175-F812-2B43BBE1A6A5}"/>
          </ac:picMkLst>
        </pc:picChg>
      </pc:sldChg>
      <pc:sldChg chg="addSp delSp modSp mod modTransition modAnim">
        <pc:chgData name="Radim Boháč" userId="e5098a9a-6a28-40ce-ac6e-47e9b8c9add8" providerId="ADAL" clId="{498B42E5-52D8-497A-B86F-F12824402B9B}" dt="2025-03-02T16:15:40.916" v="98"/>
        <pc:sldMkLst>
          <pc:docMk/>
          <pc:sldMk cId="2486376531" sldId="307"/>
        </pc:sldMkLst>
        <pc:picChg chg="del">
          <ac:chgData name="Radim Boháč" userId="e5098a9a-6a28-40ce-ac6e-47e9b8c9add8" providerId="ADAL" clId="{498B42E5-52D8-497A-B86F-F12824402B9B}" dt="2025-03-02T16:15:27.875" v="97"/>
          <ac:picMkLst>
            <pc:docMk/>
            <pc:sldMk cId="2486376531" sldId="307"/>
            <ac:picMk id="13" creationId="{912E2B6E-FC71-D8EF-3BF2-F597F437A34F}"/>
          </ac:picMkLst>
        </pc:picChg>
        <pc:picChg chg="add del mod ord">
          <ac:chgData name="Radim Boháč" userId="e5098a9a-6a28-40ce-ac6e-47e9b8c9add8" providerId="ADAL" clId="{498B42E5-52D8-497A-B86F-F12824402B9B}" dt="2025-03-02T16:15:40.916" v="98"/>
          <ac:picMkLst>
            <pc:docMk/>
            <pc:sldMk cId="2486376531" sldId="307"/>
            <ac:picMk id="14" creationId="{8B262DE0-D8A4-E74A-554F-D1380BDD95C1}"/>
          </ac:picMkLst>
        </pc:picChg>
        <pc:picChg chg="add mod">
          <ac:chgData name="Radim Boháč" userId="e5098a9a-6a28-40ce-ac6e-47e9b8c9add8" providerId="ADAL" clId="{498B42E5-52D8-497A-B86F-F12824402B9B}" dt="2025-03-02T16:15:40.916" v="98"/>
          <ac:picMkLst>
            <pc:docMk/>
            <pc:sldMk cId="2486376531" sldId="307"/>
            <ac:picMk id="15" creationId="{B56ABCCD-CB26-FE58-324C-28805A441E95}"/>
          </ac:picMkLst>
        </pc:picChg>
      </pc:sldChg>
      <pc:sldChg chg="addSp delSp modSp mod modTransition modAnim">
        <pc:chgData name="Radim Boháč" userId="e5098a9a-6a28-40ce-ac6e-47e9b8c9add8" providerId="ADAL" clId="{498B42E5-52D8-497A-B86F-F12824402B9B}" dt="2025-03-02T16:19:04.809" v="104"/>
        <pc:sldMkLst>
          <pc:docMk/>
          <pc:sldMk cId="2486376531" sldId="308"/>
        </pc:sldMkLst>
        <pc:picChg chg="del">
          <ac:chgData name="Radim Boháč" userId="e5098a9a-6a28-40ce-ac6e-47e9b8c9add8" providerId="ADAL" clId="{498B42E5-52D8-497A-B86F-F12824402B9B}" dt="2025-03-02T16:15:49.490" v="100"/>
          <ac:picMkLst>
            <pc:docMk/>
            <pc:sldMk cId="2486376531" sldId="308"/>
            <ac:picMk id="6" creationId="{B7D6CDCB-4890-4DB3-95B4-85F723F674FD}"/>
          </ac:picMkLst>
        </pc:picChg>
        <pc:picChg chg="add del mod">
          <ac:chgData name="Radim Boháč" userId="e5098a9a-6a28-40ce-ac6e-47e9b8c9add8" providerId="ADAL" clId="{498B42E5-52D8-497A-B86F-F12824402B9B}" dt="2025-03-02T16:17:16.064" v="101"/>
          <ac:picMkLst>
            <pc:docMk/>
            <pc:sldMk cId="2486376531" sldId="308"/>
            <ac:picMk id="11" creationId="{488029E6-F4D4-5F60-8492-677695DBEB9F}"/>
          </ac:picMkLst>
        </pc:picChg>
        <pc:picChg chg="add del mod">
          <ac:chgData name="Radim Boháč" userId="e5098a9a-6a28-40ce-ac6e-47e9b8c9add8" providerId="ADAL" clId="{498B42E5-52D8-497A-B86F-F12824402B9B}" dt="2025-03-02T16:17:41.258" v="103"/>
          <ac:picMkLst>
            <pc:docMk/>
            <pc:sldMk cId="2486376531" sldId="308"/>
            <ac:picMk id="12" creationId="{867986E0-B0B3-A45A-74EB-9845178166A5}"/>
          </ac:picMkLst>
        </pc:picChg>
        <pc:picChg chg="add del mod ord">
          <ac:chgData name="Radim Boháč" userId="e5098a9a-6a28-40ce-ac6e-47e9b8c9add8" providerId="ADAL" clId="{498B42E5-52D8-497A-B86F-F12824402B9B}" dt="2025-03-02T16:19:04.809" v="104"/>
          <ac:picMkLst>
            <pc:docMk/>
            <pc:sldMk cId="2486376531" sldId="308"/>
            <ac:picMk id="15" creationId="{FBE337DC-9CED-C634-9215-92626D7A2238}"/>
          </ac:picMkLst>
        </pc:picChg>
        <pc:picChg chg="add mod">
          <ac:chgData name="Radim Boháč" userId="e5098a9a-6a28-40ce-ac6e-47e9b8c9add8" providerId="ADAL" clId="{498B42E5-52D8-497A-B86F-F12824402B9B}" dt="2025-03-02T16:19:04.809" v="104"/>
          <ac:picMkLst>
            <pc:docMk/>
            <pc:sldMk cId="2486376531" sldId="308"/>
            <ac:picMk id="16" creationId="{105BCAF2-90D3-8896-12C8-A33D6249686B}"/>
          </ac:picMkLst>
        </pc:picChg>
      </pc:sldChg>
      <pc:sldChg chg="addSp delSp modSp mod modTransition modAnim">
        <pc:chgData name="Radim Boháč" userId="e5098a9a-6a28-40ce-ac6e-47e9b8c9add8" providerId="ADAL" clId="{498B42E5-52D8-497A-B86F-F12824402B9B}" dt="2025-03-02T16:19:43.706" v="107"/>
        <pc:sldMkLst>
          <pc:docMk/>
          <pc:sldMk cId="2486376531" sldId="309"/>
        </pc:sldMkLst>
        <pc:picChg chg="del">
          <ac:chgData name="Radim Boháč" userId="e5098a9a-6a28-40ce-ac6e-47e9b8c9add8" providerId="ADAL" clId="{498B42E5-52D8-497A-B86F-F12824402B9B}" dt="2025-03-02T16:19:07.776" v="106"/>
          <ac:picMkLst>
            <pc:docMk/>
            <pc:sldMk cId="2486376531" sldId="309"/>
            <ac:picMk id="6" creationId="{00000000-0000-0000-0000-000000000000}"/>
          </ac:picMkLst>
        </pc:picChg>
        <pc:picChg chg="add del mod ord">
          <ac:chgData name="Radim Boháč" userId="e5098a9a-6a28-40ce-ac6e-47e9b8c9add8" providerId="ADAL" clId="{498B42E5-52D8-497A-B86F-F12824402B9B}" dt="2025-03-02T16:19:43.706" v="107"/>
          <ac:picMkLst>
            <pc:docMk/>
            <pc:sldMk cId="2486376531" sldId="309"/>
            <ac:picMk id="15" creationId="{9A289A36-EE53-62AA-B2D2-643DA0D3EF6F}"/>
          </ac:picMkLst>
        </pc:picChg>
        <pc:picChg chg="add mod">
          <ac:chgData name="Radim Boháč" userId="e5098a9a-6a28-40ce-ac6e-47e9b8c9add8" providerId="ADAL" clId="{498B42E5-52D8-497A-B86F-F12824402B9B}" dt="2025-03-02T16:19:43.706" v="107"/>
          <ac:picMkLst>
            <pc:docMk/>
            <pc:sldMk cId="2486376531" sldId="309"/>
            <ac:picMk id="16" creationId="{DC01E6F0-4E10-49C3-42D5-95ED55DB3D8C}"/>
          </ac:picMkLst>
        </pc:picChg>
      </pc:sldChg>
      <pc:sldChg chg="addSp delSp modSp mod modTransition modAnim">
        <pc:chgData name="Radim Boháč" userId="e5098a9a-6a28-40ce-ac6e-47e9b8c9add8" providerId="ADAL" clId="{498B42E5-52D8-497A-B86F-F12824402B9B}" dt="2025-03-02T16:20:56.951" v="110"/>
        <pc:sldMkLst>
          <pc:docMk/>
          <pc:sldMk cId="2486376531" sldId="310"/>
        </pc:sldMkLst>
        <pc:picChg chg="del">
          <ac:chgData name="Radim Boháč" userId="e5098a9a-6a28-40ce-ac6e-47e9b8c9add8" providerId="ADAL" clId="{498B42E5-52D8-497A-B86F-F12824402B9B}" dt="2025-03-02T16:19:52.909" v="109"/>
          <ac:picMkLst>
            <pc:docMk/>
            <pc:sldMk cId="2486376531" sldId="310"/>
            <ac:picMk id="5" creationId="{00000000-0000-0000-0000-000000000000}"/>
          </ac:picMkLst>
        </pc:picChg>
        <pc:picChg chg="add del mod ord">
          <ac:chgData name="Radim Boháč" userId="e5098a9a-6a28-40ce-ac6e-47e9b8c9add8" providerId="ADAL" clId="{498B42E5-52D8-497A-B86F-F12824402B9B}" dt="2025-03-02T16:20:56.951" v="110"/>
          <ac:picMkLst>
            <pc:docMk/>
            <pc:sldMk cId="2486376531" sldId="310"/>
            <ac:picMk id="11" creationId="{792A8CA0-F1DF-ED5C-5C96-DD0123143B24}"/>
          </ac:picMkLst>
        </pc:picChg>
        <pc:picChg chg="add mod">
          <ac:chgData name="Radim Boháč" userId="e5098a9a-6a28-40ce-ac6e-47e9b8c9add8" providerId="ADAL" clId="{498B42E5-52D8-497A-B86F-F12824402B9B}" dt="2025-03-02T16:20:56.951" v="110"/>
          <ac:picMkLst>
            <pc:docMk/>
            <pc:sldMk cId="2486376531" sldId="310"/>
            <ac:picMk id="12" creationId="{923526FA-FFE3-F7B4-0B60-9C14C4B3815E}"/>
          </ac:picMkLst>
        </pc:picChg>
      </pc:sldChg>
      <pc:sldChg chg="addSp delSp modSp mod modTransition modAnim">
        <pc:chgData name="Radim Boháč" userId="e5098a9a-6a28-40ce-ac6e-47e9b8c9add8" providerId="ADAL" clId="{498B42E5-52D8-497A-B86F-F12824402B9B}" dt="2025-03-02T16:23:10.104" v="113"/>
        <pc:sldMkLst>
          <pc:docMk/>
          <pc:sldMk cId="2486376531" sldId="311"/>
        </pc:sldMkLst>
        <pc:picChg chg="del">
          <ac:chgData name="Radim Boháč" userId="e5098a9a-6a28-40ce-ac6e-47e9b8c9add8" providerId="ADAL" clId="{498B42E5-52D8-497A-B86F-F12824402B9B}" dt="2025-03-02T16:21:44.499" v="112"/>
          <ac:picMkLst>
            <pc:docMk/>
            <pc:sldMk cId="2486376531" sldId="311"/>
            <ac:picMk id="6" creationId="{00000000-0000-0000-0000-000000000000}"/>
          </ac:picMkLst>
        </pc:picChg>
        <pc:picChg chg="add del mod ord">
          <ac:chgData name="Radim Boháč" userId="e5098a9a-6a28-40ce-ac6e-47e9b8c9add8" providerId="ADAL" clId="{498B42E5-52D8-497A-B86F-F12824402B9B}" dt="2025-03-02T16:23:10.104" v="113"/>
          <ac:picMkLst>
            <pc:docMk/>
            <pc:sldMk cId="2486376531" sldId="311"/>
            <ac:picMk id="13" creationId="{073046E8-FDF5-BB34-8320-3FDD595D608D}"/>
          </ac:picMkLst>
        </pc:picChg>
        <pc:picChg chg="add mod">
          <ac:chgData name="Radim Boháč" userId="e5098a9a-6a28-40ce-ac6e-47e9b8c9add8" providerId="ADAL" clId="{498B42E5-52D8-497A-B86F-F12824402B9B}" dt="2025-03-02T16:23:10.104" v="113"/>
          <ac:picMkLst>
            <pc:docMk/>
            <pc:sldMk cId="2486376531" sldId="311"/>
            <ac:picMk id="14" creationId="{4C5EEFBA-6D39-45E7-78B5-9691D6CABE54}"/>
          </ac:picMkLst>
        </pc:picChg>
      </pc:sldChg>
      <pc:sldChg chg="addSp delSp modSp mod modTransition modAnim">
        <pc:chgData name="Radim Boháč" userId="e5098a9a-6a28-40ce-ac6e-47e9b8c9add8" providerId="ADAL" clId="{498B42E5-52D8-497A-B86F-F12824402B9B}" dt="2025-03-02T16:25:17.513" v="116"/>
        <pc:sldMkLst>
          <pc:docMk/>
          <pc:sldMk cId="2486376531" sldId="312"/>
        </pc:sldMkLst>
        <pc:picChg chg="del">
          <ac:chgData name="Radim Boháč" userId="e5098a9a-6a28-40ce-ac6e-47e9b8c9add8" providerId="ADAL" clId="{498B42E5-52D8-497A-B86F-F12824402B9B}" dt="2025-03-02T16:23:14.861" v="115"/>
          <ac:picMkLst>
            <pc:docMk/>
            <pc:sldMk cId="2486376531" sldId="312"/>
            <ac:picMk id="6" creationId="{C812923C-D25A-4319-B079-4DA03241DFED}"/>
          </ac:picMkLst>
        </pc:picChg>
        <pc:picChg chg="add del mod">
          <ac:chgData name="Radim Boháč" userId="e5098a9a-6a28-40ce-ac6e-47e9b8c9add8" providerId="ADAL" clId="{498B42E5-52D8-497A-B86F-F12824402B9B}" dt="2025-03-02T16:25:17.513" v="116"/>
          <ac:picMkLst>
            <pc:docMk/>
            <pc:sldMk cId="2486376531" sldId="312"/>
            <ac:picMk id="15" creationId="{99981738-0A9C-F4F2-9D62-F793CEAE5ED5}"/>
          </ac:picMkLst>
        </pc:picChg>
        <pc:picChg chg="add mod">
          <ac:chgData name="Radim Boháč" userId="e5098a9a-6a28-40ce-ac6e-47e9b8c9add8" providerId="ADAL" clId="{498B42E5-52D8-497A-B86F-F12824402B9B}" dt="2025-03-02T16:25:17.513" v="116"/>
          <ac:picMkLst>
            <pc:docMk/>
            <pc:sldMk cId="2486376531" sldId="312"/>
            <ac:picMk id="16" creationId="{0537FE63-9DAA-A84C-0F03-2A35427839E5}"/>
          </ac:picMkLst>
        </pc:picChg>
      </pc:sldChg>
      <pc:sldChg chg="addSp delSp modSp mod modTransition modAnim">
        <pc:chgData name="Radim Boháč" userId="e5098a9a-6a28-40ce-ac6e-47e9b8c9add8" providerId="ADAL" clId="{498B42E5-52D8-497A-B86F-F12824402B9B}" dt="2025-03-02T15:27:18.214" v="62"/>
        <pc:sldMkLst>
          <pc:docMk/>
          <pc:sldMk cId="4014983131" sldId="322"/>
        </pc:sldMkLst>
        <pc:picChg chg="add del mod ord">
          <ac:chgData name="Radim Boháč" userId="e5098a9a-6a28-40ce-ac6e-47e9b8c9add8" providerId="ADAL" clId="{498B42E5-52D8-497A-B86F-F12824402B9B}" dt="2025-03-02T15:27:18.214" v="62"/>
          <ac:picMkLst>
            <pc:docMk/>
            <pc:sldMk cId="4014983131" sldId="322"/>
            <ac:picMk id="11" creationId="{B80F8726-A377-800C-2C7B-8CB9DA0C2B0E}"/>
          </ac:picMkLst>
        </pc:picChg>
        <pc:picChg chg="add mod">
          <ac:chgData name="Radim Boháč" userId="e5098a9a-6a28-40ce-ac6e-47e9b8c9add8" providerId="ADAL" clId="{498B42E5-52D8-497A-B86F-F12824402B9B}" dt="2025-03-02T15:27:18.214" v="62"/>
          <ac:picMkLst>
            <pc:docMk/>
            <pc:sldMk cId="4014983131" sldId="322"/>
            <ac:picMk id="12" creationId="{02DA8582-5235-B4C8-AA4D-2D8F748D9BE3}"/>
          </ac:picMkLst>
        </pc:picChg>
        <pc:picChg chg="del">
          <ac:chgData name="Radim Boháč" userId="e5098a9a-6a28-40ce-ac6e-47e9b8c9add8" providerId="ADAL" clId="{498B42E5-52D8-497A-B86F-F12824402B9B}" dt="2025-03-02T15:27:06.637" v="61"/>
          <ac:picMkLst>
            <pc:docMk/>
            <pc:sldMk cId="4014983131" sldId="322"/>
            <ac:picMk id="21" creationId="{EBE4B30B-1A62-71EB-A186-815B13529E9C}"/>
          </ac:picMkLst>
        </pc:picChg>
      </pc:sldChg>
      <pc:sldChg chg="addSp delSp modSp mod modTransition modAnim">
        <pc:chgData name="Radim Boháč" userId="e5098a9a-6a28-40ce-ac6e-47e9b8c9add8" providerId="ADAL" clId="{498B42E5-52D8-497A-B86F-F12824402B9B}" dt="2025-03-02T15:29:56.724" v="68"/>
        <pc:sldMkLst>
          <pc:docMk/>
          <pc:sldMk cId="1153544415" sldId="323"/>
        </pc:sldMkLst>
        <pc:picChg chg="add del mod ord">
          <ac:chgData name="Radim Boháč" userId="e5098a9a-6a28-40ce-ac6e-47e9b8c9add8" providerId="ADAL" clId="{498B42E5-52D8-497A-B86F-F12824402B9B}" dt="2025-03-02T15:29:56.724" v="68"/>
          <ac:picMkLst>
            <pc:docMk/>
            <pc:sldMk cId="1153544415" sldId="323"/>
            <ac:picMk id="10" creationId="{579CC0EE-3FF7-57BC-8D72-D8A4723B9A32}"/>
          </ac:picMkLst>
        </pc:picChg>
        <pc:picChg chg="add mod">
          <ac:chgData name="Radim Boháč" userId="e5098a9a-6a28-40ce-ac6e-47e9b8c9add8" providerId="ADAL" clId="{498B42E5-52D8-497A-B86F-F12824402B9B}" dt="2025-03-02T15:29:56.724" v="68"/>
          <ac:picMkLst>
            <pc:docMk/>
            <pc:sldMk cId="1153544415" sldId="323"/>
            <ac:picMk id="11" creationId="{43756406-2B16-345B-08F5-EBFBABA619F7}"/>
          </ac:picMkLst>
        </pc:picChg>
        <pc:picChg chg="del">
          <ac:chgData name="Radim Boháč" userId="e5098a9a-6a28-40ce-ac6e-47e9b8c9add8" providerId="ADAL" clId="{498B42E5-52D8-497A-B86F-F12824402B9B}" dt="2025-03-02T15:27:55.344" v="67"/>
          <ac:picMkLst>
            <pc:docMk/>
            <pc:sldMk cId="1153544415" sldId="323"/>
            <ac:picMk id="21" creationId="{AA28E59E-E08A-FB74-BC7B-427776B4A43A}"/>
          </ac:picMkLst>
        </pc:picChg>
      </pc:sldChg>
      <pc:sldChg chg="addSp delSp modSp mod modTransition modAnim">
        <pc:chgData name="Radim Boháč" userId="e5098a9a-6a28-40ce-ac6e-47e9b8c9add8" providerId="ADAL" clId="{498B42E5-52D8-497A-B86F-F12824402B9B}" dt="2025-03-02T15:33:48.900" v="71"/>
        <pc:sldMkLst>
          <pc:docMk/>
          <pc:sldMk cId="1749482293" sldId="324"/>
        </pc:sldMkLst>
        <pc:picChg chg="add del mod ord">
          <ac:chgData name="Radim Boháč" userId="e5098a9a-6a28-40ce-ac6e-47e9b8c9add8" providerId="ADAL" clId="{498B42E5-52D8-497A-B86F-F12824402B9B}" dt="2025-03-02T15:33:48.900" v="71"/>
          <ac:picMkLst>
            <pc:docMk/>
            <pc:sldMk cId="1749482293" sldId="324"/>
            <ac:picMk id="10" creationId="{A8A3F370-A2CE-8D4A-8A0A-E948BED31E59}"/>
          </ac:picMkLst>
        </pc:picChg>
        <pc:picChg chg="add mod">
          <ac:chgData name="Radim Boháč" userId="e5098a9a-6a28-40ce-ac6e-47e9b8c9add8" providerId="ADAL" clId="{498B42E5-52D8-497A-B86F-F12824402B9B}" dt="2025-03-02T15:33:48.900" v="71"/>
          <ac:picMkLst>
            <pc:docMk/>
            <pc:sldMk cId="1749482293" sldId="324"/>
            <ac:picMk id="11" creationId="{CE16D594-36D4-9BE2-6FC6-77BB0CAD6DDD}"/>
          </ac:picMkLst>
        </pc:picChg>
        <pc:picChg chg="del">
          <ac:chgData name="Radim Boháč" userId="e5098a9a-6a28-40ce-ac6e-47e9b8c9add8" providerId="ADAL" clId="{498B42E5-52D8-497A-B86F-F12824402B9B}" dt="2025-03-02T15:30:21.694" v="70"/>
          <ac:picMkLst>
            <pc:docMk/>
            <pc:sldMk cId="1749482293" sldId="324"/>
            <ac:picMk id="28" creationId="{D9A221CB-67B1-DC5E-5524-2FD10C0AD6D7}"/>
          </ac:picMkLst>
        </pc:picChg>
      </pc:sldChg>
      <pc:sldChg chg="addSp delSp modSp mod modTransition modAnim">
        <pc:chgData name="Radim Boháč" userId="e5098a9a-6a28-40ce-ac6e-47e9b8c9add8" providerId="ADAL" clId="{498B42E5-52D8-497A-B86F-F12824402B9B}" dt="2025-03-02T15:36:16.886" v="74"/>
        <pc:sldMkLst>
          <pc:docMk/>
          <pc:sldMk cId="856830510" sldId="325"/>
        </pc:sldMkLst>
        <pc:picChg chg="add del mod ord">
          <ac:chgData name="Radim Boháč" userId="e5098a9a-6a28-40ce-ac6e-47e9b8c9add8" providerId="ADAL" clId="{498B42E5-52D8-497A-B86F-F12824402B9B}" dt="2025-03-02T15:36:16.886" v="74"/>
          <ac:picMkLst>
            <pc:docMk/>
            <pc:sldMk cId="856830510" sldId="325"/>
            <ac:picMk id="10" creationId="{6C788F75-7773-9FDC-11DD-489907220E8F}"/>
          </ac:picMkLst>
        </pc:picChg>
        <pc:picChg chg="add mod">
          <ac:chgData name="Radim Boháč" userId="e5098a9a-6a28-40ce-ac6e-47e9b8c9add8" providerId="ADAL" clId="{498B42E5-52D8-497A-B86F-F12824402B9B}" dt="2025-03-02T15:36:16.886" v="74"/>
          <ac:picMkLst>
            <pc:docMk/>
            <pc:sldMk cId="856830510" sldId="325"/>
            <ac:picMk id="11" creationId="{55963A79-4B39-AC68-7CF6-8DA6150E7AA9}"/>
          </ac:picMkLst>
        </pc:picChg>
        <pc:picChg chg="del">
          <ac:chgData name="Radim Boháč" userId="e5098a9a-6a28-40ce-ac6e-47e9b8c9add8" providerId="ADAL" clId="{498B42E5-52D8-497A-B86F-F12824402B9B}" dt="2025-03-02T15:34:00.024" v="73"/>
          <ac:picMkLst>
            <pc:docMk/>
            <pc:sldMk cId="856830510" sldId="325"/>
            <ac:picMk id="13" creationId="{91778E24-7A48-70B0-7829-B7354ABFFEBF}"/>
          </ac:picMkLst>
        </pc:picChg>
      </pc:sldChg>
      <pc:sldChg chg="addSp delSp modSp mod modTransition modAnim">
        <pc:chgData name="Radim Boháč" userId="e5098a9a-6a28-40ce-ac6e-47e9b8c9add8" providerId="ADAL" clId="{498B42E5-52D8-497A-B86F-F12824402B9B}" dt="2025-03-02T15:40:27.017" v="80"/>
        <pc:sldMkLst>
          <pc:docMk/>
          <pc:sldMk cId="3225115690" sldId="326"/>
        </pc:sldMkLst>
        <pc:picChg chg="del">
          <ac:chgData name="Radim Boháč" userId="e5098a9a-6a28-40ce-ac6e-47e9b8c9add8" providerId="ADAL" clId="{498B42E5-52D8-497A-B86F-F12824402B9B}" dt="2025-03-02T15:37:51.038" v="79"/>
          <ac:picMkLst>
            <pc:docMk/>
            <pc:sldMk cId="3225115690" sldId="326"/>
            <ac:picMk id="10" creationId="{9AB7E54A-0A76-A5F1-7826-EB936580FD34}"/>
          </ac:picMkLst>
        </pc:picChg>
        <pc:picChg chg="add del mod ord">
          <ac:chgData name="Radim Boháč" userId="e5098a9a-6a28-40ce-ac6e-47e9b8c9add8" providerId="ADAL" clId="{498B42E5-52D8-497A-B86F-F12824402B9B}" dt="2025-03-02T15:40:27.017" v="80"/>
          <ac:picMkLst>
            <pc:docMk/>
            <pc:sldMk cId="3225115690" sldId="326"/>
            <ac:picMk id="13" creationId="{525E3CBE-F1A2-7668-529C-A150C8D6F1F2}"/>
          </ac:picMkLst>
        </pc:picChg>
        <pc:picChg chg="add mod">
          <ac:chgData name="Radim Boháč" userId="e5098a9a-6a28-40ce-ac6e-47e9b8c9add8" providerId="ADAL" clId="{498B42E5-52D8-497A-B86F-F12824402B9B}" dt="2025-03-02T15:40:27.017" v="80"/>
          <ac:picMkLst>
            <pc:docMk/>
            <pc:sldMk cId="3225115690" sldId="326"/>
            <ac:picMk id="14" creationId="{F8E215E7-6F10-D605-9EE3-417034EE4ABC}"/>
          </ac:picMkLst>
        </pc:picChg>
      </pc:sldChg>
      <pc:sldChg chg="addSp delSp modSp mod modTransition modAnim">
        <pc:chgData name="Radim Boháč" userId="e5098a9a-6a28-40ce-ac6e-47e9b8c9add8" providerId="ADAL" clId="{498B42E5-52D8-497A-B86F-F12824402B9B}" dt="2025-03-02T16:11:23.891" v="86"/>
        <pc:sldMkLst>
          <pc:docMk/>
          <pc:sldMk cId="755985852" sldId="328"/>
        </pc:sldMkLst>
        <pc:picChg chg="add del mod ord">
          <ac:chgData name="Radim Boháč" userId="e5098a9a-6a28-40ce-ac6e-47e9b8c9add8" providerId="ADAL" clId="{498B42E5-52D8-497A-B86F-F12824402B9B}" dt="2025-03-02T15:43:04.875" v="83"/>
          <ac:picMkLst>
            <pc:docMk/>
            <pc:sldMk cId="755985852" sldId="328"/>
            <ac:picMk id="11" creationId="{7A450607-94B7-5C57-D78E-1CE4113C8E32}"/>
          </ac:picMkLst>
        </pc:picChg>
        <pc:picChg chg="del">
          <ac:chgData name="Radim Boháč" userId="e5098a9a-6a28-40ce-ac6e-47e9b8c9add8" providerId="ADAL" clId="{498B42E5-52D8-497A-B86F-F12824402B9B}" dt="2025-03-02T15:40:42.035" v="82"/>
          <ac:picMkLst>
            <pc:docMk/>
            <pc:sldMk cId="755985852" sldId="328"/>
            <ac:picMk id="12" creationId="{68DF15FE-698D-9A75-4F1C-F1DB65C3B9AB}"/>
          </ac:picMkLst>
        </pc:picChg>
        <pc:picChg chg="add del mod">
          <ac:chgData name="Radim Boháč" userId="e5098a9a-6a28-40ce-ac6e-47e9b8c9add8" providerId="ADAL" clId="{498B42E5-52D8-497A-B86F-F12824402B9B}" dt="2025-03-02T16:09:12.541" v="85"/>
          <ac:picMkLst>
            <pc:docMk/>
            <pc:sldMk cId="755985852" sldId="328"/>
            <ac:picMk id="13" creationId="{4CF37B7E-6068-501B-AA67-3CA2C574A95B}"/>
          </ac:picMkLst>
        </pc:picChg>
        <pc:picChg chg="add del mod ord">
          <ac:chgData name="Radim Boháč" userId="e5098a9a-6a28-40ce-ac6e-47e9b8c9add8" providerId="ADAL" clId="{498B42E5-52D8-497A-B86F-F12824402B9B}" dt="2025-03-02T16:11:23.891" v="86"/>
          <ac:picMkLst>
            <pc:docMk/>
            <pc:sldMk cId="755985852" sldId="328"/>
            <ac:picMk id="16" creationId="{E8E8C121-B4F8-0B0A-CB63-F68B4F51E8DA}"/>
          </ac:picMkLst>
        </pc:picChg>
        <pc:picChg chg="add mod">
          <ac:chgData name="Radim Boháč" userId="e5098a9a-6a28-40ce-ac6e-47e9b8c9add8" providerId="ADAL" clId="{498B42E5-52D8-497A-B86F-F12824402B9B}" dt="2025-03-02T16:11:23.891" v="86"/>
          <ac:picMkLst>
            <pc:docMk/>
            <pc:sldMk cId="755985852" sldId="328"/>
            <ac:picMk id="17" creationId="{34FDD9B3-F981-22F8-DE18-A300F6CA9FF8}"/>
          </ac:picMkLst>
        </pc:picChg>
      </pc:sldChg>
      <pc:sldChg chg="addSp delSp modSp mod modTransition modAnim">
        <pc:chgData name="Radim Boháč" userId="e5098a9a-6a28-40ce-ac6e-47e9b8c9add8" providerId="ADAL" clId="{498B42E5-52D8-497A-B86F-F12824402B9B}" dt="2025-03-02T16:15:21.824" v="95"/>
        <pc:sldMkLst>
          <pc:docMk/>
          <pc:sldMk cId="1263578390" sldId="329"/>
        </pc:sldMkLst>
        <pc:picChg chg="add del mod ord">
          <ac:chgData name="Radim Boháč" userId="e5098a9a-6a28-40ce-ac6e-47e9b8c9add8" providerId="ADAL" clId="{498B42E5-52D8-497A-B86F-F12824402B9B}" dt="2025-03-02T16:13:07.068" v="92"/>
          <ac:picMkLst>
            <pc:docMk/>
            <pc:sldMk cId="1263578390" sldId="329"/>
            <ac:picMk id="10" creationId="{DB25A734-4137-111F-0370-FC9C8DB96E7B}"/>
          </ac:picMkLst>
        </pc:picChg>
        <pc:picChg chg="add del mod">
          <ac:chgData name="Radim Boháč" userId="e5098a9a-6a28-40ce-ac6e-47e9b8c9add8" providerId="ADAL" clId="{498B42E5-52D8-497A-B86F-F12824402B9B}" dt="2025-03-02T16:14:00.936" v="94"/>
          <ac:picMkLst>
            <pc:docMk/>
            <pc:sldMk cId="1263578390" sldId="329"/>
            <ac:picMk id="11" creationId="{D96BF74B-2E7E-5E64-15C0-3EDADA859490}"/>
          </ac:picMkLst>
        </pc:picChg>
        <pc:picChg chg="del">
          <ac:chgData name="Radim Boháč" userId="e5098a9a-6a28-40ce-ac6e-47e9b8c9add8" providerId="ADAL" clId="{498B42E5-52D8-497A-B86F-F12824402B9B}" dt="2025-03-02T16:11:44.976" v="91"/>
          <ac:picMkLst>
            <pc:docMk/>
            <pc:sldMk cId="1263578390" sldId="329"/>
            <ac:picMk id="12" creationId="{08A5B563-A43E-4CCC-760B-54286C8D3B56}"/>
          </ac:picMkLst>
        </pc:picChg>
        <pc:picChg chg="add del mod ord">
          <ac:chgData name="Radim Boháč" userId="e5098a9a-6a28-40ce-ac6e-47e9b8c9add8" providerId="ADAL" clId="{498B42E5-52D8-497A-B86F-F12824402B9B}" dt="2025-03-02T16:15:21.824" v="95"/>
          <ac:picMkLst>
            <pc:docMk/>
            <pc:sldMk cId="1263578390" sldId="329"/>
            <ac:picMk id="15" creationId="{9892B5EF-CC5C-6052-1F69-77E05A367739}"/>
          </ac:picMkLst>
        </pc:picChg>
        <pc:picChg chg="add mod">
          <ac:chgData name="Radim Boháč" userId="e5098a9a-6a28-40ce-ac6e-47e9b8c9add8" providerId="ADAL" clId="{498B42E5-52D8-497A-B86F-F12824402B9B}" dt="2025-03-02T16:15:21.824" v="95"/>
          <ac:picMkLst>
            <pc:docMk/>
            <pc:sldMk cId="1263578390" sldId="329"/>
            <ac:picMk id="16" creationId="{A0CEA0D5-F682-9B45-0804-36CD307DF99E}"/>
          </ac:picMkLst>
        </pc:picChg>
      </pc:sldChg>
      <pc:sldChg chg="addSp delSp modSp mod modTransition modAnim">
        <pc:chgData name="Radim Boháč" userId="e5098a9a-6a28-40ce-ac6e-47e9b8c9add8" providerId="ADAL" clId="{498B42E5-52D8-497A-B86F-F12824402B9B}" dt="2025-03-02T14:59:24.825" v="23"/>
        <pc:sldMkLst>
          <pc:docMk/>
          <pc:sldMk cId="690266601" sldId="330"/>
        </pc:sldMkLst>
        <pc:picChg chg="del">
          <ac:chgData name="Radim Boháč" userId="e5098a9a-6a28-40ce-ac6e-47e9b8c9add8" providerId="ADAL" clId="{498B42E5-52D8-497A-B86F-F12824402B9B}" dt="2025-03-02T14:57:36.092" v="22"/>
          <ac:picMkLst>
            <pc:docMk/>
            <pc:sldMk cId="690266601" sldId="330"/>
            <ac:picMk id="5" creationId="{00000000-0000-0000-0000-000000000000}"/>
          </ac:picMkLst>
        </pc:picChg>
        <pc:picChg chg="add del mod ord">
          <ac:chgData name="Radim Boháč" userId="e5098a9a-6a28-40ce-ac6e-47e9b8c9add8" providerId="ADAL" clId="{498B42E5-52D8-497A-B86F-F12824402B9B}" dt="2025-03-02T14:59:24.825" v="23"/>
          <ac:picMkLst>
            <pc:docMk/>
            <pc:sldMk cId="690266601" sldId="330"/>
            <ac:picMk id="13" creationId="{5733335A-8724-CA43-EBE5-7E7FCE661AD6}"/>
          </ac:picMkLst>
        </pc:picChg>
        <pc:picChg chg="add mod">
          <ac:chgData name="Radim Boháč" userId="e5098a9a-6a28-40ce-ac6e-47e9b8c9add8" providerId="ADAL" clId="{498B42E5-52D8-497A-B86F-F12824402B9B}" dt="2025-03-02T14:59:24.825" v="23"/>
          <ac:picMkLst>
            <pc:docMk/>
            <pc:sldMk cId="690266601" sldId="330"/>
            <ac:picMk id="14" creationId="{E5599B4F-B3E2-DB4B-BD46-38A443EE9F4A}"/>
          </ac:picMkLst>
        </pc:picChg>
      </pc:sldChg>
      <pc:sldChg chg="addSp delSp modSp mod modTransition modAnim">
        <pc:chgData name="Radim Boháč" userId="e5098a9a-6a28-40ce-ac6e-47e9b8c9add8" providerId="ADAL" clId="{498B42E5-52D8-497A-B86F-F12824402B9B}" dt="2025-03-02T14:59:50.821" v="26"/>
        <pc:sldMkLst>
          <pc:docMk/>
          <pc:sldMk cId="194489134" sldId="331"/>
        </pc:sldMkLst>
        <pc:picChg chg="del">
          <ac:chgData name="Radim Boháč" userId="e5098a9a-6a28-40ce-ac6e-47e9b8c9add8" providerId="ADAL" clId="{498B42E5-52D8-497A-B86F-F12824402B9B}" dt="2025-03-02T14:59:38.068" v="25"/>
          <ac:picMkLst>
            <pc:docMk/>
            <pc:sldMk cId="194489134" sldId="331"/>
            <ac:picMk id="2" creationId="{6EB4E6C6-B549-456E-A615-5A1A09C4C394}"/>
          </ac:picMkLst>
        </pc:picChg>
        <pc:picChg chg="add del mod">
          <ac:chgData name="Radim Boháč" userId="e5098a9a-6a28-40ce-ac6e-47e9b8c9add8" providerId="ADAL" clId="{498B42E5-52D8-497A-B86F-F12824402B9B}" dt="2025-03-02T14:59:50.821" v="26"/>
          <ac:picMkLst>
            <pc:docMk/>
            <pc:sldMk cId="194489134" sldId="331"/>
            <ac:picMk id="25" creationId="{5385296A-E19F-6FE4-3A03-E075C8B1CA5A}"/>
          </ac:picMkLst>
        </pc:picChg>
        <pc:picChg chg="add mod">
          <ac:chgData name="Radim Boháč" userId="e5098a9a-6a28-40ce-ac6e-47e9b8c9add8" providerId="ADAL" clId="{498B42E5-52D8-497A-B86F-F12824402B9B}" dt="2025-03-02T14:59:50.821" v="26"/>
          <ac:picMkLst>
            <pc:docMk/>
            <pc:sldMk cId="194489134" sldId="331"/>
            <ac:picMk id="30" creationId="{959D25FD-8FC4-C220-C219-D35E5BC05E47}"/>
          </ac:picMkLst>
        </pc:picChg>
      </pc:sldChg>
      <pc:sldChg chg="addSp delSp modSp mod modTransition modAnim">
        <pc:chgData name="Radim Boháč" userId="e5098a9a-6a28-40ce-ac6e-47e9b8c9add8" providerId="ADAL" clId="{498B42E5-52D8-497A-B86F-F12824402B9B}" dt="2025-03-02T15:12:41.006" v="41"/>
        <pc:sldMkLst>
          <pc:docMk/>
          <pc:sldMk cId="3784825676" sldId="332"/>
        </pc:sldMkLst>
        <pc:picChg chg="add del mod ord">
          <ac:chgData name="Radim Boháč" userId="e5098a9a-6a28-40ce-ac6e-47e9b8c9add8" providerId="ADAL" clId="{498B42E5-52D8-497A-B86F-F12824402B9B}" dt="2025-03-02T15:12:41.006" v="41"/>
          <ac:picMkLst>
            <pc:docMk/>
            <pc:sldMk cId="3784825676" sldId="332"/>
            <ac:picMk id="10" creationId="{6F547201-E0BA-2063-69B5-74D2FF1D14D9}"/>
          </ac:picMkLst>
        </pc:picChg>
        <pc:picChg chg="add mod">
          <ac:chgData name="Radim Boháč" userId="e5098a9a-6a28-40ce-ac6e-47e9b8c9add8" providerId="ADAL" clId="{498B42E5-52D8-497A-B86F-F12824402B9B}" dt="2025-03-02T15:12:41.006" v="41"/>
          <ac:picMkLst>
            <pc:docMk/>
            <pc:sldMk cId="3784825676" sldId="332"/>
            <ac:picMk id="11" creationId="{1A281CAA-0DDB-E45A-BCB4-571A666303F3}"/>
          </ac:picMkLst>
        </pc:picChg>
        <pc:picChg chg="del">
          <ac:chgData name="Radim Boháč" userId="e5098a9a-6a28-40ce-ac6e-47e9b8c9add8" providerId="ADAL" clId="{498B42E5-52D8-497A-B86F-F12824402B9B}" dt="2025-03-02T15:12:30.642" v="40"/>
          <ac:picMkLst>
            <pc:docMk/>
            <pc:sldMk cId="3784825676" sldId="332"/>
            <ac:picMk id="16" creationId="{EC5D4E49-1000-49BC-9C7D-1A8BCBA5F3A3}"/>
          </ac:picMkLst>
        </pc:picChg>
      </pc:sldChg>
      <pc:sldChg chg="addSp delSp modSp mod modTransition modAnim">
        <pc:chgData name="Radim Boháč" userId="e5098a9a-6a28-40ce-ac6e-47e9b8c9add8" providerId="ADAL" clId="{498B42E5-52D8-497A-B86F-F12824402B9B}" dt="2025-03-02T15:12:57.856" v="44"/>
        <pc:sldMkLst>
          <pc:docMk/>
          <pc:sldMk cId="2564939301" sldId="335"/>
        </pc:sldMkLst>
        <pc:picChg chg="add del mod ord">
          <ac:chgData name="Radim Boháč" userId="e5098a9a-6a28-40ce-ac6e-47e9b8c9add8" providerId="ADAL" clId="{498B42E5-52D8-497A-B86F-F12824402B9B}" dt="2025-03-02T15:12:57.856" v="44"/>
          <ac:picMkLst>
            <pc:docMk/>
            <pc:sldMk cId="2564939301" sldId="335"/>
            <ac:picMk id="10" creationId="{5E501F12-0B7E-C683-9837-C1B714C97008}"/>
          </ac:picMkLst>
        </pc:picChg>
        <pc:picChg chg="add mod">
          <ac:chgData name="Radim Boháč" userId="e5098a9a-6a28-40ce-ac6e-47e9b8c9add8" providerId="ADAL" clId="{498B42E5-52D8-497A-B86F-F12824402B9B}" dt="2025-03-02T15:12:57.856" v="44"/>
          <ac:picMkLst>
            <pc:docMk/>
            <pc:sldMk cId="2564939301" sldId="335"/>
            <ac:picMk id="11" creationId="{CAC5F330-BFDD-904E-3647-D64E4C383730}"/>
          </ac:picMkLst>
        </pc:picChg>
        <pc:picChg chg="del">
          <ac:chgData name="Radim Boháč" userId="e5098a9a-6a28-40ce-ac6e-47e9b8c9add8" providerId="ADAL" clId="{498B42E5-52D8-497A-B86F-F12824402B9B}" dt="2025-03-02T15:12:44.974" v="43"/>
          <ac:picMkLst>
            <pc:docMk/>
            <pc:sldMk cId="2564939301" sldId="335"/>
            <ac:picMk id="16" creationId="{8289DA40-C2E9-6D20-BEA0-A57851113103}"/>
          </ac:picMkLst>
        </pc:picChg>
      </pc:sldChg>
    </pc:docChg>
  </pc:docChgLst>
  <pc:docChgLst>
    <pc:chgData name="Radim Boháč" userId="e5098a9a-6a28-40ce-ac6e-47e9b8c9add8" providerId="ADAL" clId="{F6CD01CD-7FFB-407B-A949-48F40D418662}"/>
    <pc:docChg chg="modSld">
      <pc:chgData name="Radim Boháč" userId="e5098a9a-6a28-40ce-ac6e-47e9b8c9add8" providerId="ADAL" clId="{F6CD01CD-7FFB-407B-A949-48F40D418662}" dt="2025-03-02T16:45:30.270" v="0"/>
      <pc:docMkLst>
        <pc:docMk/>
      </pc:docMkLst>
      <pc:sldChg chg="delSp modTransition modAnim">
        <pc:chgData name="Radim Boháč" userId="e5098a9a-6a28-40ce-ac6e-47e9b8c9add8" providerId="ADAL" clId="{F6CD01CD-7FFB-407B-A949-48F40D418662}" dt="2025-03-02T16:45:30.270" v="0"/>
        <pc:sldMkLst>
          <pc:docMk/>
          <pc:sldMk cId="4086439368" sldId="256"/>
        </pc:sldMkLst>
        <pc:picChg chg="del">
          <ac:chgData name="Radim Boháč" userId="e5098a9a-6a28-40ce-ac6e-47e9b8c9add8" providerId="ADAL" clId="{F6CD01CD-7FFB-407B-A949-48F40D418662}" dt="2025-03-02T16:45:30.270" v="0"/>
          <ac:picMkLst>
            <pc:docMk/>
            <pc:sldMk cId="4086439368" sldId="256"/>
            <ac:picMk id="17" creationId="{AC57CC7A-A953-7472-1741-6FCD52971F85}"/>
          </ac:picMkLst>
        </pc:picChg>
      </pc:sldChg>
      <pc:sldChg chg="delSp modTransition modAnim">
        <pc:chgData name="Radim Boháč" userId="e5098a9a-6a28-40ce-ac6e-47e9b8c9add8" providerId="ADAL" clId="{F6CD01CD-7FFB-407B-A949-48F40D418662}" dt="2025-03-02T16:45:30.270" v="0"/>
        <pc:sldMkLst>
          <pc:docMk/>
          <pc:sldMk cId="3188188334" sldId="257"/>
        </pc:sldMkLst>
        <pc:picChg chg="del">
          <ac:chgData name="Radim Boháč" userId="e5098a9a-6a28-40ce-ac6e-47e9b8c9add8" providerId="ADAL" clId="{F6CD01CD-7FFB-407B-A949-48F40D418662}" dt="2025-03-02T16:45:30.270" v="0"/>
          <ac:picMkLst>
            <pc:docMk/>
            <pc:sldMk cId="3188188334" sldId="257"/>
            <ac:picMk id="21" creationId="{EBA9F2F4-EDE7-0C57-7027-EE66A1322C50}"/>
          </ac:picMkLst>
        </pc:picChg>
      </pc:sldChg>
      <pc:sldChg chg="delSp modTransition modAnim">
        <pc:chgData name="Radim Boháč" userId="e5098a9a-6a28-40ce-ac6e-47e9b8c9add8" providerId="ADAL" clId="{F6CD01CD-7FFB-407B-A949-48F40D418662}" dt="2025-03-02T16:45:30.270" v="0"/>
        <pc:sldMkLst>
          <pc:docMk/>
          <pc:sldMk cId="297342884" sldId="263"/>
        </pc:sldMkLst>
        <pc:picChg chg="del">
          <ac:chgData name="Radim Boháč" userId="e5098a9a-6a28-40ce-ac6e-47e9b8c9add8" providerId="ADAL" clId="{F6CD01CD-7FFB-407B-A949-48F40D418662}" dt="2025-03-02T16:45:30.270" v="0"/>
          <ac:picMkLst>
            <pc:docMk/>
            <pc:sldMk cId="297342884" sldId="263"/>
            <ac:picMk id="12" creationId="{D998E485-8870-54EA-E45F-46E3B14993E6}"/>
          </ac:picMkLst>
        </pc:picChg>
      </pc:sldChg>
      <pc:sldChg chg="delSp modTransition modAnim">
        <pc:chgData name="Radim Boháč" userId="e5098a9a-6a28-40ce-ac6e-47e9b8c9add8" providerId="ADAL" clId="{F6CD01CD-7FFB-407B-A949-48F40D418662}" dt="2025-03-02T16:45:30.270" v="0"/>
        <pc:sldMkLst>
          <pc:docMk/>
          <pc:sldMk cId="3478807263" sldId="265"/>
        </pc:sldMkLst>
        <pc:picChg chg="del">
          <ac:chgData name="Radim Boháč" userId="e5098a9a-6a28-40ce-ac6e-47e9b8c9add8" providerId="ADAL" clId="{F6CD01CD-7FFB-407B-A949-48F40D418662}" dt="2025-03-02T16:45:30.270" v="0"/>
          <ac:picMkLst>
            <pc:docMk/>
            <pc:sldMk cId="3478807263" sldId="265"/>
            <ac:picMk id="20" creationId="{0FDD6B51-25FC-84D9-1098-98B77785E9AF}"/>
          </ac:picMkLst>
        </pc:picChg>
      </pc:sldChg>
      <pc:sldChg chg="delSp modTransition modAnim">
        <pc:chgData name="Radim Boháč" userId="e5098a9a-6a28-40ce-ac6e-47e9b8c9add8" providerId="ADAL" clId="{F6CD01CD-7FFB-407B-A949-48F40D418662}" dt="2025-03-02T16:45:30.270" v="0"/>
        <pc:sldMkLst>
          <pc:docMk/>
          <pc:sldMk cId="2486376531" sldId="292"/>
        </pc:sldMkLst>
        <pc:picChg chg="del">
          <ac:chgData name="Radim Boháč" userId="e5098a9a-6a28-40ce-ac6e-47e9b8c9add8" providerId="ADAL" clId="{F6CD01CD-7FFB-407B-A949-48F40D418662}" dt="2025-03-02T16:45:30.270" v="0"/>
          <ac:picMkLst>
            <pc:docMk/>
            <pc:sldMk cId="2486376531" sldId="292"/>
            <ac:picMk id="14" creationId="{30971F94-B5F9-5A6E-CA00-20257D80E0A0}"/>
          </ac:picMkLst>
        </pc:picChg>
      </pc:sldChg>
      <pc:sldChg chg="delSp modTransition modAnim">
        <pc:chgData name="Radim Boháč" userId="e5098a9a-6a28-40ce-ac6e-47e9b8c9add8" providerId="ADAL" clId="{F6CD01CD-7FFB-407B-A949-48F40D418662}" dt="2025-03-02T16:45:30.270" v="0"/>
        <pc:sldMkLst>
          <pc:docMk/>
          <pc:sldMk cId="2486376531" sldId="293"/>
        </pc:sldMkLst>
        <pc:picChg chg="del">
          <ac:chgData name="Radim Boháč" userId="e5098a9a-6a28-40ce-ac6e-47e9b8c9add8" providerId="ADAL" clId="{F6CD01CD-7FFB-407B-A949-48F40D418662}" dt="2025-03-02T16:45:30.270" v="0"/>
          <ac:picMkLst>
            <pc:docMk/>
            <pc:sldMk cId="2486376531" sldId="293"/>
            <ac:picMk id="13" creationId="{E2ADA2EB-2E7E-86C1-AA7C-470B5E3860C9}"/>
          </ac:picMkLst>
        </pc:picChg>
      </pc:sldChg>
      <pc:sldChg chg="delSp modTransition modAnim">
        <pc:chgData name="Radim Boháč" userId="e5098a9a-6a28-40ce-ac6e-47e9b8c9add8" providerId="ADAL" clId="{F6CD01CD-7FFB-407B-A949-48F40D418662}" dt="2025-03-02T16:45:30.270" v="0"/>
        <pc:sldMkLst>
          <pc:docMk/>
          <pc:sldMk cId="2486376531" sldId="294"/>
        </pc:sldMkLst>
        <pc:picChg chg="del">
          <ac:chgData name="Radim Boháč" userId="e5098a9a-6a28-40ce-ac6e-47e9b8c9add8" providerId="ADAL" clId="{F6CD01CD-7FFB-407B-A949-48F40D418662}" dt="2025-03-02T16:45:30.270" v="0"/>
          <ac:picMkLst>
            <pc:docMk/>
            <pc:sldMk cId="2486376531" sldId="294"/>
            <ac:picMk id="12" creationId="{38A807E7-0FD2-088B-57F1-DD600E237372}"/>
          </ac:picMkLst>
        </pc:picChg>
      </pc:sldChg>
      <pc:sldChg chg="delSp modTransition modAnim">
        <pc:chgData name="Radim Boháč" userId="e5098a9a-6a28-40ce-ac6e-47e9b8c9add8" providerId="ADAL" clId="{F6CD01CD-7FFB-407B-A949-48F40D418662}" dt="2025-03-02T16:45:30.270" v="0"/>
        <pc:sldMkLst>
          <pc:docMk/>
          <pc:sldMk cId="2486376531" sldId="295"/>
        </pc:sldMkLst>
        <pc:picChg chg="del">
          <ac:chgData name="Radim Boháč" userId="e5098a9a-6a28-40ce-ac6e-47e9b8c9add8" providerId="ADAL" clId="{F6CD01CD-7FFB-407B-A949-48F40D418662}" dt="2025-03-02T16:45:30.270" v="0"/>
          <ac:picMkLst>
            <pc:docMk/>
            <pc:sldMk cId="2486376531" sldId="295"/>
            <ac:picMk id="12" creationId="{F92AEF36-0F2E-4954-EFA9-C2B315F47A93}"/>
          </ac:picMkLst>
        </pc:picChg>
      </pc:sldChg>
      <pc:sldChg chg="delSp modTransition modAnim">
        <pc:chgData name="Radim Boháč" userId="e5098a9a-6a28-40ce-ac6e-47e9b8c9add8" providerId="ADAL" clId="{F6CD01CD-7FFB-407B-A949-48F40D418662}" dt="2025-03-02T16:45:30.270" v="0"/>
        <pc:sldMkLst>
          <pc:docMk/>
          <pc:sldMk cId="2486376531" sldId="296"/>
        </pc:sldMkLst>
        <pc:picChg chg="del">
          <ac:chgData name="Radim Boháč" userId="e5098a9a-6a28-40ce-ac6e-47e9b8c9add8" providerId="ADAL" clId="{F6CD01CD-7FFB-407B-A949-48F40D418662}" dt="2025-03-02T16:45:30.270" v="0"/>
          <ac:picMkLst>
            <pc:docMk/>
            <pc:sldMk cId="2486376531" sldId="296"/>
            <ac:picMk id="11" creationId="{57B8EA0F-63FE-086C-44CB-7C5107EA5286}"/>
          </ac:picMkLst>
        </pc:picChg>
      </pc:sldChg>
      <pc:sldChg chg="delSp modTransition modAnim">
        <pc:chgData name="Radim Boháč" userId="e5098a9a-6a28-40ce-ac6e-47e9b8c9add8" providerId="ADAL" clId="{F6CD01CD-7FFB-407B-A949-48F40D418662}" dt="2025-03-02T16:45:30.270" v="0"/>
        <pc:sldMkLst>
          <pc:docMk/>
          <pc:sldMk cId="2486376531" sldId="298"/>
        </pc:sldMkLst>
        <pc:picChg chg="del">
          <ac:chgData name="Radim Boháč" userId="e5098a9a-6a28-40ce-ac6e-47e9b8c9add8" providerId="ADAL" clId="{F6CD01CD-7FFB-407B-A949-48F40D418662}" dt="2025-03-02T16:45:30.270" v="0"/>
          <ac:picMkLst>
            <pc:docMk/>
            <pc:sldMk cId="2486376531" sldId="298"/>
            <ac:picMk id="12" creationId="{BB4B3649-76B5-1CE7-76F5-B3A6551C8915}"/>
          </ac:picMkLst>
        </pc:picChg>
      </pc:sldChg>
      <pc:sldChg chg="delSp modTransition modAnim">
        <pc:chgData name="Radim Boháč" userId="e5098a9a-6a28-40ce-ac6e-47e9b8c9add8" providerId="ADAL" clId="{F6CD01CD-7FFB-407B-A949-48F40D418662}" dt="2025-03-02T16:45:30.270" v="0"/>
        <pc:sldMkLst>
          <pc:docMk/>
          <pc:sldMk cId="2486376531" sldId="299"/>
        </pc:sldMkLst>
        <pc:picChg chg="del">
          <ac:chgData name="Radim Boháč" userId="e5098a9a-6a28-40ce-ac6e-47e9b8c9add8" providerId="ADAL" clId="{F6CD01CD-7FFB-407B-A949-48F40D418662}" dt="2025-03-02T16:45:30.270" v="0"/>
          <ac:picMkLst>
            <pc:docMk/>
            <pc:sldMk cId="2486376531" sldId="299"/>
            <ac:picMk id="12" creationId="{CDC18129-FA6D-CDAE-D8B1-26AD05D3D688}"/>
          </ac:picMkLst>
        </pc:picChg>
      </pc:sldChg>
      <pc:sldChg chg="delSp modTransition modAnim">
        <pc:chgData name="Radim Boháč" userId="e5098a9a-6a28-40ce-ac6e-47e9b8c9add8" providerId="ADAL" clId="{F6CD01CD-7FFB-407B-A949-48F40D418662}" dt="2025-03-02T16:45:30.270" v="0"/>
        <pc:sldMkLst>
          <pc:docMk/>
          <pc:sldMk cId="2486376531" sldId="300"/>
        </pc:sldMkLst>
        <pc:picChg chg="del">
          <ac:chgData name="Radim Boháč" userId="e5098a9a-6a28-40ce-ac6e-47e9b8c9add8" providerId="ADAL" clId="{F6CD01CD-7FFB-407B-A949-48F40D418662}" dt="2025-03-02T16:45:30.270" v="0"/>
          <ac:picMkLst>
            <pc:docMk/>
            <pc:sldMk cId="2486376531" sldId="300"/>
            <ac:picMk id="12" creationId="{52DDF1A8-68A8-0F80-4BAE-3CCAA7921824}"/>
          </ac:picMkLst>
        </pc:picChg>
      </pc:sldChg>
      <pc:sldChg chg="delSp modTransition modAnim">
        <pc:chgData name="Radim Boháč" userId="e5098a9a-6a28-40ce-ac6e-47e9b8c9add8" providerId="ADAL" clId="{F6CD01CD-7FFB-407B-A949-48F40D418662}" dt="2025-03-02T16:45:30.270" v="0"/>
        <pc:sldMkLst>
          <pc:docMk/>
          <pc:sldMk cId="2486376531" sldId="301"/>
        </pc:sldMkLst>
        <pc:picChg chg="del">
          <ac:chgData name="Radim Boháč" userId="e5098a9a-6a28-40ce-ac6e-47e9b8c9add8" providerId="ADAL" clId="{F6CD01CD-7FFB-407B-A949-48F40D418662}" dt="2025-03-02T16:45:30.270" v="0"/>
          <ac:picMkLst>
            <pc:docMk/>
            <pc:sldMk cId="2486376531" sldId="301"/>
            <ac:picMk id="12" creationId="{BA3EAAFD-D9A9-E148-D971-E38832087505}"/>
          </ac:picMkLst>
        </pc:picChg>
      </pc:sldChg>
      <pc:sldChg chg="delSp modTransition modAnim">
        <pc:chgData name="Radim Boháč" userId="e5098a9a-6a28-40ce-ac6e-47e9b8c9add8" providerId="ADAL" clId="{F6CD01CD-7FFB-407B-A949-48F40D418662}" dt="2025-03-02T16:45:30.270" v="0"/>
        <pc:sldMkLst>
          <pc:docMk/>
          <pc:sldMk cId="2486376531" sldId="302"/>
        </pc:sldMkLst>
        <pc:picChg chg="del">
          <ac:chgData name="Radim Boháč" userId="e5098a9a-6a28-40ce-ac6e-47e9b8c9add8" providerId="ADAL" clId="{F6CD01CD-7FFB-407B-A949-48F40D418662}" dt="2025-03-02T16:45:30.270" v="0"/>
          <ac:picMkLst>
            <pc:docMk/>
            <pc:sldMk cId="2486376531" sldId="302"/>
            <ac:picMk id="12" creationId="{74B4F619-3F10-D6E7-1BCE-87AF3FAF68CC}"/>
          </ac:picMkLst>
        </pc:picChg>
      </pc:sldChg>
      <pc:sldChg chg="delSp modTransition modAnim">
        <pc:chgData name="Radim Boháč" userId="e5098a9a-6a28-40ce-ac6e-47e9b8c9add8" providerId="ADAL" clId="{F6CD01CD-7FFB-407B-A949-48F40D418662}" dt="2025-03-02T16:45:30.270" v="0"/>
        <pc:sldMkLst>
          <pc:docMk/>
          <pc:sldMk cId="2486376531" sldId="303"/>
        </pc:sldMkLst>
        <pc:picChg chg="del">
          <ac:chgData name="Radim Boháč" userId="e5098a9a-6a28-40ce-ac6e-47e9b8c9add8" providerId="ADAL" clId="{F6CD01CD-7FFB-407B-A949-48F40D418662}" dt="2025-03-02T16:45:30.270" v="0"/>
          <ac:picMkLst>
            <pc:docMk/>
            <pc:sldMk cId="2486376531" sldId="303"/>
            <ac:picMk id="11" creationId="{A73CDE0F-32E8-3177-09A2-7E63D7F5AB33}"/>
          </ac:picMkLst>
        </pc:picChg>
      </pc:sldChg>
      <pc:sldChg chg="delSp modTransition modAnim">
        <pc:chgData name="Radim Boháč" userId="e5098a9a-6a28-40ce-ac6e-47e9b8c9add8" providerId="ADAL" clId="{F6CD01CD-7FFB-407B-A949-48F40D418662}" dt="2025-03-02T16:45:30.270" v="0"/>
        <pc:sldMkLst>
          <pc:docMk/>
          <pc:sldMk cId="2486376531" sldId="304"/>
        </pc:sldMkLst>
        <pc:picChg chg="del">
          <ac:chgData name="Radim Boháč" userId="e5098a9a-6a28-40ce-ac6e-47e9b8c9add8" providerId="ADAL" clId="{F6CD01CD-7FFB-407B-A949-48F40D418662}" dt="2025-03-02T16:45:30.270" v="0"/>
          <ac:picMkLst>
            <pc:docMk/>
            <pc:sldMk cId="2486376531" sldId="304"/>
            <ac:picMk id="11" creationId="{A10336BC-7734-4B6C-6EAD-AE30318FD3DA}"/>
          </ac:picMkLst>
        </pc:picChg>
      </pc:sldChg>
      <pc:sldChg chg="delSp modTransition modAnim">
        <pc:chgData name="Radim Boháč" userId="e5098a9a-6a28-40ce-ac6e-47e9b8c9add8" providerId="ADAL" clId="{F6CD01CD-7FFB-407B-A949-48F40D418662}" dt="2025-03-02T16:45:30.270" v="0"/>
        <pc:sldMkLst>
          <pc:docMk/>
          <pc:sldMk cId="2486376531" sldId="305"/>
        </pc:sldMkLst>
        <pc:picChg chg="del">
          <ac:chgData name="Radim Boháč" userId="e5098a9a-6a28-40ce-ac6e-47e9b8c9add8" providerId="ADAL" clId="{F6CD01CD-7FFB-407B-A949-48F40D418662}" dt="2025-03-02T16:45:30.270" v="0"/>
          <ac:picMkLst>
            <pc:docMk/>
            <pc:sldMk cId="2486376531" sldId="305"/>
            <ac:picMk id="11" creationId="{F4DB6FB6-030B-C8A6-5C60-A062C89678C4}"/>
          </ac:picMkLst>
        </pc:picChg>
      </pc:sldChg>
      <pc:sldChg chg="delSp modTransition modAnim">
        <pc:chgData name="Radim Boháč" userId="e5098a9a-6a28-40ce-ac6e-47e9b8c9add8" providerId="ADAL" clId="{F6CD01CD-7FFB-407B-A949-48F40D418662}" dt="2025-03-02T16:45:30.270" v="0"/>
        <pc:sldMkLst>
          <pc:docMk/>
          <pc:sldMk cId="2486376531" sldId="306"/>
        </pc:sldMkLst>
        <pc:picChg chg="del">
          <ac:chgData name="Radim Boháč" userId="e5098a9a-6a28-40ce-ac6e-47e9b8c9add8" providerId="ADAL" clId="{F6CD01CD-7FFB-407B-A949-48F40D418662}" dt="2025-03-02T16:45:30.270" v="0"/>
          <ac:picMkLst>
            <pc:docMk/>
            <pc:sldMk cId="2486376531" sldId="306"/>
            <ac:picMk id="14" creationId="{940F9485-5373-16A2-6248-8279DBCA1387}"/>
          </ac:picMkLst>
        </pc:picChg>
      </pc:sldChg>
      <pc:sldChg chg="delSp modTransition modAnim">
        <pc:chgData name="Radim Boháč" userId="e5098a9a-6a28-40ce-ac6e-47e9b8c9add8" providerId="ADAL" clId="{F6CD01CD-7FFB-407B-A949-48F40D418662}" dt="2025-03-02T16:45:30.270" v="0"/>
        <pc:sldMkLst>
          <pc:docMk/>
          <pc:sldMk cId="2486376531" sldId="307"/>
        </pc:sldMkLst>
        <pc:picChg chg="del">
          <ac:chgData name="Radim Boháč" userId="e5098a9a-6a28-40ce-ac6e-47e9b8c9add8" providerId="ADAL" clId="{F6CD01CD-7FFB-407B-A949-48F40D418662}" dt="2025-03-02T16:45:30.270" v="0"/>
          <ac:picMkLst>
            <pc:docMk/>
            <pc:sldMk cId="2486376531" sldId="307"/>
            <ac:picMk id="15" creationId="{B56ABCCD-CB26-FE58-324C-28805A441E95}"/>
          </ac:picMkLst>
        </pc:picChg>
      </pc:sldChg>
      <pc:sldChg chg="delSp modTransition modAnim">
        <pc:chgData name="Radim Boháč" userId="e5098a9a-6a28-40ce-ac6e-47e9b8c9add8" providerId="ADAL" clId="{F6CD01CD-7FFB-407B-A949-48F40D418662}" dt="2025-03-02T16:45:30.270" v="0"/>
        <pc:sldMkLst>
          <pc:docMk/>
          <pc:sldMk cId="2486376531" sldId="308"/>
        </pc:sldMkLst>
        <pc:picChg chg="del">
          <ac:chgData name="Radim Boháč" userId="e5098a9a-6a28-40ce-ac6e-47e9b8c9add8" providerId="ADAL" clId="{F6CD01CD-7FFB-407B-A949-48F40D418662}" dt="2025-03-02T16:45:30.270" v="0"/>
          <ac:picMkLst>
            <pc:docMk/>
            <pc:sldMk cId="2486376531" sldId="308"/>
            <ac:picMk id="16" creationId="{105BCAF2-90D3-8896-12C8-A33D6249686B}"/>
          </ac:picMkLst>
        </pc:picChg>
      </pc:sldChg>
      <pc:sldChg chg="delSp modTransition modAnim">
        <pc:chgData name="Radim Boháč" userId="e5098a9a-6a28-40ce-ac6e-47e9b8c9add8" providerId="ADAL" clId="{F6CD01CD-7FFB-407B-A949-48F40D418662}" dt="2025-03-02T16:45:30.270" v="0"/>
        <pc:sldMkLst>
          <pc:docMk/>
          <pc:sldMk cId="2486376531" sldId="309"/>
        </pc:sldMkLst>
        <pc:picChg chg="del">
          <ac:chgData name="Radim Boháč" userId="e5098a9a-6a28-40ce-ac6e-47e9b8c9add8" providerId="ADAL" clId="{F6CD01CD-7FFB-407B-A949-48F40D418662}" dt="2025-03-02T16:45:30.270" v="0"/>
          <ac:picMkLst>
            <pc:docMk/>
            <pc:sldMk cId="2486376531" sldId="309"/>
            <ac:picMk id="16" creationId="{DC01E6F0-4E10-49C3-42D5-95ED55DB3D8C}"/>
          </ac:picMkLst>
        </pc:picChg>
      </pc:sldChg>
      <pc:sldChg chg="delSp modTransition modAnim">
        <pc:chgData name="Radim Boháč" userId="e5098a9a-6a28-40ce-ac6e-47e9b8c9add8" providerId="ADAL" clId="{F6CD01CD-7FFB-407B-A949-48F40D418662}" dt="2025-03-02T16:45:30.270" v="0"/>
        <pc:sldMkLst>
          <pc:docMk/>
          <pc:sldMk cId="2486376531" sldId="310"/>
        </pc:sldMkLst>
        <pc:picChg chg="del">
          <ac:chgData name="Radim Boháč" userId="e5098a9a-6a28-40ce-ac6e-47e9b8c9add8" providerId="ADAL" clId="{F6CD01CD-7FFB-407B-A949-48F40D418662}" dt="2025-03-02T16:45:30.270" v="0"/>
          <ac:picMkLst>
            <pc:docMk/>
            <pc:sldMk cId="2486376531" sldId="310"/>
            <ac:picMk id="12" creationId="{923526FA-FFE3-F7B4-0B60-9C14C4B3815E}"/>
          </ac:picMkLst>
        </pc:picChg>
      </pc:sldChg>
      <pc:sldChg chg="delSp modTransition modAnim">
        <pc:chgData name="Radim Boháč" userId="e5098a9a-6a28-40ce-ac6e-47e9b8c9add8" providerId="ADAL" clId="{F6CD01CD-7FFB-407B-A949-48F40D418662}" dt="2025-03-02T16:45:30.270" v="0"/>
        <pc:sldMkLst>
          <pc:docMk/>
          <pc:sldMk cId="2486376531" sldId="311"/>
        </pc:sldMkLst>
        <pc:picChg chg="del">
          <ac:chgData name="Radim Boháč" userId="e5098a9a-6a28-40ce-ac6e-47e9b8c9add8" providerId="ADAL" clId="{F6CD01CD-7FFB-407B-A949-48F40D418662}" dt="2025-03-02T16:45:30.270" v="0"/>
          <ac:picMkLst>
            <pc:docMk/>
            <pc:sldMk cId="2486376531" sldId="311"/>
            <ac:picMk id="14" creationId="{4C5EEFBA-6D39-45E7-78B5-9691D6CABE54}"/>
          </ac:picMkLst>
        </pc:picChg>
      </pc:sldChg>
      <pc:sldChg chg="delSp modTransition modAnim">
        <pc:chgData name="Radim Boháč" userId="e5098a9a-6a28-40ce-ac6e-47e9b8c9add8" providerId="ADAL" clId="{F6CD01CD-7FFB-407B-A949-48F40D418662}" dt="2025-03-02T16:45:30.270" v="0"/>
        <pc:sldMkLst>
          <pc:docMk/>
          <pc:sldMk cId="2486376531" sldId="312"/>
        </pc:sldMkLst>
        <pc:picChg chg="del">
          <ac:chgData name="Radim Boháč" userId="e5098a9a-6a28-40ce-ac6e-47e9b8c9add8" providerId="ADAL" clId="{F6CD01CD-7FFB-407B-A949-48F40D418662}" dt="2025-03-02T16:45:30.270" v="0"/>
          <ac:picMkLst>
            <pc:docMk/>
            <pc:sldMk cId="2486376531" sldId="312"/>
            <ac:picMk id="16" creationId="{0537FE63-9DAA-A84C-0F03-2A35427839E5}"/>
          </ac:picMkLst>
        </pc:picChg>
      </pc:sldChg>
      <pc:sldChg chg="delSp modTransition modAnim">
        <pc:chgData name="Radim Boháč" userId="e5098a9a-6a28-40ce-ac6e-47e9b8c9add8" providerId="ADAL" clId="{F6CD01CD-7FFB-407B-A949-48F40D418662}" dt="2025-03-02T16:45:30.270" v="0"/>
        <pc:sldMkLst>
          <pc:docMk/>
          <pc:sldMk cId="4014983131" sldId="322"/>
        </pc:sldMkLst>
        <pc:picChg chg="del">
          <ac:chgData name="Radim Boháč" userId="e5098a9a-6a28-40ce-ac6e-47e9b8c9add8" providerId="ADAL" clId="{F6CD01CD-7FFB-407B-A949-48F40D418662}" dt="2025-03-02T16:45:30.270" v="0"/>
          <ac:picMkLst>
            <pc:docMk/>
            <pc:sldMk cId="4014983131" sldId="322"/>
            <ac:picMk id="12" creationId="{02DA8582-5235-B4C8-AA4D-2D8F748D9BE3}"/>
          </ac:picMkLst>
        </pc:picChg>
      </pc:sldChg>
      <pc:sldChg chg="delSp modTransition modAnim">
        <pc:chgData name="Radim Boháč" userId="e5098a9a-6a28-40ce-ac6e-47e9b8c9add8" providerId="ADAL" clId="{F6CD01CD-7FFB-407B-A949-48F40D418662}" dt="2025-03-02T16:45:30.270" v="0"/>
        <pc:sldMkLst>
          <pc:docMk/>
          <pc:sldMk cId="1153544415" sldId="323"/>
        </pc:sldMkLst>
        <pc:picChg chg="del">
          <ac:chgData name="Radim Boháč" userId="e5098a9a-6a28-40ce-ac6e-47e9b8c9add8" providerId="ADAL" clId="{F6CD01CD-7FFB-407B-A949-48F40D418662}" dt="2025-03-02T16:45:30.270" v="0"/>
          <ac:picMkLst>
            <pc:docMk/>
            <pc:sldMk cId="1153544415" sldId="323"/>
            <ac:picMk id="11" creationId="{43756406-2B16-345B-08F5-EBFBABA619F7}"/>
          </ac:picMkLst>
        </pc:picChg>
      </pc:sldChg>
      <pc:sldChg chg="delSp modTransition modAnim">
        <pc:chgData name="Radim Boháč" userId="e5098a9a-6a28-40ce-ac6e-47e9b8c9add8" providerId="ADAL" clId="{F6CD01CD-7FFB-407B-A949-48F40D418662}" dt="2025-03-02T16:45:30.270" v="0"/>
        <pc:sldMkLst>
          <pc:docMk/>
          <pc:sldMk cId="1749482293" sldId="324"/>
        </pc:sldMkLst>
        <pc:picChg chg="del">
          <ac:chgData name="Radim Boháč" userId="e5098a9a-6a28-40ce-ac6e-47e9b8c9add8" providerId="ADAL" clId="{F6CD01CD-7FFB-407B-A949-48F40D418662}" dt="2025-03-02T16:45:30.270" v="0"/>
          <ac:picMkLst>
            <pc:docMk/>
            <pc:sldMk cId="1749482293" sldId="324"/>
            <ac:picMk id="11" creationId="{CE16D594-36D4-9BE2-6FC6-77BB0CAD6DDD}"/>
          </ac:picMkLst>
        </pc:picChg>
      </pc:sldChg>
      <pc:sldChg chg="delSp modTransition modAnim">
        <pc:chgData name="Radim Boháč" userId="e5098a9a-6a28-40ce-ac6e-47e9b8c9add8" providerId="ADAL" clId="{F6CD01CD-7FFB-407B-A949-48F40D418662}" dt="2025-03-02T16:45:30.270" v="0"/>
        <pc:sldMkLst>
          <pc:docMk/>
          <pc:sldMk cId="856830510" sldId="325"/>
        </pc:sldMkLst>
        <pc:picChg chg="del">
          <ac:chgData name="Radim Boháč" userId="e5098a9a-6a28-40ce-ac6e-47e9b8c9add8" providerId="ADAL" clId="{F6CD01CD-7FFB-407B-A949-48F40D418662}" dt="2025-03-02T16:45:30.270" v="0"/>
          <ac:picMkLst>
            <pc:docMk/>
            <pc:sldMk cId="856830510" sldId="325"/>
            <ac:picMk id="11" creationId="{55963A79-4B39-AC68-7CF6-8DA6150E7AA9}"/>
          </ac:picMkLst>
        </pc:picChg>
      </pc:sldChg>
      <pc:sldChg chg="delSp modTransition modAnim">
        <pc:chgData name="Radim Boháč" userId="e5098a9a-6a28-40ce-ac6e-47e9b8c9add8" providerId="ADAL" clId="{F6CD01CD-7FFB-407B-A949-48F40D418662}" dt="2025-03-02T16:45:30.270" v="0"/>
        <pc:sldMkLst>
          <pc:docMk/>
          <pc:sldMk cId="3225115690" sldId="326"/>
        </pc:sldMkLst>
        <pc:picChg chg="del">
          <ac:chgData name="Radim Boháč" userId="e5098a9a-6a28-40ce-ac6e-47e9b8c9add8" providerId="ADAL" clId="{F6CD01CD-7FFB-407B-A949-48F40D418662}" dt="2025-03-02T16:45:30.270" v="0"/>
          <ac:picMkLst>
            <pc:docMk/>
            <pc:sldMk cId="3225115690" sldId="326"/>
            <ac:picMk id="14" creationId="{F8E215E7-6F10-D605-9EE3-417034EE4ABC}"/>
          </ac:picMkLst>
        </pc:picChg>
      </pc:sldChg>
      <pc:sldChg chg="delSp modTransition modAnim">
        <pc:chgData name="Radim Boháč" userId="e5098a9a-6a28-40ce-ac6e-47e9b8c9add8" providerId="ADAL" clId="{F6CD01CD-7FFB-407B-A949-48F40D418662}" dt="2025-03-02T16:45:30.270" v="0"/>
        <pc:sldMkLst>
          <pc:docMk/>
          <pc:sldMk cId="755985852" sldId="328"/>
        </pc:sldMkLst>
        <pc:picChg chg="del">
          <ac:chgData name="Radim Boháč" userId="e5098a9a-6a28-40ce-ac6e-47e9b8c9add8" providerId="ADAL" clId="{F6CD01CD-7FFB-407B-A949-48F40D418662}" dt="2025-03-02T16:45:30.270" v="0"/>
          <ac:picMkLst>
            <pc:docMk/>
            <pc:sldMk cId="755985852" sldId="328"/>
            <ac:picMk id="17" creationId="{34FDD9B3-F981-22F8-DE18-A300F6CA9FF8}"/>
          </ac:picMkLst>
        </pc:picChg>
      </pc:sldChg>
      <pc:sldChg chg="delSp modTransition modAnim">
        <pc:chgData name="Radim Boháč" userId="e5098a9a-6a28-40ce-ac6e-47e9b8c9add8" providerId="ADAL" clId="{F6CD01CD-7FFB-407B-A949-48F40D418662}" dt="2025-03-02T16:45:30.270" v="0"/>
        <pc:sldMkLst>
          <pc:docMk/>
          <pc:sldMk cId="1263578390" sldId="329"/>
        </pc:sldMkLst>
        <pc:picChg chg="del">
          <ac:chgData name="Radim Boháč" userId="e5098a9a-6a28-40ce-ac6e-47e9b8c9add8" providerId="ADAL" clId="{F6CD01CD-7FFB-407B-A949-48F40D418662}" dt="2025-03-02T16:45:30.270" v="0"/>
          <ac:picMkLst>
            <pc:docMk/>
            <pc:sldMk cId="1263578390" sldId="329"/>
            <ac:picMk id="16" creationId="{A0CEA0D5-F682-9B45-0804-36CD307DF99E}"/>
          </ac:picMkLst>
        </pc:picChg>
      </pc:sldChg>
      <pc:sldChg chg="delSp modTransition modAnim">
        <pc:chgData name="Radim Boháč" userId="e5098a9a-6a28-40ce-ac6e-47e9b8c9add8" providerId="ADAL" clId="{F6CD01CD-7FFB-407B-A949-48F40D418662}" dt="2025-03-02T16:45:30.270" v="0"/>
        <pc:sldMkLst>
          <pc:docMk/>
          <pc:sldMk cId="690266601" sldId="330"/>
        </pc:sldMkLst>
        <pc:picChg chg="del">
          <ac:chgData name="Radim Boháč" userId="e5098a9a-6a28-40ce-ac6e-47e9b8c9add8" providerId="ADAL" clId="{F6CD01CD-7FFB-407B-A949-48F40D418662}" dt="2025-03-02T16:45:30.270" v="0"/>
          <ac:picMkLst>
            <pc:docMk/>
            <pc:sldMk cId="690266601" sldId="330"/>
            <ac:picMk id="14" creationId="{E5599B4F-B3E2-DB4B-BD46-38A443EE9F4A}"/>
          </ac:picMkLst>
        </pc:picChg>
      </pc:sldChg>
      <pc:sldChg chg="delSp modTransition modAnim">
        <pc:chgData name="Radim Boháč" userId="e5098a9a-6a28-40ce-ac6e-47e9b8c9add8" providerId="ADAL" clId="{F6CD01CD-7FFB-407B-A949-48F40D418662}" dt="2025-03-02T16:45:30.270" v="0"/>
        <pc:sldMkLst>
          <pc:docMk/>
          <pc:sldMk cId="194489134" sldId="331"/>
        </pc:sldMkLst>
        <pc:picChg chg="del">
          <ac:chgData name="Radim Boháč" userId="e5098a9a-6a28-40ce-ac6e-47e9b8c9add8" providerId="ADAL" clId="{F6CD01CD-7FFB-407B-A949-48F40D418662}" dt="2025-03-02T16:45:30.270" v="0"/>
          <ac:picMkLst>
            <pc:docMk/>
            <pc:sldMk cId="194489134" sldId="331"/>
            <ac:picMk id="30" creationId="{959D25FD-8FC4-C220-C219-D35E5BC05E47}"/>
          </ac:picMkLst>
        </pc:picChg>
      </pc:sldChg>
      <pc:sldChg chg="delSp modTransition modAnim">
        <pc:chgData name="Radim Boháč" userId="e5098a9a-6a28-40ce-ac6e-47e9b8c9add8" providerId="ADAL" clId="{F6CD01CD-7FFB-407B-A949-48F40D418662}" dt="2025-03-02T16:45:30.270" v="0"/>
        <pc:sldMkLst>
          <pc:docMk/>
          <pc:sldMk cId="3784825676" sldId="332"/>
        </pc:sldMkLst>
        <pc:picChg chg="del">
          <ac:chgData name="Radim Boháč" userId="e5098a9a-6a28-40ce-ac6e-47e9b8c9add8" providerId="ADAL" clId="{F6CD01CD-7FFB-407B-A949-48F40D418662}" dt="2025-03-02T16:45:30.270" v="0"/>
          <ac:picMkLst>
            <pc:docMk/>
            <pc:sldMk cId="3784825676" sldId="332"/>
            <ac:picMk id="11" creationId="{1A281CAA-0DDB-E45A-BCB4-571A666303F3}"/>
          </ac:picMkLst>
        </pc:picChg>
      </pc:sldChg>
      <pc:sldChg chg="delSp modTransition modAnim">
        <pc:chgData name="Radim Boháč" userId="e5098a9a-6a28-40ce-ac6e-47e9b8c9add8" providerId="ADAL" clId="{F6CD01CD-7FFB-407B-A949-48F40D418662}" dt="2025-03-02T16:45:30.270" v="0"/>
        <pc:sldMkLst>
          <pc:docMk/>
          <pc:sldMk cId="1394942635" sldId="334"/>
        </pc:sldMkLst>
        <pc:picChg chg="del">
          <ac:chgData name="Radim Boháč" userId="e5098a9a-6a28-40ce-ac6e-47e9b8c9add8" providerId="ADAL" clId="{F6CD01CD-7FFB-407B-A949-48F40D418662}" dt="2025-03-02T16:45:30.270" v="0"/>
          <ac:picMkLst>
            <pc:docMk/>
            <pc:sldMk cId="1394942635" sldId="334"/>
            <ac:picMk id="12" creationId="{4D02F8B7-6F46-42F6-61D2-662CC31B977B}"/>
          </ac:picMkLst>
        </pc:picChg>
      </pc:sldChg>
      <pc:sldChg chg="delSp modTransition modAnim">
        <pc:chgData name="Radim Boháč" userId="e5098a9a-6a28-40ce-ac6e-47e9b8c9add8" providerId="ADAL" clId="{F6CD01CD-7FFB-407B-A949-48F40D418662}" dt="2025-03-02T16:45:30.270" v="0"/>
        <pc:sldMkLst>
          <pc:docMk/>
          <pc:sldMk cId="2564939301" sldId="335"/>
        </pc:sldMkLst>
        <pc:picChg chg="del">
          <ac:chgData name="Radim Boháč" userId="e5098a9a-6a28-40ce-ac6e-47e9b8c9add8" providerId="ADAL" clId="{F6CD01CD-7FFB-407B-A949-48F40D418662}" dt="2025-03-02T16:45:30.270" v="0"/>
          <ac:picMkLst>
            <pc:docMk/>
            <pc:sldMk cId="2564939301" sldId="335"/>
            <ac:picMk id="11" creationId="{CAC5F330-BFDD-904E-3647-D64E4C383730}"/>
          </ac:picMkLst>
        </pc:picChg>
      </pc:sldChg>
    </pc:docChg>
  </pc:docChgLst>
  <pc:docChgLst>
    <pc:chgData name="Radim Boháč" userId="e5098a9a-6a28-40ce-ac6e-47e9b8c9add8" providerId="ADAL" clId="{B7E4FCDB-DBF1-41B1-B0D9-F7A9D03D1B5F}"/>
    <pc:docChg chg="modSld">
      <pc:chgData name="Radim Boháč" userId="e5098a9a-6a28-40ce-ac6e-47e9b8c9add8" providerId="ADAL" clId="{B7E4FCDB-DBF1-41B1-B0D9-F7A9D03D1B5F}" dt="2022-11-05T10:48:49.497" v="14"/>
      <pc:docMkLst>
        <pc:docMk/>
      </pc:docMkLst>
      <pc:sldChg chg="addSp delSp modSp mod modTransition modAnim">
        <pc:chgData name="Radim Boháč" userId="e5098a9a-6a28-40ce-ac6e-47e9b8c9add8" providerId="ADAL" clId="{B7E4FCDB-DBF1-41B1-B0D9-F7A9D03D1B5F}" dt="2022-11-05T10:10:56.629" v="5"/>
        <pc:sldMkLst>
          <pc:docMk/>
          <pc:sldMk cId="2486376531" sldId="296"/>
        </pc:sldMkLst>
      </pc:sldChg>
      <pc:sldChg chg="addSp delSp modSp mod modTransition modAnim">
        <pc:chgData name="Radim Boháč" userId="e5098a9a-6a28-40ce-ac6e-47e9b8c9add8" providerId="ADAL" clId="{B7E4FCDB-DBF1-41B1-B0D9-F7A9D03D1B5F}" dt="2022-11-05T10:39:05.511" v="11"/>
        <pc:sldMkLst>
          <pc:docMk/>
          <pc:sldMk cId="2486376531" sldId="306"/>
        </pc:sldMkLst>
      </pc:sldChg>
      <pc:sldChg chg="addSp delSp modSp mod modTransition modAnim">
        <pc:chgData name="Radim Boháč" userId="e5098a9a-6a28-40ce-ac6e-47e9b8c9add8" providerId="ADAL" clId="{B7E4FCDB-DBF1-41B1-B0D9-F7A9D03D1B5F}" dt="2022-11-05T10:48:49.497" v="14"/>
        <pc:sldMkLst>
          <pc:docMk/>
          <pc:sldMk cId="1749482293" sldId="324"/>
        </pc:sldMkLst>
      </pc:sldChg>
    </pc:docChg>
  </pc:docChgLst>
  <pc:docChgLst>
    <pc:chgData name="Radim Boháč" userId="e5098a9a-6a28-40ce-ac6e-47e9b8c9add8" providerId="ADAL" clId="{A8DE5F12-6B9C-4C51-B5C2-44EF962D0537}"/>
    <pc:docChg chg="modSld">
      <pc:chgData name="Radim Boháč" userId="e5098a9a-6a28-40ce-ac6e-47e9b8c9add8" providerId="ADAL" clId="{A8DE5F12-6B9C-4C51-B5C2-44EF962D0537}" dt="2025-02-09T14:05:13.400" v="42" actId="20577"/>
      <pc:docMkLst>
        <pc:docMk/>
      </pc:docMkLst>
      <pc:sldChg chg="modSp mod">
        <pc:chgData name="Radim Boháč" userId="e5098a9a-6a28-40ce-ac6e-47e9b8c9add8" providerId="ADAL" clId="{A8DE5F12-6B9C-4C51-B5C2-44EF962D0537}" dt="2025-02-09T13:37:39.661" v="6" actId="20577"/>
        <pc:sldMkLst>
          <pc:docMk/>
          <pc:sldMk cId="2486376531" sldId="306"/>
        </pc:sldMkLst>
        <pc:graphicFrameChg chg="modGraphic">
          <ac:chgData name="Radim Boháč" userId="e5098a9a-6a28-40ce-ac6e-47e9b8c9add8" providerId="ADAL" clId="{A8DE5F12-6B9C-4C51-B5C2-44EF962D0537}" dt="2025-02-09T13:37:39.661" v="6" actId="20577"/>
          <ac:graphicFrameMkLst>
            <pc:docMk/>
            <pc:sldMk cId="2486376531" sldId="306"/>
            <ac:graphicFrameMk id="5" creationId="{00000000-0000-0000-0000-000000000000}"/>
          </ac:graphicFrameMkLst>
        </pc:graphicFrameChg>
      </pc:sldChg>
      <pc:sldChg chg="modSp mod">
        <pc:chgData name="Radim Boháč" userId="e5098a9a-6a28-40ce-ac6e-47e9b8c9add8" providerId="ADAL" clId="{A8DE5F12-6B9C-4C51-B5C2-44EF962D0537}" dt="2025-02-09T13:39:33.261" v="8" actId="20577"/>
        <pc:sldMkLst>
          <pc:docMk/>
          <pc:sldMk cId="2486376531" sldId="307"/>
        </pc:sldMkLst>
        <pc:graphicFrameChg chg="modGraphic">
          <ac:chgData name="Radim Boháč" userId="e5098a9a-6a28-40ce-ac6e-47e9b8c9add8" providerId="ADAL" clId="{A8DE5F12-6B9C-4C51-B5C2-44EF962D0537}" dt="2025-02-09T13:39:33.261" v="8" actId="20577"/>
          <ac:graphicFrameMkLst>
            <pc:docMk/>
            <pc:sldMk cId="2486376531" sldId="307"/>
            <ac:graphicFrameMk id="5" creationId="{00000000-0000-0000-0000-000000000000}"/>
          </ac:graphicFrameMkLst>
        </pc:graphicFrameChg>
      </pc:sldChg>
      <pc:sldChg chg="modSp mod">
        <pc:chgData name="Radim Boháč" userId="e5098a9a-6a28-40ce-ac6e-47e9b8c9add8" providerId="ADAL" clId="{A8DE5F12-6B9C-4C51-B5C2-44EF962D0537}" dt="2025-02-09T13:57:54.446" v="10" actId="6549"/>
        <pc:sldMkLst>
          <pc:docMk/>
          <pc:sldMk cId="2486376531" sldId="310"/>
        </pc:sldMkLst>
        <pc:spChg chg="mod">
          <ac:chgData name="Radim Boháč" userId="e5098a9a-6a28-40ce-ac6e-47e9b8c9add8" providerId="ADAL" clId="{A8DE5F12-6B9C-4C51-B5C2-44EF962D0537}" dt="2025-02-09T13:57:54.446" v="10" actId="6549"/>
          <ac:spMkLst>
            <pc:docMk/>
            <pc:sldMk cId="2486376531" sldId="310"/>
            <ac:spMk id="3" creationId="{FA8CC2E3-78C7-401D-8B6F-791D7C471981}"/>
          </ac:spMkLst>
        </pc:spChg>
      </pc:sldChg>
      <pc:sldChg chg="modSp mod">
        <pc:chgData name="Radim Boháč" userId="e5098a9a-6a28-40ce-ac6e-47e9b8c9add8" providerId="ADAL" clId="{A8DE5F12-6B9C-4C51-B5C2-44EF962D0537}" dt="2025-02-09T14:05:13.400" v="42" actId="20577"/>
        <pc:sldMkLst>
          <pc:docMk/>
          <pc:sldMk cId="1394942635" sldId="334"/>
        </pc:sldMkLst>
        <pc:spChg chg="mod">
          <ac:chgData name="Radim Boháč" userId="e5098a9a-6a28-40ce-ac6e-47e9b8c9add8" providerId="ADAL" clId="{A8DE5F12-6B9C-4C51-B5C2-44EF962D0537}" dt="2025-02-09T14:05:13.400" v="42" actId="20577"/>
          <ac:spMkLst>
            <pc:docMk/>
            <pc:sldMk cId="1394942635" sldId="334"/>
            <ac:spMk id="7" creationId="{5647C2F7-1D78-47FF-9DC9-C1890B366C74}"/>
          </ac:spMkLst>
        </pc:spChg>
      </pc:sldChg>
    </pc:docChg>
  </pc:docChgLst>
  <pc:docChgLst>
    <pc:chgData name="Radim Boháč" userId="e5098a9a-6a28-40ce-ac6e-47e9b8c9add8" providerId="ADAL" clId="{E3433473-7904-4A04-B0D0-93E097A92718}"/>
    <pc:docChg chg="custSel modSld">
      <pc:chgData name="Radim Boháč" userId="e5098a9a-6a28-40ce-ac6e-47e9b8c9add8" providerId="ADAL" clId="{E3433473-7904-4A04-B0D0-93E097A92718}" dt="2025-02-08T17:58:27.760" v="171" actId="1076"/>
      <pc:docMkLst>
        <pc:docMk/>
      </pc:docMkLst>
      <pc:sldChg chg="modSp mod">
        <pc:chgData name="Radim Boháč" userId="e5098a9a-6a28-40ce-ac6e-47e9b8c9add8" providerId="ADAL" clId="{E3433473-7904-4A04-B0D0-93E097A92718}" dt="2025-02-08T11:43:02.771" v="1" actId="20577"/>
        <pc:sldMkLst>
          <pc:docMk/>
          <pc:sldMk cId="4086439368" sldId="256"/>
        </pc:sldMkLst>
        <pc:spChg chg="mod">
          <ac:chgData name="Radim Boháč" userId="e5098a9a-6a28-40ce-ac6e-47e9b8c9add8" providerId="ADAL" clId="{E3433473-7904-4A04-B0D0-93E097A92718}" dt="2025-02-08T11:43:02.771" v="1" actId="20577"/>
          <ac:spMkLst>
            <pc:docMk/>
            <pc:sldMk cId="4086439368" sldId="256"/>
            <ac:spMk id="7" creationId="{789D5057-A154-4798-978D-6C9909FC8D3F}"/>
          </ac:spMkLst>
        </pc:spChg>
      </pc:sldChg>
      <pc:sldChg chg="modSp">
        <pc:chgData name="Radim Boháč" userId="e5098a9a-6a28-40ce-ac6e-47e9b8c9add8" providerId="ADAL" clId="{E3433473-7904-4A04-B0D0-93E097A92718}" dt="2025-02-08T12:10:02.626" v="96" actId="20577"/>
        <pc:sldMkLst>
          <pc:docMk/>
          <pc:sldMk cId="3478807263" sldId="265"/>
        </pc:sldMkLst>
        <pc:graphicFrameChg chg="mod">
          <ac:chgData name="Radim Boháč" userId="e5098a9a-6a28-40ce-ac6e-47e9b8c9add8" providerId="ADAL" clId="{E3433473-7904-4A04-B0D0-93E097A92718}" dt="2025-02-08T12:10:02.626" v="96" actId="20577"/>
          <ac:graphicFrameMkLst>
            <pc:docMk/>
            <pc:sldMk cId="3478807263" sldId="265"/>
            <ac:graphicFrameMk id="5" creationId="{00000000-0000-0000-0000-000000000000}"/>
          </ac:graphicFrameMkLst>
        </pc:graphicFrameChg>
      </pc:sldChg>
      <pc:sldChg chg="modSp mod">
        <pc:chgData name="Radim Boháč" userId="e5098a9a-6a28-40ce-ac6e-47e9b8c9add8" providerId="ADAL" clId="{E3433473-7904-4A04-B0D0-93E097A92718}" dt="2025-02-08T17:07:50.613" v="119" actId="313"/>
        <pc:sldMkLst>
          <pc:docMk/>
          <pc:sldMk cId="2486376531" sldId="293"/>
        </pc:sldMkLst>
        <pc:spChg chg="mod">
          <ac:chgData name="Radim Boháč" userId="e5098a9a-6a28-40ce-ac6e-47e9b8c9add8" providerId="ADAL" clId="{E3433473-7904-4A04-B0D0-93E097A92718}" dt="2025-02-08T17:07:50.613" v="119" actId="313"/>
          <ac:spMkLst>
            <pc:docMk/>
            <pc:sldMk cId="2486376531" sldId="293"/>
            <ac:spMk id="3" creationId="{FA8CC2E3-78C7-401D-8B6F-791D7C471981}"/>
          </ac:spMkLst>
        </pc:spChg>
      </pc:sldChg>
      <pc:sldChg chg="modSp mod">
        <pc:chgData name="Radim Boháč" userId="e5098a9a-6a28-40ce-ac6e-47e9b8c9add8" providerId="ADAL" clId="{E3433473-7904-4A04-B0D0-93E097A92718}" dt="2025-02-08T17:58:27.760" v="171" actId="1076"/>
        <pc:sldMkLst>
          <pc:docMk/>
          <pc:sldMk cId="2486376531" sldId="296"/>
        </pc:sldMkLst>
        <pc:spChg chg="mod">
          <ac:chgData name="Radim Boháč" userId="e5098a9a-6a28-40ce-ac6e-47e9b8c9add8" providerId="ADAL" clId="{E3433473-7904-4A04-B0D0-93E097A92718}" dt="2025-02-08T17:58:27.760" v="171" actId="1076"/>
          <ac:spMkLst>
            <pc:docMk/>
            <pc:sldMk cId="2486376531" sldId="296"/>
            <ac:spMk id="3" creationId="{FA8CC2E3-78C7-401D-8B6F-791D7C471981}"/>
          </ac:spMkLst>
        </pc:spChg>
      </pc:sldChg>
    </pc:docChg>
  </pc:docChgLst>
  <pc:docChgLst>
    <pc:chgData name="Radim Boháč" userId="e5098a9a-6a28-40ce-ac6e-47e9b8c9add8" providerId="ADAL" clId="{D04ED9F1-CC13-45ED-AAE3-D026719026C9}"/>
    <pc:docChg chg="undo redo custSel modSld">
      <pc:chgData name="Radim Boháč" userId="e5098a9a-6a28-40ce-ac6e-47e9b8c9add8" providerId="ADAL" clId="{D04ED9F1-CC13-45ED-AAE3-D026719026C9}" dt="2023-11-04T15:35:58.609" v="305" actId="20577"/>
      <pc:docMkLst>
        <pc:docMk/>
      </pc:docMkLst>
      <pc:sldChg chg="modSp mod">
        <pc:chgData name="Radim Boháč" userId="e5098a9a-6a28-40ce-ac6e-47e9b8c9add8" providerId="ADAL" clId="{D04ED9F1-CC13-45ED-AAE3-D026719026C9}" dt="2023-11-04T12:38:14.574" v="5" actId="20577"/>
        <pc:sldMkLst>
          <pc:docMk/>
          <pc:sldMk cId="4086439368" sldId="256"/>
        </pc:sldMkLst>
      </pc:sldChg>
      <pc:sldChg chg="modSp mod">
        <pc:chgData name="Radim Boháč" userId="e5098a9a-6a28-40ce-ac6e-47e9b8c9add8" providerId="ADAL" clId="{D04ED9F1-CC13-45ED-AAE3-D026719026C9}" dt="2023-11-04T13:43:42.725" v="278" actId="6549"/>
        <pc:sldMkLst>
          <pc:docMk/>
          <pc:sldMk cId="297342884" sldId="263"/>
        </pc:sldMkLst>
      </pc:sldChg>
      <pc:sldChg chg="modSp mod">
        <pc:chgData name="Radim Boháč" userId="e5098a9a-6a28-40ce-ac6e-47e9b8c9add8" providerId="ADAL" clId="{D04ED9F1-CC13-45ED-AAE3-D026719026C9}" dt="2023-11-04T12:42:26.929" v="71" actId="6549"/>
        <pc:sldMkLst>
          <pc:docMk/>
          <pc:sldMk cId="2486376531" sldId="296"/>
        </pc:sldMkLst>
      </pc:sldChg>
      <pc:sldChg chg="modSp mod">
        <pc:chgData name="Radim Boháč" userId="e5098a9a-6a28-40ce-ac6e-47e9b8c9add8" providerId="ADAL" clId="{D04ED9F1-CC13-45ED-AAE3-D026719026C9}" dt="2023-11-04T13:34:51.370" v="163" actId="20577"/>
        <pc:sldMkLst>
          <pc:docMk/>
          <pc:sldMk cId="2486376531" sldId="306"/>
        </pc:sldMkLst>
      </pc:sldChg>
      <pc:sldChg chg="modSp mod">
        <pc:chgData name="Radim Boháč" userId="e5098a9a-6a28-40ce-ac6e-47e9b8c9add8" providerId="ADAL" clId="{D04ED9F1-CC13-45ED-AAE3-D026719026C9}" dt="2023-11-04T13:35:58.293" v="170" actId="20577"/>
        <pc:sldMkLst>
          <pc:docMk/>
          <pc:sldMk cId="2486376531" sldId="307"/>
        </pc:sldMkLst>
      </pc:sldChg>
      <pc:sldChg chg="modSp mod">
        <pc:chgData name="Radim Boháč" userId="e5098a9a-6a28-40ce-ac6e-47e9b8c9add8" providerId="ADAL" clId="{D04ED9F1-CC13-45ED-AAE3-D026719026C9}" dt="2023-11-04T13:38:23.757" v="210" actId="207"/>
        <pc:sldMkLst>
          <pc:docMk/>
          <pc:sldMk cId="2486376531" sldId="310"/>
        </pc:sldMkLst>
      </pc:sldChg>
      <pc:sldChg chg="modSp mod">
        <pc:chgData name="Radim Boháč" userId="e5098a9a-6a28-40ce-ac6e-47e9b8c9add8" providerId="ADAL" clId="{D04ED9F1-CC13-45ED-AAE3-D026719026C9}" dt="2023-11-04T12:49:03.975" v="103" actId="404"/>
        <pc:sldMkLst>
          <pc:docMk/>
          <pc:sldMk cId="1749482293" sldId="324"/>
        </pc:sldMkLst>
      </pc:sldChg>
      <pc:sldChg chg="modSp mod">
        <pc:chgData name="Radim Boháč" userId="e5098a9a-6a28-40ce-ac6e-47e9b8c9add8" providerId="ADAL" clId="{D04ED9F1-CC13-45ED-AAE3-D026719026C9}" dt="2023-11-04T14:59:20.372" v="280" actId="400"/>
        <pc:sldMkLst>
          <pc:docMk/>
          <pc:sldMk cId="755985852" sldId="328"/>
        </pc:sldMkLst>
      </pc:sldChg>
      <pc:sldChg chg="modSp mod">
        <pc:chgData name="Radim Boháč" userId="e5098a9a-6a28-40ce-ac6e-47e9b8c9add8" providerId="ADAL" clId="{D04ED9F1-CC13-45ED-AAE3-D026719026C9}" dt="2023-11-04T15:35:58.609" v="305" actId="20577"/>
        <pc:sldMkLst>
          <pc:docMk/>
          <pc:sldMk cId="1394942635" sldId="334"/>
        </pc:sldMkLst>
      </pc:sldChg>
    </pc:docChg>
  </pc:docChgLst>
  <pc:docChgLst>
    <pc:chgData name="Radim Boháč" userId="e5098a9a-6a28-40ce-ac6e-47e9b8c9add8" providerId="ADAL" clId="{40E1551B-D3C1-4D4F-86F9-4C297983C40B}"/>
    <pc:docChg chg="undo custSel addSld delSld modSld">
      <pc:chgData name="Radim Boháč" userId="e5098a9a-6a28-40ce-ac6e-47e9b8c9add8" providerId="ADAL" clId="{40E1551B-D3C1-4D4F-86F9-4C297983C40B}" dt="2022-11-05T09:21:21.508" v="288" actId="20577"/>
      <pc:docMkLst>
        <pc:docMk/>
      </pc:docMkLst>
      <pc:sldChg chg="modSp mod">
        <pc:chgData name="Radim Boháč" userId="e5098a9a-6a28-40ce-ac6e-47e9b8c9add8" providerId="ADAL" clId="{40E1551B-D3C1-4D4F-86F9-4C297983C40B}" dt="2022-11-04T19:14:15.840" v="3" actId="20577"/>
        <pc:sldMkLst>
          <pc:docMk/>
          <pc:sldMk cId="4086439368" sldId="256"/>
        </pc:sldMkLst>
      </pc:sldChg>
      <pc:sldChg chg="modSp mod">
        <pc:chgData name="Radim Boháč" userId="e5098a9a-6a28-40ce-ac6e-47e9b8c9add8" providerId="ADAL" clId="{40E1551B-D3C1-4D4F-86F9-4C297983C40B}" dt="2022-11-05T08:49:10.469" v="257" actId="6549"/>
        <pc:sldMkLst>
          <pc:docMk/>
          <pc:sldMk cId="3188188334" sldId="257"/>
        </pc:sldMkLst>
      </pc:sldChg>
      <pc:sldChg chg="modSp mod">
        <pc:chgData name="Radim Boháč" userId="e5098a9a-6a28-40ce-ac6e-47e9b8c9add8" providerId="ADAL" clId="{40E1551B-D3C1-4D4F-86F9-4C297983C40B}" dt="2022-11-05T09:21:21.508" v="288" actId="20577"/>
        <pc:sldMkLst>
          <pc:docMk/>
          <pc:sldMk cId="2486376531" sldId="296"/>
        </pc:sldMkLst>
      </pc:sldChg>
      <pc:sldChg chg="modSp mod">
        <pc:chgData name="Radim Boháč" userId="e5098a9a-6a28-40ce-ac6e-47e9b8c9add8" providerId="ADAL" clId="{40E1551B-D3C1-4D4F-86F9-4C297983C40B}" dt="2022-11-04T21:12:34.558" v="96" actId="1076"/>
        <pc:sldMkLst>
          <pc:docMk/>
          <pc:sldMk cId="2486376531" sldId="306"/>
        </pc:sldMkLst>
      </pc:sldChg>
      <pc:sldChg chg="modSp mod">
        <pc:chgData name="Radim Boháč" userId="e5098a9a-6a28-40ce-ac6e-47e9b8c9add8" providerId="ADAL" clId="{40E1551B-D3C1-4D4F-86F9-4C297983C40B}" dt="2022-11-04T21:24:32.629" v="104"/>
        <pc:sldMkLst>
          <pc:docMk/>
          <pc:sldMk cId="2486376531" sldId="307"/>
        </pc:sldMkLst>
      </pc:sldChg>
      <pc:sldChg chg="modSp mod">
        <pc:chgData name="Radim Boháč" userId="e5098a9a-6a28-40ce-ac6e-47e9b8c9add8" providerId="ADAL" clId="{40E1551B-D3C1-4D4F-86F9-4C297983C40B}" dt="2022-11-05T08:49:00.778" v="254" actId="20577"/>
        <pc:sldMkLst>
          <pc:docMk/>
          <pc:sldMk cId="2486376531" sldId="311"/>
        </pc:sldMkLst>
      </pc:sldChg>
      <pc:sldChg chg="modSp mod">
        <pc:chgData name="Radim Boháč" userId="e5098a9a-6a28-40ce-ac6e-47e9b8c9add8" providerId="ADAL" clId="{40E1551B-D3C1-4D4F-86F9-4C297983C40B}" dt="2022-11-05T08:49:04.482" v="256" actId="20577"/>
        <pc:sldMkLst>
          <pc:docMk/>
          <pc:sldMk cId="2486376531" sldId="312"/>
        </pc:sldMkLst>
      </pc:sldChg>
      <pc:sldChg chg="modSp mod">
        <pc:chgData name="Radim Boháč" userId="e5098a9a-6a28-40ce-ac6e-47e9b8c9add8" providerId="ADAL" clId="{40E1551B-D3C1-4D4F-86F9-4C297983C40B}" dt="2022-11-05T08:44:12.402" v="188" actId="20577"/>
        <pc:sldMkLst>
          <pc:docMk/>
          <pc:sldMk cId="1394942635" sldId="334"/>
        </pc:sldMkLst>
      </pc:sldChg>
      <pc:sldChg chg="modSp add del mod">
        <pc:chgData name="Radim Boháč" userId="e5098a9a-6a28-40ce-ac6e-47e9b8c9add8" providerId="ADAL" clId="{40E1551B-D3C1-4D4F-86F9-4C297983C40B}" dt="2022-11-05T08:48:55.690" v="252" actId="47"/>
        <pc:sldMkLst>
          <pc:docMk/>
          <pc:sldMk cId="2467605736" sldId="336"/>
        </pc:sldMkLst>
      </pc:sldChg>
    </pc:docChg>
  </pc:docChgLst>
  <pc:docChgLst>
    <pc:chgData name="Radim Boháč" userId="e5098a9a-6a28-40ce-ac6e-47e9b8c9add8" providerId="ADAL" clId="{08705B6E-D948-4A63-8F23-CAD26E85C689}"/>
    <pc:docChg chg="modSld">
      <pc:chgData name="Radim Boháč" userId="e5098a9a-6a28-40ce-ac6e-47e9b8c9add8" providerId="ADAL" clId="{08705B6E-D948-4A63-8F23-CAD26E85C689}" dt="2023-11-05T19:28:06.656" v="53"/>
      <pc:docMkLst>
        <pc:docMk/>
      </pc:docMkLst>
      <pc:sldChg chg="addSp delSp modSp mod modTransition modAnim">
        <pc:chgData name="Radim Boháč" userId="e5098a9a-6a28-40ce-ac6e-47e9b8c9add8" providerId="ADAL" clId="{08705B6E-D948-4A63-8F23-CAD26E85C689}" dt="2023-11-05T10:52:46.347" v="14"/>
        <pc:sldMkLst>
          <pc:docMk/>
          <pc:sldMk cId="2486376531" sldId="296"/>
        </pc:sldMkLst>
      </pc:sldChg>
      <pc:sldChg chg="addSp delSp modSp mod modTransition modAnim">
        <pc:chgData name="Radim Boháč" userId="e5098a9a-6a28-40ce-ac6e-47e9b8c9add8" providerId="ADAL" clId="{08705B6E-D948-4A63-8F23-CAD26E85C689}" dt="2023-11-05T10:43:23.764" v="2"/>
        <pc:sldMkLst>
          <pc:docMk/>
          <pc:sldMk cId="2486376531" sldId="298"/>
        </pc:sldMkLst>
      </pc:sldChg>
      <pc:sldChg chg="addSp delSp modSp mod modTransition modAnim">
        <pc:chgData name="Radim Boháč" userId="e5098a9a-6a28-40ce-ac6e-47e9b8c9add8" providerId="ADAL" clId="{08705B6E-D948-4A63-8F23-CAD26E85C689}" dt="2023-11-05T18:51:41.686" v="32"/>
        <pc:sldMkLst>
          <pc:docMk/>
          <pc:sldMk cId="2486376531" sldId="305"/>
        </pc:sldMkLst>
      </pc:sldChg>
      <pc:sldChg chg="addSp delSp modSp mod modTransition modAnim">
        <pc:chgData name="Radim Boháč" userId="e5098a9a-6a28-40ce-ac6e-47e9b8c9add8" providerId="ADAL" clId="{08705B6E-D948-4A63-8F23-CAD26E85C689}" dt="2023-11-05T18:59:42.424" v="41"/>
        <pc:sldMkLst>
          <pc:docMk/>
          <pc:sldMk cId="2486376531" sldId="306"/>
        </pc:sldMkLst>
      </pc:sldChg>
      <pc:sldChg chg="addSp delSp modSp mod modTransition modAnim">
        <pc:chgData name="Radim Boháč" userId="e5098a9a-6a28-40ce-ac6e-47e9b8c9add8" providerId="ADAL" clId="{08705B6E-D948-4A63-8F23-CAD26E85C689}" dt="2023-11-05T19:20:07.593" v="47"/>
        <pc:sldMkLst>
          <pc:docMk/>
          <pc:sldMk cId="2486376531" sldId="307"/>
        </pc:sldMkLst>
      </pc:sldChg>
      <pc:sldChg chg="addSp delSp modSp mod modTransition modAnim">
        <pc:chgData name="Radim Boháč" userId="e5098a9a-6a28-40ce-ac6e-47e9b8c9add8" providerId="ADAL" clId="{08705B6E-D948-4A63-8F23-CAD26E85C689}" dt="2023-11-05T10:58:19.637" v="17"/>
        <pc:sldMkLst>
          <pc:docMk/>
          <pc:sldMk cId="1749482293" sldId="324"/>
        </pc:sldMkLst>
      </pc:sldChg>
      <pc:sldChg chg="addSp delSp modSp mod modTransition modAnim">
        <pc:chgData name="Radim Boháč" userId="e5098a9a-6a28-40ce-ac6e-47e9b8c9add8" providerId="ADAL" clId="{08705B6E-D948-4A63-8F23-CAD26E85C689}" dt="2023-11-05T11:09:25.335" v="20"/>
        <pc:sldMkLst>
          <pc:docMk/>
          <pc:sldMk cId="856830510" sldId="325"/>
        </pc:sldMkLst>
      </pc:sldChg>
      <pc:sldChg chg="addSp delSp modSp mod modTransition modAnim">
        <pc:chgData name="Radim Boháč" userId="e5098a9a-6a28-40ce-ac6e-47e9b8c9add8" providerId="ADAL" clId="{08705B6E-D948-4A63-8F23-CAD26E85C689}" dt="2023-11-05T18:50:38.015" v="29"/>
        <pc:sldMkLst>
          <pc:docMk/>
          <pc:sldMk cId="3225115690" sldId="326"/>
        </pc:sldMkLst>
      </pc:sldChg>
      <pc:sldChg chg="addSp delSp modSp mod modTransition modAnim">
        <pc:chgData name="Radim Boháč" userId="e5098a9a-6a28-40ce-ac6e-47e9b8c9add8" providerId="ADAL" clId="{08705B6E-D948-4A63-8F23-CAD26E85C689}" dt="2023-11-05T18:58:56.886" v="38"/>
        <pc:sldMkLst>
          <pc:docMk/>
          <pc:sldMk cId="755985852" sldId="328"/>
        </pc:sldMkLst>
      </pc:sldChg>
      <pc:sldChg chg="addSp delSp modSp mod modTransition modAnim">
        <pc:chgData name="Radim Boháč" userId="e5098a9a-6a28-40ce-ac6e-47e9b8c9add8" providerId="ADAL" clId="{08705B6E-D948-4A63-8F23-CAD26E85C689}" dt="2023-11-05T19:19:41.305" v="44"/>
        <pc:sldMkLst>
          <pc:docMk/>
          <pc:sldMk cId="1263578390" sldId="329"/>
        </pc:sldMkLst>
      </pc:sldChg>
      <pc:sldChg chg="addSp delSp modSp mod modTransition modAnim">
        <pc:chgData name="Radim Boháč" userId="e5098a9a-6a28-40ce-ac6e-47e9b8c9add8" providerId="ADAL" clId="{08705B6E-D948-4A63-8F23-CAD26E85C689}" dt="2023-11-05T10:44:22.090" v="5"/>
        <pc:sldMkLst>
          <pc:docMk/>
          <pc:sldMk cId="3784825676" sldId="332"/>
        </pc:sldMkLst>
      </pc:sldChg>
      <pc:sldChg chg="addSp delSp modSp mod modTransition modAnim">
        <pc:chgData name="Radim Boháč" userId="e5098a9a-6a28-40ce-ac6e-47e9b8c9add8" providerId="ADAL" clId="{08705B6E-D948-4A63-8F23-CAD26E85C689}" dt="2023-11-05T19:28:06.656" v="53"/>
        <pc:sldMkLst>
          <pc:docMk/>
          <pc:sldMk cId="1394942635" sldId="334"/>
        </pc:sldMkLst>
      </pc:sldChg>
      <pc:sldChg chg="addSp delSp modSp mod modTransition modAnim">
        <pc:chgData name="Radim Boháč" userId="e5098a9a-6a28-40ce-ac6e-47e9b8c9add8" providerId="ADAL" clId="{08705B6E-D948-4A63-8F23-CAD26E85C689}" dt="2023-11-05T10:44:49.919" v="8"/>
        <pc:sldMkLst>
          <pc:docMk/>
          <pc:sldMk cId="2564939301" sldId="33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FC228B-412C-4117-B025-E2CFF6424829}"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cs-CZ"/>
        </a:p>
      </dgm:t>
    </dgm:pt>
    <dgm:pt modelId="{5AB4B590-099C-4EFA-B593-A83B0DD13CBC}">
      <dgm:prSet phldrT="[Text]"/>
      <dgm:spPr/>
      <dgm:t>
        <a:bodyPr/>
        <a:lstStyle/>
        <a:p>
          <a:r>
            <a:rPr lang="cs-CZ" dirty="0"/>
            <a:t>Přímé důchodové daně</a:t>
          </a:r>
        </a:p>
      </dgm:t>
    </dgm:pt>
    <dgm:pt modelId="{6C1E707A-CC49-4B7D-95C3-8ABE6B9A11DE}" type="parTrans" cxnId="{61F17674-9E75-4974-84B6-A788BC60396D}">
      <dgm:prSet/>
      <dgm:spPr/>
      <dgm:t>
        <a:bodyPr/>
        <a:lstStyle/>
        <a:p>
          <a:endParaRPr lang="cs-CZ"/>
        </a:p>
      </dgm:t>
    </dgm:pt>
    <dgm:pt modelId="{F8993739-244D-43B3-A521-92EFC92B5E22}" type="sibTrans" cxnId="{61F17674-9E75-4974-84B6-A788BC60396D}">
      <dgm:prSet/>
      <dgm:spPr/>
      <dgm:t>
        <a:bodyPr/>
        <a:lstStyle/>
        <a:p>
          <a:endParaRPr lang="cs-CZ"/>
        </a:p>
      </dgm:t>
    </dgm:pt>
    <dgm:pt modelId="{9C59475F-AF35-44AB-8A79-47942A184744}">
      <dgm:prSet phldrT="[Text]"/>
      <dgm:spPr/>
      <dgm:t>
        <a:bodyPr/>
        <a:lstStyle/>
        <a:p>
          <a:r>
            <a:rPr lang="cs-CZ"/>
            <a:t>daň z příjmů fyzických osob</a:t>
          </a:r>
        </a:p>
      </dgm:t>
    </dgm:pt>
    <dgm:pt modelId="{6FD0F0D2-9B5B-4FCE-AE6C-3211CAD22685}" type="parTrans" cxnId="{7E7CB2BB-7198-4CAD-9059-F745BE905139}">
      <dgm:prSet/>
      <dgm:spPr/>
      <dgm:t>
        <a:bodyPr/>
        <a:lstStyle/>
        <a:p>
          <a:endParaRPr lang="cs-CZ"/>
        </a:p>
      </dgm:t>
    </dgm:pt>
    <dgm:pt modelId="{E96AB05D-24D5-4C74-9964-214AD595E68D}" type="sibTrans" cxnId="{7E7CB2BB-7198-4CAD-9059-F745BE905139}">
      <dgm:prSet/>
      <dgm:spPr/>
      <dgm:t>
        <a:bodyPr/>
        <a:lstStyle/>
        <a:p>
          <a:endParaRPr lang="cs-CZ"/>
        </a:p>
      </dgm:t>
    </dgm:pt>
    <dgm:pt modelId="{B9DA006D-B484-4DCD-9751-D747FF912898}">
      <dgm:prSet phldrT="[Text]"/>
      <dgm:spPr/>
      <dgm:t>
        <a:bodyPr/>
        <a:lstStyle/>
        <a:p>
          <a:r>
            <a:rPr lang="cs-CZ" dirty="0"/>
            <a:t>daň z příjmů právnických osob</a:t>
          </a:r>
        </a:p>
      </dgm:t>
    </dgm:pt>
    <dgm:pt modelId="{DA291EB0-E6FE-4EFA-8AD4-2F91FFD95AC6}" type="parTrans" cxnId="{A96F3D07-26CB-4129-9A5E-4F8FF272634F}">
      <dgm:prSet/>
      <dgm:spPr/>
      <dgm:t>
        <a:bodyPr/>
        <a:lstStyle/>
        <a:p>
          <a:endParaRPr lang="cs-CZ"/>
        </a:p>
      </dgm:t>
    </dgm:pt>
    <dgm:pt modelId="{DA3D9781-D462-4946-9F9A-5ED614422C24}" type="sibTrans" cxnId="{A96F3D07-26CB-4129-9A5E-4F8FF272634F}">
      <dgm:prSet/>
      <dgm:spPr/>
      <dgm:t>
        <a:bodyPr/>
        <a:lstStyle/>
        <a:p>
          <a:endParaRPr lang="cs-CZ"/>
        </a:p>
      </dgm:t>
    </dgm:pt>
    <dgm:pt modelId="{A5C3B55D-118A-4CDC-A0E7-CF6AD7F9A3A0}">
      <dgm:prSet phldrT="[Text]"/>
      <dgm:spPr/>
      <dgm:t>
        <a:bodyPr/>
        <a:lstStyle/>
        <a:p>
          <a:r>
            <a:rPr lang="cs-CZ" dirty="0"/>
            <a:t>dorovnávací daně</a:t>
          </a:r>
        </a:p>
      </dgm:t>
    </dgm:pt>
    <dgm:pt modelId="{A0797DD7-14D0-49CE-B32F-7AB4E79A4D38}" type="parTrans" cxnId="{29B41043-7F26-4A11-B302-D016AD7EF8DF}">
      <dgm:prSet/>
      <dgm:spPr/>
      <dgm:t>
        <a:bodyPr/>
        <a:lstStyle/>
        <a:p>
          <a:endParaRPr lang="cs-CZ"/>
        </a:p>
      </dgm:t>
    </dgm:pt>
    <dgm:pt modelId="{6374E3AB-8325-450B-BBA2-BC85D37E2DD8}" type="sibTrans" cxnId="{29B41043-7F26-4A11-B302-D016AD7EF8DF}">
      <dgm:prSet/>
      <dgm:spPr/>
      <dgm:t>
        <a:bodyPr/>
        <a:lstStyle/>
        <a:p>
          <a:endParaRPr lang="cs-CZ"/>
        </a:p>
      </dgm:t>
    </dgm:pt>
    <dgm:pt modelId="{24D65335-1BA9-4695-9F89-3E6CC7955A0C}">
      <dgm:prSet phldrT="[Text]"/>
      <dgm:spPr/>
      <dgm:t>
        <a:bodyPr/>
        <a:lstStyle/>
        <a:p>
          <a:r>
            <a:rPr lang="cs-CZ" dirty="0"/>
            <a:t>přiřazovaná dorovnávací daň</a:t>
          </a:r>
        </a:p>
      </dgm:t>
    </dgm:pt>
    <dgm:pt modelId="{DE140C58-5FD5-4EA0-B6A6-66697E8124C7}" type="parTrans" cxnId="{FF7846A7-9667-4FEA-829C-C3786B1646F9}">
      <dgm:prSet/>
      <dgm:spPr/>
      <dgm:t>
        <a:bodyPr/>
        <a:lstStyle/>
        <a:p>
          <a:endParaRPr lang="cs-CZ"/>
        </a:p>
      </dgm:t>
    </dgm:pt>
    <dgm:pt modelId="{4F6D2ADF-41C2-4076-948F-ED1AA0503333}" type="sibTrans" cxnId="{FF7846A7-9667-4FEA-829C-C3786B1646F9}">
      <dgm:prSet/>
      <dgm:spPr/>
      <dgm:t>
        <a:bodyPr/>
        <a:lstStyle/>
        <a:p>
          <a:endParaRPr lang="cs-CZ"/>
        </a:p>
      </dgm:t>
    </dgm:pt>
    <dgm:pt modelId="{4B7856C5-D520-4E87-B868-F815CC885430}">
      <dgm:prSet phldrT="[Text]"/>
      <dgm:spPr/>
      <dgm:t>
        <a:bodyPr/>
        <a:lstStyle/>
        <a:p>
          <a:r>
            <a:rPr lang="cs-CZ" dirty="0"/>
            <a:t>česká dorovnávací daň</a:t>
          </a:r>
        </a:p>
      </dgm:t>
    </dgm:pt>
    <dgm:pt modelId="{C28A2C10-A0B3-472A-987C-F5CBCEE376F2}" type="parTrans" cxnId="{9CF629FA-45B1-4F86-9E2C-E07B5CB56841}">
      <dgm:prSet/>
      <dgm:spPr/>
      <dgm:t>
        <a:bodyPr/>
        <a:lstStyle/>
        <a:p>
          <a:endParaRPr lang="cs-CZ"/>
        </a:p>
      </dgm:t>
    </dgm:pt>
    <dgm:pt modelId="{DD673006-0BAB-47D5-BC78-1B93B26E2BED}" type="sibTrans" cxnId="{9CF629FA-45B1-4F86-9E2C-E07B5CB56841}">
      <dgm:prSet/>
      <dgm:spPr/>
      <dgm:t>
        <a:bodyPr/>
        <a:lstStyle/>
        <a:p>
          <a:endParaRPr lang="cs-CZ"/>
        </a:p>
      </dgm:t>
    </dgm:pt>
    <dgm:pt modelId="{EB605527-1F53-4104-943A-4BA205D32ECF}">
      <dgm:prSet phldrT="[Text]"/>
      <dgm:spPr/>
      <dgm:t>
        <a:bodyPr/>
        <a:lstStyle/>
        <a:p>
          <a:r>
            <a:rPr lang="cs-CZ" dirty="0"/>
            <a:t>daň z neočekávaných zisků</a:t>
          </a:r>
        </a:p>
      </dgm:t>
    </dgm:pt>
    <dgm:pt modelId="{EA418149-FA9A-4DD6-A2F5-C23AD95AAF66}" type="parTrans" cxnId="{DBB6C752-3FF6-4590-9FA0-24E01E2FEEF1}">
      <dgm:prSet/>
      <dgm:spPr/>
      <dgm:t>
        <a:bodyPr/>
        <a:lstStyle/>
        <a:p>
          <a:endParaRPr lang="cs-CZ"/>
        </a:p>
      </dgm:t>
    </dgm:pt>
    <dgm:pt modelId="{696E1422-131A-4F72-8855-ED08F8553168}" type="sibTrans" cxnId="{DBB6C752-3FF6-4590-9FA0-24E01E2FEEF1}">
      <dgm:prSet/>
      <dgm:spPr/>
      <dgm:t>
        <a:bodyPr/>
        <a:lstStyle/>
        <a:p>
          <a:endParaRPr lang="cs-CZ"/>
        </a:p>
      </dgm:t>
    </dgm:pt>
    <dgm:pt modelId="{87D57FD7-8109-45B1-827B-C43C6C3E0D0E}" type="pres">
      <dgm:prSet presAssocID="{09FC228B-412C-4117-B025-E2CFF6424829}" presName="Name0" presStyleCnt="0">
        <dgm:presLayoutVars>
          <dgm:chPref val="1"/>
          <dgm:dir/>
          <dgm:animOne val="branch"/>
          <dgm:animLvl val="lvl"/>
          <dgm:resizeHandles/>
        </dgm:presLayoutVars>
      </dgm:prSet>
      <dgm:spPr/>
    </dgm:pt>
    <dgm:pt modelId="{141D520C-B534-4FB5-9995-6AEF57C6C0B2}" type="pres">
      <dgm:prSet presAssocID="{5AB4B590-099C-4EFA-B593-A83B0DD13CBC}" presName="vertOne" presStyleCnt="0"/>
      <dgm:spPr/>
    </dgm:pt>
    <dgm:pt modelId="{48168271-11A3-4196-A557-3F8DF0B82D10}" type="pres">
      <dgm:prSet presAssocID="{5AB4B590-099C-4EFA-B593-A83B0DD13CBC}" presName="txOne" presStyleLbl="node0" presStyleIdx="0" presStyleCnt="1">
        <dgm:presLayoutVars>
          <dgm:chPref val="3"/>
        </dgm:presLayoutVars>
      </dgm:prSet>
      <dgm:spPr/>
    </dgm:pt>
    <dgm:pt modelId="{E89E0DAF-15D4-4212-BA6F-95DCDD7F4CA3}" type="pres">
      <dgm:prSet presAssocID="{5AB4B590-099C-4EFA-B593-A83B0DD13CBC}" presName="parTransOne" presStyleCnt="0"/>
      <dgm:spPr/>
    </dgm:pt>
    <dgm:pt modelId="{DBBF3048-A0C7-4C34-A369-0984AF5BA01B}" type="pres">
      <dgm:prSet presAssocID="{5AB4B590-099C-4EFA-B593-A83B0DD13CBC}" presName="horzOne" presStyleCnt="0"/>
      <dgm:spPr/>
    </dgm:pt>
    <dgm:pt modelId="{A2293950-D62A-490D-A88B-08E7536ECBF4}" type="pres">
      <dgm:prSet presAssocID="{9C59475F-AF35-44AB-8A79-47942A184744}" presName="vertTwo" presStyleCnt="0"/>
      <dgm:spPr/>
    </dgm:pt>
    <dgm:pt modelId="{3B8A6A07-3FBB-47EB-933E-72E469B7D7DC}" type="pres">
      <dgm:prSet presAssocID="{9C59475F-AF35-44AB-8A79-47942A184744}" presName="txTwo" presStyleLbl="node2" presStyleIdx="0" presStyleCnt="3">
        <dgm:presLayoutVars>
          <dgm:chPref val="3"/>
        </dgm:presLayoutVars>
      </dgm:prSet>
      <dgm:spPr/>
    </dgm:pt>
    <dgm:pt modelId="{E7E91EB6-4B75-4754-917F-C542EAD1BB92}" type="pres">
      <dgm:prSet presAssocID="{9C59475F-AF35-44AB-8A79-47942A184744}" presName="horzTwo" presStyleCnt="0"/>
      <dgm:spPr/>
    </dgm:pt>
    <dgm:pt modelId="{02609B43-9D41-4417-91C5-082578702909}" type="pres">
      <dgm:prSet presAssocID="{E96AB05D-24D5-4C74-9964-214AD595E68D}" presName="sibSpaceTwo" presStyleCnt="0"/>
      <dgm:spPr/>
    </dgm:pt>
    <dgm:pt modelId="{32B3A861-EA70-4419-B14B-C95B92ECF8BD}" type="pres">
      <dgm:prSet presAssocID="{B9DA006D-B484-4DCD-9751-D747FF912898}" presName="vertTwo" presStyleCnt="0"/>
      <dgm:spPr/>
    </dgm:pt>
    <dgm:pt modelId="{AEBA54AA-ADEA-4BAB-9CE9-B5F85920DE56}" type="pres">
      <dgm:prSet presAssocID="{B9DA006D-B484-4DCD-9751-D747FF912898}" presName="txTwo" presStyleLbl="node2" presStyleIdx="1" presStyleCnt="3">
        <dgm:presLayoutVars>
          <dgm:chPref val="3"/>
        </dgm:presLayoutVars>
      </dgm:prSet>
      <dgm:spPr/>
    </dgm:pt>
    <dgm:pt modelId="{81B82C0F-4782-4914-9E3F-C17CCA4BF542}" type="pres">
      <dgm:prSet presAssocID="{B9DA006D-B484-4DCD-9751-D747FF912898}" presName="parTransTwo" presStyleCnt="0"/>
      <dgm:spPr/>
    </dgm:pt>
    <dgm:pt modelId="{848344A3-6CCA-42CD-A09F-69175CA9C710}" type="pres">
      <dgm:prSet presAssocID="{B9DA006D-B484-4DCD-9751-D747FF912898}" presName="horzTwo" presStyleCnt="0"/>
      <dgm:spPr/>
    </dgm:pt>
    <dgm:pt modelId="{7C9F9A1C-6D43-4C48-A9C9-0630A341CFEE}" type="pres">
      <dgm:prSet presAssocID="{EB605527-1F53-4104-943A-4BA205D32ECF}" presName="vertThree" presStyleCnt="0"/>
      <dgm:spPr/>
    </dgm:pt>
    <dgm:pt modelId="{E68EFD3C-7A3B-4F27-B3B7-C61E2B943426}" type="pres">
      <dgm:prSet presAssocID="{EB605527-1F53-4104-943A-4BA205D32ECF}" presName="txThree" presStyleLbl="node3" presStyleIdx="0" presStyleCnt="3">
        <dgm:presLayoutVars>
          <dgm:chPref val="3"/>
        </dgm:presLayoutVars>
      </dgm:prSet>
      <dgm:spPr/>
    </dgm:pt>
    <dgm:pt modelId="{8446E7AB-594F-41BD-9E60-706B95577DC2}" type="pres">
      <dgm:prSet presAssocID="{EB605527-1F53-4104-943A-4BA205D32ECF}" presName="horzThree" presStyleCnt="0"/>
      <dgm:spPr/>
    </dgm:pt>
    <dgm:pt modelId="{785A0BA3-DE82-4620-9EAA-7F5B4CF2B0C2}" type="pres">
      <dgm:prSet presAssocID="{DA3D9781-D462-4946-9F9A-5ED614422C24}" presName="sibSpaceTwo" presStyleCnt="0"/>
      <dgm:spPr/>
    </dgm:pt>
    <dgm:pt modelId="{AE78AAFF-159D-46C9-8254-530A37A0F930}" type="pres">
      <dgm:prSet presAssocID="{A5C3B55D-118A-4CDC-A0E7-CF6AD7F9A3A0}" presName="vertTwo" presStyleCnt="0"/>
      <dgm:spPr/>
    </dgm:pt>
    <dgm:pt modelId="{A9B61DA4-0F6B-4C09-8322-EBE743DE7735}" type="pres">
      <dgm:prSet presAssocID="{A5C3B55D-118A-4CDC-A0E7-CF6AD7F9A3A0}" presName="txTwo" presStyleLbl="node2" presStyleIdx="2" presStyleCnt="3">
        <dgm:presLayoutVars>
          <dgm:chPref val="3"/>
        </dgm:presLayoutVars>
      </dgm:prSet>
      <dgm:spPr/>
    </dgm:pt>
    <dgm:pt modelId="{FA9982AD-130C-41BE-A565-4CF226C7D987}" type="pres">
      <dgm:prSet presAssocID="{A5C3B55D-118A-4CDC-A0E7-CF6AD7F9A3A0}" presName="parTransTwo" presStyleCnt="0"/>
      <dgm:spPr/>
    </dgm:pt>
    <dgm:pt modelId="{9EA34F2F-9553-4B88-88BB-13AEDFED87DA}" type="pres">
      <dgm:prSet presAssocID="{A5C3B55D-118A-4CDC-A0E7-CF6AD7F9A3A0}" presName="horzTwo" presStyleCnt="0"/>
      <dgm:spPr/>
    </dgm:pt>
    <dgm:pt modelId="{1BA8A0DD-A4A2-4212-986B-8D10DFF3D139}" type="pres">
      <dgm:prSet presAssocID="{24D65335-1BA9-4695-9F89-3E6CC7955A0C}" presName="vertThree" presStyleCnt="0"/>
      <dgm:spPr/>
    </dgm:pt>
    <dgm:pt modelId="{7D64D9A6-E9C5-4679-802D-5F0DAA962482}" type="pres">
      <dgm:prSet presAssocID="{24D65335-1BA9-4695-9F89-3E6CC7955A0C}" presName="txThree" presStyleLbl="node3" presStyleIdx="1" presStyleCnt="3">
        <dgm:presLayoutVars>
          <dgm:chPref val="3"/>
        </dgm:presLayoutVars>
      </dgm:prSet>
      <dgm:spPr/>
    </dgm:pt>
    <dgm:pt modelId="{842E84E2-D667-449A-9168-61CDA54FF0D1}" type="pres">
      <dgm:prSet presAssocID="{24D65335-1BA9-4695-9F89-3E6CC7955A0C}" presName="horzThree" presStyleCnt="0"/>
      <dgm:spPr/>
    </dgm:pt>
    <dgm:pt modelId="{68D91F50-9C5E-4947-8577-2E59F1366C44}" type="pres">
      <dgm:prSet presAssocID="{4F6D2ADF-41C2-4076-948F-ED1AA0503333}" presName="sibSpaceThree" presStyleCnt="0"/>
      <dgm:spPr/>
    </dgm:pt>
    <dgm:pt modelId="{6ECDEF84-1AEE-4B30-B2FF-26DDF35F900D}" type="pres">
      <dgm:prSet presAssocID="{4B7856C5-D520-4E87-B868-F815CC885430}" presName="vertThree" presStyleCnt="0"/>
      <dgm:spPr/>
    </dgm:pt>
    <dgm:pt modelId="{7B211C6E-8B0F-4877-8929-A0B275D366E0}" type="pres">
      <dgm:prSet presAssocID="{4B7856C5-D520-4E87-B868-F815CC885430}" presName="txThree" presStyleLbl="node3" presStyleIdx="2" presStyleCnt="3">
        <dgm:presLayoutVars>
          <dgm:chPref val="3"/>
        </dgm:presLayoutVars>
      </dgm:prSet>
      <dgm:spPr/>
    </dgm:pt>
    <dgm:pt modelId="{E0F93D98-BADA-4E2E-BBD5-8521456B1D74}" type="pres">
      <dgm:prSet presAssocID="{4B7856C5-D520-4E87-B868-F815CC885430}" presName="horzThree" presStyleCnt="0"/>
      <dgm:spPr/>
    </dgm:pt>
  </dgm:ptLst>
  <dgm:cxnLst>
    <dgm:cxn modelId="{75BF2A00-7678-4843-89EA-ADDA551E3B56}" type="presOf" srcId="{4B7856C5-D520-4E87-B868-F815CC885430}" destId="{7B211C6E-8B0F-4877-8929-A0B275D366E0}" srcOrd="0" destOrd="0" presId="urn:microsoft.com/office/officeart/2005/8/layout/hierarchy4"/>
    <dgm:cxn modelId="{A96F3D07-26CB-4129-9A5E-4F8FF272634F}" srcId="{5AB4B590-099C-4EFA-B593-A83B0DD13CBC}" destId="{B9DA006D-B484-4DCD-9751-D747FF912898}" srcOrd="1" destOrd="0" parTransId="{DA291EB0-E6FE-4EFA-8AD4-2F91FFD95AC6}" sibTransId="{DA3D9781-D462-4946-9F9A-5ED614422C24}"/>
    <dgm:cxn modelId="{29B41043-7F26-4A11-B302-D016AD7EF8DF}" srcId="{5AB4B590-099C-4EFA-B593-A83B0DD13CBC}" destId="{A5C3B55D-118A-4CDC-A0E7-CF6AD7F9A3A0}" srcOrd="2" destOrd="0" parTransId="{A0797DD7-14D0-49CE-B32F-7AB4E79A4D38}" sibTransId="{6374E3AB-8325-450B-BBA2-BC85D37E2DD8}"/>
    <dgm:cxn modelId="{DBB6C752-3FF6-4590-9FA0-24E01E2FEEF1}" srcId="{B9DA006D-B484-4DCD-9751-D747FF912898}" destId="{EB605527-1F53-4104-943A-4BA205D32ECF}" srcOrd="0" destOrd="0" parTransId="{EA418149-FA9A-4DD6-A2F5-C23AD95AAF66}" sibTransId="{696E1422-131A-4F72-8855-ED08F8553168}"/>
    <dgm:cxn modelId="{61F17674-9E75-4974-84B6-A788BC60396D}" srcId="{09FC228B-412C-4117-B025-E2CFF6424829}" destId="{5AB4B590-099C-4EFA-B593-A83B0DD13CBC}" srcOrd="0" destOrd="0" parTransId="{6C1E707A-CC49-4B7D-95C3-8ABE6B9A11DE}" sibTransId="{F8993739-244D-43B3-A521-92EFC92B5E22}"/>
    <dgm:cxn modelId="{5294DD82-BADB-4124-827C-3FEA5A2E05A4}" type="presOf" srcId="{B9DA006D-B484-4DCD-9751-D747FF912898}" destId="{AEBA54AA-ADEA-4BAB-9CE9-B5F85920DE56}" srcOrd="0" destOrd="0" presId="urn:microsoft.com/office/officeart/2005/8/layout/hierarchy4"/>
    <dgm:cxn modelId="{54AC048B-16AE-434B-8E75-E07DEE3638F9}" type="presOf" srcId="{A5C3B55D-118A-4CDC-A0E7-CF6AD7F9A3A0}" destId="{A9B61DA4-0F6B-4C09-8322-EBE743DE7735}" srcOrd="0" destOrd="0" presId="urn:microsoft.com/office/officeart/2005/8/layout/hierarchy4"/>
    <dgm:cxn modelId="{77E5BB91-2200-44B6-90A8-D5B30F83335D}" type="presOf" srcId="{5AB4B590-099C-4EFA-B593-A83B0DD13CBC}" destId="{48168271-11A3-4196-A557-3F8DF0B82D10}" srcOrd="0" destOrd="0" presId="urn:microsoft.com/office/officeart/2005/8/layout/hierarchy4"/>
    <dgm:cxn modelId="{BA29279C-F9B1-4B21-8640-7307902475D0}" type="presOf" srcId="{9C59475F-AF35-44AB-8A79-47942A184744}" destId="{3B8A6A07-3FBB-47EB-933E-72E469B7D7DC}" srcOrd="0" destOrd="0" presId="urn:microsoft.com/office/officeart/2005/8/layout/hierarchy4"/>
    <dgm:cxn modelId="{FF7846A7-9667-4FEA-829C-C3786B1646F9}" srcId="{A5C3B55D-118A-4CDC-A0E7-CF6AD7F9A3A0}" destId="{24D65335-1BA9-4695-9F89-3E6CC7955A0C}" srcOrd="0" destOrd="0" parTransId="{DE140C58-5FD5-4EA0-B6A6-66697E8124C7}" sibTransId="{4F6D2ADF-41C2-4076-948F-ED1AA0503333}"/>
    <dgm:cxn modelId="{D766A4B6-FC18-4278-BB1B-5EA69531D2AD}" type="presOf" srcId="{24D65335-1BA9-4695-9F89-3E6CC7955A0C}" destId="{7D64D9A6-E9C5-4679-802D-5F0DAA962482}" srcOrd="0" destOrd="0" presId="urn:microsoft.com/office/officeart/2005/8/layout/hierarchy4"/>
    <dgm:cxn modelId="{7E7CB2BB-7198-4CAD-9059-F745BE905139}" srcId="{5AB4B590-099C-4EFA-B593-A83B0DD13CBC}" destId="{9C59475F-AF35-44AB-8A79-47942A184744}" srcOrd="0" destOrd="0" parTransId="{6FD0F0D2-9B5B-4FCE-AE6C-3211CAD22685}" sibTransId="{E96AB05D-24D5-4C74-9964-214AD595E68D}"/>
    <dgm:cxn modelId="{15245BD9-B67B-49AE-8976-21ED1F748357}" type="presOf" srcId="{09FC228B-412C-4117-B025-E2CFF6424829}" destId="{87D57FD7-8109-45B1-827B-C43C6C3E0D0E}" srcOrd="0" destOrd="0" presId="urn:microsoft.com/office/officeart/2005/8/layout/hierarchy4"/>
    <dgm:cxn modelId="{9BACEEDE-9BDE-4A93-BE37-D803A2734706}" type="presOf" srcId="{EB605527-1F53-4104-943A-4BA205D32ECF}" destId="{E68EFD3C-7A3B-4F27-B3B7-C61E2B943426}" srcOrd="0" destOrd="0" presId="urn:microsoft.com/office/officeart/2005/8/layout/hierarchy4"/>
    <dgm:cxn modelId="{9CF629FA-45B1-4F86-9E2C-E07B5CB56841}" srcId="{A5C3B55D-118A-4CDC-A0E7-CF6AD7F9A3A0}" destId="{4B7856C5-D520-4E87-B868-F815CC885430}" srcOrd="1" destOrd="0" parTransId="{C28A2C10-A0B3-472A-987C-F5CBCEE376F2}" sibTransId="{DD673006-0BAB-47D5-BC78-1B93B26E2BED}"/>
    <dgm:cxn modelId="{CE2B5B2B-F491-48AB-B6D3-BD9F4D2F0EE6}" type="presParOf" srcId="{87D57FD7-8109-45B1-827B-C43C6C3E0D0E}" destId="{141D520C-B534-4FB5-9995-6AEF57C6C0B2}" srcOrd="0" destOrd="0" presId="urn:microsoft.com/office/officeart/2005/8/layout/hierarchy4"/>
    <dgm:cxn modelId="{3A309653-888D-4662-9E58-2021409462CF}" type="presParOf" srcId="{141D520C-B534-4FB5-9995-6AEF57C6C0B2}" destId="{48168271-11A3-4196-A557-3F8DF0B82D10}" srcOrd="0" destOrd="0" presId="urn:microsoft.com/office/officeart/2005/8/layout/hierarchy4"/>
    <dgm:cxn modelId="{23EE5BB2-3575-497C-9AE9-8D5A6FD2F1A5}" type="presParOf" srcId="{141D520C-B534-4FB5-9995-6AEF57C6C0B2}" destId="{E89E0DAF-15D4-4212-BA6F-95DCDD7F4CA3}" srcOrd="1" destOrd="0" presId="urn:microsoft.com/office/officeart/2005/8/layout/hierarchy4"/>
    <dgm:cxn modelId="{917E62D7-7713-40E8-B10B-0386B6D6D839}" type="presParOf" srcId="{141D520C-B534-4FB5-9995-6AEF57C6C0B2}" destId="{DBBF3048-A0C7-4C34-A369-0984AF5BA01B}" srcOrd="2" destOrd="0" presId="urn:microsoft.com/office/officeart/2005/8/layout/hierarchy4"/>
    <dgm:cxn modelId="{17858761-1DF7-4E90-A69E-3B7D871F2DB6}" type="presParOf" srcId="{DBBF3048-A0C7-4C34-A369-0984AF5BA01B}" destId="{A2293950-D62A-490D-A88B-08E7536ECBF4}" srcOrd="0" destOrd="0" presId="urn:microsoft.com/office/officeart/2005/8/layout/hierarchy4"/>
    <dgm:cxn modelId="{53352109-CCDE-4D8D-BB2D-01285D24EE68}" type="presParOf" srcId="{A2293950-D62A-490D-A88B-08E7536ECBF4}" destId="{3B8A6A07-3FBB-47EB-933E-72E469B7D7DC}" srcOrd="0" destOrd="0" presId="urn:microsoft.com/office/officeart/2005/8/layout/hierarchy4"/>
    <dgm:cxn modelId="{2D9C9DDB-DA93-4E7E-A34E-DC10D6680987}" type="presParOf" srcId="{A2293950-D62A-490D-A88B-08E7536ECBF4}" destId="{E7E91EB6-4B75-4754-917F-C542EAD1BB92}" srcOrd="1" destOrd="0" presId="urn:microsoft.com/office/officeart/2005/8/layout/hierarchy4"/>
    <dgm:cxn modelId="{89C1409F-C16E-4A24-A968-4DCA79CD32BB}" type="presParOf" srcId="{DBBF3048-A0C7-4C34-A369-0984AF5BA01B}" destId="{02609B43-9D41-4417-91C5-082578702909}" srcOrd="1" destOrd="0" presId="urn:microsoft.com/office/officeart/2005/8/layout/hierarchy4"/>
    <dgm:cxn modelId="{06266FAB-80CF-4FD0-849F-44C83848EB39}" type="presParOf" srcId="{DBBF3048-A0C7-4C34-A369-0984AF5BA01B}" destId="{32B3A861-EA70-4419-B14B-C95B92ECF8BD}" srcOrd="2" destOrd="0" presId="urn:microsoft.com/office/officeart/2005/8/layout/hierarchy4"/>
    <dgm:cxn modelId="{EB3C04F2-6B4C-468A-A6DC-1020C1F722CC}" type="presParOf" srcId="{32B3A861-EA70-4419-B14B-C95B92ECF8BD}" destId="{AEBA54AA-ADEA-4BAB-9CE9-B5F85920DE56}" srcOrd="0" destOrd="0" presId="urn:microsoft.com/office/officeart/2005/8/layout/hierarchy4"/>
    <dgm:cxn modelId="{50681453-BDC0-4B2D-91D6-5F7DDD97475B}" type="presParOf" srcId="{32B3A861-EA70-4419-B14B-C95B92ECF8BD}" destId="{81B82C0F-4782-4914-9E3F-C17CCA4BF542}" srcOrd="1" destOrd="0" presId="urn:microsoft.com/office/officeart/2005/8/layout/hierarchy4"/>
    <dgm:cxn modelId="{5D60AFC4-39C2-4E3F-B9B4-6BC0E32EEF0E}" type="presParOf" srcId="{32B3A861-EA70-4419-B14B-C95B92ECF8BD}" destId="{848344A3-6CCA-42CD-A09F-69175CA9C710}" srcOrd="2" destOrd="0" presId="urn:microsoft.com/office/officeart/2005/8/layout/hierarchy4"/>
    <dgm:cxn modelId="{F575AD6A-FB1E-495D-98D4-D128BC5E69F5}" type="presParOf" srcId="{848344A3-6CCA-42CD-A09F-69175CA9C710}" destId="{7C9F9A1C-6D43-4C48-A9C9-0630A341CFEE}" srcOrd="0" destOrd="0" presId="urn:microsoft.com/office/officeart/2005/8/layout/hierarchy4"/>
    <dgm:cxn modelId="{7A7BA922-34C9-4BF9-9E84-B70CED6CCDB4}" type="presParOf" srcId="{7C9F9A1C-6D43-4C48-A9C9-0630A341CFEE}" destId="{E68EFD3C-7A3B-4F27-B3B7-C61E2B943426}" srcOrd="0" destOrd="0" presId="urn:microsoft.com/office/officeart/2005/8/layout/hierarchy4"/>
    <dgm:cxn modelId="{1A42A147-9324-4B12-8B4A-68ACC49C56D9}" type="presParOf" srcId="{7C9F9A1C-6D43-4C48-A9C9-0630A341CFEE}" destId="{8446E7AB-594F-41BD-9E60-706B95577DC2}" srcOrd="1" destOrd="0" presId="urn:microsoft.com/office/officeart/2005/8/layout/hierarchy4"/>
    <dgm:cxn modelId="{F9C80E10-A6F2-4B64-A92C-AD06C180D58D}" type="presParOf" srcId="{DBBF3048-A0C7-4C34-A369-0984AF5BA01B}" destId="{785A0BA3-DE82-4620-9EAA-7F5B4CF2B0C2}" srcOrd="3" destOrd="0" presId="urn:microsoft.com/office/officeart/2005/8/layout/hierarchy4"/>
    <dgm:cxn modelId="{FC1E565F-1018-4BB5-B915-ADC75BA60943}" type="presParOf" srcId="{DBBF3048-A0C7-4C34-A369-0984AF5BA01B}" destId="{AE78AAFF-159D-46C9-8254-530A37A0F930}" srcOrd="4" destOrd="0" presId="urn:microsoft.com/office/officeart/2005/8/layout/hierarchy4"/>
    <dgm:cxn modelId="{CE050D09-954F-43C5-936F-14D136CA4DF2}" type="presParOf" srcId="{AE78AAFF-159D-46C9-8254-530A37A0F930}" destId="{A9B61DA4-0F6B-4C09-8322-EBE743DE7735}" srcOrd="0" destOrd="0" presId="urn:microsoft.com/office/officeart/2005/8/layout/hierarchy4"/>
    <dgm:cxn modelId="{E9CBDCEB-63BD-4A32-A977-0F07D2ED70F2}" type="presParOf" srcId="{AE78AAFF-159D-46C9-8254-530A37A0F930}" destId="{FA9982AD-130C-41BE-A565-4CF226C7D987}" srcOrd="1" destOrd="0" presId="urn:microsoft.com/office/officeart/2005/8/layout/hierarchy4"/>
    <dgm:cxn modelId="{832CA22E-09BD-4EE4-A601-74B270234E6D}" type="presParOf" srcId="{AE78AAFF-159D-46C9-8254-530A37A0F930}" destId="{9EA34F2F-9553-4B88-88BB-13AEDFED87DA}" srcOrd="2" destOrd="0" presId="urn:microsoft.com/office/officeart/2005/8/layout/hierarchy4"/>
    <dgm:cxn modelId="{65D4F70B-D26F-448F-A3EE-A52B1E8BB821}" type="presParOf" srcId="{9EA34F2F-9553-4B88-88BB-13AEDFED87DA}" destId="{1BA8A0DD-A4A2-4212-986B-8D10DFF3D139}" srcOrd="0" destOrd="0" presId="urn:microsoft.com/office/officeart/2005/8/layout/hierarchy4"/>
    <dgm:cxn modelId="{EBF1FCF9-5112-44B5-9D60-81EA8C54D500}" type="presParOf" srcId="{1BA8A0DD-A4A2-4212-986B-8D10DFF3D139}" destId="{7D64D9A6-E9C5-4679-802D-5F0DAA962482}" srcOrd="0" destOrd="0" presId="urn:microsoft.com/office/officeart/2005/8/layout/hierarchy4"/>
    <dgm:cxn modelId="{7F9E53CB-6597-47A8-8796-2BE5A7F8F556}" type="presParOf" srcId="{1BA8A0DD-A4A2-4212-986B-8D10DFF3D139}" destId="{842E84E2-D667-449A-9168-61CDA54FF0D1}" srcOrd="1" destOrd="0" presId="urn:microsoft.com/office/officeart/2005/8/layout/hierarchy4"/>
    <dgm:cxn modelId="{6F46D679-1F88-45CF-B4D1-D3448DF1D2D7}" type="presParOf" srcId="{9EA34F2F-9553-4B88-88BB-13AEDFED87DA}" destId="{68D91F50-9C5E-4947-8577-2E59F1366C44}" srcOrd="1" destOrd="0" presId="urn:microsoft.com/office/officeart/2005/8/layout/hierarchy4"/>
    <dgm:cxn modelId="{CDE25491-CAA7-40B3-9E80-EF91D5EDB345}" type="presParOf" srcId="{9EA34F2F-9553-4B88-88BB-13AEDFED87DA}" destId="{6ECDEF84-1AEE-4B30-B2FF-26DDF35F900D}" srcOrd="2" destOrd="0" presId="urn:microsoft.com/office/officeart/2005/8/layout/hierarchy4"/>
    <dgm:cxn modelId="{BD6AE477-D2C9-48D6-A614-D9C65675A77C}" type="presParOf" srcId="{6ECDEF84-1AEE-4B30-B2FF-26DDF35F900D}" destId="{7B211C6E-8B0F-4877-8929-A0B275D366E0}" srcOrd="0" destOrd="0" presId="urn:microsoft.com/office/officeart/2005/8/layout/hierarchy4"/>
    <dgm:cxn modelId="{45D58BF5-ABE8-4E97-83B5-A1D7DD33330F}" type="presParOf" srcId="{6ECDEF84-1AEE-4B30-B2FF-26DDF35F900D}" destId="{E0F93D98-BADA-4E2E-BBD5-8521456B1D7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D28542-D8F4-408E-8497-052FF825ED6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3FB2EC66-69A0-48EC-B7B8-2D6997BC8423}">
      <dgm:prSet phldrT="[Text]"/>
      <dgm:spPr/>
      <dgm:t>
        <a:bodyPr/>
        <a:lstStyle/>
        <a:p>
          <a:r>
            <a:rPr lang="cs-CZ">
              <a:latin typeface="Gill Sans MT" panose="020B0502020104020203" pitchFamily="34" charset="-18"/>
            </a:rPr>
            <a:t>Metoda</a:t>
          </a:r>
        </a:p>
      </dgm:t>
    </dgm:pt>
    <dgm:pt modelId="{322A2995-481C-4BE5-BA30-FACD317E78B4}" type="parTrans" cxnId="{0D9C2007-41A9-4FAB-9753-2C93A053C152}">
      <dgm:prSet/>
      <dgm:spPr/>
      <dgm:t>
        <a:bodyPr/>
        <a:lstStyle/>
        <a:p>
          <a:endParaRPr lang="cs-CZ"/>
        </a:p>
      </dgm:t>
    </dgm:pt>
    <dgm:pt modelId="{829EE1DC-4908-4DCE-B53F-A9575EE2BA8F}" type="sibTrans" cxnId="{0D9C2007-41A9-4FAB-9753-2C93A053C152}">
      <dgm:prSet/>
      <dgm:spPr/>
      <dgm:t>
        <a:bodyPr/>
        <a:lstStyle/>
        <a:p>
          <a:endParaRPr lang="cs-CZ"/>
        </a:p>
      </dgm:t>
    </dgm:pt>
    <dgm:pt modelId="{8A4ADAE6-CB1D-4609-B0D2-A763E64FDBCE}">
      <dgm:prSet phldrT="[Text]"/>
      <dgm:spPr/>
      <dgm:t>
        <a:bodyPr/>
        <a:lstStyle/>
        <a:p>
          <a:r>
            <a:rPr lang="cs-CZ">
              <a:latin typeface="Gill Sans MT" panose="020B0502020104020203" pitchFamily="34" charset="-18"/>
            </a:rPr>
            <a:t>vynětí</a:t>
          </a:r>
        </a:p>
      </dgm:t>
    </dgm:pt>
    <dgm:pt modelId="{CF24768B-3D3D-45FB-B67B-F9F3E32ABA4F}" type="parTrans" cxnId="{3B0E8C18-42F5-48E0-A204-8B30DF9F3641}">
      <dgm:prSet/>
      <dgm:spPr/>
      <dgm:t>
        <a:bodyPr/>
        <a:lstStyle/>
        <a:p>
          <a:endParaRPr lang="cs-CZ"/>
        </a:p>
      </dgm:t>
    </dgm:pt>
    <dgm:pt modelId="{A94A82A6-D2E3-42A7-81E6-40F0002DB985}" type="sibTrans" cxnId="{3B0E8C18-42F5-48E0-A204-8B30DF9F3641}">
      <dgm:prSet/>
      <dgm:spPr/>
      <dgm:t>
        <a:bodyPr/>
        <a:lstStyle/>
        <a:p>
          <a:endParaRPr lang="cs-CZ"/>
        </a:p>
      </dgm:t>
    </dgm:pt>
    <dgm:pt modelId="{6AFE01ED-ECE6-4F75-954A-093B6691E761}">
      <dgm:prSet phldrT="[Text]"/>
      <dgm:spPr/>
      <dgm:t>
        <a:bodyPr/>
        <a:lstStyle/>
        <a:p>
          <a:r>
            <a:rPr lang="cs-CZ">
              <a:latin typeface="Gill Sans MT" panose="020B0502020104020203" pitchFamily="34" charset="-18"/>
            </a:rPr>
            <a:t>úplné</a:t>
          </a:r>
        </a:p>
      </dgm:t>
    </dgm:pt>
    <dgm:pt modelId="{C8534B86-C07B-4168-B70B-B2AFEAD83902}" type="parTrans" cxnId="{13C9847D-AA0A-4D7A-8ABB-27CCAE4F160A}">
      <dgm:prSet/>
      <dgm:spPr/>
      <dgm:t>
        <a:bodyPr/>
        <a:lstStyle/>
        <a:p>
          <a:endParaRPr lang="cs-CZ"/>
        </a:p>
      </dgm:t>
    </dgm:pt>
    <dgm:pt modelId="{9DCE5600-61B8-4BD6-AFD4-CDBCE144227F}" type="sibTrans" cxnId="{13C9847D-AA0A-4D7A-8ABB-27CCAE4F160A}">
      <dgm:prSet/>
      <dgm:spPr/>
      <dgm:t>
        <a:bodyPr/>
        <a:lstStyle/>
        <a:p>
          <a:endParaRPr lang="cs-CZ"/>
        </a:p>
      </dgm:t>
    </dgm:pt>
    <dgm:pt modelId="{322DA982-D27A-4710-936C-1958B794BC15}">
      <dgm:prSet phldrT="[Text]"/>
      <dgm:spPr/>
      <dgm:t>
        <a:bodyPr/>
        <a:lstStyle/>
        <a:p>
          <a:r>
            <a:rPr lang="cs-CZ">
              <a:latin typeface="Gill Sans MT" panose="020B0502020104020203" pitchFamily="34" charset="-18"/>
            </a:rPr>
            <a:t>s výhradou progrese</a:t>
          </a:r>
        </a:p>
      </dgm:t>
    </dgm:pt>
    <dgm:pt modelId="{B1011C92-BC3B-4F13-B4DA-C72B9877D00D}" type="parTrans" cxnId="{DEF0B5DA-9328-48DF-9CF8-FBD5799DBD0A}">
      <dgm:prSet/>
      <dgm:spPr/>
      <dgm:t>
        <a:bodyPr/>
        <a:lstStyle/>
        <a:p>
          <a:endParaRPr lang="cs-CZ"/>
        </a:p>
      </dgm:t>
    </dgm:pt>
    <dgm:pt modelId="{C3FC53F2-4708-428F-9E68-6EED2E8A0B96}" type="sibTrans" cxnId="{DEF0B5DA-9328-48DF-9CF8-FBD5799DBD0A}">
      <dgm:prSet/>
      <dgm:spPr/>
      <dgm:t>
        <a:bodyPr/>
        <a:lstStyle/>
        <a:p>
          <a:endParaRPr lang="cs-CZ"/>
        </a:p>
      </dgm:t>
    </dgm:pt>
    <dgm:pt modelId="{86A1C489-EFF4-4B2E-8382-7682C125B208}">
      <dgm:prSet phldrT="[Text]"/>
      <dgm:spPr/>
      <dgm:t>
        <a:bodyPr/>
        <a:lstStyle/>
        <a:p>
          <a:r>
            <a:rPr lang="cs-CZ">
              <a:latin typeface="Gill Sans MT" panose="020B0502020104020203" pitchFamily="34" charset="-18"/>
            </a:rPr>
            <a:t>zápočtu</a:t>
          </a:r>
        </a:p>
      </dgm:t>
    </dgm:pt>
    <dgm:pt modelId="{2062B7AC-DF09-4DB0-B0D1-9CF43E8541AF}" type="parTrans" cxnId="{43570D44-E93A-4A72-AC4B-0F07F561715C}">
      <dgm:prSet/>
      <dgm:spPr/>
      <dgm:t>
        <a:bodyPr/>
        <a:lstStyle/>
        <a:p>
          <a:endParaRPr lang="cs-CZ"/>
        </a:p>
      </dgm:t>
    </dgm:pt>
    <dgm:pt modelId="{F853C934-34DB-4B2E-84E3-A1DE91AB511F}" type="sibTrans" cxnId="{43570D44-E93A-4A72-AC4B-0F07F561715C}">
      <dgm:prSet/>
      <dgm:spPr/>
      <dgm:t>
        <a:bodyPr/>
        <a:lstStyle/>
        <a:p>
          <a:endParaRPr lang="cs-CZ"/>
        </a:p>
      </dgm:t>
    </dgm:pt>
    <dgm:pt modelId="{3EF966A2-3E60-4AF2-A9FD-0C101039CF9E}">
      <dgm:prSet phldrT="[Text]"/>
      <dgm:spPr/>
      <dgm:t>
        <a:bodyPr/>
        <a:lstStyle/>
        <a:p>
          <a:r>
            <a:rPr lang="cs-CZ">
              <a:latin typeface="Gill Sans MT" panose="020B0502020104020203" pitchFamily="34" charset="-18"/>
            </a:rPr>
            <a:t>plné</a:t>
          </a:r>
        </a:p>
      </dgm:t>
    </dgm:pt>
    <dgm:pt modelId="{677A7F1C-BCD8-4250-B76B-E08E61969AA1}" type="parTrans" cxnId="{B1FDE7A2-62F9-4D93-AA21-BC9F945C8BA6}">
      <dgm:prSet/>
      <dgm:spPr/>
      <dgm:t>
        <a:bodyPr/>
        <a:lstStyle/>
        <a:p>
          <a:endParaRPr lang="cs-CZ"/>
        </a:p>
      </dgm:t>
    </dgm:pt>
    <dgm:pt modelId="{4BE0232D-1CBD-4309-8302-6EE76480A309}" type="sibTrans" cxnId="{B1FDE7A2-62F9-4D93-AA21-BC9F945C8BA6}">
      <dgm:prSet/>
      <dgm:spPr/>
      <dgm:t>
        <a:bodyPr/>
        <a:lstStyle/>
        <a:p>
          <a:endParaRPr lang="cs-CZ"/>
        </a:p>
      </dgm:t>
    </dgm:pt>
    <dgm:pt modelId="{16C350C5-6373-4E41-9CBC-7029B2DA58BD}">
      <dgm:prSet phldrT="[Text]"/>
      <dgm:spPr/>
      <dgm:t>
        <a:bodyPr/>
        <a:lstStyle/>
        <a:p>
          <a:r>
            <a:rPr lang="cs-CZ">
              <a:latin typeface="Gill Sans MT" panose="020B0502020104020203" pitchFamily="34" charset="-18"/>
            </a:rPr>
            <a:t>prosté</a:t>
          </a:r>
        </a:p>
      </dgm:t>
    </dgm:pt>
    <dgm:pt modelId="{1540F9AE-DEAF-471A-9067-389D191A901B}" type="parTrans" cxnId="{85353B46-C9F2-499A-9B09-59B5AA68FFF6}">
      <dgm:prSet/>
      <dgm:spPr/>
      <dgm:t>
        <a:bodyPr/>
        <a:lstStyle/>
        <a:p>
          <a:endParaRPr lang="cs-CZ"/>
        </a:p>
      </dgm:t>
    </dgm:pt>
    <dgm:pt modelId="{780F1394-B1FD-4570-A734-A74CB0E0671D}" type="sibTrans" cxnId="{85353B46-C9F2-499A-9B09-59B5AA68FFF6}">
      <dgm:prSet/>
      <dgm:spPr/>
      <dgm:t>
        <a:bodyPr/>
        <a:lstStyle/>
        <a:p>
          <a:endParaRPr lang="cs-CZ"/>
        </a:p>
      </dgm:t>
    </dgm:pt>
    <dgm:pt modelId="{4F8E870B-2A93-4151-BEBC-624A0D19EB96}" type="pres">
      <dgm:prSet presAssocID="{84D28542-D8F4-408E-8497-052FF825ED68}" presName="diagram" presStyleCnt="0">
        <dgm:presLayoutVars>
          <dgm:chPref val="1"/>
          <dgm:dir/>
          <dgm:animOne val="branch"/>
          <dgm:animLvl val="lvl"/>
          <dgm:resizeHandles val="exact"/>
        </dgm:presLayoutVars>
      </dgm:prSet>
      <dgm:spPr/>
    </dgm:pt>
    <dgm:pt modelId="{A9CF38F0-D2A8-49B0-8564-1C0DD4D2ACDB}" type="pres">
      <dgm:prSet presAssocID="{3FB2EC66-69A0-48EC-B7B8-2D6997BC8423}" presName="root1" presStyleCnt="0"/>
      <dgm:spPr/>
    </dgm:pt>
    <dgm:pt modelId="{1EF800F8-BC83-4CCD-A102-6229AED52D92}" type="pres">
      <dgm:prSet presAssocID="{3FB2EC66-69A0-48EC-B7B8-2D6997BC8423}" presName="LevelOneTextNode" presStyleLbl="node0" presStyleIdx="0" presStyleCnt="1">
        <dgm:presLayoutVars>
          <dgm:chPref val="3"/>
        </dgm:presLayoutVars>
      </dgm:prSet>
      <dgm:spPr/>
    </dgm:pt>
    <dgm:pt modelId="{8F7A6155-1946-4884-8C79-FF7E132DFA28}" type="pres">
      <dgm:prSet presAssocID="{3FB2EC66-69A0-48EC-B7B8-2D6997BC8423}" presName="level2hierChild" presStyleCnt="0"/>
      <dgm:spPr/>
    </dgm:pt>
    <dgm:pt modelId="{2D7674A5-872F-429C-A91D-73B2BB18BE90}" type="pres">
      <dgm:prSet presAssocID="{CF24768B-3D3D-45FB-B67B-F9F3E32ABA4F}" presName="conn2-1" presStyleLbl="parChTrans1D2" presStyleIdx="0" presStyleCnt="2"/>
      <dgm:spPr/>
    </dgm:pt>
    <dgm:pt modelId="{FCA136D2-8D72-467B-A8E9-BDB0C8359AAA}" type="pres">
      <dgm:prSet presAssocID="{CF24768B-3D3D-45FB-B67B-F9F3E32ABA4F}" presName="connTx" presStyleLbl="parChTrans1D2" presStyleIdx="0" presStyleCnt="2"/>
      <dgm:spPr/>
    </dgm:pt>
    <dgm:pt modelId="{32C3E670-FAC7-4F70-B4AF-AFC19B4A1D8F}" type="pres">
      <dgm:prSet presAssocID="{8A4ADAE6-CB1D-4609-B0D2-A763E64FDBCE}" presName="root2" presStyleCnt="0"/>
      <dgm:spPr/>
    </dgm:pt>
    <dgm:pt modelId="{1A554ED3-0F0D-4F9F-A4AE-C32258CBF8B6}" type="pres">
      <dgm:prSet presAssocID="{8A4ADAE6-CB1D-4609-B0D2-A763E64FDBCE}" presName="LevelTwoTextNode" presStyleLbl="node2" presStyleIdx="0" presStyleCnt="2">
        <dgm:presLayoutVars>
          <dgm:chPref val="3"/>
        </dgm:presLayoutVars>
      </dgm:prSet>
      <dgm:spPr/>
    </dgm:pt>
    <dgm:pt modelId="{7F5773FB-0F30-4838-95CD-8B1D04586C05}" type="pres">
      <dgm:prSet presAssocID="{8A4ADAE6-CB1D-4609-B0D2-A763E64FDBCE}" presName="level3hierChild" presStyleCnt="0"/>
      <dgm:spPr/>
    </dgm:pt>
    <dgm:pt modelId="{E68B3E56-2084-4E00-AB49-1B4F2E35DC69}" type="pres">
      <dgm:prSet presAssocID="{C8534B86-C07B-4168-B70B-B2AFEAD83902}" presName="conn2-1" presStyleLbl="parChTrans1D3" presStyleIdx="0" presStyleCnt="4"/>
      <dgm:spPr/>
    </dgm:pt>
    <dgm:pt modelId="{7BAF267E-BAD1-46BD-89CC-9C629DFE25CE}" type="pres">
      <dgm:prSet presAssocID="{C8534B86-C07B-4168-B70B-B2AFEAD83902}" presName="connTx" presStyleLbl="parChTrans1D3" presStyleIdx="0" presStyleCnt="4"/>
      <dgm:spPr/>
    </dgm:pt>
    <dgm:pt modelId="{75C8EEFE-8538-484C-B1D1-80F9A7FEB563}" type="pres">
      <dgm:prSet presAssocID="{6AFE01ED-ECE6-4F75-954A-093B6691E761}" presName="root2" presStyleCnt="0"/>
      <dgm:spPr/>
    </dgm:pt>
    <dgm:pt modelId="{48C0EDBC-8BB1-4FEE-ADC0-F4F32D212A52}" type="pres">
      <dgm:prSet presAssocID="{6AFE01ED-ECE6-4F75-954A-093B6691E761}" presName="LevelTwoTextNode" presStyleLbl="node3" presStyleIdx="0" presStyleCnt="4">
        <dgm:presLayoutVars>
          <dgm:chPref val="3"/>
        </dgm:presLayoutVars>
      </dgm:prSet>
      <dgm:spPr/>
    </dgm:pt>
    <dgm:pt modelId="{AAE30A65-A8AB-4156-9FAB-A0DF683E5062}" type="pres">
      <dgm:prSet presAssocID="{6AFE01ED-ECE6-4F75-954A-093B6691E761}" presName="level3hierChild" presStyleCnt="0"/>
      <dgm:spPr/>
    </dgm:pt>
    <dgm:pt modelId="{9D7D581E-3C07-496F-8D6D-0719FDB06063}" type="pres">
      <dgm:prSet presAssocID="{B1011C92-BC3B-4F13-B4DA-C72B9877D00D}" presName="conn2-1" presStyleLbl="parChTrans1D3" presStyleIdx="1" presStyleCnt="4"/>
      <dgm:spPr/>
    </dgm:pt>
    <dgm:pt modelId="{E446E3D8-EC7A-4B7D-875B-BD586B4E35A7}" type="pres">
      <dgm:prSet presAssocID="{B1011C92-BC3B-4F13-B4DA-C72B9877D00D}" presName="connTx" presStyleLbl="parChTrans1D3" presStyleIdx="1" presStyleCnt="4"/>
      <dgm:spPr/>
    </dgm:pt>
    <dgm:pt modelId="{7C160035-25A8-48D9-8EB9-97A35CBDA031}" type="pres">
      <dgm:prSet presAssocID="{322DA982-D27A-4710-936C-1958B794BC15}" presName="root2" presStyleCnt="0"/>
      <dgm:spPr/>
    </dgm:pt>
    <dgm:pt modelId="{3DC9CEA8-AF73-4C10-8C2A-308060A3F48C}" type="pres">
      <dgm:prSet presAssocID="{322DA982-D27A-4710-936C-1958B794BC15}" presName="LevelTwoTextNode" presStyleLbl="node3" presStyleIdx="1" presStyleCnt="4">
        <dgm:presLayoutVars>
          <dgm:chPref val="3"/>
        </dgm:presLayoutVars>
      </dgm:prSet>
      <dgm:spPr/>
    </dgm:pt>
    <dgm:pt modelId="{D5171D8F-08F8-4A32-811D-FEBA296FCBB0}" type="pres">
      <dgm:prSet presAssocID="{322DA982-D27A-4710-936C-1958B794BC15}" presName="level3hierChild" presStyleCnt="0"/>
      <dgm:spPr/>
    </dgm:pt>
    <dgm:pt modelId="{980F2788-65C4-4C17-8751-3590AD4BC158}" type="pres">
      <dgm:prSet presAssocID="{2062B7AC-DF09-4DB0-B0D1-9CF43E8541AF}" presName="conn2-1" presStyleLbl="parChTrans1D2" presStyleIdx="1" presStyleCnt="2"/>
      <dgm:spPr/>
    </dgm:pt>
    <dgm:pt modelId="{B55082C9-429D-4F0C-9DFA-428C485949AC}" type="pres">
      <dgm:prSet presAssocID="{2062B7AC-DF09-4DB0-B0D1-9CF43E8541AF}" presName="connTx" presStyleLbl="parChTrans1D2" presStyleIdx="1" presStyleCnt="2"/>
      <dgm:spPr/>
    </dgm:pt>
    <dgm:pt modelId="{4A8739BF-D481-4BFC-99E6-7AC3B6A5623C}" type="pres">
      <dgm:prSet presAssocID="{86A1C489-EFF4-4B2E-8382-7682C125B208}" presName="root2" presStyleCnt="0"/>
      <dgm:spPr/>
    </dgm:pt>
    <dgm:pt modelId="{4AF58785-6B12-4084-94E0-9D0804D62228}" type="pres">
      <dgm:prSet presAssocID="{86A1C489-EFF4-4B2E-8382-7682C125B208}" presName="LevelTwoTextNode" presStyleLbl="node2" presStyleIdx="1" presStyleCnt="2">
        <dgm:presLayoutVars>
          <dgm:chPref val="3"/>
        </dgm:presLayoutVars>
      </dgm:prSet>
      <dgm:spPr/>
    </dgm:pt>
    <dgm:pt modelId="{6E7B092A-8F9E-4F7B-AEAA-A9C533E08C74}" type="pres">
      <dgm:prSet presAssocID="{86A1C489-EFF4-4B2E-8382-7682C125B208}" presName="level3hierChild" presStyleCnt="0"/>
      <dgm:spPr/>
    </dgm:pt>
    <dgm:pt modelId="{C55486F2-3044-4741-A04E-134F268AC59F}" type="pres">
      <dgm:prSet presAssocID="{677A7F1C-BCD8-4250-B76B-E08E61969AA1}" presName="conn2-1" presStyleLbl="parChTrans1D3" presStyleIdx="2" presStyleCnt="4"/>
      <dgm:spPr/>
    </dgm:pt>
    <dgm:pt modelId="{6E801427-2733-4AA5-835D-5851F689E60A}" type="pres">
      <dgm:prSet presAssocID="{677A7F1C-BCD8-4250-B76B-E08E61969AA1}" presName="connTx" presStyleLbl="parChTrans1D3" presStyleIdx="2" presStyleCnt="4"/>
      <dgm:spPr/>
    </dgm:pt>
    <dgm:pt modelId="{29FC259A-7FEA-41ED-9EAB-077EEE5EA3EE}" type="pres">
      <dgm:prSet presAssocID="{3EF966A2-3E60-4AF2-A9FD-0C101039CF9E}" presName="root2" presStyleCnt="0"/>
      <dgm:spPr/>
    </dgm:pt>
    <dgm:pt modelId="{0351BDBF-2AA9-4B46-B56F-BF43CD6900BA}" type="pres">
      <dgm:prSet presAssocID="{3EF966A2-3E60-4AF2-A9FD-0C101039CF9E}" presName="LevelTwoTextNode" presStyleLbl="node3" presStyleIdx="2" presStyleCnt="4">
        <dgm:presLayoutVars>
          <dgm:chPref val="3"/>
        </dgm:presLayoutVars>
      </dgm:prSet>
      <dgm:spPr/>
    </dgm:pt>
    <dgm:pt modelId="{BCB85CBB-C7C9-45F8-A3BB-CDB995561D04}" type="pres">
      <dgm:prSet presAssocID="{3EF966A2-3E60-4AF2-A9FD-0C101039CF9E}" presName="level3hierChild" presStyleCnt="0"/>
      <dgm:spPr/>
    </dgm:pt>
    <dgm:pt modelId="{FB1E176F-CAA0-462F-BC6A-892D2A7F3D2C}" type="pres">
      <dgm:prSet presAssocID="{1540F9AE-DEAF-471A-9067-389D191A901B}" presName="conn2-1" presStyleLbl="parChTrans1D3" presStyleIdx="3" presStyleCnt="4"/>
      <dgm:spPr/>
    </dgm:pt>
    <dgm:pt modelId="{F3B1C5C9-9530-476C-8D5A-D05806FDB8FE}" type="pres">
      <dgm:prSet presAssocID="{1540F9AE-DEAF-471A-9067-389D191A901B}" presName="connTx" presStyleLbl="parChTrans1D3" presStyleIdx="3" presStyleCnt="4"/>
      <dgm:spPr/>
    </dgm:pt>
    <dgm:pt modelId="{63B31DAB-CC8C-40C3-B6C5-27DB57514470}" type="pres">
      <dgm:prSet presAssocID="{16C350C5-6373-4E41-9CBC-7029B2DA58BD}" presName="root2" presStyleCnt="0"/>
      <dgm:spPr/>
    </dgm:pt>
    <dgm:pt modelId="{05935F35-7047-4290-ADB4-340368A28AC0}" type="pres">
      <dgm:prSet presAssocID="{16C350C5-6373-4E41-9CBC-7029B2DA58BD}" presName="LevelTwoTextNode" presStyleLbl="node3" presStyleIdx="3" presStyleCnt="4">
        <dgm:presLayoutVars>
          <dgm:chPref val="3"/>
        </dgm:presLayoutVars>
      </dgm:prSet>
      <dgm:spPr/>
    </dgm:pt>
    <dgm:pt modelId="{6D1FCC6E-E71C-4AA3-B5E7-0EDAE5B03634}" type="pres">
      <dgm:prSet presAssocID="{16C350C5-6373-4E41-9CBC-7029B2DA58BD}" presName="level3hierChild" presStyleCnt="0"/>
      <dgm:spPr/>
    </dgm:pt>
  </dgm:ptLst>
  <dgm:cxnLst>
    <dgm:cxn modelId="{0D9C2007-41A9-4FAB-9753-2C93A053C152}" srcId="{84D28542-D8F4-408E-8497-052FF825ED68}" destId="{3FB2EC66-69A0-48EC-B7B8-2D6997BC8423}" srcOrd="0" destOrd="0" parTransId="{322A2995-481C-4BE5-BA30-FACD317E78B4}" sibTransId="{829EE1DC-4908-4DCE-B53F-A9575EE2BA8F}"/>
    <dgm:cxn modelId="{0C1C2907-00F3-41F9-BAE6-E89BAC334EEF}" type="presOf" srcId="{B1011C92-BC3B-4F13-B4DA-C72B9877D00D}" destId="{E446E3D8-EC7A-4B7D-875B-BD586B4E35A7}" srcOrd="1" destOrd="0" presId="urn:microsoft.com/office/officeart/2005/8/layout/hierarchy2"/>
    <dgm:cxn modelId="{0776EE13-B88E-4740-8591-18C74DD70B0C}" type="presOf" srcId="{2062B7AC-DF09-4DB0-B0D1-9CF43E8541AF}" destId="{B55082C9-429D-4F0C-9DFA-428C485949AC}" srcOrd="1" destOrd="0" presId="urn:microsoft.com/office/officeart/2005/8/layout/hierarchy2"/>
    <dgm:cxn modelId="{3B0E8C18-42F5-48E0-A204-8B30DF9F3641}" srcId="{3FB2EC66-69A0-48EC-B7B8-2D6997BC8423}" destId="{8A4ADAE6-CB1D-4609-B0D2-A763E64FDBCE}" srcOrd="0" destOrd="0" parTransId="{CF24768B-3D3D-45FB-B67B-F9F3E32ABA4F}" sibTransId="{A94A82A6-D2E3-42A7-81E6-40F0002DB985}"/>
    <dgm:cxn modelId="{ACE96120-22AB-4480-9160-D0A1DD8C2D1E}" type="presOf" srcId="{1540F9AE-DEAF-471A-9067-389D191A901B}" destId="{F3B1C5C9-9530-476C-8D5A-D05806FDB8FE}" srcOrd="1" destOrd="0" presId="urn:microsoft.com/office/officeart/2005/8/layout/hierarchy2"/>
    <dgm:cxn modelId="{A8444024-2C9F-4BBA-983E-C27FC84540C2}" type="presOf" srcId="{1540F9AE-DEAF-471A-9067-389D191A901B}" destId="{FB1E176F-CAA0-462F-BC6A-892D2A7F3D2C}" srcOrd="0" destOrd="0" presId="urn:microsoft.com/office/officeart/2005/8/layout/hierarchy2"/>
    <dgm:cxn modelId="{797B6C3C-AD07-4A99-B44B-D72CB829915B}" type="presOf" srcId="{3FB2EC66-69A0-48EC-B7B8-2D6997BC8423}" destId="{1EF800F8-BC83-4CCD-A102-6229AED52D92}" srcOrd="0" destOrd="0" presId="urn:microsoft.com/office/officeart/2005/8/layout/hierarchy2"/>
    <dgm:cxn modelId="{43570D44-E93A-4A72-AC4B-0F07F561715C}" srcId="{3FB2EC66-69A0-48EC-B7B8-2D6997BC8423}" destId="{86A1C489-EFF4-4B2E-8382-7682C125B208}" srcOrd="1" destOrd="0" parTransId="{2062B7AC-DF09-4DB0-B0D1-9CF43E8541AF}" sibTransId="{F853C934-34DB-4B2E-84E3-A1DE91AB511F}"/>
    <dgm:cxn modelId="{85353B46-C9F2-499A-9B09-59B5AA68FFF6}" srcId="{86A1C489-EFF4-4B2E-8382-7682C125B208}" destId="{16C350C5-6373-4E41-9CBC-7029B2DA58BD}" srcOrd="1" destOrd="0" parTransId="{1540F9AE-DEAF-471A-9067-389D191A901B}" sibTransId="{780F1394-B1FD-4570-A734-A74CB0E0671D}"/>
    <dgm:cxn modelId="{FAFD9547-AA56-4FB2-BB24-5C48897B37DD}" type="presOf" srcId="{677A7F1C-BCD8-4250-B76B-E08E61969AA1}" destId="{C55486F2-3044-4741-A04E-134F268AC59F}" srcOrd="0" destOrd="0" presId="urn:microsoft.com/office/officeart/2005/8/layout/hierarchy2"/>
    <dgm:cxn modelId="{9513126A-7CD5-4688-856E-9A6628365866}" type="presOf" srcId="{3EF966A2-3E60-4AF2-A9FD-0C101039CF9E}" destId="{0351BDBF-2AA9-4B46-B56F-BF43CD6900BA}" srcOrd="0" destOrd="0" presId="urn:microsoft.com/office/officeart/2005/8/layout/hierarchy2"/>
    <dgm:cxn modelId="{4553A16D-6F35-4CF9-AB79-435BB6B63407}" type="presOf" srcId="{677A7F1C-BCD8-4250-B76B-E08E61969AA1}" destId="{6E801427-2733-4AA5-835D-5851F689E60A}" srcOrd="1" destOrd="0" presId="urn:microsoft.com/office/officeart/2005/8/layout/hierarchy2"/>
    <dgm:cxn modelId="{B854B956-90CD-48F4-93DC-0ACB1E50E546}" type="presOf" srcId="{322DA982-D27A-4710-936C-1958B794BC15}" destId="{3DC9CEA8-AF73-4C10-8C2A-308060A3F48C}" srcOrd="0" destOrd="0" presId="urn:microsoft.com/office/officeart/2005/8/layout/hierarchy2"/>
    <dgm:cxn modelId="{13C9847D-AA0A-4D7A-8ABB-27CCAE4F160A}" srcId="{8A4ADAE6-CB1D-4609-B0D2-A763E64FDBCE}" destId="{6AFE01ED-ECE6-4F75-954A-093B6691E761}" srcOrd="0" destOrd="0" parTransId="{C8534B86-C07B-4168-B70B-B2AFEAD83902}" sibTransId="{9DCE5600-61B8-4BD6-AFD4-CDBCE144227F}"/>
    <dgm:cxn modelId="{15320486-6F0E-4C1A-8FC0-0D5DC9E847B5}" type="presOf" srcId="{16C350C5-6373-4E41-9CBC-7029B2DA58BD}" destId="{05935F35-7047-4290-ADB4-340368A28AC0}" srcOrd="0" destOrd="0" presId="urn:microsoft.com/office/officeart/2005/8/layout/hierarchy2"/>
    <dgm:cxn modelId="{9D3B9F8C-3479-4064-AB7E-59329F31053B}" type="presOf" srcId="{CF24768B-3D3D-45FB-B67B-F9F3E32ABA4F}" destId="{2D7674A5-872F-429C-A91D-73B2BB18BE90}" srcOrd="0" destOrd="0" presId="urn:microsoft.com/office/officeart/2005/8/layout/hierarchy2"/>
    <dgm:cxn modelId="{C4979696-EBFD-4D25-BE67-B12345F7379D}" type="presOf" srcId="{C8534B86-C07B-4168-B70B-B2AFEAD83902}" destId="{7BAF267E-BAD1-46BD-89CC-9C629DFE25CE}" srcOrd="1" destOrd="0" presId="urn:microsoft.com/office/officeart/2005/8/layout/hierarchy2"/>
    <dgm:cxn modelId="{96492DA1-08AA-463B-BA34-BBE4436AE5AF}" type="presOf" srcId="{6AFE01ED-ECE6-4F75-954A-093B6691E761}" destId="{48C0EDBC-8BB1-4FEE-ADC0-F4F32D212A52}" srcOrd="0" destOrd="0" presId="urn:microsoft.com/office/officeart/2005/8/layout/hierarchy2"/>
    <dgm:cxn modelId="{B1FDE7A2-62F9-4D93-AA21-BC9F945C8BA6}" srcId="{86A1C489-EFF4-4B2E-8382-7682C125B208}" destId="{3EF966A2-3E60-4AF2-A9FD-0C101039CF9E}" srcOrd="0" destOrd="0" parTransId="{677A7F1C-BCD8-4250-B76B-E08E61969AA1}" sibTransId="{4BE0232D-1CBD-4309-8302-6EE76480A309}"/>
    <dgm:cxn modelId="{03CED2A4-7F8A-4C94-80CF-3389BDBE9983}" type="presOf" srcId="{CF24768B-3D3D-45FB-B67B-F9F3E32ABA4F}" destId="{FCA136D2-8D72-467B-A8E9-BDB0C8359AAA}" srcOrd="1" destOrd="0" presId="urn:microsoft.com/office/officeart/2005/8/layout/hierarchy2"/>
    <dgm:cxn modelId="{82D4ADB3-67F2-4CC1-B902-43945452154F}" type="presOf" srcId="{86A1C489-EFF4-4B2E-8382-7682C125B208}" destId="{4AF58785-6B12-4084-94E0-9D0804D62228}" srcOrd="0" destOrd="0" presId="urn:microsoft.com/office/officeart/2005/8/layout/hierarchy2"/>
    <dgm:cxn modelId="{C51695B5-F7FC-47EF-8CA5-A7CA83A423FD}" type="presOf" srcId="{8A4ADAE6-CB1D-4609-B0D2-A763E64FDBCE}" destId="{1A554ED3-0F0D-4F9F-A4AE-C32258CBF8B6}" srcOrd="0" destOrd="0" presId="urn:microsoft.com/office/officeart/2005/8/layout/hierarchy2"/>
    <dgm:cxn modelId="{26A22FC2-8E93-4C93-89F5-832EF126B8B1}" type="presOf" srcId="{B1011C92-BC3B-4F13-B4DA-C72B9877D00D}" destId="{9D7D581E-3C07-496F-8D6D-0719FDB06063}" srcOrd="0" destOrd="0" presId="urn:microsoft.com/office/officeart/2005/8/layout/hierarchy2"/>
    <dgm:cxn modelId="{DEF0B5DA-9328-48DF-9CF8-FBD5799DBD0A}" srcId="{8A4ADAE6-CB1D-4609-B0D2-A763E64FDBCE}" destId="{322DA982-D27A-4710-936C-1958B794BC15}" srcOrd="1" destOrd="0" parTransId="{B1011C92-BC3B-4F13-B4DA-C72B9877D00D}" sibTransId="{C3FC53F2-4708-428F-9E68-6EED2E8A0B96}"/>
    <dgm:cxn modelId="{7D2261DE-1D65-4DCA-9195-28DFC6833053}" type="presOf" srcId="{2062B7AC-DF09-4DB0-B0D1-9CF43E8541AF}" destId="{980F2788-65C4-4C17-8751-3590AD4BC158}" srcOrd="0" destOrd="0" presId="urn:microsoft.com/office/officeart/2005/8/layout/hierarchy2"/>
    <dgm:cxn modelId="{2A7AB1E7-4CA0-42C3-B125-ECDCEDE690C7}" type="presOf" srcId="{C8534B86-C07B-4168-B70B-B2AFEAD83902}" destId="{E68B3E56-2084-4E00-AB49-1B4F2E35DC69}" srcOrd="0" destOrd="0" presId="urn:microsoft.com/office/officeart/2005/8/layout/hierarchy2"/>
    <dgm:cxn modelId="{947935EA-1ABE-4914-A939-BD718FEEBBB9}" type="presOf" srcId="{84D28542-D8F4-408E-8497-052FF825ED68}" destId="{4F8E870B-2A93-4151-BEBC-624A0D19EB96}" srcOrd="0" destOrd="0" presId="urn:microsoft.com/office/officeart/2005/8/layout/hierarchy2"/>
    <dgm:cxn modelId="{7514EFD8-268F-47DF-BE8E-B64B88078AA4}" type="presParOf" srcId="{4F8E870B-2A93-4151-BEBC-624A0D19EB96}" destId="{A9CF38F0-D2A8-49B0-8564-1C0DD4D2ACDB}" srcOrd="0" destOrd="0" presId="urn:microsoft.com/office/officeart/2005/8/layout/hierarchy2"/>
    <dgm:cxn modelId="{7F8CA9BC-0EC1-4FE1-A28E-A908D7ACD2BC}" type="presParOf" srcId="{A9CF38F0-D2A8-49B0-8564-1C0DD4D2ACDB}" destId="{1EF800F8-BC83-4CCD-A102-6229AED52D92}" srcOrd="0" destOrd="0" presId="urn:microsoft.com/office/officeart/2005/8/layout/hierarchy2"/>
    <dgm:cxn modelId="{F2F9F4E3-DA03-4B87-9694-0634F2F517A3}" type="presParOf" srcId="{A9CF38F0-D2A8-49B0-8564-1C0DD4D2ACDB}" destId="{8F7A6155-1946-4884-8C79-FF7E132DFA28}" srcOrd="1" destOrd="0" presId="urn:microsoft.com/office/officeart/2005/8/layout/hierarchy2"/>
    <dgm:cxn modelId="{FBC9E7F4-5DD0-4792-BE49-77F2A325B141}" type="presParOf" srcId="{8F7A6155-1946-4884-8C79-FF7E132DFA28}" destId="{2D7674A5-872F-429C-A91D-73B2BB18BE90}" srcOrd="0" destOrd="0" presId="urn:microsoft.com/office/officeart/2005/8/layout/hierarchy2"/>
    <dgm:cxn modelId="{004CFD0C-C4B0-4B9E-AF97-DCDBFE1F4B00}" type="presParOf" srcId="{2D7674A5-872F-429C-A91D-73B2BB18BE90}" destId="{FCA136D2-8D72-467B-A8E9-BDB0C8359AAA}" srcOrd="0" destOrd="0" presId="urn:microsoft.com/office/officeart/2005/8/layout/hierarchy2"/>
    <dgm:cxn modelId="{64B9CF0E-EA3E-41E2-8E68-D9B2AA300609}" type="presParOf" srcId="{8F7A6155-1946-4884-8C79-FF7E132DFA28}" destId="{32C3E670-FAC7-4F70-B4AF-AFC19B4A1D8F}" srcOrd="1" destOrd="0" presId="urn:microsoft.com/office/officeart/2005/8/layout/hierarchy2"/>
    <dgm:cxn modelId="{8840BFE4-4921-42D4-BAA9-48C37162BD79}" type="presParOf" srcId="{32C3E670-FAC7-4F70-B4AF-AFC19B4A1D8F}" destId="{1A554ED3-0F0D-4F9F-A4AE-C32258CBF8B6}" srcOrd="0" destOrd="0" presId="urn:microsoft.com/office/officeart/2005/8/layout/hierarchy2"/>
    <dgm:cxn modelId="{DEDC0D7A-0195-4B13-8DAD-07671D832362}" type="presParOf" srcId="{32C3E670-FAC7-4F70-B4AF-AFC19B4A1D8F}" destId="{7F5773FB-0F30-4838-95CD-8B1D04586C05}" srcOrd="1" destOrd="0" presId="urn:microsoft.com/office/officeart/2005/8/layout/hierarchy2"/>
    <dgm:cxn modelId="{1DFE8A1C-ECAF-4A62-AC76-83E79CC13442}" type="presParOf" srcId="{7F5773FB-0F30-4838-95CD-8B1D04586C05}" destId="{E68B3E56-2084-4E00-AB49-1B4F2E35DC69}" srcOrd="0" destOrd="0" presId="urn:microsoft.com/office/officeart/2005/8/layout/hierarchy2"/>
    <dgm:cxn modelId="{260A2F91-1D54-4FAC-8ED5-3D0823C89FF1}" type="presParOf" srcId="{E68B3E56-2084-4E00-AB49-1B4F2E35DC69}" destId="{7BAF267E-BAD1-46BD-89CC-9C629DFE25CE}" srcOrd="0" destOrd="0" presId="urn:microsoft.com/office/officeart/2005/8/layout/hierarchy2"/>
    <dgm:cxn modelId="{B187D6EC-2CCD-4041-A20B-6E914FCEE8E8}" type="presParOf" srcId="{7F5773FB-0F30-4838-95CD-8B1D04586C05}" destId="{75C8EEFE-8538-484C-B1D1-80F9A7FEB563}" srcOrd="1" destOrd="0" presId="urn:microsoft.com/office/officeart/2005/8/layout/hierarchy2"/>
    <dgm:cxn modelId="{DD6B3488-0EC1-4F14-B8C4-D142BF22BE55}" type="presParOf" srcId="{75C8EEFE-8538-484C-B1D1-80F9A7FEB563}" destId="{48C0EDBC-8BB1-4FEE-ADC0-F4F32D212A52}" srcOrd="0" destOrd="0" presId="urn:microsoft.com/office/officeart/2005/8/layout/hierarchy2"/>
    <dgm:cxn modelId="{375359E4-F4AC-40B6-8BAE-3A28BF62BE83}" type="presParOf" srcId="{75C8EEFE-8538-484C-B1D1-80F9A7FEB563}" destId="{AAE30A65-A8AB-4156-9FAB-A0DF683E5062}" srcOrd="1" destOrd="0" presId="urn:microsoft.com/office/officeart/2005/8/layout/hierarchy2"/>
    <dgm:cxn modelId="{EF3B3749-FC5B-4BDB-9956-698238B02FD8}" type="presParOf" srcId="{7F5773FB-0F30-4838-95CD-8B1D04586C05}" destId="{9D7D581E-3C07-496F-8D6D-0719FDB06063}" srcOrd="2" destOrd="0" presId="urn:microsoft.com/office/officeart/2005/8/layout/hierarchy2"/>
    <dgm:cxn modelId="{70122C50-C00D-4CBA-A493-C5794C89025C}" type="presParOf" srcId="{9D7D581E-3C07-496F-8D6D-0719FDB06063}" destId="{E446E3D8-EC7A-4B7D-875B-BD586B4E35A7}" srcOrd="0" destOrd="0" presId="urn:microsoft.com/office/officeart/2005/8/layout/hierarchy2"/>
    <dgm:cxn modelId="{6D70D321-6C53-4981-B8E4-011F6642457E}" type="presParOf" srcId="{7F5773FB-0F30-4838-95CD-8B1D04586C05}" destId="{7C160035-25A8-48D9-8EB9-97A35CBDA031}" srcOrd="3" destOrd="0" presId="urn:microsoft.com/office/officeart/2005/8/layout/hierarchy2"/>
    <dgm:cxn modelId="{7D8750D4-6948-45C6-BC36-269F7ACC1095}" type="presParOf" srcId="{7C160035-25A8-48D9-8EB9-97A35CBDA031}" destId="{3DC9CEA8-AF73-4C10-8C2A-308060A3F48C}" srcOrd="0" destOrd="0" presId="urn:microsoft.com/office/officeart/2005/8/layout/hierarchy2"/>
    <dgm:cxn modelId="{82CB6615-09FB-481F-8DCA-D154D9A592D5}" type="presParOf" srcId="{7C160035-25A8-48D9-8EB9-97A35CBDA031}" destId="{D5171D8F-08F8-4A32-811D-FEBA296FCBB0}" srcOrd="1" destOrd="0" presId="urn:microsoft.com/office/officeart/2005/8/layout/hierarchy2"/>
    <dgm:cxn modelId="{2E62317D-56F5-4EF0-BB49-1FCFFCADE707}" type="presParOf" srcId="{8F7A6155-1946-4884-8C79-FF7E132DFA28}" destId="{980F2788-65C4-4C17-8751-3590AD4BC158}" srcOrd="2" destOrd="0" presId="urn:microsoft.com/office/officeart/2005/8/layout/hierarchy2"/>
    <dgm:cxn modelId="{7DED1890-C457-46E7-A3D1-9B9563E1C4B7}" type="presParOf" srcId="{980F2788-65C4-4C17-8751-3590AD4BC158}" destId="{B55082C9-429D-4F0C-9DFA-428C485949AC}" srcOrd="0" destOrd="0" presId="urn:microsoft.com/office/officeart/2005/8/layout/hierarchy2"/>
    <dgm:cxn modelId="{5EE64C32-6598-4A8C-A333-82D6E10D56ED}" type="presParOf" srcId="{8F7A6155-1946-4884-8C79-FF7E132DFA28}" destId="{4A8739BF-D481-4BFC-99E6-7AC3B6A5623C}" srcOrd="3" destOrd="0" presId="urn:microsoft.com/office/officeart/2005/8/layout/hierarchy2"/>
    <dgm:cxn modelId="{3C40927E-B8E7-44B3-90EF-46952C6ED06D}" type="presParOf" srcId="{4A8739BF-D481-4BFC-99E6-7AC3B6A5623C}" destId="{4AF58785-6B12-4084-94E0-9D0804D62228}" srcOrd="0" destOrd="0" presId="urn:microsoft.com/office/officeart/2005/8/layout/hierarchy2"/>
    <dgm:cxn modelId="{62F2E5E3-83C2-4E32-940D-E669AE4009AE}" type="presParOf" srcId="{4A8739BF-D481-4BFC-99E6-7AC3B6A5623C}" destId="{6E7B092A-8F9E-4F7B-AEAA-A9C533E08C74}" srcOrd="1" destOrd="0" presId="urn:microsoft.com/office/officeart/2005/8/layout/hierarchy2"/>
    <dgm:cxn modelId="{7C13C4F1-908A-4A31-8C9D-F94B5FEAE49F}" type="presParOf" srcId="{6E7B092A-8F9E-4F7B-AEAA-A9C533E08C74}" destId="{C55486F2-3044-4741-A04E-134F268AC59F}" srcOrd="0" destOrd="0" presId="urn:microsoft.com/office/officeart/2005/8/layout/hierarchy2"/>
    <dgm:cxn modelId="{D5358249-98E4-483C-B933-E866611AFFB7}" type="presParOf" srcId="{C55486F2-3044-4741-A04E-134F268AC59F}" destId="{6E801427-2733-4AA5-835D-5851F689E60A}" srcOrd="0" destOrd="0" presId="urn:microsoft.com/office/officeart/2005/8/layout/hierarchy2"/>
    <dgm:cxn modelId="{C156B38D-8986-4074-9BFF-85C269D53A08}" type="presParOf" srcId="{6E7B092A-8F9E-4F7B-AEAA-A9C533E08C74}" destId="{29FC259A-7FEA-41ED-9EAB-077EEE5EA3EE}" srcOrd="1" destOrd="0" presId="urn:microsoft.com/office/officeart/2005/8/layout/hierarchy2"/>
    <dgm:cxn modelId="{C93E6623-5E93-464C-85D3-78C7E4992291}" type="presParOf" srcId="{29FC259A-7FEA-41ED-9EAB-077EEE5EA3EE}" destId="{0351BDBF-2AA9-4B46-B56F-BF43CD6900BA}" srcOrd="0" destOrd="0" presId="urn:microsoft.com/office/officeart/2005/8/layout/hierarchy2"/>
    <dgm:cxn modelId="{A55800A4-30AA-4269-A9D5-E76A0E50260C}" type="presParOf" srcId="{29FC259A-7FEA-41ED-9EAB-077EEE5EA3EE}" destId="{BCB85CBB-C7C9-45F8-A3BB-CDB995561D04}" srcOrd="1" destOrd="0" presId="urn:microsoft.com/office/officeart/2005/8/layout/hierarchy2"/>
    <dgm:cxn modelId="{0157538E-57B3-4F2E-AE49-4880A8CE0DBC}" type="presParOf" srcId="{6E7B092A-8F9E-4F7B-AEAA-A9C533E08C74}" destId="{FB1E176F-CAA0-462F-BC6A-892D2A7F3D2C}" srcOrd="2" destOrd="0" presId="urn:microsoft.com/office/officeart/2005/8/layout/hierarchy2"/>
    <dgm:cxn modelId="{82D88F9C-1DB6-4F71-8CA2-83FF4B4B2575}" type="presParOf" srcId="{FB1E176F-CAA0-462F-BC6A-892D2A7F3D2C}" destId="{F3B1C5C9-9530-476C-8D5A-D05806FDB8FE}" srcOrd="0" destOrd="0" presId="urn:microsoft.com/office/officeart/2005/8/layout/hierarchy2"/>
    <dgm:cxn modelId="{F7340DB2-77B4-47CF-BA18-2A2CC6FB4347}" type="presParOf" srcId="{6E7B092A-8F9E-4F7B-AEAA-A9C533E08C74}" destId="{63B31DAB-CC8C-40C3-B6C5-27DB57514470}" srcOrd="3" destOrd="0" presId="urn:microsoft.com/office/officeart/2005/8/layout/hierarchy2"/>
    <dgm:cxn modelId="{16672CCD-F445-41E7-9847-5503C595DD83}" type="presParOf" srcId="{63B31DAB-CC8C-40C3-B6C5-27DB57514470}" destId="{05935F35-7047-4290-ADB4-340368A28AC0}" srcOrd="0" destOrd="0" presId="urn:microsoft.com/office/officeart/2005/8/layout/hierarchy2"/>
    <dgm:cxn modelId="{A9A4968F-95DE-4B4C-BE78-D5F9E537AAE5}" type="presParOf" srcId="{63B31DAB-CC8C-40C3-B6C5-27DB57514470}" destId="{6D1FCC6E-E71C-4AA3-B5E7-0EDAE5B0363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40965-7766-43F7-BA15-5E0C26D8710B}" type="doc">
      <dgm:prSet loTypeId="urn:microsoft.com/office/officeart/2005/8/layout/process4" loCatId="process" qsTypeId="urn:microsoft.com/office/officeart/2005/8/quickstyle/simple1" qsCatId="simple" csTypeId="urn:microsoft.com/office/officeart/2005/8/colors/accent2_2" csCatId="accent2" phldr="1"/>
      <dgm:spPr/>
      <dgm:t>
        <a:bodyPr/>
        <a:lstStyle/>
        <a:p>
          <a:endParaRPr lang="cs-CZ"/>
        </a:p>
      </dgm:t>
    </dgm:pt>
    <dgm:pt modelId="{CC79CC7D-B9CE-428A-8DF4-5CB791C0B2E6}">
      <dgm:prSet phldrT="[Text]" custT="1"/>
      <dgm:spPr/>
      <dgm:t>
        <a:bodyPr/>
        <a:lstStyle/>
        <a:p>
          <a:r>
            <a:rPr lang="cs-CZ" sz="1800">
              <a:latin typeface="Gill Sans MT" panose="020B0502020104020203" pitchFamily="34" charset="-18"/>
            </a:rPr>
            <a:t>Základ daně snížím o nezdanitelné části základu daně a položky odčitatelné od základu daně</a:t>
          </a:r>
        </a:p>
      </dgm:t>
    </dgm:pt>
    <dgm:pt modelId="{A66385E7-84A5-4672-9775-05720903A308}" type="parTrans" cxnId="{AE74FB27-9031-4D5E-8431-21C17C1AEB66}">
      <dgm:prSet/>
      <dgm:spPr/>
      <dgm:t>
        <a:bodyPr/>
        <a:lstStyle/>
        <a:p>
          <a:endParaRPr lang="cs-CZ">
            <a:latin typeface="Gill Sans MT" panose="020B0502020104020203" pitchFamily="34" charset="-18"/>
          </a:endParaRPr>
        </a:p>
      </dgm:t>
    </dgm:pt>
    <dgm:pt modelId="{388090F4-D122-4EFC-8962-237DFBF61E17}" type="sibTrans" cxnId="{AE74FB27-9031-4D5E-8431-21C17C1AEB66}">
      <dgm:prSet/>
      <dgm:spPr/>
      <dgm:t>
        <a:bodyPr/>
        <a:lstStyle/>
        <a:p>
          <a:endParaRPr lang="cs-CZ">
            <a:latin typeface="Gill Sans MT" panose="020B0502020104020203" pitchFamily="34" charset="-18"/>
          </a:endParaRPr>
        </a:p>
      </dgm:t>
    </dgm:pt>
    <dgm:pt modelId="{A69676A4-5EEB-4A18-870D-8DF139492195}">
      <dgm:prSet phldrT="[Text]" custT="1"/>
      <dgm:spPr/>
      <dgm:t>
        <a:bodyPr/>
        <a:lstStyle/>
        <a:p>
          <a:r>
            <a:rPr lang="cs-CZ" sz="1800">
              <a:latin typeface="Gill Sans MT" panose="020B0502020104020203" pitchFamily="34" charset="-18"/>
            </a:rPr>
            <a:t>Každou část vynásobím příslušnou sazbou daně</a:t>
          </a:r>
        </a:p>
      </dgm:t>
    </dgm:pt>
    <dgm:pt modelId="{1B4795E8-ECB0-40AD-8B28-5AB56B800CB0}" type="parTrans" cxnId="{E219AAA8-C20E-4F24-8751-40B09CD62C17}">
      <dgm:prSet/>
      <dgm:spPr/>
      <dgm:t>
        <a:bodyPr/>
        <a:lstStyle/>
        <a:p>
          <a:endParaRPr lang="cs-CZ">
            <a:latin typeface="Gill Sans MT" panose="020B0502020104020203" pitchFamily="34" charset="-18"/>
          </a:endParaRPr>
        </a:p>
      </dgm:t>
    </dgm:pt>
    <dgm:pt modelId="{3E2F2958-A342-45B5-9291-A8254E27738F}" type="sibTrans" cxnId="{E219AAA8-C20E-4F24-8751-40B09CD62C17}">
      <dgm:prSet/>
      <dgm:spPr/>
      <dgm:t>
        <a:bodyPr/>
        <a:lstStyle/>
        <a:p>
          <a:endParaRPr lang="cs-CZ">
            <a:latin typeface="Gill Sans MT" panose="020B0502020104020203" pitchFamily="34" charset="-18"/>
          </a:endParaRPr>
        </a:p>
      </dgm:t>
    </dgm:pt>
    <dgm:pt modelId="{E21E6574-F3E9-460A-A408-538B69218FC0}">
      <dgm:prSet phldrT="[Text]" custT="1"/>
      <dgm:spPr/>
      <dgm:t>
        <a:bodyPr/>
        <a:lstStyle/>
        <a:p>
          <a:r>
            <a:rPr lang="cs-CZ" sz="1800">
              <a:latin typeface="Gill Sans MT" panose="020B0502020104020203" pitchFamily="34" charset="-18"/>
            </a:rPr>
            <a:t>Snížený základ zaokrouhlím na celá sta Kč dolů</a:t>
          </a:r>
        </a:p>
      </dgm:t>
    </dgm:pt>
    <dgm:pt modelId="{D26AE2DC-5788-4D6F-BF30-C877E8138072}" type="parTrans" cxnId="{536025B9-5E93-4C96-B7E2-BAF8C70DBA02}">
      <dgm:prSet/>
      <dgm:spPr/>
      <dgm:t>
        <a:bodyPr/>
        <a:lstStyle/>
        <a:p>
          <a:endParaRPr lang="cs-CZ">
            <a:latin typeface="Gill Sans MT" panose="020B0502020104020203" pitchFamily="34" charset="-18"/>
          </a:endParaRPr>
        </a:p>
      </dgm:t>
    </dgm:pt>
    <dgm:pt modelId="{93B6FFB4-C4B5-4ED9-A639-A46643F1656E}" type="sibTrans" cxnId="{536025B9-5E93-4C96-B7E2-BAF8C70DBA02}">
      <dgm:prSet/>
      <dgm:spPr/>
      <dgm:t>
        <a:bodyPr/>
        <a:lstStyle/>
        <a:p>
          <a:endParaRPr lang="cs-CZ">
            <a:latin typeface="Gill Sans MT" panose="020B0502020104020203" pitchFamily="34" charset="-18"/>
          </a:endParaRPr>
        </a:p>
      </dgm:t>
    </dgm:pt>
    <dgm:pt modelId="{40732D78-F5A3-45F1-9111-604BDBCAC065}">
      <dgm:prSet phldrT="[Text]" custT="1"/>
      <dgm:spPr/>
      <dgm:t>
        <a:bodyPr/>
        <a:lstStyle/>
        <a:p>
          <a:r>
            <a:rPr lang="cs-CZ" sz="1800">
              <a:latin typeface="Gill Sans MT" panose="020B0502020104020203" pitchFamily="34" charset="-18"/>
            </a:rPr>
            <a:t>Základ daně rozdělím na příslušné části</a:t>
          </a:r>
        </a:p>
      </dgm:t>
    </dgm:pt>
    <dgm:pt modelId="{534DDE6C-8437-4B4E-84D9-F704DF80A899}" type="parTrans" cxnId="{5DB3E093-9C3C-40B2-A83F-A4F94431EDE4}">
      <dgm:prSet/>
      <dgm:spPr/>
      <dgm:t>
        <a:bodyPr/>
        <a:lstStyle/>
        <a:p>
          <a:endParaRPr lang="cs-CZ">
            <a:latin typeface="Gill Sans MT" panose="020B0502020104020203" pitchFamily="34" charset="-18"/>
          </a:endParaRPr>
        </a:p>
      </dgm:t>
    </dgm:pt>
    <dgm:pt modelId="{8E491C9A-19EA-4421-8603-3F52E8F6EB5E}" type="sibTrans" cxnId="{5DB3E093-9C3C-40B2-A83F-A4F94431EDE4}">
      <dgm:prSet/>
      <dgm:spPr/>
      <dgm:t>
        <a:bodyPr/>
        <a:lstStyle/>
        <a:p>
          <a:endParaRPr lang="cs-CZ">
            <a:latin typeface="Gill Sans MT" panose="020B0502020104020203" pitchFamily="34" charset="-18"/>
          </a:endParaRPr>
        </a:p>
      </dgm:t>
    </dgm:pt>
    <dgm:pt modelId="{5D6F6068-A921-4806-A93C-39586C6964EE}">
      <dgm:prSet phldrT="[Text]" custT="1"/>
      <dgm:spPr/>
      <dgm:t>
        <a:bodyPr/>
        <a:lstStyle/>
        <a:p>
          <a:r>
            <a:rPr lang="cs-CZ" sz="1800">
              <a:latin typeface="Gill Sans MT" panose="020B0502020104020203" pitchFamily="34" charset="-18"/>
            </a:rPr>
            <a:t>Odečtu slevy na dani</a:t>
          </a:r>
        </a:p>
      </dgm:t>
    </dgm:pt>
    <dgm:pt modelId="{BE9E6733-26C5-4FE6-893F-7B22957604B1}" type="parTrans" cxnId="{D3CE7761-B105-4DFE-AA56-852FDC5F5951}">
      <dgm:prSet/>
      <dgm:spPr/>
      <dgm:t>
        <a:bodyPr/>
        <a:lstStyle/>
        <a:p>
          <a:endParaRPr lang="cs-CZ">
            <a:latin typeface="Gill Sans MT" panose="020B0502020104020203" pitchFamily="34" charset="-18"/>
          </a:endParaRPr>
        </a:p>
      </dgm:t>
    </dgm:pt>
    <dgm:pt modelId="{645033AC-DF8F-400B-8285-77A62D74E500}" type="sibTrans" cxnId="{D3CE7761-B105-4DFE-AA56-852FDC5F5951}">
      <dgm:prSet/>
      <dgm:spPr/>
      <dgm:t>
        <a:bodyPr/>
        <a:lstStyle/>
        <a:p>
          <a:endParaRPr lang="cs-CZ">
            <a:latin typeface="Gill Sans MT" panose="020B0502020104020203" pitchFamily="34" charset="-18"/>
          </a:endParaRPr>
        </a:p>
      </dgm:t>
    </dgm:pt>
    <dgm:pt modelId="{25FD03DA-0A24-4A3E-8EC7-E33D615D9D3D}">
      <dgm:prSet phldrT="[Text]" custT="1"/>
      <dgm:spPr/>
      <dgm:t>
        <a:bodyPr/>
        <a:lstStyle/>
        <a:p>
          <a:r>
            <a:rPr lang="cs-CZ" sz="1800">
              <a:latin typeface="Gill Sans MT" panose="020B0502020104020203" pitchFamily="34" charset="-18"/>
            </a:rPr>
            <a:t>Sečtu jednotlivé „části daně“ </a:t>
          </a:r>
        </a:p>
      </dgm:t>
    </dgm:pt>
    <dgm:pt modelId="{38BC2059-6060-4E8C-B33C-D76CF11E490B}" type="parTrans" cxnId="{1F9E9B36-E7D5-4391-9CD7-E3E11252B114}">
      <dgm:prSet/>
      <dgm:spPr/>
      <dgm:t>
        <a:bodyPr/>
        <a:lstStyle/>
        <a:p>
          <a:endParaRPr lang="cs-CZ"/>
        </a:p>
      </dgm:t>
    </dgm:pt>
    <dgm:pt modelId="{6E658AC0-3773-453B-A52D-C2CBA240362D}" type="sibTrans" cxnId="{1F9E9B36-E7D5-4391-9CD7-E3E11252B114}">
      <dgm:prSet/>
      <dgm:spPr/>
      <dgm:t>
        <a:bodyPr/>
        <a:lstStyle/>
        <a:p>
          <a:endParaRPr lang="cs-CZ"/>
        </a:p>
      </dgm:t>
    </dgm:pt>
    <dgm:pt modelId="{DD7F011D-DC54-41D5-9DC8-AC5EFFA10DF3}">
      <dgm:prSet phldrT="[Text]" custT="1"/>
      <dgm:spPr/>
      <dgm:t>
        <a:bodyPr/>
        <a:lstStyle/>
        <a:p>
          <a:r>
            <a:rPr lang="cs-CZ" sz="1800">
              <a:latin typeface="Gill Sans MT" panose="020B0502020104020203" pitchFamily="34" charset="-18"/>
            </a:rPr>
            <a:t>Přičtu daň ze samostatného základu daně podle § 16a</a:t>
          </a:r>
        </a:p>
      </dgm:t>
    </dgm:pt>
    <dgm:pt modelId="{59F6E407-8903-4DEE-A027-1DF28AD14518}" type="parTrans" cxnId="{DEB8D03E-6CB1-4216-B714-8047FA8F319A}">
      <dgm:prSet/>
      <dgm:spPr/>
      <dgm:t>
        <a:bodyPr/>
        <a:lstStyle/>
        <a:p>
          <a:endParaRPr lang="cs-CZ"/>
        </a:p>
      </dgm:t>
    </dgm:pt>
    <dgm:pt modelId="{16568EC0-1480-48DE-BA8B-6ED49A0E952B}" type="sibTrans" cxnId="{DEB8D03E-6CB1-4216-B714-8047FA8F319A}">
      <dgm:prSet/>
      <dgm:spPr/>
      <dgm:t>
        <a:bodyPr/>
        <a:lstStyle/>
        <a:p>
          <a:endParaRPr lang="cs-CZ"/>
        </a:p>
      </dgm:t>
    </dgm:pt>
    <dgm:pt modelId="{A994C5CB-93CD-45CA-A5AF-859946E09457}">
      <dgm:prSet phldrT="[Text]" custT="1"/>
      <dgm:spPr/>
      <dgm:t>
        <a:bodyPr/>
        <a:lstStyle/>
        <a:p>
          <a:r>
            <a:rPr lang="cs-CZ" sz="1800">
              <a:latin typeface="Gill Sans MT" panose="020B0502020104020203" pitchFamily="34" charset="-18"/>
            </a:rPr>
            <a:t>Uplatním daňový bonus</a:t>
          </a:r>
        </a:p>
      </dgm:t>
    </dgm:pt>
    <dgm:pt modelId="{0EB0B9AC-4F29-4FBE-9716-228C891A7594}" type="parTrans" cxnId="{DCB1FBB6-4C7B-4F0A-B04B-835A43BBCCAE}">
      <dgm:prSet/>
      <dgm:spPr/>
      <dgm:t>
        <a:bodyPr/>
        <a:lstStyle/>
        <a:p>
          <a:endParaRPr lang="cs-CZ"/>
        </a:p>
      </dgm:t>
    </dgm:pt>
    <dgm:pt modelId="{4913C911-6AC8-4E01-923F-8D2C2C4CEBA8}" type="sibTrans" cxnId="{DCB1FBB6-4C7B-4F0A-B04B-835A43BBCCAE}">
      <dgm:prSet/>
      <dgm:spPr/>
      <dgm:t>
        <a:bodyPr/>
        <a:lstStyle/>
        <a:p>
          <a:endParaRPr lang="cs-CZ"/>
        </a:p>
      </dgm:t>
    </dgm:pt>
    <dgm:pt modelId="{A7A4E7BA-7E81-4403-89C0-AD095F78E5B2}" type="pres">
      <dgm:prSet presAssocID="{E4C40965-7766-43F7-BA15-5E0C26D8710B}" presName="Name0" presStyleCnt="0">
        <dgm:presLayoutVars>
          <dgm:dir/>
          <dgm:animLvl val="lvl"/>
          <dgm:resizeHandles val="exact"/>
        </dgm:presLayoutVars>
      </dgm:prSet>
      <dgm:spPr/>
    </dgm:pt>
    <dgm:pt modelId="{7D1A1AB9-7FBB-4C77-A3B6-436B2EFF9617}" type="pres">
      <dgm:prSet presAssocID="{A994C5CB-93CD-45CA-A5AF-859946E09457}" presName="boxAndChildren" presStyleCnt="0"/>
      <dgm:spPr/>
    </dgm:pt>
    <dgm:pt modelId="{F3E87A0E-1C30-414E-83C4-F76B6176D3A9}" type="pres">
      <dgm:prSet presAssocID="{A994C5CB-93CD-45CA-A5AF-859946E09457}" presName="parentTextBox" presStyleLbl="node1" presStyleIdx="0" presStyleCnt="8"/>
      <dgm:spPr/>
    </dgm:pt>
    <dgm:pt modelId="{04AA761B-C862-47D3-8F37-4B7BED5FDB54}" type="pres">
      <dgm:prSet presAssocID="{16568EC0-1480-48DE-BA8B-6ED49A0E952B}" presName="sp" presStyleCnt="0"/>
      <dgm:spPr/>
    </dgm:pt>
    <dgm:pt modelId="{7109BAF1-C037-4149-BD6C-0226F2DCAFEE}" type="pres">
      <dgm:prSet presAssocID="{DD7F011D-DC54-41D5-9DC8-AC5EFFA10DF3}" presName="arrowAndChildren" presStyleCnt="0"/>
      <dgm:spPr/>
    </dgm:pt>
    <dgm:pt modelId="{06CB813A-630C-4D96-9E85-9571148659F5}" type="pres">
      <dgm:prSet presAssocID="{DD7F011D-DC54-41D5-9DC8-AC5EFFA10DF3}" presName="parentTextArrow" presStyleLbl="node1" presStyleIdx="1" presStyleCnt="8"/>
      <dgm:spPr/>
    </dgm:pt>
    <dgm:pt modelId="{9BF7F9AC-4139-4F7B-9D6B-120CCDC6E222}" type="pres">
      <dgm:prSet presAssocID="{645033AC-DF8F-400B-8285-77A62D74E500}" presName="sp" presStyleCnt="0"/>
      <dgm:spPr/>
    </dgm:pt>
    <dgm:pt modelId="{FE10FB78-6901-4563-8268-1FEDEF4D2043}" type="pres">
      <dgm:prSet presAssocID="{5D6F6068-A921-4806-A93C-39586C6964EE}" presName="arrowAndChildren" presStyleCnt="0"/>
      <dgm:spPr/>
    </dgm:pt>
    <dgm:pt modelId="{0BCC7F45-3ED3-408D-AA2D-66E779BABE89}" type="pres">
      <dgm:prSet presAssocID="{5D6F6068-A921-4806-A93C-39586C6964EE}" presName="parentTextArrow" presStyleLbl="node1" presStyleIdx="2" presStyleCnt="8"/>
      <dgm:spPr/>
    </dgm:pt>
    <dgm:pt modelId="{F18A7B0E-886D-432A-B02E-9CAA04FD12B8}" type="pres">
      <dgm:prSet presAssocID="{6E658AC0-3773-453B-A52D-C2CBA240362D}" presName="sp" presStyleCnt="0"/>
      <dgm:spPr/>
    </dgm:pt>
    <dgm:pt modelId="{97CDA50B-8060-4470-AAA8-6D140A5B1FC9}" type="pres">
      <dgm:prSet presAssocID="{25FD03DA-0A24-4A3E-8EC7-E33D615D9D3D}" presName="arrowAndChildren" presStyleCnt="0"/>
      <dgm:spPr/>
    </dgm:pt>
    <dgm:pt modelId="{F78AB2CD-E890-43BA-AF84-5DD12CAFB17B}" type="pres">
      <dgm:prSet presAssocID="{25FD03DA-0A24-4A3E-8EC7-E33D615D9D3D}" presName="parentTextArrow" presStyleLbl="node1" presStyleIdx="3" presStyleCnt="8"/>
      <dgm:spPr/>
    </dgm:pt>
    <dgm:pt modelId="{01BDEC48-5727-42A0-B154-4AED8E58B0E9}" type="pres">
      <dgm:prSet presAssocID="{3E2F2958-A342-45B5-9291-A8254E27738F}" presName="sp" presStyleCnt="0"/>
      <dgm:spPr/>
    </dgm:pt>
    <dgm:pt modelId="{30A5F263-C00B-45EE-9017-B6C893292E59}" type="pres">
      <dgm:prSet presAssocID="{A69676A4-5EEB-4A18-870D-8DF139492195}" presName="arrowAndChildren" presStyleCnt="0"/>
      <dgm:spPr/>
    </dgm:pt>
    <dgm:pt modelId="{7E59D711-41E5-4EAC-A94E-C44105ECE1A5}" type="pres">
      <dgm:prSet presAssocID="{A69676A4-5EEB-4A18-870D-8DF139492195}" presName="parentTextArrow" presStyleLbl="node1" presStyleIdx="4" presStyleCnt="8"/>
      <dgm:spPr/>
    </dgm:pt>
    <dgm:pt modelId="{61DE97CB-F421-48CA-A6E5-87C4ADC769EB}" type="pres">
      <dgm:prSet presAssocID="{8E491C9A-19EA-4421-8603-3F52E8F6EB5E}" presName="sp" presStyleCnt="0"/>
      <dgm:spPr/>
    </dgm:pt>
    <dgm:pt modelId="{5F5D3984-927E-4D3F-97FA-9CAF619E1118}" type="pres">
      <dgm:prSet presAssocID="{40732D78-F5A3-45F1-9111-604BDBCAC065}" presName="arrowAndChildren" presStyleCnt="0"/>
      <dgm:spPr/>
    </dgm:pt>
    <dgm:pt modelId="{99627A9F-8423-41AC-8E0A-4A3051798001}" type="pres">
      <dgm:prSet presAssocID="{40732D78-F5A3-45F1-9111-604BDBCAC065}" presName="parentTextArrow" presStyleLbl="node1" presStyleIdx="5" presStyleCnt="8"/>
      <dgm:spPr/>
    </dgm:pt>
    <dgm:pt modelId="{6B3E8683-55FB-4C07-9BE9-6E8478BF2D87}" type="pres">
      <dgm:prSet presAssocID="{93B6FFB4-C4B5-4ED9-A639-A46643F1656E}" presName="sp" presStyleCnt="0"/>
      <dgm:spPr/>
    </dgm:pt>
    <dgm:pt modelId="{8CA6D8BE-F173-4DC1-BCAA-7DEA690F831A}" type="pres">
      <dgm:prSet presAssocID="{E21E6574-F3E9-460A-A408-538B69218FC0}" presName="arrowAndChildren" presStyleCnt="0"/>
      <dgm:spPr/>
    </dgm:pt>
    <dgm:pt modelId="{4FF3796C-8700-4BC7-988B-6E27780D1DA6}" type="pres">
      <dgm:prSet presAssocID="{E21E6574-F3E9-460A-A408-538B69218FC0}" presName="parentTextArrow" presStyleLbl="node1" presStyleIdx="6" presStyleCnt="8"/>
      <dgm:spPr/>
    </dgm:pt>
    <dgm:pt modelId="{2B3A9D48-F0C3-44A8-A105-48B8627EB1B3}" type="pres">
      <dgm:prSet presAssocID="{388090F4-D122-4EFC-8962-237DFBF61E17}" presName="sp" presStyleCnt="0"/>
      <dgm:spPr/>
    </dgm:pt>
    <dgm:pt modelId="{30A841C4-E399-4BDC-9E2F-7BE46F7B0E6B}" type="pres">
      <dgm:prSet presAssocID="{CC79CC7D-B9CE-428A-8DF4-5CB791C0B2E6}" presName="arrowAndChildren" presStyleCnt="0"/>
      <dgm:spPr/>
    </dgm:pt>
    <dgm:pt modelId="{BC2FBD44-0EFE-4251-B12A-C8DDE6163C48}" type="pres">
      <dgm:prSet presAssocID="{CC79CC7D-B9CE-428A-8DF4-5CB791C0B2E6}" presName="parentTextArrow" presStyleLbl="node1" presStyleIdx="7" presStyleCnt="8"/>
      <dgm:spPr/>
    </dgm:pt>
  </dgm:ptLst>
  <dgm:cxnLst>
    <dgm:cxn modelId="{AE74FB27-9031-4D5E-8431-21C17C1AEB66}" srcId="{E4C40965-7766-43F7-BA15-5E0C26D8710B}" destId="{CC79CC7D-B9CE-428A-8DF4-5CB791C0B2E6}" srcOrd="0" destOrd="0" parTransId="{A66385E7-84A5-4672-9775-05720903A308}" sibTransId="{388090F4-D122-4EFC-8962-237DFBF61E17}"/>
    <dgm:cxn modelId="{11D2DF2B-D027-405B-8E26-DD38AAA1A8D0}" type="presOf" srcId="{5D6F6068-A921-4806-A93C-39586C6964EE}" destId="{0BCC7F45-3ED3-408D-AA2D-66E779BABE89}" srcOrd="0" destOrd="0" presId="urn:microsoft.com/office/officeart/2005/8/layout/process4"/>
    <dgm:cxn modelId="{51F98A33-83D3-466F-B785-B3FF21E0843B}" type="presOf" srcId="{E4C40965-7766-43F7-BA15-5E0C26D8710B}" destId="{A7A4E7BA-7E81-4403-89C0-AD095F78E5B2}" srcOrd="0" destOrd="0" presId="urn:microsoft.com/office/officeart/2005/8/layout/process4"/>
    <dgm:cxn modelId="{1F9E9B36-E7D5-4391-9CD7-E3E11252B114}" srcId="{E4C40965-7766-43F7-BA15-5E0C26D8710B}" destId="{25FD03DA-0A24-4A3E-8EC7-E33D615D9D3D}" srcOrd="4" destOrd="0" parTransId="{38BC2059-6060-4E8C-B33C-D76CF11E490B}" sibTransId="{6E658AC0-3773-453B-A52D-C2CBA240362D}"/>
    <dgm:cxn modelId="{DEB8D03E-6CB1-4216-B714-8047FA8F319A}" srcId="{E4C40965-7766-43F7-BA15-5E0C26D8710B}" destId="{DD7F011D-DC54-41D5-9DC8-AC5EFFA10DF3}" srcOrd="6" destOrd="0" parTransId="{59F6E407-8903-4DEE-A027-1DF28AD14518}" sibTransId="{16568EC0-1480-48DE-BA8B-6ED49A0E952B}"/>
    <dgm:cxn modelId="{D3CE7761-B105-4DFE-AA56-852FDC5F5951}" srcId="{E4C40965-7766-43F7-BA15-5E0C26D8710B}" destId="{5D6F6068-A921-4806-A93C-39586C6964EE}" srcOrd="5" destOrd="0" parTransId="{BE9E6733-26C5-4FE6-893F-7B22957604B1}" sibTransId="{645033AC-DF8F-400B-8285-77A62D74E500}"/>
    <dgm:cxn modelId="{5DB3E093-9C3C-40B2-A83F-A4F94431EDE4}" srcId="{E4C40965-7766-43F7-BA15-5E0C26D8710B}" destId="{40732D78-F5A3-45F1-9111-604BDBCAC065}" srcOrd="2" destOrd="0" parTransId="{534DDE6C-8437-4B4E-84D9-F704DF80A899}" sibTransId="{8E491C9A-19EA-4421-8603-3F52E8F6EB5E}"/>
    <dgm:cxn modelId="{D0C76F95-214B-45AB-A0A0-504A1ADDC6BA}" type="presOf" srcId="{A994C5CB-93CD-45CA-A5AF-859946E09457}" destId="{F3E87A0E-1C30-414E-83C4-F76B6176D3A9}" srcOrd="0" destOrd="0" presId="urn:microsoft.com/office/officeart/2005/8/layout/process4"/>
    <dgm:cxn modelId="{353447A8-5F7D-4185-8509-C930A3D9D5A7}" type="presOf" srcId="{25FD03DA-0A24-4A3E-8EC7-E33D615D9D3D}" destId="{F78AB2CD-E890-43BA-AF84-5DD12CAFB17B}" srcOrd="0" destOrd="0" presId="urn:microsoft.com/office/officeart/2005/8/layout/process4"/>
    <dgm:cxn modelId="{E219AAA8-C20E-4F24-8751-40B09CD62C17}" srcId="{E4C40965-7766-43F7-BA15-5E0C26D8710B}" destId="{A69676A4-5EEB-4A18-870D-8DF139492195}" srcOrd="3" destOrd="0" parTransId="{1B4795E8-ECB0-40AD-8B28-5AB56B800CB0}" sibTransId="{3E2F2958-A342-45B5-9291-A8254E27738F}"/>
    <dgm:cxn modelId="{DCB1FBB6-4C7B-4F0A-B04B-835A43BBCCAE}" srcId="{E4C40965-7766-43F7-BA15-5E0C26D8710B}" destId="{A994C5CB-93CD-45CA-A5AF-859946E09457}" srcOrd="7" destOrd="0" parTransId="{0EB0B9AC-4F29-4FBE-9716-228C891A7594}" sibTransId="{4913C911-6AC8-4E01-923F-8D2C2C4CEBA8}"/>
    <dgm:cxn modelId="{536025B9-5E93-4C96-B7E2-BAF8C70DBA02}" srcId="{E4C40965-7766-43F7-BA15-5E0C26D8710B}" destId="{E21E6574-F3E9-460A-A408-538B69218FC0}" srcOrd="1" destOrd="0" parTransId="{D26AE2DC-5788-4D6F-BF30-C877E8138072}" sibTransId="{93B6FFB4-C4B5-4ED9-A639-A46643F1656E}"/>
    <dgm:cxn modelId="{D057CCBC-83E7-4512-B9B9-354A4A39D6BB}" type="presOf" srcId="{CC79CC7D-B9CE-428A-8DF4-5CB791C0B2E6}" destId="{BC2FBD44-0EFE-4251-B12A-C8DDE6163C48}" srcOrd="0" destOrd="0" presId="urn:microsoft.com/office/officeart/2005/8/layout/process4"/>
    <dgm:cxn modelId="{5B8898C5-2A17-46E9-B30C-C9ABB23BCA20}" type="presOf" srcId="{E21E6574-F3E9-460A-A408-538B69218FC0}" destId="{4FF3796C-8700-4BC7-988B-6E27780D1DA6}" srcOrd="0" destOrd="0" presId="urn:microsoft.com/office/officeart/2005/8/layout/process4"/>
    <dgm:cxn modelId="{13FDDCC5-AF0D-45BF-B74D-AC33F9060126}" type="presOf" srcId="{40732D78-F5A3-45F1-9111-604BDBCAC065}" destId="{99627A9F-8423-41AC-8E0A-4A3051798001}" srcOrd="0" destOrd="0" presId="urn:microsoft.com/office/officeart/2005/8/layout/process4"/>
    <dgm:cxn modelId="{849277D2-E748-47AC-B260-6E8516D2CD41}" type="presOf" srcId="{DD7F011D-DC54-41D5-9DC8-AC5EFFA10DF3}" destId="{06CB813A-630C-4D96-9E85-9571148659F5}" srcOrd="0" destOrd="0" presId="urn:microsoft.com/office/officeart/2005/8/layout/process4"/>
    <dgm:cxn modelId="{6830ADFA-56A2-483F-A63F-3794DC6D6FD8}" type="presOf" srcId="{A69676A4-5EEB-4A18-870D-8DF139492195}" destId="{7E59D711-41E5-4EAC-A94E-C44105ECE1A5}" srcOrd="0" destOrd="0" presId="urn:microsoft.com/office/officeart/2005/8/layout/process4"/>
    <dgm:cxn modelId="{2DFD5001-ED82-4795-8F16-FB77F86BE43E}" type="presParOf" srcId="{A7A4E7BA-7E81-4403-89C0-AD095F78E5B2}" destId="{7D1A1AB9-7FBB-4C77-A3B6-436B2EFF9617}" srcOrd="0" destOrd="0" presId="urn:microsoft.com/office/officeart/2005/8/layout/process4"/>
    <dgm:cxn modelId="{B9915125-21A8-48B3-B73F-14AE5630B099}" type="presParOf" srcId="{7D1A1AB9-7FBB-4C77-A3B6-436B2EFF9617}" destId="{F3E87A0E-1C30-414E-83C4-F76B6176D3A9}" srcOrd="0" destOrd="0" presId="urn:microsoft.com/office/officeart/2005/8/layout/process4"/>
    <dgm:cxn modelId="{76D14CF3-998E-4FED-92DE-026211EF3711}" type="presParOf" srcId="{A7A4E7BA-7E81-4403-89C0-AD095F78E5B2}" destId="{04AA761B-C862-47D3-8F37-4B7BED5FDB54}" srcOrd="1" destOrd="0" presId="urn:microsoft.com/office/officeart/2005/8/layout/process4"/>
    <dgm:cxn modelId="{7D84BA8F-7ECD-450B-AFC3-E8C36E350FA4}" type="presParOf" srcId="{A7A4E7BA-7E81-4403-89C0-AD095F78E5B2}" destId="{7109BAF1-C037-4149-BD6C-0226F2DCAFEE}" srcOrd="2" destOrd="0" presId="urn:microsoft.com/office/officeart/2005/8/layout/process4"/>
    <dgm:cxn modelId="{6A821725-F14B-4E83-8BA2-D664310C3693}" type="presParOf" srcId="{7109BAF1-C037-4149-BD6C-0226F2DCAFEE}" destId="{06CB813A-630C-4D96-9E85-9571148659F5}" srcOrd="0" destOrd="0" presId="urn:microsoft.com/office/officeart/2005/8/layout/process4"/>
    <dgm:cxn modelId="{FB9CCB3B-DD85-4164-8CB7-41F7A2D403D6}" type="presParOf" srcId="{A7A4E7BA-7E81-4403-89C0-AD095F78E5B2}" destId="{9BF7F9AC-4139-4F7B-9D6B-120CCDC6E222}" srcOrd="3" destOrd="0" presId="urn:microsoft.com/office/officeart/2005/8/layout/process4"/>
    <dgm:cxn modelId="{6AB00A43-4707-406E-A095-B58B2D80DADD}" type="presParOf" srcId="{A7A4E7BA-7E81-4403-89C0-AD095F78E5B2}" destId="{FE10FB78-6901-4563-8268-1FEDEF4D2043}" srcOrd="4" destOrd="0" presId="urn:microsoft.com/office/officeart/2005/8/layout/process4"/>
    <dgm:cxn modelId="{EA151F31-0648-40AB-BEEC-A81E719D53AC}" type="presParOf" srcId="{FE10FB78-6901-4563-8268-1FEDEF4D2043}" destId="{0BCC7F45-3ED3-408D-AA2D-66E779BABE89}" srcOrd="0" destOrd="0" presId="urn:microsoft.com/office/officeart/2005/8/layout/process4"/>
    <dgm:cxn modelId="{718C8453-B80E-49C1-AF33-143D1F11AD6F}" type="presParOf" srcId="{A7A4E7BA-7E81-4403-89C0-AD095F78E5B2}" destId="{F18A7B0E-886D-432A-B02E-9CAA04FD12B8}" srcOrd="5" destOrd="0" presId="urn:microsoft.com/office/officeart/2005/8/layout/process4"/>
    <dgm:cxn modelId="{B181ADD8-B7D1-47EF-8D2E-5D7D501352F3}" type="presParOf" srcId="{A7A4E7BA-7E81-4403-89C0-AD095F78E5B2}" destId="{97CDA50B-8060-4470-AAA8-6D140A5B1FC9}" srcOrd="6" destOrd="0" presId="urn:microsoft.com/office/officeart/2005/8/layout/process4"/>
    <dgm:cxn modelId="{FE13EFC1-8208-47F7-BB23-2D26CD974280}" type="presParOf" srcId="{97CDA50B-8060-4470-AAA8-6D140A5B1FC9}" destId="{F78AB2CD-E890-43BA-AF84-5DD12CAFB17B}" srcOrd="0" destOrd="0" presId="urn:microsoft.com/office/officeart/2005/8/layout/process4"/>
    <dgm:cxn modelId="{3F924366-1C00-44B4-BE63-05BCD5DA53B5}" type="presParOf" srcId="{A7A4E7BA-7E81-4403-89C0-AD095F78E5B2}" destId="{01BDEC48-5727-42A0-B154-4AED8E58B0E9}" srcOrd="7" destOrd="0" presId="urn:microsoft.com/office/officeart/2005/8/layout/process4"/>
    <dgm:cxn modelId="{EC7833C6-DF7B-44F0-B5C7-43F8BC0B3D5F}" type="presParOf" srcId="{A7A4E7BA-7E81-4403-89C0-AD095F78E5B2}" destId="{30A5F263-C00B-45EE-9017-B6C893292E59}" srcOrd="8" destOrd="0" presId="urn:microsoft.com/office/officeart/2005/8/layout/process4"/>
    <dgm:cxn modelId="{9D32FB19-C1B4-4B3A-B17F-4DE0261EE2A7}" type="presParOf" srcId="{30A5F263-C00B-45EE-9017-B6C893292E59}" destId="{7E59D711-41E5-4EAC-A94E-C44105ECE1A5}" srcOrd="0" destOrd="0" presId="urn:microsoft.com/office/officeart/2005/8/layout/process4"/>
    <dgm:cxn modelId="{7E14BB10-D824-45A5-848D-734C769B1799}" type="presParOf" srcId="{A7A4E7BA-7E81-4403-89C0-AD095F78E5B2}" destId="{61DE97CB-F421-48CA-A6E5-87C4ADC769EB}" srcOrd="9" destOrd="0" presId="urn:microsoft.com/office/officeart/2005/8/layout/process4"/>
    <dgm:cxn modelId="{0738A489-4F96-4FB8-85DC-84313C7BA65C}" type="presParOf" srcId="{A7A4E7BA-7E81-4403-89C0-AD095F78E5B2}" destId="{5F5D3984-927E-4D3F-97FA-9CAF619E1118}" srcOrd="10" destOrd="0" presId="urn:microsoft.com/office/officeart/2005/8/layout/process4"/>
    <dgm:cxn modelId="{13A332EB-6865-44C4-B446-3D25AF6FE8D9}" type="presParOf" srcId="{5F5D3984-927E-4D3F-97FA-9CAF619E1118}" destId="{99627A9F-8423-41AC-8E0A-4A3051798001}" srcOrd="0" destOrd="0" presId="urn:microsoft.com/office/officeart/2005/8/layout/process4"/>
    <dgm:cxn modelId="{AC2E4FBB-3F40-4139-BD8A-BA0188DEDFA1}" type="presParOf" srcId="{A7A4E7BA-7E81-4403-89C0-AD095F78E5B2}" destId="{6B3E8683-55FB-4C07-9BE9-6E8478BF2D87}" srcOrd="11" destOrd="0" presId="urn:microsoft.com/office/officeart/2005/8/layout/process4"/>
    <dgm:cxn modelId="{9180317B-007E-4104-9F7D-345B929F8276}" type="presParOf" srcId="{A7A4E7BA-7E81-4403-89C0-AD095F78E5B2}" destId="{8CA6D8BE-F173-4DC1-BCAA-7DEA690F831A}" srcOrd="12" destOrd="0" presId="urn:microsoft.com/office/officeart/2005/8/layout/process4"/>
    <dgm:cxn modelId="{A733F264-A849-410E-AB27-8A9AFF9B3424}" type="presParOf" srcId="{8CA6D8BE-F173-4DC1-BCAA-7DEA690F831A}" destId="{4FF3796C-8700-4BC7-988B-6E27780D1DA6}" srcOrd="0" destOrd="0" presId="urn:microsoft.com/office/officeart/2005/8/layout/process4"/>
    <dgm:cxn modelId="{3F383630-CDF9-4C0F-A3B4-95E4AB05520F}" type="presParOf" srcId="{A7A4E7BA-7E81-4403-89C0-AD095F78E5B2}" destId="{2B3A9D48-F0C3-44A8-A105-48B8627EB1B3}" srcOrd="13" destOrd="0" presId="urn:microsoft.com/office/officeart/2005/8/layout/process4"/>
    <dgm:cxn modelId="{C324538E-2F22-4945-B29B-A2270A0B1923}" type="presParOf" srcId="{A7A4E7BA-7E81-4403-89C0-AD095F78E5B2}" destId="{30A841C4-E399-4BDC-9E2F-7BE46F7B0E6B}" srcOrd="14" destOrd="0" presId="urn:microsoft.com/office/officeart/2005/8/layout/process4"/>
    <dgm:cxn modelId="{61FF9A8B-D321-484C-AFCB-F1D2DCD8686B}" type="presParOf" srcId="{30A841C4-E399-4BDC-9E2F-7BE46F7B0E6B}" destId="{BC2FBD44-0EFE-4251-B12A-C8DDE6163C4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68271-11A3-4196-A557-3F8DF0B82D10}">
      <dsp:nvSpPr>
        <dsp:cNvPr id="0" name=""/>
        <dsp:cNvSpPr/>
      </dsp:nvSpPr>
      <dsp:spPr>
        <a:xfrm>
          <a:off x="4980" y="3322"/>
          <a:ext cx="10505638"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cs-CZ" sz="5500" kern="1200" dirty="0"/>
            <a:t>Přímé důchodové daně</a:t>
          </a:r>
        </a:p>
      </dsp:txBody>
      <dsp:txXfrm>
        <a:off x="42179" y="40521"/>
        <a:ext cx="10431240" cy="1195671"/>
      </dsp:txXfrm>
    </dsp:sp>
    <dsp:sp modelId="{3B8A6A07-3FBB-47EB-933E-72E469B7D7DC}">
      <dsp:nvSpPr>
        <dsp:cNvPr id="0" name=""/>
        <dsp:cNvSpPr/>
      </dsp:nvSpPr>
      <dsp:spPr>
        <a:xfrm>
          <a:off x="4980" y="1452527"/>
          <a:ext cx="2495401"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a:t>daň z příjmů fyzických osob</a:t>
          </a:r>
        </a:p>
      </dsp:txBody>
      <dsp:txXfrm>
        <a:off x="42179" y="1489726"/>
        <a:ext cx="2421003" cy="1195671"/>
      </dsp:txXfrm>
    </dsp:sp>
    <dsp:sp modelId="{AEBA54AA-ADEA-4BAB-9CE9-B5F85920DE56}">
      <dsp:nvSpPr>
        <dsp:cNvPr id="0" name=""/>
        <dsp:cNvSpPr/>
      </dsp:nvSpPr>
      <dsp:spPr>
        <a:xfrm>
          <a:off x="2709995" y="1452527"/>
          <a:ext cx="2495401"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dirty="0"/>
            <a:t>daň z příjmů právnických osob</a:t>
          </a:r>
        </a:p>
      </dsp:txBody>
      <dsp:txXfrm>
        <a:off x="2747194" y="1489726"/>
        <a:ext cx="2421003" cy="1195671"/>
      </dsp:txXfrm>
    </dsp:sp>
    <dsp:sp modelId="{E68EFD3C-7A3B-4F27-B3B7-C61E2B943426}">
      <dsp:nvSpPr>
        <dsp:cNvPr id="0" name=""/>
        <dsp:cNvSpPr/>
      </dsp:nvSpPr>
      <dsp:spPr>
        <a:xfrm>
          <a:off x="2709995" y="2901732"/>
          <a:ext cx="2495401"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daň z neočekávaných zisků</a:t>
          </a:r>
        </a:p>
      </dsp:txBody>
      <dsp:txXfrm>
        <a:off x="2747194" y="2938931"/>
        <a:ext cx="2421003" cy="1195671"/>
      </dsp:txXfrm>
    </dsp:sp>
    <dsp:sp modelId="{A9B61DA4-0F6B-4C09-8322-EBE743DE7735}">
      <dsp:nvSpPr>
        <dsp:cNvPr id="0" name=""/>
        <dsp:cNvSpPr/>
      </dsp:nvSpPr>
      <dsp:spPr>
        <a:xfrm>
          <a:off x="5415010" y="1452527"/>
          <a:ext cx="5095609"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cs-CZ" sz="2500" kern="1200" dirty="0"/>
            <a:t>dorovnávací daně</a:t>
          </a:r>
        </a:p>
      </dsp:txBody>
      <dsp:txXfrm>
        <a:off x="5452209" y="1489726"/>
        <a:ext cx="5021211" cy="1195671"/>
      </dsp:txXfrm>
    </dsp:sp>
    <dsp:sp modelId="{7D64D9A6-E9C5-4679-802D-5F0DAA962482}">
      <dsp:nvSpPr>
        <dsp:cNvPr id="0" name=""/>
        <dsp:cNvSpPr/>
      </dsp:nvSpPr>
      <dsp:spPr>
        <a:xfrm>
          <a:off x="5415010" y="2901732"/>
          <a:ext cx="2495401"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přiřazovaná dorovnávací daň</a:t>
          </a:r>
        </a:p>
      </dsp:txBody>
      <dsp:txXfrm>
        <a:off x="5452209" y="2938931"/>
        <a:ext cx="2421003" cy="1195671"/>
      </dsp:txXfrm>
    </dsp:sp>
    <dsp:sp modelId="{7B211C6E-8B0F-4877-8929-A0B275D366E0}">
      <dsp:nvSpPr>
        <dsp:cNvPr id="0" name=""/>
        <dsp:cNvSpPr/>
      </dsp:nvSpPr>
      <dsp:spPr>
        <a:xfrm>
          <a:off x="8015218" y="2901732"/>
          <a:ext cx="2495401" cy="12700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česká dorovnávací daň</a:t>
          </a:r>
        </a:p>
      </dsp:txBody>
      <dsp:txXfrm>
        <a:off x="8052417" y="2938931"/>
        <a:ext cx="2421003" cy="11956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F800F8-BC83-4CCD-A102-6229AED52D92}">
      <dsp:nvSpPr>
        <dsp:cNvPr id="0" name=""/>
        <dsp:cNvSpPr/>
      </dsp:nvSpPr>
      <dsp:spPr>
        <a:xfrm>
          <a:off x="2107526" y="1430959"/>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Metoda</a:t>
          </a:r>
        </a:p>
      </dsp:txBody>
      <dsp:txXfrm>
        <a:off x="2131807" y="1455240"/>
        <a:ext cx="1609476" cy="780457"/>
      </dsp:txXfrm>
    </dsp:sp>
    <dsp:sp modelId="{2D7674A5-872F-429C-A91D-73B2BB18BE90}">
      <dsp:nvSpPr>
        <dsp:cNvPr id="0" name=""/>
        <dsp:cNvSpPr/>
      </dsp:nvSpPr>
      <dsp:spPr>
        <a:xfrm rot="18289469">
          <a:off x="3516489" y="1348568"/>
          <a:ext cx="1161366" cy="40429"/>
        </a:xfrm>
        <a:custGeom>
          <a:avLst/>
          <a:gdLst/>
          <a:ahLst/>
          <a:cxnLst/>
          <a:rect l="0" t="0" r="0" b="0"/>
          <a:pathLst>
            <a:path>
              <a:moveTo>
                <a:pt x="0" y="20214"/>
              </a:moveTo>
              <a:lnTo>
                <a:pt x="1161366"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68138" y="1339748"/>
        <a:ext cx="58068" cy="58068"/>
      </dsp:txXfrm>
    </dsp:sp>
    <dsp:sp modelId="{1A554ED3-0F0D-4F9F-A4AE-C32258CBF8B6}">
      <dsp:nvSpPr>
        <dsp:cNvPr id="0" name=""/>
        <dsp:cNvSpPr/>
      </dsp:nvSpPr>
      <dsp:spPr>
        <a:xfrm>
          <a:off x="4428780" y="477587"/>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vynětí</a:t>
          </a:r>
        </a:p>
      </dsp:txBody>
      <dsp:txXfrm>
        <a:off x="4453061" y="501868"/>
        <a:ext cx="1609476" cy="780457"/>
      </dsp:txXfrm>
    </dsp:sp>
    <dsp:sp modelId="{E68B3E56-2084-4E00-AB49-1B4F2E35DC69}">
      <dsp:nvSpPr>
        <dsp:cNvPr id="0" name=""/>
        <dsp:cNvSpPr/>
      </dsp:nvSpPr>
      <dsp:spPr>
        <a:xfrm rot="19457599">
          <a:off x="6010050" y="633538"/>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633334"/>
        <a:ext cx="40837" cy="40837"/>
      </dsp:txXfrm>
    </dsp:sp>
    <dsp:sp modelId="{48C0EDBC-8BB1-4FEE-ADC0-F4F32D212A52}">
      <dsp:nvSpPr>
        <dsp:cNvPr id="0" name=""/>
        <dsp:cNvSpPr/>
      </dsp:nvSpPr>
      <dsp:spPr>
        <a:xfrm>
          <a:off x="6750034" y="901"/>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úplné</a:t>
          </a:r>
        </a:p>
      </dsp:txBody>
      <dsp:txXfrm>
        <a:off x="6774315" y="25182"/>
        <a:ext cx="1609476" cy="780457"/>
      </dsp:txXfrm>
    </dsp:sp>
    <dsp:sp modelId="{9D7D581E-3C07-496F-8D6D-0719FDB06063}">
      <dsp:nvSpPr>
        <dsp:cNvPr id="0" name=""/>
        <dsp:cNvSpPr/>
      </dsp:nvSpPr>
      <dsp:spPr>
        <a:xfrm rot="2142401">
          <a:off x="6010050" y="1110225"/>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1110021"/>
        <a:ext cx="40837" cy="40837"/>
      </dsp:txXfrm>
    </dsp:sp>
    <dsp:sp modelId="{3DC9CEA8-AF73-4C10-8C2A-308060A3F48C}">
      <dsp:nvSpPr>
        <dsp:cNvPr id="0" name=""/>
        <dsp:cNvSpPr/>
      </dsp:nvSpPr>
      <dsp:spPr>
        <a:xfrm>
          <a:off x="6750034" y="954273"/>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s výhradou progrese</a:t>
          </a:r>
        </a:p>
      </dsp:txBody>
      <dsp:txXfrm>
        <a:off x="6774315" y="978554"/>
        <a:ext cx="1609476" cy="780457"/>
      </dsp:txXfrm>
    </dsp:sp>
    <dsp:sp modelId="{980F2788-65C4-4C17-8751-3590AD4BC158}">
      <dsp:nvSpPr>
        <dsp:cNvPr id="0" name=""/>
        <dsp:cNvSpPr/>
      </dsp:nvSpPr>
      <dsp:spPr>
        <a:xfrm rot="3310531">
          <a:off x="3516489" y="2301940"/>
          <a:ext cx="1161366" cy="40429"/>
        </a:xfrm>
        <a:custGeom>
          <a:avLst/>
          <a:gdLst/>
          <a:ahLst/>
          <a:cxnLst/>
          <a:rect l="0" t="0" r="0" b="0"/>
          <a:pathLst>
            <a:path>
              <a:moveTo>
                <a:pt x="0" y="20214"/>
              </a:moveTo>
              <a:lnTo>
                <a:pt x="1161366" y="202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068138" y="2293120"/>
        <a:ext cx="58068" cy="58068"/>
      </dsp:txXfrm>
    </dsp:sp>
    <dsp:sp modelId="{4AF58785-6B12-4084-94E0-9D0804D62228}">
      <dsp:nvSpPr>
        <dsp:cNvPr id="0" name=""/>
        <dsp:cNvSpPr/>
      </dsp:nvSpPr>
      <dsp:spPr>
        <a:xfrm>
          <a:off x="4428780" y="2384331"/>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zápočtu</a:t>
          </a:r>
        </a:p>
      </dsp:txBody>
      <dsp:txXfrm>
        <a:off x="4453061" y="2408612"/>
        <a:ext cx="1609476" cy="780457"/>
      </dsp:txXfrm>
    </dsp:sp>
    <dsp:sp modelId="{C55486F2-3044-4741-A04E-134F268AC59F}">
      <dsp:nvSpPr>
        <dsp:cNvPr id="0" name=""/>
        <dsp:cNvSpPr/>
      </dsp:nvSpPr>
      <dsp:spPr>
        <a:xfrm rot="19457599">
          <a:off x="6010050" y="2540283"/>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2540079"/>
        <a:ext cx="40837" cy="40837"/>
      </dsp:txXfrm>
    </dsp:sp>
    <dsp:sp modelId="{0351BDBF-2AA9-4B46-B56F-BF43CD6900BA}">
      <dsp:nvSpPr>
        <dsp:cNvPr id="0" name=""/>
        <dsp:cNvSpPr/>
      </dsp:nvSpPr>
      <dsp:spPr>
        <a:xfrm>
          <a:off x="6750034" y="1907645"/>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plné</a:t>
          </a:r>
        </a:p>
      </dsp:txBody>
      <dsp:txXfrm>
        <a:off x="6774315" y="1931926"/>
        <a:ext cx="1609476" cy="780457"/>
      </dsp:txXfrm>
    </dsp:sp>
    <dsp:sp modelId="{FB1E176F-CAA0-462F-BC6A-892D2A7F3D2C}">
      <dsp:nvSpPr>
        <dsp:cNvPr id="0" name=""/>
        <dsp:cNvSpPr/>
      </dsp:nvSpPr>
      <dsp:spPr>
        <a:xfrm rot="2142401">
          <a:off x="6010050" y="3016969"/>
          <a:ext cx="816752" cy="40429"/>
        </a:xfrm>
        <a:custGeom>
          <a:avLst/>
          <a:gdLst/>
          <a:ahLst/>
          <a:cxnLst/>
          <a:rect l="0" t="0" r="0" b="0"/>
          <a:pathLst>
            <a:path>
              <a:moveTo>
                <a:pt x="0" y="20214"/>
              </a:moveTo>
              <a:lnTo>
                <a:pt x="816752" y="2021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6398008" y="3016765"/>
        <a:ext cx="40837" cy="40837"/>
      </dsp:txXfrm>
    </dsp:sp>
    <dsp:sp modelId="{05935F35-7047-4290-ADB4-340368A28AC0}">
      <dsp:nvSpPr>
        <dsp:cNvPr id="0" name=""/>
        <dsp:cNvSpPr/>
      </dsp:nvSpPr>
      <dsp:spPr>
        <a:xfrm>
          <a:off x="6750034" y="2861017"/>
          <a:ext cx="1658038" cy="829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a:latin typeface="Gill Sans MT" panose="020B0502020104020203" pitchFamily="34" charset="-18"/>
            </a:rPr>
            <a:t>prosté</a:t>
          </a:r>
        </a:p>
      </dsp:txBody>
      <dsp:txXfrm>
        <a:off x="6774315" y="2885298"/>
        <a:ext cx="1609476" cy="7804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87A0E-1C30-414E-83C4-F76B6176D3A9}">
      <dsp:nvSpPr>
        <dsp:cNvPr id="0" name=""/>
        <dsp:cNvSpPr/>
      </dsp:nvSpPr>
      <dsp:spPr>
        <a:xfrm>
          <a:off x="0" y="3815821"/>
          <a:ext cx="10515600" cy="35778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Uplatním daňový bonus</a:t>
          </a:r>
        </a:p>
      </dsp:txBody>
      <dsp:txXfrm>
        <a:off x="0" y="3815821"/>
        <a:ext cx="10515600" cy="357780"/>
      </dsp:txXfrm>
    </dsp:sp>
    <dsp:sp modelId="{06CB813A-630C-4D96-9E85-9571148659F5}">
      <dsp:nvSpPr>
        <dsp:cNvPr id="0" name=""/>
        <dsp:cNvSpPr/>
      </dsp:nvSpPr>
      <dsp:spPr>
        <a:xfrm rot="10800000">
          <a:off x="0" y="3270921"/>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Přičtu daň ze samostatného základu daně podle § 16a</a:t>
          </a:r>
        </a:p>
      </dsp:txBody>
      <dsp:txXfrm rot="10800000">
        <a:off x="0" y="3270921"/>
        <a:ext cx="10515600" cy="357546"/>
      </dsp:txXfrm>
    </dsp:sp>
    <dsp:sp modelId="{0BCC7F45-3ED3-408D-AA2D-66E779BABE89}">
      <dsp:nvSpPr>
        <dsp:cNvPr id="0" name=""/>
        <dsp:cNvSpPr/>
      </dsp:nvSpPr>
      <dsp:spPr>
        <a:xfrm rot="10800000">
          <a:off x="0" y="2726021"/>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Odečtu slevy na dani</a:t>
          </a:r>
        </a:p>
      </dsp:txBody>
      <dsp:txXfrm rot="10800000">
        <a:off x="0" y="2726021"/>
        <a:ext cx="10515600" cy="357546"/>
      </dsp:txXfrm>
    </dsp:sp>
    <dsp:sp modelId="{F78AB2CD-E890-43BA-AF84-5DD12CAFB17B}">
      <dsp:nvSpPr>
        <dsp:cNvPr id="0" name=""/>
        <dsp:cNvSpPr/>
      </dsp:nvSpPr>
      <dsp:spPr>
        <a:xfrm rot="10800000">
          <a:off x="0" y="2181122"/>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Sečtu jednotlivé „části daně“ </a:t>
          </a:r>
        </a:p>
      </dsp:txBody>
      <dsp:txXfrm rot="10800000">
        <a:off x="0" y="2181122"/>
        <a:ext cx="10515600" cy="357546"/>
      </dsp:txXfrm>
    </dsp:sp>
    <dsp:sp modelId="{7E59D711-41E5-4EAC-A94E-C44105ECE1A5}">
      <dsp:nvSpPr>
        <dsp:cNvPr id="0" name=""/>
        <dsp:cNvSpPr/>
      </dsp:nvSpPr>
      <dsp:spPr>
        <a:xfrm rot="10800000">
          <a:off x="0" y="1636222"/>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Každou část vynásobím příslušnou sazbou daně</a:t>
          </a:r>
        </a:p>
      </dsp:txBody>
      <dsp:txXfrm rot="10800000">
        <a:off x="0" y="1636222"/>
        <a:ext cx="10515600" cy="357546"/>
      </dsp:txXfrm>
    </dsp:sp>
    <dsp:sp modelId="{99627A9F-8423-41AC-8E0A-4A3051798001}">
      <dsp:nvSpPr>
        <dsp:cNvPr id="0" name=""/>
        <dsp:cNvSpPr/>
      </dsp:nvSpPr>
      <dsp:spPr>
        <a:xfrm rot="10800000">
          <a:off x="0" y="1091322"/>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Základ daně rozdělím na příslušné části</a:t>
          </a:r>
        </a:p>
      </dsp:txBody>
      <dsp:txXfrm rot="10800000">
        <a:off x="0" y="1091322"/>
        <a:ext cx="10515600" cy="357546"/>
      </dsp:txXfrm>
    </dsp:sp>
    <dsp:sp modelId="{4FF3796C-8700-4BC7-988B-6E27780D1DA6}">
      <dsp:nvSpPr>
        <dsp:cNvPr id="0" name=""/>
        <dsp:cNvSpPr/>
      </dsp:nvSpPr>
      <dsp:spPr>
        <a:xfrm rot="10800000">
          <a:off x="0" y="546423"/>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Snížený základ zaokrouhlím na celá sta Kč dolů</a:t>
          </a:r>
        </a:p>
      </dsp:txBody>
      <dsp:txXfrm rot="10800000">
        <a:off x="0" y="546423"/>
        <a:ext cx="10515600" cy="357546"/>
      </dsp:txXfrm>
    </dsp:sp>
    <dsp:sp modelId="{BC2FBD44-0EFE-4251-B12A-C8DDE6163C48}">
      <dsp:nvSpPr>
        <dsp:cNvPr id="0" name=""/>
        <dsp:cNvSpPr/>
      </dsp:nvSpPr>
      <dsp:spPr>
        <a:xfrm rot="10800000">
          <a:off x="0" y="1523"/>
          <a:ext cx="10515600" cy="550266"/>
        </a:xfrm>
        <a:prstGeom prst="upArrowCallou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latin typeface="Gill Sans MT" panose="020B0502020104020203" pitchFamily="34" charset="-18"/>
            </a:rPr>
            <a:t>Základ daně snížím o nezdanitelné části základu daně a položky odčitatelné od základu daně</a:t>
          </a:r>
        </a:p>
      </dsp:txBody>
      <dsp:txXfrm rot="10800000">
        <a:off x="0" y="1523"/>
        <a:ext cx="10515600" cy="3575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02.03.2025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Daň z příjmů fyzických osob</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dirty="0"/>
          </a:p>
          <a:p>
            <a:r>
              <a:rPr lang="cs-CZ" dirty="0"/>
              <a:t>Radim Boháč</a:t>
            </a:r>
          </a:p>
          <a:p>
            <a:r>
              <a:rPr lang="cs-CZ" dirty="0"/>
              <a:t>5. března 2025</a:t>
            </a:r>
          </a:p>
          <a:p>
            <a:endParaRPr lang="cs-CZ"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Příjmy ze závislé činnosti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760242" cy="4513926"/>
          </a:xfrm>
        </p:spPr>
        <p:txBody>
          <a:bodyPr>
            <a:normAutofit fontScale="77500" lnSpcReduction="20000"/>
          </a:bodyPr>
          <a:lstStyle/>
          <a:p>
            <a:r>
              <a:rPr lang="cs-CZ" b="1" dirty="0"/>
              <a:t>vymezení</a:t>
            </a:r>
            <a:r>
              <a:rPr lang="cs-CZ" dirty="0"/>
              <a:t> (§ 6 odst. 1 ZDP)</a:t>
            </a:r>
          </a:p>
          <a:p>
            <a:pPr lvl="1"/>
            <a:r>
              <a:rPr lang="cs-CZ" dirty="0"/>
              <a:t>včetně funkční požitků (§ 6 odst. 10 ZDP)</a:t>
            </a:r>
          </a:p>
          <a:p>
            <a:pPr lvl="1"/>
            <a:r>
              <a:rPr lang="cs-CZ" dirty="0"/>
              <a:t>široké vymezení (§ 6 odst. 3)</a:t>
            </a:r>
          </a:p>
          <a:p>
            <a:r>
              <a:rPr lang="cs-CZ" b="1" dirty="0"/>
              <a:t>zvláštní vymezení příjmů</a:t>
            </a:r>
          </a:p>
          <a:p>
            <a:pPr lvl="1"/>
            <a:r>
              <a:rPr lang="cs-CZ" dirty="0"/>
              <a:t>§ 6 odst. 3 ZDP</a:t>
            </a:r>
          </a:p>
          <a:p>
            <a:pPr lvl="1"/>
            <a:r>
              <a:rPr lang="cs-CZ" dirty="0"/>
              <a:t>bezplatné poskytování motorového vozidla zaměstnavatelem  (§ 6 odst. 6 ZDP)</a:t>
            </a:r>
          </a:p>
          <a:p>
            <a:r>
              <a:rPr lang="cs-CZ" b="1" dirty="0"/>
              <a:t>dílčí základ daně </a:t>
            </a:r>
            <a:r>
              <a:rPr lang="cs-CZ" dirty="0"/>
              <a:t>(§ 6 odst. 12 ZDP)</a:t>
            </a:r>
          </a:p>
          <a:p>
            <a:pPr lvl="1"/>
            <a:r>
              <a:rPr lang="cs-CZ" dirty="0"/>
              <a:t>příjem ze závislé činnosti </a:t>
            </a:r>
            <a:r>
              <a:rPr lang="cs-CZ" i="1" dirty="0">
                <a:solidFill>
                  <a:schemeClr val="accent1"/>
                </a:solidFill>
              </a:rPr>
              <a:t>(do 2020 superhrubá mzda)</a:t>
            </a:r>
          </a:p>
          <a:p>
            <a:r>
              <a:rPr lang="cs-CZ" b="1" dirty="0"/>
              <a:t>samostatný základ daně </a:t>
            </a:r>
            <a:r>
              <a:rPr lang="cs-CZ" dirty="0"/>
              <a:t>(§ 6 odst. 4 ZDP)</a:t>
            </a:r>
          </a:p>
          <a:p>
            <a:pPr lvl="1"/>
            <a:r>
              <a:rPr lang="cs-CZ" dirty="0"/>
              <a:t>dohody o provedení práce – částka rozhodná pro účast zaměstnanců činných na základě dohody o provedení práce na nemocenském pojištění, která je stanovena pro zaměstnání vykonávaná na základě těchto dohod u téhož zaměstnavatele </a:t>
            </a:r>
            <a:r>
              <a:rPr lang="cs-CZ" i="1" dirty="0">
                <a:solidFill>
                  <a:schemeClr val="accent1"/>
                </a:solidFill>
              </a:rPr>
              <a:t>(11 500 Kč pro rok 2025, do roku 2023 limit 10 000 Kč)</a:t>
            </a:r>
          </a:p>
          <a:p>
            <a:pPr lvl="1"/>
            <a:r>
              <a:rPr lang="cs-CZ" dirty="0"/>
              <a:t>úhrnné příjmy za měsíc menší než částka rozhodná pro účast zaměstnanců na nemocenském pojištění (</a:t>
            </a:r>
            <a:r>
              <a:rPr lang="cs-CZ" i="1" dirty="0">
                <a:solidFill>
                  <a:schemeClr val="accent1"/>
                </a:solidFill>
              </a:rPr>
              <a:t>4 500 Kč pro rok 2025</a:t>
            </a:r>
            <a:r>
              <a:rPr lang="cs-CZ" dirty="0"/>
              <a:t>)</a:t>
            </a:r>
          </a:p>
          <a:p>
            <a:pPr lvl="1"/>
            <a:r>
              <a:rPr lang="cs-CZ" dirty="0"/>
              <a:t>neučinění prohlášení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248637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Inzerát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pic>
        <p:nvPicPr>
          <p:cNvPr id="5" name="Picture 2" descr="G:\PF UK\2012-2013\Semináře\01 Zimní semestr\02 Seminář 2 - Daň z příjmů fyzických osob - 24-10-2012\28122011099.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53014" y="349765"/>
            <a:ext cx="6772811" cy="5077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37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Rozsudek NSS čj. 6 </a:t>
            </a:r>
            <a:r>
              <a:rPr lang="cs-CZ" err="1"/>
              <a:t>Afs</a:t>
            </a:r>
            <a:r>
              <a:rPr lang="cs-CZ"/>
              <a:t> 278/2016 - 54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23912" y="1341442"/>
            <a:ext cx="10515600" cy="4175117"/>
          </a:xfrm>
        </p:spPr>
        <p:txBody>
          <a:bodyPr>
            <a:normAutofit/>
          </a:bodyPr>
          <a:lstStyle/>
          <a:p>
            <a:pPr algn="just"/>
            <a:r>
              <a:rPr lang="cs-CZ"/>
              <a:t>rozsudek „</a:t>
            </a:r>
            <a:r>
              <a:rPr lang="cs-CZ" err="1"/>
              <a:t>Lafata</a:t>
            </a:r>
            <a:r>
              <a:rPr lang="cs-CZ"/>
              <a:t>“ ze dne 13. července 2017</a:t>
            </a:r>
          </a:p>
          <a:p>
            <a:pPr marL="0" indent="0" algn="just">
              <a:buNone/>
            </a:pPr>
            <a:endParaRPr lang="cs-CZ"/>
          </a:p>
          <a:p>
            <a:pPr marL="0" indent="0" algn="just">
              <a:buNone/>
            </a:pPr>
            <a:r>
              <a:rPr lang="cs-CZ"/>
              <a:t>Samostatnou činnost profesionálního sportovce je možné vykonávat buďto jako živnostenské podnikání, nebo jako nezávislé povolání. Pokud daňový subjekt vykonává činnost profesionálního fotbalového hráče jako živnost na základě příslušného živnostenského oprávnění, příjmy </a:t>
            </a:r>
            <a:br>
              <a:rPr lang="cs-CZ"/>
            </a:br>
            <a:r>
              <a:rPr lang="cs-CZ"/>
              <a:t>z této činnosti představují příjmy ze živnosti dle § 7 odst. 1 písm. b) zákona č. 586/1992 Sb., o daních z příjmů.</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378482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Rozsudek NSS č. j. 6 </a:t>
            </a:r>
            <a:r>
              <a:rPr lang="cs-CZ" err="1"/>
              <a:t>Afs</a:t>
            </a:r>
            <a:r>
              <a:rPr lang="cs-CZ"/>
              <a:t> 85/2014-39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23912" y="1341442"/>
            <a:ext cx="10515600" cy="4175117"/>
          </a:xfrm>
        </p:spPr>
        <p:txBody>
          <a:bodyPr>
            <a:normAutofit/>
          </a:bodyPr>
          <a:lstStyle/>
          <a:p>
            <a:pPr marL="0" indent="0" algn="just">
              <a:buNone/>
            </a:pPr>
            <a:r>
              <a:rPr lang="cs-CZ"/>
              <a:t>Činnost obchodních zástupců může být vykonávána jak </a:t>
            </a:r>
            <a:br>
              <a:rPr lang="cs-CZ"/>
            </a:br>
            <a:r>
              <a:rPr lang="cs-CZ"/>
              <a:t>v pracovněprávním vztahu, tak jako činnost nezávislá. Je-li vykonávána jako činnost nezávislá, nejde pro účely daně z příjmů fyzických osob </a:t>
            </a:r>
            <a:br>
              <a:rPr lang="cs-CZ"/>
            </a:br>
            <a:r>
              <a:rPr lang="cs-CZ"/>
              <a:t>o vztah obdobný vztahu pracovněprávnímu ve smyslu § 6 odst. 1 písm. a) zákona č. 586/1992 Sb., o daních z příjmů, ve znění účinném do 31. 12. 2009.</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2564939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Příjmy ze samostatné činnosti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b="1"/>
              <a:t>vymezení </a:t>
            </a:r>
            <a:r>
              <a:rPr lang="cs-CZ"/>
              <a:t>(§ 7 odst. 1 a 2 ZDP)</a:t>
            </a:r>
          </a:p>
          <a:p>
            <a:pPr lvl="1"/>
            <a:r>
              <a:rPr lang="cs-CZ"/>
              <a:t>nejde o příjem ze závislé činnosti</a:t>
            </a:r>
          </a:p>
          <a:p>
            <a:pPr lvl="1"/>
            <a:r>
              <a:rPr lang="cs-CZ"/>
              <a:t>výčet</a:t>
            </a:r>
          </a:p>
          <a:p>
            <a:r>
              <a:rPr lang="cs-CZ" b="1"/>
              <a:t>dílčí základ daně </a:t>
            </a:r>
            <a:r>
              <a:rPr lang="cs-CZ"/>
              <a:t>(§ 7 odst. 3 ZDP)</a:t>
            </a:r>
          </a:p>
          <a:p>
            <a:pPr lvl="1"/>
            <a:r>
              <a:rPr lang="cs-CZ"/>
              <a:t>příjmy snížené o výdaje vynaložené na jejich dosažení, zajištění a udržení</a:t>
            </a:r>
          </a:p>
          <a:p>
            <a:pPr lvl="1"/>
            <a:r>
              <a:rPr lang="cs-CZ"/>
              <a:t>paušální uplatňování výdajů (§ 7 odst. 7 ZDP)</a:t>
            </a:r>
          </a:p>
          <a:p>
            <a:pPr lvl="2"/>
            <a:r>
              <a:rPr lang="cs-CZ"/>
              <a:t>limitace</a:t>
            </a:r>
          </a:p>
          <a:p>
            <a:pPr lvl="1"/>
            <a:r>
              <a:rPr lang="cs-CZ"/>
              <a:t>daňová ztráta  (§ 5 odst. 3 ZDP)</a:t>
            </a:r>
          </a:p>
          <a:p>
            <a:r>
              <a:rPr lang="cs-CZ" b="1"/>
              <a:t>samostatný základ daně </a:t>
            </a:r>
            <a:r>
              <a:rPr lang="cs-CZ"/>
              <a:t>(§ 7 odst. 6 ZDP)</a:t>
            </a:r>
          </a:p>
          <a:p>
            <a:pPr lvl="1"/>
            <a:r>
              <a:rPr lang="cs-CZ"/>
              <a:t>příjmy podle § 7 odst. 2 písm. a) ZDP</a:t>
            </a:r>
          </a:p>
          <a:p>
            <a:pPr lvl="1"/>
            <a:r>
              <a:rPr lang="cs-CZ"/>
              <a:t>limit 10 000 Kč</a:t>
            </a:r>
          </a:p>
          <a:p>
            <a:r>
              <a:rPr lang="cs-CZ" b="1"/>
              <a:t>daňová evidence x vedení účetnictví </a:t>
            </a:r>
            <a:r>
              <a:rPr lang="cs-CZ" sz="2600"/>
              <a:t>(další slide)</a:t>
            </a:r>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2486376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Daňová evidence a účetnictví</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70840800"/>
              </p:ext>
            </p:extLst>
          </p:nvPr>
        </p:nvGraphicFramePr>
        <p:xfrm>
          <a:off x="838200" y="1341438"/>
          <a:ext cx="10515600" cy="28956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algn="ctr"/>
                      <a:r>
                        <a:rPr lang="cs-CZ" sz="3200">
                          <a:latin typeface="Gill Sans MT" panose="020B0502020104020203" pitchFamily="34" charset="-18"/>
                        </a:rPr>
                        <a:t>Daňová evidence</a:t>
                      </a:r>
                    </a:p>
                  </a:txBody>
                  <a:tcPr marL="121920" marR="121920"/>
                </a:tc>
                <a:tc>
                  <a:txBody>
                    <a:bodyPr/>
                    <a:lstStyle/>
                    <a:p>
                      <a:pPr algn="ctr"/>
                      <a:r>
                        <a:rPr lang="cs-CZ" sz="3200">
                          <a:latin typeface="Gill Sans MT" panose="020B0502020104020203" pitchFamily="34" charset="-18"/>
                        </a:rPr>
                        <a:t>Účetnictví</a:t>
                      </a:r>
                    </a:p>
                  </a:txBody>
                  <a:tcPr marL="121920" marR="121920"/>
                </a:tc>
                <a:extLst>
                  <a:ext uri="{0D108BD9-81ED-4DB2-BD59-A6C34878D82A}">
                    <a16:rowId xmlns:a16="http://schemas.microsoft.com/office/drawing/2014/main" val="10000"/>
                  </a:ext>
                </a:extLst>
              </a:tr>
              <a:tr h="370840">
                <a:tc>
                  <a:txBody>
                    <a:bodyPr/>
                    <a:lstStyle/>
                    <a:p>
                      <a:r>
                        <a:rPr lang="cs-CZ" sz="3200">
                          <a:latin typeface="Gill Sans MT" panose="020B0502020104020203" pitchFamily="34" charset="-18"/>
                        </a:rPr>
                        <a:t>§ 7b ZDP</a:t>
                      </a:r>
                    </a:p>
                  </a:txBody>
                  <a:tcPr marL="121920" marR="121920"/>
                </a:tc>
                <a:tc>
                  <a:txBody>
                    <a:bodyPr/>
                    <a:lstStyle/>
                    <a:p>
                      <a:r>
                        <a:rPr lang="cs-CZ" sz="3200">
                          <a:latin typeface="Gill Sans MT" panose="020B0502020104020203" pitchFamily="34" charset="-18"/>
                        </a:rPr>
                        <a:t>zákon o účetnictví</a:t>
                      </a:r>
                    </a:p>
                  </a:txBody>
                  <a:tcPr marL="121920" marR="121920"/>
                </a:tc>
                <a:extLst>
                  <a:ext uri="{0D108BD9-81ED-4DB2-BD59-A6C34878D82A}">
                    <a16:rowId xmlns:a16="http://schemas.microsoft.com/office/drawing/2014/main" val="10001"/>
                  </a:ext>
                </a:extLst>
              </a:tr>
              <a:tr h="370840">
                <a:tc>
                  <a:txBody>
                    <a:bodyPr/>
                    <a:lstStyle/>
                    <a:p>
                      <a:r>
                        <a:rPr lang="cs-CZ" sz="3200" err="1">
                          <a:latin typeface="Gill Sans MT" panose="020B0502020104020203" pitchFamily="34" charset="-18"/>
                        </a:rPr>
                        <a:t>cashový</a:t>
                      </a:r>
                      <a:r>
                        <a:rPr lang="cs-CZ" sz="3200" baseline="0">
                          <a:latin typeface="Gill Sans MT" panose="020B0502020104020203" pitchFamily="34" charset="-18"/>
                        </a:rPr>
                        <a:t> princip</a:t>
                      </a:r>
                      <a:endParaRPr lang="cs-CZ" sz="3200">
                        <a:latin typeface="Gill Sans MT" panose="020B0502020104020203" pitchFamily="34" charset="-18"/>
                      </a:endParaRPr>
                    </a:p>
                  </a:txBody>
                  <a:tcPr marL="121920" marR="121920"/>
                </a:tc>
                <a:tc>
                  <a:txBody>
                    <a:bodyPr/>
                    <a:lstStyle/>
                    <a:p>
                      <a:r>
                        <a:rPr lang="cs-CZ" sz="3200">
                          <a:latin typeface="Gill Sans MT" panose="020B0502020104020203" pitchFamily="34" charset="-18"/>
                        </a:rPr>
                        <a:t>akruální princip</a:t>
                      </a:r>
                    </a:p>
                  </a:txBody>
                  <a:tcPr marL="121920" marR="121920"/>
                </a:tc>
                <a:extLst>
                  <a:ext uri="{0D108BD9-81ED-4DB2-BD59-A6C34878D82A}">
                    <a16:rowId xmlns:a16="http://schemas.microsoft.com/office/drawing/2014/main" val="10002"/>
                  </a:ext>
                </a:extLst>
              </a:tr>
              <a:tr h="370840">
                <a:tc>
                  <a:txBody>
                    <a:bodyPr/>
                    <a:lstStyle/>
                    <a:p>
                      <a:r>
                        <a:rPr lang="cs-CZ" sz="3200">
                          <a:latin typeface="Gill Sans MT" panose="020B0502020104020203" pitchFamily="34" charset="-18"/>
                        </a:rPr>
                        <a:t>příjem</a:t>
                      </a:r>
                    </a:p>
                  </a:txBody>
                  <a:tcPr marL="121920" marR="121920"/>
                </a:tc>
                <a:tc>
                  <a:txBody>
                    <a:bodyPr/>
                    <a:lstStyle/>
                    <a:p>
                      <a:r>
                        <a:rPr lang="cs-CZ" sz="3200">
                          <a:latin typeface="Gill Sans MT" panose="020B0502020104020203" pitchFamily="34" charset="-18"/>
                        </a:rPr>
                        <a:t>výnos</a:t>
                      </a:r>
                    </a:p>
                  </a:txBody>
                  <a:tcPr marL="121920" marR="121920"/>
                </a:tc>
                <a:extLst>
                  <a:ext uri="{0D108BD9-81ED-4DB2-BD59-A6C34878D82A}">
                    <a16:rowId xmlns:a16="http://schemas.microsoft.com/office/drawing/2014/main" val="10003"/>
                  </a:ext>
                </a:extLst>
              </a:tr>
              <a:tr h="370840">
                <a:tc>
                  <a:txBody>
                    <a:bodyPr/>
                    <a:lstStyle/>
                    <a:p>
                      <a:r>
                        <a:rPr lang="cs-CZ" sz="3200">
                          <a:latin typeface="Gill Sans MT" panose="020B0502020104020203" pitchFamily="34" charset="-18"/>
                        </a:rPr>
                        <a:t>výdaj</a:t>
                      </a:r>
                    </a:p>
                  </a:txBody>
                  <a:tcPr marL="121920" marR="121920"/>
                </a:tc>
                <a:tc>
                  <a:txBody>
                    <a:bodyPr/>
                    <a:lstStyle/>
                    <a:p>
                      <a:r>
                        <a:rPr lang="cs-CZ" sz="3200">
                          <a:latin typeface="Gill Sans MT" panose="020B0502020104020203" pitchFamily="34" charset="-18"/>
                        </a:rPr>
                        <a:t>náklad</a:t>
                      </a:r>
                    </a:p>
                  </a:txBody>
                  <a:tcPr marL="121920" marR="121920"/>
                </a:tc>
                <a:extLst>
                  <a:ext uri="{0D108BD9-81ED-4DB2-BD59-A6C34878D82A}">
                    <a16:rowId xmlns:a16="http://schemas.microsoft.com/office/drawing/2014/main" val="10004"/>
                  </a:ext>
                </a:extLst>
              </a:tr>
            </a:tbl>
          </a:graphicData>
        </a:graphic>
      </p:graphicFrame>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2486376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Příjmy z kapitálového majetku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a:t>vymezení </a:t>
            </a:r>
            <a:r>
              <a:rPr lang="cs-CZ"/>
              <a:t>(§ 8 odst. 1, 2 ZDP)</a:t>
            </a:r>
          </a:p>
          <a:p>
            <a:endParaRPr lang="cs-CZ"/>
          </a:p>
          <a:p>
            <a:r>
              <a:rPr lang="cs-CZ" b="1"/>
              <a:t>samostatný základ daně </a:t>
            </a:r>
            <a:r>
              <a:rPr lang="cs-CZ"/>
              <a:t>(§ 8 odst. 3 ZDP)</a:t>
            </a:r>
          </a:p>
          <a:p>
            <a:pPr lvl="1"/>
            <a:r>
              <a:rPr lang="cs-CZ"/>
              <a:t>vyjmenované příjmy ze zdrojů v ČR</a:t>
            </a:r>
          </a:p>
          <a:p>
            <a:pPr lvl="1"/>
            <a:r>
              <a:rPr lang="cs-CZ"/>
              <a:t>srážková daň podle § 36 ZDP</a:t>
            </a:r>
          </a:p>
          <a:p>
            <a:endParaRPr lang="cs-CZ"/>
          </a:p>
          <a:p>
            <a:r>
              <a:rPr lang="cs-CZ" b="1"/>
              <a:t> dílčí základ daně </a:t>
            </a:r>
            <a:r>
              <a:rPr lang="cs-CZ"/>
              <a:t>(§ 8 odst. 4, 5 ZDP)</a:t>
            </a:r>
          </a:p>
          <a:p>
            <a:pPr lvl="1"/>
            <a:r>
              <a:rPr lang="cs-CZ"/>
              <a:t>ostatní příjmy</a:t>
            </a:r>
          </a:p>
          <a:p>
            <a:pPr lvl="1"/>
            <a:r>
              <a:rPr lang="cs-CZ"/>
              <a:t>možnost samostatného základu daně (§ 8 odst. 9 ZDP) – „samostatná daň“ podle § 16a ZDP</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2486376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D. Příjmy z nájmu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vymezení </a:t>
            </a:r>
            <a:r>
              <a:rPr lang="cs-CZ"/>
              <a:t>(§ 9 odst. 1 ZDP)</a:t>
            </a:r>
          </a:p>
          <a:p>
            <a:pPr lvl="1"/>
            <a:r>
              <a:rPr lang="cs-CZ"/>
              <a:t>§ 21c odst. 3  ZDP – pacht</a:t>
            </a:r>
          </a:p>
          <a:p>
            <a:endParaRPr lang="cs-CZ"/>
          </a:p>
          <a:p>
            <a:r>
              <a:rPr lang="cs-CZ" b="1"/>
              <a:t>dílčí základ daně </a:t>
            </a:r>
            <a:r>
              <a:rPr lang="cs-CZ"/>
              <a:t>(§ 9 odst. 3 ZDP)</a:t>
            </a:r>
          </a:p>
          <a:p>
            <a:pPr lvl="1"/>
            <a:r>
              <a:rPr lang="cs-CZ"/>
              <a:t>příjmy snížené o výdaje vynaložené na jejich dosažení, zajištění a udržení</a:t>
            </a:r>
          </a:p>
          <a:p>
            <a:pPr lvl="1"/>
            <a:r>
              <a:rPr lang="cs-CZ"/>
              <a:t>daňová ztráta  (§ 5 odst. 3 ZDP)</a:t>
            </a:r>
          </a:p>
          <a:p>
            <a:endParaRPr lang="cs-CZ"/>
          </a:p>
          <a:p>
            <a:r>
              <a:rPr lang="cs-CZ" b="1"/>
              <a:t>paušální uplatňování výdajů </a:t>
            </a:r>
            <a:r>
              <a:rPr lang="cs-CZ"/>
              <a:t>(§ 9 odst. 4 ZDP)</a:t>
            </a:r>
          </a:p>
          <a:p>
            <a:pPr lvl="1"/>
            <a:r>
              <a:rPr lang="cs-CZ"/>
              <a:t>limitace</a:t>
            </a:r>
          </a:p>
          <a:p>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2486376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E. Ostatní příjmy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vymezení </a:t>
            </a:r>
            <a:r>
              <a:rPr lang="cs-CZ"/>
              <a:t>(§ 10 odst. 1 ZDP)</a:t>
            </a:r>
          </a:p>
          <a:p>
            <a:pPr lvl="1"/>
            <a:r>
              <a:rPr lang="cs-CZ"/>
              <a:t>podmínka zvýšení majetku</a:t>
            </a:r>
          </a:p>
          <a:p>
            <a:pPr lvl="1"/>
            <a:r>
              <a:rPr lang="cs-CZ"/>
              <a:t>jednotlivé druhy příjmů</a:t>
            </a:r>
          </a:p>
          <a:p>
            <a:endParaRPr lang="cs-CZ" b="1"/>
          </a:p>
          <a:p>
            <a:r>
              <a:rPr lang="cs-CZ" b="1"/>
              <a:t>dílčí základ daně </a:t>
            </a:r>
            <a:r>
              <a:rPr lang="cs-CZ"/>
              <a:t>(§ 10 odst. 4 ZDP)</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2486376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Příklad</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a:t>Poplatník si koupil v roce 2019 byt za 1 500 000 Kč a v roce 2020 ho prodal za 2 000 000 Kč.</a:t>
            </a:r>
          </a:p>
          <a:p>
            <a:pPr marL="514350" indent="-514350">
              <a:buFont typeface="+mj-lt"/>
              <a:buAutoNum type="alphaUcPeriod"/>
            </a:pPr>
            <a:r>
              <a:rPr lang="cs-CZ"/>
              <a:t>Poplatník si koupil v roce 2019 byt za 2 000 000 Kč a v roce 2020 ho prodal za 1 500 000 Kč.</a:t>
            </a:r>
          </a:p>
          <a:p>
            <a:pPr marL="514350" indent="-514350">
              <a:buFont typeface="+mj-lt"/>
              <a:buAutoNum type="alphaUcPeriod"/>
            </a:pPr>
            <a:r>
              <a:rPr lang="cs-CZ"/>
              <a:t>Poplatník si koupil v roce </a:t>
            </a:r>
            <a:r>
              <a:rPr lang="cs-CZ" b="1"/>
              <a:t>2012</a:t>
            </a:r>
            <a:r>
              <a:rPr lang="cs-CZ"/>
              <a:t> byt za 1 500 000 Kč a v roce 2021 ho prodal za 2 000 000 Kč.</a:t>
            </a:r>
          </a:p>
          <a:p>
            <a:pPr marL="514350" indent="-514350">
              <a:buFont typeface="+mj-lt"/>
              <a:buAutoNum type="alphaUcPeriod"/>
            </a:pPr>
            <a:endParaRPr lang="cs-CZ"/>
          </a:p>
          <a:p>
            <a:pPr marL="514350" indent="-514350">
              <a:buFont typeface="+mj-lt"/>
              <a:buAutoNum type="alphaUcPeriod"/>
            </a:pPr>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4038494832"/>
              </p:ext>
            </p:extLst>
          </p:nvPr>
        </p:nvGraphicFramePr>
        <p:xfrm>
          <a:off x="1403131" y="3989402"/>
          <a:ext cx="9950668" cy="1579024"/>
        </p:xfrm>
        <a:graphic>
          <a:graphicData uri="http://schemas.openxmlformats.org/drawingml/2006/table">
            <a:tbl>
              <a:tblPr firstRow="1" bandRow="1">
                <a:tableStyleId>{21E4AEA4-8DFA-4A89-87EB-49C32662AFE0}</a:tableStyleId>
              </a:tblPr>
              <a:tblGrid>
                <a:gridCol w="2487667">
                  <a:extLst>
                    <a:ext uri="{9D8B030D-6E8A-4147-A177-3AD203B41FA5}">
                      <a16:colId xmlns:a16="http://schemas.microsoft.com/office/drawing/2014/main" val="227206462"/>
                    </a:ext>
                  </a:extLst>
                </a:gridCol>
                <a:gridCol w="2487667">
                  <a:extLst>
                    <a:ext uri="{9D8B030D-6E8A-4147-A177-3AD203B41FA5}">
                      <a16:colId xmlns:a16="http://schemas.microsoft.com/office/drawing/2014/main" val="20000"/>
                    </a:ext>
                  </a:extLst>
                </a:gridCol>
                <a:gridCol w="2487667">
                  <a:extLst>
                    <a:ext uri="{9D8B030D-6E8A-4147-A177-3AD203B41FA5}">
                      <a16:colId xmlns:a16="http://schemas.microsoft.com/office/drawing/2014/main" val="20001"/>
                    </a:ext>
                  </a:extLst>
                </a:gridCol>
                <a:gridCol w="2487667">
                  <a:extLst>
                    <a:ext uri="{9D8B030D-6E8A-4147-A177-3AD203B41FA5}">
                      <a16:colId xmlns:a16="http://schemas.microsoft.com/office/drawing/2014/main" val="20002"/>
                    </a:ext>
                  </a:extLst>
                </a:gridCol>
              </a:tblGrid>
              <a:tr h="66462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cs-CZ" sz="2800" b="0" i="0" u="none" strike="noStrike" cap="none" normalizeH="0" baseline="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800" u="none" strike="noStrike" cap="none" normalizeH="0" baseline="0">
                          <a:ln>
                            <a:noFill/>
                          </a:ln>
                          <a:effectLst>
                            <a:outerShdw blurRad="38100" dist="38100" dir="2700000" algn="tl">
                              <a:srgbClr val="000000"/>
                            </a:outerShdw>
                          </a:effectLst>
                          <a:latin typeface="Gill Sans MT" panose="020B0502020104020203" pitchFamily="34" charset="-18"/>
                        </a:rPr>
                        <a:t>Nákup </a:t>
                      </a:r>
                      <a:endParaRPr kumimoji="0" lang="cs-CZ" sz="2800" b="0" i="0" u="none" strike="noStrike" cap="none" normalizeH="0" baseline="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800" u="none" strike="noStrike" cap="none" normalizeH="0" baseline="0">
                          <a:ln>
                            <a:noFill/>
                          </a:ln>
                          <a:effectLst>
                            <a:outerShdw blurRad="38100" dist="38100" dir="2700000" algn="tl">
                              <a:srgbClr val="000000"/>
                            </a:outerShdw>
                          </a:effectLst>
                          <a:latin typeface="Gill Sans MT" panose="020B0502020104020203" pitchFamily="34" charset="-18"/>
                        </a:rPr>
                        <a:t>Prodej</a:t>
                      </a:r>
                      <a:endParaRPr kumimoji="0" lang="cs-CZ" sz="2800" b="0" i="0" u="none" strike="noStrike" cap="none" normalizeH="0" baseline="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800" u="none" strike="noStrike" cap="none" normalizeH="0" baseline="0">
                          <a:ln>
                            <a:noFill/>
                          </a:ln>
                          <a:effectLst>
                            <a:outerShdw blurRad="38100" dist="38100" dir="2700000" algn="tl">
                              <a:srgbClr val="000000"/>
                            </a:outerShdw>
                          </a:effectLst>
                          <a:latin typeface="Gill Sans MT" panose="020B0502020104020203" pitchFamily="34" charset="-18"/>
                        </a:rPr>
                        <a:t>Základ daně</a:t>
                      </a:r>
                      <a:endParaRPr kumimoji="0" lang="cs-CZ" sz="2800" b="0" i="0" u="none" strike="noStrike" cap="none" normalizeH="0" baseline="0">
                        <a:ln>
                          <a:noFill/>
                        </a:ln>
                        <a:solidFill>
                          <a:schemeClr val="tx1"/>
                        </a:solidFill>
                        <a:effectLst>
                          <a:outerShdw blurRad="38100" dist="38100" dir="2700000" algn="tl">
                            <a:srgbClr val="000000"/>
                          </a:outerShdw>
                        </a:effectLst>
                        <a:latin typeface="Gill Sans MT" panose="020B0502020104020203" pitchFamily="34" charset="-18"/>
                      </a:endParaRPr>
                    </a:p>
                  </a:txBody>
                  <a:tcPr marL="121920" marR="121920" anchor="ctr" horzOverflow="overflow"/>
                </a:tc>
                <a:extLst>
                  <a:ext uri="{0D108BD9-81ED-4DB2-BD59-A6C34878D82A}">
                    <a16:rowId xmlns:a16="http://schemas.microsoft.com/office/drawing/2014/main" val="10000"/>
                  </a:ext>
                </a:extLst>
              </a:tr>
              <a:tr h="3215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b="0" i="0" u="none" strike="noStrike" cap="none" normalizeH="0" baseline="0">
                          <a:ln>
                            <a:noFill/>
                          </a:ln>
                          <a:solidFill>
                            <a:schemeClr val="tx1"/>
                          </a:solidFill>
                          <a:effectLst/>
                          <a:latin typeface="Gill Sans MT" panose="020B0502020104020203" pitchFamily="34" charset="-18"/>
                        </a:rPr>
                        <a:t>A.</a:t>
                      </a: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a:ln>
                            <a:noFill/>
                          </a:ln>
                          <a:effectLst/>
                          <a:latin typeface="Gill Sans MT" panose="020B0502020104020203" pitchFamily="34" charset="-18"/>
                        </a:rPr>
                        <a:t>1.500.000</a:t>
                      </a:r>
                      <a:endParaRPr kumimoji="0" lang="cs-CZ" sz="2400" b="0" i="0" u="none" strike="noStrike" cap="none" normalizeH="0" baseline="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a:ln>
                            <a:noFill/>
                          </a:ln>
                          <a:effectLst/>
                          <a:latin typeface="Gill Sans MT" panose="020B0502020104020203" pitchFamily="34" charset="-18"/>
                        </a:rPr>
                        <a:t>2.000.000</a:t>
                      </a:r>
                      <a:endParaRPr kumimoji="0" lang="cs-CZ" sz="2400" b="0" i="0" u="none" strike="noStrike" cap="none" normalizeH="0" baseline="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a:ln>
                            <a:noFill/>
                          </a:ln>
                          <a:effectLst/>
                          <a:latin typeface="Gill Sans MT" panose="020B0502020104020203" pitchFamily="34" charset="-18"/>
                        </a:rPr>
                        <a:t>500.000</a:t>
                      </a:r>
                      <a:endParaRPr kumimoji="0" lang="cs-CZ" sz="2400" b="0" i="0" u="none" strike="noStrike" cap="none" normalizeH="0" baseline="0">
                        <a:ln>
                          <a:noFill/>
                        </a:ln>
                        <a:solidFill>
                          <a:schemeClr val="tx1"/>
                        </a:solidFill>
                        <a:effectLst/>
                        <a:latin typeface="Gill Sans MT" panose="020B0502020104020203" pitchFamily="34" charset="-18"/>
                      </a:endParaRPr>
                    </a:p>
                  </a:txBody>
                  <a:tcPr marL="121920" marR="121920" horzOverflow="overflow"/>
                </a:tc>
                <a:extLst>
                  <a:ext uri="{0D108BD9-81ED-4DB2-BD59-A6C34878D82A}">
                    <a16:rowId xmlns:a16="http://schemas.microsoft.com/office/drawing/2014/main" val="10001"/>
                  </a:ext>
                </a:extLst>
              </a:tr>
              <a:tr h="3215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b="0" i="0" u="none" strike="noStrike" cap="none" normalizeH="0" baseline="0">
                          <a:ln>
                            <a:noFill/>
                          </a:ln>
                          <a:solidFill>
                            <a:schemeClr val="tx1"/>
                          </a:solidFill>
                          <a:effectLst/>
                          <a:latin typeface="Gill Sans MT" panose="020B0502020104020203" pitchFamily="34" charset="-18"/>
                        </a:rPr>
                        <a:t>B.</a:t>
                      </a: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a:ln>
                            <a:noFill/>
                          </a:ln>
                          <a:effectLst/>
                          <a:latin typeface="Gill Sans MT" panose="020B0502020104020203" pitchFamily="34" charset="-18"/>
                        </a:rPr>
                        <a:t>2.000.000</a:t>
                      </a:r>
                      <a:endParaRPr kumimoji="0" lang="cs-CZ" sz="2400" b="0" i="0" u="none" strike="noStrike" cap="none" normalizeH="0" baseline="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a:ln>
                            <a:noFill/>
                          </a:ln>
                          <a:effectLst/>
                          <a:latin typeface="Gill Sans MT" panose="020B0502020104020203" pitchFamily="34" charset="-18"/>
                        </a:rPr>
                        <a:t>1.500.000</a:t>
                      </a:r>
                      <a:endParaRPr kumimoji="0" lang="cs-CZ" sz="2400" b="0" i="0" u="none" strike="noStrike" cap="none" normalizeH="0" baseline="0">
                        <a:ln>
                          <a:noFill/>
                        </a:ln>
                        <a:solidFill>
                          <a:schemeClr val="tx1"/>
                        </a:solidFill>
                        <a:effectLst/>
                        <a:latin typeface="Gill Sans MT" panose="020B0502020104020203" pitchFamily="34" charset="-18"/>
                      </a:endParaRPr>
                    </a:p>
                  </a:txBody>
                  <a:tcPr marL="121920" marR="121920"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cs-CZ" sz="2400" u="none" strike="noStrike" cap="none" normalizeH="0" baseline="0">
                          <a:ln>
                            <a:noFill/>
                          </a:ln>
                          <a:effectLst/>
                          <a:latin typeface="Gill Sans MT" panose="020B0502020104020203" pitchFamily="34" charset="-18"/>
                        </a:rPr>
                        <a:t>0</a:t>
                      </a:r>
                      <a:endParaRPr kumimoji="0" lang="cs-CZ" sz="2400" b="0" i="0" u="none" strike="noStrike" cap="none" normalizeH="0" baseline="0">
                        <a:ln>
                          <a:noFill/>
                        </a:ln>
                        <a:solidFill>
                          <a:schemeClr val="tx1"/>
                        </a:solidFill>
                        <a:effectLst/>
                        <a:latin typeface="Gill Sans MT" panose="020B0502020104020203" pitchFamily="34" charset="-18"/>
                      </a:endParaRPr>
                    </a:p>
                  </a:txBody>
                  <a:tcPr marL="121920" marR="121920" horzOverflow="overflow"/>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1498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5217543" cy="4175000"/>
          </a:xfrm>
        </p:spPr>
        <p:txBody>
          <a:bodyPr>
            <a:normAutofit/>
          </a:bodyPr>
          <a:lstStyle/>
          <a:p>
            <a:pPr marL="624078" indent="-514350">
              <a:buFont typeface="+mj-lt"/>
              <a:buAutoNum type="arabicPeriod"/>
              <a:defRPr/>
            </a:pPr>
            <a:r>
              <a:rPr lang="cs-CZ"/>
              <a:t>Přímé důchodové daně</a:t>
            </a:r>
          </a:p>
          <a:p>
            <a:pPr marL="624078" indent="-514350">
              <a:buFont typeface="+mj-lt"/>
              <a:buAutoNum type="arabicPeriod"/>
              <a:defRPr/>
            </a:pPr>
            <a:r>
              <a:rPr lang="cs-CZ"/>
              <a:t>Daň z příjmů fyzických osob</a:t>
            </a:r>
          </a:p>
          <a:p>
            <a:pPr marL="624078" indent="-514350">
              <a:buFont typeface="+mj-lt"/>
              <a:buAutoNum type="arabicPeriod"/>
              <a:defRPr/>
            </a:pPr>
            <a:r>
              <a:rPr lang="cs-CZ"/>
              <a:t>Subjekt daně</a:t>
            </a:r>
          </a:p>
          <a:p>
            <a:pPr marL="624078" indent="-514350">
              <a:buFont typeface="+mj-lt"/>
              <a:buAutoNum type="arabicPeriod"/>
              <a:defRPr/>
            </a:pPr>
            <a:r>
              <a:rPr lang="cs-CZ"/>
              <a:t>Předmět daně</a:t>
            </a:r>
          </a:p>
          <a:p>
            <a:pPr marL="624078" indent="-514350">
              <a:buFont typeface="+mj-lt"/>
              <a:buAutoNum type="arabicPeriod"/>
              <a:defRPr/>
            </a:pPr>
            <a:r>
              <a:rPr lang="cs-CZ"/>
              <a:t>Základ daně</a:t>
            </a:r>
          </a:p>
          <a:p>
            <a:pPr marL="624078" indent="-514350">
              <a:buFont typeface="+mj-lt"/>
              <a:buAutoNum type="arabicPeriod"/>
              <a:defRPr/>
            </a:pPr>
            <a:r>
              <a:rPr lang="cs-CZ"/>
              <a:t>Sazba daně</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
        <p:nvSpPr>
          <p:cNvPr id="5" name="Zástupný obsah 2">
            <a:extLst>
              <a:ext uri="{FF2B5EF4-FFF2-40B4-BE49-F238E27FC236}">
                <a16:creationId xmlns:a16="http://schemas.microsoft.com/office/drawing/2014/main" id="{65B522AF-47DF-4E6D-A35F-27E042B628E3}"/>
              </a:ext>
            </a:extLst>
          </p:cNvPr>
          <p:cNvSpPr txBox="1">
            <a:spLocks/>
          </p:cNvSpPr>
          <p:nvPr/>
        </p:nvSpPr>
        <p:spPr>
          <a:xfrm>
            <a:off x="6248400" y="1366151"/>
            <a:ext cx="5257800" cy="4175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4078" indent="-514350">
              <a:buFont typeface="+mj-lt"/>
              <a:buAutoNum type="arabicPeriod" startAt="7"/>
              <a:defRPr/>
            </a:pPr>
            <a:r>
              <a:rPr lang="cs-CZ"/>
              <a:t>Výpočet daně</a:t>
            </a:r>
          </a:p>
          <a:p>
            <a:pPr marL="624078" indent="-514350">
              <a:buFont typeface="+mj-lt"/>
              <a:buAutoNum type="arabicPeriod" startAt="7"/>
              <a:defRPr/>
            </a:pPr>
            <a:r>
              <a:rPr lang="cs-CZ"/>
              <a:t>Zdaňovací období</a:t>
            </a:r>
          </a:p>
          <a:p>
            <a:pPr marL="624078" indent="-514350">
              <a:buFont typeface="+mj-lt"/>
              <a:buAutoNum type="arabicPeriod" startAt="7"/>
              <a:defRPr/>
            </a:pPr>
            <a:r>
              <a:rPr lang="cs-CZ"/>
              <a:t>Rozpočtové určení daně</a:t>
            </a:r>
          </a:p>
          <a:p>
            <a:pPr marL="624078" indent="-514350">
              <a:buFont typeface="+mj-lt"/>
              <a:buAutoNum type="arabicPeriod" startAt="7"/>
              <a:defRPr/>
            </a:pPr>
            <a:r>
              <a:rPr lang="cs-CZ"/>
              <a:t>Paušální daň</a:t>
            </a:r>
          </a:p>
          <a:p>
            <a:pPr marL="624078" indent="-514350">
              <a:buFont typeface="+mj-lt"/>
              <a:buAutoNum type="arabicPeriod" startAt="7"/>
              <a:defRPr/>
            </a:pPr>
            <a:r>
              <a:rPr lang="cs-CZ"/>
              <a:t>Správa daně</a:t>
            </a:r>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5.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a:t>Vymezení základu daně</a:t>
            </a:r>
          </a:p>
          <a:p>
            <a:pPr marL="514350" indent="-514350">
              <a:buFont typeface="+mj-lt"/>
              <a:buAutoNum type="alphaUcPeriod"/>
            </a:pPr>
            <a:r>
              <a:rPr lang="cs-CZ"/>
              <a:t>Nezdanitelné části základu daně</a:t>
            </a:r>
          </a:p>
          <a:p>
            <a:pPr marL="514350" indent="-514350">
              <a:buFont typeface="+mj-lt"/>
              <a:buAutoNum type="alphaUcPeriod"/>
            </a:pPr>
            <a:r>
              <a:rPr lang="cs-CZ"/>
              <a:t>Položky odčitatelné od základu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248637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Vymezení základu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upravuje § 5 ZDP</a:t>
            </a:r>
          </a:p>
          <a:p>
            <a:r>
              <a:rPr lang="cs-CZ" b="1"/>
              <a:t>obecné vymezení (odst. 1)</a:t>
            </a:r>
          </a:p>
          <a:p>
            <a:pPr lvl="1"/>
            <a:r>
              <a:rPr lang="cs-CZ"/>
              <a:t>příjmy přesahující výdaje</a:t>
            </a:r>
          </a:p>
          <a:p>
            <a:r>
              <a:rPr lang="cs-CZ" b="1"/>
              <a:t>více druhů příjmů (odst. 2)</a:t>
            </a:r>
          </a:p>
          <a:p>
            <a:pPr lvl="1"/>
            <a:r>
              <a:rPr lang="cs-CZ"/>
              <a:t>součet dílčích základů</a:t>
            </a:r>
          </a:p>
          <a:p>
            <a:r>
              <a:rPr lang="cs-CZ" b="1"/>
              <a:t>daňová ztráta (odst. 3)</a:t>
            </a:r>
          </a:p>
          <a:p>
            <a:pPr lvl="1"/>
            <a:r>
              <a:rPr lang="cs-CZ"/>
              <a:t>jen § 7 a 9 ZDP</a:t>
            </a:r>
          </a:p>
          <a:p>
            <a:pPr lvl="1"/>
            <a:r>
              <a:rPr lang="cs-CZ"/>
              <a:t>snížení úhrnu dílčích základů podle § 7 až 10 ZDP</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115354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Nezdanitelné části základu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upravuje § 15 ZDP</a:t>
            </a:r>
          </a:p>
          <a:p>
            <a:r>
              <a:rPr lang="cs-CZ"/>
              <a:t>bezúplatná plnění</a:t>
            </a:r>
          </a:p>
          <a:p>
            <a:r>
              <a:rPr lang="cs-CZ"/>
              <a:t>úroky</a:t>
            </a:r>
          </a:p>
          <a:p>
            <a:r>
              <a:rPr lang="cs-CZ"/>
              <a:t>příspěvky na daňově podporované produkty spoření na stáří a daňově podporované produkty pojištění dlouhodobé péče</a:t>
            </a:r>
          </a:p>
          <a:p>
            <a:r>
              <a:rPr lang="cs-CZ" strike="sngStrike"/>
              <a:t>členské příspěvky odborové organizaci</a:t>
            </a:r>
            <a:r>
              <a:rPr lang="cs-CZ"/>
              <a:t> </a:t>
            </a:r>
            <a:r>
              <a:rPr lang="cs-CZ" sz="2400" i="1">
                <a:solidFill>
                  <a:schemeClr val="accent1"/>
                </a:solidFill>
              </a:rPr>
              <a:t>(zrušeno od 2024)</a:t>
            </a:r>
            <a:endParaRPr lang="cs-CZ" i="1">
              <a:solidFill>
                <a:schemeClr val="accent1"/>
              </a:solidFill>
            </a:endParaRPr>
          </a:p>
          <a:p>
            <a:r>
              <a:rPr lang="cs-CZ" strike="sngStrike"/>
              <a:t>úhrady za zkoušky ověřující výsledky dalšího vzdělávání</a:t>
            </a:r>
            <a:r>
              <a:rPr lang="cs-CZ"/>
              <a:t> </a:t>
            </a:r>
            <a:r>
              <a:rPr lang="cs-CZ" sz="2400" i="1">
                <a:solidFill>
                  <a:schemeClr val="accent1"/>
                </a:solidFill>
              </a:rPr>
              <a:t>(zrušeno od 2024)</a:t>
            </a:r>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749482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Položky odčitatelné od základu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upravuje § 34 ZDP</a:t>
            </a:r>
          </a:p>
          <a:p>
            <a:pPr hangingPunct="0"/>
            <a:endParaRPr lang="cs-CZ"/>
          </a:p>
          <a:p>
            <a:pPr hangingPunct="0"/>
            <a:r>
              <a:rPr lang="cs-CZ"/>
              <a:t>daňová ztráta</a:t>
            </a:r>
          </a:p>
          <a:p>
            <a:pPr hangingPunct="0"/>
            <a:r>
              <a:rPr lang="cs-CZ"/>
              <a:t>odpočet na podporu výzkumu a vývoje </a:t>
            </a:r>
          </a:p>
          <a:p>
            <a:pPr hangingPunct="0"/>
            <a:r>
              <a:rPr lang="cs-CZ"/>
              <a:t>odpočet na podporu odborného vzdělávání</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856830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6. Sazba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a:t>Charakter sazby</a:t>
            </a:r>
          </a:p>
          <a:p>
            <a:pPr marL="514350" indent="-514350">
              <a:buFont typeface="+mj-lt"/>
              <a:buAutoNum type="alphaUcPeriod"/>
            </a:pPr>
            <a:r>
              <a:rPr lang="cs-CZ"/>
              <a:t>Slevy na dani </a:t>
            </a:r>
          </a:p>
          <a:p>
            <a:pPr marL="514350" indent="-514350">
              <a:buFont typeface="+mj-lt"/>
              <a:buAutoNum type="alphaUcPeriod"/>
            </a:pPr>
            <a:r>
              <a:rPr lang="cs-CZ"/>
              <a:t>Daňové zvýhodnění</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2486376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Charakter sazby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2175641"/>
            <a:ext cx="5257800" cy="2711669"/>
          </a:xfrm>
        </p:spPr>
        <p:style>
          <a:lnRef idx="2">
            <a:schemeClr val="accent1"/>
          </a:lnRef>
          <a:fillRef idx="1">
            <a:schemeClr val="lt1"/>
          </a:fillRef>
          <a:effectRef idx="0">
            <a:schemeClr val="accent1"/>
          </a:effectRef>
          <a:fontRef idx="minor">
            <a:schemeClr val="dk1"/>
          </a:fontRef>
        </p:style>
        <p:txBody>
          <a:bodyPr>
            <a:normAutofit/>
          </a:bodyPr>
          <a:lstStyle/>
          <a:p>
            <a:r>
              <a:rPr lang="cs-CZ" b="1"/>
              <a:t>poměrná progresivně klouzavá</a:t>
            </a:r>
          </a:p>
          <a:p>
            <a:pPr lvl="1"/>
            <a:r>
              <a:rPr lang="cs-CZ"/>
              <a:t>do roku 2020 poměrná lineární</a:t>
            </a:r>
          </a:p>
          <a:p>
            <a:pPr lvl="1"/>
            <a:r>
              <a:rPr lang="cs-CZ"/>
              <a:t>do roku 2007 poměrná progresivně klouzavá</a:t>
            </a:r>
          </a:p>
          <a:p>
            <a:endParaRPr lang="cs-CZ"/>
          </a:p>
          <a:p>
            <a:r>
              <a:rPr lang="cs-CZ" b="1"/>
              <a:t>lineární</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
        <p:nvSpPr>
          <p:cNvPr id="5" name="Zástupný obsah 2">
            <a:extLst>
              <a:ext uri="{FF2B5EF4-FFF2-40B4-BE49-F238E27FC236}">
                <a16:creationId xmlns:a16="http://schemas.microsoft.com/office/drawing/2014/main" id="{F542D823-602A-4531-95B9-8FF403641D16}"/>
              </a:ext>
            </a:extLst>
          </p:cNvPr>
          <p:cNvSpPr txBox="1">
            <a:spLocks/>
          </p:cNvSpPr>
          <p:nvPr/>
        </p:nvSpPr>
        <p:spPr>
          <a:xfrm>
            <a:off x="6096000" y="2175640"/>
            <a:ext cx="5257800" cy="271166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a:t>diferencovaná</a:t>
            </a:r>
          </a:p>
        </p:txBody>
      </p:sp>
      <p:sp>
        <p:nvSpPr>
          <p:cNvPr id="6" name="Zástupný obsah 2">
            <a:extLst>
              <a:ext uri="{FF2B5EF4-FFF2-40B4-BE49-F238E27FC236}">
                <a16:creationId xmlns:a16="http://schemas.microsoft.com/office/drawing/2014/main" id="{E4E9464A-FC7E-4B34-9DB2-1143CE067697}"/>
              </a:ext>
            </a:extLst>
          </p:cNvPr>
          <p:cNvSpPr txBox="1">
            <a:spLocks/>
          </p:cNvSpPr>
          <p:nvPr/>
        </p:nvSpPr>
        <p:spPr>
          <a:xfrm>
            <a:off x="838200" y="1341442"/>
            <a:ext cx="10515600" cy="11022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t>upravuje § 16 a 16a ZDP</a:t>
            </a:r>
          </a:p>
        </p:txBody>
      </p:sp>
    </p:spTree>
    <p:extLst>
      <p:ext uri="{BB962C8B-B14F-4D97-AF65-F5344CB8AC3E}">
        <p14:creationId xmlns:p14="http://schemas.microsoft.com/office/powerpoint/2010/main" val="3225115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Slevy na dani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57800" cy="4175117"/>
          </a:xfrm>
        </p:spPr>
        <p:txBody>
          <a:bodyPr>
            <a:normAutofit/>
          </a:bodyPr>
          <a:lstStyle/>
          <a:p>
            <a:r>
              <a:rPr lang="cs-CZ" b="1"/>
              <a:t>obecné slevy na dani</a:t>
            </a:r>
          </a:p>
          <a:p>
            <a:pPr lvl="1"/>
            <a:r>
              <a:rPr lang="cs-CZ"/>
              <a:t>upravuje § 35, 35a a 35b ZDP</a:t>
            </a:r>
          </a:p>
          <a:p>
            <a:pPr lvl="1"/>
            <a:r>
              <a:rPr lang="cs-CZ"/>
              <a:t>za zaměstnance se zdravotním postižením</a:t>
            </a:r>
          </a:p>
          <a:p>
            <a:pPr lvl="1"/>
            <a:r>
              <a:rPr lang="cs-CZ"/>
              <a:t>investiční pobídky (100 %)</a:t>
            </a:r>
          </a:p>
          <a:p>
            <a:pPr lvl="1"/>
            <a:r>
              <a:rPr lang="cs-CZ"/>
              <a:t>investiční pobídky (nižší částka)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26</a:t>
            </a:fld>
            <a:endParaRPr lang="cs-CZ"/>
          </a:p>
        </p:txBody>
      </p:sp>
      <p:sp>
        <p:nvSpPr>
          <p:cNvPr id="5" name="Zástupný obsah 2">
            <a:extLst>
              <a:ext uri="{FF2B5EF4-FFF2-40B4-BE49-F238E27FC236}">
                <a16:creationId xmlns:a16="http://schemas.microsoft.com/office/drawing/2014/main" id="{6B063BF5-03FE-4BA7-9B3C-2C75D98EACB4}"/>
              </a:ext>
            </a:extLst>
          </p:cNvPr>
          <p:cNvSpPr txBox="1">
            <a:spLocks/>
          </p:cNvSpPr>
          <p:nvPr/>
        </p:nvSpPr>
        <p:spPr>
          <a:xfrm>
            <a:off x="6095999" y="1341441"/>
            <a:ext cx="5437239" cy="417511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a:t>slevy na dani pro DPFO</a:t>
            </a:r>
          </a:p>
          <a:p>
            <a:pPr lvl="1"/>
            <a:r>
              <a:rPr lang="cs-CZ"/>
              <a:t>upravuje § 35ba a násl. ZDP</a:t>
            </a:r>
          </a:p>
          <a:p>
            <a:pPr lvl="1"/>
            <a:r>
              <a:rPr lang="cs-CZ"/>
              <a:t>základní sleva</a:t>
            </a:r>
          </a:p>
          <a:p>
            <a:pPr lvl="1"/>
            <a:r>
              <a:rPr lang="cs-CZ"/>
              <a:t>sleva na manžela</a:t>
            </a:r>
          </a:p>
          <a:p>
            <a:pPr lvl="2"/>
            <a:r>
              <a:rPr lang="cs-CZ"/>
              <a:t>registrovaný partner (§ 21e odst. 3 ZDP)</a:t>
            </a:r>
          </a:p>
          <a:p>
            <a:pPr lvl="1"/>
            <a:r>
              <a:rPr lang="cs-CZ"/>
              <a:t>základní sleva na invaliditu</a:t>
            </a:r>
          </a:p>
          <a:p>
            <a:pPr lvl="1"/>
            <a:r>
              <a:rPr lang="cs-CZ"/>
              <a:t>rozšířená sleva na invaliditu</a:t>
            </a:r>
          </a:p>
          <a:p>
            <a:pPr lvl="1"/>
            <a:r>
              <a:rPr lang="cs-CZ"/>
              <a:t>sleva na držitele průkazu ZTP/P</a:t>
            </a:r>
          </a:p>
          <a:p>
            <a:pPr lvl="1"/>
            <a:r>
              <a:rPr lang="cs-CZ" strike="sngStrike">
                <a:solidFill>
                  <a:schemeClr val="accent1"/>
                </a:solidFill>
              </a:rPr>
              <a:t>sleva na studenta</a:t>
            </a:r>
          </a:p>
          <a:p>
            <a:pPr lvl="1"/>
            <a:r>
              <a:rPr lang="cs-CZ" strike="sngStrike">
                <a:solidFill>
                  <a:schemeClr val="accent1"/>
                </a:solidFill>
              </a:rPr>
              <a:t>sleva za umístění dítěte (§ 35bb ZDP)</a:t>
            </a:r>
          </a:p>
          <a:p>
            <a:pPr lvl="1"/>
            <a:r>
              <a:rPr lang="cs-CZ" strike="sngStrike">
                <a:solidFill>
                  <a:schemeClr val="accent1"/>
                </a:solidFill>
              </a:rPr>
              <a:t>sleva na evidenci tržeb (§ 35bc </a:t>
            </a:r>
            <a:r>
              <a:rPr lang="cs-CZ" strike="sngStrike" err="1">
                <a:solidFill>
                  <a:schemeClr val="accent1"/>
                </a:solidFill>
              </a:rPr>
              <a:t>ZDP</a:t>
            </a:r>
            <a:r>
              <a:rPr lang="cs-CZ" strike="sngStrike">
                <a:solidFill>
                  <a:schemeClr val="accent1"/>
                </a:solidFill>
              </a:rPr>
              <a:t>)</a:t>
            </a:r>
          </a:p>
          <a:p>
            <a:pPr marL="457200" lvl="1" indent="0">
              <a:buNone/>
            </a:pPr>
            <a:endParaRPr lang="cs-CZ" strike="sngStrike">
              <a:solidFill>
                <a:schemeClr val="accent1"/>
              </a:solidFill>
            </a:endParaRPr>
          </a:p>
        </p:txBody>
      </p:sp>
    </p:spTree>
    <p:extLst>
      <p:ext uri="{BB962C8B-B14F-4D97-AF65-F5344CB8AC3E}">
        <p14:creationId xmlns:p14="http://schemas.microsoft.com/office/powerpoint/2010/main" val="755985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80"/>
            <a:ext cx="10515600" cy="1078824"/>
          </a:xfrm>
        </p:spPr>
        <p:txBody>
          <a:bodyPr/>
          <a:lstStyle/>
          <a:p>
            <a:r>
              <a:rPr lang="cs-CZ"/>
              <a:t>Výše slev na dani pro DPFO</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499214079"/>
              </p:ext>
            </p:extLst>
          </p:nvPr>
        </p:nvGraphicFramePr>
        <p:xfrm>
          <a:off x="132735" y="959658"/>
          <a:ext cx="11926520" cy="5455920"/>
        </p:xfrm>
        <a:graphic>
          <a:graphicData uri="http://schemas.openxmlformats.org/drawingml/2006/table">
            <a:tbl>
              <a:tblPr firstRow="1" bandRow="1">
                <a:tableStyleId>{5C22544A-7EE6-4342-B048-85BDC9FD1C3A}</a:tableStyleId>
              </a:tblPr>
              <a:tblGrid>
                <a:gridCol w="835328">
                  <a:extLst>
                    <a:ext uri="{9D8B030D-6E8A-4147-A177-3AD203B41FA5}">
                      <a16:colId xmlns:a16="http://schemas.microsoft.com/office/drawing/2014/main" val="20000"/>
                    </a:ext>
                  </a:extLst>
                </a:gridCol>
                <a:gridCol w="567792">
                  <a:extLst>
                    <a:ext uri="{9D8B030D-6E8A-4147-A177-3AD203B41FA5}">
                      <a16:colId xmlns:a16="http://schemas.microsoft.com/office/drawing/2014/main" val="20001"/>
                    </a:ext>
                  </a:extLst>
                </a:gridCol>
                <a:gridCol w="701560">
                  <a:extLst>
                    <a:ext uri="{9D8B030D-6E8A-4147-A177-3AD203B41FA5}">
                      <a16:colId xmlns:a16="http://schemas.microsoft.com/office/drawing/2014/main" val="20002"/>
                    </a:ext>
                  </a:extLst>
                </a:gridCol>
                <a:gridCol w="701560">
                  <a:extLst>
                    <a:ext uri="{9D8B030D-6E8A-4147-A177-3AD203B41FA5}">
                      <a16:colId xmlns:a16="http://schemas.microsoft.com/office/drawing/2014/main" val="20003"/>
                    </a:ext>
                  </a:extLst>
                </a:gridCol>
                <a:gridCol w="701560">
                  <a:extLst>
                    <a:ext uri="{9D8B030D-6E8A-4147-A177-3AD203B41FA5}">
                      <a16:colId xmlns:a16="http://schemas.microsoft.com/office/drawing/2014/main" val="20004"/>
                    </a:ext>
                  </a:extLst>
                </a:gridCol>
                <a:gridCol w="701560">
                  <a:extLst>
                    <a:ext uri="{9D8B030D-6E8A-4147-A177-3AD203B41FA5}">
                      <a16:colId xmlns:a16="http://schemas.microsoft.com/office/drawing/2014/main" val="20005"/>
                    </a:ext>
                  </a:extLst>
                </a:gridCol>
                <a:gridCol w="701560">
                  <a:extLst>
                    <a:ext uri="{9D8B030D-6E8A-4147-A177-3AD203B41FA5}">
                      <a16:colId xmlns:a16="http://schemas.microsoft.com/office/drawing/2014/main" val="20006"/>
                    </a:ext>
                  </a:extLst>
                </a:gridCol>
                <a:gridCol w="701560">
                  <a:extLst>
                    <a:ext uri="{9D8B030D-6E8A-4147-A177-3AD203B41FA5}">
                      <a16:colId xmlns:a16="http://schemas.microsoft.com/office/drawing/2014/main" val="20007"/>
                    </a:ext>
                  </a:extLst>
                </a:gridCol>
                <a:gridCol w="701560">
                  <a:extLst>
                    <a:ext uri="{9D8B030D-6E8A-4147-A177-3AD203B41FA5}">
                      <a16:colId xmlns:a16="http://schemas.microsoft.com/office/drawing/2014/main" val="20008"/>
                    </a:ext>
                  </a:extLst>
                </a:gridCol>
                <a:gridCol w="701560">
                  <a:extLst>
                    <a:ext uri="{9D8B030D-6E8A-4147-A177-3AD203B41FA5}">
                      <a16:colId xmlns:a16="http://schemas.microsoft.com/office/drawing/2014/main" val="20009"/>
                    </a:ext>
                  </a:extLst>
                </a:gridCol>
                <a:gridCol w="701560">
                  <a:extLst>
                    <a:ext uri="{9D8B030D-6E8A-4147-A177-3AD203B41FA5}">
                      <a16:colId xmlns:a16="http://schemas.microsoft.com/office/drawing/2014/main" val="20010"/>
                    </a:ext>
                  </a:extLst>
                </a:gridCol>
                <a:gridCol w="701560">
                  <a:extLst>
                    <a:ext uri="{9D8B030D-6E8A-4147-A177-3AD203B41FA5}">
                      <a16:colId xmlns:a16="http://schemas.microsoft.com/office/drawing/2014/main" val="20011"/>
                    </a:ext>
                  </a:extLst>
                </a:gridCol>
                <a:gridCol w="701560">
                  <a:extLst>
                    <a:ext uri="{9D8B030D-6E8A-4147-A177-3AD203B41FA5}">
                      <a16:colId xmlns:a16="http://schemas.microsoft.com/office/drawing/2014/main" val="17361420"/>
                    </a:ext>
                  </a:extLst>
                </a:gridCol>
                <a:gridCol w="701560">
                  <a:extLst>
                    <a:ext uri="{9D8B030D-6E8A-4147-A177-3AD203B41FA5}">
                      <a16:colId xmlns:a16="http://schemas.microsoft.com/office/drawing/2014/main" val="865229514"/>
                    </a:ext>
                  </a:extLst>
                </a:gridCol>
                <a:gridCol w="701560">
                  <a:extLst>
                    <a:ext uri="{9D8B030D-6E8A-4147-A177-3AD203B41FA5}">
                      <a16:colId xmlns:a16="http://schemas.microsoft.com/office/drawing/2014/main" val="1374171164"/>
                    </a:ext>
                  </a:extLst>
                </a:gridCol>
                <a:gridCol w="701560">
                  <a:extLst>
                    <a:ext uri="{9D8B030D-6E8A-4147-A177-3AD203B41FA5}">
                      <a16:colId xmlns:a16="http://schemas.microsoft.com/office/drawing/2014/main" val="2983363358"/>
                    </a:ext>
                  </a:extLst>
                </a:gridCol>
                <a:gridCol w="701560">
                  <a:extLst>
                    <a:ext uri="{9D8B030D-6E8A-4147-A177-3AD203B41FA5}">
                      <a16:colId xmlns:a16="http://schemas.microsoft.com/office/drawing/2014/main" val="2794464579"/>
                    </a:ext>
                  </a:extLst>
                </a:gridCol>
              </a:tblGrid>
              <a:tr h="370840">
                <a:tc>
                  <a:txBody>
                    <a:bodyPr/>
                    <a:lstStyle/>
                    <a:p>
                      <a:pPr algn="ctr"/>
                      <a:r>
                        <a:rPr lang="cs-CZ" sz="1400">
                          <a:latin typeface="Gill Sans MT" panose="020B0502020104020203" pitchFamily="34" charset="-18"/>
                        </a:rPr>
                        <a:t>Sleva na dani</a:t>
                      </a:r>
                    </a:p>
                  </a:txBody>
                  <a:tcPr marL="121920" marR="121920" anchor="ctr"/>
                </a:tc>
                <a:tc>
                  <a:txBody>
                    <a:bodyPr/>
                    <a:lstStyle/>
                    <a:p>
                      <a:pPr algn="ctr"/>
                      <a:r>
                        <a:rPr lang="cs-CZ" sz="1400">
                          <a:latin typeface="Gill Sans MT" panose="020B0502020104020203" pitchFamily="34" charset="-18"/>
                        </a:rPr>
                        <a:t>2007</a:t>
                      </a:r>
                    </a:p>
                  </a:txBody>
                  <a:tcPr marL="121920" marR="121920" anchor="ctr"/>
                </a:tc>
                <a:tc>
                  <a:txBody>
                    <a:bodyPr/>
                    <a:lstStyle/>
                    <a:p>
                      <a:pPr algn="ctr"/>
                      <a:r>
                        <a:rPr lang="cs-CZ" sz="1400" baseline="0">
                          <a:latin typeface="Gill Sans MT" panose="020B0502020104020203" pitchFamily="34" charset="-18"/>
                        </a:rPr>
                        <a:t>2008</a:t>
                      </a:r>
                      <a:endParaRPr lang="cs-CZ" sz="1400">
                        <a:latin typeface="Gill Sans MT" panose="020B0502020104020203" pitchFamily="34" charset="-18"/>
                      </a:endParaRPr>
                    </a:p>
                  </a:txBody>
                  <a:tcPr marL="121920" marR="121920" anchor="ctr"/>
                </a:tc>
                <a:tc>
                  <a:txBody>
                    <a:bodyPr/>
                    <a:lstStyle/>
                    <a:p>
                      <a:pPr algn="ctr"/>
                      <a:r>
                        <a:rPr lang="cs-CZ" sz="1400">
                          <a:latin typeface="Gill Sans MT" panose="020B0502020104020203" pitchFamily="34" charset="-18"/>
                        </a:rPr>
                        <a:t>2009 a 2010</a:t>
                      </a:r>
                    </a:p>
                  </a:txBody>
                  <a:tcPr marL="121920" marR="121920" anchor="ctr"/>
                </a:tc>
                <a:tc>
                  <a:txBody>
                    <a:bodyPr/>
                    <a:lstStyle/>
                    <a:p>
                      <a:pPr algn="ctr"/>
                      <a:r>
                        <a:rPr lang="cs-CZ" sz="1400">
                          <a:latin typeface="Gill Sans MT" panose="020B0502020104020203" pitchFamily="34" charset="-18"/>
                        </a:rPr>
                        <a:t>2011</a:t>
                      </a:r>
                    </a:p>
                  </a:txBody>
                  <a:tcPr marL="121920" marR="121920" anchor="ctr"/>
                </a:tc>
                <a:tc>
                  <a:txBody>
                    <a:bodyPr/>
                    <a:lstStyle/>
                    <a:p>
                      <a:pPr algn="ctr"/>
                      <a:r>
                        <a:rPr lang="cs-CZ" sz="1400">
                          <a:latin typeface="Gill Sans MT" panose="020B0502020104020203" pitchFamily="34" charset="-18"/>
                        </a:rPr>
                        <a:t>2012 a 2013</a:t>
                      </a:r>
                    </a:p>
                  </a:txBody>
                  <a:tcPr marL="121920" marR="121920" anchor="ctr"/>
                </a:tc>
                <a:tc>
                  <a:txBody>
                    <a:bodyPr/>
                    <a:lstStyle/>
                    <a:p>
                      <a:pPr algn="ctr"/>
                      <a:r>
                        <a:rPr lang="cs-CZ" sz="1400">
                          <a:latin typeface="Gill Sans MT" panose="020B0502020104020203" pitchFamily="34" charset="-18"/>
                        </a:rPr>
                        <a:t>2014</a:t>
                      </a:r>
                    </a:p>
                  </a:txBody>
                  <a:tcPr marL="121920" marR="121920" anchor="ctr"/>
                </a:tc>
                <a:tc>
                  <a:txBody>
                    <a:bodyPr/>
                    <a:lstStyle/>
                    <a:p>
                      <a:pPr algn="ctr"/>
                      <a:r>
                        <a:rPr lang="cs-CZ" sz="1400">
                          <a:latin typeface="Gill Sans MT" panose="020B0502020104020203" pitchFamily="34" charset="-18"/>
                        </a:rPr>
                        <a:t>2015</a:t>
                      </a:r>
                    </a:p>
                  </a:txBody>
                  <a:tcPr marL="121920" marR="121920" anchor="ctr"/>
                </a:tc>
                <a:tc>
                  <a:txBody>
                    <a:bodyPr/>
                    <a:lstStyle/>
                    <a:p>
                      <a:pPr algn="ctr"/>
                      <a:r>
                        <a:rPr lang="cs-CZ" sz="1400">
                          <a:latin typeface="Gill Sans MT" panose="020B0502020104020203" pitchFamily="34" charset="-18"/>
                        </a:rPr>
                        <a:t>2016</a:t>
                      </a:r>
                    </a:p>
                  </a:txBody>
                  <a:tcPr marL="121920" marR="121920" anchor="ctr"/>
                </a:tc>
                <a:tc>
                  <a:txBody>
                    <a:bodyPr/>
                    <a:lstStyle/>
                    <a:p>
                      <a:pPr algn="ctr"/>
                      <a:r>
                        <a:rPr lang="cs-CZ" sz="1400">
                          <a:latin typeface="Gill Sans MT" panose="020B0502020104020203" pitchFamily="34" charset="-18"/>
                        </a:rPr>
                        <a:t>2017</a:t>
                      </a:r>
                    </a:p>
                  </a:txBody>
                  <a:tcPr marL="121920" marR="121920" anchor="ctr"/>
                </a:tc>
                <a:tc>
                  <a:txBody>
                    <a:bodyPr/>
                    <a:lstStyle/>
                    <a:p>
                      <a:pPr algn="ctr"/>
                      <a:r>
                        <a:rPr lang="cs-CZ" sz="1400">
                          <a:latin typeface="Gill Sans MT" panose="020B0502020104020203" pitchFamily="34" charset="-18"/>
                        </a:rPr>
                        <a:t>2018</a:t>
                      </a:r>
                    </a:p>
                  </a:txBody>
                  <a:tcPr marL="121920" marR="121920" anchor="ctr"/>
                </a:tc>
                <a:tc>
                  <a:txBody>
                    <a:bodyPr/>
                    <a:lstStyle/>
                    <a:p>
                      <a:pPr algn="ctr"/>
                      <a:r>
                        <a:rPr lang="cs-CZ" sz="1400" b="1" kern="1200">
                          <a:solidFill>
                            <a:schemeClr val="lt1"/>
                          </a:solidFill>
                          <a:latin typeface="Gill Sans MT" panose="020B0502020104020203" pitchFamily="34" charset="-18"/>
                          <a:ea typeface="+mn-ea"/>
                          <a:cs typeface="+mn-cs"/>
                        </a:rPr>
                        <a:t>2019</a:t>
                      </a:r>
                    </a:p>
                  </a:txBody>
                  <a:tcPr anchor="ctr"/>
                </a:tc>
                <a:tc>
                  <a:txBody>
                    <a:bodyPr/>
                    <a:lstStyle/>
                    <a:p>
                      <a:pPr algn="ctr"/>
                      <a:r>
                        <a:rPr lang="cs-CZ" sz="1400" b="1" kern="1200">
                          <a:solidFill>
                            <a:schemeClr val="lt1"/>
                          </a:solidFill>
                          <a:latin typeface="Gill Sans MT" panose="020B0502020104020203" pitchFamily="34" charset="-18"/>
                          <a:ea typeface="+mn-ea"/>
                          <a:cs typeface="+mn-cs"/>
                        </a:rPr>
                        <a:t>2020</a:t>
                      </a:r>
                    </a:p>
                  </a:txBody>
                  <a:tcPr anchor="ctr"/>
                </a:tc>
                <a:tc>
                  <a:txBody>
                    <a:bodyPr/>
                    <a:lstStyle/>
                    <a:p>
                      <a:pPr algn="ctr"/>
                      <a:r>
                        <a:rPr lang="cs-CZ" sz="1400" b="1" kern="1200">
                          <a:solidFill>
                            <a:schemeClr val="lt1"/>
                          </a:solidFill>
                          <a:latin typeface="Gill Sans MT" panose="020B0502020104020203" pitchFamily="34" charset="-18"/>
                          <a:ea typeface="+mn-ea"/>
                          <a:cs typeface="+mn-cs"/>
                        </a:rPr>
                        <a:t>2021</a:t>
                      </a:r>
                    </a:p>
                  </a:txBody>
                  <a:tcPr anchor="ctr"/>
                </a:tc>
                <a:tc>
                  <a:txBody>
                    <a:bodyPr/>
                    <a:lstStyle/>
                    <a:p>
                      <a:pPr algn="ctr"/>
                      <a:r>
                        <a:rPr lang="cs-CZ" sz="1400" b="1" kern="1200">
                          <a:solidFill>
                            <a:schemeClr val="lt1"/>
                          </a:solidFill>
                          <a:latin typeface="Gill Sans MT" panose="020B0502020104020203" pitchFamily="34" charset="-18"/>
                          <a:ea typeface="+mn-ea"/>
                          <a:cs typeface="+mn-cs"/>
                        </a:rPr>
                        <a:t>2022</a:t>
                      </a:r>
                    </a:p>
                  </a:txBody>
                  <a:tcPr anchor="ctr"/>
                </a:tc>
                <a:tc>
                  <a:txBody>
                    <a:bodyPr/>
                    <a:lstStyle/>
                    <a:p>
                      <a:pPr algn="ctr"/>
                      <a:r>
                        <a:rPr lang="cs-CZ" sz="1400" b="1" kern="1200">
                          <a:solidFill>
                            <a:schemeClr val="lt1"/>
                          </a:solidFill>
                          <a:latin typeface="Gill Sans MT" panose="020B0502020104020203" pitchFamily="34" charset="-18"/>
                          <a:ea typeface="+mn-ea"/>
                          <a:cs typeface="+mn-cs"/>
                        </a:rPr>
                        <a:t>2023</a:t>
                      </a:r>
                    </a:p>
                  </a:txBody>
                  <a:tcPr anchor="ctr"/>
                </a:tc>
                <a:tc>
                  <a:txBody>
                    <a:bodyPr/>
                    <a:lstStyle/>
                    <a:p>
                      <a:pPr algn="ctr"/>
                      <a:r>
                        <a:rPr lang="cs-CZ" sz="1400" b="1" kern="1200" dirty="0">
                          <a:solidFill>
                            <a:schemeClr val="lt1"/>
                          </a:solidFill>
                          <a:latin typeface="Gill Sans MT" panose="020B0502020104020203" pitchFamily="34" charset="-18"/>
                          <a:ea typeface="+mn-ea"/>
                          <a:cs typeface="+mn-cs"/>
                        </a:rPr>
                        <a:t>2024 a 2025</a:t>
                      </a:r>
                    </a:p>
                  </a:txBody>
                  <a:tcPr anchor="ctr"/>
                </a:tc>
                <a:extLst>
                  <a:ext uri="{0D108BD9-81ED-4DB2-BD59-A6C34878D82A}">
                    <a16:rowId xmlns:a16="http://schemas.microsoft.com/office/drawing/2014/main" val="10000"/>
                  </a:ext>
                </a:extLst>
              </a:tr>
              <a:tr h="370840">
                <a:tc>
                  <a:txBody>
                    <a:bodyPr/>
                    <a:lstStyle/>
                    <a:p>
                      <a:r>
                        <a:rPr lang="cs-CZ" sz="1400">
                          <a:latin typeface="Gill Sans MT" panose="020B0502020104020203" pitchFamily="34" charset="-18"/>
                        </a:rPr>
                        <a:t>základní</a:t>
                      </a:r>
                    </a:p>
                  </a:txBody>
                  <a:tcPr marL="121920" marR="121920"/>
                </a:tc>
                <a:tc>
                  <a:txBody>
                    <a:bodyPr/>
                    <a:lstStyle/>
                    <a:p>
                      <a:pPr algn="ctr"/>
                      <a:r>
                        <a:rPr lang="cs-CZ" sz="1200">
                          <a:latin typeface="Gill Sans MT" panose="020B0502020104020203" pitchFamily="34" charset="-18"/>
                        </a:rPr>
                        <a:t>7.200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23.640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27 840 Kč</a:t>
                      </a:r>
                    </a:p>
                  </a:txBody>
                  <a:tcPr marL="121920" marR="121920" anchor="ctr"/>
                </a:tc>
                <a:tc>
                  <a:txBody>
                    <a:bodyPr/>
                    <a:lstStyle/>
                    <a:p>
                      <a:pPr algn="ctr"/>
                      <a:r>
                        <a:rPr lang="cs-CZ" sz="1200">
                          <a:latin typeface="Gill Sans MT" panose="020B0502020104020203" pitchFamily="34" charset="-18"/>
                        </a:rPr>
                        <a:t>30 840 Kč</a:t>
                      </a:r>
                    </a:p>
                  </a:txBody>
                  <a:tcPr marL="121920" marR="121920" anchor="ctr"/>
                </a:tc>
                <a:tc>
                  <a:txBody>
                    <a:bodyPr/>
                    <a:lstStyle/>
                    <a:p>
                      <a:pPr algn="ctr"/>
                      <a:r>
                        <a:rPr lang="cs-CZ" sz="1200">
                          <a:latin typeface="Gill Sans MT" panose="020B0502020104020203" pitchFamily="34" charset="-18"/>
                        </a:rPr>
                        <a:t>30 840 Kč</a:t>
                      </a:r>
                    </a:p>
                  </a:txBody>
                  <a:tcPr marL="121920" marR="121920" anchor="ctr"/>
                </a:tc>
                <a:tc>
                  <a:txBody>
                    <a:bodyPr/>
                    <a:lstStyle/>
                    <a:p>
                      <a:pPr algn="ctr"/>
                      <a:r>
                        <a:rPr lang="cs-CZ" sz="1200">
                          <a:latin typeface="Gill Sans MT" panose="020B0502020104020203" pitchFamily="34" charset="-18"/>
                        </a:rPr>
                        <a:t>30 840 Kč</a:t>
                      </a:r>
                    </a:p>
                  </a:txBody>
                  <a:tcPr marL="121920" marR="121920" anchor="ctr"/>
                </a:tc>
                <a:extLst>
                  <a:ext uri="{0D108BD9-81ED-4DB2-BD59-A6C34878D82A}">
                    <a16:rowId xmlns:a16="http://schemas.microsoft.com/office/drawing/2014/main" val="10001"/>
                  </a:ext>
                </a:extLst>
              </a:tr>
              <a:tr h="370840">
                <a:tc>
                  <a:txBody>
                    <a:bodyPr/>
                    <a:lstStyle/>
                    <a:p>
                      <a:r>
                        <a:rPr lang="cs-CZ" sz="1400">
                          <a:latin typeface="Gill Sans MT" panose="020B0502020104020203" pitchFamily="34" charset="-18"/>
                        </a:rPr>
                        <a:t>manžel</a:t>
                      </a:r>
                    </a:p>
                  </a:txBody>
                  <a:tcPr marL="121920" marR="121920"/>
                </a:tc>
                <a:tc>
                  <a:txBody>
                    <a:bodyPr/>
                    <a:lstStyle/>
                    <a:p>
                      <a:pPr algn="ctr"/>
                      <a:r>
                        <a:rPr lang="cs-CZ" sz="1200">
                          <a:latin typeface="Gill Sans MT" panose="020B0502020104020203" pitchFamily="34" charset="-18"/>
                        </a:rPr>
                        <a:t>4.200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tc>
                  <a:txBody>
                    <a:bodyPr/>
                    <a:lstStyle/>
                    <a:p>
                      <a:pPr algn="ctr"/>
                      <a:r>
                        <a:rPr lang="cs-CZ" sz="1200">
                          <a:latin typeface="Gill Sans MT" panose="020B0502020104020203" pitchFamily="34" charset="-18"/>
                        </a:rPr>
                        <a:t>24.840 Kč</a:t>
                      </a:r>
                    </a:p>
                  </a:txBody>
                  <a:tcPr marL="121920" marR="121920" anchor="ctr"/>
                </a:tc>
                <a:extLst>
                  <a:ext uri="{0D108BD9-81ED-4DB2-BD59-A6C34878D82A}">
                    <a16:rowId xmlns:a16="http://schemas.microsoft.com/office/drawing/2014/main" val="10002"/>
                  </a:ext>
                </a:extLst>
              </a:tr>
              <a:tr h="370840">
                <a:tc>
                  <a:txBody>
                    <a:bodyPr/>
                    <a:lstStyle/>
                    <a:p>
                      <a:r>
                        <a:rPr lang="cs-CZ" sz="1400">
                          <a:latin typeface="Gill Sans MT" panose="020B0502020104020203" pitchFamily="34" charset="-18"/>
                        </a:rPr>
                        <a:t>základní invalidita</a:t>
                      </a:r>
                    </a:p>
                  </a:txBody>
                  <a:tcPr marL="121920" marR="121920"/>
                </a:tc>
                <a:tc>
                  <a:txBody>
                    <a:bodyPr/>
                    <a:lstStyle/>
                    <a:p>
                      <a:pPr algn="ctr"/>
                      <a:r>
                        <a:rPr lang="cs-CZ" sz="1200">
                          <a:latin typeface="Gill Sans MT" panose="020B0502020104020203" pitchFamily="34" charset="-18"/>
                        </a:rPr>
                        <a:t>1.500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tc>
                  <a:txBody>
                    <a:bodyPr/>
                    <a:lstStyle/>
                    <a:p>
                      <a:pPr algn="ctr"/>
                      <a:r>
                        <a:rPr lang="cs-CZ" sz="1200">
                          <a:latin typeface="Gill Sans MT" panose="020B0502020104020203" pitchFamily="34" charset="-18"/>
                        </a:rPr>
                        <a:t>2.520 Kč</a:t>
                      </a:r>
                    </a:p>
                  </a:txBody>
                  <a:tcPr marL="121920" marR="121920" anchor="ctr"/>
                </a:tc>
                <a:extLst>
                  <a:ext uri="{0D108BD9-81ED-4DB2-BD59-A6C34878D82A}">
                    <a16:rowId xmlns:a16="http://schemas.microsoft.com/office/drawing/2014/main" val="10003"/>
                  </a:ext>
                </a:extLst>
              </a:tr>
              <a:tr h="370840">
                <a:tc>
                  <a:txBody>
                    <a:bodyPr/>
                    <a:lstStyle/>
                    <a:p>
                      <a:r>
                        <a:rPr lang="cs-CZ" sz="1400">
                          <a:latin typeface="Gill Sans MT" panose="020B0502020104020203" pitchFamily="34" charset="-18"/>
                        </a:rPr>
                        <a:t>rozšířená invalidita</a:t>
                      </a:r>
                    </a:p>
                  </a:txBody>
                  <a:tcPr marL="121920" marR="121920"/>
                </a:tc>
                <a:tc>
                  <a:txBody>
                    <a:bodyPr/>
                    <a:lstStyle/>
                    <a:p>
                      <a:pPr algn="ctr"/>
                      <a:r>
                        <a:rPr lang="cs-CZ" sz="1200">
                          <a:latin typeface="Gill Sans MT" panose="020B0502020104020203" pitchFamily="34" charset="-18"/>
                        </a:rPr>
                        <a:t>3.000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tc>
                  <a:txBody>
                    <a:bodyPr/>
                    <a:lstStyle/>
                    <a:p>
                      <a:pPr algn="ctr"/>
                      <a:r>
                        <a:rPr lang="cs-CZ" sz="1200">
                          <a:latin typeface="Gill Sans MT" panose="020B0502020104020203" pitchFamily="34" charset="-18"/>
                        </a:rPr>
                        <a:t>5.040 Kč</a:t>
                      </a:r>
                    </a:p>
                  </a:txBody>
                  <a:tcPr marL="121920" marR="121920" anchor="ctr"/>
                </a:tc>
                <a:extLst>
                  <a:ext uri="{0D108BD9-81ED-4DB2-BD59-A6C34878D82A}">
                    <a16:rowId xmlns:a16="http://schemas.microsoft.com/office/drawing/2014/main" val="10004"/>
                  </a:ext>
                </a:extLst>
              </a:tr>
              <a:tr h="370840">
                <a:tc>
                  <a:txBody>
                    <a:bodyPr/>
                    <a:lstStyle/>
                    <a:p>
                      <a:r>
                        <a:rPr lang="cs-CZ" sz="1400">
                          <a:latin typeface="Gill Sans MT" panose="020B0502020104020203" pitchFamily="34" charset="-18"/>
                        </a:rPr>
                        <a:t>průkaz ZTP/P</a:t>
                      </a:r>
                    </a:p>
                  </a:txBody>
                  <a:tcPr marL="121920" marR="121920"/>
                </a:tc>
                <a:tc>
                  <a:txBody>
                    <a:bodyPr/>
                    <a:lstStyle/>
                    <a:p>
                      <a:pPr algn="ctr"/>
                      <a:r>
                        <a:rPr lang="cs-CZ" sz="1200">
                          <a:latin typeface="Gill Sans MT" panose="020B0502020104020203" pitchFamily="34" charset="-18"/>
                        </a:rPr>
                        <a:t>9.600 Kč</a:t>
                      </a: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16.140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extLst>
                  <a:ext uri="{0D108BD9-81ED-4DB2-BD59-A6C34878D82A}">
                    <a16:rowId xmlns:a16="http://schemas.microsoft.com/office/drawing/2014/main" val="10005"/>
                  </a:ext>
                </a:extLst>
              </a:tr>
              <a:tr h="370840">
                <a:tc>
                  <a:txBody>
                    <a:bodyPr/>
                    <a:lstStyle/>
                    <a:p>
                      <a:r>
                        <a:rPr lang="cs-CZ" sz="1400">
                          <a:latin typeface="Gill Sans MT" panose="020B0502020104020203" pitchFamily="34" charset="-18"/>
                        </a:rPr>
                        <a:t>student</a:t>
                      </a:r>
                    </a:p>
                  </a:txBody>
                  <a:tcPr marL="121920" marR="121920"/>
                </a:tc>
                <a:tc>
                  <a:txBody>
                    <a:bodyPr/>
                    <a:lstStyle/>
                    <a:p>
                      <a:pPr algn="ctr"/>
                      <a:r>
                        <a:rPr lang="cs-CZ" sz="1200">
                          <a:latin typeface="Gill Sans MT" panose="020B0502020104020203" pitchFamily="34" charset="-18"/>
                        </a:rPr>
                        <a:t>2.400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4.020 Kč</a:t>
                      </a:r>
                    </a:p>
                  </a:txBody>
                  <a:tcPr marL="121920" marR="121920" anchor="ctr"/>
                </a:tc>
                <a:tc>
                  <a:txBody>
                    <a:bodyPr/>
                    <a:lstStyle/>
                    <a:p>
                      <a:pPr algn="ctr"/>
                      <a:r>
                        <a:rPr lang="cs-CZ" sz="1200">
                          <a:latin typeface="Gill Sans MT" panose="020B0502020104020203" pitchFamily="34" charset="-18"/>
                        </a:rPr>
                        <a:t>-</a:t>
                      </a:r>
                    </a:p>
                  </a:txBody>
                  <a:tcPr marL="121920" marR="121920" anchor="ctr"/>
                </a:tc>
                <a:extLst>
                  <a:ext uri="{0D108BD9-81ED-4DB2-BD59-A6C34878D82A}">
                    <a16:rowId xmlns:a16="http://schemas.microsoft.com/office/drawing/2014/main" val="10006"/>
                  </a:ext>
                </a:extLst>
              </a:tr>
              <a:tr h="370840">
                <a:tc>
                  <a:txBody>
                    <a:bodyPr/>
                    <a:lstStyle/>
                    <a:p>
                      <a:r>
                        <a:rPr lang="cs-CZ" sz="1400">
                          <a:latin typeface="Gill Sans MT" panose="020B0502020104020203" pitchFamily="34" charset="-18"/>
                        </a:rPr>
                        <a:t>umístění dítěte</a:t>
                      </a:r>
                    </a:p>
                  </a:txBody>
                  <a:tcPr marL="121920" marR="121920"/>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8.500 Kč</a:t>
                      </a:r>
                    </a:p>
                  </a:txBody>
                  <a:tcPr marL="121920" marR="121920" anchor="ctr"/>
                </a:tc>
                <a:tc>
                  <a:txBody>
                    <a:bodyPr/>
                    <a:lstStyle/>
                    <a:p>
                      <a:pPr algn="ctr"/>
                      <a:r>
                        <a:rPr lang="cs-CZ" sz="1200">
                          <a:latin typeface="Gill Sans MT" panose="020B0502020104020203" pitchFamily="34" charset="-18"/>
                        </a:rPr>
                        <a:t>až</a:t>
                      </a:r>
                      <a:br>
                        <a:rPr lang="cs-CZ" sz="1200">
                          <a:latin typeface="Gill Sans MT" panose="020B0502020104020203" pitchFamily="34" charset="-18"/>
                        </a:rPr>
                      </a:br>
                      <a:r>
                        <a:rPr lang="cs-CZ" sz="1200">
                          <a:latin typeface="Gill Sans MT" panose="020B0502020104020203" pitchFamily="34" charset="-18"/>
                        </a:rPr>
                        <a:t>9.200 Kč</a:t>
                      </a:r>
                    </a:p>
                  </a:txBody>
                  <a:tcPr marL="121920" marR="121920" anchor="ctr"/>
                </a:tc>
                <a:tc>
                  <a:txBody>
                    <a:bodyPr/>
                    <a:lstStyle/>
                    <a:p>
                      <a:pPr algn="ctr"/>
                      <a:r>
                        <a:rPr lang="cs-CZ" sz="1200">
                          <a:latin typeface="Gill Sans MT" panose="020B0502020104020203" pitchFamily="34" charset="-18"/>
                        </a:rPr>
                        <a:t>až</a:t>
                      </a:r>
                      <a:br>
                        <a:rPr lang="cs-CZ" sz="1200">
                          <a:latin typeface="Gill Sans MT" panose="020B0502020104020203" pitchFamily="34" charset="-18"/>
                        </a:rPr>
                      </a:br>
                      <a:r>
                        <a:rPr lang="cs-CZ" sz="1200">
                          <a:latin typeface="Gill Sans MT" panose="020B0502020104020203" pitchFamily="34" charset="-18"/>
                        </a:rPr>
                        <a:t>9.900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až</a:t>
                      </a:r>
                      <a:br>
                        <a:rPr lang="cs-CZ" sz="1200">
                          <a:latin typeface="Gill Sans MT" panose="020B0502020104020203" pitchFamily="34" charset="-18"/>
                        </a:rPr>
                      </a:br>
                      <a:r>
                        <a:rPr lang="cs-CZ" sz="1200">
                          <a:latin typeface="Gill Sans MT" panose="020B0502020104020203" pitchFamily="34" charset="-18"/>
                        </a:rPr>
                        <a:t>11.000</a:t>
                      </a:r>
                      <a:r>
                        <a:rPr lang="cs-CZ" sz="1200" baseline="0">
                          <a:latin typeface="Gill Sans MT" panose="020B0502020104020203" pitchFamily="34" charset="-18"/>
                        </a:rPr>
                        <a:t> Kč</a:t>
                      </a:r>
                      <a:endParaRPr lang="cs-CZ" sz="1200">
                        <a:latin typeface="Gill Sans MT" panose="020B0502020104020203" pitchFamily="34" charset="-18"/>
                      </a:endParaRP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12.200 Kč</a:t>
                      </a: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13.350 Kč</a:t>
                      </a: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14.600 Kč</a:t>
                      </a: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15.200 Kč</a:t>
                      </a: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16.200 Kč</a:t>
                      </a:r>
                    </a:p>
                  </a:txBody>
                  <a:tcPr marL="121920" marR="121920" anchor="ctr"/>
                </a:tc>
                <a:tc>
                  <a:txBody>
                    <a:bodyPr/>
                    <a:lstStyle/>
                    <a:p>
                      <a:pPr algn="ctr"/>
                      <a:r>
                        <a:rPr lang="cs-CZ" sz="1200">
                          <a:latin typeface="Gill Sans MT" panose="020B0502020104020203" pitchFamily="34" charset="-18"/>
                        </a:rPr>
                        <a:t>až </a:t>
                      </a:r>
                      <a:br>
                        <a:rPr lang="cs-CZ" sz="1200">
                          <a:latin typeface="Gill Sans MT" panose="020B0502020104020203" pitchFamily="34" charset="-18"/>
                        </a:rPr>
                      </a:br>
                      <a:r>
                        <a:rPr lang="cs-CZ" sz="1200">
                          <a:latin typeface="Gill Sans MT" panose="020B0502020104020203" pitchFamily="34" charset="-18"/>
                        </a:rPr>
                        <a:t>17.300 Kč</a:t>
                      </a:r>
                    </a:p>
                  </a:txBody>
                  <a:tcPr marL="121920" marR="121920" anchor="ctr"/>
                </a:tc>
                <a:tc>
                  <a:txBody>
                    <a:bodyPr/>
                    <a:lstStyle/>
                    <a:p>
                      <a:pPr algn="ctr"/>
                      <a:r>
                        <a:rPr lang="cs-CZ" sz="1200">
                          <a:latin typeface="Gill Sans MT" panose="020B0502020104020203" pitchFamily="34" charset="-18"/>
                        </a:rPr>
                        <a:t>-</a:t>
                      </a:r>
                    </a:p>
                  </a:txBody>
                  <a:tcPr marL="121920" marR="121920" anchor="ctr"/>
                </a:tc>
                <a:extLst>
                  <a:ext uri="{0D108BD9-81ED-4DB2-BD59-A6C34878D82A}">
                    <a16:rowId xmlns:a16="http://schemas.microsoft.com/office/drawing/2014/main" val="10007"/>
                  </a:ext>
                </a:extLst>
              </a:tr>
              <a:tr h="370840">
                <a:tc>
                  <a:txBody>
                    <a:bodyPr/>
                    <a:lstStyle/>
                    <a:p>
                      <a:r>
                        <a:rPr lang="cs-CZ" sz="1400">
                          <a:latin typeface="Gill Sans MT" panose="020B0502020104020203" pitchFamily="34" charset="-18"/>
                        </a:rPr>
                        <a:t>evidence</a:t>
                      </a:r>
                      <a:r>
                        <a:rPr lang="cs-CZ" sz="1400" baseline="0">
                          <a:latin typeface="Gill Sans MT" panose="020B0502020104020203" pitchFamily="34" charset="-18"/>
                        </a:rPr>
                        <a:t> tržeb</a:t>
                      </a:r>
                      <a:endParaRPr lang="cs-CZ" sz="1400">
                        <a:latin typeface="Gill Sans MT" panose="020B0502020104020203" pitchFamily="34" charset="-18"/>
                      </a:endParaRPr>
                    </a:p>
                  </a:txBody>
                  <a:tcPr marL="121920" marR="121920"/>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a:t>
                      </a:r>
                    </a:p>
                  </a:txBody>
                  <a:tcPr marL="121920" marR="121920" anchor="ctr"/>
                </a:tc>
                <a:tc>
                  <a:txBody>
                    <a:bodyPr/>
                    <a:lstStyle/>
                    <a:p>
                      <a:pPr algn="ctr"/>
                      <a:r>
                        <a:rPr lang="cs-CZ" sz="1200">
                          <a:latin typeface="Gill Sans MT" panose="020B0502020104020203" pitchFamily="34" charset="-18"/>
                        </a:rPr>
                        <a:t>5.000 Kč</a:t>
                      </a:r>
                    </a:p>
                  </a:txBody>
                  <a:tcPr marL="121920" marR="121920" anchor="ctr"/>
                </a:tc>
                <a:tc>
                  <a:txBody>
                    <a:bodyPr/>
                    <a:lstStyle/>
                    <a:p>
                      <a:pPr algn="ctr"/>
                      <a:r>
                        <a:rPr lang="cs-CZ" sz="120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a:latin typeface="Gill Sans MT" panose="020B0502020104020203" pitchFamily="34" charset="-18"/>
                        </a:rPr>
                        <a:t>5.000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a:latin typeface="Gill Sans MT" panose="020B0502020104020203" pitchFamily="34" charset="-18"/>
                        </a:rPr>
                        <a:t>-</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200" dirty="0">
                          <a:latin typeface="Gill Sans MT" panose="020B0502020104020203" pitchFamily="34" charset="-18"/>
                        </a:rPr>
                        <a:t>-</a:t>
                      </a:r>
                    </a:p>
                  </a:txBody>
                  <a:tcPr marL="121920" marR="121920" anchor="ctr"/>
                </a:tc>
                <a:extLst>
                  <a:ext uri="{0D108BD9-81ED-4DB2-BD59-A6C34878D82A}">
                    <a16:rowId xmlns:a16="http://schemas.microsoft.com/office/drawing/2014/main" val="10008"/>
                  </a:ext>
                </a:extLst>
              </a:tr>
            </a:tbl>
          </a:graphicData>
        </a:graphic>
      </p:graphicFrame>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2486376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Daňové zvýhodnění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28</a:t>
            </a:fld>
            <a:endParaRPr lang="cs-CZ"/>
          </a:p>
        </p:txBody>
      </p:sp>
      <p:sp>
        <p:nvSpPr>
          <p:cNvPr id="5" name="Zástupný obsah 2">
            <a:extLst>
              <a:ext uri="{FF2B5EF4-FFF2-40B4-BE49-F238E27FC236}">
                <a16:creationId xmlns:a16="http://schemas.microsoft.com/office/drawing/2014/main" id="{6B063BF5-03FE-4BA7-9B3C-2C75D98EACB4}"/>
              </a:ext>
            </a:extLst>
          </p:cNvPr>
          <p:cNvSpPr txBox="1">
            <a:spLocks/>
          </p:cNvSpPr>
          <p:nvPr/>
        </p:nvSpPr>
        <p:spPr>
          <a:xfrm>
            <a:off x="838200" y="1341441"/>
            <a:ext cx="10515600"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t>upravuje § 35c ZDP</a:t>
            </a:r>
          </a:p>
          <a:p>
            <a:endParaRPr lang="cs-CZ"/>
          </a:p>
          <a:p>
            <a:r>
              <a:rPr lang="cs-CZ"/>
              <a:t>forma</a:t>
            </a:r>
          </a:p>
          <a:p>
            <a:pPr lvl="1"/>
            <a:r>
              <a:rPr lang="cs-CZ"/>
              <a:t>slevy na dani</a:t>
            </a:r>
          </a:p>
          <a:p>
            <a:pPr lvl="1"/>
            <a:r>
              <a:rPr lang="cs-CZ"/>
              <a:t>slevy na dani a daňového bonusu</a:t>
            </a:r>
          </a:p>
          <a:p>
            <a:pPr lvl="1"/>
            <a:r>
              <a:rPr lang="cs-CZ"/>
              <a:t>daňového bonusu</a:t>
            </a:r>
          </a:p>
          <a:p>
            <a:pPr lvl="1"/>
            <a:endParaRPr lang="cs-CZ"/>
          </a:p>
        </p:txBody>
      </p:sp>
    </p:spTree>
    <p:extLst>
      <p:ext uri="{BB962C8B-B14F-4D97-AF65-F5344CB8AC3E}">
        <p14:creationId xmlns:p14="http://schemas.microsoft.com/office/powerpoint/2010/main" val="1263578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Výše daňového zvýhodnění</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929101952"/>
              </p:ext>
            </p:extLst>
          </p:nvPr>
        </p:nvGraphicFramePr>
        <p:xfrm>
          <a:off x="589935" y="1945640"/>
          <a:ext cx="11012133" cy="3210560"/>
        </p:xfrm>
        <a:graphic>
          <a:graphicData uri="http://schemas.openxmlformats.org/drawingml/2006/table">
            <a:tbl>
              <a:tblPr firstRow="1" bandRow="1">
                <a:tableStyleId>{5C22544A-7EE6-4342-B048-85BDC9FD1C3A}</a:tableStyleId>
              </a:tblPr>
              <a:tblGrid>
                <a:gridCol w="1001103">
                  <a:extLst>
                    <a:ext uri="{9D8B030D-6E8A-4147-A177-3AD203B41FA5}">
                      <a16:colId xmlns:a16="http://schemas.microsoft.com/office/drawing/2014/main" val="20000"/>
                    </a:ext>
                  </a:extLst>
                </a:gridCol>
                <a:gridCol w="1001103">
                  <a:extLst>
                    <a:ext uri="{9D8B030D-6E8A-4147-A177-3AD203B41FA5}">
                      <a16:colId xmlns:a16="http://schemas.microsoft.com/office/drawing/2014/main" val="20001"/>
                    </a:ext>
                  </a:extLst>
                </a:gridCol>
                <a:gridCol w="1001103">
                  <a:extLst>
                    <a:ext uri="{9D8B030D-6E8A-4147-A177-3AD203B41FA5}">
                      <a16:colId xmlns:a16="http://schemas.microsoft.com/office/drawing/2014/main" val="20002"/>
                    </a:ext>
                  </a:extLst>
                </a:gridCol>
                <a:gridCol w="1001103">
                  <a:extLst>
                    <a:ext uri="{9D8B030D-6E8A-4147-A177-3AD203B41FA5}">
                      <a16:colId xmlns:a16="http://schemas.microsoft.com/office/drawing/2014/main" val="20003"/>
                    </a:ext>
                  </a:extLst>
                </a:gridCol>
                <a:gridCol w="1001103">
                  <a:extLst>
                    <a:ext uri="{9D8B030D-6E8A-4147-A177-3AD203B41FA5}">
                      <a16:colId xmlns:a16="http://schemas.microsoft.com/office/drawing/2014/main" val="20004"/>
                    </a:ext>
                  </a:extLst>
                </a:gridCol>
                <a:gridCol w="1001103">
                  <a:extLst>
                    <a:ext uri="{9D8B030D-6E8A-4147-A177-3AD203B41FA5}">
                      <a16:colId xmlns:a16="http://schemas.microsoft.com/office/drawing/2014/main" val="20005"/>
                    </a:ext>
                  </a:extLst>
                </a:gridCol>
                <a:gridCol w="1001103">
                  <a:extLst>
                    <a:ext uri="{9D8B030D-6E8A-4147-A177-3AD203B41FA5}">
                      <a16:colId xmlns:a16="http://schemas.microsoft.com/office/drawing/2014/main" val="20006"/>
                    </a:ext>
                  </a:extLst>
                </a:gridCol>
                <a:gridCol w="1001103">
                  <a:extLst>
                    <a:ext uri="{9D8B030D-6E8A-4147-A177-3AD203B41FA5}">
                      <a16:colId xmlns:a16="http://schemas.microsoft.com/office/drawing/2014/main" val="20007"/>
                    </a:ext>
                  </a:extLst>
                </a:gridCol>
                <a:gridCol w="1001103">
                  <a:extLst>
                    <a:ext uri="{9D8B030D-6E8A-4147-A177-3AD203B41FA5}">
                      <a16:colId xmlns:a16="http://schemas.microsoft.com/office/drawing/2014/main" val="20008"/>
                    </a:ext>
                  </a:extLst>
                </a:gridCol>
                <a:gridCol w="1001103">
                  <a:extLst>
                    <a:ext uri="{9D8B030D-6E8A-4147-A177-3AD203B41FA5}">
                      <a16:colId xmlns:a16="http://schemas.microsoft.com/office/drawing/2014/main" val="1594432687"/>
                    </a:ext>
                  </a:extLst>
                </a:gridCol>
                <a:gridCol w="1001103">
                  <a:extLst>
                    <a:ext uri="{9D8B030D-6E8A-4147-A177-3AD203B41FA5}">
                      <a16:colId xmlns:a16="http://schemas.microsoft.com/office/drawing/2014/main" val="1300566799"/>
                    </a:ext>
                  </a:extLst>
                </a:gridCol>
              </a:tblGrid>
              <a:tr h="370840">
                <a:tc>
                  <a:txBody>
                    <a:bodyPr/>
                    <a:lstStyle/>
                    <a:p>
                      <a:pPr algn="ctr"/>
                      <a:endParaRPr lang="cs-CZ" sz="1600">
                        <a:latin typeface="Gill Sans MT" panose="020B0502020104020203" pitchFamily="34" charset="-18"/>
                      </a:endParaRPr>
                    </a:p>
                  </a:txBody>
                  <a:tcPr marL="121920" marR="121920"/>
                </a:tc>
                <a:tc>
                  <a:txBody>
                    <a:bodyPr/>
                    <a:lstStyle/>
                    <a:p>
                      <a:pPr algn="ctr"/>
                      <a:r>
                        <a:rPr lang="cs-CZ" sz="1600">
                          <a:latin typeface="Gill Sans MT" panose="020B0502020104020203" pitchFamily="34" charset="-18"/>
                        </a:rPr>
                        <a:t>2007</a:t>
                      </a:r>
                    </a:p>
                  </a:txBody>
                  <a:tcPr marL="121920" marR="121920" anchor="ctr"/>
                </a:tc>
                <a:tc>
                  <a:txBody>
                    <a:bodyPr/>
                    <a:lstStyle/>
                    <a:p>
                      <a:pPr algn="ctr"/>
                      <a:r>
                        <a:rPr lang="cs-CZ" sz="1600" baseline="0">
                          <a:latin typeface="Gill Sans MT" panose="020B0502020104020203" pitchFamily="34" charset="-18"/>
                        </a:rPr>
                        <a:t>2008 a 2009</a:t>
                      </a:r>
                      <a:endParaRPr lang="cs-CZ" sz="1600">
                        <a:latin typeface="Gill Sans MT" panose="020B0502020104020203" pitchFamily="34" charset="-18"/>
                      </a:endParaRPr>
                    </a:p>
                  </a:txBody>
                  <a:tcPr marL="121920" marR="121920" anchor="ctr"/>
                </a:tc>
                <a:tc>
                  <a:txBody>
                    <a:bodyPr/>
                    <a:lstStyle/>
                    <a:p>
                      <a:pPr algn="ctr"/>
                      <a:r>
                        <a:rPr lang="cs-CZ" sz="1600">
                          <a:latin typeface="Gill Sans MT" panose="020B0502020104020203" pitchFamily="34" charset="-18"/>
                        </a:rPr>
                        <a:t>2010 a 2011</a:t>
                      </a:r>
                    </a:p>
                  </a:txBody>
                  <a:tcPr marL="121920" marR="121920" anchor="ctr"/>
                </a:tc>
                <a:tc>
                  <a:txBody>
                    <a:bodyPr/>
                    <a:lstStyle/>
                    <a:p>
                      <a:pPr algn="ctr"/>
                      <a:r>
                        <a:rPr lang="cs-CZ" sz="1600">
                          <a:latin typeface="Gill Sans MT" panose="020B0502020104020203" pitchFamily="34" charset="-18"/>
                        </a:rPr>
                        <a:t>2012 až 2014</a:t>
                      </a:r>
                    </a:p>
                  </a:txBody>
                  <a:tcPr marL="121920" marR="121920" anchor="ctr"/>
                </a:tc>
                <a:tc>
                  <a:txBody>
                    <a:bodyPr/>
                    <a:lstStyle/>
                    <a:p>
                      <a:pPr algn="ctr"/>
                      <a:r>
                        <a:rPr lang="cs-CZ" sz="1600">
                          <a:latin typeface="Gill Sans MT" panose="020B0502020104020203" pitchFamily="34" charset="-18"/>
                        </a:rPr>
                        <a:t>2015</a:t>
                      </a:r>
                    </a:p>
                  </a:txBody>
                  <a:tcPr marL="121920" marR="121920" anchor="ctr"/>
                </a:tc>
                <a:tc>
                  <a:txBody>
                    <a:bodyPr/>
                    <a:lstStyle/>
                    <a:p>
                      <a:pPr algn="ctr"/>
                      <a:r>
                        <a:rPr lang="cs-CZ" sz="1600">
                          <a:latin typeface="Gill Sans MT" panose="020B0502020104020203" pitchFamily="34" charset="-18"/>
                        </a:rPr>
                        <a:t>2016</a:t>
                      </a:r>
                    </a:p>
                  </a:txBody>
                  <a:tcPr marL="121920" marR="121920" anchor="ctr"/>
                </a:tc>
                <a:tc>
                  <a:txBody>
                    <a:bodyPr/>
                    <a:lstStyle/>
                    <a:p>
                      <a:pPr marL="342900" indent="-342900" algn="ctr">
                        <a:buFont typeface="+mj-lt"/>
                        <a:buNone/>
                      </a:pPr>
                      <a:r>
                        <a:rPr lang="cs-CZ" sz="1600">
                          <a:latin typeface="Gill Sans MT" panose="020B0502020104020203" pitchFamily="34" charset="-18"/>
                        </a:rPr>
                        <a:t>2017</a:t>
                      </a:r>
                    </a:p>
                  </a:txBody>
                  <a:tcPr marL="121920" marR="121920" anchor="ctr"/>
                </a:tc>
                <a:tc>
                  <a:txBody>
                    <a:bodyPr/>
                    <a:lstStyle/>
                    <a:p>
                      <a:pPr marL="0" indent="-342900" algn="ctr">
                        <a:buFont typeface="+mj-lt"/>
                        <a:buNone/>
                      </a:pPr>
                      <a:r>
                        <a:rPr lang="cs-CZ" sz="1600">
                          <a:latin typeface="Gill Sans MT" panose="020B0502020104020203" pitchFamily="34" charset="-18"/>
                        </a:rPr>
                        <a:t>2018 až 2020</a:t>
                      </a:r>
                    </a:p>
                  </a:txBody>
                  <a:tcPr marL="121920" marR="121920" anchor="ctr"/>
                </a:tc>
                <a:tc>
                  <a:txBody>
                    <a:bodyPr/>
                    <a:lstStyle/>
                    <a:p>
                      <a:pPr marL="0" indent="-342900" algn="ctr">
                        <a:buFont typeface="+mj-lt"/>
                        <a:buNone/>
                      </a:pPr>
                      <a:r>
                        <a:rPr lang="cs-CZ" sz="1600">
                          <a:latin typeface="Gill Sans MT" panose="020B0502020104020203" pitchFamily="34" charset="-18"/>
                        </a:rPr>
                        <a:t>2021</a:t>
                      </a:r>
                    </a:p>
                  </a:txBody>
                  <a:tcPr marL="121920" marR="121920" anchor="ctr"/>
                </a:tc>
                <a:tc>
                  <a:txBody>
                    <a:bodyPr/>
                    <a:lstStyle/>
                    <a:p>
                      <a:pPr marL="0" indent="-342900" algn="ctr">
                        <a:buFont typeface="+mj-lt"/>
                        <a:buNone/>
                      </a:pPr>
                      <a:r>
                        <a:rPr lang="cs-CZ" sz="1600" dirty="0">
                          <a:latin typeface="Gill Sans MT" panose="020B0502020104020203" pitchFamily="34" charset="-18"/>
                        </a:rPr>
                        <a:t>2022 až 2025</a:t>
                      </a:r>
                    </a:p>
                  </a:txBody>
                  <a:tcPr marL="121920" marR="121920" anchor="ctr"/>
                </a:tc>
                <a:extLst>
                  <a:ext uri="{0D108BD9-81ED-4DB2-BD59-A6C34878D82A}">
                    <a16:rowId xmlns:a16="http://schemas.microsoft.com/office/drawing/2014/main" val="10000"/>
                  </a:ext>
                </a:extLst>
              </a:tr>
              <a:tr h="370840">
                <a:tc>
                  <a:txBody>
                    <a:bodyPr/>
                    <a:lstStyle/>
                    <a:p>
                      <a:pPr marL="342900" indent="-342900" algn="ctr">
                        <a:buNone/>
                      </a:pPr>
                      <a:r>
                        <a:rPr lang="cs-CZ" sz="1600">
                          <a:latin typeface="Gill Sans MT" panose="020B0502020104020203" pitchFamily="34" charset="-18"/>
                        </a:rPr>
                        <a:t>1. dítě</a:t>
                      </a:r>
                    </a:p>
                  </a:txBody>
                  <a:tcPr marL="121920" marR="121920" anchor="ctr"/>
                </a:tc>
                <a:tc>
                  <a:txBody>
                    <a:bodyPr/>
                    <a:lstStyle/>
                    <a:p>
                      <a:pPr algn="ctr"/>
                      <a:r>
                        <a:rPr lang="cs-CZ" sz="1400">
                          <a:latin typeface="Gill Sans MT" panose="020B0502020104020203" pitchFamily="34" charset="-18"/>
                        </a:rPr>
                        <a:t>6.000 Kč</a:t>
                      </a:r>
                    </a:p>
                  </a:txBody>
                  <a:tcPr marL="121920" marR="121920" anchor="ctr"/>
                </a:tc>
                <a:tc>
                  <a:txBody>
                    <a:bodyPr/>
                    <a:lstStyle/>
                    <a:p>
                      <a:pPr algn="ctr"/>
                      <a:r>
                        <a:rPr lang="cs-CZ" sz="1400">
                          <a:latin typeface="Gill Sans MT" panose="020B0502020104020203" pitchFamily="34" charset="-18"/>
                        </a:rPr>
                        <a:t>10.680 Kč</a:t>
                      </a:r>
                    </a:p>
                  </a:txBody>
                  <a:tcPr marL="121920" marR="121920" anchor="ctr"/>
                </a:tc>
                <a:tc>
                  <a:txBody>
                    <a:bodyPr/>
                    <a:lstStyle/>
                    <a:p>
                      <a:pPr algn="ctr"/>
                      <a:r>
                        <a:rPr lang="cs-CZ" sz="1400">
                          <a:latin typeface="Gill Sans MT" panose="020B0502020104020203" pitchFamily="34" charset="-18"/>
                        </a:rPr>
                        <a:t>11.604</a:t>
                      </a:r>
                      <a:r>
                        <a:rPr lang="cs-CZ" sz="1400" baseline="0">
                          <a:latin typeface="Gill Sans MT" panose="020B0502020104020203" pitchFamily="34" charset="-18"/>
                        </a:rPr>
                        <a:t> Kč</a:t>
                      </a:r>
                      <a:endParaRPr lang="cs-CZ" sz="1400">
                        <a:latin typeface="Gill Sans MT" panose="020B0502020104020203" pitchFamily="34" charset="-18"/>
                      </a:endParaRPr>
                    </a:p>
                  </a:txBody>
                  <a:tcPr marL="121920" marR="121920" anchor="ctr"/>
                </a:tc>
                <a:tc>
                  <a:txBody>
                    <a:bodyPr/>
                    <a:lstStyle/>
                    <a:p>
                      <a:pPr algn="ctr"/>
                      <a:r>
                        <a:rPr lang="cs-CZ" sz="1400">
                          <a:latin typeface="Gill Sans MT" panose="020B0502020104020203" pitchFamily="34" charset="-18"/>
                        </a:rPr>
                        <a:t>13.404 Kč</a:t>
                      </a:r>
                    </a:p>
                  </a:txBody>
                  <a:tcPr marL="121920" marR="121920" anchor="ctr"/>
                </a:tc>
                <a:tc>
                  <a:txBody>
                    <a:bodyPr/>
                    <a:lstStyle/>
                    <a:p>
                      <a:pPr algn="ctr"/>
                      <a:r>
                        <a:rPr lang="cs-CZ" sz="1400">
                          <a:latin typeface="Gill Sans MT" panose="020B0502020104020203" pitchFamily="34" charset="-18"/>
                        </a:rPr>
                        <a:t>13.404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13.404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13.404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15.204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15.204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15.204 Kč</a:t>
                      </a:r>
                    </a:p>
                  </a:txBody>
                  <a:tcPr marL="121920" marR="121920" anchor="ctr"/>
                </a:tc>
                <a:extLst>
                  <a:ext uri="{0D108BD9-81ED-4DB2-BD59-A6C34878D82A}">
                    <a16:rowId xmlns:a16="http://schemas.microsoft.com/office/drawing/2014/main" val="10001"/>
                  </a:ext>
                </a:extLst>
              </a:tr>
              <a:tr h="370840">
                <a:tc>
                  <a:txBody>
                    <a:bodyPr/>
                    <a:lstStyle/>
                    <a:p>
                      <a:pPr algn="ctr"/>
                      <a:r>
                        <a:rPr lang="cs-CZ" sz="1600">
                          <a:latin typeface="Gill Sans MT" panose="020B0502020104020203" pitchFamily="34" charset="-18"/>
                        </a:rPr>
                        <a:t>2. dítě</a:t>
                      </a:r>
                    </a:p>
                  </a:txBody>
                  <a:tcPr marL="121920" marR="121920" anchor="ctr"/>
                </a:tc>
                <a:tc>
                  <a:txBody>
                    <a:bodyPr/>
                    <a:lstStyle/>
                    <a:p>
                      <a:pPr algn="ctr"/>
                      <a:r>
                        <a:rPr lang="cs-CZ" sz="1400">
                          <a:latin typeface="Gill Sans MT" panose="020B0502020104020203" pitchFamily="34" charset="-18"/>
                        </a:rPr>
                        <a:t>6.000 Kč</a:t>
                      </a:r>
                    </a:p>
                  </a:txBody>
                  <a:tcPr marL="121920" marR="121920" anchor="ctr"/>
                </a:tc>
                <a:tc>
                  <a:txBody>
                    <a:bodyPr/>
                    <a:lstStyle/>
                    <a:p>
                      <a:pPr algn="ctr"/>
                      <a:r>
                        <a:rPr lang="cs-CZ" sz="1400">
                          <a:latin typeface="Gill Sans MT" panose="020B0502020104020203" pitchFamily="34" charset="-18"/>
                        </a:rPr>
                        <a:t>10.680 Kč</a:t>
                      </a:r>
                    </a:p>
                  </a:txBody>
                  <a:tcPr marL="121920" marR="121920" anchor="ctr"/>
                </a:tc>
                <a:tc>
                  <a:txBody>
                    <a:bodyPr/>
                    <a:lstStyle/>
                    <a:p>
                      <a:pPr algn="ctr"/>
                      <a:r>
                        <a:rPr lang="cs-CZ" sz="1400">
                          <a:latin typeface="Gill Sans MT" panose="020B0502020104020203" pitchFamily="34" charset="-18"/>
                        </a:rPr>
                        <a:t>11.604</a:t>
                      </a:r>
                      <a:r>
                        <a:rPr lang="cs-CZ" sz="1400" baseline="0">
                          <a:latin typeface="Gill Sans MT" panose="020B0502020104020203" pitchFamily="34" charset="-18"/>
                        </a:rPr>
                        <a:t> Kč</a:t>
                      </a:r>
                      <a:endParaRPr lang="cs-CZ" sz="1400">
                        <a:latin typeface="Gill Sans MT" panose="020B0502020104020203" pitchFamily="34" charset="-18"/>
                      </a:endParaRPr>
                    </a:p>
                  </a:txBody>
                  <a:tcPr marL="121920" marR="121920" anchor="ctr"/>
                </a:tc>
                <a:tc>
                  <a:txBody>
                    <a:bodyPr/>
                    <a:lstStyle/>
                    <a:p>
                      <a:pPr algn="ctr"/>
                      <a:r>
                        <a:rPr lang="cs-CZ" sz="1400">
                          <a:latin typeface="Gill Sans MT" panose="020B0502020104020203" pitchFamily="34" charset="-18"/>
                        </a:rPr>
                        <a:t>13.404 Kč</a:t>
                      </a:r>
                    </a:p>
                  </a:txBody>
                  <a:tcPr marL="121920" marR="121920" anchor="ctr"/>
                </a:tc>
                <a:tc>
                  <a:txBody>
                    <a:bodyPr/>
                    <a:lstStyle/>
                    <a:p>
                      <a:pPr algn="ctr"/>
                      <a:r>
                        <a:rPr lang="cs-CZ" sz="1400">
                          <a:latin typeface="Gill Sans MT" panose="020B0502020104020203" pitchFamily="34" charset="-18"/>
                        </a:rPr>
                        <a:t>15.804 Kč</a:t>
                      </a:r>
                    </a:p>
                  </a:txBody>
                  <a:tcPr marL="121920" marR="121920" anchor="ctr"/>
                </a:tc>
                <a:tc>
                  <a:txBody>
                    <a:bodyPr/>
                    <a:lstStyle/>
                    <a:p>
                      <a:pPr algn="ctr"/>
                      <a:r>
                        <a:rPr lang="cs-CZ" sz="1400">
                          <a:latin typeface="Gill Sans MT" panose="020B0502020104020203" pitchFamily="34" charset="-18"/>
                        </a:rPr>
                        <a:t>17.004 Kč</a:t>
                      </a:r>
                    </a:p>
                  </a:txBody>
                  <a:tcPr marL="121920" marR="121920" anchor="ctr"/>
                </a:tc>
                <a:tc>
                  <a:txBody>
                    <a:bodyPr/>
                    <a:lstStyle/>
                    <a:p>
                      <a:pPr algn="ctr"/>
                      <a:r>
                        <a:rPr lang="cs-CZ" sz="1400">
                          <a:latin typeface="Gill Sans MT" panose="020B0502020104020203" pitchFamily="34" charset="-18"/>
                        </a:rPr>
                        <a:t>19.404 Kč</a:t>
                      </a:r>
                    </a:p>
                  </a:txBody>
                  <a:tcPr marL="121920" marR="121920" anchor="ctr"/>
                </a:tc>
                <a:tc>
                  <a:txBody>
                    <a:bodyPr/>
                    <a:lstStyle/>
                    <a:p>
                      <a:pPr algn="ctr"/>
                      <a:r>
                        <a:rPr lang="cs-CZ" sz="1400">
                          <a:latin typeface="Gill Sans MT" panose="020B0502020104020203" pitchFamily="34" charset="-18"/>
                        </a:rPr>
                        <a:t>19.404 Kč</a:t>
                      </a:r>
                    </a:p>
                  </a:txBody>
                  <a:tcPr marL="121920" marR="121920" anchor="ctr"/>
                </a:tc>
                <a:tc>
                  <a:txBody>
                    <a:bodyPr/>
                    <a:lstStyle/>
                    <a:p>
                      <a:pPr algn="ctr"/>
                      <a:r>
                        <a:rPr lang="cs-CZ" sz="1400">
                          <a:latin typeface="Gill Sans MT" panose="020B0502020104020203" pitchFamily="34" charset="-18"/>
                        </a:rPr>
                        <a:t>22.320 Kč</a:t>
                      </a:r>
                    </a:p>
                  </a:txBody>
                  <a:tcPr marL="121920" marR="121920" anchor="ctr"/>
                </a:tc>
                <a:tc>
                  <a:txBody>
                    <a:bodyPr/>
                    <a:lstStyle/>
                    <a:p>
                      <a:pPr algn="ctr"/>
                      <a:r>
                        <a:rPr lang="cs-CZ" sz="1400">
                          <a:latin typeface="Gill Sans MT" panose="020B0502020104020203" pitchFamily="34" charset="-18"/>
                        </a:rPr>
                        <a:t>22.320 Kč</a:t>
                      </a:r>
                    </a:p>
                  </a:txBody>
                  <a:tcPr marL="121920" marR="121920" anchor="ctr"/>
                </a:tc>
                <a:extLst>
                  <a:ext uri="{0D108BD9-81ED-4DB2-BD59-A6C34878D82A}">
                    <a16:rowId xmlns:a16="http://schemas.microsoft.com/office/drawing/2014/main" val="10002"/>
                  </a:ext>
                </a:extLst>
              </a:tr>
              <a:tr h="370840">
                <a:tc>
                  <a:txBody>
                    <a:bodyPr/>
                    <a:lstStyle/>
                    <a:p>
                      <a:pPr algn="ctr"/>
                      <a:r>
                        <a:rPr lang="cs-CZ" sz="1600">
                          <a:latin typeface="Gill Sans MT" panose="020B0502020104020203" pitchFamily="34" charset="-18"/>
                        </a:rPr>
                        <a:t>3. a další dítě</a:t>
                      </a:r>
                    </a:p>
                  </a:txBody>
                  <a:tcPr marL="121920" marR="121920" anchor="ctr"/>
                </a:tc>
                <a:tc>
                  <a:txBody>
                    <a:bodyPr/>
                    <a:lstStyle/>
                    <a:p>
                      <a:pPr algn="ctr"/>
                      <a:r>
                        <a:rPr lang="cs-CZ" sz="1400">
                          <a:latin typeface="Gill Sans MT" panose="020B0502020104020203" pitchFamily="34" charset="-18"/>
                        </a:rPr>
                        <a:t>6.000 Kč</a:t>
                      </a:r>
                    </a:p>
                  </a:txBody>
                  <a:tcPr marL="121920" marR="121920" anchor="ctr"/>
                </a:tc>
                <a:tc>
                  <a:txBody>
                    <a:bodyPr/>
                    <a:lstStyle/>
                    <a:p>
                      <a:pPr algn="ctr"/>
                      <a:r>
                        <a:rPr lang="cs-CZ" sz="1400">
                          <a:latin typeface="Gill Sans MT" panose="020B0502020104020203" pitchFamily="34" charset="-18"/>
                        </a:rPr>
                        <a:t>10.680 Kč</a:t>
                      </a:r>
                    </a:p>
                  </a:txBody>
                  <a:tcPr marL="121920" marR="121920" anchor="ctr"/>
                </a:tc>
                <a:tc>
                  <a:txBody>
                    <a:bodyPr/>
                    <a:lstStyle/>
                    <a:p>
                      <a:pPr algn="ctr"/>
                      <a:r>
                        <a:rPr lang="cs-CZ" sz="1400">
                          <a:latin typeface="Gill Sans MT" panose="020B0502020104020203" pitchFamily="34" charset="-18"/>
                        </a:rPr>
                        <a:t>11.604</a:t>
                      </a:r>
                      <a:r>
                        <a:rPr lang="cs-CZ" sz="1400" baseline="0">
                          <a:latin typeface="Gill Sans MT" panose="020B0502020104020203" pitchFamily="34" charset="-18"/>
                        </a:rPr>
                        <a:t> Kč</a:t>
                      </a:r>
                      <a:endParaRPr lang="cs-CZ" sz="1400">
                        <a:latin typeface="Gill Sans MT" panose="020B0502020104020203" pitchFamily="34" charset="-18"/>
                      </a:endParaRPr>
                    </a:p>
                  </a:txBody>
                  <a:tcPr marL="121920" marR="121920" anchor="ctr"/>
                </a:tc>
                <a:tc>
                  <a:txBody>
                    <a:bodyPr/>
                    <a:lstStyle/>
                    <a:p>
                      <a:pPr algn="ctr"/>
                      <a:r>
                        <a:rPr lang="cs-CZ" sz="1400">
                          <a:latin typeface="Gill Sans MT" panose="020B0502020104020203" pitchFamily="34" charset="-18"/>
                        </a:rPr>
                        <a:t>13.404 Kč</a:t>
                      </a:r>
                    </a:p>
                  </a:txBody>
                  <a:tcPr marL="121920" marR="121920" anchor="ctr"/>
                </a:tc>
                <a:tc>
                  <a:txBody>
                    <a:bodyPr/>
                    <a:lstStyle/>
                    <a:p>
                      <a:pPr algn="ctr"/>
                      <a:r>
                        <a:rPr lang="cs-CZ" sz="1400">
                          <a:latin typeface="Gill Sans MT" panose="020B0502020104020203" pitchFamily="34" charset="-18"/>
                        </a:rPr>
                        <a:t>17.004 Kč</a:t>
                      </a:r>
                    </a:p>
                  </a:txBody>
                  <a:tcPr marL="121920" marR="121920" anchor="ctr"/>
                </a:tc>
                <a:tc>
                  <a:txBody>
                    <a:bodyPr/>
                    <a:lstStyle/>
                    <a:p>
                      <a:pPr algn="ctr"/>
                      <a:r>
                        <a:rPr lang="cs-CZ" sz="1400">
                          <a:latin typeface="Gill Sans MT" panose="020B0502020104020203" pitchFamily="34" charset="-18"/>
                        </a:rPr>
                        <a:t>20.604 Kč</a:t>
                      </a:r>
                    </a:p>
                  </a:txBody>
                  <a:tcPr marL="121920" marR="121920" anchor="ctr"/>
                </a:tc>
                <a:tc>
                  <a:txBody>
                    <a:bodyPr/>
                    <a:lstStyle/>
                    <a:p>
                      <a:pPr algn="ctr"/>
                      <a:r>
                        <a:rPr lang="cs-CZ" sz="1400">
                          <a:latin typeface="Gill Sans MT" panose="020B0502020104020203" pitchFamily="34" charset="-18"/>
                        </a:rPr>
                        <a:t>24.204 Kč</a:t>
                      </a:r>
                    </a:p>
                  </a:txBody>
                  <a:tcPr marL="121920" marR="121920" anchor="ctr"/>
                </a:tc>
                <a:tc>
                  <a:txBody>
                    <a:bodyPr/>
                    <a:lstStyle/>
                    <a:p>
                      <a:pPr algn="ctr"/>
                      <a:r>
                        <a:rPr lang="cs-CZ" sz="1400">
                          <a:latin typeface="Gill Sans MT" panose="020B0502020104020203" pitchFamily="34" charset="-18"/>
                        </a:rPr>
                        <a:t>24.204 Kč</a:t>
                      </a:r>
                    </a:p>
                  </a:txBody>
                  <a:tcPr marL="121920" marR="121920" anchor="ctr"/>
                </a:tc>
                <a:tc>
                  <a:txBody>
                    <a:bodyPr/>
                    <a:lstStyle/>
                    <a:p>
                      <a:pPr algn="ctr"/>
                      <a:r>
                        <a:rPr lang="cs-CZ" sz="1400">
                          <a:latin typeface="Gill Sans MT" panose="020B0502020104020203" pitchFamily="34" charset="-18"/>
                        </a:rPr>
                        <a:t>27.840 Kč</a:t>
                      </a:r>
                    </a:p>
                  </a:txBody>
                  <a:tcPr marL="121920" marR="121920" anchor="ctr"/>
                </a:tc>
                <a:tc>
                  <a:txBody>
                    <a:bodyPr/>
                    <a:lstStyle/>
                    <a:p>
                      <a:pPr algn="ctr"/>
                      <a:r>
                        <a:rPr lang="cs-CZ" sz="1400">
                          <a:latin typeface="Gill Sans MT" panose="020B0502020104020203" pitchFamily="34" charset="-18"/>
                        </a:rPr>
                        <a:t>27.840 Kč</a:t>
                      </a:r>
                    </a:p>
                  </a:txBody>
                  <a:tcPr marL="121920" marR="121920" anchor="ctr"/>
                </a:tc>
                <a:extLst>
                  <a:ext uri="{0D108BD9-81ED-4DB2-BD59-A6C34878D82A}">
                    <a16:rowId xmlns:a16="http://schemas.microsoft.com/office/drawing/2014/main" val="10003"/>
                  </a:ext>
                </a:extLst>
              </a:tr>
              <a:tr h="370840">
                <a:tc>
                  <a:txBody>
                    <a:bodyPr/>
                    <a:lstStyle/>
                    <a:p>
                      <a:pPr algn="ctr"/>
                      <a:r>
                        <a:rPr lang="cs-CZ" sz="1600">
                          <a:latin typeface="Gill Sans MT" panose="020B0502020104020203" pitchFamily="34" charset="-18"/>
                        </a:rPr>
                        <a:t>Maximální výše daňového bonusu</a:t>
                      </a:r>
                    </a:p>
                  </a:txBody>
                  <a:tcPr marL="121920" marR="121920" anchor="ctr"/>
                </a:tc>
                <a:tc>
                  <a:txBody>
                    <a:bodyPr/>
                    <a:lstStyle/>
                    <a:p>
                      <a:pPr algn="ctr"/>
                      <a:r>
                        <a:rPr lang="cs-CZ" sz="1400">
                          <a:latin typeface="Gill Sans MT" panose="020B0502020104020203" pitchFamily="34" charset="-18"/>
                        </a:rPr>
                        <a:t>30.000 Kč</a:t>
                      </a:r>
                    </a:p>
                  </a:txBody>
                  <a:tcPr marL="121920" marR="121920" anchor="ctr"/>
                </a:tc>
                <a:tc>
                  <a:txBody>
                    <a:bodyPr/>
                    <a:lstStyle/>
                    <a:p>
                      <a:pPr algn="ctr"/>
                      <a:r>
                        <a:rPr lang="cs-CZ" sz="1400">
                          <a:latin typeface="Gill Sans MT" panose="020B0502020104020203" pitchFamily="34" charset="-18"/>
                        </a:rPr>
                        <a:t>52.200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52.200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60.300 Kč</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a:latin typeface="Gill Sans MT" panose="020B0502020104020203" pitchFamily="34" charset="-18"/>
                        </a:rPr>
                        <a:t>-</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400" dirty="0">
                          <a:latin typeface="Gill Sans MT" panose="020B0502020104020203" pitchFamily="34" charset="-18"/>
                        </a:rPr>
                        <a:t>-</a:t>
                      </a:r>
                    </a:p>
                  </a:txBody>
                  <a:tcPr marL="121920" marR="121920" anchor="ctr"/>
                </a:tc>
                <a:extLst>
                  <a:ext uri="{0D108BD9-81ED-4DB2-BD59-A6C34878D82A}">
                    <a16:rowId xmlns:a16="http://schemas.microsoft.com/office/drawing/2014/main" val="10004"/>
                  </a:ext>
                </a:extLst>
              </a:tr>
            </a:tbl>
          </a:graphicData>
        </a:graphic>
      </p:graphicFrame>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2486376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 Přímé důchodové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632929568"/>
              </p:ext>
            </p:extLst>
          </p:nvPr>
        </p:nvGraphicFramePr>
        <p:xfrm>
          <a:off x="838200" y="1341438"/>
          <a:ext cx="10515600" cy="417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880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7. Výpočet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30</a:t>
            </a:fld>
            <a:endParaRPr lang="cs-CZ"/>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2909331462"/>
              </p:ext>
            </p:extLst>
          </p:nvPr>
        </p:nvGraphicFramePr>
        <p:xfrm>
          <a:off x="838200" y="1341438"/>
          <a:ext cx="10515600" cy="417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3765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8. Zdaňovací období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t>kalendářní rok (§ 16b ZDP)</a:t>
            </a:r>
          </a:p>
          <a:p>
            <a:endParaRPr lang="cs-CZ"/>
          </a:p>
          <a:p>
            <a:r>
              <a:rPr lang="cs-CZ"/>
              <a:t>žádné výjimky</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2486376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9. Rozpočtové určení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sdílená daň</a:t>
            </a:r>
          </a:p>
          <a:p>
            <a:endParaRPr lang="cs-CZ" dirty="0"/>
          </a:p>
          <a:p>
            <a:r>
              <a:rPr lang="cs-CZ" dirty="0"/>
              <a:t>členění výnosu pro účely rozpočtového určení</a:t>
            </a:r>
          </a:p>
          <a:p>
            <a:r>
              <a:rPr lang="cs-CZ" dirty="0"/>
              <a:t>veřejné rozpočty</a:t>
            </a:r>
          </a:p>
          <a:p>
            <a:pPr lvl="1"/>
            <a:r>
              <a:rPr lang="cs-CZ" dirty="0"/>
              <a:t>státní rozpočet (cca 64 %)</a:t>
            </a:r>
          </a:p>
          <a:p>
            <a:pPr lvl="1"/>
            <a:r>
              <a:rPr lang="cs-CZ" dirty="0"/>
              <a:t>rozpočty obcí (cca 25 %)</a:t>
            </a:r>
          </a:p>
          <a:p>
            <a:pPr lvl="1"/>
            <a:r>
              <a:rPr lang="cs-CZ" dirty="0"/>
              <a:t>rozpočty krajů (cca 10 %)</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32</a:t>
            </a:fld>
            <a:endParaRPr lang="cs-CZ"/>
          </a:p>
        </p:txBody>
      </p:sp>
    </p:spTree>
    <p:extLst>
      <p:ext uri="{BB962C8B-B14F-4D97-AF65-F5344CB8AC3E}">
        <p14:creationId xmlns:p14="http://schemas.microsoft.com/office/powerpoint/2010/main" val="2486376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10. Paušální daň</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33</a:t>
            </a:fld>
            <a:endParaRPr lang="cs-CZ"/>
          </a:p>
        </p:txBody>
      </p:sp>
      <p:sp>
        <p:nvSpPr>
          <p:cNvPr id="7" name="Zástupný obsah 6">
            <a:extLst>
              <a:ext uri="{FF2B5EF4-FFF2-40B4-BE49-F238E27FC236}">
                <a16:creationId xmlns:a16="http://schemas.microsoft.com/office/drawing/2014/main" id="{5647C2F7-1D78-47FF-9DC9-C1890B366C74}"/>
              </a:ext>
            </a:extLst>
          </p:cNvPr>
          <p:cNvSpPr>
            <a:spLocks noGrp="1"/>
          </p:cNvSpPr>
          <p:nvPr>
            <p:ph idx="1"/>
          </p:nvPr>
        </p:nvSpPr>
        <p:spPr>
          <a:xfrm>
            <a:off x="838200" y="1341441"/>
            <a:ext cx="10515600" cy="4175117"/>
          </a:xfrm>
        </p:spPr>
        <p:txBody>
          <a:bodyPr>
            <a:normAutofit lnSpcReduction="10000"/>
          </a:bodyPr>
          <a:lstStyle/>
          <a:p>
            <a:r>
              <a:rPr lang="cs-CZ" b="1" dirty="0"/>
              <a:t>poplatník v paušálním režimu</a:t>
            </a:r>
            <a:r>
              <a:rPr lang="cs-CZ" dirty="0"/>
              <a:t> (§ 2a </a:t>
            </a:r>
            <a:r>
              <a:rPr lang="cs-CZ" dirty="0" err="1"/>
              <a:t>ZDP</a:t>
            </a:r>
            <a:r>
              <a:rPr lang="cs-CZ" dirty="0"/>
              <a:t>)</a:t>
            </a:r>
          </a:p>
          <a:p>
            <a:pPr lvl="1"/>
            <a:r>
              <a:rPr lang="cs-CZ" dirty="0"/>
              <a:t>podmínky k prvnímu dni rozhodného období</a:t>
            </a:r>
          </a:p>
          <a:p>
            <a:pPr lvl="1"/>
            <a:r>
              <a:rPr lang="cs-CZ" dirty="0"/>
              <a:t>podmínka pro bezprostředně předcházející zdaňovací období (rozhodné příjmy)</a:t>
            </a:r>
          </a:p>
          <a:p>
            <a:pPr lvl="1"/>
            <a:r>
              <a:rPr lang="cs-CZ" dirty="0"/>
              <a:t>oznámení o vstupu do paušálního režimu</a:t>
            </a:r>
          </a:p>
          <a:p>
            <a:r>
              <a:rPr lang="cs-CZ" dirty="0"/>
              <a:t>daň je u poplatníka v paušálním režimu rovna paušální dani (§ 7a </a:t>
            </a:r>
            <a:r>
              <a:rPr lang="cs-CZ" dirty="0" err="1"/>
              <a:t>ZDP</a:t>
            </a:r>
            <a:r>
              <a:rPr lang="cs-CZ" dirty="0"/>
              <a:t>)</a:t>
            </a:r>
          </a:p>
          <a:p>
            <a:pPr lvl="1"/>
            <a:r>
              <a:rPr lang="cs-CZ" dirty="0"/>
              <a:t>podmínky</a:t>
            </a:r>
          </a:p>
          <a:p>
            <a:r>
              <a:rPr lang="cs-CZ" b="1" dirty="0"/>
              <a:t>výše paušální daně </a:t>
            </a:r>
            <a:r>
              <a:rPr lang="cs-CZ" dirty="0"/>
              <a:t>(§ 7a odst. 6 </a:t>
            </a:r>
            <a:r>
              <a:rPr lang="cs-CZ" dirty="0" err="1"/>
              <a:t>ZDP</a:t>
            </a:r>
            <a:r>
              <a:rPr lang="cs-CZ" dirty="0"/>
              <a:t>) = 100 Kč, 4 963 Kč a 9 320 Kč měsíčně (+ paušální </a:t>
            </a:r>
            <a:r>
              <a:rPr lang="cs-CZ"/>
              <a:t>veřejná pojistná)</a:t>
            </a:r>
          </a:p>
          <a:p>
            <a:r>
              <a:rPr lang="cs-CZ" dirty="0"/>
              <a:t>společná správa paušální daně a paušálních veřejných pojistných</a:t>
            </a:r>
          </a:p>
        </p:txBody>
      </p:sp>
    </p:spTree>
    <p:extLst>
      <p:ext uri="{BB962C8B-B14F-4D97-AF65-F5344CB8AC3E}">
        <p14:creationId xmlns:p14="http://schemas.microsoft.com/office/powerpoint/2010/main" val="1394942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11. Správa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správce daně </a:t>
            </a:r>
            <a:r>
              <a:rPr lang="cs-CZ"/>
              <a:t>(§ 10 odst. 1 písm. a) ZFS)</a:t>
            </a:r>
            <a:endParaRPr lang="cs-CZ" b="1"/>
          </a:p>
          <a:p>
            <a:pPr lvl="1"/>
            <a:r>
              <a:rPr lang="cs-CZ"/>
              <a:t>orgány Finanční správy České republiky</a:t>
            </a:r>
          </a:p>
          <a:p>
            <a:pPr marL="392113" lvl="1" indent="0">
              <a:buNone/>
            </a:pPr>
            <a:endParaRPr lang="cs-CZ"/>
          </a:p>
          <a:p>
            <a:r>
              <a:rPr lang="cs-CZ" b="1"/>
              <a:t>plátci daně </a:t>
            </a:r>
            <a:r>
              <a:rPr lang="cs-CZ"/>
              <a:t>(§ 38c ZDP)</a:t>
            </a:r>
          </a:p>
          <a:p>
            <a:pPr lvl="1"/>
            <a:r>
              <a:rPr lang="cs-CZ"/>
              <a:t>plátci příjmů ze závislé činnosti (§ 38h a násl. ZDP)</a:t>
            </a:r>
          </a:p>
          <a:p>
            <a:pPr lvl="1"/>
            <a:r>
              <a:rPr lang="cs-CZ"/>
              <a:t>plátci příjmů zdaněných srážkovou daní (§ 38d ZDP)</a:t>
            </a:r>
          </a:p>
          <a:p>
            <a:pPr lvl="1"/>
            <a:r>
              <a:rPr lang="cs-CZ"/>
              <a:t>plátci příjmů, ze kterých se sráží úhrada na zajištění daně (§ 38e ZDP)</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2486376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11. Správa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199" y="1341442"/>
            <a:ext cx="10828283" cy="4175117"/>
          </a:xfrm>
        </p:spPr>
        <p:txBody>
          <a:bodyPr>
            <a:normAutofit/>
          </a:bodyPr>
          <a:lstStyle/>
          <a:p>
            <a:r>
              <a:rPr lang="cs-CZ" b="1"/>
              <a:t>daňové přiznání </a:t>
            </a:r>
            <a:r>
              <a:rPr lang="cs-CZ"/>
              <a:t>(§ 136 DŘ)</a:t>
            </a:r>
          </a:p>
          <a:p>
            <a:pPr lvl="1"/>
            <a:r>
              <a:rPr lang="cs-CZ"/>
              <a:t>do 3 měsíců po skončení zdaňovacího období</a:t>
            </a:r>
          </a:p>
          <a:p>
            <a:pPr lvl="1"/>
            <a:r>
              <a:rPr lang="cs-CZ"/>
              <a:t>do 4 měsíců po skončení zdaňovacího období pro elektronická podání</a:t>
            </a:r>
          </a:p>
          <a:p>
            <a:pPr lvl="1"/>
            <a:r>
              <a:rPr lang="cs-CZ"/>
              <a:t>do 6 měsíců po skončení zdaňovacího období</a:t>
            </a:r>
          </a:p>
          <a:p>
            <a:r>
              <a:rPr lang="cs-CZ" b="1"/>
              <a:t>splatnost daně</a:t>
            </a:r>
          </a:p>
          <a:p>
            <a:pPr lvl="1"/>
            <a:r>
              <a:rPr lang="cs-CZ"/>
              <a:t>ve lhůtě pro podání daňového přiznání (§ 135 odst. 3 DŘ)</a:t>
            </a:r>
          </a:p>
          <a:p>
            <a:pPr lvl="1"/>
            <a:r>
              <a:rPr lang="cs-CZ"/>
              <a:t>zálohově</a:t>
            </a:r>
          </a:p>
          <a:p>
            <a:pPr lvl="2"/>
            <a:r>
              <a:rPr lang="cs-CZ"/>
              <a:t>obecně (§ 38a ZDP)</a:t>
            </a:r>
          </a:p>
          <a:p>
            <a:pPr lvl="2"/>
            <a:r>
              <a:rPr lang="cs-CZ"/>
              <a:t>příjmy ze závislé činnosti (§ 38h ZDP)</a:t>
            </a: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24863765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a:t>Platit daně je čest, ne trest!</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a:t>prof. JUDr. Radim Boháč, Ph.D.</a:t>
            </a:r>
          </a:p>
          <a:p>
            <a:pPr marL="0" indent="0" algn="ctr">
              <a:buNone/>
            </a:pPr>
            <a:r>
              <a:rPr lang="cs-CZ"/>
              <a:t>Katedra finančního práva a finanční vědy</a:t>
            </a:r>
          </a:p>
          <a:p>
            <a:pPr marL="0" indent="0" algn="ctr">
              <a:buNone/>
            </a:pPr>
            <a:r>
              <a:rPr lang="cs-CZ"/>
              <a:t>e-mail: bohac@prf.cuni.cz</a:t>
            </a:r>
          </a:p>
          <a:p>
            <a:pPr marL="0" indent="0" algn="ctr">
              <a:buNone/>
            </a:pPr>
            <a:r>
              <a:rPr lang="cs-CZ"/>
              <a:t>web: www.radimbohac.cz  </a:t>
            </a:r>
          </a:p>
          <a:p>
            <a:pPr marL="0" indent="0" algn="ctr">
              <a:buNone/>
            </a:pPr>
            <a:r>
              <a:rPr lang="cs-CZ"/>
              <a:t>tel.: +420 221 005 330</a:t>
            </a:r>
          </a:p>
          <a:p>
            <a:endParaRPr lang="cs-CZ"/>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36</a:t>
            </a:fld>
            <a:endParaRPr lang="cs-CZ"/>
          </a:p>
        </p:txBody>
      </p:sp>
    </p:spTree>
    <p:extLst>
      <p:ext uri="{BB962C8B-B14F-4D97-AF65-F5344CB8AC3E}">
        <p14:creationId xmlns:p14="http://schemas.microsoft.com/office/powerpoint/2010/main" val="297342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2. Daň z příjmů fyzických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a:t>zákon č. 586/1992 Sb., o daních z příjmů</a:t>
            </a:r>
          </a:p>
          <a:p>
            <a:pPr lvl="1"/>
            <a:r>
              <a:rPr lang="cs-CZ"/>
              <a:t>část první</a:t>
            </a:r>
          </a:p>
          <a:p>
            <a:pPr lvl="1"/>
            <a:r>
              <a:rPr lang="cs-CZ"/>
              <a:t>část třetí, čtvrtá a pátá</a:t>
            </a:r>
          </a:p>
          <a:p>
            <a:r>
              <a:rPr lang="cs-CZ"/>
              <a:t>základní konstrukční prvky daně z příjmů fyzických osob</a:t>
            </a:r>
          </a:p>
          <a:p>
            <a:pPr lvl="1"/>
            <a:r>
              <a:rPr lang="cs-CZ"/>
              <a:t>subjekt</a:t>
            </a:r>
          </a:p>
          <a:p>
            <a:pPr lvl="1"/>
            <a:r>
              <a:rPr lang="cs-CZ"/>
              <a:t>předmět</a:t>
            </a:r>
          </a:p>
          <a:p>
            <a:pPr lvl="1"/>
            <a:r>
              <a:rPr lang="cs-CZ"/>
              <a:t>základ</a:t>
            </a:r>
          </a:p>
          <a:p>
            <a:pPr lvl="1"/>
            <a:r>
              <a:rPr lang="cs-CZ"/>
              <a:t>sazba</a:t>
            </a:r>
          </a:p>
          <a:p>
            <a:pPr lvl="1"/>
            <a:r>
              <a:rPr lang="cs-CZ"/>
              <a:t>výpočet</a:t>
            </a:r>
          </a:p>
          <a:p>
            <a:pPr lvl="1"/>
            <a:r>
              <a:rPr lang="cs-CZ"/>
              <a:t>období</a:t>
            </a:r>
          </a:p>
          <a:p>
            <a:pPr lvl="1"/>
            <a:r>
              <a:rPr lang="cs-CZ"/>
              <a:t>rozpočtové určení</a:t>
            </a:r>
          </a:p>
          <a:p>
            <a:r>
              <a:rPr lang="cs-CZ"/>
              <a:t>správa daně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248637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3. Subjekt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poplatník</a:t>
            </a:r>
            <a:r>
              <a:rPr lang="cs-CZ" dirty="0"/>
              <a:t> (§ 2 ZDP)</a:t>
            </a:r>
          </a:p>
          <a:p>
            <a:pPr lvl="1"/>
            <a:r>
              <a:rPr lang="cs-CZ" dirty="0"/>
              <a:t>daňový rezident</a:t>
            </a:r>
          </a:p>
          <a:p>
            <a:pPr lvl="2"/>
            <a:r>
              <a:rPr lang="cs-CZ" dirty="0"/>
              <a:t>bydliště</a:t>
            </a:r>
          </a:p>
          <a:p>
            <a:pPr lvl="2"/>
            <a:r>
              <a:rPr lang="cs-CZ" dirty="0"/>
              <a:t>obvyklé zdržování se</a:t>
            </a:r>
          </a:p>
          <a:p>
            <a:pPr lvl="1"/>
            <a:r>
              <a:rPr lang="cs-CZ" dirty="0"/>
              <a:t>daňový nerezident</a:t>
            </a:r>
          </a:p>
          <a:p>
            <a:pPr lvl="1"/>
            <a:endParaRPr lang="cs-CZ" dirty="0"/>
          </a:p>
          <a:p>
            <a:r>
              <a:rPr lang="cs-CZ" b="1" dirty="0"/>
              <a:t>mezinárodní smlouvy o zamezení dvojímu zdanění</a:t>
            </a:r>
          </a:p>
          <a:p>
            <a:pPr lvl="1"/>
            <a:r>
              <a:rPr lang="cs-CZ" dirty="0"/>
              <a:t>kolize rezidentství</a:t>
            </a:r>
          </a:p>
          <a:p>
            <a:pPr lvl="1"/>
            <a:r>
              <a:rPr lang="cs-CZ" dirty="0"/>
              <a:t>kolize zdanění příjmů (stát rezidenství/domicilu x stát zdroje)</a:t>
            </a:r>
          </a:p>
          <a:p>
            <a:pPr lvl="1"/>
            <a:r>
              <a:rPr lang="cs-CZ" dirty="0"/>
              <a:t>metody zamezení dvojímu zdanění</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248637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Metody zamezení dvojímu zdanění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graphicFrame>
        <p:nvGraphicFramePr>
          <p:cNvPr id="7" name="Zástupný obsah 6">
            <a:extLst>
              <a:ext uri="{FF2B5EF4-FFF2-40B4-BE49-F238E27FC236}">
                <a16:creationId xmlns:a16="http://schemas.microsoft.com/office/drawing/2014/main" id="{21C93E75-8BD6-4FF9-8ACC-08C26AE9ED55}"/>
              </a:ext>
            </a:extLst>
          </p:cNvPr>
          <p:cNvGraphicFramePr>
            <a:graphicFrameLocks noGrp="1"/>
          </p:cNvGraphicFramePr>
          <p:nvPr>
            <p:ph idx="1"/>
            <p:extLst>
              <p:ext uri="{D42A27DB-BD31-4B8C-83A1-F6EECF244321}">
                <p14:modId xmlns:p14="http://schemas.microsoft.com/office/powerpoint/2010/main" val="1691867888"/>
              </p:ext>
            </p:extLst>
          </p:nvPr>
        </p:nvGraphicFramePr>
        <p:xfrm>
          <a:off x="398813" y="1341442"/>
          <a:ext cx="10515600" cy="3690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026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cxnSp>
        <p:nvCxnSpPr>
          <p:cNvPr id="8" name="Přímá spojnice 7"/>
          <p:cNvCxnSpPr/>
          <p:nvPr/>
        </p:nvCxnSpPr>
        <p:spPr>
          <a:xfrm>
            <a:off x="3171199" y="1341442"/>
            <a:ext cx="14288" cy="4143375"/>
          </a:xfrm>
          <a:prstGeom prst="line">
            <a:avLst/>
          </a:prstGeom>
          <a:ln w="76200"/>
        </p:spPr>
        <p:style>
          <a:lnRef idx="3">
            <a:schemeClr val="dk1"/>
          </a:lnRef>
          <a:fillRef idx="0">
            <a:schemeClr val="dk1"/>
          </a:fillRef>
          <a:effectRef idx="2">
            <a:schemeClr val="dk1"/>
          </a:effectRef>
          <a:fontRef idx="minor">
            <a:schemeClr val="tx1"/>
          </a:fontRef>
        </p:style>
      </p:cxnSp>
      <p:sp>
        <p:nvSpPr>
          <p:cNvPr id="10" name="TextovéPole 9"/>
          <p:cNvSpPr txBox="1"/>
          <p:nvPr/>
        </p:nvSpPr>
        <p:spPr>
          <a:xfrm>
            <a:off x="411163" y="1341442"/>
            <a:ext cx="265288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cs-CZ" b="1">
                <a:latin typeface="Gill Sans MT" panose="020B0502020104020203" pitchFamily="34" charset="-18"/>
              </a:rPr>
              <a:t>Stát zdroje</a:t>
            </a:r>
          </a:p>
          <a:p>
            <a:pPr algn="ctr"/>
            <a:r>
              <a:rPr lang="cs-CZ">
                <a:latin typeface="Gill Sans MT" panose="020B0502020104020203" pitchFamily="34" charset="-18"/>
              </a:rPr>
              <a:t>(sazba 20 %)</a:t>
            </a:r>
          </a:p>
        </p:txBody>
      </p:sp>
      <p:sp>
        <p:nvSpPr>
          <p:cNvPr id="11" name="TextovéPole 10"/>
          <p:cNvSpPr txBox="1"/>
          <p:nvPr/>
        </p:nvSpPr>
        <p:spPr>
          <a:xfrm>
            <a:off x="3292643" y="1339859"/>
            <a:ext cx="8196095"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cs-CZ" b="1">
                <a:latin typeface="Gill Sans MT" panose="020B0502020104020203" pitchFamily="34" charset="-18"/>
              </a:rPr>
              <a:t>Stát domicilu</a:t>
            </a:r>
          </a:p>
          <a:p>
            <a:pPr algn="ctr"/>
            <a:r>
              <a:rPr lang="cs-CZ">
                <a:latin typeface="Gill Sans MT" panose="020B0502020104020203" pitchFamily="34" charset="-18"/>
              </a:rPr>
              <a:t>(sazba 15 % do 300 000 Kč a 30 % nad 300 000 Kč)</a:t>
            </a:r>
          </a:p>
        </p:txBody>
      </p:sp>
      <p:sp>
        <p:nvSpPr>
          <p:cNvPr id="12" name="TextovéPole 11"/>
          <p:cNvSpPr txBox="1"/>
          <p:nvPr/>
        </p:nvSpPr>
        <p:spPr>
          <a:xfrm>
            <a:off x="387915" y="2523071"/>
            <a:ext cx="2647551" cy="3709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a:latin typeface="Gill Sans MT" panose="020B0502020104020203" pitchFamily="34" charset="-18"/>
              </a:rPr>
              <a:t>Příjem 200 000 Kč</a:t>
            </a:r>
          </a:p>
        </p:txBody>
      </p:sp>
      <p:sp>
        <p:nvSpPr>
          <p:cNvPr id="14"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Příklad</a:t>
            </a:r>
          </a:p>
        </p:txBody>
      </p:sp>
      <p:sp>
        <p:nvSpPr>
          <p:cNvPr id="15" name="TextovéPole 14"/>
          <p:cNvSpPr txBox="1"/>
          <p:nvPr/>
        </p:nvSpPr>
        <p:spPr>
          <a:xfrm>
            <a:off x="3321219" y="2521488"/>
            <a:ext cx="3884780" cy="3709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a:latin typeface="Gill Sans MT" panose="020B0502020104020203" pitchFamily="34" charset="-18"/>
              </a:rPr>
              <a:t>Příjem 300 000 Kč</a:t>
            </a:r>
          </a:p>
        </p:txBody>
      </p:sp>
      <p:sp>
        <p:nvSpPr>
          <p:cNvPr id="16" name="TextovéPole 15"/>
          <p:cNvSpPr txBox="1"/>
          <p:nvPr/>
        </p:nvSpPr>
        <p:spPr>
          <a:xfrm>
            <a:off x="7459579" y="2512417"/>
            <a:ext cx="4013117"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a:latin typeface="Gill Sans MT" panose="020B0502020104020203" pitchFamily="34" charset="-18"/>
              </a:rPr>
              <a:t>Příjem 500 000 Kč</a:t>
            </a:r>
          </a:p>
        </p:txBody>
      </p:sp>
      <p:sp>
        <p:nvSpPr>
          <p:cNvPr id="17" name="TextovéPole 16"/>
          <p:cNvSpPr txBox="1"/>
          <p:nvPr/>
        </p:nvSpPr>
        <p:spPr>
          <a:xfrm>
            <a:off x="411163" y="3117446"/>
            <a:ext cx="2624304"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a:latin typeface="Gill Sans MT" panose="020B0502020104020203" pitchFamily="34" charset="-18"/>
              </a:rPr>
              <a:t>Sazba daně 20 %</a:t>
            </a:r>
          </a:p>
        </p:txBody>
      </p:sp>
      <p:sp>
        <p:nvSpPr>
          <p:cNvPr id="18" name="TextovéPole 17"/>
          <p:cNvSpPr txBox="1"/>
          <p:nvPr/>
        </p:nvSpPr>
        <p:spPr>
          <a:xfrm>
            <a:off x="3335508" y="3114281"/>
            <a:ext cx="1913813" cy="37249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a:latin typeface="Gill Sans MT" panose="020B0502020104020203" pitchFamily="34" charset="-18"/>
              </a:rPr>
              <a:t>Sazba daně 15 %</a:t>
            </a:r>
          </a:p>
        </p:txBody>
      </p:sp>
      <p:sp>
        <p:nvSpPr>
          <p:cNvPr id="19" name="TextovéPole 18"/>
          <p:cNvSpPr txBox="1"/>
          <p:nvPr/>
        </p:nvSpPr>
        <p:spPr>
          <a:xfrm>
            <a:off x="7459579" y="3114280"/>
            <a:ext cx="4013116" cy="37091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a:latin typeface="Gill Sans MT" panose="020B0502020104020203" pitchFamily="34" charset="-18"/>
              </a:rPr>
              <a:t>Sazba daně 15 % a 30 %</a:t>
            </a:r>
          </a:p>
        </p:txBody>
      </p:sp>
      <p:sp>
        <p:nvSpPr>
          <p:cNvPr id="20" name="TextovéPole 19"/>
          <p:cNvSpPr txBox="1"/>
          <p:nvPr/>
        </p:nvSpPr>
        <p:spPr>
          <a:xfrm>
            <a:off x="411163" y="3818714"/>
            <a:ext cx="2624303"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a:latin typeface="Gill Sans MT" panose="020B0502020104020203" pitchFamily="34" charset="-18"/>
              </a:rPr>
              <a:t>Daň 40 000 Kč</a:t>
            </a:r>
          </a:p>
        </p:txBody>
      </p:sp>
      <p:sp>
        <p:nvSpPr>
          <p:cNvPr id="21" name="TextovéPole 20"/>
          <p:cNvSpPr txBox="1"/>
          <p:nvPr/>
        </p:nvSpPr>
        <p:spPr>
          <a:xfrm>
            <a:off x="3321219" y="3820297"/>
            <a:ext cx="194410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a:latin typeface="Gill Sans MT" panose="020B0502020104020203" pitchFamily="34" charset="-18"/>
              </a:rPr>
              <a:t>Daň 45 000 Kč</a:t>
            </a:r>
          </a:p>
        </p:txBody>
      </p:sp>
      <p:sp>
        <p:nvSpPr>
          <p:cNvPr id="22" name="TextovéPole 21"/>
          <p:cNvSpPr txBox="1"/>
          <p:nvPr/>
        </p:nvSpPr>
        <p:spPr>
          <a:xfrm>
            <a:off x="7483390" y="3818714"/>
            <a:ext cx="4030579"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a:latin typeface="Gill Sans MT" panose="020B0502020104020203" pitchFamily="34" charset="-18"/>
              </a:rPr>
              <a:t>Daň  105 000 Kč</a:t>
            </a:r>
          </a:p>
        </p:txBody>
      </p:sp>
      <p:sp>
        <p:nvSpPr>
          <p:cNvPr id="23" name="TextovéPole 22"/>
          <p:cNvSpPr txBox="1"/>
          <p:nvPr/>
        </p:nvSpPr>
        <p:spPr>
          <a:xfrm>
            <a:off x="7481094" y="4394371"/>
            <a:ext cx="2017586"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cs-CZ">
                <a:latin typeface="Gill Sans MT" panose="020B0502020104020203" pitchFamily="34" charset="-18"/>
              </a:rPr>
              <a:t>Daň </a:t>
            </a:r>
            <a:br>
              <a:rPr lang="cs-CZ">
                <a:latin typeface="Gill Sans MT" panose="020B0502020104020203" pitchFamily="34" charset="-18"/>
              </a:rPr>
            </a:br>
            <a:r>
              <a:rPr lang="cs-CZ">
                <a:latin typeface="Gill Sans MT" panose="020B0502020104020203" pitchFamily="34" charset="-18"/>
              </a:rPr>
              <a:t> 65 000 Kč</a:t>
            </a:r>
          </a:p>
        </p:txBody>
      </p:sp>
      <p:sp>
        <p:nvSpPr>
          <p:cNvPr id="24" name="TextovéPole 23"/>
          <p:cNvSpPr txBox="1"/>
          <p:nvPr/>
        </p:nvSpPr>
        <p:spPr>
          <a:xfrm>
            <a:off x="9753265" y="4394370"/>
            <a:ext cx="1735472"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cs-CZ">
                <a:latin typeface="Gill Sans MT" panose="020B0502020104020203" pitchFamily="34" charset="-18"/>
              </a:rPr>
              <a:t>Daň </a:t>
            </a:r>
            <a:br>
              <a:rPr lang="cs-CZ">
                <a:latin typeface="Gill Sans MT" panose="020B0502020104020203" pitchFamily="34" charset="-18"/>
              </a:rPr>
            </a:br>
            <a:r>
              <a:rPr lang="cs-CZ">
                <a:latin typeface="Gill Sans MT" panose="020B0502020104020203" pitchFamily="34" charset="-18"/>
              </a:rPr>
              <a:t> 75 000 Kč</a:t>
            </a:r>
          </a:p>
        </p:txBody>
      </p:sp>
      <p:sp>
        <p:nvSpPr>
          <p:cNvPr id="26" name="TextovéPole 25">
            <a:extLst>
              <a:ext uri="{FF2B5EF4-FFF2-40B4-BE49-F238E27FC236}">
                <a16:creationId xmlns:a16="http://schemas.microsoft.com/office/drawing/2014/main" id="{4BB73363-A051-447B-A21E-816DB11FAC14}"/>
              </a:ext>
            </a:extLst>
          </p:cNvPr>
          <p:cNvSpPr txBox="1"/>
          <p:nvPr/>
        </p:nvSpPr>
        <p:spPr>
          <a:xfrm>
            <a:off x="5292186" y="3114280"/>
            <a:ext cx="1913813" cy="37249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a:latin typeface="Gill Sans MT" panose="020B0502020104020203" pitchFamily="34" charset="-18"/>
              </a:rPr>
              <a:t>Sazba daně 21 %</a:t>
            </a:r>
          </a:p>
        </p:txBody>
      </p:sp>
      <p:sp>
        <p:nvSpPr>
          <p:cNvPr id="27" name="TextovéPole 26">
            <a:extLst>
              <a:ext uri="{FF2B5EF4-FFF2-40B4-BE49-F238E27FC236}">
                <a16:creationId xmlns:a16="http://schemas.microsoft.com/office/drawing/2014/main" id="{1768D4E1-55BD-41CB-9B9C-60A51B995986}"/>
              </a:ext>
            </a:extLst>
          </p:cNvPr>
          <p:cNvSpPr txBox="1"/>
          <p:nvPr/>
        </p:nvSpPr>
        <p:spPr>
          <a:xfrm>
            <a:off x="5292186" y="3818714"/>
            <a:ext cx="194410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a:latin typeface="Gill Sans MT" panose="020B0502020104020203" pitchFamily="34" charset="-18"/>
              </a:rPr>
              <a:t>Daň 63 000 Kč</a:t>
            </a:r>
          </a:p>
        </p:txBody>
      </p:sp>
      <p:sp>
        <p:nvSpPr>
          <p:cNvPr id="28" name="TextovéPole 27">
            <a:extLst>
              <a:ext uri="{FF2B5EF4-FFF2-40B4-BE49-F238E27FC236}">
                <a16:creationId xmlns:a16="http://schemas.microsoft.com/office/drawing/2014/main" id="{D5510D39-EF94-43BC-A521-FB0712A83D38}"/>
              </a:ext>
            </a:extLst>
          </p:cNvPr>
          <p:cNvSpPr txBox="1"/>
          <p:nvPr/>
        </p:nvSpPr>
        <p:spPr>
          <a:xfrm>
            <a:off x="5292186" y="4446635"/>
            <a:ext cx="1913813" cy="64633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cs-CZ">
                <a:latin typeface="Gill Sans MT" panose="020B0502020104020203" pitchFamily="34" charset="-18"/>
              </a:rPr>
              <a:t>Sazba daně 15 % a 30 %</a:t>
            </a:r>
          </a:p>
        </p:txBody>
      </p:sp>
      <p:sp>
        <p:nvSpPr>
          <p:cNvPr id="29" name="TextovéPole 28">
            <a:extLst>
              <a:ext uri="{FF2B5EF4-FFF2-40B4-BE49-F238E27FC236}">
                <a16:creationId xmlns:a16="http://schemas.microsoft.com/office/drawing/2014/main" id="{37D05D2B-6F2D-4AB2-A69D-929CFCAF931F}"/>
              </a:ext>
            </a:extLst>
          </p:cNvPr>
          <p:cNvSpPr txBox="1"/>
          <p:nvPr/>
        </p:nvSpPr>
        <p:spPr>
          <a:xfrm>
            <a:off x="5292186" y="5151069"/>
            <a:ext cx="1944101"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cs-CZ">
                <a:latin typeface="Gill Sans MT" panose="020B0502020104020203" pitchFamily="34" charset="-18"/>
              </a:rPr>
              <a:t>Daň 75 000 Kč</a:t>
            </a:r>
          </a:p>
        </p:txBody>
      </p:sp>
    </p:spTree>
    <p:extLst>
      <p:ext uri="{BB962C8B-B14F-4D97-AF65-F5344CB8AC3E}">
        <p14:creationId xmlns:p14="http://schemas.microsoft.com/office/powerpoint/2010/main" val="19448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4.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a:t>příjem</a:t>
            </a:r>
          </a:p>
          <a:p>
            <a:r>
              <a:rPr lang="cs-CZ" b="1"/>
              <a:t>je předmětem daně</a:t>
            </a:r>
          </a:p>
          <a:p>
            <a:pPr marL="914400" lvl="1" indent="-457200">
              <a:buFont typeface="+mj-lt"/>
              <a:buAutoNum type="alphaUcPeriod"/>
            </a:pPr>
            <a:r>
              <a:rPr lang="cs-CZ"/>
              <a:t>příjmy ze závislé činnosti (§ 6 ZDP)</a:t>
            </a:r>
          </a:p>
          <a:p>
            <a:pPr marL="914400" lvl="1" indent="-457200">
              <a:buFont typeface="+mj-lt"/>
              <a:buAutoNum type="alphaUcPeriod"/>
            </a:pPr>
            <a:r>
              <a:rPr lang="cs-CZ"/>
              <a:t>příjmy  ze samostatné činnosti (§ 7 ZDP)</a:t>
            </a:r>
          </a:p>
          <a:p>
            <a:pPr marL="914400" lvl="1" indent="-457200">
              <a:buFont typeface="+mj-lt"/>
              <a:buAutoNum type="alphaUcPeriod"/>
            </a:pPr>
            <a:r>
              <a:rPr lang="cs-CZ"/>
              <a:t>příjmy z kapitálového majetku (§ 8 ZDP)</a:t>
            </a:r>
          </a:p>
          <a:p>
            <a:pPr marL="914400" lvl="1" indent="-457200">
              <a:buFont typeface="+mj-lt"/>
              <a:buAutoNum type="alphaUcPeriod"/>
            </a:pPr>
            <a:r>
              <a:rPr lang="cs-CZ"/>
              <a:t>příjmy z nájmu (§ 9 ZDP)</a:t>
            </a:r>
          </a:p>
          <a:p>
            <a:pPr marL="914400" lvl="1" indent="-457200">
              <a:buFont typeface="+mj-lt"/>
              <a:buAutoNum type="alphaUcPeriod"/>
            </a:pPr>
            <a:r>
              <a:rPr lang="cs-CZ"/>
              <a:t>ostatní příjmy (§ 10 ZDP)</a:t>
            </a:r>
          </a:p>
          <a:p>
            <a:r>
              <a:rPr lang="pl-PL" b="1"/>
              <a:t>není předmětem daně </a:t>
            </a:r>
          </a:p>
          <a:p>
            <a:pPr lvl="1"/>
            <a:r>
              <a:rPr lang="pl-PL"/>
              <a:t>§ 3 odst. 4</a:t>
            </a:r>
            <a:r>
              <a:rPr lang="cs-CZ"/>
              <a:t> ZDP</a:t>
            </a:r>
            <a:r>
              <a:rPr lang="pl-PL"/>
              <a:t>, § 6 odst. 7</a:t>
            </a:r>
            <a:r>
              <a:rPr lang="cs-CZ"/>
              <a:t> ZDP</a:t>
            </a:r>
            <a:endParaRPr lang="pl-PL"/>
          </a:p>
          <a:p>
            <a:r>
              <a:rPr lang="pl-PL"/>
              <a:t>lišit </a:t>
            </a:r>
            <a:r>
              <a:rPr lang="pl-PL" b="1"/>
              <a:t>osvobození od daně </a:t>
            </a:r>
            <a:r>
              <a:rPr lang="pl-PL" sz="2000"/>
              <a:t>(další slide)</a:t>
            </a:r>
            <a:endParaRPr lang="pl-PL"/>
          </a:p>
          <a:p>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248637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Osvobození od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pl-PL" b="1"/>
              <a:t>obecné ustanovení pro všechny příjmy</a:t>
            </a:r>
          </a:p>
          <a:p>
            <a:pPr lvl="1"/>
            <a:r>
              <a:rPr lang="pl-PL"/>
              <a:t>§ 4</a:t>
            </a:r>
          </a:p>
          <a:p>
            <a:pPr lvl="1"/>
            <a:r>
              <a:rPr lang="pl-PL"/>
              <a:t>§ 4a – osvobození bezúplatných příjmů</a:t>
            </a:r>
          </a:p>
          <a:p>
            <a:pPr lvl="1"/>
            <a:endParaRPr lang="pl-PL"/>
          </a:p>
          <a:p>
            <a:r>
              <a:rPr lang="pl-PL" b="1"/>
              <a:t>zvláštní ustanovení pro určité příjmy</a:t>
            </a:r>
          </a:p>
          <a:p>
            <a:pPr lvl="1"/>
            <a:r>
              <a:rPr lang="pl-PL"/>
              <a:t>§ 6 odst. 9</a:t>
            </a:r>
          </a:p>
          <a:p>
            <a:pPr lvl="1"/>
            <a:r>
              <a:rPr lang="pl-PL"/>
              <a:t>§ 10 odst. 3</a:t>
            </a:r>
            <a:endParaRPr lang="cs-CZ"/>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spTree>
    <p:extLst>
      <p:ext uri="{BB962C8B-B14F-4D97-AF65-F5344CB8AC3E}">
        <p14:creationId xmlns:p14="http://schemas.microsoft.com/office/powerpoint/2010/main" val="2486376531"/>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2172</Words>
  <Application>Microsoft Office PowerPoint</Application>
  <PresentationFormat>Širokoúhlá obrazovka</PresentationFormat>
  <Paragraphs>541</Paragraphs>
  <Slides>36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Calibri</vt:lpstr>
      <vt:lpstr>Gill Sans MT</vt:lpstr>
      <vt:lpstr>Wingdings</vt:lpstr>
      <vt:lpstr>Motiv Office</vt:lpstr>
      <vt:lpstr>Daň z příjmů fyzických osob</vt:lpstr>
      <vt:lpstr>Osnova</vt:lpstr>
      <vt:lpstr>1. Přímé důchodové daně</vt:lpstr>
      <vt:lpstr>2. Daň z příjmů fyzických osob</vt:lpstr>
      <vt:lpstr>3. Subjekt daně</vt:lpstr>
      <vt:lpstr>Metody zamezení dvojímu zdanění</vt:lpstr>
      <vt:lpstr>Příklad</vt:lpstr>
      <vt:lpstr>4. Předmět daně</vt:lpstr>
      <vt:lpstr>Osvobození od daně</vt:lpstr>
      <vt:lpstr>A. Příjmy ze závislé činnosti</vt:lpstr>
      <vt:lpstr>Inzerát</vt:lpstr>
      <vt:lpstr>Rozsudek NSS čj. 6 Afs 278/2016 - 54</vt:lpstr>
      <vt:lpstr>Rozsudek NSS č. j. 6 Afs 85/2014-39 </vt:lpstr>
      <vt:lpstr>B. Příjmy ze samostatné činnosti</vt:lpstr>
      <vt:lpstr>Daňová evidence a účetnictví</vt:lpstr>
      <vt:lpstr>C. Příjmy z kapitálového majetku</vt:lpstr>
      <vt:lpstr>D. Příjmy z nájmu</vt:lpstr>
      <vt:lpstr>E. Ostatní příjmy</vt:lpstr>
      <vt:lpstr>Příklad</vt:lpstr>
      <vt:lpstr>5. Základ daně</vt:lpstr>
      <vt:lpstr>A. Vymezení základu daně</vt:lpstr>
      <vt:lpstr>B. Nezdanitelné části základu daně</vt:lpstr>
      <vt:lpstr>C. Položky odčitatelné od základu daně</vt:lpstr>
      <vt:lpstr>6. Sazba daně</vt:lpstr>
      <vt:lpstr>A. Charakter sazby</vt:lpstr>
      <vt:lpstr>B. Slevy na dani</vt:lpstr>
      <vt:lpstr>Výše slev na dani pro DPFO</vt:lpstr>
      <vt:lpstr>C. Daňové zvýhodnění</vt:lpstr>
      <vt:lpstr>Výše daňového zvýhodnění</vt:lpstr>
      <vt:lpstr>7. Výpočet daně</vt:lpstr>
      <vt:lpstr>8. Zdaňovací období</vt:lpstr>
      <vt:lpstr>9. Rozpočtové určení daně</vt:lpstr>
      <vt:lpstr>10. Paušální daň</vt:lpstr>
      <vt:lpstr>11. Správa daně</vt:lpstr>
      <vt:lpstr>11. Správa daně</vt:lpstr>
      <vt:lpstr>Platit daně je čest, ne trest!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1</cp:revision>
  <dcterms:created xsi:type="dcterms:W3CDTF">2019-09-25T20:27:52Z</dcterms:created>
  <dcterms:modified xsi:type="dcterms:W3CDTF">2025-03-02T16:45:31Z</dcterms:modified>
</cp:coreProperties>
</file>