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3" r:id="rId4"/>
    <p:sldId id="459" r:id="rId5"/>
    <p:sldId id="495" r:id="rId6"/>
    <p:sldId id="460" r:id="rId7"/>
    <p:sldId id="461" r:id="rId8"/>
    <p:sldId id="496" r:id="rId9"/>
    <p:sldId id="462" r:id="rId10"/>
    <p:sldId id="463" r:id="rId11"/>
    <p:sldId id="464" r:id="rId12"/>
    <p:sldId id="466" r:id="rId13"/>
    <p:sldId id="467" r:id="rId14"/>
    <p:sldId id="468" r:id="rId15"/>
    <p:sldId id="469" r:id="rId16"/>
    <p:sldId id="470" r:id="rId17"/>
    <p:sldId id="497" r:id="rId18"/>
    <p:sldId id="471" r:id="rId19"/>
    <p:sldId id="26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A4386-19BF-4032-9619-853753D274DC}" v="1" dt="2025-03-15T17:00:37.149"/>
    <p1510:client id="{C4729135-3455-4EBE-9D23-4300915150D4}" v="38" dt="2025-03-15T11:31:26.78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01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20E01640-B853-4015-954A-FB7651AEDD28}"/>
    <pc:docChg chg="custSel addSld delSld modSld">
      <pc:chgData name="Radim Boháč" userId="e5098a9a-6a28-40ce-ac6e-47e9b8c9add8" providerId="ADAL" clId="{20E01640-B853-4015-954A-FB7651AEDD28}" dt="2023-11-12T20:53:47.587" v="162" actId="20577"/>
      <pc:docMkLst>
        <pc:docMk/>
      </pc:docMkLst>
      <pc:sldChg chg="modSp mod">
        <pc:chgData name="Radim Boháč" userId="e5098a9a-6a28-40ce-ac6e-47e9b8c9add8" providerId="ADAL" clId="{20E01640-B853-4015-954A-FB7651AEDD28}" dt="2023-11-12T19:57:49.186" v="1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20E01640-B853-4015-954A-FB7651AEDD28}" dt="2023-11-12T19:57:57.551" v="2" actId="207"/>
        <pc:sldMkLst>
          <pc:docMk/>
          <pc:sldMk cId="3188188334" sldId="257"/>
        </pc:sldMkLst>
      </pc:sldChg>
      <pc:sldChg chg="addSp delSp modSp mod">
        <pc:chgData name="Radim Boháč" userId="e5098a9a-6a28-40ce-ac6e-47e9b8c9add8" providerId="ADAL" clId="{20E01640-B853-4015-954A-FB7651AEDD28}" dt="2023-11-12T20:15:49.777" v="62" actId="113"/>
        <pc:sldMkLst>
          <pc:docMk/>
          <pc:sldMk cId="2947105129" sldId="464"/>
        </pc:sldMkLst>
      </pc:sldChg>
      <pc:sldChg chg="modSp mod">
        <pc:chgData name="Radim Boháč" userId="e5098a9a-6a28-40ce-ac6e-47e9b8c9add8" providerId="ADAL" clId="{20E01640-B853-4015-954A-FB7651AEDD28}" dt="2023-11-12T20:49:45.404" v="124" actId="20577"/>
        <pc:sldMkLst>
          <pc:docMk/>
          <pc:sldMk cId="3356037333" sldId="468"/>
        </pc:sldMkLst>
      </pc:sldChg>
      <pc:sldChg chg="modSp mod">
        <pc:chgData name="Radim Boháč" userId="e5098a9a-6a28-40ce-ac6e-47e9b8c9add8" providerId="ADAL" clId="{20E01640-B853-4015-954A-FB7651AEDD28}" dt="2023-11-12T20:53:47.587" v="162" actId="20577"/>
        <pc:sldMkLst>
          <pc:docMk/>
          <pc:sldMk cId="391054315" sldId="497"/>
        </pc:sldMkLst>
      </pc:sldChg>
      <pc:sldChg chg="addSp delSp modSp add del mod">
        <pc:chgData name="Radim Boháč" userId="e5098a9a-6a28-40ce-ac6e-47e9b8c9add8" providerId="ADAL" clId="{20E01640-B853-4015-954A-FB7651AEDD28}" dt="2023-11-12T20:15:58.239" v="63" actId="47"/>
        <pc:sldMkLst>
          <pc:docMk/>
          <pc:sldMk cId="4213440934" sldId="498"/>
        </pc:sldMkLst>
      </pc:sldChg>
    </pc:docChg>
  </pc:docChgLst>
  <pc:docChgLst>
    <pc:chgData name="Radim Boháč" userId="e5098a9a-6a28-40ce-ac6e-47e9b8c9add8" providerId="ADAL" clId="{988A4386-19BF-4032-9619-853753D274DC}"/>
    <pc:docChg chg="modSld">
      <pc:chgData name="Radim Boháč" userId="e5098a9a-6a28-40ce-ac6e-47e9b8c9add8" providerId="ADAL" clId="{988A4386-19BF-4032-9619-853753D274DC}" dt="2025-03-15T17:00:37.149" v="0"/>
      <pc:docMkLst>
        <pc:docMk/>
      </pc:docMkLst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4086439368" sldId="256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4086439368" sldId="256"/>
            <ac:picMk id="12" creationId="{BBF5A11B-D194-10EE-89F8-F140D6D42B91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3188188334" sldId="257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3188188334" sldId="257"/>
            <ac:picMk id="20" creationId="{88618C37-52F7-4010-F3CF-1FB3D60E720C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97342884" sldId="263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97342884" sldId="263"/>
            <ac:picMk id="13" creationId="{4759E7D7-9D79-2639-FB80-BEFBE0069D5C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486376531" sldId="293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486376531" sldId="293"/>
            <ac:picMk id="16" creationId="{D646051E-6476-E6CC-5521-912097CD94F4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081489673" sldId="459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081489673" sldId="459"/>
            <ac:picMk id="13" creationId="{4DB7AF80-0950-705B-1878-E8911AF40E14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1304574189" sldId="460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1304574189" sldId="460"/>
            <ac:picMk id="12" creationId="{86842B40-B174-4C92-A7F7-E37144150F62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4119623118" sldId="461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4119623118" sldId="461"/>
            <ac:picMk id="12" creationId="{3628B7B1-6B3D-A15C-0676-B26A4E906A80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480505966" sldId="462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480505966" sldId="462"/>
            <ac:picMk id="12" creationId="{B0C136F2-BAFE-2FCB-DBD3-0295BC2A6FF6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795279955" sldId="463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795279955" sldId="463"/>
            <ac:picMk id="12" creationId="{090EB2B3-13C7-84B0-8290-51253AA64A5D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947105129" sldId="464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947105129" sldId="464"/>
            <ac:picMk id="13" creationId="{5822C4C5-E877-F12B-275C-8F6DD5D4E979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1516654983" sldId="466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1516654983" sldId="466"/>
            <ac:picMk id="12" creationId="{A6754329-D84F-51C9-E4C1-04163C513A51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3111699306" sldId="467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3111699306" sldId="467"/>
            <ac:picMk id="13" creationId="{38BDA348-E4B2-3D8D-8A7C-F81DBF2BE9ED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3356037333" sldId="468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3356037333" sldId="468"/>
            <ac:picMk id="12" creationId="{E1F9DFEE-DD51-E926-A2F8-FCA3F5FB7189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672361438" sldId="469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672361438" sldId="469"/>
            <ac:picMk id="12" creationId="{F8291BA9-1AE8-0B64-A912-EA72F2F973D2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518134305" sldId="470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518134305" sldId="470"/>
            <ac:picMk id="12" creationId="{A12EC72F-1443-6DA3-9137-29B62497CE0C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3378015210" sldId="471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3378015210" sldId="471"/>
            <ac:picMk id="10" creationId="{3A7BAFE8-4E17-F4FC-BBFB-C8B660B2B84E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1730889145" sldId="495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1730889145" sldId="495"/>
            <ac:picMk id="16" creationId="{E158815F-7131-35CB-B933-8651C1DFEDF6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2438112743" sldId="496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2438112743" sldId="496"/>
            <ac:picMk id="12" creationId="{A35C4CA3-D071-6680-3DED-EB2C548F7D62}"/>
          </ac:picMkLst>
        </pc:picChg>
      </pc:sldChg>
      <pc:sldChg chg="delSp modTransition modAnim">
        <pc:chgData name="Radim Boháč" userId="e5098a9a-6a28-40ce-ac6e-47e9b8c9add8" providerId="ADAL" clId="{988A4386-19BF-4032-9619-853753D274DC}" dt="2025-03-15T17:00:37.149" v="0"/>
        <pc:sldMkLst>
          <pc:docMk/>
          <pc:sldMk cId="391054315" sldId="497"/>
        </pc:sldMkLst>
        <pc:picChg chg="del">
          <ac:chgData name="Radim Boháč" userId="e5098a9a-6a28-40ce-ac6e-47e9b8c9add8" providerId="ADAL" clId="{988A4386-19BF-4032-9619-853753D274DC}" dt="2025-03-15T17:00:37.149" v="0"/>
          <ac:picMkLst>
            <pc:docMk/>
            <pc:sldMk cId="391054315" sldId="497"/>
            <ac:picMk id="9" creationId="{1C2EF89F-6B0F-787A-88EC-E34EFA679BF1}"/>
          </ac:picMkLst>
        </pc:picChg>
      </pc:sldChg>
    </pc:docChg>
  </pc:docChgLst>
  <pc:docChgLst>
    <pc:chgData name="Radim Boháč" userId="e5098a9a-6a28-40ce-ac6e-47e9b8c9add8" providerId="ADAL" clId="{F59E0A5A-70AF-45CB-8FBE-E8F7EF60FC6C}"/>
    <pc:docChg chg="custSel delSld modSld">
      <pc:chgData name="Radim Boháč" userId="e5098a9a-6a28-40ce-ac6e-47e9b8c9add8" providerId="ADAL" clId="{F59E0A5A-70AF-45CB-8FBE-E8F7EF60FC6C}" dt="2022-11-12T08:32:14.821" v="86" actId="47"/>
      <pc:docMkLst>
        <pc:docMk/>
      </pc:docMkLst>
      <pc:sldChg chg="addSp delSp modSp mod modTransition modAnim">
        <pc:chgData name="Radim Boháč" userId="e5098a9a-6a28-40ce-ac6e-47e9b8c9add8" providerId="ADAL" clId="{F59E0A5A-70AF-45CB-8FBE-E8F7EF60FC6C}" dt="2022-11-11T18:29:50.542" v="33"/>
        <pc:sldMkLst>
          <pc:docMk/>
          <pc:sldMk cId="3188188334" sldId="257"/>
        </pc:sldMkLst>
      </pc:sldChg>
      <pc:sldChg chg="del">
        <pc:chgData name="Radim Boháč" userId="e5098a9a-6a28-40ce-ac6e-47e9b8c9add8" providerId="ADAL" clId="{F59E0A5A-70AF-45CB-8FBE-E8F7EF60FC6C}" dt="2022-11-12T08:32:14.821" v="86" actId="47"/>
        <pc:sldMkLst>
          <pc:docMk/>
          <pc:sldMk cId="2398890491" sldId="472"/>
        </pc:sldMkLst>
      </pc:sldChg>
      <pc:sldChg chg="addSp delSp modSp mod modTransition modAnim">
        <pc:chgData name="Radim Boháč" userId="e5098a9a-6a28-40ce-ac6e-47e9b8c9add8" providerId="ADAL" clId="{F59E0A5A-70AF-45CB-8FBE-E8F7EF60FC6C}" dt="2022-11-12T08:31:11.215" v="85"/>
        <pc:sldMkLst>
          <pc:docMk/>
          <pc:sldMk cId="391054315" sldId="497"/>
        </pc:sldMkLst>
      </pc:sldChg>
    </pc:docChg>
  </pc:docChgLst>
  <pc:docChgLst>
    <pc:chgData name="Radim Boháč" userId="e5098a9a-6a28-40ce-ac6e-47e9b8c9add8" providerId="ADAL" clId="{C2272EAB-9BF5-4FBA-9B6C-D8FD5B6789B7}"/>
    <pc:docChg chg="modSld">
      <pc:chgData name="Radim Boháč" userId="e5098a9a-6a28-40ce-ac6e-47e9b8c9add8" providerId="ADAL" clId="{C2272EAB-9BF5-4FBA-9B6C-D8FD5B6789B7}" dt="2023-11-12T21:52:22.431" v="23"/>
      <pc:docMkLst>
        <pc:docMk/>
      </pc:docMkLst>
      <pc:sldChg chg="addSp delSp modSp mod modTransition modAnim">
        <pc:chgData name="Radim Boháč" userId="e5098a9a-6a28-40ce-ac6e-47e9b8c9add8" providerId="ADAL" clId="{C2272EAB-9BF5-4FBA-9B6C-D8FD5B6789B7}" dt="2023-11-12T21:14:02.011" v="2"/>
        <pc:sldMkLst>
          <pc:docMk/>
          <pc:sldMk cId="4086439368" sldId="256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42:04.017" v="8"/>
        <pc:sldMkLst>
          <pc:docMk/>
          <pc:sldMk cId="3188188334" sldId="257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52:22.431" v="23"/>
        <pc:sldMkLst>
          <pc:docMk/>
          <pc:sldMk cId="297342884" sldId="263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44:50.146" v="11"/>
        <pc:sldMkLst>
          <pc:docMk/>
          <pc:sldMk cId="2947105129" sldId="464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45:59.172" v="14"/>
        <pc:sldMkLst>
          <pc:docMk/>
          <pc:sldMk cId="3356037333" sldId="468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51:59.865" v="20"/>
        <pc:sldMkLst>
          <pc:docMk/>
          <pc:sldMk cId="3378015210" sldId="471"/>
        </pc:sldMkLst>
      </pc:sldChg>
      <pc:sldChg chg="addSp delSp modSp mod modTransition modAnim">
        <pc:chgData name="Radim Boháč" userId="e5098a9a-6a28-40ce-ac6e-47e9b8c9add8" providerId="ADAL" clId="{C2272EAB-9BF5-4FBA-9B6C-D8FD5B6789B7}" dt="2023-11-12T21:51:25.390" v="17"/>
        <pc:sldMkLst>
          <pc:docMk/>
          <pc:sldMk cId="391054315" sldId="497"/>
        </pc:sldMkLst>
      </pc:sldChg>
    </pc:docChg>
  </pc:docChgLst>
  <pc:docChgLst>
    <pc:chgData name="Radim Boháč" userId="e5098a9a-6a28-40ce-ac6e-47e9b8c9add8" providerId="ADAL" clId="{A49B5BF9-4BA7-48FD-852D-E0B485459835}"/>
    <pc:docChg chg="undo custSel modSld">
      <pc:chgData name="Radim Boháč" userId="e5098a9a-6a28-40ce-ac6e-47e9b8c9add8" providerId="ADAL" clId="{A49B5BF9-4BA7-48FD-852D-E0B485459835}" dt="2024-03-09T12:59:46.493" v="68"/>
      <pc:docMkLst>
        <pc:docMk/>
      </pc:docMkLst>
      <pc:sldChg chg="modSp mod">
        <pc:chgData name="Radim Boháč" userId="e5098a9a-6a28-40ce-ac6e-47e9b8c9add8" providerId="ADAL" clId="{A49B5BF9-4BA7-48FD-852D-E0B485459835}" dt="2024-03-09T11:23:40.446" v="11" actId="20577"/>
        <pc:sldMkLst>
          <pc:docMk/>
          <pc:sldMk cId="4086439368" sldId="256"/>
        </pc:sldMkLst>
      </pc:sldChg>
      <pc:sldChg chg="addSp delSp modSp mod modTransition modAnim">
        <pc:chgData name="Radim Boháč" userId="e5098a9a-6a28-40ce-ac6e-47e9b8c9add8" providerId="ADAL" clId="{A49B5BF9-4BA7-48FD-852D-E0B485459835}" dt="2024-03-09T12:59:46.493" v="68"/>
        <pc:sldMkLst>
          <pc:docMk/>
          <pc:sldMk cId="2486376531" sldId="293"/>
        </pc:sldMkLst>
      </pc:sldChg>
      <pc:sldChg chg="addSp delSp modSp mod modTransition modAnim">
        <pc:chgData name="Radim Boháč" userId="e5098a9a-6a28-40ce-ac6e-47e9b8c9add8" providerId="ADAL" clId="{A49B5BF9-4BA7-48FD-852D-E0B485459835}" dt="2024-03-09T12:53:08.287" v="59"/>
        <pc:sldMkLst>
          <pc:docMk/>
          <pc:sldMk cId="2947105129" sldId="464"/>
        </pc:sldMkLst>
      </pc:sldChg>
      <pc:sldChg chg="addSp delSp modSp mod modTransition modAnim">
        <pc:chgData name="Radim Boháč" userId="e5098a9a-6a28-40ce-ac6e-47e9b8c9add8" providerId="ADAL" clId="{A49B5BF9-4BA7-48FD-852D-E0B485459835}" dt="2024-03-09T12:54:12.352" v="62"/>
        <pc:sldMkLst>
          <pc:docMk/>
          <pc:sldMk cId="1516654983" sldId="466"/>
        </pc:sldMkLst>
      </pc:sldChg>
      <pc:sldChg chg="addSp delSp modSp mod modTransition modAnim">
        <pc:chgData name="Radim Boháč" userId="e5098a9a-6a28-40ce-ac6e-47e9b8c9add8" providerId="ADAL" clId="{A49B5BF9-4BA7-48FD-852D-E0B485459835}" dt="2024-03-09T12:55:19.094" v="65"/>
        <pc:sldMkLst>
          <pc:docMk/>
          <pc:sldMk cId="3356037333" sldId="468"/>
        </pc:sldMkLst>
      </pc:sldChg>
    </pc:docChg>
  </pc:docChgLst>
  <pc:docChgLst>
    <pc:chgData name="Radim Boháč" userId="e5098a9a-6a28-40ce-ac6e-47e9b8c9add8" providerId="ADAL" clId="{1244986D-E5DA-4A94-A1BA-BFBD81AD8887}"/>
    <pc:docChg chg="custSel addSld delSld modSld">
      <pc:chgData name="Radim Boháč" userId="e5098a9a-6a28-40ce-ac6e-47e9b8c9add8" providerId="ADAL" clId="{1244986D-E5DA-4A94-A1BA-BFBD81AD8887}" dt="2022-11-11T18:05:17.288" v="453" actId="6549"/>
      <pc:docMkLst>
        <pc:docMk/>
      </pc:docMkLst>
      <pc:sldChg chg="modSp">
        <pc:chgData name="Radim Boháč" userId="e5098a9a-6a28-40ce-ac6e-47e9b8c9add8" providerId="ADAL" clId="{1244986D-E5DA-4A94-A1BA-BFBD81AD8887}" dt="2022-11-11T16:48:34.219" v="3" actId="20577"/>
        <pc:sldMkLst>
          <pc:docMk/>
          <pc:sldMk cId="4086439368" sldId="256"/>
        </pc:sldMkLst>
      </pc:sldChg>
      <pc:sldChg chg="modSp">
        <pc:chgData name="Radim Boháč" userId="e5098a9a-6a28-40ce-ac6e-47e9b8c9add8" providerId="ADAL" clId="{1244986D-E5DA-4A94-A1BA-BFBD81AD8887}" dt="2022-11-11T16:49:29.288" v="19" actId="207"/>
        <pc:sldMkLst>
          <pc:docMk/>
          <pc:sldMk cId="3188188334" sldId="257"/>
        </pc:sldMkLst>
      </pc:sldChg>
      <pc:sldChg chg="modSp">
        <pc:chgData name="Radim Boháč" userId="e5098a9a-6a28-40ce-ac6e-47e9b8c9add8" providerId="ADAL" clId="{1244986D-E5DA-4A94-A1BA-BFBD81AD8887}" dt="2022-11-11T17:54:52.169" v="24" actId="20577"/>
        <pc:sldMkLst>
          <pc:docMk/>
          <pc:sldMk cId="297342884" sldId="263"/>
        </pc:sldMkLst>
      </pc:sldChg>
      <pc:sldChg chg="modSp">
        <pc:chgData name="Radim Boháč" userId="e5098a9a-6a28-40ce-ac6e-47e9b8c9add8" providerId="ADAL" clId="{1244986D-E5DA-4A94-A1BA-BFBD81AD8887}" dt="2022-11-11T17:46:36.757" v="22"/>
        <pc:sldMkLst>
          <pc:docMk/>
          <pc:sldMk cId="2947105129" sldId="464"/>
        </pc:sldMkLst>
      </pc:sldChg>
      <pc:sldChg chg="add setBg">
        <pc:chgData name="Radim Boháč" userId="e5098a9a-6a28-40ce-ac6e-47e9b8c9add8" providerId="ADAL" clId="{1244986D-E5DA-4A94-A1BA-BFBD81AD8887}" dt="2022-11-11T17:57:04.021" v="28"/>
        <pc:sldMkLst>
          <pc:docMk/>
          <pc:sldMk cId="2398890491" sldId="472"/>
        </pc:sldMkLst>
      </pc:sldChg>
      <pc:sldChg chg="modSp add">
        <pc:chgData name="Radim Boháč" userId="e5098a9a-6a28-40ce-ac6e-47e9b8c9add8" providerId="ADAL" clId="{1244986D-E5DA-4A94-A1BA-BFBD81AD8887}" dt="2022-11-11T18:05:17.288" v="453" actId="6549"/>
        <pc:sldMkLst>
          <pc:docMk/>
          <pc:sldMk cId="391054315" sldId="497"/>
        </pc:sldMkLst>
      </pc:sldChg>
      <pc:sldChg chg="add del setBg">
        <pc:chgData name="Radim Boháč" userId="e5098a9a-6a28-40ce-ac6e-47e9b8c9add8" providerId="ADAL" clId="{1244986D-E5DA-4A94-A1BA-BFBD81AD8887}" dt="2022-11-11T17:56:50.877" v="26" actId="2696"/>
        <pc:sldMkLst>
          <pc:docMk/>
          <pc:sldMk cId="1834007318" sldId="497"/>
        </pc:sldMkLst>
      </pc:sldChg>
    </pc:docChg>
  </pc:docChgLst>
  <pc:docChgLst>
    <pc:chgData name="Radim Boháč" userId="e5098a9a-6a28-40ce-ac6e-47e9b8c9add8" providerId="ADAL" clId="{C4729135-3455-4EBE-9D23-4300915150D4}"/>
    <pc:docChg chg="modSld">
      <pc:chgData name="Radim Boháč" userId="e5098a9a-6a28-40ce-ac6e-47e9b8c9add8" providerId="ADAL" clId="{C4729135-3455-4EBE-9D23-4300915150D4}" dt="2025-03-15T11:31:26.783" v="62"/>
      <pc:docMkLst>
        <pc:docMk/>
      </pc:docMkLst>
      <pc:sldChg chg="addSp delSp modSp mod modTransition modAnim">
        <pc:chgData name="Radim Boháč" userId="e5098a9a-6a28-40ce-ac6e-47e9b8c9add8" providerId="ADAL" clId="{C4729135-3455-4EBE-9D23-4300915150D4}" dt="2025-03-15T10:56:55.558" v="7"/>
        <pc:sldMkLst>
          <pc:docMk/>
          <pc:sldMk cId="4086439368" sldId="256"/>
        </pc:sldMkLst>
        <pc:spChg chg="mod">
          <ac:chgData name="Radim Boháč" userId="e5098a9a-6a28-40ce-ac6e-47e9b8c9add8" providerId="ADAL" clId="{C4729135-3455-4EBE-9D23-4300915150D4}" dt="2025-03-15T10:50:23.345" v="1" actId="20577"/>
          <ac:spMkLst>
            <pc:docMk/>
            <pc:sldMk cId="4086439368" sldId="256"/>
            <ac:spMk id="7" creationId="{789D5057-A154-4798-978D-6C9909FC8D3F}"/>
          </ac:spMkLst>
        </pc:spChg>
        <pc:picChg chg="add del mod ord">
          <ac:chgData name="Radim Boháč" userId="e5098a9a-6a28-40ce-ac6e-47e9b8c9add8" providerId="ADAL" clId="{C4729135-3455-4EBE-9D23-4300915150D4}" dt="2025-03-15T10:55:51.684" v="4"/>
          <ac:picMkLst>
            <pc:docMk/>
            <pc:sldMk cId="4086439368" sldId="256"/>
            <ac:picMk id="3" creationId="{EB7DFB58-500F-9723-5685-AFFC77C66B18}"/>
          </ac:picMkLst>
        </pc:picChg>
        <pc:picChg chg="add del mod">
          <ac:chgData name="Radim Boháč" userId="e5098a9a-6a28-40ce-ac6e-47e9b8c9add8" providerId="ADAL" clId="{C4729135-3455-4EBE-9D23-4300915150D4}" dt="2025-03-15T10:56:37.474" v="6"/>
          <ac:picMkLst>
            <pc:docMk/>
            <pc:sldMk cId="4086439368" sldId="256"/>
            <ac:picMk id="4" creationId="{5492DB9C-A275-AD94-E4EE-94EAB96500CD}"/>
          </ac:picMkLst>
        </pc:picChg>
        <pc:picChg chg="del">
          <ac:chgData name="Radim Boháč" userId="e5098a9a-6a28-40ce-ac6e-47e9b8c9add8" providerId="ADAL" clId="{C4729135-3455-4EBE-9D23-4300915150D4}" dt="2025-03-15T10:55:34.403" v="3"/>
          <ac:picMkLst>
            <pc:docMk/>
            <pc:sldMk cId="4086439368" sldId="256"/>
            <ac:picMk id="5" creationId="{33D04B9D-3471-794C-EBF0-8B0B49A63B40}"/>
          </ac:picMkLst>
        </pc:picChg>
        <pc:picChg chg="add del mod ord">
          <ac:chgData name="Radim Boháč" userId="e5098a9a-6a28-40ce-ac6e-47e9b8c9add8" providerId="ADAL" clId="{C4729135-3455-4EBE-9D23-4300915150D4}" dt="2025-03-15T10:56:55.558" v="7"/>
          <ac:picMkLst>
            <pc:docMk/>
            <pc:sldMk cId="4086439368" sldId="256"/>
            <ac:picMk id="11" creationId="{1882493C-3F47-2D5B-52E4-939E2B2A3138}"/>
          </ac:picMkLst>
        </pc:picChg>
        <pc:picChg chg="add mod">
          <ac:chgData name="Radim Boháč" userId="e5098a9a-6a28-40ce-ac6e-47e9b8c9add8" providerId="ADAL" clId="{C4729135-3455-4EBE-9D23-4300915150D4}" dt="2025-03-15T10:56:55.558" v="7"/>
          <ac:picMkLst>
            <pc:docMk/>
            <pc:sldMk cId="4086439368" sldId="256"/>
            <ac:picMk id="12" creationId="{BBF5A11B-D194-10EE-89F8-F140D6D42B91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0:58:05.719" v="10"/>
        <pc:sldMkLst>
          <pc:docMk/>
          <pc:sldMk cId="3188188334" sldId="257"/>
        </pc:sldMkLst>
        <pc:picChg chg="del">
          <ac:chgData name="Radim Boháč" userId="e5098a9a-6a28-40ce-ac6e-47e9b8c9add8" providerId="ADAL" clId="{C4729135-3455-4EBE-9D23-4300915150D4}" dt="2025-03-15T10:57:23.198" v="9"/>
          <ac:picMkLst>
            <pc:docMk/>
            <pc:sldMk cId="3188188334" sldId="257"/>
            <ac:picMk id="18" creationId="{D2BA8281-6CA4-21E4-4D1D-B45BBFF9BB97}"/>
          </ac:picMkLst>
        </pc:picChg>
        <pc:picChg chg="add del mod ord">
          <ac:chgData name="Radim Boháč" userId="e5098a9a-6a28-40ce-ac6e-47e9b8c9add8" providerId="ADAL" clId="{C4729135-3455-4EBE-9D23-4300915150D4}" dt="2025-03-15T10:58:05.719" v="10"/>
          <ac:picMkLst>
            <pc:docMk/>
            <pc:sldMk cId="3188188334" sldId="257"/>
            <ac:picMk id="19" creationId="{B80E6536-B314-0490-AEFA-B951E3EED348}"/>
          </ac:picMkLst>
        </pc:picChg>
        <pc:picChg chg="add mod">
          <ac:chgData name="Radim Boháč" userId="e5098a9a-6a28-40ce-ac6e-47e9b8c9add8" providerId="ADAL" clId="{C4729135-3455-4EBE-9D23-4300915150D4}" dt="2025-03-15T10:58:05.719" v="10"/>
          <ac:picMkLst>
            <pc:docMk/>
            <pc:sldMk cId="3188188334" sldId="257"/>
            <ac:picMk id="20" creationId="{88618C37-52F7-4010-F3CF-1FB3D60E720C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31:26.783" v="62"/>
        <pc:sldMkLst>
          <pc:docMk/>
          <pc:sldMk cId="297342884" sldId="263"/>
        </pc:sldMkLst>
        <pc:picChg chg="add del mod ord">
          <ac:chgData name="Radim Boháč" userId="e5098a9a-6a28-40ce-ac6e-47e9b8c9add8" providerId="ADAL" clId="{C4729135-3455-4EBE-9D23-4300915150D4}" dt="2025-03-15T11:31:26.783" v="62"/>
          <ac:picMkLst>
            <pc:docMk/>
            <pc:sldMk cId="297342884" sldId="263"/>
            <ac:picMk id="11" creationId="{EC28FF9A-5C25-92FF-ACC8-320C6F370986}"/>
          </ac:picMkLst>
        </pc:picChg>
        <pc:picChg chg="del">
          <ac:chgData name="Radim Boháč" userId="e5098a9a-6a28-40ce-ac6e-47e9b8c9add8" providerId="ADAL" clId="{C4729135-3455-4EBE-9D23-4300915150D4}" dt="2025-03-15T11:31:08.066" v="61"/>
          <ac:picMkLst>
            <pc:docMk/>
            <pc:sldMk cId="297342884" sldId="263"/>
            <ac:picMk id="12" creationId="{20BDD894-5450-12BD-172B-6A7CF3449BF9}"/>
          </ac:picMkLst>
        </pc:picChg>
        <pc:picChg chg="add mod">
          <ac:chgData name="Radim Boháč" userId="e5098a9a-6a28-40ce-ac6e-47e9b8c9add8" providerId="ADAL" clId="{C4729135-3455-4EBE-9D23-4300915150D4}" dt="2025-03-15T11:31:26.783" v="62"/>
          <ac:picMkLst>
            <pc:docMk/>
            <pc:sldMk cId="297342884" sldId="263"/>
            <ac:picMk id="13" creationId="{4759E7D7-9D79-2639-FB80-BEFBE0069D5C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0:59:04.555" v="13"/>
        <pc:sldMkLst>
          <pc:docMk/>
          <pc:sldMk cId="2486376531" sldId="293"/>
        </pc:sldMkLst>
        <pc:picChg chg="del">
          <ac:chgData name="Radim Boháč" userId="e5098a9a-6a28-40ce-ac6e-47e9b8c9add8" providerId="ADAL" clId="{C4729135-3455-4EBE-9D23-4300915150D4}" dt="2025-03-15T10:58:13.028" v="12"/>
          <ac:picMkLst>
            <pc:docMk/>
            <pc:sldMk cId="2486376531" sldId="293"/>
            <ac:picMk id="8" creationId="{AA3B8B8B-960F-8823-65D2-DB51ACBCF308}"/>
          </ac:picMkLst>
        </pc:picChg>
        <pc:picChg chg="add del mod ord">
          <ac:chgData name="Radim Boháč" userId="e5098a9a-6a28-40ce-ac6e-47e9b8c9add8" providerId="ADAL" clId="{C4729135-3455-4EBE-9D23-4300915150D4}" dt="2025-03-15T10:59:04.555" v="13"/>
          <ac:picMkLst>
            <pc:docMk/>
            <pc:sldMk cId="2486376531" sldId="293"/>
            <ac:picMk id="15" creationId="{E141E84E-0040-FAE2-00D8-22E28DCC3568}"/>
          </ac:picMkLst>
        </pc:picChg>
        <pc:picChg chg="add mod">
          <ac:chgData name="Radim Boháč" userId="e5098a9a-6a28-40ce-ac6e-47e9b8c9add8" providerId="ADAL" clId="{C4729135-3455-4EBE-9D23-4300915150D4}" dt="2025-03-15T10:59:04.555" v="13"/>
          <ac:picMkLst>
            <pc:docMk/>
            <pc:sldMk cId="2486376531" sldId="293"/>
            <ac:picMk id="16" creationId="{D646051E-6476-E6CC-5521-912097CD94F4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05:34.300" v="16"/>
        <pc:sldMkLst>
          <pc:docMk/>
          <pc:sldMk cId="2081489673" sldId="459"/>
        </pc:sldMkLst>
        <pc:picChg chg="del">
          <ac:chgData name="Radim Boháč" userId="e5098a9a-6a28-40ce-ac6e-47e9b8c9add8" providerId="ADAL" clId="{C4729135-3455-4EBE-9D23-4300915150D4}" dt="2025-03-15T11:00:19.174" v="15"/>
          <ac:picMkLst>
            <pc:docMk/>
            <pc:sldMk cId="2081489673" sldId="45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05:34.300" v="16"/>
          <ac:picMkLst>
            <pc:docMk/>
            <pc:sldMk cId="2081489673" sldId="459"/>
            <ac:picMk id="12" creationId="{939B8379-79E3-BC0E-4003-0FCEB559B15F}"/>
          </ac:picMkLst>
        </pc:picChg>
        <pc:picChg chg="add mod">
          <ac:chgData name="Radim Boháč" userId="e5098a9a-6a28-40ce-ac6e-47e9b8c9add8" providerId="ADAL" clId="{C4729135-3455-4EBE-9D23-4300915150D4}" dt="2025-03-15T11:05:34.300" v="16"/>
          <ac:picMkLst>
            <pc:docMk/>
            <pc:sldMk cId="2081489673" sldId="459"/>
            <ac:picMk id="13" creationId="{4DB7AF80-0950-705B-1878-E8911AF40E14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08:36.369" v="22"/>
        <pc:sldMkLst>
          <pc:docMk/>
          <pc:sldMk cId="1304574189" sldId="460"/>
        </pc:sldMkLst>
        <pc:picChg chg="del">
          <ac:chgData name="Radim Boháč" userId="e5098a9a-6a28-40ce-ac6e-47e9b8c9add8" providerId="ADAL" clId="{C4729135-3455-4EBE-9D23-4300915150D4}" dt="2025-03-15T11:06:34.283" v="21"/>
          <ac:picMkLst>
            <pc:docMk/>
            <pc:sldMk cId="1304574189" sldId="46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08:36.369" v="22"/>
          <ac:picMkLst>
            <pc:docMk/>
            <pc:sldMk cId="1304574189" sldId="460"/>
            <ac:picMk id="11" creationId="{7C8B7722-7BF5-E453-0A32-98A5AF0400FA}"/>
          </ac:picMkLst>
        </pc:picChg>
        <pc:picChg chg="add mod">
          <ac:chgData name="Radim Boháč" userId="e5098a9a-6a28-40ce-ac6e-47e9b8c9add8" providerId="ADAL" clId="{C4729135-3455-4EBE-9D23-4300915150D4}" dt="2025-03-15T11:08:36.369" v="22"/>
          <ac:picMkLst>
            <pc:docMk/>
            <pc:sldMk cId="1304574189" sldId="460"/>
            <ac:picMk id="12" creationId="{86842B40-B174-4C92-A7F7-E37144150F62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11:25.511" v="25"/>
        <pc:sldMkLst>
          <pc:docMk/>
          <pc:sldMk cId="4119623118" sldId="461"/>
        </pc:sldMkLst>
        <pc:picChg chg="del">
          <ac:chgData name="Radim Boháč" userId="e5098a9a-6a28-40ce-ac6e-47e9b8c9add8" providerId="ADAL" clId="{C4729135-3455-4EBE-9D23-4300915150D4}" dt="2025-03-15T11:09:45.810" v="24"/>
          <ac:picMkLst>
            <pc:docMk/>
            <pc:sldMk cId="4119623118" sldId="461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11:25.511" v="25"/>
          <ac:picMkLst>
            <pc:docMk/>
            <pc:sldMk cId="4119623118" sldId="461"/>
            <ac:picMk id="11" creationId="{BA6A047E-83F3-1FE0-650A-8AD0A21BE196}"/>
          </ac:picMkLst>
        </pc:picChg>
        <pc:picChg chg="add mod">
          <ac:chgData name="Radim Boháč" userId="e5098a9a-6a28-40ce-ac6e-47e9b8c9add8" providerId="ADAL" clId="{C4729135-3455-4EBE-9D23-4300915150D4}" dt="2025-03-15T11:11:25.511" v="25"/>
          <ac:picMkLst>
            <pc:docMk/>
            <pc:sldMk cId="4119623118" sldId="461"/>
            <ac:picMk id="12" creationId="{3628B7B1-6B3D-A15C-0676-B26A4E906A80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14:55.586" v="31"/>
        <pc:sldMkLst>
          <pc:docMk/>
          <pc:sldMk cId="2480505966" sldId="462"/>
        </pc:sldMkLst>
        <pc:picChg chg="del">
          <ac:chgData name="Radim Boháč" userId="e5098a9a-6a28-40ce-ac6e-47e9b8c9add8" providerId="ADAL" clId="{C4729135-3455-4EBE-9D23-4300915150D4}" dt="2025-03-15T11:14:01.651" v="30"/>
          <ac:picMkLst>
            <pc:docMk/>
            <pc:sldMk cId="2480505966" sldId="462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14:55.586" v="31"/>
          <ac:picMkLst>
            <pc:docMk/>
            <pc:sldMk cId="2480505966" sldId="462"/>
            <ac:picMk id="11" creationId="{352B7330-C150-A210-7871-50645C790211}"/>
          </ac:picMkLst>
        </pc:picChg>
        <pc:picChg chg="add mod">
          <ac:chgData name="Radim Boháč" userId="e5098a9a-6a28-40ce-ac6e-47e9b8c9add8" providerId="ADAL" clId="{C4729135-3455-4EBE-9D23-4300915150D4}" dt="2025-03-15T11:14:55.586" v="31"/>
          <ac:picMkLst>
            <pc:docMk/>
            <pc:sldMk cId="2480505966" sldId="462"/>
            <ac:picMk id="12" creationId="{B0C136F2-BAFE-2FCB-DBD3-0295BC2A6FF6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18:20.461" v="34"/>
        <pc:sldMkLst>
          <pc:docMk/>
          <pc:sldMk cId="2795279955" sldId="463"/>
        </pc:sldMkLst>
        <pc:picChg chg="del">
          <ac:chgData name="Radim Boháč" userId="e5098a9a-6a28-40ce-ac6e-47e9b8c9add8" providerId="ADAL" clId="{C4729135-3455-4EBE-9D23-4300915150D4}" dt="2025-03-15T11:15:22.013" v="33"/>
          <ac:picMkLst>
            <pc:docMk/>
            <pc:sldMk cId="2795279955" sldId="46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18:20.461" v="34"/>
          <ac:picMkLst>
            <pc:docMk/>
            <pc:sldMk cId="2795279955" sldId="463"/>
            <ac:picMk id="11" creationId="{3AFFC7A0-F2F2-D76D-CB8C-471CA9A37B86}"/>
          </ac:picMkLst>
        </pc:picChg>
        <pc:picChg chg="add mod">
          <ac:chgData name="Radim Boháč" userId="e5098a9a-6a28-40ce-ac6e-47e9b8c9add8" providerId="ADAL" clId="{C4729135-3455-4EBE-9D23-4300915150D4}" dt="2025-03-15T11:18:20.461" v="34"/>
          <ac:picMkLst>
            <pc:docMk/>
            <pc:sldMk cId="2795279955" sldId="463"/>
            <ac:picMk id="12" creationId="{090EB2B3-13C7-84B0-8290-51253AA64A5D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1:01.143" v="41" actId="20577"/>
        <pc:sldMkLst>
          <pc:docMk/>
          <pc:sldMk cId="2947105129" sldId="464"/>
        </pc:sldMkLst>
        <pc:spChg chg="mod">
          <ac:chgData name="Radim Boháč" userId="e5098a9a-6a28-40ce-ac6e-47e9b8c9add8" providerId="ADAL" clId="{C4729135-3455-4EBE-9D23-4300915150D4}" dt="2025-03-15T11:21:01.143" v="41" actId="20577"/>
          <ac:spMkLst>
            <pc:docMk/>
            <pc:sldMk cId="2947105129" sldId="464"/>
            <ac:spMk id="3" creationId="{FA8CC2E3-78C7-401D-8B6F-791D7C471981}"/>
          </ac:spMkLst>
        </pc:spChg>
        <pc:picChg chg="del">
          <ac:chgData name="Radim Boháč" userId="e5098a9a-6a28-40ce-ac6e-47e9b8c9add8" providerId="ADAL" clId="{C4729135-3455-4EBE-9D23-4300915150D4}" dt="2025-03-15T11:18:30.317" v="36"/>
          <ac:picMkLst>
            <pc:docMk/>
            <pc:sldMk cId="2947105129" sldId="464"/>
            <ac:picMk id="8" creationId="{17EF3635-3F43-9A2B-4EBE-D1D7E7D93454}"/>
          </ac:picMkLst>
        </pc:picChg>
        <pc:picChg chg="add del mod ord">
          <ac:chgData name="Radim Boháč" userId="e5098a9a-6a28-40ce-ac6e-47e9b8c9add8" providerId="ADAL" clId="{C4729135-3455-4EBE-9D23-4300915150D4}" dt="2025-03-15T11:20:55.401" v="37"/>
          <ac:picMkLst>
            <pc:docMk/>
            <pc:sldMk cId="2947105129" sldId="464"/>
            <ac:picMk id="12" creationId="{2214A650-B381-CD35-5958-AF4CF47F8CE4}"/>
          </ac:picMkLst>
        </pc:picChg>
        <pc:picChg chg="add mod">
          <ac:chgData name="Radim Boháč" userId="e5098a9a-6a28-40ce-ac6e-47e9b8c9add8" providerId="ADAL" clId="{C4729135-3455-4EBE-9D23-4300915150D4}" dt="2025-03-15T11:20:55.401" v="37"/>
          <ac:picMkLst>
            <pc:docMk/>
            <pc:sldMk cId="2947105129" sldId="464"/>
            <ac:picMk id="13" creationId="{5822C4C5-E877-F12B-275C-8F6DD5D4E979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2:12.076" v="44"/>
        <pc:sldMkLst>
          <pc:docMk/>
          <pc:sldMk cId="1516654983" sldId="466"/>
        </pc:sldMkLst>
        <pc:picChg chg="add del mod ord">
          <ac:chgData name="Radim Boháč" userId="e5098a9a-6a28-40ce-ac6e-47e9b8c9add8" providerId="ADAL" clId="{C4729135-3455-4EBE-9D23-4300915150D4}" dt="2025-03-15T11:22:12.076" v="44"/>
          <ac:picMkLst>
            <pc:docMk/>
            <pc:sldMk cId="1516654983" sldId="466"/>
            <ac:picMk id="11" creationId="{2C14D0DD-55F1-79C9-F67E-85311F684307}"/>
          </ac:picMkLst>
        </pc:picChg>
        <pc:picChg chg="add mod">
          <ac:chgData name="Radim Boháč" userId="e5098a9a-6a28-40ce-ac6e-47e9b8c9add8" providerId="ADAL" clId="{C4729135-3455-4EBE-9D23-4300915150D4}" dt="2025-03-15T11:22:12.076" v="44"/>
          <ac:picMkLst>
            <pc:docMk/>
            <pc:sldMk cId="1516654983" sldId="466"/>
            <ac:picMk id="12" creationId="{A6754329-D84F-51C9-E4C1-04163C513A51}"/>
          </ac:picMkLst>
        </pc:picChg>
        <pc:picChg chg="del">
          <ac:chgData name="Radim Boháč" userId="e5098a9a-6a28-40ce-ac6e-47e9b8c9add8" providerId="ADAL" clId="{C4729135-3455-4EBE-9D23-4300915150D4}" dt="2025-03-15T11:21:16.239" v="43"/>
          <ac:picMkLst>
            <pc:docMk/>
            <pc:sldMk cId="1516654983" sldId="466"/>
            <ac:picMk id="13" creationId="{4263C556-F92B-2499-6D57-D11757877913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4:02.082" v="47"/>
        <pc:sldMkLst>
          <pc:docMk/>
          <pc:sldMk cId="3111699306" sldId="467"/>
        </pc:sldMkLst>
        <pc:picChg chg="del">
          <ac:chgData name="Radim Boháč" userId="e5098a9a-6a28-40ce-ac6e-47e9b8c9add8" providerId="ADAL" clId="{C4729135-3455-4EBE-9D23-4300915150D4}" dt="2025-03-15T11:22:26.844" v="46"/>
          <ac:picMkLst>
            <pc:docMk/>
            <pc:sldMk cId="3111699306" sldId="46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24:02.082" v="47"/>
          <ac:picMkLst>
            <pc:docMk/>
            <pc:sldMk cId="3111699306" sldId="467"/>
            <ac:picMk id="12" creationId="{94B0E61F-2342-4220-E5B4-44517B9718B2}"/>
          </ac:picMkLst>
        </pc:picChg>
        <pc:picChg chg="add mod">
          <ac:chgData name="Radim Boháč" userId="e5098a9a-6a28-40ce-ac6e-47e9b8c9add8" providerId="ADAL" clId="{C4729135-3455-4EBE-9D23-4300915150D4}" dt="2025-03-15T11:24:02.082" v="47"/>
          <ac:picMkLst>
            <pc:docMk/>
            <pc:sldMk cId="3111699306" sldId="467"/>
            <ac:picMk id="13" creationId="{38BDA348-E4B2-3D8D-8A7C-F81DBF2BE9ED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5:01.175" v="50"/>
        <pc:sldMkLst>
          <pc:docMk/>
          <pc:sldMk cId="3356037333" sldId="468"/>
        </pc:sldMkLst>
        <pc:picChg chg="del">
          <ac:chgData name="Radim Boháč" userId="e5098a9a-6a28-40ce-ac6e-47e9b8c9add8" providerId="ADAL" clId="{C4729135-3455-4EBE-9D23-4300915150D4}" dt="2025-03-15T11:24:09.065" v="49"/>
          <ac:picMkLst>
            <pc:docMk/>
            <pc:sldMk cId="3356037333" sldId="468"/>
            <ac:picMk id="8" creationId="{D23ACC7B-8FB7-7D30-6672-BDB2F6585974}"/>
          </ac:picMkLst>
        </pc:picChg>
        <pc:picChg chg="add del mod ord">
          <ac:chgData name="Radim Boháč" userId="e5098a9a-6a28-40ce-ac6e-47e9b8c9add8" providerId="ADAL" clId="{C4729135-3455-4EBE-9D23-4300915150D4}" dt="2025-03-15T11:25:01.175" v="50"/>
          <ac:picMkLst>
            <pc:docMk/>
            <pc:sldMk cId="3356037333" sldId="468"/>
            <ac:picMk id="11" creationId="{4B1F6364-0D51-C560-E52B-D8EF33995FF8}"/>
          </ac:picMkLst>
        </pc:picChg>
        <pc:picChg chg="add mod">
          <ac:chgData name="Radim Boháč" userId="e5098a9a-6a28-40ce-ac6e-47e9b8c9add8" providerId="ADAL" clId="{C4729135-3455-4EBE-9D23-4300915150D4}" dt="2025-03-15T11:25:01.175" v="50"/>
          <ac:picMkLst>
            <pc:docMk/>
            <pc:sldMk cId="3356037333" sldId="468"/>
            <ac:picMk id="12" creationId="{E1F9DFEE-DD51-E926-A2F8-FCA3F5FB7189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6:42.697" v="53"/>
        <pc:sldMkLst>
          <pc:docMk/>
          <pc:sldMk cId="2672361438" sldId="469"/>
        </pc:sldMkLst>
        <pc:picChg chg="del">
          <ac:chgData name="Radim Boháč" userId="e5098a9a-6a28-40ce-ac6e-47e9b8c9add8" providerId="ADAL" clId="{C4729135-3455-4EBE-9D23-4300915150D4}" dt="2025-03-15T11:25:21.750" v="52"/>
          <ac:picMkLst>
            <pc:docMk/>
            <pc:sldMk cId="2672361438" sldId="46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26:42.697" v="53"/>
          <ac:picMkLst>
            <pc:docMk/>
            <pc:sldMk cId="2672361438" sldId="469"/>
            <ac:picMk id="11" creationId="{09996263-2795-F16F-3515-2AF2BB8743BA}"/>
          </ac:picMkLst>
        </pc:picChg>
        <pc:picChg chg="add mod">
          <ac:chgData name="Radim Boháč" userId="e5098a9a-6a28-40ce-ac6e-47e9b8c9add8" providerId="ADAL" clId="{C4729135-3455-4EBE-9D23-4300915150D4}" dt="2025-03-15T11:26:42.697" v="53"/>
          <ac:picMkLst>
            <pc:docMk/>
            <pc:sldMk cId="2672361438" sldId="469"/>
            <ac:picMk id="12" creationId="{F8291BA9-1AE8-0B64-A912-EA72F2F973D2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28:48.176" v="56"/>
        <pc:sldMkLst>
          <pc:docMk/>
          <pc:sldMk cId="2518134305" sldId="470"/>
        </pc:sldMkLst>
        <pc:picChg chg="del">
          <ac:chgData name="Radim Boháč" userId="e5098a9a-6a28-40ce-ac6e-47e9b8c9add8" providerId="ADAL" clId="{C4729135-3455-4EBE-9D23-4300915150D4}" dt="2025-03-15T11:26:48.542" v="55"/>
          <ac:picMkLst>
            <pc:docMk/>
            <pc:sldMk cId="2518134305" sldId="470"/>
            <ac:picMk id="7" creationId="{7670699E-B4A1-40F2-92EB-D5FB0C607DAA}"/>
          </ac:picMkLst>
        </pc:picChg>
        <pc:picChg chg="add del mod ord">
          <ac:chgData name="Radim Boháč" userId="e5098a9a-6a28-40ce-ac6e-47e9b8c9add8" providerId="ADAL" clId="{C4729135-3455-4EBE-9D23-4300915150D4}" dt="2025-03-15T11:28:48.176" v="56"/>
          <ac:picMkLst>
            <pc:docMk/>
            <pc:sldMk cId="2518134305" sldId="470"/>
            <ac:picMk id="11" creationId="{5F6B9ACF-CA3B-FDB1-513B-9C219BFC52CA}"/>
          </ac:picMkLst>
        </pc:picChg>
        <pc:picChg chg="add mod">
          <ac:chgData name="Radim Boháč" userId="e5098a9a-6a28-40ce-ac6e-47e9b8c9add8" providerId="ADAL" clId="{C4729135-3455-4EBE-9D23-4300915150D4}" dt="2025-03-15T11:28:48.176" v="56"/>
          <ac:picMkLst>
            <pc:docMk/>
            <pc:sldMk cId="2518134305" sldId="470"/>
            <ac:picMk id="12" creationId="{A12EC72F-1443-6DA3-9137-29B62497CE0C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31:05.152" v="59"/>
        <pc:sldMkLst>
          <pc:docMk/>
          <pc:sldMk cId="3378015210" sldId="471"/>
        </pc:sldMkLst>
        <pc:picChg chg="add del mod ord">
          <ac:chgData name="Radim Boháč" userId="e5098a9a-6a28-40ce-ac6e-47e9b8c9add8" providerId="ADAL" clId="{C4729135-3455-4EBE-9D23-4300915150D4}" dt="2025-03-15T11:31:05.152" v="59"/>
          <ac:picMkLst>
            <pc:docMk/>
            <pc:sldMk cId="3378015210" sldId="471"/>
            <ac:picMk id="9" creationId="{B3399D50-2ECE-7DCE-DF09-B62813A55161}"/>
          </ac:picMkLst>
        </pc:picChg>
        <pc:picChg chg="add mod">
          <ac:chgData name="Radim Boháč" userId="e5098a9a-6a28-40ce-ac6e-47e9b8c9add8" providerId="ADAL" clId="{C4729135-3455-4EBE-9D23-4300915150D4}" dt="2025-03-15T11:31:05.152" v="59"/>
          <ac:picMkLst>
            <pc:docMk/>
            <pc:sldMk cId="3378015210" sldId="471"/>
            <ac:picMk id="10" creationId="{3A7BAFE8-4E17-F4FC-BBFB-C8B660B2B84E}"/>
          </ac:picMkLst>
        </pc:picChg>
        <pc:picChg chg="del">
          <ac:chgData name="Radim Boháč" userId="e5098a9a-6a28-40ce-ac6e-47e9b8c9add8" providerId="ADAL" clId="{C4729135-3455-4EBE-9D23-4300915150D4}" dt="2025-03-15T11:30:49.687" v="58"/>
          <ac:picMkLst>
            <pc:docMk/>
            <pc:sldMk cId="3378015210" sldId="471"/>
            <ac:picMk id="12" creationId="{9D1E3BB6-A344-3E07-C030-C0E18BC133D4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06:27.339" v="19"/>
        <pc:sldMkLst>
          <pc:docMk/>
          <pc:sldMk cId="1730889145" sldId="495"/>
        </pc:sldMkLst>
        <pc:picChg chg="del">
          <ac:chgData name="Radim Boháč" userId="e5098a9a-6a28-40ce-ac6e-47e9b8c9add8" providerId="ADAL" clId="{C4729135-3455-4EBE-9D23-4300915150D4}" dt="2025-03-15T11:05:58.132" v="18"/>
          <ac:picMkLst>
            <pc:docMk/>
            <pc:sldMk cId="1730889145" sldId="49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06:27.339" v="19"/>
          <ac:picMkLst>
            <pc:docMk/>
            <pc:sldMk cId="1730889145" sldId="495"/>
            <ac:picMk id="15" creationId="{1CA46948-5C80-E285-FCB8-D1A0C1D05DC8}"/>
          </ac:picMkLst>
        </pc:picChg>
        <pc:picChg chg="add mod">
          <ac:chgData name="Radim Boháč" userId="e5098a9a-6a28-40ce-ac6e-47e9b8c9add8" providerId="ADAL" clId="{C4729135-3455-4EBE-9D23-4300915150D4}" dt="2025-03-15T11:06:27.339" v="19"/>
          <ac:picMkLst>
            <pc:docMk/>
            <pc:sldMk cId="1730889145" sldId="495"/>
            <ac:picMk id="16" creationId="{E158815F-7131-35CB-B933-8651C1DFEDF6}"/>
          </ac:picMkLst>
        </pc:picChg>
      </pc:sldChg>
      <pc:sldChg chg="addSp delSp modSp mod modTransition modAnim">
        <pc:chgData name="Radim Boháč" userId="e5098a9a-6a28-40ce-ac6e-47e9b8c9add8" providerId="ADAL" clId="{C4729135-3455-4EBE-9D23-4300915150D4}" dt="2025-03-15T11:13:32.255" v="28"/>
        <pc:sldMkLst>
          <pc:docMk/>
          <pc:sldMk cId="2438112743" sldId="496"/>
        </pc:sldMkLst>
        <pc:picChg chg="del">
          <ac:chgData name="Radim Boháč" userId="e5098a9a-6a28-40ce-ac6e-47e9b8c9add8" providerId="ADAL" clId="{C4729135-3455-4EBE-9D23-4300915150D4}" dt="2025-03-15T11:11:33.230" v="27"/>
          <ac:picMkLst>
            <pc:docMk/>
            <pc:sldMk cId="2438112743" sldId="496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C4729135-3455-4EBE-9D23-4300915150D4}" dt="2025-03-15T11:13:32.255" v="28"/>
          <ac:picMkLst>
            <pc:docMk/>
            <pc:sldMk cId="2438112743" sldId="496"/>
            <ac:picMk id="11" creationId="{30E987EC-138D-1515-C888-D9F280E53C6A}"/>
          </ac:picMkLst>
        </pc:picChg>
        <pc:picChg chg="add mod">
          <ac:chgData name="Radim Boháč" userId="e5098a9a-6a28-40ce-ac6e-47e9b8c9add8" providerId="ADAL" clId="{C4729135-3455-4EBE-9D23-4300915150D4}" dt="2025-03-15T11:13:32.255" v="28"/>
          <ac:picMkLst>
            <pc:docMk/>
            <pc:sldMk cId="2438112743" sldId="496"/>
            <ac:picMk id="12" creationId="{A35C4CA3-D071-6680-3DED-EB2C548F7D62}"/>
          </ac:picMkLst>
        </pc:picChg>
      </pc:sldChg>
    </pc:docChg>
  </pc:docChgLst>
  <pc:docChgLst>
    <pc:chgData name="Radim Boháč" userId="e5098a9a-6a28-40ce-ac6e-47e9b8c9add8" providerId="ADAL" clId="{200C901F-FAB2-47E9-B0C0-7F757548508B}"/>
    <pc:docChg chg="modSld">
      <pc:chgData name="Radim Boháč" userId="e5098a9a-6a28-40ce-ac6e-47e9b8c9add8" providerId="ADAL" clId="{200C901F-FAB2-47E9-B0C0-7F757548508B}" dt="2025-02-26T21:14:08.025" v="15" actId="20577"/>
      <pc:docMkLst>
        <pc:docMk/>
      </pc:docMkLst>
      <pc:sldChg chg="modSp mod">
        <pc:chgData name="Radim Boháč" userId="e5098a9a-6a28-40ce-ac6e-47e9b8c9add8" providerId="ADAL" clId="{200C901F-FAB2-47E9-B0C0-7F757548508B}" dt="2025-02-25T21:46:55.485" v="3" actId="20577"/>
        <pc:sldMkLst>
          <pc:docMk/>
          <pc:sldMk cId="4086439368" sldId="256"/>
        </pc:sldMkLst>
        <pc:spChg chg="mod">
          <ac:chgData name="Radim Boháč" userId="e5098a9a-6a28-40ce-ac6e-47e9b8c9add8" providerId="ADAL" clId="{200C901F-FAB2-47E9-B0C0-7F757548508B}" dt="2025-02-25T21:46:55.485" v="3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200C901F-FAB2-47E9-B0C0-7F757548508B}" dt="2025-02-25T21:47:27.542" v="5" actId="20577"/>
        <pc:sldMkLst>
          <pc:docMk/>
          <pc:sldMk cId="297342884" sldId="263"/>
        </pc:sldMkLst>
        <pc:spChg chg="mod">
          <ac:chgData name="Radim Boháč" userId="e5098a9a-6a28-40ce-ac6e-47e9b8c9add8" providerId="ADAL" clId="{200C901F-FAB2-47E9-B0C0-7F757548508B}" dt="2025-02-25T21:47:27.542" v="5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">
        <pc:chgData name="Radim Boháč" userId="e5098a9a-6a28-40ce-ac6e-47e9b8c9add8" providerId="ADAL" clId="{200C901F-FAB2-47E9-B0C0-7F757548508B}" dt="2025-02-26T21:01:47.075" v="9" actId="27918"/>
        <pc:sldMkLst>
          <pc:docMk/>
          <pc:sldMk cId="2947105129" sldId="464"/>
        </pc:sldMkLst>
      </pc:sldChg>
      <pc:sldChg chg="modSp mod">
        <pc:chgData name="Radim Boháč" userId="e5098a9a-6a28-40ce-ac6e-47e9b8c9add8" providerId="ADAL" clId="{200C901F-FAB2-47E9-B0C0-7F757548508B}" dt="2025-02-26T21:14:08.025" v="15" actId="20577"/>
        <pc:sldMkLst>
          <pc:docMk/>
          <pc:sldMk cId="3356037333" sldId="468"/>
        </pc:sldMkLst>
        <pc:spChg chg="mod">
          <ac:chgData name="Radim Boháč" userId="e5098a9a-6a28-40ce-ac6e-47e9b8c9add8" providerId="ADAL" clId="{200C901F-FAB2-47E9-B0C0-7F757548508B}" dt="2025-02-26T21:14:08.025" v="15" actId="20577"/>
          <ac:spMkLst>
            <pc:docMk/>
            <pc:sldMk cId="3356037333" sldId="468"/>
            <ac:spMk id="3" creationId="{FA8CC2E3-78C7-401D-8B6F-791D7C47198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Výše sazby </a:t>
            </a:r>
            <a:r>
              <a:rPr lang="cs-CZ" b="1" err="1"/>
              <a:t>DPPO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Sazba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List1!$A$2:$A$34</c:f>
              <c:numCache>
                <c:formatCode>General</c:formatCode>
                <c:ptCount val="3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  <c:pt idx="31">
                  <c:v>2024</c:v>
                </c:pt>
                <c:pt idx="32">
                  <c:v>2025</c:v>
                </c:pt>
              </c:numCache>
            </c:numRef>
          </c:cat>
          <c:val>
            <c:numRef>
              <c:f>List1!$B$2:$B$34</c:f>
              <c:numCache>
                <c:formatCode>General</c:formatCode>
                <c:ptCount val="33"/>
                <c:pt idx="0">
                  <c:v>45</c:v>
                </c:pt>
                <c:pt idx="1">
                  <c:v>42</c:v>
                </c:pt>
                <c:pt idx="2">
                  <c:v>41</c:v>
                </c:pt>
                <c:pt idx="3">
                  <c:v>39</c:v>
                </c:pt>
                <c:pt idx="4">
                  <c:v>39</c:v>
                </c:pt>
                <c:pt idx="5">
                  <c:v>35</c:v>
                </c:pt>
                <c:pt idx="6">
                  <c:v>35</c:v>
                </c:pt>
                <c:pt idx="7">
                  <c:v>31</c:v>
                </c:pt>
                <c:pt idx="8">
                  <c:v>31</c:v>
                </c:pt>
                <c:pt idx="9">
                  <c:v>31</c:v>
                </c:pt>
                <c:pt idx="10">
                  <c:v>31</c:v>
                </c:pt>
                <c:pt idx="11">
                  <c:v>28</c:v>
                </c:pt>
                <c:pt idx="12">
                  <c:v>26</c:v>
                </c:pt>
                <c:pt idx="13">
                  <c:v>24</c:v>
                </c:pt>
                <c:pt idx="14">
                  <c:v>24</c:v>
                </c:pt>
                <c:pt idx="15">
                  <c:v>21</c:v>
                </c:pt>
                <c:pt idx="16">
                  <c:v>20</c:v>
                </c:pt>
                <c:pt idx="17">
                  <c:v>19</c:v>
                </c:pt>
                <c:pt idx="18">
                  <c:v>19</c:v>
                </c:pt>
                <c:pt idx="19">
                  <c:v>19</c:v>
                </c:pt>
                <c:pt idx="20">
                  <c:v>19</c:v>
                </c:pt>
                <c:pt idx="21">
                  <c:v>19</c:v>
                </c:pt>
                <c:pt idx="22">
                  <c:v>19</c:v>
                </c:pt>
                <c:pt idx="23">
                  <c:v>19</c:v>
                </c:pt>
                <c:pt idx="24">
                  <c:v>19</c:v>
                </c:pt>
                <c:pt idx="25">
                  <c:v>19</c:v>
                </c:pt>
                <c:pt idx="26">
                  <c:v>19</c:v>
                </c:pt>
                <c:pt idx="27">
                  <c:v>19</c:v>
                </c:pt>
                <c:pt idx="28">
                  <c:v>19</c:v>
                </c:pt>
                <c:pt idx="29">
                  <c:v>19</c:v>
                </c:pt>
                <c:pt idx="30">
                  <c:v>19</c:v>
                </c:pt>
                <c:pt idx="31">
                  <c:v>21</c:v>
                </c:pt>
                <c:pt idx="32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39-4304-B08F-A8D49FB03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366304"/>
        <c:axId val="385809888"/>
      </c:lineChart>
      <c:catAx>
        <c:axId val="3893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5809888"/>
        <c:crosses val="autoZero"/>
        <c:auto val="1"/>
        <c:lblAlgn val="ctr"/>
        <c:lblOffset val="100"/>
        <c:noMultiLvlLbl val="0"/>
      </c:catAx>
      <c:valAx>
        <c:axId val="38580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93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40965-7766-43F7-BA15-5E0C26D8710B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CC79CC7D-B9CE-428A-8DF4-5CB791C0B2E6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Základ daně sníží o položky snižující základ daně a položky odčitatelné od základu daně</a:t>
          </a:r>
        </a:p>
      </dgm:t>
    </dgm:pt>
    <dgm:pt modelId="{A66385E7-84A5-4672-9775-05720903A308}" type="parTrans" cxnId="{AE74FB27-9031-4D5E-8431-21C17C1AEB66}">
      <dgm:prSet/>
      <dgm:spPr/>
      <dgm:t>
        <a:bodyPr/>
        <a:lstStyle/>
        <a:p>
          <a:endParaRPr lang="cs-CZ"/>
        </a:p>
      </dgm:t>
    </dgm:pt>
    <dgm:pt modelId="{388090F4-D122-4EFC-8962-237DFBF61E17}" type="sibTrans" cxnId="{AE74FB27-9031-4D5E-8431-21C17C1AEB66}">
      <dgm:prSet/>
      <dgm:spPr/>
      <dgm:t>
        <a:bodyPr/>
        <a:lstStyle/>
        <a:p>
          <a:endParaRPr lang="cs-CZ"/>
        </a:p>
      </dgm:t>
    </dgm:pt>
    <dgm:pt modelId="{A69676A4-5EEB-4A18-870D-8DF139492195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Odečtou se slevy na dani</a:t>
          </a:r>
        </a:p>
      </dgm:t>
    </dgm:pt>
    <dgm:pt modelId="{1B4795E8-ECB0-40AD-8B28-5AB56B800CB0}" type="parTrans" cxnId="{E219AAA8-C20E-4F24-8751-40B09CD62C17}">
      <dgm:prSet/>
      <dgm:spPr/>
      <dgm:t>
        <a:bodyPr/>
        <a:lstStyle/>
        <a:p>
          <a:endParaRPr lang="cs-CZ"/>
        </a:p>
      </dgm:t>
    </dgm:pt>
    <dgm:pt modelId="{3E2F2958-A342-45B5-9291-A8254E27738F}" type="sibTrans" cxnId="{E219AAA8-C20E-4F24-8751-40B09CD62C17}">
      <dgm:prSet/>
      <dgm:spPr/>
      <dgm:t>
        <a:bodyPr/>
        <a:lstStyle/>
        <a:p>
          <a:endParaRPr lang="cs-CZ"/>
        </a:p>
      </dgm:t>
    </dgm:pt>
    <dgm:pt modelId="{E21E6574-F3E9-460A-A408-538B69218FC0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Snížený základ se zaokrouhlí na celé tisíce Kč dolů</a:t>
          </a:r>
        </a:p>
      </dgm:t>
    </dgm:pt>
    <dgm:pt modelId="{D26AE2DC-5788-4D6F-BF30-C877E8138072}" type="parTrans" cxnId="{536025B9-5E93-4C96-B7E2-BAF8C70DBA02}">
      <dgm:prSet/>
      <dgm:spPr/>
      <dgm:t>
        <a:bodyPr/>
        <a:lstStyle/>
        <a:p>
          <a:endParaRPr lang="cs-CZ"/>
        </a:p>
      </dgm:t>
    </dgm:pt>
    <dgm:pt modelId="{93B6FFB4-C4B5-4ED9-A639-A46643F1656E}" type="sibTrans" cxnId="{536025B9-5E93-4C96-B7E2-BAF8C70DBA02}">
      <dgm:prSet/>
      <dgm:spPr/>
      <dgm:t>
        <a:bodyPr/>
        <a:lstStyle/>
        <a:p>
          <a:endParaRPr lang="cs-CZ"/>
        </a:p>
      </dgm:t>
    </dgm:pt>
    <dgm:pt modelId="{40732D78-F5A3-45F1-9111-604BDBCAC065}">
      <dgm:prSet phldrT="[Text]"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Zaokrouhlený základ se vynásobí sazbou (např. 21 %)</a:t>
          </a:r>
        </a:p>
      </dgm:t>
    </dgm:pt>
    <dgm:pt modelId="{534DDE6C-8437-4B4E-84D9-F704DF80A899}" type="parTrans" cxnId="{5DB3E093-9C3C-40B2-A83F-A4F94431EDE4}">
      <dgm:prSet/>
      <dgm:spPr/>
      <dgm:t>
        <a:bodyPr/>
        <a:lstStyle/>
        <a:p>
          <a:endParaRPr lang="cs-CZ"/>
        </a:p>
      </dgm:t>
    </dgm:pt>
    <dgm:pt modelId="{8E491C9A-19EA-4421-8603-3F52E8F6EB5E}" type="sibTrans" cxnId="{5DB3E093-9C3C-40B2-A83F-A4F94431EDE4}">
      <dgm:prSet/>
      <dgm:spPr/>
      <dgm:t>
        <a:bodyPr/>
        <a:lstStyle/>
        <a:p>
          <a:endParaRPr lang="cs-CZ"/>
        </a:p>
      </dgm:t>
    </dgm:pt>
    <dgm:pt modelId="{A7A4E7BA-7E81-4403-89C0-AD095F78E5B2}" type="pres">
      <dgm:prSet presAssocID="{E4C40965-7766-43F7-BA15-5E0C26D8710B}" presName="Name0" presStyleCnt="0">
        <dgm:presLayoutVars>
          <dgm:dir/>
          <dgm:animLvl val="lvl"/>
          <dgm:resizeHandles val="exact"/>
        </dgm:presLayoutVars>
      </dgm:prSet>
      <dgm:spPr/>
    </dgm:pt>
    <dgm:pt modelId="{D789A94D-0B7E-4D9A-BBA3-D4F3768737D4}" type="pres">
      <dgm:prSet presAssocID="{A69676A4-5EEB-4A18-870D-8DF139492195}" presName="boxAndChildren" presStyleCnt="0"/>
      <dgm:spPr/>
    </dgm:pt>
    <dgm:pt modelId="{3F4F1BC4-6C2C-42CE-8F53-3DDFFB80BBDC}" type="pres">
      <dgm:prSet presAssocID="{A69676A4-5EEB-4A18-870D-8DF139492195}" presName="parentTextBox" presStyleLbl="node1" presStyleIdx="0" presStyleCnt="4"/>
      <dgm:spPr/>
    </dgm:pt>
    <dgm:pt modelId="{61DE97CB-F421-48CA-A6E5-87C4ADC769EB}" type="pres">
      <dgm:prSet presAssocID="{8E491C9A-19EA-4421-8603-3F52E8F6EB5E}" presName="sp" presStyleCnt="0"/>
      <dgm:spPr/>
    </dgm:pt>
    <dgm:pt modelId="{5F5D3984-927E-4D3F-97FA-9CAF619E1118}" type="pres">
      <dgm:prSet presAssocID="{40732D78-F5A3-45F1-9111-604BDBCAC065}" presName="arrowAndChildren" presStyleCnt="0"/>
      <dgm:spPr/>
    </dgm:pt>
    <dgm:pt modelId="{99627A9F-8423-41AC-8E0A-4A3051798001}" type="pres">
      <dgm:prSet presAssocID="{40732D78-F5A3-45F1-9111-604BDBCAC065}" presName="parentTextArrow" presStyleLbl="node1" presStyleIdx="1" presStyleCnt="4"/>
      <dgm:spPr/>
    </dgm:pt>
    <dgm:pt modelId="{6B3E8683-55FB-4C07-9BE9-6E8478BF2D87}" type="pres">
      <dgm:prSet presAssocID="{93B6FFB4-C4B5-4ED9-A639-A46643F1656E}" presName="sp" presStyleCnt="0"/>
      <dgm:spPr/>
    </dgm:pt>
    <dgm:pt modelId="{8CA6D8BE-F173-4DC1-BCAA-7DEA690F831A}" type="pres">
      <dgm:prSet presAssocID="{E21E6574-F3E9-460A-A408-538B69218FC0}" presName="arrowAndChildren" presStyleCnt="0"/>
      <dgm:spPr/>
    </dgm:pt>
    <dgm:pt modelId="{4FF3796C-8700-4BC7-988B-6E27780D1DA6}" type="pres">
      <dgm:prSet presAssocID="{E21E6574-F3E9-460A-A408-538B69218FC0}" presName="parentTextArrow" presStyleLbl="node1" presStyleIdx="2" presStyleCnt="4"/>
      <dgm:spPr/>
    </dgm:pt>
    <dgm:pt modelId="{2B3A9D48-F0C3-44A8-A105-48B8627EB1B3}" type="pres">
      <dgm:prSet presAssocID="{388090F4-D122-4EFC-8962-237DFBF61E17}" presName="sp" presStyleCnt="0"/>
      <dgm:spPr/>
    </dgm:pt>
    <dgm:pt modelId="{30A841C4-E399-4BDC-9E2F-7BE46F7B0E6B}" type="pres">
      <dgm:prSet presAssocID="{CC79CC7D-B9CE-428A-8DF4-5CB791C0B2E6}" presName="arrowAndChildren" presStyleCnt="0"/>
      <dgm:spPr/>
    </dgm:pt>
    <dgm:pt modelId="{BC2FBD44-0EFE-4251-B12A-C8DDE6163C48}" type="pres">
      <dgm:prSet presAssocID="{CC79CC7D-B9CE-428A-8DF4-5CB791C0B2E6}" presName="parentTextArrow" presStyleLbl="node1" presStyleIdx="3" presStyleCnt="4"/>
      <dgm:spPr/>
    </dgm:pt>
  </dgm:ptLst>
  <dgm:cxnLst>
    <dgm:cxn modelId="{AE74FB27-9031-4D5E-8431-21C17C1AEB66}" srcId="{E4C40965-7766-43F7-BA15-5E0C26D8710B}" destId="{CC79CC7D-B9CE-428A-8DF4-5CB791C0B2E6}" srcOrd="0" destOrd="0" parTransId="{A66385E7-84A5-4672-9775-05720903A308}" sibTransId="{388090F4-D122-4EFC-8962-237DFBF61E17}"/>
    <dgm:cxn modelId="{99F3F744-72F3-4F66-972C-1CA1F41B6D69}" type="presOf" srcId="{CC79CC7D-B9CE-428A-8DF4-5CB791C0B2E6}" destId="{BC2FBD44-0EFE-4251-B12A-C8DDE6163C48}" srcOrd="0" destOrd="0" presId="urn:microsoft.com/office/officeart/2005/8/layout/process4"/>
    <dgm:cxn modelId="{DA32917D-392F-4BA9-B6BC-74ED723722BF}" type="presOf" srcId="{40732D78-F5A3-45F1-9111-604BDBCAC065}" destId="{99627A9F-8423-41AC-8E0A-4A3051798001}" srcOrd="0" destOrd="0" presId="urn:microsoft.com/office/officeart/2005/8/layout/process4"/>
    <dgm:cxn modelId="{5DB3E093-9C3C-40B2-A83F-A4F94431EDE4}" srcId="{E4C40965-7766-43F7-BA15-5E0C26D8710B}" destId="{40732D78-F5A3-45F1-9111-604BDBCAC065}" srcOrd="2" destOrd="0" parTransId="{534DDE6C-8437-4B4E-84D9-F704DF80A899}" sibTransId="{8E491C9A-19EA-4421-8603-3F52E8F6EB5E}"/>
    <dgm:cxn modelId="{E219AAA8-C20E-4F24-8751-40B09CD62C17}" srcId="{E4C40965-7766-43F7-BA15-5E0C26D8710B}" destId="{A69676A4-5EEB-4A18-870D-8DF139492195}" srcOrd="3" destOrd="0" parTransId="{1B4795E8-ECB0-40AD-8B28-5AB56B800CB0}" sibTransId="{3E2F2958-A342-45B5-9291-A8254E27738F}"/>
    <dgm:cxn modelId="{536025B9-5E93-4C96-B7E2-BAF8C70DBA02}" srcId="{E4C40965-7766-43F7-BA15-5E0C26D8710B}" destId="{E21E6574-F3E9-460A-A408-538B69218FC0}" srcOrd="1" destOrd="0" parTransId="{D26AE2DC-5788-4D6F-BF30-C877E8138072}" sibTransId="{93B6FFB4-C4B5-4ED9-A639-A46643F1656E}"/>
    <dgm:cxn modelId="{CB89D8D6-0156-46E3-B91F-3579685F4EB2}" type="presOf" srcId="{A69676A4-5EEB-4A18-870D-8DF139492195}" destId="{3F4F1BC4-6C2C-42CE-8F53-3DDFFB80BBDC}" srcOrd="0" destOrd="0" presId="urn:microsoft.com/office/officeart/2005/8/layout/process4"/>
    <dgm:cxn modelId="{DE401BDA-BDCB-4B21-BE69-ABCE338D602F}" type="presOf" srcId="{E21E6574-F3E9-460A-A408-538B69218FC0}" destId="{4FF3796C-8700-4BC7-988B-6E27780D1DA6}" srcOrd="0" destOrd="0" presId="urn:microsoft.com/office/officeart/2005/8/layout/process4"/>
    <dgm:cxn modelId="{8CCA6CF0-0A3C-43B3-A8E8-28C5474ED4E1}" type="presOf" srcId="{E4C40965-7766-43F7-BA15-5E0C26D8710B}" destId="{A7A4E7BA-7E81-4403-89C0-AD095F78E5B2}" srcOrd="0" destOrd="0" presId="urn:microsoft.com/office/officeart/2005/8/layout/process4"/>
    <dgm:cxn modelId="{98F7DB15-AA60-48BC-BD3E-6081387541FD}" type="presParOf" srcId="{A7A4E7BA-7E81-4403-89C0-AD095F78E5B2}" destId="{D789A94D-0B7E-4D9A-BBA3-D4F3768737D4}" srcOrd="0" destOrd="0" presId="urn:microsoft.com/office/officeart/2005/8/layout/process4"/>
    <dgm:cxn modelId="{E25F7E72-BB00-4D86-B225-0B4FBC196BE6}" type="presParOf" srcId="{D789A94D-0B7E-4D9A-BBA3-D4F3768737D4}" destId="{3F4F1BC4-6C2C-42CE-8F53-3DDFFB80BBDC}" srcOrd="0" destOrd="0" presId="urn:microsoft.com/office/officeart/2005/8/layout/process4"/>
    <dgm:cxn modelId="{45DE16BD-1D64-4470-83AF-2A49833CA1C8}" type="presParOf" srcId="{A7A4E7BA-7E81-4403-89C0-AD095F78E5B2}" destId="{61DE97CB-F421-48CA-A6E5-87C4ADC769EB}" srcOrd="1" destOrd="0" presId="urn:microsoft.com/office/officeart/2005/8/layout/process4"/>
    <dgm:cxn modelId="{933C5BC0-4DBB-4E1C-9189-FB03B0DB4456}" type="presParOf" srcId="{A7A4E7BA-7E81-4403-89C0-AD095F78E5B2}" destId="{5F5D3984-927E-4D3F-97FA-9CAF619E1118}" srcOrd="2" destOrd="0" presId="urn:microsoft.com/office/officeart/2005/8/layout/process4"/>
    <dgm:cxn modelId="{D7046001-726F-4558-8EF3-7635FE61B1AF}" type="presParOf" srcId="{5F5D3984-927E-4D3F-97FA-9CAF619E1118}" destId="{99627A9F-8423-41AC-8E0A-4A3051798001}" srcOrd="0" destOrd="0" presId="urn:microsoft.com/office/officeart/2005/8/layout/process4"/>
    <dgm:cxn modelId="{4651C9B5-13FD-423C-A2D4-AE7F1EB94463}" type="presParOf" srcId="{A7A4E7BA-7E81-4403-89C0-AD095F78E5B2}" destId="{6B3E8683-55FB-4C07-9BE9-6E8478BF2D87}" srcOrd="3" destOrd="0" presId="urn:microsoft.com/office/officeart/2005/8/layout/process4"/>
    <dgm:cxn modelId="{FA777A6C-98DA-4C51-AD3A-0E50E65A32DB}" type="presParOf" srcId="{A7A4E7BA-7E81-4403-89C0-AD095F78E5B2}" destId="{8CA6D8BE-F173-4DC1-BCAA-7DEA690F831A}" srcOrd="4" destOrd="0" presId="urn:microsoft.com/office/officeart/2005/8/layout/process4"/>
    <dgm:cxn modelId="{8FE3A517-0D53-4C50-90DB-E0B12A2CCB39}" type="presParOf" srcId="{8CA6D8BE-F173-4DC1-BCAA-7DEA690F831A}" destId="{4FF3796C-8700-4BC7-988B-6E27780D1DA6}" srcOrd="0" destOrd="0" presId="urn:microsoft.com/office/officeart/2005/8/layout/process4"/>
    <dgm:cxn modelId="{1EE5ABBD-B9CF-4E3B-8D49-2926907563BB}" type="presParOf" srcId="{A7A4E7BA-7E81-4403-89C0-AD095F78E5B2}" destId="{2B3A9D48-F0C3-44A8-A105-48B8627EB1B3}" srcOrd="5" destOrd="0" presId="urn:microsoft.com/office/officeart/2005/8/layout/process4"/>
    <dgm:cxn modelId="{1D016FEF-94CC-4BE8-9626-DABAB91D0FB1}" type="presParOf" srcId="{A7A4E7BA-7E81-4403-89C0-AD095F78E5B2}" destId="{30A841C4-E399-4BDC-9E2F-7BE46F7B0E6B}" srcOrd="6" destOrd="0" presId="urn:microsoft.com/office/officeart/2005/8/layout/process4"/>
    <dgm:cxn modelId="{456DBAC9-E1D4-49CF-8D7C-845862BD4C2B}" type="presParOf" srcId="{30A841C4-E399-4BDC-9E2F-7BE46F7B0E6B}" destId="{BC2FBD44-0EFE-4251-B12A-C8DDE6163C4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F1BC4-6C2C-42CE-8F53-3DDFFB80BBDC}">
      <dsp:nvSpPr>
        <dsp:cNvPr id="0" name=""/>
        <dsp:cNvSpPr/>
      </dsp:nvSpPr>
      <dsp:spPr>
        <a:xfrm>
          <a:off x="0" y="3424500"/>
          <a:ext cx="10515600" cy="7491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Odečtou se slevy na dani</a:t>
          </a:r>
        </a:p>
      </dsp:txBody>
      <dsp:txXfrm>
        <a:off x="0" y="3424500"/>
        <a:ext cx="10515600" cy="749197"/>
      </dsp:txXfrm>
    </dsp:sp>
    <dsp:sp modelId="{99627A9F-8423-41AC-8E0A-4A3051798001}">
      <dsp:nvSpPr>
        <dsp:cNvPr id="0" name=""/>
        <dsp:cNvSpPr/>
      </dsp:nvSpPr>
      <dsp:spPr>
        <a:xfrm rot="10800000">
          <a:off x="0" y="2283473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Zaokrouhlený základ se vynásobí sazbou (např. 21 %)</a:t>
          </a:r>
        </a:p>
      </dsp:txBody>
      <dsp:txXfrm rot="10800000">
        <a:off x="0" y="2283473"/>
        <a:ext cx="10515600" cy="748707"/>
      </dsp:txXfrm>
    </dsp:sp>
    <dsp:sp modelId="{4FF3796C-8700-4BC7-988B-6E27780D1DA6}">
      <dsp:nvSpPr>
        <dsp:cNvPr id="0" name=""/>
        <dsp:cNvSpPr/>
      </dsp:nvSpPr>
      <dsp:spPr>
        <a:xfrm rot="10800000">
          <a:off x="0" y="1142446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Snížený základ se zaokrouhlí na celé tisíce Kč dolů</a:t>
          </a:r>
        </a:p>
      </dsp:txBody>
      <dsp:txXfrm rot="10800000">
        <a:off x="0" y="1142446"/>
        <a:ext cx="10515600" cy="748707"/>
      </dsp:txXfrm>
    </dsp:sp>
    <dsp:sp modelId="{BC2FBD44-0EFE-4251-B12A-C8DDE6163C48}">
      <dsp:nvSpPr>
        <dsp:cNvPr id="0" name=""/>
        <dsp:cNvSpPr/>
      </dsp:nvSpPr>
      <dsp:spPr>
        <a:xfrm rot="10800000">
          <a:off x="0" y="1419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Základ daně sníží o položky snižující základ daně a položky odčitatelné od základu daně</a:t>
          </a:r>
        </a:p>
      </dsp:txBody>
      <dsp:txXfrm rot="10800000">
        <a:off x="0" y="1419"/>
        <a:ext cx="10515600" cy="748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příjmů právnických osob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19. března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Základ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obecné vymezení </a:t>
            </a:r>
            <a:r>
              <a:rPr lang="cs-CZ"/>
              <a:t>(§ 20 odst. 1 ZDP)</a:t>
            </a:r>
          </a:p>
          <a:p>
            <a:pPr lvl="1"/>
            <a:r>
              <a:rPr lang="cs-CZ"/>
              <a:t>příjmy snížené o výdaje vynaložené na dosažení, zajištění a udržení příjmů</a:t>
            </a:r>
          </a:p>
          <a:p>
            <a:pPr lvl="1"/>
            <a:r>
              <a:rPr lang="cs-CZ"/>
              <a:t>u účetních jednotek výnosy snížené o náklady (§ 21h ZDP)</a:t>
            </a:r>
          </a:p>
          <a:p>
            <a:endParaRPr lang="cs-CZ"/>
          </a:p>
          <a:p>
            <a:r>
              <a:rPr lang="cs-CZ" b="1"/>
              <a:t>položky snižující základ daně </a:t>
            </a:r>
            <a:r>
              <a:rPr lang="cs-CZ"/>
              <a:t>(§ 20 odst. 8 ZDP)</a:t>
            </a:r>
          </a:p>
          <a:p>
            <a:pPr lvl="1"/>
            <a:r>
              <a:rPr lang="cs-CZ"/>
              <a:t>hodnota bezúplatných plnění</a:t>
            </a:r>
          </a:p>
          <a:p>
            <a:endParaRPr lang="cs-CZ"/>
          </a:p>
          <a:p>
            <a:r>
              <a:rPr lang="cs-CZ" b="1"/>
              <a:t>základ daně u veřejně prospěšných poplatníků</a:t>
            </a:r>
            <a:r>
              <a:rPr lang="cs-CZ"/>
              <a:t> (§ 20 odst. 7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7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Sazba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21 ZDP</a:t>
            </a:r>
          </a:p>
          <a:p>
            <a:r>
              <a:rPr lang="pt-BR" dirty="0"/>
              <a:t>poměrná lineární</a:t>
            </a:r>
            <a:r>
              <a:rPr lang="cs-CZ" dirty="0"/>
              <a:t>, diferencovaná</a:t>
            </a:r>
            <a:endParaRPr lang="pt-BR" dirty="0"/>
          </a:p>
          <a:p>
            <a:pPr lvl="1"/>
            <a:r>
              <a:rPr lang="cs-CZ" dirty="0"/>
              <a:t>obecná 21</a:t>
            </a:r>
            <a:r>
              <a:rPr lang="pt-BR" dirty="0"/>
              <a:t> %</a:t>
            </a:r>
            <a:endParaRPr lang="cs-CZ" dirty="0"/>
          </a:p>
          <a:p>
            <a:pPr lvl="1"/>
            <a:r>
              <a:rPr lang="cs-CZ" dirty="0"/>
              <a:t>zvláštní </a:t>
            </a:r>
            <a:r>
              <a:rPr lang="pt-BR" dirty="0"/>
              <a:t>5 %</a:t>
            </a:r>
            <a:r>
              <a:rPr lang="cs-CZ" dirty="0"/>
              <a:t>, 0 %, 15 %</a:t>
            </a:r>
            <a:endParaRPr lang="pt-BR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D948064E-4331-B691-02C1-8A1497DC7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1091142"/>
              </p:ext>
            </p:extLst>
          </p:nvPr>
        </p:nvGraphicFramePr>
        <p:xfrm>
          <a:off x="1460500" y="2667006"/>
          <a:ext cx="9410700" cy="297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105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6.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3AE41C48-AEEE-4622-B073-068D3D24E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462920"/>
              </p:ext>
            </p:extLst>
          </p:nvPr>
        </p:nvGraphicFramePr>
        <p:xfrm>
          <a:off x="838200" y="1187532"/>
          <a:ext cx="10515600" cy="4175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654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7. Zdaňovací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21a ZDP</a:t>
            </a:r>
          </a:p>
          <a:p>
            <a:endParaRPr lang="cs-CZ"/>
          </a:p>
          <a:p>
            <a:r>
              <a:rPr lang="cs-CZ"/>
              <a:t>kalendářní rok</a:t>
            </a:r>
          </a:p>
          <a:p>
            <a:r>
              <a:rPr lang="cs-CZ"/>
              <a:t>hospodářský rok</a:t>
            </a:r>
          </a:p>
          <a:p>
            <a:r>
              <a:rPr lang="cs-CZ"/>
              <a:t>období v případě přeměn</a:t>
            </a:r>
          </a:p>
          <a:p>
            <a:r>
              <a:rPr lang="cs-CZ"/>
              <a:t>účetní období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9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8. Rozpočtové určení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sdílená daň</a:t>
            </a:r>
          </a:p>
          <a:p>
            <a:endParaRPr lang="cs-CZ" dirty="0"/>
          </a:p>
          <a:p>
            <a:r>
              <a:rPr lang="cs-CZ" dirty="0"/>
              <a:t>veřejné rozpočty</a:t>
            </a:r>
          </a:p>
          <a:p>
            <a:pPr lvl="1"/>
            <a:r>
              <a:rPr lang="cs-CZ" dirty="0"/>
              <a:t>státní rozpočet (</a:t>
            </a:r>
            <a:r>
              <a:rPr lang="cs-CZ"/>
              <a:t>cca 66 </a:t>
            </a:r>
            <a:r>
              <a:rPr lang="cs-CZ" dirty="0"/>
              <a:t>%)</a:t>
            </a:r>
          </a:p>
          <a:p>
            <a:pPr lvl="1"/>
            <a:r>
              <a:rPr lang="cs-CZ" dirty="0"/>
              <a:t>rozpočty obcí (cca 24 %)</a:t>
            </a:r>
          </a:p>
          <a:p>
            <a:pPr lvl="1"/>
            <a:r>
              <a:rPr lang="cs-CZ" dirty="0"/>
              <a:t>rozpočty krajů (cca 10 %)</a:t>
            </a:r>
          </a:p>
          <a:p>
            <a:pPr lvl="1"/>
            <a:endParaRPr lang="cs-CZ" dirty="0"/>
          </a:p>
          <a:p>
            <a:r>
              <a:rPr lang="cs-CZ" dirty="0"/>
              <a:t>specifikum pro daň obcí a krajů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3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9.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správce daně </a:t>
            </a:r>
            <a:r>
              <a:rPr lang="cs-CZ"/>
              <a:t>(§ 10 odst. 1 písm. a) ZFS)</a:t>
            </a:r>
            <a:endParaRPr lang="cs-CZ" b="1"/>
          </a:p>
          <a:p>
            <a:pPr lvl="1"/>
            <a:r>
              <a:rPr lang="cs-CZ"/>
              <a:t>orgány Finanční správy České republiky</a:t>
            </a:r>
          </a:p>
          <a:p>
            <a:pPr marL="392113" lvl="1" indent="0">
              <a:buNone/>
            </a:pPr>
            <a:endParaRPr lang="cs-CZ"/>
          </a:p>
          <a:p>
            <a:r>
              <a:rPr lang="cs-CZ" b="1"/>
              <a:t>plátci daně </a:t>
            </a:r>
            <a:r>
              <a:rPr lang="cs-CZ"/>
              <a:t>(§ 38c ZDP)</a:t>
            </a:r>
          </a:p>
          <a:p>
            <a:pPr lvl="1"/>
            <a:r>
              <a:rPr lang="cs-CZ"/>
              <a:t>plátci příjmů zdaněných srážkovou daní (§ 38d ZDP)</a:t>
            </a:r>
          </a:p>
          <a:p>
            <a:pPr lvl="1"/>
            <a:r>
              <a:rPr lang="cs-CZ"/>
              <a:t>plátci příjmů, ze kterých se sráží úhrada na zajištění daně (§ 38e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361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9.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daňové přiznání</a:t>
            </a:r>
            <a:r>
              <a:rPr lang="cs-CZ"/>
              <a:t> (§ 136 DŘ)</a:t>
            </a:r>
          </a:p>
          <a:p>
            <a:pPr lvl="1"/>
            <a:r>
              <a:rPr lang="cs-CZ"/>
              <a:t>do 3 měsíců po skončení zdaňovacího období</a:t>
            </a:r>
          </a:p>
          <a:p>
            <a:pPr lvl="1"/>
            <a:r>
              <a:rPr lang="cs-CZ"/>
              <a:t>do 4 měsíců po skončení zdaňovacího období pro elektronická podání</a:t>
            </a:r>
          </a:p>
          <a:p>
            <a:pPr lvl="1"/>
            <a:r>
              <a:rPr lang="cs-CZ"/>
              <a:t>do 6 měsíců po skončení zdaňovacího období</a:t>
            </a:r>
          </a:p>
          <a:p>
            <a:r>
              <a:rPr lang="cs-CZ" b="1"/>
              <a:t>splatnost daně</a:t>
            </a:r>
          </a:p>
          <a:p>
            <a:pPr lvl="1"/>
            <a:r>
              <a:rPr lang="pt-BR"/>
              <a:t>ve lhůtě pro podání daňového přiznání (§ </a:t>
            </a:r>
            <a:r>
              <a:rPr lang="cs-CZ"/>
              <a:t>135 odst. 3 DŘ)</a:t>
            </a:r>
            <a:endParaRPr lang="pt-BR"/>
          </a:p>
          <a:p>
            <a:pPr lvl="1"/>
            <a:r>
              <a:rPr lang="pt-BR"/>
              <a:t>zálohově (§ 38a)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34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10. Daň z neočekávaných zisků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od 1. ledna 2023 na základě zákona č. 366/2022 Sb.</a:t>
            </a:r>
          </a:p>
          <a:p>
            <a:r>
              <a:rPr lang="cs-CZ"/>
              <a:t>zavedení „daně“ z neočekávaných zisků = samostatná DPPO</a:t>
            </a:r>
          </a:p>
          <a:p>
            <a:pPr lvl="1"/>
            <a:r>
              <a:rPr lang="cs-CZ"/>
              <a:t>poplatník daně (§ 17c ZDP)</a:t>
            </a:r>
          </a:p>
          <a:p>
            <a:pPr lvl="1"/>
            <a:r>
              <a:rPr lang="cs-CZ"/>
              <a:t>základ daně (§ 20ba a násl. ZDP)</a:t>
            </a:r>
          </a:p>
          <a:p>
            <a:pPr lvl="2"/>
            <a:r>
              <a:rPr lang="cs-CZ"/>
              <a:t>r</a:t>
            </a:r>
            <a:r>
              <a:rPr lang="pt-BR"/>
              <a:t>ozdíl mezi srovnávaným základem daně a</a:t>
            </a:r>
            <a:r>
              <a:rPr lang="cs-CZ"/>
              <a:t> </a:t>
            </a:r>
            <a:r>
              <a:rPr lang="pt-BR"/>
              <a:t>průměrem upravených srovnávacích základů dan</a:t>
            </a:r>
            <a:r>
              <a:rPr lang="cs-CZ"/>
              <a:t>ě</a:t>
            </a:r>
          </a:p>
          <a:p>
            <a:pPr lvl="1"/>
            <a:r>
              <a:rPr lang="cs-CZ"/>
              <a:t>období kalendářní roky 2023 až 2025 (§ 20ba odst. 3 ZDP)</a:t>
            </a:r>
          </a:p>
          <a:p>
            <a:pPr lvl="1"/>
            <a:r>
              <a:rPr lang="cs-CZ"/>
              <a:t>sazba daně 60 % (§ 21 odst. 5 ZDP)</a:t>
            </a:r>
          </a:p>
          <a:p>
            <a:pPr lvl="1"/>
            <a:r>
              <a:rPr lang="cs-CZ"/>
              <a:t>příjem netvoří příjmy rozpočtů ÚSC (§ 21 odst. 5 ZDP)</a:t>
            </a:r>
          </a:p>
          <a:p>
            <a:pPr lvl="1"/>
            <a:r>
              <a:rPr lang="cs-CZ"/>
              <a:t>správce daně je Specializovaný finanční úřad (§ 21 odst. 5 ZDP)</a:t>
            </a:r>
          </a:p>
          <a:p>
            <a:pPr lvl="1"/>
            <a:endParaRPr lang="cs-CZ"/>
          </a:p>
          <a:p>
            <a:pPr lvl="2"/>
            <a:endParaRPr lang="cs-CZ"/>
          </a:p>
          <a:p>
            <a:pPr lvl="1"/>
            <a:endParaRPr lang="pt-BR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4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Příklad DPPO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/>
              <a:t>Svěřenský fond založený za účelem pořádání sportovních a kulturních akcí pro veřejnost, který nepodniká, měl ve zdaňovacím období příjmy z této činnosti ve výši 50.000,- Kč a výdaje ve výši 240.000,- Kč, které byly vynaloženy na pořádání uvedených akcí.</a:t>
            </a:r>
          </a:p>
          <a:p>
            <a:pPr algn="just">
              <a:lnSpc>
                <a:spcPct val="120000"/>
              </a:lnSpc>
            </a:pPr>
            <a:r>
              <a:rPr lang="cs-CZ"/>
              <a:t>Svěřenský fond na pořádané akce upozorňuje pomocí vylepovaných plakátů, na nichž je rovněž umístěna reklama místního podnikatele, za kterou tento podnikatel svěřenskému fondu platí 450.000,- Kč ročně. Výdaje na výlep plakátů činí 200.000,- Kč ročně.</a:t>
            </a:r>
          </a:p>
          <a:p>
            <a:pPr algn="just">
              <a:lnSpc>
                <a:spcPct val="120000"/>
              </a:lnSpc>
            </a:pPr>
            <a:r>
              <a:rPr lang="cs-CZ"/>
              <a:t>Ze státního rozpočtu obdržel svěřenský fond investiční dotaci ve výši 50.000,- Kč.</a:t>
            </a:r>
          </a:p>
          <a:p>
            <a:pPr algn="just">
              <a:lnSpc>
                <a:spcPct val="120000"/>
              </a:lnSpc>
            </a:pPr>
            <a:r>
              <a:rPr lang="cs-CZ"/>
              <a:t>V totožném zdaňovacím období rovněž jeden z místních občanů vyčlenil smlouvou do majetku svěřenského fondu pozemek k pořádání akcí v hodnotě 200.000 Kč. Jiný místní občan poskytl svěřenskému fondu dar v hodnotě 20.000,- Kč.</a:t>
            </a:r>
          </a:p>
          <a:p>
            <a:pPr algn="just">
              <a:lnSpc>
                <a:spcPct val="120000"/>
              </a:lnSpc>
            </a:pPr>
            <a:r>
              <a:rPr lang="cs-CZ"/>
              <a:t>Kolik činí daň z příjmů právnických osob?</a:t>
            </a:r>
          </a:p>
          <a:p>
            <a:pPr algn="just">
              <a:lnSpc>
                <a:spcPct val="120000"/>
              </a:lnSpc>
            </a:pPr>
            <a:r>
              <a:rPr lang="cs-CZ"/>
              <a:t>Změnila by se výše daně, pokud by se jednalo o obecně prospěšnou společnost?</a:t>
            </a:r>
          </a:p>
          <a:p>
            <a:pPr>
              <a:lnSpc>
                <a:spcPct val="120000"/>
              </a:lnSpc>
            </a:pPr>
            <a:endParaRPr lang="cs-CZ"/>
          </a:p>
          <a:p>
            <a:pPr>
              <a:lnSpc>
                <a:spcPct val="120000"/>
              </a:lnSpc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1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5217543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Daň z příjmů právnických osob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Subjekt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Předmět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Základ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Sazba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Výpočet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 txBox="1">
            <a:spLocks/>
          </p:cNvSpPr>
          <p:nvPr/>
        </p:nvSpPr>
        <p:spPr>
          <a:xfrm>
            <a:off x="6248400" y="1366151"/>
            <a:ext cx="5257800" cy="41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Zdaňovací období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Rozpočtové určení daně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Správa daně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Daň z neočekávaných zisků</a:t>
            </a:r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Daň z příjmů právnických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/>
              <a:t>přímá důchodová daň</a:t>
            </a:r>
          </a:p>
          <a:p>
            <a:r>
              <a:rPr lang="cs-CZ"/>
              <a:t>zákon č. 586/1992 Sb., o daních z příjmů</a:t>
            </a:r>
          </a:p>
          <a:p>
            <a:pPr lvl="1"/>
            <a:r>
              <a:rPr lang="cs-CZ"/>
              <a:t>část druhá</a:t>
            </a:r>
          </a:p>
          <a:p>
            <a:pPr lvl="1"/>
            <a:r>
              <a:rPr lang="cs-CZ"/>
              <a:t>část třetí, čtvrtá, pátá</a:t>
            </a:r>
          </a:p>
          <a:p>
            <a:r>
              <a:rPr lang="cs-CZ"/>
              <a:t>konstrukční prvky DPPO</a:t>
            </a:r>
          </a:p>
          <a:p>
            <a:pPr lvl="1"/>
            <a:r>
              <a:rPr lang="cs-CZ"/>
              <a:t>subjekt</a:t>
            </a:r>
          </a:p>
          <a:p>
            <a:pPr lvl="1"/>
            <a:r>
              <a:rPr lang="cs-CZ"/>
              <a:t>předmět</a:t>
            </a:r>
          </a:p>
          <a:p>
            <a:pPr lvl="1"/>
            <a:r>
              <a:rPr lang="cs-CZ"/>
              <a:t>základ</a:t>
            </a:r>
          </a:p>
          <a:p>
            <a:pPr lvl="1"/>
            <a:r>
              <a:rPr lang="cs-CZ"/>
              <a:t>sazba</a:t>
            </a:r>
          </a:p>
          <a:p>
            <a:pPr lvl="1"/>
            <a:r>
              <a:rPr lang="cs-CZ"/>
              <a:t>období</a:t>
            </a:r>
          </a:p>
          <a:p>
            <a:pPr lvl="1"/>
            <a:r>
              <a:rPr lang="cs-CZ"/>
              <a:t>výpočet</a:t>
            </a:r>
          </a:p>
          <a:p>
            <a:pPr lvl="1"/>
            <a:r>
              <a:rPr lang="cs-CZ"/>
              <a:t>rozpočtové určení</a:t>
            </a:r>
          </a:p>
          <a:p>
            <a:r>
              <a:rPr lang="cs-CZ"/>
              <a:t>správa DPPO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37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poplatník </a:t>
            </a:r>
            <a:r>
              <a:rPr lang="cs-CZ" dirty="0"/>
              <a:t>(§ 17 </a:t>
            </a:r>
            <a:r>
              <a:rPr lang="cs-CZ" dirty="0" err="1"/>
              <a:t>ZDP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výčet poplatníků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daňoví rezidenti České republiky</a:t>
            </a:r>
          </a:p>
          <a:p>
            <a:pPr lvl="2"/>
            <a:r>
              <a:rPr lang="cs-CZ" dirty="0"/>
              <a:t>sídlo</a:t>
            </a:r>
          </a:p>
          <a:p>
            <a:pPr lvl="2"/>
            <a:r>
              <a:rPr lang="cs-CZ" dirty="0"/>
              <a:t>místo vedení</a:t>
            </a:r>
          </a:p>
          <a:p>
            <a:pPr lvl="1"/>
            <a:r>
              <a:rPr lang="cs-CZ" dirty="0"/>
              <a:t>daňoví nerezidenti</a:t>
            </a:r>
          </a:p>
          <a:p>
            <a:r>
              <a:rPr lang="cs-CZ" b="1" dirty="0"/>
              <a:t>mezinárodní smlouvy o zamezení dvojímu zdanění</a:t>
            </a:r>
          </a:p>
          <a:p>
            <a:pPr lvl="1"/>
            <a:r>
              <a:rPr lang="cs-CZ" dirty="0"/>
              <a:t>kolize rezidentství</a:t>
            </a:r>
          </a:p>
          <a:p>
            <a:pPr lvl="1"/>
            <a:r>
              <a:rPr lang="cs-CZ" dirty="0"/>
              <a:t>kolize zdanění příjmů (stát domicilu x stát zdroje) </a:t>
            </a:r>
          </a:p>
          <a:p>
            <a:pPr lvl="1"/>
            <a:r>
              <a:rPr lang="cs-CZ" dirty="0"/>
              <a:t>metody zamezení dvojímu zdanění</a:t>
            </a:r>
          </a:p>
          <a:p>
            <a:r>
              <a:rPr lang="cs-CZ" b="1" dirty="0"/>
              <a:t>veřejně prospěšní poplatníci </a:t>
            </a:r>
            <a:r>
              <a:rPr lang="cs-CZ" dirty="0"/>
              <a:t>(§ 17a </a:t>
            </a:r>
            <a:r>
              <a:rPr lang="cs-CZ" dirty="0" err="1"/>
              <a:t>ZDP</a:t>
            </a:r>
            <a:r>
              <a:rPr lang="cs-CZ" dirty="0"/>
              <a:t>)</a:t>
            </a:r>
          </a:p>
          <a:p>
            <a:r>
              <a:rPr lang="cs-CZ" b="1" dirty="0"/>
              <a:t>základní investiční fond </a:t>
            </a:r>
            <a:r>
              <a:rPr lang="cs-CZ" dirty="0"/>
              <a:t>(§ 17b </a:t>
            </a:r>
            <a:r>
              <a:rPr lang="cs-CZ" dirty="0" err="1"/>
              <a:t>ZDP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Obecné vymezení předmětu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 u veřejně prospěšných poplatníků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 u osobních obchodních společností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889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Obecné vymezení předmětu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je předmětem daně</a:t>
            </a:r>
            <a:endParaRPr lang="cs-CZ"/>
          </a:p>
          <a:p>
            <a:pPr lvl="1"/>
            <a:r>
              <a:rPr lang="cs-CZ"/>
              <a:t>příjmy z veškeré činnosti a z nakládání s veškerým majetkem (§ 18 odst. 1 ZDP)</a:t>
            </a:r>
          </a:p>
          <a:p>
            <a:pPr lvl="1"/>
            <a:endParaRPr lang="cs-CZ"/>
          </a:p>
          <a:p>
            <a:pPr lvl="1"/>
            <a:r>
              <a:rPr lang="cs-CZ"/>
              <a:t>u účetních jednotek výnosy (§ 21h ZDP)</a:t>
            </a:r>
          </a:p>
          <a:p>
            <a:endParaRPr lang="cs-CZ"/>
          </a:p>
          <a:p>
            <a:r>
              <a:rPr lang="cs-CZ" b="1"/>
              <a:t>není předmětem daně </a:t>
            </a:r>
            <a:r>
              <a:rPr lang="cs-CZ"/>
              <a:t>(§ 18 odst. 2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57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 u VPP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/>
              <a:t>úzký předmět daně</a:t>
            </a:r>
          </a:p>
          <a:p>
            <a:pPr lvl="1"/>
            <a:r>
              <a:rPr lang="cs-CZ"/>
              <a:t>předmět daně vždy (§ 18a odst. 2 ZDP)</a:t>
            </a:r>
          </a:p>
          <a:p>
            <a:pPr lvl="2"/>
            <a:r>
              <a:rPr lang="cs-CZ"/>
              <a:t>příjmy z reklamy</a:t>
            </a:r>
          </a:p>
          <a:p>
            <a:pPr lvl="2"/>
            <a:r>
              <a:rPr lang="cs-CZ"/>
              <a:t>příjmy z členského příspěvku</a:t>
            </a:r>
          </a:p>
          <a:p>
            <a:pPr lvl="2"/>
            <a:r>
              <a:rPr lang="cs-CZ"/>
              <a:t>v podobě úroku</a:t>
            </a:r>
          </a:p>
          <a:p>
            <a:pPr lvl="2"/>
            <a:r>
              <a:rPr lang="cs-CZ"/>
              <a:t>příjmy z nájemného</a:t>
            </a:r>
          </a:p>
          <a:p>
            <a:pPr lvl="1"/>
            <a:r>
              <a:rPr lang="cs-CZ"/>
              <a:t>není předmětem daně (§ 18a odst. 1 ZDP)</a:t>
            </a:r>
          </a:p>
          <a:p>
            <a:pPr lvl="2"/>
            <a:r>
              <a:rPr lang="cs-CZ"/>
              <a:t>příjmy z nepodnikatelské činnosti, pokud jsou výdaje vynaložené v souvislosti s touto činností vyšší</a:t>
            </a:r>
          </a:p>
          <a:p>
            <a:pPr lvl="2"/>
            <a:r>
              <a:rPr lang="cs-CZ"/>
              <a:t>dotace</a:t>
            </a:r>
          </a:p>
          <a:p>
            <a:pPr lvl="2"/>
            <a:r>
              <a:rPr lang="cs-CZ"/>
              <a:t>výnosy daní plynoucí do obecních nebo krajských rozpočtů</a:t>
            </a:r>
          </a:p>
          <a:p>
            <a:pPr lvl="2"/>
            <a:r>
              <a:rPr lang="cs-CZ"/>
              <a:t>příjmy z bezúplatného nabytí věci podle zákona o církevních restitucích</a:t>
            </a:r>
          </a:p>
          <a:p>
            <a:r>
              <a:rPr lang="cs-CZ" b="1"/>
              <a:t>široký předmět daně</a:t>
            </a:r>
          </a:p>
          <a:p>
            <a:pPr lvl="1"/>
            <a:r>
              <a:rPr lang="cs-CZ"/>
              <a:t>předmětem daně všechny příjmy (§ 18a odst. 5 ZDP)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2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Předmět daně o osobních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/>
              <a:t>veřejná obchodní společnost </a:t>
            </a:r>
            <a:r>
              <a:rPr lang="cs-CZ"/>
              <a:t>(§ 18b odst. 1 a 2 ZDP)</a:t>
            </a:r>
          </a:p>
          <a:p>
            <a:pPr lvl="1"/>
            <a:r>
              <a:rPr lang="cs-CZ"/>
              <a:t>předmětem daně pouze příjmy zdaněné srážkovou daní</a:t>
            </a:r>
          </a:p>
          <a:p>
            <a:pPr lvl="1"/>
            <a:r>
              <a:rPr lang="cs-CZ"/>
              <a:t>daňově transparentní</a:t>
            </a:r>
          </a:p>
          <a:p>
            <a:pPr lvl="2"/>
            <a:r>
              <a:rPr lang="cs-CZ"/>
              <a:t>z příjmů, které nejsou předmětem daně, se přesto určí základ a rozdělí se poměrně mezi společníky (u nich jsou předmětem daně)</a:t>
            </a:r>
          </a:p>
          <a:p>
            <a:pPr lvl="1"/>
            <a:r>
              <a:rPr lang="cs-CZ"/>
              <a:t>u společníků je součástí základu poměrná část základu daně veřejné obchodní společnosti (§ 20 odst. 5 ZDP) </a:t>
            </a:r>
          </a:p>
          <a:p>
            <a:r>
              <a:rPr lang="cs-CZ" b="1"/>
              <a:t>komanditní společnost </a:t>
            </a:r>
            <a:r>
              <a:rPr lang="cs-CZ"/>
              <a:t>(§ 18 odst. 2 ZDP)</a:t>
            </a:r>
          </a:p>
          <a:p>
            <a:pPr lvl="1"/>
            <a:r>
              <a:rPr lang="cs-CZ"/>
              <a:t>částečně daňově transparentní</a:t>
            </a:r>
          </a:p>
          <a:p>
            <a:pPr lvl="2"/>
            <a:r>
              <a:rPr lang="cs-CZ"/>
              <a:t>základ daně se snižuje o částku připadající komplementářům (§ 20 odst. 4 ZDP)</a:t>
            </a:r>
          </a:p>
          <a:p>
            <a:pPr lvl="1"/>
            <a:r>
              <a:rPr lang="cs-CZ"/>
              <a:t>u komplementáře je součástí základu poměrná část základu daně komanditní společnosti (§ 20 odst. 6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11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/>
              <a:t>pouze obecná ustanovení pro všechny příjmy</a:t>
            </a:r>
          </a:p>
          <a:p>
            <a:pPr lvl="1"/>
            <a:r>
              <a:rPr lang="pl-PL"/>
              <a:t>§ 19</a:t>
            </a:r>
          </a:p>
          <a:p>
            <a:pPr lvl="1"/>
            <a:r>
              <a:rPr lang="pl-PL"/>
              <a:t>§ 19b – osvobození bezúplatných příjmů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05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1042</Words>
  <Application>Microsoft Office PowerPoint</Application>
  <PresentationFormat>Širokoúhlá obrazovka</PresentationFormat>
  <Paragraphs>174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Motiv Office</vt:lpstr>
      <vt:lpstr>Daň z příjmů právnických osob</vt:lpstr>
      <vt:lpstr>Osnova</vt:lpstr>
      <vt:lpstr>1. Daň z příjmů právnických osob</vt:lpstr>
      <vt:lpstr>2. Subjekt daně</vt:lpstr>
      <vt:lpstr>3. Předmět daně</vt:lpstr>
      <vt:lpstr>A. Obecné vymezení předmětu daně</vt:lpstr>
      <vt:lpstr>B. Předmět daně u VPP</vt:lpstr>
      <vt:lpstr>C. Předmět daně o osobních OS</vt:lpstr>
      <vt:lpstr>Osvobození od daně</vt:lpstr>
      <vt:lpstr>4. Základ daně</vt:lpstr>
      <vt:lpstr>5. Sazba daně</vt:lpstr>
      <vt:lpstr>6. Výpočet daně</vt:lpstr>
      <vt:lpstr>7. Zdaňovací období</vt:lpstr>
      <vt:lpstr>8. Rozpočtové určení daně</vt:lpstr>
      <vt:lpstr>9. Správa daně</vt:lpstr>
      <vt:lpstr>9. Správa daně</vt:lpstr>
      <vt:lpstr>10. Daň z neočekávaných zisků</vt:lpstr>
      <vt:lpstr>Příklad DPPO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dcterms:created xsi:type="dcterms:W3CDTF">2019-09-25T20:27:52Z</dcterms:created>
  <dcterms:modified xsi:type="dcterms:W3CDTF">2025-03-15T17:00:38Z</dcterms:modified>
</cp:coreProperties>
</file>