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474" r:id="rId4"/>
    <p:sldId id="475" r:id="rId5"/>
    <p:sldId id="502" r:id="rId6"/>
    <p:sldId id="476" r:id="rId7"/>
    <p:sldId id="477" r:id="rId8"/>
    <p:sldId id="478" r:id="rId9"/>
    <p:sldId id="479" r:id="rId10"/>
    <p:sldId id="480" r:id="rId11"/>
    <p:sldId id="496" r:id="rId12"/>
    <p:sldId id="481" r:id="rId13"/>
    <p:sldId id="482" r:id="rId14"/>
    <p:sldId id="483" r:id="rId15"/>
    <p:sldId id="497" r:id="rId16"/>
    <p:sldId id="498" r:id="rId17"/>
    <p:sldId id="499" r:id="rId18"/>
    <p:sldId id="500" r:id="rId19"/>
    <p:sldId id="501" r:id="rId20"/>
    <p:sldId id="488" r:id="rId21"/>
    <p:sldId id="490" r:id="rId22"/>
    <p:sldId id="491" r:id="rId23"/>
    <p:sldId id="263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B77E9-D30B-4C23-B592-2F1E6257338D}" v="1" dt="2025-03-15T17:01:01.142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75265" autoAdjust="0"/>
  </p:normalViewPr>
  <p:slideViewPr>
    <p:cSldViewPr snapToGrid="0" showGuides="1">
      <p:cViewPr varScale="1">
        <p:scale>
          <a:sx n="70" d="100"/>
          <a:sy n="70" d="100"/>
        </p:scale>
        <p:origin x="1166" y="278"/>
      </p:cViewPr>
      <p:guideLst>
        <p:guide orient="horz" pos="2160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B3F5548E-AFE7-49FD-8CCA-B7FEE46CEE94}"/>
    <pc:docChg chg="modSld">
      <pc:chgData name="Radim Boháč" userId="e5098a9a-6a28-40ce-ac6e-47e9b8c9add8" providerId="ADAL" clId="{B3F5548E-AFE7-49FD-8CCA-B7FEE46CEE94}" dt="2021-11-20T19:19:22.459" v="50" actId="20577"/>
      <pc:docMkLst>
        <pc:docMk/>
      </pc:docMkLst>
      <pc:sldChg chg="modSp mod">
        <pc:chgData name="Radim Boháč" userId="e5098a9a-6a28-40ce-ac6e-47e9b8c9add8" providerId="ADAL" clId="{B3F5548E-AFE7-49FD-8CCA-B7FEE46CEE94}" dt="2021-11-20T19:05:17.685" v="2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B3F5548E-AFE7-49FD-8CCA-B7FEE46CEE94}" dt="2021-11-20T19:14:23.685" v="38"/>
        <pc:sldMkLst>
          <pc:docMk/>
          <pc:sldMk cId="1062239316" sldId="474"/>
        </pc:sldMkLst>
      </pc:sldChg>
      <pc:sldChg chg="modSp mod">
        <pc:chgData name="Radim Boháč" userId="e5098a9a-6a28-40ce-ac6e-47e9b8c9add8" providerId="ADAL" clId="{B3F5548E-AFE7-49FD-8CCA-B7FEE46CEE94}" dt="2021-11-20T19:14:01.239" v="26" actId="20577"/>
        <pc:sldMkLst>
          <pc:docMk/>
          <pc:sldMk cId="3245082874" sldId="475"/>
        </pc:sldMkLst>
      </pc:sldChg>
      <pc:sldChg chg="modSp mod">
        <pc:chgData name="Radim Boháč" userId="e5098a9a-6a28-40ce-ac6e-47e9b8c9add8" providerId="ADAL" clId="{B3F5548E-AFE7-49FD-8CCA-B7FEE46CEE94}" dt="2021-11-20T19:14:49.122" v="46"/>
        <pc:sldMkLst>
          <pc:docMk/>
          <pc:sldMk cId="265819543" sldId="476"/>
        </pc:sldMkLst>
      </pc:sldChg>
      <pc:sldChg chg="modSp mod">
        <pc:chgData name="Radim Boháč" userId="e5098a9a-6a28-40ce-ac6e-47e9b8c9add8" providerId="ADAL" clId="{B3F5548E-AFE7-49FD-8CCA-B7FEE46CEE94}" dt="2021-11-20T19:19:22.459" v="50" actId="20577"/>
        <pc:sldMkLst>
          <pc:docMk/>
          <pc:sldMk cId="851047443" sldId="502"/>
        </pc:sldMkLst>
      </pc:sldChg>
    </pc:docChg>
  </pc:docChgLst>
  <pc:docChgLst>
    <pc:chgData name="Radim Boháč" userId="e5098a9a-6a28-40ce-ac6e-47e9b8c9add8" providerId="ADAL" clId="{9E53870E-BD09-45F1-8050-58A7FACB53A7}"/>
    <pc:docChg chg="undo custSel modSld">
      <pc:chgData name="Radim Boháč" userId="e5098a9a-6a28-40ce-ac6e-47e9b8c9add8" providerId="ADAL" clId="{9E53870E-BD09-45F1-8050-58A7FACB53A7}" dt="2024-03-16T21:17:22.289" v="268"/>
      <pc:docMkLst>
        <pc:docMk/>
      </pc:docMkLst>
      <pc:sldChg chg="modSp mod">
        <pc:chgData name="Radim Boháč" userId="e5098a9a-6a28-40ce-ac6e-47e9b8c9add8" providerId="ADAL" clId="{9E53870E-BD09-45F1-8050-58A7FACB53A7}" dt="2024-03-16T17:16:44.935" v="8" actId="20577"/>
        <pc:sldMkLst>
          <pc:docMk/>
          <pc:sldMk cId="4086439368" sldId="256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17:22.289" v="268"/>
        <pc:sldMkLst>
          <pc:docMk/>
          <pc:sldMk cId="297342884" sldId="263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40:22.499" v="205"/>
        <pc:sldMkLst>
          <pc:docMk/>
          <pc:sldMk cId="1062239316" sldId="474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42:47.914" v="208"/>
        <pc:sldMkLst>
          <pc:docMk/>
          <pc:sldMk cId="3245082874" sldId="475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53:28.354" v="217"/>
        <pc:sldMkLst>
          <pc:docMk/>
          <pc:sldMk cId="265819543" sldId="476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54:06.493" v="220"/>
        <pc:sldMkLst>
          <pc:docMk/>
          <pc:sldMk cId="1694987750" sldId="477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55:08.174" v="223"/>
        <pc:sldMkLst>
          <pc:docMk/>
          <pc:sldMk cId="555403799" sldId="478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56:00.441" v="226"/>
        <pc:sldMkLst>
          <pc:docMk/>
          <pc:sldMk cId="595072279" sldId="479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59:04.399" v="229"/>
        <pc:sldMkLst>
          <pc:docMk/>
          <pc:sldMk cId="1783980919" sldId="480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03:22.472" v="235"/>
        <pc:sldMkLst>
          <pc:docMk/>
          <pc:sldMk cId="217032758" sldId="481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06:55.339" v="238"/>
        <pc:sldMkLst>
          <pc:docMk/>
          <pc:sldMk cId="700478155" sldId="482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07:49.400" v="241"/>
        <pc:sldMkLst>
          <pc:docMk/>
          <pc:sldMk cId="1356589782" sldId="483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14:46.676" v="259"/>
        <pc:sldMkLst>
          <pc:docMk/>
          <pc:sldMk cId="595535230" sldId="488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16:39.360" v="262"/>
        <pc:sldMkLst>
          <pc:docMk/>
          <pc:sldMk cId="533282496" sldId="490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16:53.475" v="265"/>
        <pc:sldMkLst>
          <pc:docMk/>
          <pc:sldMk cId="3488609302" sldId="491"/>
        </pc:sldMkLst>
      </pc:sldChg>
      <pc:sldChg chg="addSp delSp modSp mod modTransition addAnim delAnim modAnim">
        <pc:chgData name="Radim Boháč" userId="e5098a9a-6a28-40ce-ac6e-47e9b8c9add8" providerId="ADAL" clId="{9E53870E-BD09-45F1-8050-58A7FACB53A7}" dt="2024-03-16T21:01:13.771" v="232"/>
        <pc:sldMkLst>
          <pc:docMk/>
          <pc:sldMk cId="772685103" sldId="496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08:36.385" v="244"/>
        <pc:sldMkLst>
          <pc:docMk/>
          <pc:sldMk cId="1323571646" sldId="497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09:13.326" v="247"/>
        <pc:sldMkLst>
          <pc:docMk/>
          <pc:sldMk cId="1214714535" sldId="498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09:53.327" v="250"/>
        <pc:sldMkLst>
          <pc:docMk/>
          <pc:sldMk cId="856789456" sldId="499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10:45.633" v="253"/>
        <pc:sldMkLst>
          <pc:docMk/>
          <pc:sldMk cId="687812096" sldId="500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1:11:22.360" v="256"/>
        <pc:sldMkLst>
          <pc:docMk/>
          <pc:sldMk cId="2832740996" sldId="501"/>
        </pc:sldMkLst>
      </pc:sldChg>
      <pc:sldChg chg="addSp delSp modSp mod modTransition modAnim">
        <pc:chgData name="Radim Boháč" userId="e5098a9a-6a28-40ce-ac6e-47e9b8c9add8" providerId="ADAL" clId="{9E53870E-BD09-45F1-8050-58A7FACB53A7}" dt="2024-03-16T20:46:32.389" v="211"/>
        <pc:sldMkLst>
          <pc:docMk/>
          <pc:sldMk cId="851047443" sldId="502"/>
        </pc:sldMkLst>
      </pc:sldChg>
    </pc:docChg>
  </pc:docChgLst>
  <pc:docChgLst>
    <pc:chgData name="Radim Boháč" userId="e5098a9a-6a28-40ce-ac6e-47e9b8c9add8" providerId="ADAL" clId="{BEE4143E-03A2-4E31-8D5A-C4DDA2D8EA20}"/>
    <pc:docChg chg="custSel modSld">
      <pc:chgData name="Radim Boháč" userId="e5098a9a-6a28-40ce-ac6e-47e9b8c9add8" providerId="ADAL" clId="{BEE4143E-03A2-4E31-8D5A-C4DDA2D8EA20}" dt="2021-11-20T20:21:55.851" v="68"/>
      <pc:docMkLst>
        <pc:docMk/>
      </pc:docMkLst>
      <pc:sldChg chg="addSp delSp modSp mod">
        <pc:chgData name="Radim Boháč" userId="e5098a9a-6a28-40ce-ac6e-47e9b8c9add8" providerId="ADAL" clId="{BEE4143E-03A2-4E31-8D5A-C4DDA2D8EA20}" dt="2021-11-20T20:21:55.851" v="68"/>
        <pc:sldMkLst>
          <pc:docMk/>
          <pc:sldMk cId="297342884" sldId="263"/>
        </pc:sldMkLst>
      </pc:sldChg>
      <pc:sldChg chg="addSp delSp modSp">
        <pc:chgData name="Radim Boháč" userId="e5098a9a-6a28-40ce-ac6e-47e9b8c9add8" providerId="ADAL" clId="{BEE4143E-03A2-4E31-8D5A-C4DDA2D8EA20}" dt="2021-11-20T20:03:04.248" v="61"/>
        <pc:sldMkLst>
          <pc:docMk/>
          <pc:sldMk cId="555403799" sldId="478"/>
        </pc:sldMkLst>
      </pc:sldChg>
      <pc:sldChg chg="addSp delSp modSp mod">
        <pc:chgData name="Radim Boháč" userId="e5098a9a-6a28-40ce-ac6e-47e9b8c9add8" providerId="ADAL" clId="{BEE4143E-03A2-4E31-8D5A-C4DDA2D8EA20}" dt="2021-11-20T20:04:17.331" v="62"/>
        <pc:sldMkLst>
          <pc:docMk/>
          <pc:sldMk cId="595072279" sldId="479"/>
        </pc:sldMkLst>
      </pc:sldChg>
      <pc:sldChg chg="addSp delSp modSp mod">
        <pc:chgData name="Radim Boháč" userId="e5098a9a-6a28-40ce-ac6e-47e9b8c9add8" providerId="ADAL" clId="{BEE4143E-03A2-4E31-8D5A-C4DDA2D8EA20}" dt="2021-11-20T20:11:49.057" v="63"/>
        <pc:sldMkLst>
          <pc:docMk/>
          <pc:sldMk cId="1783980919" sldId="480"/>
        </pc:sldMkLst>
      </pc:sldChg>
      <pc:sldChg chg="addSp delSp modSp">
        <pc:chgData name="Radim Boháč" userId="e5098a9a-6a28-40ce-ac6e-47e9b8c9add8" providerId="ADAL" clId="{BEE4143E-03A2-4E31-8D5A-C4DDA2D8EA20}" dt="2021-11-20T20:20:59.845" v="66"/>
        <pc:sldMkLst>
          <pc:docMk/>
          <pc:sldMk cId="700478155" sldId="482"/>
        </pc:sldMkLst>
      </pc:sldChg>
      <pc:sldChg chg="addSp delSp modSp mod">
        <pc:chgData name="Radim Boháč" userId="e5098a9a-6a28-40ce-ac6e-47e9b8c9add8" providerId="ADAL" clId="{BEE4143E-03A2-4E31-8D5A-C4DDA2D8EA20}" dt="2021-11-20T19:54:43.760" v="60"/>
        <pc:sldMkLst>
          <pc:docMk/>
          <pc:sldMk cId="595535230" sldId="488"/>
        </pc:sldMkLst>
      </pc:sldChg>
      <pc:sldChg chg="modSp mod">
        <pc:chgData name="Radim Boháč" userId="e5098a9a-6a28-40ce-ac6e-47e9b8c9add8" providerId="ADAL" clId="{BEE4143E-03A2-4E31-8D5A-C4DDA2D8EA20}" dt="2021-11-20T19:54:21.996" v="44" actId="20577"/>
        <pc:sldMkLst>
          <pc:docMk/>
          <pc:sldMk cId="533282496" sldId="490"/>
        </pc:sldMkLst>
      </pc:sldChg>
      <pc:sldChg chg="addSp modSp">
        <pc:chgData name="Radim Boháč" userId="e5098a9a-6a28-40ce-ac6e-47e9b8c9add8" providerId="ADAL" clId="{BEE4143E-03A2-4E31-8D5A-C4DDA2D8EA20}" dt="2021-11-20T20:21:21.610" v="67"/>
        <pc:sldMkLst>
          <pc:docMk/>
          <pc:sldMk cId="3488609302" sldId="491"/>
        </pc:sldMkLst>
      </pc:sldChg>
      <pc:sldChg chg="addSp delSp modSp mod">
        <pc:chgData name="Radim Boháč" userId="e5098a9a-6a28-40ce-ac6e-47e9b8c9add8" providerId="ADAL" clId="{BEE4143E-03A2-4E31-8D5A-C4DDA2D8EA20}" dt="2021-11-20T20:14:15.372" v="64"/>
        <pc:sldMkLst>
          <pc:docMk/>
          <pc:sldMk cId="772685103" sldId="496"/>
        </pc:sldMkLst>
      </pc:sldChg>
    </pc:docChg>
  </pc:docChgLst>
  <pc:docChgLst>
    <pc:chgData name="Radim Boháč" userId="e5098a9a-6a28-40ce-ac6e-47e9b8c9add8" providerId="ADAL" clId="{9E672A07-160C-4D4D-A5D0-DEAC965046FA}"/>
    <pc:docChg chg="modSld">
      <pc:chgData name="Radim Boháč" userId="e5098a9a-6a28-40ce-ac6e-47e9b8c9add8" providerId="ADAL" clId="{9E672A07-160C-4D4D-A5D0-DEAC965046FA}" dt="2023-11-19T15:29:53.453" v="14"/>
      <pc:docMkLst>
        <pc:docMk/>
      </pc:docMkLst>
      <pc:sldChg chg="addSp delSp modSp mod modTransition modAnim">
        <pc:chgData name="Radim Boháč" userId="e5098a9a-6a28-40ce-ac6e-47e9b8c9add8" providerId="ADAL" clId="{9E672A07-160C-4D4D-A5D0-DEAC965046FA}" dt="2023-11-19T15:15:02.867" v="2"/>
        <pc:sldMkLst>
          <pc:docMk/>
          <pc:sldMk cId="4086439368" sldId="256"/>
        </pc:sldMkLst>
      </pc:sldChg>
      <pc:sldChg chg="addSp delSp modSp mod modTransition modAnim">
        <pc:chgData name="Radim Boháč" userId="e5098a9a-6a28-40ce-ac6e-47e9b8c9add8" providerId="ADAL" clId="{9E672A07-160C-4D4D-A5D0-DEAC965046FA}" dt="2023-11-19T15:15:37.174" v="5"/>
        <pc:sldMkLst>
          <pc:docMk/>
          <pc:sldMk cId="3188188334" sldId="257"/>
        </pc:sldMkLst>
      </pc:sldChg>
      <pc:sldChg chg="addSp delSp modSp mod modTransition modAnim">
        <pc:chgData name="Radim Boháč" userId="e5098a9a-6a28-40ce-ac6e-47e9b8c9add8" providerId="ADAL" clId="{9E672A07-160C-4D4D-A5D0-DEAC965046FA}" dt="2023-11-19T15:20:06.916" v="8"/>
        <pc:sldMkLst>
          <pc:docMk/>
          <pc:sldMk cId="1062239316" sldId="474"/>
        </pc:sldMkLst>
      </pc:sldChg>
      <pc:sldChg chg="addSp delSp modSp mod modTransition modAnim">
        <pc:chgData name="Radim Boháč" userId="e5098a9a-6a28-40ce-ac6e-47e9b8c9add8" providerId="ADAL" clId="{9E672A07-160C-4D4D-A5D0-DEAC965046FA}" dt="2023-11-19T15:26:33.874" v="11"/>
        <pc:sldMkLst>
          <pc:docMk/>
          <pc:sldMk cId="265819543" sldId="476"/>
        </pc:sldMkLst>
      </pc:sldChg>
      <pc:sldChg chg="addSp delSp modSp mod modTransition modAnim">
        <pc:chgData name="Radim Boháč" userId="e5098a9a-6a28-40ce-ac6e-47e9b8c9add8" providerId="ADAL" clId="{9E672A07-160C-4D4D-A5D0-DEAC965046FA}" dt="2023-11-19T15:29:53.453" v="14"/>
        <pc:sldMkLst>
          <pc:docMk/>
          <pc:sldMk cId="700478155" sldId="482"/>
        </pc:sldMkLst>
      </pc:sldChg>
    </pc:docChg>
  </pc:docChgLst>
  <pc:docChgLst>
    <pc:chgData name="Radim Boháč" userId="e5098a9a-6a28-40ce-ac6e-47e9b8c9add8" providerId="ADAL" clId="{752B77E9-D30B-4C23-B592-2F1E6257338D}"/>
    <pc:docChg chg="modSld">
      <pc:chgData name="Radim Boháč" userId="e5098a9a-6a28-40ce-ac6e-47e9b8c9add8" providerId="ADAL" clId="{752B77E9-D30B-4C23-B592-2F1E6257338D}" dt="2025-03-15T17:01:01.142" v="0"/>
      <pc:docMkLst>
        <pc:docMk/>
      </pc:docMkLst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4086439368" sldId="256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4086439368" sldId="256"/>
            <ac:picMk id="5" creationId="{D1E6924E-8FF2-7F3D-A996-BB8E8841251A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3188188334" sldId="257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3188188334" sldId="257"/>
            <ac:picMk id="12" creationId="{0DF52C2E-E695-E64D-5D12-DAEEB851F05C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297342884" sldId="263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297342884" sldId="263"/>
            <ac:picMk id="12" creationId="{D29AF1FD-C21C-E4D6-DDF9-0ED42B8CA8DB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1062239316" sldId="474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1062239316" sldId="474"/>
            <ac:picMk id="8" creationId="{A7C1DF82-0192-2B56-DD47-3ECAAD0E362B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3245082874" sldId="475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3245082874" sldId="475"/>
            <ac:picMk id="12" creationId="{F03BEA84-D113-68E3-8407-4B635AD19FAA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265819543" sldId="476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265819543" sldId="476"/>
            <ac:picMk id="16" creationId="{084B8273-9A16-C504-0C59-C41DEFE342B2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1694987750" sldId="477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1694987750" sldId="477"/>
            <ac:picMk id="15" creationId="{E45B10EE-46DF-C294-9A9E-4FC0B9D6449B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555403799" sldId="478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555403799" sldId="478"/>
            <ac:picMk id="13" creationId="{0C512253-B9B8-7EF8-1F49-D77FF488DE1E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595072279" sldId="479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595072279" sldId="479"/>
            <ac:picMk id="15" creationId="{3955531B-BED5-BB0C-35E6-D4789A35C999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1783980919" sldId="480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1783980919" sldId="480"/>
            <ac:picMk id="12" creationId="{FCCE1EE0-4338-2007-51B1-CE99BEE1AF5C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217032758" sldId="481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217032758" sldId="481"/>
            <ac:picMk id="13" creationId="{04959A69-434C-8FEE-6575-B8E69ED966A7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700478155" sldId="482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700478155" sldId="482"/>
            <ac:picMk id="13" creationId="{B983B2C5-6A6E-C4F9-C238-31A92F96C6CE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1356589782" sldId="483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1356589782" sldId="483"/>
            <ac:picMk id="20" creationId="{881989A3-0599-C504-72FA-BE6C25725FFD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595535230" sldId="488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595535230" sldId="488"/>
            <ac:picMk id="12" creationId="{4D3C9751-81F8-24AF-DBFD-3410556F5F1B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533282496" sldId="490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533282496" sldId="490"/>
            <ac:picMk id="12" creationId="{3630ED7F-7CFD-0E79-120C-B441AF2B12DC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3488609302" sldId="491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3488609302" sldId="491"/>
            <ac:picMk id="12" creationId="{D09C60EC-3DF4-8BC3-A4BB-21342AAAB27A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772685103" sldId="496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772685103" sldId="496"/>
            <ac:picMk id="12" creationId="{C269F205-9E55-F2EA-F751-D141E05C6D40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1323571646" sldId="497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1323571646" sldId="497"/>
            <ac:picMk id="12" creationId="{0F949B31-B9DF-DC68-16C1-7323DA4A03C1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1214714535" sldId="498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1214714535" sldId="498"/>
            <ac:picMk id="12" creationId="{DB1EFC1C-3795-14F1-A0E5-9FBE81DB4EC7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856789456" sldId="499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856789456" sldId="499"/>
            <ac:picMk id="22" creationId="{B6CE38BF-885D-8A4F-44C4-3990AAED3F93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687812096" sldId="500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687812096" sldId="500"/>
            <ac:picMk id="20" creationId="{41C3F357-2FA7-D77F-1E58-58FA2FCA8258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2832740996" sldId="501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2832740996" sldId="501"/>
            <ac:picMk id="23" creationId="{5A54880F-5063-BFD9-784F-5A677309BDBE}"/>
          </ac:picMkLst>
        </pc:picChg>
      </pc:sldChg>
      <pc:sldChg chg="delSp modTransition modAnim">
        <pc:chgData name="Radim Boháč" userId="e5098a9a-6a28-40ce-ac6e-47e9b8c9add8" providerId="ADAL" clId="{752B77E9-D30B-4C23-B592-2F1E6257338D}" dt="2025-03-15T17:01:01.142" v="0"/>
        <pc:sldMkLst>
          <pc:docMk/>
          <pc:sldMk cId="851047443" sldId="502"/>
        </pc:sldMkLst>
        <pc:picChg chg="del">
          <ac:chgData name="Radim Boháč" userId="e5098a9a-6a28-40ce-ac6e-47e9b8c9add8" providerId="ADAL" clId="{752B77E9-D30B-4C23-B592-2F1E6257338D}" dt="2025-03-15T17:01:01.142" v="0"/>
          <ac:picMkLst>
            <pc:docMk/>
            <pc:sldMk cId="851047443" sldId="502"/>
            <ac:picMk id="12" creationId="{F599C6FF-692B-2EEF-2F92-1EEAC40A197F}"/>
          </ac:picMkLst>
        </pc:picChg>
      </pc:sldChg>
    </pc:docChg>
  </pc:docChgLst>
  <pc:docChgLst>
    <pc:chgData name="Radim Boháč" userId="e5098a9a-6a28-40ce-ac6e-47e9b8c9add8" providerId="ADAL" clId="{72A9EB54-7027-40E2-8D9A-100A9EEA68DD}"/>
    <pc:docChg chg="custSel modSld">
      <pc:chgData name="Radim Boháč" userId="e5098a9a-6a28-40ce-ac6e-47e9b8c9add8" providerId="ADAL" clId="{72A9EB54-7027-40E2-8D9A-100A9EEA68DD}" dt="2023-11-18T19:44:58.338" v="67" actId="6549"/>
      <pc:docMkLst>
        <pc:docMk/>
      </pc:docMkLst>
      <pc:sldChg chg="modSp mod">
        <pc:chgData name="Radim Boháč" userId="e5098a9a-6a28-40ce-ac6e-47e9b8c9add8" providerId="ADAL" clId="{72A9EB54-7027-40E2-8D9A-100A9EEA68DD}" dt="2023-11-18T15:12:39.180" v="1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72A9EB54-7027-40E2-8D9A-100A9EEA68DD}" dt="2023-11-18T15:20:18.567" v="3" actId="20577"/>
        <pc:sldMkLst>
          <pc:docMk/>
          <pc:sldMk cId="297342884" sldId="263"/>
        </pc:sldMkLst>
      </pc:sldChg>
      <pc:sldChg chg="modSp mod">
        <pc:chgData name="Radim Boháč" userId="e5098a9a-6a28-40ce-ac6e-47e9b8c9add8" providerId="ADAL" clId="{72A9EB54-7027-40E2-8D9A-100A9EEA68DD}" dt="2023-11-18T15:29:30.689" v="43" actId="1076"/>
        <pc:sldMkLst>
          <pc:docMk/>
          <pc:sldMk cId="1062239316" sldId="474"/>
        </pc:sldMkLst>
      </pc:sldChg>
      <pc:sldChg chg="modSp mod">
        <pc:chgData name="Radim Boháč" userId="e5098a9a-6a28-40ce-ac6e-47e9b8c9add8" providerId="ADAL" clId="{72A9EB54-7027-40E2-8D9A-100A9EEA68DD}" dt="2023-11-18T19:44:58.338" v="67" actId="6549"/>
        <pc:sldMkLst>
          <pc:docMk/>
          <pc:sldMk cId="265819543" sldId="476"/>
        </pc:sldMkLst>
      </pc:sldChg>
    </pc:docChg>
  </pc:docChgLst>
  <pc:docChgLst>
    <pc:chgData name="Radim Boháč" userId="e5098a9a-6a28-40ce-ac6e-47e9b8c9add8" providerId="ADAL" clId="{3CC0DDE1-E356-4871-8FDF-5A29BA9C5C5D}"/>
    <pc:docChg chg="modSld">
      <pc:chgData name="Radim Boháč" userId="e5098a9a-6a28-40ce-ac6e-47e9b8c9add8" providerId="ADAL" clId="{3CC0DDE1-E356-4871-8FDF-5A29BA9C5C5D}" dt="2025-03-15T16:38:59.094" v="5" actId="1036"/>
      <pc:docMkLst>
        <pc:docMk/>
      </pc:docMkLst>
      <pc:sldChg chg="modSp mod">
        <pc:chgData name="Radim Boháč" userId="e5098a9a-6a28-40ce-ac6e-47e9b8c9add8" providerId="ADAL" clId="{3CC0DDE1-E356-4871-8FDF-5A29BA9C5C5D}" dt="2025-03-15T16:38:59.094" v="5" actId="1036"/>
        <pc:sldMkLst>
          <pc:docMk/>
          <pc:sldMk cId="4086439368" sldId="256"/>
        </pc:sldMkLst>
        <pc:spChg chg="mod">
          <ac:chgData name="Radim Boháč" userId="e5098a9a-6a28-40ce-ac6e-47e9b8c9add8" providerId="ADAL" clId="{3CC0DDE1-E356-4871-8FDF-5A29BA9C5C5D}" dt="2025-03-15T16:38:31.443" v="3" actId="20577"/>
          <ac:spMkLst>
            <pc:docMk/>
            <pc:sldMk cId="4086439368" sldId="256"/>
            <ac:spMk id="7" creationId="{789D5057-A154-4798-978D-6C9909FC8D3F}"/>
          </ac:spMkLst>
        </pc:spChg>
        <pc:picChg chg="mod">
          <ac:chgData name="Radim Boháč" userId="e5098a9a-6a28-40ce-ac6e-47e9b8c9add8" providerId="ADAL" clId="{3CC0DDE1-E356-4871-8FDF-5A29BA9C5C5D}" dt="2025-03-15T16:38:59.094" v="5" actId="1036"/>
          <ac:picMkLst>
            <pc:docMk/>
            <pc:sldMk cId="4086439368" sldId="256"/>
            <ac:picMk id="5" creationId="{D1E6924E-8FF2-7F3D-A996-BB8E8841251A}"/>
          </ac:picMkLst>
        </pc:picChg>
      </pc:sldChg>
    </pc:docChg>
  </pc:docChgLst>
  <pc:docChgLst>
    <pc:chgData name="Radim Boháč" userId="e5098a9a-6a28-40ce-ac6e-47e9b8c9add8" providerId="ADAL" clId="{B561A34E-1671-48A2-AE4A-EEB8EB67719A}"/>
    <pc:docChg chg="modSld">
      <pc:chgData name="Radim Boháč" userId="e5098a9a-6a28-40ce-ac6e-47e9b8c9add8" providerId="ADAL" clId="{B561A34E-1671-48A2-AE4A-EEB8EB67719A}" dt="2022-11-20T11:00:48.774" v="8"/>
      <pc:docMkLst>
        <pc:docMk/>
      </pc:docMkLst>
      <pc:sldChg chg="modSp mod">
        <pc:chgData name="Radim Boháč" userId="e5098a9a-6a28-40ce-ac6e-47e9b8c9add8" providerId="ADAL" clId="{B561A34E-1671-48A2-AE4A-EEB8EB67719A}" dt="2022-11-20T09:41:25.168" v="1" actId="20577"/>
        <pc:sldMkLst>
          <pc:docMk/>
          <pc:sldMk cId="4086439368" sldId="256"/>
        </pc:sldMkLst>
      </pc:sldChg>
      <pc:sldChg chg="modSp mod">
        <pc:chgData name="Radim Boháč" userId="e5098a9a-6a28-40ce-ac6e-47e9b8c9add8" providerId="ADAL" clId="{B561A34E-1671-48A2-AE4A-EEB8EB67719A}" dt="2022-11-20T09:41:33.218" v="2" actId="20577"/>
        <pc:sldMkLst>
          <pc:docMk/>
          <pc:sldMk cId="297342884" sldId="263"/>
        </pc:sldMkLst>
      </pc:sldChg>
      <pc:sldChg chg="addSp delSp modSp mod modTransition modAnim">
        <pc:chgData name="Radim Boháč" userId="e5098a9a-6a28-40ce-ac6e-47e9b8c9add8" providerId="ADAL" clId="{B561A34E-1671-48A2-AE4A-EEB8EB67719A}" dt="2022-11-20T11:00:48.774" v="8"/>
        <pc:sldMkLst>
          <pc:docMk/>
          <pc:sldMk cId="700478155" sldId="48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3A4610-30B7-405D-BDED-75FADEBBEBAD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040E387-5A43-4202-ACF1-8A9C44CBD0E3}">
      <dgm:prSet phldrT="[Text]"/>
      <dgm:spPr/>
      <dgm:t>
        <a:bodyPr/>
        <a:lstStyle/>
        <a:p>
          <a:r>
            <a:rPr lang="cs-CZ" dirty="0"/>
            <a:t>Druhy odpisů</a:t>
          </a:r>
        </a:p>
      </dgm:t>
    </dgm:pt>
    <dgm:pt modelId="{FE999BED-E8F2-4BA6-AE7F-6C0376F0A16B}" type="parTrans" cxnId="{A9418F73-CB10-4A83-8F23-41FA156ED4E7}">
      <dgm:prSet/>
      <dgm:spPr/>
      <dgm:t>
        <a:bodyPr/>
        <a:lstStyle/>
        <a:p>
          <a:endParaRPr lang="cs-CZ"/>
        </a:p>
      </dgm:t>
    </dgm:pt>
    <dgm:pt modelId="{12032077-E7C4-48CB-8372-184F4F43B570}" type="sibTrans" cxnId="{A9418F73-CB10-4A83-8F23-41FA156ED4E7}">
      <dgm:prSet/>
      <dgm:spPr/>
      <dgm:t>
        <a:bodyPr/>
        <a:lstStyle/>
        <a:p>
          <a:endParaRPr lang="cs-CZ"/>
        </a:p>
      </dgm:t>
    </dgm:pt>
    <dgm:pt modelId="{99BCFDD9-8059-4446-8660-1E5F5A454473}">
      <dgm:prSet phldrT="[Text]"/>
      <dgm:spPr/>
      <dgm:t>
        <a:bodyPr/>
        <a:lstStyle/>
        <a:p>
          <a:r>
            <a:rPr lang="cs-CZ" dirty="0"/>
            <a:t>daňové</a:t>
          </a:r>
        </a:p>
      </dgm:t>
    </dgm:pt>
    <dgm:pt modelId="{DBD40300-60A9-432B-A6B2-9AC0022666AD}" type="parTrans" cxnId="{A50B3597-1583-4EE3-8414-5395517A5E5C}">
      <dgm:prSet/>
      <dgm:spPr/>
      <dgm:t>
        <a:bodyPr/>
        <a:lstStyle/>
        <a:p>
          <a:endParaRPr lang="cs-CZ"/>
        </a:p>
      </dgm:t>
    </dgm:pt>
    <dgm:pt modelId="{D7BFE34E-6468-4C2C-B3A8-61CCB139A7BC}" type="sibTrans" cxnId="{A50B3597-1583-4EE3-8414-5395517A5E5C}">
      <dgm:prSet/>
      <dgm:spPr/>
      <dgm:t>
        <a:bodyPr/>
        <a:lstStyle/>
        <a:p>
          <a:endParaRPr lang="cs-CZ"/>
        </a:p>
      </dgm:t>
    </dgm:pt>
    <dgm:pt modelId="{1467D082-0EEF-4D58-8775-17E9BCFE7722}">
      <dgm:prSet phldrT="[Text]"/>
      <dgm:spPr/>
      <dgm:t>
        <a:bodyPr/>
        <a:lstStyle/>
        <a:p>
          <a:r>
            <a:rPr lang="cs-CZ" dirty="0"/>
            <a:t>účetní</a:t>
          </a:r>
        </a:p>
      </dgm:t>
    </dgm:pt>
    <dgm:pt modelId="{3918262F-8A13-4A80-A127-6E8535A5B66A}" type="parTrans" cxnId="{5BDD60A3-CCD2-4695-9165-6FE8B492EF89}">
      <dgm:prSet/>
      <dgm:spPr/>
      <dgm:t>
        <a:bodyPr/>
        <a:lstStyle/>
        <a:p>
          <a:endParaRPr lang="cs-CZ"/>
        </a:p>
      </dgm:t>
    </dgm:pt>
    <dgm:pt modelId="{196EBE36-F7FC-42B5-A501-2DE64784BD09}" type="sibTrans" cxnId="{5BDD60A3-CCD2-4695-9165-6FE8B492EF89}">
      <dgm:prSet/>
      <dgm:spPr/>
      <dgm:t>
        <a:bodyPr/>
        <a:lstStyle/>
        <a:p>
          <a:endParaRPr lang="cs-CZ"/>
        </a:p>
      </dgm:t>
    </dgm:pt>
    <dgm:pt modelId="{151D3E70-4857-4CF7-82EE-8F0C49FC19DB}" type="pres">
      <dgm:prSet presAssocID="{2F3A4610-30B7-405D-BDED-75FADEBBEB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56AB54-5079-4238-A807-450425583251}" type="pres">
      <dgm:prSet presAssocID="{F040E387-5A43-4202-ACF1-8A9C44CBD0E3}" presName="root1" presStyleCnt="0"/>
      <dgm:spPr/>
    </dgm:pt>
    <dgm:pt modelId="{24C5F2C7-AE66-4642-8C21-54F6D27208EC}" type="pres">
      <dgm:prSet presAssocID="{F040E387-5A43-4202-ACF1-8A9C44CBD0E3}" presName="LevelOneTextNode" presStyleLbl="node0" presStyleIdx="0" presStyleCnt="1">
        <dgm:presLayoutVars>
          <dgm:chPref val="3"/>
        </dgm:presLayoutVars>
      </dgm:prSet>
      <dgm:spPr/>
    </dgm:pt>
    <dgm:pt modelId="{A88FCDD6-D45D-44B9-B683-F21E9DE8AF79}" type="pres">
      <dgm:prSet presAssocID="{F040E387-5A43-4202-ACF1-8A9C44CBD0E3}" presName="level2hierChild" presStyleCnt="0"/>
      <dgm:spPr/>
    </dgm:pt>
    <dgm:pt modelId="{79EE319F-0FCF-4214-94B4-6CCF3326A9BC}" type="pres">
      <dgm:prSet presAssocID="{DBD40300-60A9-432B-A6B2-9AC0022666AD}" presName="conn2-1" presStyleLbl="parChTrans1D2" presStyleIdx="0" presStyleCnt="2"/>
      <dgm:spPr/>
    </dgm:pt>
    <dgm:pt modelId="{9763A0F9-CB45-4478-94B3-C3F712FE56B4}" type="pres">
      <dgm:prSet presAssocID="{DBD40300-60A9-432B-A6B2-9AC0022666AD}" presName="connTx" presStyleLbl="parChTrans1D2" presStyleIdx="0" presStyleCnt="2"/>
      <dgm:spPr/>
    </dgm:pt>
    <dgm:pt modelId="{BB4F957B-702F-4CAA-921A-9948E3110E42}" type="pres">
      <dgm:prSet presAssocID="{99BCFDD9-8059-4446-8660-1E5F5A454473}" presName="root2" presStyleCnt="0"/>
      <dgm:spPr/>
    </dgm:pt>
    <dgm:pt modelId="{C813542C-8FB0-4F75-B787-F3F35DD56DEF}" type="pres">
      <dgm:prSet presAssocID="{99BCFDD9-8059-4446-8660-1E5F5A454473}" presName="LevelTwoTextNode" presStyleLbl="node2" presStyleIdx="0" presStyleCnt="2">
        <dgm:presLayoutVars>
          <dgm:chPref val="3"/>
        </dgm:presLayoutVars>
      </dgm:prSet>
      <dgm:spPr/>
    </dgm:pt>
    <dgm:pt modelId="{F1A26935-6780-43BD-9BA4-A573254A82E1}" type="pres">
      <dgm:prSet presAssocID="{99BCFDD9-8059-4446-8660-1E5F5A454473}" presName="level3hierChild" presStyleCnt="0"/>
      <dgm:spPr/>
    </dgm:pt>
    <dgm:pt modelId="{24172BFA-2E86-4E9D-9BDC-B0D364635B5B}" type="pres">
      <dgm:prSet presAssocID="{3918262F-8A13-4A80-A127-6E8535A5B66A}" presName="conn2-1" presStyleLbl="parChTrans1D2" presStyleIdx="1" presStyleCnt="2"/>
      <dgm:spPr/>
    </dgm:pt>
    <dgm:pt modelId="{01F1B5B5-10CD-41B3-84DD-993A12435851}" type="pres">
      <dgm:prSet presAssocID="{3918262F-8A13-4A80-A127-6E8535A5B66A}" presName="connTx" presStyleLbl="parChTrans1D2" presStyleIdx="1" presStyleCnt="2"/>
      <dgm:spPr/>
    </dgm:pt>
    <dgm:pt modelId="{FA44C8AA-B558-411C-9A88-ABEBC093A081}" type="pres">
      <dgm:prSet presAssocID="{1467D082-0EEF-4D58-8775-17E9BCFE7722}" presName="root2" presStyleCnt="0"/>
      <dgm:spPr/>
    </dgm:pt>
    <dgm:pt modelId="{99FF7A77-2C1B-44DB-BC16-B27024EBB3E4}" type="pres">
      <dgm:prSet presAssocID="{1467D082-0EEF-4D58-8775-17E9BCFE7722}" presName="LevelTwoTextNode" presStyleLbl="node2" presStyleIdx="1" presStyleCnt="2">
        <dgm:presLayoutVars>
          <dgm:chPref val="3"/>
        </dgm:presLayoutVars>
      </dgm:prSet>
      <dgm:spPr/>
    </dgm:pt>
    <dgm:pt modelId="{576B1CE3-2FD6-49DE-834D-D30ED3A92409}" type="pres">
      <dgm:prSet presAssocID="{1467D082-0EEF-4D58-8775-17E9BCFE7722}" presName="level3hierChild" presStyleCnt="0"/>
      <dgm:spPr/>
    </dgm:pt>
  </dgm:ptLst>
  <dgm:cxnLst>
    <dgm:cxn modelId="{AD377E18-083D-4006-852C-B87D9113C2AE}" type="presOf" srcId="{3918262F-8A13-4A80-A127-6E8535A5B66A}" destId="{01F1B5B5-10CD-41B3-84DD-993A12435851}" srcOrd="1" destOrd="0" presId="urn:microsoft.com/office/officeart/2005/8/layout/hierarchy2"/>
    <dgm:cxn modelId="{40E57128-CD08-436A-9A6D-A61EF425A921}" type="presOf" srcId="{DBD40300-60A9-432B-A6B2-9AC0022666AD}" destId="{79EE319F-0FCF-4214-94B4-6CCF3326A9BC}" srcOrd="0" destOrd="0" presId="urn:microsoft.com/office/officeart/2005/8/layout/hierarchy2"/>
    <dgm:cxn modelId="{B13C7A6D-2983-41C3-BF6E-926FD68B5EAE}" type="presOf" srcId="{3918262F-8A13-4A80-A127-6E8535A5B66A}" destId="{24172BFA-2E86-4E9D-9BDC-B0D364635B5B}" srcOrd="0" destOrd="0" presId="urn:microsoft.com/office/officeart/2005/8/layout/hierarchy2"/>
    <dgm:cxn modelId="{A9418F73-CB10-4A83-8F23-41FA156ED4E7}" srcId="{2F3A4610-30B7-405D-BDED-75FADEBBEBAD}" destId="{F040E387-5A43-4202-ACF1-8A9C44CBD0E3}" srcOrd="0" destOrd="0" parTransId="{FE999BED-E8F2-4BA6-AE7F-6C0376F0A16B}" sibTransId="{12032077-E7C4-48CB-8372-184F4F43B570}"/>
    <dgm:cxn modelId="{6FC76354-DFE0-4C3F-B8AA-C73C405C2495}" type="presOf" srcId="{1467D082-0EEF-4D58-8775-17E9BCFE7722}" destId="{99FF7A77-2C1B-44DB-BC16-B27024EBB3E4}" srcOrd="0" destOrd="0" presId="urn:microsoft.com/office/officeart/2005/8/layout/hierarchy2"/>
    <dgm:cxn modelId="{B827875A-49E0-4960-BE48-BB0E07FC4A13}" type="presOf" srcId="{F040E387-5A43-4202-ACF1-8A9C44CBD0E3}" destId="{24C5F2C7-AE66-4642-8C21-54F6D27208EC}" srcOrd="0" destOrd="0" presId="urn:microsoft.com/office/officeart/2005/8/layout/hierarchy2"/>
    <dgm:cxn modelId="{A50B3597-1583-4EE3-8414-5395517A5E5C}" srcId="{F040E387-5A43-4202-ACF1-8A9C44CBD0E3}" destId="{99BCFDD9-8059-4446-8660-1E5F5A454473}" srcOrd="0" destOrd="0" parTransId="{DBD40300-60A9-432B-A6B2-9AC0022666AD}" sibTransId="{D7BFE34E-6468-4C2C-B3A8-61CCB139A7BC}"/>
    <dgm:cxn modelId="{5BDD60A3-CCD2-4695-9165-6FE8B492EF89}" srcId="{F040E387-5A43-4202-ACF1-8A9C44CBD0E3}" destId="{1467D082-0EEF-4D58-8775-17E9BCFE7722}" srcOrd="1" destOrd="0" parTransId="{3918262F-8A13-4A80-A127-6E8535A5B66A}" sibTransId="{196EBE36-F7FC-42B5-A501-2DE64784BD09}"/>
    <dgm:cxn modelId="{A30850C8-618B-4185-B20B-E0A72E35D48F}" type="presOf" srcId="{DBD40300-60A9-432B-A6B2-9AC0022666AD}" destId="{9763A0F9-CB45-4478-94B3-C3F712FE56B4}" srcOrd="1" destOrd="0" presId="urn:microsoft.com/office/officeart/2005/8/layout/hierarchy2"/>
    <dgm:cxn modelId="{89E2C1E5-3472-4691-9B75-8B058DC58C82}" type="presOf" srcId="{99BCFDD9-8059-4446-8660-1E5F5A454473}" destId="{C813542C-8FB0-4F75-B787-F3F35DD56DEF}" srcOrd="0" destOrd="0" presId="urn:microsoft.com/office/officeart/2005/8/layout/hierarchy2"/>
    <dgm:cxn modelId="{75FB43F3-C081-4F21-8001-0F559CE43536}" type="presOf" srcId="{2F3A4610-30B7-405D-BDED-75FADEBBEBAD}" destId="{151D3E70-4857-4CF7-82EE-8F0C49FC19DB}" srcOrd="0" destOrd="0" presId="urn:microsoft.com/office/officeart/2005/8/layout/hierarchy2"/>
    <dgm:cxn modelId="{68FAA5B6-C76F-47E8-8479-4EDFF59F2891}" type="presParOf" srcId="{151D3E70-4857-4CF7-82EE-8F0C49FC19DB}" destId="{7356AB54-5079-4238-A807-450425583251}" srcOrd="0" destOrd="0" presId="urn:microsoft.com/office/officeart/2005/8/layout/hierarchy2"/>
    <dgm:cxn modelId="{6E797A4D-BDE9-416E-94DF-E1E6E17B6A0C}" type="presParOf" srcId="{7356AB54-5079-4238-A807-450425583251}" destId="{24C5F2C7-AE66-4642-8C21-54F6D27208EC}" srcOrd="0" destOrd="0" presId="urn:microsoft.com/office/officeart/2005/8/layout/hierarchy2"/>
    <dgm:cxn modelId="{737FD546-08EE-4678-849D-E60B7089A0E9}" type="presParOf" srcId="{7356AB54-5079-4238-A807-450425583251}" destId="{A88FCDD6-D45D-44B9-B683-F21E9DE8AF79}" srcOrd="1" destOrd="0" presId="urn:microsoft.com/office/officeart/2005/8/layout/hierarchy2"/>
    <dgm:cxn modelId="{0D356CEC-96A7-45EE-88B2-7382EB2F6D41}" type="presParOf" srcId="{A88FCDD6-D45D-44B9-B683-F21E9DE8AF79}" destId="{79EE319F-0FCF-4214-94B4-6CCF3326A9BC}" srcOrd="0" destOrd="0" presId="urn:microsoft.com/office/officeart/2005/8/layout/hierarchy2"/>
    <dgm:cxn modelId="{2D723C0C-B561-4592-ACD2-A1703014EFE0}" type="presParOf" srcId="{79EE319F-0FCF-4214-94B4-6CCF3326A9BC}" destId="{9763A0F9-CB45-4478-94B3-C3F712FE56B4}" srcOrd="0" destOrd="0" presId="urn:microsoft.com/office/officeart/2005/8/layout/hierarchy2"/>
    <dgm:cxn modelId="{F51BB655-7284-44AD-A790-75CE551A207D}" type="presParOf" srcId="{A88FCDD6-D45D-44B9-B683-F21E9DE8AF79}" destId="{BB4F957B-702F-4CAA-921A-9948E3110E42}" srcOrd="1" destOrd="0" presId="urn:microsoft.com/office/officeart/2005/8/layout/hierarchy2"/>
    <dgm:cxn modelId="{16DF437D-47B1-4B68-807B-60A1C1AFB0DA}" type="presParOf" srcId="{BB4F957B-702F-4CAA-921A-9948E3110E42}" destId="{C813542C-8FB0-4F75-B787-F3F35DD56DEF}" srcOrd="0" destOrd="0" presId="urn:microsoft.com/office/officeart/2005/8/layout/hierarchy2"/>
    <dgm:cxn modelId="{5A5E92A7-403B-4243-BECA-1D8F5F573539}" type="presParOf" srcId="{BB4F957B-702F-4CAA-921A-9948E3110E42}" destId="{F1A26935-6780-43BD-9BA4-A573254A82E1}" srcOrd="1" destOrd="0" presId="urn:microsoft.com/office/officeart/2005/8/layout/hierarchy2"/>
    <dgm:cxn modelId="{74341932-7322-429E-A111-5FE834817EDC}" type="presParOf" srcId="{A88FCDD6-D45D-44B9-B683-F21E9DE8AF79}" destId="{24172BFA-2E86-4E9D-9BDC-B0D364635B5B}" srcOrd="2" destOrd="0" presId="urn:microsoft.com/office/officeart/2005/8/layout/hierarchy2"/>
    <dgm:cxn modelId="{4EA71568-D9B4-461C-AF7A-220217611568}" type="presParOf" srcId="{24172BFA-2E86-4E9D-9BDC-B0D364635B5B}" destId="{01F1B5B5-10CD-41B3-84DD-993A12435851}" srcOrd="0" destOrd="0" presId="urn:microsoft.com/office/officeart/2005/8/layout/hierarchy2"/>
    <dgm:cxn modelId="{B65050DE-EDE8-4DAA-8486-87F4E05E155D}" type="presParOf" srcId="{A88FCDD6-D45D-44B9-B683-F21E9DE8AF79}" destId="{FA44C8AA-B558-411C-9A88-ABEBC093A081}" srcOrd="3" destOrd="0" presId="urn:microsoft.com/office/officeart/2005/8/layout/hierarchy2"/>
    <dgm:cxn modelId="{4944FD20-E843-4464-AF85-CB634C4C1F37}" type="presParOf" srcId="{FA44C8AA-B558-411C-9A88-ABEBC093A081}" destId="{99FF7A77-2C1B-44DB-BC16-B27024EBB3E4}" srcOrd="0" destOrd="0" presId="urn:microsoft.com/office/officeart/2005/8/layout/hierarchy2"/>
    <dgm:cxn modelId="{B44CA84B-6B96-4AF0-9991-C03CF27D886F}" type="presParOf" srcId="{FA44C8AA-B558-411C-9A88-ABEBC093A081}" destId="{576B1CE3-2FD6-49DE-834D-D30ED3A924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3A4610-30B7-405D-BDED-75FADEBBEBAD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F040E387-5A43-4202-ACF1-8A9C44CBD0E3}">
      <dgm:prSet phldrT="[Text]"/>
      <dgm:spPr/>
      <dgm:t>
        <a:bodyPr/>
        <a:lstStyle/>
        <a:p>
          <a:r>
            <a:rPr lang="cs-CZ" dirty="0"/>
            <a:t>Druhy daňových odpisů</a:t>
          </a:r>
        </a:p>
      </dgm:t>
    </dgm:pt>
    <dgm:pt modelId="{FE999BED-E8F2-4BA6-AE7F-6C0376F0A16B}" type="parTrans" cxnId="{A9418F73-CB10-4A83-8F23-41FA156ED4E7}">
      <dgm:prSet/>
      <dgm:spPr/>
      <dgm:t>
        <a:bodyPr/>
        <a:lstStyle/>
        <a:p>
          <a:endParaRPr lang="cs-CZ"/>
        </a:p>
      </dgm:t>
    </dgm:pt>
    <dgm:pt modelId="{12032077-E7C4-48CB-8372-184F4F43B570}" type="sibTrans" cxnId="{A9418F73-CB10-4A83-8F23-41FA156ED4E7}">
      <dgm:prSet/>
      <dgm:spPr/>
      <dgm:t>
        <a:bodyPr/>
        <a:lstStyle/>
        <a:p>
          <a:endParaRPr lang="cs-CZ"/>
        </a:p>
      </dgm:t>
    </dgm:pt>
    <dgm:pt modelId="{99BCFDD9-8059-4446-8660-1E5F5A454473}">
      <dgm:prSet phldrT="[Text]"/>
      <dgm:spPr/>
      <dgm:t>
        <a:bodyPr/>
        <a:lstStyle/>
        <a:p>
          <a:r>
            <a:rPr lang="cs-CZ" dirty="0"/>
            <a:t>hmotného majetku</a:t>
          </a:r>
        </a:p>
      </dgm:t>
    </dgm:pt>
    <dgm:pt modelId="{DBD40300-60A9-432B-A6B2-9AC0022666AD}" type="parTrans" cxnId="{A50B3597-1583-4EE3-8414-5395517A5E5C}">
      <dgm:prSet/>
      <dgm:spPr/>
      <dgm:t>
        <a:bodyPr/>
        <a:lstStyle/>
        <a:p>
          <a:endParaRPr lang="cs-CZ"/>
        </a:p>
      </dgm:t>
    </dgm:pt>
    <dgm:pt modelId="{D7BFE34E-6468-4C2C-B3A8-61CCB139A7BC}" type="sibTrans" cxnId="{A50B3597-1583-4EE3-8414-5395517A5E5C}">
      <dgm:prSet/>
      <dgm:spPr/>
      <dgm:t>
        <a:bodyPr/>
        <a:lstStyle/>
        <a:p>
          <a:endParaRPr lang="cs-CZ"/>
        </a:p>
      </dgm:t>
    </dgm:pt>
    <dgm:pt modelId="{1467D082-0EEF-4D58-8775-17E9BCFE7722}">
      <dgm:prSet phldrT="[Text]"/>
      <dgm:spPr/>
      <dgm:t>
        <a:bodyPr/>
        <a:lstStyle/>
        <a:p>
          <a:r>
            <a:rPr lang="cs-CZ" dirty="0"/>
            <a:t>nehmotného majetku</a:t>
          </a:r>
        </a:p>
      </dgm:t>
    </dgm:pt>
    <dgm:pt modelId="{3918262F-8A13-4A80-A127-6E8535A5B66A}" type="parTrans" cxnId="{5BDD60A3-CCD2-4695-9165-6FE8B492EF89}">
      <dgm:prSet/>
      <dgm:spPr/>
      <dgm:t>
        <a:bodyPr/>
        <a:lstStyle/>
        <a:p>
          <a:endParaRPr lang="cs-CZ"/>
        </a:p>
      </dgm:t>
    </dgm:pt>
    <dgm:pt modelId="{196EBE36-F7FC-42B5-A501-2DE64784BD09}" type="sibTrans" cxnId="{5BDD60A3-CCD2-4695-9165-6FE8B492EF89}">
      <dgm:prSet/>
      <dgm:spPr/>
      <dgm:t>
        <a:bodyPr/>
        <a:lstStyle/>
        <a:p>
          <a:endParaRPr lang="cs-CZ"/>
        </a:p>
      </dgm:t>
    </dgm:pt>
    <dgm:pt modelId="{151D3E70-4857-4CF7-82EE-8F0C49FC19DB}" type="pres">
      <dgm:prSet presAssocID="{2F3A4610-30B7-405D-BDED-75FADEBBEBA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356AB54-5079-4238-A807-450425583251}" type="pres">
      <dgm:prSet presAssocID="{F040E387-5A43-4202-ACF1-8A9C44CBD0E3}" presName="root1" presStyleCnt="0"/>
      <dgm:spPr/>
    </dgm:pt>
    <dgm:pt modelId="{24C5F2C7-AE66-4642-8C21-54F6D27208EC}" type="pres">
      <dgm:prSet presAssocID="{F040E387-5A43-4202-ACF1-8A9C44CBD0E3}" presName="LevelOneTextNode" presStyleLbl="node0" presStyleIdx="0" presStyleCnt="1">
        <dgm:presLayoutVars>
          <dgm:chPref val="3"/>
        </dgm:presLayoutVars>
      </dgm:prSet>
      <dgm:spPr/>
    </dgm:pt>
    <dgm:pt modelId="{A88FCDD6-D45D-44B9-B683-F21E9DE8AF79}" type="pres">
      <dgm:prSet presAssocID="{F040E387-5A43-4202-ACF1-8A9C44CBD0E3}" presName="level2hierChild" presStyleCnt="0"/>
      <dgm:spPr/>
    </dgm:pt>
    <dgm:pt modelId="{79EE319F-0FCF-4214-94B4-6CCF3326A9BC}" type="pres">
      <dgm:prSet presAssocID="{DBD40300-60A9-432B-A6B2-9AC0022666AD}" presName="conn2-1" presStyleLbl="parChTrans1D2" presStyleIdx="0" presStyleCnt="2"/>
      <dgm:spPr/>
    </dgm:pt>
    <dgm:pt modelId="{9763A0F9-CB45-4478-94B3-C3F712FE56B4}" type="pres">
      <dgm:prSet presAssocID="{DBD40300-60A9-432B-A6B2-9AC0022666AD}" presName="connTx" presStyleLbl="parChTrans1D2" presStyleIdx="0" presStyleCnt="2"/>
      <dgm:spPr/>
    </dgm:pt>
    <dgm:pt modelId="{BB4F957B-702F-4CAA-921A-9948E3110E42}" type="pres">
      <dgm:prSet presAssocID="{99BCFDD9-8059-4446-8660-1E5F5A454473}" presName="root2" presStyleCnt="0"/>
      <dgm:spPr/>
    </dgm:pt>
    <dgm:pt modelId="{C813542C-8FB0-4F75-B787-F3F35DD56DEF}" type="pres">
      <dgm:prSet presAssocID="{99BCFDD9-8059-4446-8660-1E5F5A454473}" presName="LevelTwoTextNode" presStyleLbl="node2" presStyleIdx="0" presStyleCnt="2">
        <dgm:presLayoutVars>
          <dgm:chPref val="3"/>
        </dgm:presLayoutVars>
      </dgm:prSet>
      <dgm:spPr/>
    </dgm:pt>
    <dgm:pt modelId="{F1A26935-6780-43BD-9BA4-A573254A82E1}" type="pres">
      <dgm:prSet presAssocID="{99BCFDD9-8059-4446-8660-1E5F5A454473}" presName="level3hierChild" presStyleCnt="0"/>
      <dgm:spPr/>
    </dgm:pt>
    <dgm:pt modelId="{24172BFA-2E86-4E9D-9BDC-B0D364635B5B}" type="pres">
      <dgm:prSet presAssocID="{3918262F-8A13-4A80-A127-6E8535A5B66A}" presName="conn2-1" presStyleLbl="parChTrans1D2" presStyleIdx="1" presStyleCnt="2"/>
      <dgm:spPr/>
    </dgm:pt>
    <dgm:pt modelId="{01F1B5B5-10CD-41B3-84DD-993A12435851}" type="pres">
      <dgm:prSet presAssocID="{3918262F-8A13-4A80-A127-6E8535A5B66A}" presName="connTx" presStyleLbl="parChTrans1D2" presStyleIdx="1" presStyleCnt="2"/>
      <dgm:spPr/>
    </dgm:pt>
    <dgm:pt modelId="{FA44C8AA-B558-411C-9A88-ABEBC093A081}" type="pres">
      <dgm:prSet presAssocID="{1467D082-0EEF-4D58-8775-17E9BCFE7722}" presName="root2" presStyleCnt="0"/>
      <dgm:spPr/>
    </dgm:pt>
    <dgm:pt modelId="{99FF7A77-2C1B-44DB-BC16-B27024EBB3E4}" type="pres">
      <dgm:prSet presAssocID="{1467D082-0EEF-4D58-8775-17E9BCFE7722}" presName="LevelTwoTextNode" presStyleLbl="node2" presStyleIdx="1" presStyleCnt="2">
        <dgm:presLayoutVars>
          <dgm:chPref val="3"/>
        </dgm:presLayoutVars>
      </dgm:prSet>
      <dgm:spPr/>
    </dgm:pt>
    <dgm:pt modelId="{576B1CE3-2FD6-49DE-834D-D30ED3A92409}" type="pres">
      <dgm:prSet presAssocID="{1467D082-0EEF-4D58-8775-17E9BCFE7722}" presName="level3hierChild" presStyleCnt="0"/>
      <dgm:spPr/>
    </dgm:pt>
  </dgm:ptLst>
  <dgm:cxnLst>
    <dgm:cxn modelId="{0E8C6007-D225-4119-B7FB-9F9B36FE366B}" type="presOf" srcId="{3918262F-8A13-4A80-A127-6E8535A5B66A}" destId="{24172BFA-2E86-4E9D-9BDC-B0D364635B5B}" srcOrd="0" destOrd="0" presId="urn:microsoft.com/office/officeart/2005/8/layout/hierarchy2"/>
    <dgm:cxn modelId="{FB910408-D34E-4F83-8BE7-E9A0F47BBC64}" type="presOf" srcId="{99BCFDD9-8059-4446-8660-1E5F5A454473}" destId="{C813542C-8FB0-4F75-B787-F3F35DD56DEF}" srcOrd="0" destOrd="0" presId="urn:microsoft.com/office/officeart/2005/8/layout/hierarchy2"/>
    <dgm:cxn modelId="{16A2F10B-C676-48E9-8562-38F286228739}" type="presOf" srcId="{DBD40300-60A9-432B-A6B2-9AC0022666AD}" destId="{79EE319F-0FCF-4214-94B4-6CCF3326A9BC}" srcOrd="0" destOrd="0" presId="urn:microsoft.com/office/officeart/2005/8/layout/hierarchy2"/>
    <dgm:cxn modelId="{3C1D412D-0708-4FDD-8B53-DEEC4B1C3415}" type="presOf" srcId="{3918262F-8A13-4A80-A127-6E8535A5B66A}" destId="{01F1B5B5-10CD-41B3-84DD-993A12435851}" srcOrd="1" destOrd="0" presId="urn:microsoft.com/office/officeart/2005/8/layout/hierarchy2"/>
    <dgm:cxn modelId="{8EE35D73-EF86-401F-9AAE-53615B27840F}" type="presOf" srcId="{1467D082-0EEF-4D58-8775-17E9BCFE7722}" destId="{99FF7A77-2C1B-44DB-BC16-B27024EBB3E4}" srcOrd="0" destOrd="0" presId="urn:microsoft.com/office/officeart/2005/8/layout/hierarchy2"/>
    <dgm:cxn modelId="{A9418F73-CB10-4A83-8F23-41FA156ED4E7}" srcId="{2F3A4610-30B7-405D-BDED-75FADEBBEBAD}" destId="{F040E387-5A43-4202-ACF1-8A9C44CBD0E3}" srcOrd="0" destOrd="0" parTransId="{FE999BED-E8F2-4BA6-AE7F-6C0376F0A16B}" sibTransId="{12032077-E7C4-48CB-8372-184F4F43B570}"/>
    <dgm:cxn modelId="{A50B3597-1583-4EE3-8414-5395517A5E5C}" srcId="{F040E387-5A43-4202-ACF1-8A9C44CBD0E3}" destId="{99BCFDD9-8059-4446-8660-1E5F5A454473}" srcOrd="0" destOrd="0" parTransId="{DBD40300-60A9-432B-A6B2-9AC0022666AD}" sibTransId="{D7BFE34E-6468-4C2C-B3A8-61CCB139A7BC}"/>
    <dgm:cxn modelId="{590E6DA2-6596-41C2-8A71-A581147317AD}" type="presOf" srcId="{DBD40300-60A9-432B-A6B2-9AC0022666AD}" destId="{9763A0F9-CB45-4478-94B3-C3F712FE56B4}" srcOrd="1" destOrd="0" presId="urn:microsoft.com/office/officeart/2005/8/layout/hierarchy2"/>
    <dgm:cxn modelId="{5BDD60A3-CCD2-4695-9165-6FE8B492EF89}" srcId="{F040E387-5A43-4202-ACF1-8A9C44CBD0E3}" destId="{1467D082-0EEF-4D58-8775-17E9BCFE7722}" srcOrd="1" destOrd="0" parTransId="{3918262F-8A13-4A80-A127-6E8535A5B66A}" sibTransId="{196EBE36-F7FC-42B5-A501-2DE64784BD09}"/>
    <dgm:cxn modelId="{7D3442CA-8FFA-409A-ACF1-8A46A09DA1F6}" type="presOf" srcId="{F040E387-5A43-4202-ACF1-8A9C44CBD0E3}" destId="{24C5F2C7-AE66-4642-8C21-54F6D27208EC}" srcOrd="0" destOrd="0" presId="urn:microsoft.com/office/officeart/2005/8/layout/hierarchy2"/>
    <dgm:cxn modelId="{E51313DB-76F8-4844-8180-7AA698A533CC}" type="presOf" srcId="{2F3A4610-30B7-405D-BDED-75FADEBBEBAD}" destId="{151D3E70-4857-4CF7-82EE-8F0C49FC19DB}" srcOrd="0" destOrd="0" presId="urn:microsoft.com/office/officeart/2005/8/layout/hierarchy2"/>
    <dgm:cxn modelId="{FB3D6B05-1AC2-43E5-986F-C182272C3003}" type="presParOf" srcId="{151D3E70-4857-4CF7-82EE-8F0C49FC19DB}" destId="{7356AB54-5079-4238-A807-450425583251}" srcOrd="0" destOrd="0" presId="urn:microsoft.com/office/officeart/2005/8/layout/hierarchy2"/>
    <dgm:cxn modelId="{D9CF72A1-81EA-4314-B7D1-BE11625C854C}" type="presParOf" srcId="{7356AB54-5079-4238-A807-450425583251}" destId="{24C5F2C7-AE66-4642-8C21-54F6D27208EC}" srcOrd="0" destOrd="0" presId="urn:microsoft.com/office/officeart/2005/8/layout/hierarchy2"/>
    <dgm:cxn modelId="{F672CFCF-A3E5-4B14-86C1-69DE248E4DB1}" type="presParOf" srcId="{7356AB54-5079-4238-A807-450425583251}" destId="{A88FCDD6-D45D-44B9-B683-F21E9DE8AF79}" srcOrd="1" destOrd="0" presId="urn:microsoft.com/office/officeart/2005/8/layout/hierarchy2"/>
    <dgm:cxn modelId="{04A35336-5955-41D0-94C7-83279DB9D197}" type="presParOf" srcId="{A88FCDD6-D45D-44B9-B683-F21E9DE8AF79}" destId="{79EE319F-0FCF-4214-94B4-6CCF3326A9BC}" srcOrd="0" destOrd="0" presId="urn:microsoft.com/office/officeart/2005/8/layout/hierarchy2"/>
    <dgm:cxn modelId="{954F14A7-3C3E-46BA-981C-C7C456574CF0}" type="presParOf" srcId="{79EE319F-0FCF-4214-94B4-6CCF3326A9BC}" destId="{9763A0F9-CB45-4478-94B3-C3F712FE56B4}" srcOrd="0" destOrd="0" presId="urn:microsoft.com/office/officeart/2005/8/layout/hierarchy2"/>
    <dgm:cxn modelId="{D1472205-C62B-4EED-9C93-02911E759594}" type="presParOf" srcId="{A88FCDD6-D45D-44B9-B683-F21E9DE8AF79}" destId="{BB4F957B-702F-4CAA-921A-9948E3110E42}" srcOrd="1" destOrd="0" presId="urn:microsoft.com/office/officeart/2005/8/layout/hierarchy2"/>
    <dgm:cxn modelId="{1C0848BC-3151-4D4C-B6F1-56FFC7F6B708}" type="presParOf" srcId="{BB4F957B-702F-4CAA-921A-9948E3110E42}" destId="{C813542C-8FB0-4F75-B787-F3F35DD56DEF}" srcOrd="0" destOrd="0" presId="urn:microsoft.com/office/officeart/2005/8/layout/hierarchy2"/>
    <dgm:cxn modelId="{B815D583-C4F4-4522-B007-AFC1A0A809E1}" type="presParOf" srcId="{BB4F957B-702F-4CAA-921A-9948E3110E42}" destId="{F1A26935-6780-43BD-9BA4-A573254A82E1}" srcOrd="1" destOrd="0" presId="urn:microsoft.com/office/officeart/2005/8/layout/hierarchy2"/>
    <dgm:cxn modelId="{F46C108D-E5C3-4F03-8C2B-0207F52816A3}" type="presParOf" srcId="{A88FCDD6-D45D-44B9-B683-F21E9DE8AF79}" destId="{24172BFA-2E86-4E9D-9BDC-B0D364635B5B}" srcOrd="2" destOrd="0" presId="urn:microsoft.com/office/officeart/2005/8/layout/hierarchy2"/>
    <dgm:cxn modelId="{1BEC7147-BB8D-4933-BE30-4DAE7D24167D}" type="presParOf" srcId="{24172BFA-2E86-4E9D-9BDC-B0D364635B5B}" destId="{01F1B5B5-10CD-41B3-84DD-993A12435851}" srcOrd="0" destOrd="0" presId="urn:microsoft.com/office/officeart/2005/8/layout/hierarchy2"/>
    <dgm:cxn modelId="{45808CB1-397D-4C52-A117-308C1757EA8E}" type="presParOf" srcId="{A88FCDD6-D45D-44B9-B683-F21E9DE8AF79}" destId="{FA44C8AA-B558-411C-9A88-ABEBC093A081}" srcOrd="3" destOrd="0" presId="urn:microsoft.com/office/officeart/2005/8/layout/hierarchy2"/>
    <dgm:cxn modelId="{B9D19BF8-E210-4E1D-9EB5-A3D00D6F7483}" type="presParOf" srcId="{FA44C8AA-B558-411C-9A88-ABEBC093A081}" destId="{99FF7A77-2C1B-44DB-BC16-B27024EBB3E4}" srcOrd="0" destOrd="0" presId="urn:microsoft.com/office/officeart/2005/8/layout/hierarchy2"/>
    <dgm:cxn modelId="{978B70E0-4B7F-4276-8AD8-91F1A2C6A3A3}" type="presParOf" srcId="{FA44C8AA-B558-411C-9A88-ABEBC093A081}" destId="{576B1CE3-2FD6-49DE-834D-D30ED3A9240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8F0675-51A7-4538-B0F5-CD4DC89B968F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72A2E33-126E-4690-A7B5-E6E20448624D}">
      <dgm:prSet phldrT="[Text]"/>
      <dgm:spPr/>
      <dgm:t>
        <a:bodyPr/>
        <a:lstStyle/>
        <a:p>
          <a:r>
            <a:rPr lang="cs-CZ" dirty="0"/>
            <a:t>Druhy odpisování</a:t>
          </a:r>
        </a:p>
      </dgm:t>
    </dgm:pt>
    <dgm:pt modelId="{47254B5A-DC20-491D-8259-E7894C963285}" type="parTrans" cxnId="{16F299EA-F56E-419C-A3D5-8DF10ACE6360}">
      <dgm:prSet/>
      <dgm:spPr/>
      <dgm:t>
        <a:bodyPr/>
        <a:lstStyle/>
        <a:p>
          <a:endParaRPr lang="cs-CZ"/>
        </a:p>
      </dgm:t>
    </dgm:pt>
    <dgm:pt modelId="{EF758FF3-B3E6-431A-AE66-027AEFAD28AC}" type="sibTrans" cxnId="{16F299EA-F56E-419C-A3D5-8DF10ACE6360}">
      <dgm:prSet/>
      <dgm:spPr/>
      <dgm:t>
        <a:bodyPr/>
        <a:lstStyle/>
        <a:p>
          <a:endParaRPr lang="cs-CZ"/>
        </a:p>
      </dgm:t>
    </dgm:pt>
    <dgm:pt modelId="{B122C8CB-4433-44C0-A4CD-35CAB7FC09B9}">
      <dgm:prSet phldrT="[Text]"/>
      <dgm:spPr/>
      <dgm:t>
        <a:bodyPr/>
        <a:lstStyle/>
        <a:p>
          <a:r>
            <a:rPr lang="cs-CZ" dirty="0"/>
            <a:t>rovnoměrné (lineární)</a:t>
          </a:r>
        </a:p>
      </dgm:t>
    </dgm:pt>
    <dgm:pt modelId="{852249C8-D628-4B00-9D8D-71EB0F057B58}" type="parTrans" cxnId="{BC315CAC-AE8C-4A19-A2B5-DDD88A183720}">
      <dgm:prSet/>
      <dgm:spPr/>
      <dgm:t>
        <a:bodyPr/>
        <a:lstStyle/>
        <a:p>
          <a:endParaRPr lang="cs-CZ"/>
        </a:p>
      </dgm:t>
    </dgm:pt>
    <dgm:pt modelId="{EF754D59-5735-4569-9185-C78BD82DE2D6}" type="sibTrans" cxnId="{BC315CAC-AE8C-4A19-A2B5-DDD88A183720}">
      <dgm:prSet/>
      <dgm:spPr/>
      <dgm:t>
        <a:bodyPr/>
        <a:lstStyle/>
        <a:p>
          <a:endParaRPr lang="cs-CZ"/>
        </a:p>
      </dgm:t>
    </dgm:pt>
    <dgm:pt modelId="{B7E9E7C4-4F49-41B8-B72B-B735CDBAC347}">
      <dgm:prSet phldrT="[Text]"/>
      <dgm:spPr/>
      <dgm:t>
        <a:bodyPr/>
        <a:lstStyle/>
        <a:p>
          <a:r>
            <a:rPr lang="cs-CZ" dirty="0"/>
            <a:t>zrychlené (degresivní)</a:t>
          </a:r>
        </a:p>
      </dgm:t>
    </dgm:pt>
    <dgm:pt modelId="{D016EFA8-E27C-4C8B-80C9-C9F30A4DF734}" type="parTrans" cxnId="{8B28E1F4-B9CE-4EE7-9A33-97F20BEBE591}">
      <dgm:prSet/>
      <dgm:spPr/>
      <dgm:t>
        <a:bodyPr/>
        <a:lstStyle/>
        <a:p>
          <a:endParaRPr lang="cs-CZ"/>
        </a:p>
      </dgm:t>
    </dgm:pt>
    <dgm:pt modelId="{4A1B30A7-06DF-4029-ACF3-B6A98305E9A8}" type="sibTrans" cxnId="{8B28E1F4-B9CE-4EE7-9A33-97F20BEBE591}">
      <dgm:prSet/>
      <dgm:spPr/>
      <dgm:t>
        <a:bodyPr/>
        <a:lstStyle/>
        <a:p>
          <a:endParaRPr lang="cs-CZ"/>
        </a:p>
      </dgm:t>
    </dgm:pt>
    <dgm:pt modelId="{FF9D46EE-05BC-4780-9CA1-8B0C1EBB81B1}">
      <dgm:prSet phldrT="[Text]"/>
      <dgm:spPr/>
      <dgm:t>
        <a:bodyPr/>
        <a:lstStyle/>
        <a:p>
          <a:r>
            <a:rPr lang="cs-CZ" dirty="0"/>
            <a:t>časové</a:t>
          </a:r>
        </a:p>
      </dgm:t>
    </dgm:pt>
    <dgm:pt modelId="{E79B5AF0-E78E-4287-9A47-F627A403AD20}" type="parTrans" cxnId="{D6050587-DD0E-43A5-904A-D58062AEF811}">
      <dgm:prSet/>
      <dgm:spPr/>
      <dgm:t>
        <a:bodyPr/>
        <a:lstStyle/>
        <a:p>
          <a:endParaRPr lang="cs-CZ"/>
        </a:p>
      </dgm:t>
    </dgm:pt>
    <dgm:pt modelId="{A3E537BE-97E6-4ADE-BD19-D273468D43D8}" type="sibTrans" cxnId="{D6050587-DD0E-43A5-904A-D58062AEF811}">
      <dgm:prSet/>
      <dgm:spPr/>
      <dgm:t>
        <a:bodyPr/>
        <a:lstStyle/>
        <a:p>
          <a:endParaRPr lang="cs-CZ"/>
        </a:p>
      </dgm:t>
    </dgm:pt>
    <dgm:pt modelId="{19571FE5-B09A-4847-B9A2-BB3234F483FA}">
      <dgm:prSet phldrT="[Text]"/>
      <dgm:spPr/>
      <dgm:t>
        <a:bodyPr/>
        <a:lstStyle/>
        <a:p>
          <a:r>
            <a:rPr lang="cs-CZ" dirty="0"/>
            <a:t>mimořádné</a:t>
          </a:r>
        </a:p>
      </dgm:t>
    </dgm:pt>
    <dgm:pt modelId="{BC627CAE-028B-4634-89E8-D35C0A8F1951}" type="parTrans" cxnId="{A7C948BD-DF65-4D94-8000-DF614A6E3CD0}">
      <dgm:prSet/>
      <dgm:spPr/>
      <dgm:t>
        <a:bodyPr/>
        <a:lstStyle/>
        <a:p>
          <a:endParaRPr lang="cs-CZ"/>
        </a:p>
      </dgm:t>
    </dgm:pt>
    <dgm:pt modelId="{57E9AFD7-8AA4-4765-B172-74AF8A374F95}" type="sibTrans" cxnId="{A7C948BD-DF65-4D94-8000-DF614A6E3CD0}">
      <dgm:prSet/>
      <dgm:spPr/>
      <dgm:t>
        <a:bodyPr/>
        <a:lstStyle/>
        <a:p>
          <a:endParaRPr lang="cs-CZ"/>
        </a:p>
      </dgm:t>
    </dgm:pt>
    <dgm:pt modelId="{D8CD8B69-C013-4445-9EDB-084663C19B06}" type="pres">
      <dgm:prSet presAssocID="{928F0675-51A7-4538-B0F5-CD4DC89B968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AA386D8-F077-46AC-B61A-6C69D1817C9A}" type="pres">
      <dgm:prSet presAssocID="{E72A2E33-126E-4690-A7B5-E6E20448624D}" presName="root1" presStyleCnt="0"/>
      <dgm:spPr/>
    </dgm:pt>
    <dgm:pt modelId="{AB7DCF39-5E6D-4CF3-8043-43AD4AA5F3A7}" type="pres">
      <dgm:prSet presAssocID="{E72A2E33-126E-4690-A7B5-E6E20448624D}" presName="LevelOneTextNode" presStyleLbl="node0" presStyleIdx="0" presStyleCnt="1">
        <dgm:presLayoutVars>
          <dgm:chPref val="3"/>
        </dgm:presLayoutVars>
      </dgm:prSet>
      <dgm:spPr/>
    </dgm:pt>
    <dgm:pt modelId="{E2ECD1EC-6D5F-497D-A32D-37C2123835BB}" type="pres">
      <dgm:prSet presAssocID="{E72A2E33-126E-4690-A7B5-E6E20448624D}" presName="level2hierChild" presStyleCnt="0"/>
      <dgm:spPr/>
    </dgm:pt>
    <dgm:pt modelId="{38C8E395-072F-4B7F-BFF9-CC5F25C1D5F6}" type="pres">
      <dgm:prSet presAssocID="{852249C8-D628-4B00-9D8D-71EB0F057B58}" presName="conn2-1" presStyleLbl="parChTrans1D2" presStyleIdx="0" presStyleCnt="4"/>
      <dgm:spPr/>
    </dgm:pt>
    <dgm:pt modelId="{4B251114-75E0-486D-9CB3-18F280E5D395}" type="pres">
      <dgm:prSet presAssocID="{852249C8-D628-4B00-9D8D-71EB0F057B58}" presName="connTx" presStyleLbl="parChTrans1D2" presStyleIdx="0" presStyleCnt="4"/>
      <dgm:spPr/>
    </dgm:pt>
    <dgm:pt modelId="{AAFD4F7C-8177-4DBD-8239-4E2B606F480C}" type="pres">
      <dgm:prSet presAssocID="{B122C8CB-4433-44C0-A4CD-35CAB7FC09B9}" presName="root2" presStyleCnt="0"/>
      <dgm:spPr/>
    </dgm:pt>
    <dgm:pt modelId="{79E249B6-1AD8-44A4-9D72-9BE924B91A11}" type="pres">
      <dgm:prSet presAssocID="{B122C8CB-4433-44C0-A4CD-35CAB7FC09B9}" presName="LevelTwoTextNode" presStyleLbl="node2" presStyleIdx="0" presStyleCnt="4">
        <dgm:presLayoutVars>
          <dgm:chPref val="3"/>
        </dgm:presLayoutVars>
      </dgm:prSet>
      <dgm:spPr/>
    </dgm:pt>
    <dgm:pt modelId="{C85770C6-2366-41FE-88E3-A9D65C47FD93}" type="pres">
      <dgm:prSet presAssocID="{B122C8CB-4433-44C0-A4CD-35CAB7FC09B9}" presName="level3hierChild" presStyleCnt="0"/>
      <dgm:spPr/>
    </dgm:pt>
    <dgm:pt modelId="{9ADC144B-F9D0-448F-9DEF-75C6C1590633}" type="pres">
      <dgm:prSet presAssocID="{D016EFA8-E27C-4C8B-80C9-C9F30A4DF734}" presName="conn2-1" presStyleLbl="parChTrans1D2" presStyleIdx="1" presStyleCnt="4"/>
      <dgm:spPr/>
    </dgm:pt>
    <dgm:pt modelId="{F1B56DCE-F665-45FD-85DA-4EA00456F6B5}" type="pres">
      <dgm:prSet presAssocID="{D016EFA8-E27C-4C8B-80C9-C9F30A4DF734}" presName="connTx" presStyleLbl="parChTrans1D2" presStyleIdx="1" presStyleCnt="4"/>
      <dgm:spPr/>
    </dgm:pt>
    <dgm:pt modelId="{EF2BD271-2119-4D90-84DD-FD997146B8B9}" type="pres">
      <dgm:prSet presAssocID="{B7E9E7C4-4F49-41B8-B72B-B735CDBAC347}" presName="root2" presStyleCnt="0"/>
      <dgm:spPr/>
    </dgm:pt>
    <dgm:pt modelId="{492E684D-B5FB-4168-B0BE-8C719021EDDB}" type="pres">
      <dgm:prSet presAssocID="{B7E9E7C4-4F49-41B8-B72B-B735CDBAC347}" presName="LevelTwoTextNode" presStyleLbl="node2" presStyleIdx="1" presStyleCnt="4">
        <dgm:presLayoutVars>
          <dgm:chPref val="3"/>
        </dgm:presLayoutVars>
      </dgm:prSet>
      <dgm:spPr/>
    </dgm:pt>
    <dgm:pt modelId="{92129D85-1B35-43E3-88C4-0A101675181F}" type="pres">
      <dgm:prSet presAssocID="{B7E9E7C4-4F49-41B8-B72B-B735CDBAC347}" presName="level3hierChild" presStyleCnt="0"/>
      <dgm:spPr/>
    </dgm:pt>
    <dgm:pt modelId="{1FF17E52-CA2F-4C35-9E3B-7B0DBF916B08}" type="pres">
      <dgm:prSet presAssocID="{E79B5AF0-E78E-4287-9A47-F627A403AD20}" presName="conn2-1" presStyleLbl="parChTrans1D2" presStyleIdx="2" presStyleCnt="4"/>
      <dgm:spPr/>
    </dgm:pt>
    <dgm:pt modelId="{FE50414D-2977-404E-8C25-51755022CE3F}" type="pres">
      <dgm:prSet presAssocID="{E79B5AF0-E78E-4287-9A47-F627A403AD20}" presName="connTx" presStyleLbl="parChTrans1D2" presStyleIdx="2" presStyleCnt="4"/>
      <dgm:spPr/>
    </dgm:pt>
    <dgm:pt modelId="{A0E4811D-600D-4B56-ADEB-4CB09FE0E1A7}" type="pres">
      <dgm:prSet presAssocID="{FF9D46EE-05BC-4780-9CA1-8B0C1EBB81B1}" presName="root2" presStyleCnt="0"/>
      <dgm:spPr/>
    </dgm:pt>
    <dgm:pt modelId="{226E15EB-04E3-4037-9B93-111CBF6CEF96}" type="pres">
      <dgm:prSet presAssocID="{FF9D46EE-05BC-4780-9CA1-8B0C1EBB81B1}" presName="LevelTwoTextNode" presStyleLbl="node2" presStyleIdx="2" presStyleCnt="4">
        <dgm:presLayoutVars>
          <dgm:chPref val="3"/>
        </dgm:presLayoutVars>
      </dgm:prSet>
      <dgm:spPr/>
    </dgm:pt>
    <dgm:pt modelId="{652E9D07-839A-4EA6-973B-438B964B1C8D}" type="pres">
      <dgm:prSet presAssocID="{FF9D46EE-05BC-4780-9CA1-8B0C1EBB81B1}" presName="level3hierChild" presStyleCnt="0"/>
      <dgm:spPr/>
    </dgm:pt>
    <dgm:pt modelId="{0B1A3957-9543-4607-B1D3-5B68A840CC6A}" type="pres">
      <dgm:prSet presAssocID="{BC627CAE-028B-4634-89E8-D35C0A8F1951}" presName="conn2-1" presStyleLbl="parChTrans1D2" presStyleIdx="3" presStyleCnt="4"/>
      <dgm:spPr/>
    </dgm:pt>
    <dgm:pt modelId="{0A58AF15-1805-488C-B009-5B507E6E02E2}" type="pres">
      <dgm:prSet presAssocID="{BC627CAE-028B-4634-89E8-D35C0A8F1951}" presName="connTx" presStyleLbl="parChTrans1D2" presStyleIdx="3" presStyleCnt="4"/>
      <dgm:spPr/>
    </dgm:pt>
    <dgm:pt modelId="{79FA56FE-DB31-4FA7-8689-089E26CE6908}" type="pres">
      <dgm:prSet presAssocID="{19571FE5-B09A-4847-B9A2-BB3234F483FA}" presName="root2" presStyleCnt="0"/>
      <dgm:spPr/>
    </dgm:pt>
    <dgm:pt modelId="{57B730C8-98AB-4EF1-B210-F8236C02ED91}" type="pres">
      <dgm:prSet presAssocID="{19571FE5-B09A-4847-B9A2-BB3234F483FA}" presName="LevelTwoTextNode" presStyleLbl="node2" presStyleIdx="3" presStyleCnt="4">
        <dgm:presLayoutVars>
          <dgm:chPref val="3"/>
        </dgm:presLayoutVars>
      </dgm:prSet>
      <dgm:spPr/>
    </dgm:pt>
    <dgm:pt modelId="{1FD86D49-68C4-4D8B-B241-5DB5DAE951DB}" type="pres">
      <dgm:prSet presAssocID="{19571FE5-B09A-4847-B9A2-BB3234F483FA}" presName="level3hierChild" presStyleCnt="0"/>
      <dgm:spPr/>
    </dgm:pt>
  </dgm:ptLst>
  <dgm:cxnLst>
    <dgm:cxn modelId="{47FED101-57DA-4473-8B7F-39328E89439A}" type="presOf" srcId="{E79B5AF0-E78E-4287-9A47-F627A403AD20}" destId="{1FF17E52-CA2F-4C35-9E3B-7B0DBF916B08}" srcOrd="0" destOrd="0" presId="urn:microsoft.com/office/officeart/2005/8/layout/hierarchy2"/>
    <dgm:cxn modelId="{5A0B1003-2303-42F4-A745-99B1DAF7E552}" type="presOf" srcId="{D016EFA8-E27C-4C8B-80C9-C9F30A4DF734}" destId="{F1B56DCE-F665-45FD-85DA-4EA00456F6B5}" srcOrd="1" destOrd="0" presId="urn:microsoft.com/office/officeart/2005/8/layout/hierarchy2"/>
    <dgm:cxn modelId="{9D24F308-2F08-4965-BF2E-009F4337EBA7}" type="presOf" srcId="{B122C8CB-4433-44C0-A4CD-35CAB7FC09B9}" destId="{79E249B6-1AD8-44A4-9D72-9BE924B91A11}" srcOrd="0" destOrd="0" presId="urn:microsoft.com/office/officeart/2005/8/layout/hierarchy2"/>
    <dgm:cxn modelId="{AC0C3812-3B7A-4057-AF92-6103EDA1E71F}" type="presOf" srcId="{BC627CAE-028B-4634-89E8-D35C0A8F1951}" destId="{0A58AF15-1805-488C-B009-5B507E6E02E2}" srcOrd="1" destOrd="0" presId="urn:microsoft.com/office/officeart/2005/8/layout/hierarchy2"/>
    <dgm:cxn modelId="{3CCD0317-B522-4E3F-A5AE-446A28B08FBB}" type="presOf" srcId="{19571FE5-B09A-4847-B9A2-BB3234F483FA}" destId="{57B730C8-98AB-4EF1-B210-F8236C02ED91}" srcOrd="0" destOrd="0" presId="urn:microsoft.com/office/officeart/2005/8/layout/hierarchy2"/>
    <dgm:cxn modelId="{8ABC6617-0838-446E-BAF0-160FDDD42CE3}" type="presOf" srcId="{E79B5AF0-E78E-4287-9A47-F627A403AD20}" destId="{FE50414D-2977-404E-8C25-51755022CE3F}" srcOrd="1" destOrd="0" presId="urn:microsoft.com/office/officeart/2005/8/layout/hierarchy2"/>
    <dgm:cxn modelId="{2DC0A636-F6F8-449F-9D5F-13F05171DB4D}" type="presOf" srcId="{FF9D46EE-05BC-4780-9CA1-8B0C1EBB81B1}" destId="{226E15EB-04E3-4037-9B93-111CBF6CEF96}" srcOrd="0" destOrd="0" presId="urn:microsoft.com/office/officeart/2005/8/layout/hierarchy2"/>
    <dgm:cxn modelId="{58EDC647-9AE4-4B00-A771-D68727457007}" type="presOf" srcId="{852249C8-D628-4B00-9D8D-71EB0F057B58}" destId="{38C8E395-072F-4B7F-BFF9-CC5F25C1D5F6}" srcOrd="0" destOrd="0" presId="urn:microsoft.com/office/officeart/2005/8/layout/hierarchy2"/>
    <dgm:cxn modelId="{212C3E6F-F14B-44B9-877E-A4A8E2800B7A}" type="presOf" srcId="{D016EFA8-E27C-4C8B-80C9-C9F30A4DF734}" destId="{9ADC144B-F9D0-448F-9DEF-75C6C1590633}" srcOrd="0" destOrd="0" presId="urn:microsoft.com/office/officeart/2005/8/layout/hierarchy2"/>
    <dgm:cxn modelId="{6BFD527E-CF1B-48D0-A7E5-9984581E2AE9}" type="presOf" srcId="{852249C8-D628-4B00-9D8D-71EB0F057B58}" destId="{4B251114-75E0-486D-9CB3-18F280E5D395}" srcOrd="1" destOrd="0" presId="urn:microsoft.com/office/officeart/2005/8/layout/hierarchy2"/>
    <dgm:cxn modelId="{D6050587-DD0E-43A5-904A-D58062AEF811}" srcId="{E72A2E33-126E-4690-A7B5-E6E20448624D}" destId="{FF9D46EE-05BC-4780-9CA1-8B0C1EBB81B1}" srcOrd="2" destOrd="0" parTransId="{E79B5AF0-E78E-4287-9A47-F627A403AD20}" sibTransId="{A3E537BE-97E6-4ADE-BD19-D273468D43D8}"/>
    <dgm:cxn modelId="{84168F89-D085-407B-A271-17B037A6156A}" type="presOf" srcId="{B7E9E7C4-4F49-41B8-B72B-B735CDBAC347}" destId="{492E684D-B5FB-4168-B0BE-8C719021EDDB}" srcOrd="0" destOrd="0" presId="urn:microsoft.com/office/officeart/2005/8/layout/hierarchy2"/>
    <dgm:cxn modelId="{BC315CAC-AE8C-4A19-A2B5-DDD88A183720}" srcId="{E72A2E33-126E-4690-A7B5-E6E20448624D}" destId="{B122C8CB-4433-44C0-A4CD-35CAB7FC09B9}" srcOrd="0" destOrd="0" parTransId="{852249C8-D628-4B00-9D8D-71EB0F057B58}" sibTransId="{EF754D59-5735-4569-9185-C78BD82DE2D6}"/>
    <dgm:cxn modelId="{D42FB0B0-AE68-482B-B4C3-B6FFD259CCE7}" type="presOf" srcId="{E72A2E33-126E-4690-A7B5-E6E20448624D}" destId="{AB7DCF39-5E6D-4CF3-8043-43AD4AA5F3A7}" srcOrd="0" destOrd="0" presId="urn:microsoft.com/office/officeart/2005/8/layout/hierarchy2"/>
    <dgm:cxn modelId="{A7C948BD-DF65-4D94-8000-DF614A6E3CD0}" srcId="{E72A2E33-126E-4690-A7B5-E6E20448624D}" destId="{19571FE5-B09A-4847-B9A2-BB3234F483FA}" srcOrd="3" destOrd="0" parTransId="{BC627CAE-028B-4634-89E8-D35C0A8F1951}" sibTransId="{57E9AFD7-8AA4-4765-B172-74AF8A374F95}"/>
    <dgm:cxn modelId="{16F299EA-F56E-419C-A3D5-8DF10ACE6360}" srcId="{928F0675-51A7-4538-B0F5-CD4DC89B968F}" destId="{E72A2E33-126E-4690-A7B5-E6E20448624D}" srcOrd="0" destOrd="0" parTransId="{47254B5A-DC20-491D-8259-E7894C963285}" sibTransId="{EF758FF3-B3E6-431A-AE66-027AEFAD28AC}"/>
    <dgm:cxn modelId="{468968EF-E08E-4336-B4ED-82719A182C67}" type="presOf" srcId="{BC627CAE-028B-4634-89E8-D35C0A8F1951}" destId="{0B1A3957-9543-4607-B1D3-5B68A840CC6A}" srcOrd="0" destOrd="0" presId="urn:microsoft.com/office/officeart/2005/8/layout/hierarchy2"/>
    <dgm:cxn modelId="{17B04CF0-6662-4BBE-970D-9A79AB4E9914}" type="presOf" srcId="{928F0675-51A7-4538-B0F5-CD4DC89B968F}" destId="{D8CD8B69-C013-4445-9EDB-084663C19B06}" srcOrd="0" destOrd="0" presId="urn:microsoft.com/office/officeart/2005/8/layout/hierarchy2"/>
    <dgm:cxn modelId="{8B28E1F4-B9CE-4EE7-9A33-97F20BEBE591}" srcId="{E72A2E33-126E-4690-A7B5-E6E20448624D}" destId="{B7E9E7C4-4F49-41B8-B72B-B735CDBAC347}" srcOrd="1" destOrd="0" parTransId="{D016EFA8-E27C-4C8B-80C9-C9F30A4DF734}" sibTransId="{4A1B30A7-06DF-4029-ACF3-B6A98305E9A8}"/>
    <dgm:cxn modelId="{3FA5FF84-DA04-460F-A75A-8EDA72170C39}" type="presParOf" srcId="{D8CD8B69-C013-4445-9EDB-084663C19B06}" destId="{4AA386D8-F077-46AC-B61A-6C69D1817C9A}" srcOrd="0" destOrd="0" presId="urn:microsoft.com/office/officeart/2005/8/layout/hierarchy2"/>
    <dgm:cxn modelId="{5A13BEB1-8406-45BB-8417-45E250C0B745}" type="presParOf" srcId="{4AA386D8-F077-46AC-B61A-6C69D1817C9A}" destId="{AB7DCF39-5E6D-4CF3-8043-43AD4AA5F3A7}" srcOrd="0" destOrd="0" presId="urn:microsoft.com/office/officeart/2005/8/layout/hierarchy2"/>
    <dgm:cxn modelId="{45E6E457-D907-431F-AC40-2D45EAC4E645}" type="presParOf" srcId="{4AA386D8-F077-46AC-B61A-6C69D1817C9A}" destId="{E2ECD1EC-6D5F-497D-A32D-37C2123835BB}" srcOrd="1" destOrd="0" presId="urn:microsoft.com/office/officeart/2005/8/layout/hierarchy2"/>
    <dgm:cxn modelId="{C0B6C56E-29F3-4C06-969A-E1D59E75EB50}" type="presParOf" srcId="{E2ECD1EC-6D5F-497D-A32D-37C2123835BB}" destId="{38C8E395-072F-4B7F-BFF9-CC5F25C1D5F6}" srcOrd="0" destOrd="0" presId="urn:microsoft.com/office/officeart/2005/8/layout/hierarchy2"/>
    <dgm:cxn modelId="{A354BA09-A78D-456B-9FD4-810A4FA7FB1B}" type="presParOf" srcId="{38C8E395-072F-4B7F-BFF9-CC5F25C1D5F6}" destId="{4B251114-75E0-486D-9CB3-18F280E5D395}" srcOrd="0" destOrd="0" presId="urn:microsoft.com/office/officeart/2005/8/layout/hierarchy2"/>
    <dgm:cxn modelId="{36FBF80C-38D4-4A9D-8398-855C51446A39}" type="presParOf" srcId="{E2ECD1EC-6D5F-497D-A32D-37C2123835BB}" destId="{AAFD4F7C-8177-4DBD-8239-4E2B606F480C}" srcOrd="1" destOrd="0" presId="urn:microsoft.com/office/officeart/2005/8/layout/hierarchy2"/>
    <dgm:cxn modelId="{84E270E1-F234-4617-A46A-F2CFFC4DFF5B}" type="presParOf" srcId="{AAFD4F7C-8177-4DBD-8239-4E2B606F480C}" destId="{79E249B6-1AD8-44A4-9D72-9BE924B91A11}" srcOrd="0" destOrd="0" presId="urn:microsoft.com/office/officeart/2005/8/layout/hierarchy2"/>
    <dgm:cxn modelId="{59291590-D165-4054-B239-ADD64409E13A}" type="presParOf" srcId="{AAFD4F7C-8177-4DBD-8239-4E2B606F480C}" destId="{C85770C6-2366-41FE-88E3-A9D65C47FD93}" srcOrd="1" destOrd="0" presId="urn:microsoft.com/office/officeart/2005/8/layout/hierarchy2"/>
    <dgm:cxn modelId="{0E3E4442-EB7B-47A9-B588-D3F0282EFDD8}" type="presParOf" srcId="{E2ECD1EC-6D5F-497D-A32D-37C2123835BB}" destId="{9ADC144B-F9D0-448F-9DEF-75C6C1590633}" srcOrd="2" destOrd="0" presId="urn:microsoft.com/office/officeart/2005/8/layout/hierarchy2"/>
    <dgm:cxn modelId="{2EB22C2B-EC91-43A7-BEB2-3F7AD416BE52}" type="presParOf" srcId="{9ADC144B-F9D0-448F-9DEF-75C6C1590633}" destId="{F1B56DCE-F665-45FD-85DA-4EA00456F6B5}" srcOrd="0" destOrd="0" presId="urn:microsoft.com/office/officeart/2005/8/layout/hierarchy2"/>
    <dgm:cxn modelId="{C046E11A-6CFB-40DC-B709-BFA5D97C6AEA}" type="presParOf" srcId="{E2ECD1EC-6D5F-497D-A32D-37C2123835BB}" destId="{EF2BD271-2119-4D90-84DD-FD997146B8B9}" srcOrd="3" destOrd="0" presId="urn:microsoft.com/office/officeart/2005/8/layout/hierarchy2"/>
    <dgm:cxn modelId="{8E2E8A25-1C00-468D-8DFA-EF7B7CD07337}" type="presParOf" srcId="{EF2BD271-2119-4D90-84DD-FD997146B8B9}" destId="{492E684D-B5FB-4168-B0BE-8C719021EDDB}" srcOrd="0" destOrd="0" presId="urn:microsoft.com/office/officeart/2005/8/layout/hierarchy2"/>
    <dgm:cxn modelId="{F91FACC0-A190-45AE-9934-443E66876536}" type="presParOf" srcId="{EF2BD271-2119-4D90-84DD-FD997146B8B9}" destId="{92129D85-1B35-43E3-88C4-0A101675181F}" srcOrd="1" destOrd="0" presId="urn:microsoft.com/office/officeart/2005/8/layout/hierarchy2"/>
    <dgm:cxn modelId="{F454409F-CE91-4108-8F2D-74C5A0B3C8B2}" type="presParOf" srcId="{E2ECD1EC-6D5F-497D-A32D-37C2123835BB}" destId="{1FF17E52-CA2F-4C35-9E3B-7B0DBF916B08}" srcOrd="4" destOrd="0" presId="urn:microsoft.com/office/officeart/2005/8/layout/hierarchy2"/>
    <dgm:cxn modelId="{03C522D5-E6A5-44DA-B971-F8A1013BEFEE}" type="presParOf" srcId="{1FF17E52-CA2F-4C35-9E3B-7B0DBF916B08}" destId="{FE50414D-2977-404E-8C25-51755022CE3F}" srcOrd="0" destOrd="0" presId="urn:microsoft.com/office/officeart/2005/8/layout/hierarchy2"/>
    <dgm:cxn modelId="{2B132776-F09C-434E-BD96-0A4AD33B4E13}" type="presParOf" srcId="{E2ECD1EC-6D5F-497D-A32D-37C2123835BB}" destId="{A0E4811D-600D-4B56-ADEB-4CB09FE0E1A7}" srcOrd="5" destOrd="0" presId="urn:microsoft.com/office/officeart/2005/8/layout/hierarchy2"/>
    <dgm:cxn modelId="{CEC3AAC6-1461-4624-B7C4-B6885414A50B}" type="presParOf" srcId="{A0E4811D-600D-4B56-ADEB-4CB09FE0E1A7}" destId="{226E15EB-04E3-4037-9B93-111CBF6CEF96}" srcOrd="0" destOrd="0" presId="urn:microsoft.com/office/officeart/2005/8/layout/hierarchy2"/>
    <dgm:cxn modelId="{87C144D4-57F8-4C56-AD68-21D35686AF84}" type="presParOf" srcId="{A0E4811D-600D-4B56-ADEB-4CB09FE0E1A7}" destId="{652E9D07-839A-4EA6-973B-438B964B1C8D}" srcOrd="1" destOrd="0" presId="urn:microsoft.com/office/officeart/2005/8/layout/hierarchy2"/>
    <dgm:cxn modelId="{D43E26D4-81BB-4FDC-B54D-01B8A231CE50}" type="presParOf" srcId="{E2ECD1EC-6D5F-497D-A32D-37C2123835BB}" destId="{0B1A3957-9543-4607-B1D3-5B68A840CC6A}" srcOrd="6" destOrd="0" presId="urn:microsoft.com/office/officeart/2005/8/layout/hierarchy2"/>
    <dgm:cxn modelId="{A85DB961-C142-4FDD-912B-CEDBDACFB5EE}" type="presParOf" srcId="{0B1A3957-9543-4607-B1D3-5B68A840CC6A}" destId="{0A58AF15-1805-488C-B009-5B507E6E02E2}" srcOrd="0" destOrd="0" presId="urn:microsoft.com/office/officeart/2005/8/layout/hierarchy2"/>
    <dgm:cxn modelId="{B5CC203C-6DD7-4DE3-B109-9BBD68603D3F}" type="presParOf" srcId="{E2ECD1EC-6D5F-497D-A32D-37C2123835BB}" destId="{79FA56FE-DB31-4FA7-8689-089E26CE6908}" srcOrd="7" destOrd="0" presId="urn:microsoft.com/office/officeart/2005/8/layout/hierarchy2"/>
    <dgm:cxn modelId="{387516EC-CB95-413E-B24B-568BA1B3812E}" type="presParOf" srcId="{79FA56FE-DB31-4FA7-8689-089E26CE6908}" destId="{57B730C8-98AB-4EF1-B210-F8236C02ED91}" srcOrd="0" destOrd="0" presId="urn:microsoft.com/office/officeart/2005/8/layout/hierarchy2"/>
    <dgm:cxn modelId="{861C8BBA-6919-4101-A8A6-53BAF79B41B9}" type="presParOf" srcId="{79FA56FE-DB31-4FA7-8689-089E26CE6908}" destId="{1FD86D49-68C4-4D8B-B241-5DB5DAE951D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5F2C7-AE66-4642-8C21-54F6D27208EC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Druhy odpisů</a:t>
          </a:r>
        </a:p>
      </dsp:txBody>
      <dsp:txXfrm>
        <a:off x="37197" y="1434197"/>
        <a:ext cx="2465605" cy="1195605"/>
      </dsp:txXfrm>
    </dsp:sp>
    <dsp:sp modelId="{79EE319F-0FCF-4214-94B4-6CCF3326A9BC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1635594"/>
        <a:ext cx="62560" cy="62560"/>
      </dsp:txXfrm>
    </dsp:sp>
    <dsp:sp modelId="{C813542C-8FB0-4F75-B787-F3F35DD56DEF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daňové</a:t>
          </a:r>
        </a:p>
      </dsp:txBody>
      <dsp:txXfrm>
        <a:off x="3593197" y="703947"/>
        <a:ext cx="2465605" cy="1195605"/>
      </dsp:txXfrm>
    </dsp:sp>
    <dsp:sp modelId="{24172BFA-2E86-4E9D-9BDC-B0D364635B5B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2365844"/>
        <a:ext cx="62560" cy="62560"/>
      </dsp:txXfrm>
    </dsp:sp>
    <dsp:sp modelId="{99FF7A77-2C1B-44DB-BC16-B27024EBB3E4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účetní</a:t>
          </a:r>
        </a:p>
      </dsp:txBody>
      <dsp:txXfrm>
        <a:off x="3593197" y="2164447"/>
        <a:ext cx="2465605" cy="1195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5F2C7-AE66-4642-8C21-54F6D27208EC}">
      <dsp:nvSpPr>
        <dsp:cNvPr id="0" name=""/>
        <dsp:cNvSpPr/>
      </dsp:nvSpPr>
      <dsp:spPr>
        <a:xfrm>
          <a:off x="748" y="1547750"/>
          <a:ext cx="2769543" cy="13847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Druhy daňových odpisů</a:t>
          </a:r>
        </a:p>
      </dsp:txBody>
      <dsp:txXfrm>
        <a:off x="41307" y="1588309"/>
        <a:ext cx="2688425" cy="1303653"/>
      </dsp:txXfrm>
    </dsp:sp>
    <dsp:sp modelId="{79EE319F-0FCF-4214-94B4-6CCF3326A9BC}">
      <dsp:nvSpPr>
        <dsp:cNvPr id="0" name=""/>
        <dsp:cNvSpPr/>
      </dsp:nvSpPr>
      <dsp:spPr>
        <a:xfrm rot="19457599">
          <a:off x="2642059" y="1814196"/>
          <a:ext cx="1364281" cy="55634"/>
        </a:xfrm>
        <a:custGeom>
          <a:avLst/>
          <a:gdLst/>
          <a:ahLst/>
          <a:cxnLst/>
          <a:rect l="0" t="0" r="0" b="0"/>
          <a:pathLst>
            <a:path>
              <a:moveTo>
                <a:pt x="0" y="27817"/>
              </a:moveTo>
              <a:lnTo>
                <a:pt x="1364281" y="2781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90092" y="1807907"/>
        <a:ext cx="68214" cy="68214"/>
      </dsp:txXfrm>
    </dsp:sp>
    <dsp:sp modelId="{C813542C-8FB0-4F75-B787-F3F35DD56DEF}">
      <dsp:nvSpPr>
        <dsp:cNvPr id="0" name=""/>
        <dsp:cNvSpPr/>
      </dsp:nvSpPr>
      <dsp:spPr>
        <a:xfrm>
          <a:off x="3878108" y="751506"/>
          <a:ext cx="2769543" cy="13847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hmotného majetku</a:t>
          </a:r>
        </a:p>
      </dsp:txBody>
      <dsp:txXfrm>
        <a:off x="3918667" y="792065"/>
        <a:ext cx="2688425" cy="1303653"/>
      </dsp:txXfrm>
    </dsp:sp>
    <dsp:sp modelId="{24172BFA-2E86-4E9D-9BDC-B0D364635B5B}">
      <dsp:nvSpPr>
        <dsp:cNvPr id="0" name=""/>
        <dsp:cNvSpPr/>
      </dsp:nvSpPr>
      <dsp:spPr>
        <a:xfrm rot="2142401">
          <a:off x="2642059" y="2610440"/>
          <a:ext cx="1364281" cy="55634"/>
        </a:xfrm>
        <a:custGeom>
          <a:avLst/>
          <a:gdLst/>
          <a:ahLst/>
          <a:cxnLst/>
          <a:rect l="0" t="0" r="0" b="0"/>
          <a:pathLst>
            <a:path>
              <a:moveTo>
                <a:pt x="0" y="27817"/>
              </a:moveTo>
              <a:lnTo>
                <a:pt x="1364281" y="2781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290092" y="2604150"/>
        <a:ext cx="68214" cy="68214"/>
      </dsp:txXfrm>
    </dsp:sp>
    <dsp:sp modelId="{99FF7A77-2C1B-44DB-BC16-B27024EBB3E4}">
      <dsp:nvSpPr>
        <dsp:cNvPr id="0" name=""/>
        <dsp:cNvSpPr/>
      </dsp:nvSpPr>
      <dsp:spPr>
        <a:xfrm>
          <a:off x="3878108" y="2343993"/>
          <a:ext cx="2769543" cy="13847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nehmotného majetku</a:t>
          </a:r>
        </a:p>
      </dsp:txBody>
      <dsp:txXfrm>
        <a:off x="3918667" y="2384552"/>
        <a:ext cx="2688425" cy="13036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DCF39-5E6D-4CF3-8043-43AD4AA5F3A7}">
      <dsp:nvSpPr>
        <dsp:cNvPr id="0" name=""/>
        <dsp:cNvSpPr/>
      </dsp:nvSpPr>
      <dsp:spPr>
        <a:xfrm>
          <a:off x="1586988" y="1758781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Druhy odpisování</a:t>
          </a:r>
        </a:p>
      </dsp:txBody>
      <dsp:txXfrm>
        <a:off x="1616832" y="1788625"/>
        <a:ext cx="1978194" cy="959253"/>
      </dsp:txXfrm>
    </dsp:sp>
    <dsp:sp modelId="{38C8E395-072F-4B7F-BFF9-CC5F25C1D5F6}">
      <dsp:nvSpPr>
        <dsp:cNvPr id="0" name=""/>
        <dsp:cNvSpPr/>
      </dsp:nvSpPr>
      <dsp:spPr>
        <a:xfrm rot="17692822">
          <a:off x="3063699" y="1369200"/>
          <a:ext cx="193749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7496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984010" y="1340977"/>
        <a:ext cx="96874" cy="96874"/>
      </dsp:txXfrm>
    </dsp:sp>
    <dsp:sp modelId="{79E249B6-1AD8-44A4-9D72-9BE924B91A11}">
      <dsp:nvSpPr>
        <dsp:cNvPr id="0" name=""/>
        <dsp:cNvSpPr/>
      </dsp:nvSpPr>
      <dsp:spPr>
        <a:xfrm>
          <a:off x="4440024" y="1107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rovnoměrné (lineární)</a:t>
          </a:r>
        </a:p>
      </dsp:txBody>
      <dsp:txXfrm>
        <a:off x="4469868" y="30951"/>
        <a:ext cx="1978194" cy="959253"/>
      </dsp:txXfrm>
    </dsp:sp>
    <dsp:sp modelId="{9ADC144B-F9D0-448F-9DEF-75C6C1590633}">
      <dsp:nvSpPr>
        <dsp:cNvPr id="0" name=""/>
        <dsp:cNvSpPr/>
      </dsp:nvSpPr>
      <dsp:spPr>
        <a:xfrm rot="19457599">
          <a:off x="3530515" y="1955091"/>
          <a:ext cx="10038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3864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07351" y="1950209"/>
        <a:ext cx="50193" cy="50193"/>
      </dsp:txXfrm>
    </dsp:sp>
    <dsp:sp modelId="{492E684D-B5FB-4168-B0BE-8C719021EDDB}">
      <dsp:nvSpPr>
        <dsp:cNvPr id="0" name=""/>
        <dsp:cNvSpPr/>
      </dsp:nvSpPr>
      <dsp:spPr>
        <a:xfrm>
          <a:off x="4440024" y="1172890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zrychlené (degresivní)</a:t>
          </a:r>
        </a:p>
      </dsp:txBody>
      <dsp:txXfrm>
        <a:off x="4469868" y="1202734"/>
        <a:ext cx="1978194" cy="959253"/>
      </dsp:txXfrm>
    </dsp:sp>
    <dsp:sp modelId="{1FF17E52-CA2F-4C35-9E3B-7B0DBF916B08}">
      <dsp:nvSpPr>
        <dsp:cNvPr id="0" name=""/>
        <dsp:cNvSpPr/>
      </dsp:nvSpPr>
      <dsp:spPr>
        <a:xfrm rot="2142401">
          <a:off x="3530515" y="2540982"/>
          <a:ext cx="100386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3864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007351" y="2536101"/>
        <a:ext cx="50193" cy="50193"/>
      </dsp:txXfrm>
    </dsp:sp>
    <dsp:sp modelId="{226E15EB-04E3-4037-9B93-111CBF6CEF96}">
      <dsp:nvSpPr>
        <dsp:cNvPr id="0" name=""/>
        <dsp:cNvSpPr/>
      </dsp:nvSpPr>
      <dsp:spPr>
        <a:xfrm>
          <a:off x="4440024" y="2344672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časové</a:t>
          </a:r>
        </a:p>
      </dsp:txBody>
      <dsp:txXfrm>
        <a:off x="4469868" y="2374516"/>
        <a:ext cx="1978194" cy="959253"/>
      </dsp:txXfrm>
    </dsp:sp>
    <dsp:sp modelId="{0B1A3957-9543-4607-B1D3-5B68A840CC6A}">
      <dsp:nvSpPr>
        <dsp:cNvPr id="0" name=""/>
        <dsp:cNvSpPr/>
      </dsp:nvSpPr>
      <dsp:spPr>
        <a:xfrm rot="3907178">
          <a:off x="3063699" y="3126874"/>
          <a:ext cx="193749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937496" y="2021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3984010" y="3098651"/>
        <a:ext cx="96874" cy="96874"/>
      </dsp:txXfrm>
    </dsp:sp>
    <dsp:sp modelId="{57B730C8-98AB-4EF1-B210-F8236C02ED91}">
      <dsp:nvSpPr>
        <dsp:cNvPr id="0" name=""/>
        <dsp:cNvSpPr/>
      </dsp:nvSpPr>
      <dsp:spPr>
        <a:xfrm>
          <a:off x="4440024" y="3516455"/>
          <a:ext cx="2037882" cy="1018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mimořádné</a:t>
          </a:r>
        </a:p>
      </dsp:txBody>
      <dsp:txXfrm>
        <a:off x="4469868" y="3546299"/>
        <a:ext cx="1978194" cy="9592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15.03.2025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Společná ustanovení pro daně </a:t>
            </a:r>
            <a:br>
              <a:rPr lang="cs-CZ" sz="4400" dirty="0"/>
            </a:br>
            <a:r>
              <a:rPr lang="cs-CZ" sz="4400" dirty="0"/>
              <a:t>z příjmů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26. března 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odpisování (§ 26 odst. 5 ZDP)</a:t>
            </a:r>
          </a:p>
          <a:p>
            <a:pPr>
              <a:lnSpc>
                <a:spcPct val="120000"/>
              </a:lnSpc>
            </a:pPr>
            <a:r>
              <a:rPr lang="cs-CZ" dirty="0"/>
              <a:t>hmotný majetek (§ 26 ZDP)</a:t>
            </a:r>
          </a:p>
          <a:p>
            <a:pPr>
              <a:lnSpc>
                <a:spcPct val="120000"/>
              </a:lnSpc>
            </a:pPr>
            <a:r>
              <a:rPr lang="cs-CZ" dirty="0"/>
              <a:t>majetek vyloučený z odpisování (§ 27 ZDP)</a:t>
            </a:r>
          </a:p>
          <a:p>
            <a:pPr>
              <a:lnSpc>
                <a:spcPct val="120000"/>
              </a:lnSpc>
            </a:pPr>
            <a:r>
              <a:rPr lang="cs-CZ" dirty="0"/>
              <a:t>odpisovatel (§ 28 ZDP)</a:t>
            </a:r>
          </a:p>
          <a:p>
            <a:pPr>
              <a:lnSpc>
                <a:spcPct val="120000"/>
              </a:lnSpc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980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Základní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ceny (§ 29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vstupní cena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pořizovací cena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vlastní náklady</a:t>
            </a:r>
          </a:p>
          <a:p>
            <a:pPr lvl="2">
              <a:lnSpc>
                <a:spcPct val="120000"/>
              </a:lnSpc>
            </a:pPr>
            <a:r>
              <a:rPr lang="cs-CZ" dirty="0"/>
              <a:t>reprodukční pořizovací cena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zůstatková cena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zvýšená vstupní cena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zvýšená zůstatková cena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685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Odpisové 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A55F0B3D-1B13-41F3-8FC3-E413047EB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144008"/>
              </p:ext>
            </p:extLst>
          </p:nvPr>
        </p:nvGraphicFramePr>
        <p:xfrm>
          <a:off x="3048000" y="1139820"/>
          <a:ext cx="6096000" cy="4419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Odpisová skupina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Minimální doba odpisování</a:t>
                      </a:r>
                      <a:endParaRPr kumimoji="0" lang="cs-CZ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1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3 roky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5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3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10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4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5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30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6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u="none" strike="noStrike" cap="none" normalizeH="0" baseline="0" dirty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50 let</a:t>
                      </a:r>
                      <a:endParaRPr kumimoji="0" lang="cs-CZ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</a:endParaRP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32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Druhy odpisování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C47B6B-5A65-4D5F-82BB-0B63B94468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2542190"/>
              </p:ext>
            </p:extLst>
          </p:nvPr>
        </p:nvGraphicFramePr>
        <p:xfrm>
          <a:off x="1991544" y="783556"/>
          <a:ext cx="806489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04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lineární odpisování ze vstupní ceny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3E450400-7BA1-4FF1-BCD5-D9771FE9C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056" y="2231412"/>
            <a:ext cx="2736304" cy="18005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F348BCA8-A04A-4A3E-9608-D64D7543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4" y="2231412"/>
            <a:ext cx="2736304" cy="18005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5D019FA-7EEE-481A-9038-3C2C73E3B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448" y="2663783"/>
            <a:ext cx="1295400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vstupní cena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71C6A39-C2E1-4074-8EB0-2528599A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6887" y="4319595"/>
            <a:ext cx="1800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4800" dirty="0">
                <a:latin typeface="Gill Sans MT" panose="020B0502020104020203" pitchFamily="34" charset="-18"/>
              </a:rPr>
              <a:t>100</a:t>
            </a:r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A5E68B77-0F07-4D57-A6D9-7B03BA8B7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07249" y="287980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A60399FE-9E1C-4E52-8787-31B1F08CD8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7249" y="287980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22B954C-A6A5-4D0F-9F45-F5E7414B7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6086" y="4103694"/>
            <a:ext cx="633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CEF8F2C7-709E-47C5-8F2F-2B778321A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6121" y="2543574"/>
            <a:ext cx="1584325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roční odpisová sazba</a:t>
            </a:r>
          </a:p>
        </p:txBody>
      </p:sp>
    </p:spTree>
    <p:extLst>
      <p:ext uri="{BB962C8B-B14F-4D97-AF65-F5344CB8AC3E}">
        <p14:creationId xmlns:p14="http://schemas.microsoft.com/office/powerpoint/2010/main" val="1356589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lineární odpisování ze zvýšené vstupní ceny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 dirty="0"/>
          </a:p>
        </p:txBody>
      </p:sp>
      <p:sp>
        <p:nvSpPr>
          <p:cNvPr id="13" name="Oval 3">
            <a:extLst>
              <a:ext uri="{FF2B5EF4-FFF2-40B4-BE49-F238E27FC236}">
                <a16:creationId xmlns:a16="http://schemas.microsoft.com/office/drawing/2014/main" id="{6AEBF1E5-F08B-480E-A41D-58D53610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5" y="1916265"/>
            <a:ext cx="2807593" cy="26641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098ABC63-6057-4753-87BB-DF78F78E3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631" y="2667005"/>
            <a:ext cx="1584325" cy="12001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zvýšená vstupní cena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E1E041F-3B50-47F6-AA3A-8A0B098CD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450" y="4940750"/>
            <a:ext cx="1800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4800" dirty="0">
                <a:latin typeface="Gill Sans MT" panose="020B0502020104020203" pitchFamily="34" charset="-18"/>
              </a:rPr>
              <a:t>100</a:t>
            </a:r>
            <a:endParaRPr lang="cs-CZ" dirty="0">
              <a:latin typeface="Gill Sans MT" panose="020B0502020104020203" pitchFamily="34" charset="-18"/>
            </a:endParaRPr>
          </a:p>
        </p:txBody>
      </p:sp>
      <p:sp>
        <p:nvSpPr>
          <p:cNvPr id="16" name="Line 6">
            <a:extLst>
              <a:ext uri="{FF2B5EF4-FFF2-40B4-BE49-F238E27FC236}">
                <a16:creationId xmlns:a16="http://schemas.microsoft.com/office/drawing/2014/main" id="{E8626542-3CC8-4959-A140-B9590AE3F2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78687" y="299618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7" name="Line 7">
            <a:extLst>
              <a:ext uri="{FF2B5EF4-FFF2-40B4-BE49-F238E27FC236}">
                <a16:creationId xmlns:a16="http://schemas.microsoft.com/office/drawing/2014/main" id="{B3033635-7C54-482A-868E-F5A27D6BF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878687" y="2996186"/>
            <a:ext cx="3603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8" name="Line 8">
            <a:extLst>
              <a:ext uri="{FF2B5EF4-FFF2-40B4-BE49-F238E27FC236}">
                <a16:creationId xmlns:a16="http://schemas.microsoft.com/office/drawing/2014/main" id="{CB5DD10D-3280-4E27-9877-B6B92A693E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83062" y="4651824"/>
            <a:ext cx="633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id="{E69E4C8D-FF84-4356-A080-293929C13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849" y="1916265"/>
            <a:ext cx="2808808" cy="266412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221A1D53-1AFD-40F1-A03B-228360B3A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090" y="2432718"/>
            <a:ext cx="1584325" cy="16312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roční odpisová sazba pro zvýšenou vstupní cenu</a:t>
            </a:r>
          </a:p>
        </p:txBody>
      </p:sp>
    </p:spTree>
    <p:extLst>
      <p:ext uri="{BB962C8B-B14F-4D97-AF65-F5344CB8AC3E}">
        <p14:creationId xmlns:p14="http://schemas.microsoft.com/office/powerpoint/2010/main" val="1323571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degresivní odpisování ze vstupní ceny – 1. rok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 dirty="0"/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326FFF79-D49C-4C6E-9AB5-BDDAB26A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6" y="2238378"/>
            <a:ext cx="4543424" cy="142247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55DB03DA-63A1-4435-8644-3B0290F22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127" y="2471637"/>
            <a:ext cx="1584325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vstupní cena</a:t>
            </a: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B5DD302F-9011-41A5-9219-F3735C2B2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028" y="4077171"/>
            <a:ext cx="18002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lang="cs-CZ">
              <a:latin typeface="Arial" charset="0"/>
            </a:endParaRPr>
          </a:p>
        </p:txBody>
      </p:sp>
      <p:sp>
        <p:nvSpPr>
          <p:cNvPr id="24" name="Line 6">
            <a:extLst>
              <a:ext uri="{FF2B5EF4-FFF2-40B4-BE49-F238E27FC236}">
                <a16:creationId xmlns:a16="http://schemas.microsoft.com/office/drawing/2014/main" id="{F18286EA-F45B-4C82-B102-D91859708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5640" y="3788246"/>
            <a:ext cx="63373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5" name="Oval 7">
            <a:extLst>
              <a:ext uri="{FF2B5EF4-FFF2-40B4-BE49-F238E27FC236}">
                <a16:creationId xmlns:a16="http://schemas.microsoft.com/office/drawing/2014/main" id="{8B57628C-686F-4FD3-B9F5-6CEA480AD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76" y="4005064"/>
            <a:ext cx="4543424" cy="1324171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26" name="Text Box 8">
            <a:extLst>
              <a:ext uri="{FF2B5EF4-FFF2-40B4-BE49-F238E27FC236}">
                <a16:creationId xmlns:a16="http://schemas.microsoft.com/office/drawing/2014/main" id="{6A9F70F5-036E-4383-B51B-D105803A5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888" y="4423964"/>
            <a:ext cx="1944216" cy="461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koeficient</a:t>
            </a:r>
          </a:p>
        </p:txBody>
      </p:sp>
    </p:spTree>
    <p:extLst>
      <p:ext uri="{BB962C8B-B14F-4D97-AF65-F5344CB8AC3E}">
        <p14:creationId xmlns:p14="http://schemas.microsoft.com/office/powerpoint/2010/main" val="121471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degresivní odpisování ze zůstatkové ceny – další roky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 dirty="0"/>
          </a:p>
        </p:txBody>
      </p:sp>
      <p:sp>
        <p:nvSpPr>
          <p:cNvPr id="11" name="Oval 3">
            <a:extLst>
              <a:ext uri="{FF2B5EF4-FFF2-40B4-BE49-F238E27FC236}">
                <a16:creationId xmlns:a16="http://schemas.microsoft.com/office/drawing/2014/main" id="{7B2B5172-0EDB-42B9-BDB6-9D7464D5F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1033" y="1859196"/>
            <a:ext cx="2663825" cy="161565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C371F9-D5B3-4061-9049-641C23076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27" y="2046490"/>
            <a:ext cx="15843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6000" dirty="0">
                <a:latin typeface="Gill Sans MT" panose="020B0502020104020203" pitchFamily="34" charset="-18"/>
              </a:rPr>
              <a:t>  2</a:t>
            </a:r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80DD1375-4255-4C1C-ADF5-63290CC63F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31657" y="218951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id="{45DDB06D-ABEA-4D35-84D1-171C7DB3A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1657" y="218951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6E271A16-AA74-4726-9D65-A6D99DCF20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9545" y="3631110"/>
            <a:ext cx="8708880" cy="2842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6" name="Oval 8">
            <a:extLst>
              <a:ext uri="{FF2B5EF4-FFF2-40B4-BE49-F238E27FC236}">
                <a16:creationId xmlns:a16="http://schemas.microsoft.com/office/drawing/2014/main" id="{5FF6B0C1-D656-4B93-A348-D445834E8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1564" y="3845275"/>
            <a:ext cx="4466356" cy="152577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9998EA19-CCE6-41CA-AE22-75284E121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886" y="2222702"/>
            <a:ext cx="1964120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zůstatková cena</a:t>
            </a:r>
          </a:p>
        </p:txBody>
      </p:sp>
      <p:sp>
        <p:nvSpPr>
          <p:cNvPr id="18" name="Oval 10">
            <a:extLst>
              <a:ext uri="{FF2B5EF4-FFF2-40B4-BE49-F238E27FC236}">
                <a16:creationId xmlns:a16="http://schemas.microsoft.com/office/drawing/2014/main" id="{08809642-B360-4676-B95E-F3F7CAC51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239" y="3918300"/>
            <a:ext cx="2663825" cy="12969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03C1D796-9184-4E25-A638-1FD496DE3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1476" y="4350100"/>
            <a:ext cx="1728564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koeficient</a:t>
            </a:r>
          </a:p>
        </p:txBody>
      </p:sp>
      <p:sp>
        <p:nvSpPr>
          <p:cNvPr id="20" name="Line 12">
            <a:extLst>
              <a:ext uri="{FF2B5EF4-FFF2-40B4-BE49-F238E27FC236}">
                <a16:creationId xmlns:a16="http://schemas.microsoft.com/office/drawing/2014/main" id="{9F4901C8-9704-44A6-AF9E-C5197409F7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6526" y="4566000"/>
            <a:ext cx="6477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5EFFD915-35EE-40A8-BE85-6F6EEC460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461" y="4169630"/>
            <a:ext cx="3246145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počet let, po které bylo odpisováno </a:t>
            </a:r>
          </a:p>
        </p:txBody>
      </p:sp>
    </p:spTree>
    <p:extLst>
      <p:ext uri="{BB962C8B-B14F-4D97-AF65-F5344CB8AC3E}">
        <p14:creationId xmlns:p14="http://schemas.microsoft.com/office/powerpoint/2010/main" val="856789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degresivní odpisování ze zvýšené zůstatkové ceny – 1. rok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 dirty="0"/>
          </a:p>
        </p:txBody>
      </p:sp>
      <p:sp>
        <p:nvSpPr>
          <p:cNvPr id="11" name="Oval 3">
            <a:extLst>
              <a:ext uri="{FF2B5EF4-FFF2-40B4-BE49-F238E27FC236}">
                <a16:creationId xmlns:a16="http://schemas.microsoft.com/office/drawing/2014/main" id="{932613C8-BCE3-4794-AD1C-19ABBD19B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1" y="1914952"/>
            <a:ext cx="3529012" cy="1297926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1FE6A0D0-7C7C-46A9-9937-1EC78B5C9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914" y="2040761"/>
            <a:ext cx="15843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6600" dirty="0">
                <a:latin typeface="Gill Sans MT" panose="020B0502020104020203" pitchFamily="34" charset="-18"/>
              </a:rPr>
              <a:t>2</a:t>
            </a:r>
          </a:p>
        </p:txBody>
      </p:sp>
      <p:sp>
        <p:nvSpPr>
          <p:cNvPr id="13" name="Line 5">
            <a:extLst>
              <a:ext uri="{FF2B5EF4-FFF2-40B4-BE49-F238E27FC236}">
                <a16:creationId xmlns:a16="http://schemas.microsoft.com/office/drawing/2014/main" id="{B08D7574-4F9D-4524-9D6B-77816C211F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30676" y="233340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id="{EF02FCCC-BA0E-487E-ABF7-3363D5DD96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676" y="2333403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3B6A3ABB-22C4-463D-B8EA-A9ABD619E3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71700" y="3414490"/>
            <a:ext cx="7093248" cy="137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6" name="Text Box 8">
            <a:extLst>
              <a:ext uri="{FF2B5EF4-FFF2-40B4-BE49-F238E27FC236}">
                <a16:creationId xmlns:a16="http://schemas.microsoft.com/office/drawing/2014/main" id="{84326C1E-7F90-405B-86DC-44496A86D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88" y="2140777"/>
            <a:ext cx="2405063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zvýšená zůstatková cena</a:t>
            </a:r>
          </a:p>
        </p:txBody>
      </p:sp>
      <p:sp>
        <p:nvSpPr>
          <p:cNvPr id="17" name="Oval 9">
            <a:extLst>
              <a:ext uri="{FF2B5EF4-FFF2-40B4-BE49-F238E27FC236}">
                <a16:creationId xmlns:a16="http://schemas.microsoft.com/office/drawing/2014/main" id="{7E15AF57-7212-40CB-9E62-758646613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076" y="3608578"/>
            <a:ext cx="4676824" cy="1651427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>
              <a:latin typeface="Gill Sans MT" panose="020B0502020104020203" pitchFamily="34" charset="-18"/>
            </a:endParaRPr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89593230-6BDA-4DAF-B7C7-44544BA4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9238" y="3989169"/>
            <a:ext cx="3213149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>
                <a:latin typeface="Gill Sans MT" panose="020B0502020104020203" pitchFamily="34" charset="-18"/>
              </a:rPr>
              <a:t>koeficient pro zvýšenou zůstatkovou cenu</a:t>
            </a:r>
          </a:p>
        </p:txBody>
      </p:sp>
    </p:spTree>
    <p:extLst>
      <p:ext uri="{BB962C8B-B14F-4D97-AF65-F5344CB8AC3E}">
        <p14:creationId xmlns:p14="http://schemas.microsoft.com/office/powerpoint/2010/main" val="68781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Odpisové vzorce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degresivní odpisování ze zvýšené zůstatkové ceny – další roky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 dirty="0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F31DCED6-E86F-46A0-83B8-AF1BA8269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2445" y="1814516"/>
            <a:ext cx="4304431" cy="154237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791CAC9-D997-4794-9FC4-A2F57E79A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758" y="2060849"/>
            <a:ext cx="15843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6000" dirty="0"/>
              <a:t>2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F682E50-6806-4694-9C73-4E67E78429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7257" y="2204368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AE55C8FD-57F9-499D-9A0D-F1BE61336A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7257" y="2204368"/>
            <a:ext cx="360363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66DE7146-DDE0-4914-A66F-365A0CFB6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3793" y="3428999"/>
            <a:ext cx="7844557" cy="521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Oval 8">
            <a:extLst>
              <a:ext uri="{FF2B5EF4-FFF2-40B4-BE49-F238E27FC236}">
                <a16:creationId xmlns:a16="http://schemas.microsoft.com/office/drawing/2014/main" id="{205D2B20-EDB2-4AEE-AB84-EE4505E2C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195" y="3573016"/>
            <a:ext cx="5029968" cy="1722973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0B53E09-7792-4FA6-9D22-59751DC5B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547" y="2170573"/>
            <a:ext cx="1800225" cy="8302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/>
              <a:t>zůstatková cena</a:t>
            </a:r>
          </a:p>
        </p:txBody>
      </p:sp>
      <p:sp>
        <p:nvSpPr>
          <p:cNvPr id="12" name="Oval 10">
            <a:extLst>
              <a:ext uri="{FF2B5EF4-FFF2-40B4-BE49-F238E27FC236}">
                <a16:creationId xmlns:a16="http://schemas.microsoft.com/office/drawing/2014/main" id="{15B14F64-69FB-427E-B7BD-E60DEFF7D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3795" y="4004220"/>
            <a:ext cx="2663825" cy="129698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221F2293-CF1D-4DAF-BCBB-DB41FE911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5843" y="4411960"/>
            <a:ext cx="1727969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400" dirty="0"/>
              <a:t>koeficient</a:t>
            </a:r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04A611F3-152A-4E5A-A0BF-58E0A870A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2106" y="4653136"/>
            <a:ext cx="6477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B1C7596E-EE13-4F7F-9E97-228184EB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8291" y="3923424"/>
            <a:ext cx="3380059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cs-CZ" sz="2000" dirty="0"/>
              <a:t>počet let, po které bylo odpisováno ze zvýšené zůstatkové ceny </a:t>
            </a:r>
          </a:p>
        </p:txBody>
      </p:sp>
    </p:spTree>
    <p:extLst>
      <p:ext uri="{BB962C8B-B14F-4D97-AF65-F5344CB8AC3E}">
        <p14:creationId xmlns:p14="http://schemas.microsoft.com/office/powerpoint/2010/main" val="283274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Obecná společná ustanovení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Základ daně z příjmů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Daňové a nedaňové výdaje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Daňové odpisy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Položky odčitatelné od základu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Slevy na dani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Položky odčitatelné od základu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pt-BR" b="1" dirty="0"/>
              <a:t>daňová ztráta</a:t>
            </a:r>
            <a:r>
              <a:rPr lang="cs-CZ" b="1" dirty="0"/>
              <a:t> </a:t>
            </a:r>
            <a:r>
              <a:rPr lang="cs-CZ" dirty="0"/>
              <a:t>(§ 34 odst. 1 ZDP, § 38n ZDP)</a:t>
            </a:r>
          </a:p>
          <a:p>
            <a:r>
              <a:rPr lang="cs-CZ" b="1" dirty="0"/>
              <a:t>odpočet na podporu výzkumu a vývoje </a:t>
            </a:r>
            <a:r>
              <a:rPr lang="cs-CZ" dirty="0"/>
              <a:t>(§ 34 odst. 4, § 34a až </a:t>
            </a:r>
            <a:br>
              <a:rPr lang="cs-CZ" dirty="0"/>
            </a:br>
            <a:r>
              <a:rPr lang="cs-CZ" dirty="0"/>
              <a:t>§ 34e ZDP)</a:t>
            </a:r>
          </a:p>
          <a:p>
            <a:pPr lvl="1"/>
            <a:r>
              <a:rPr lang="pt-BR" dirty="0"/>
              <a:t>100 % </a:t>
            </a:r>
            <a:r>
              <a:rPr lang="cs-CZ" dirty="0"/>
              <a:t>nebo 110 % výdajů na realizaci projektu </a:t>
            </a:r>
            <a:r>
              <a:rPr lang="pt-BR" dirty="0"/>
              <a:t>výzkum</a:t>
            </a:r>
            <a:r>
              <a:rPr lang="cs-CZ" dirty="0"/>
              <a:t>u</a:t>
            </a:r>
            <a:r>
              <a:rPr lang="pt-BR" dirty="0"/>
              <a:t> a vývoj</a:t>
            </a:r>
            <a:r>
              <a:rPr lang="cs-CZ" dirty="0"/>
              <a:t>e</a:t>
            </a:r>
            <a:endParaRPr lang="pt-BR" dirty="0"/>
          </a:p>
          <a:p>
            <a:r>
              <a:rPr lang="cs-CZ" b="1" dirty="0"/>
              <a:t>odpočet na podporu odborného vzdělávání </a:t>
            </a:r>
            <a:r>
              <a:rPr lang="cs-CZ" dirty="0"/>
              <a:t>(§ 34 odst. 4, § 34f až 34h ZDP)</a:t>
            </a:r>
          </a:p>
          <a:p>
            <a:pPr lvl="1"/>
            <a:r>
              <a:rPr lang="cs-CZ" dirty="0"/>
              <a:t>odpočet na podporu pořízení majetku</a:t>
            </a:r>
          </a:p>
          <a:p>
            <a:pPr lvl="1"/>
            <a:r>
              <a:rPr lang="cs-CZ" dirty="0"/>
              <a:t>odpočet na podporu výdajů vynaložených na žáka nebo studenta v rámci odborného vzdělávání</a:t>
            </a:r>
            <a:endParaRPr lang="pt-BR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535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Slevy na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upravuje § 35, 35a a 35b ZDP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sleva za zaměstnance se zdravotním postižením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sleva za zastavenou exekuci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sleva pro poplatníka s investiční pobídkou (100 %)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sleva pro poplatníka s investiční pobídkou (nižší částka)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3282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daňové 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dirty="0"/>
              <a:t>Poplatník OSVČ zakoupil pro své podnikání počítač za cenu </a:t>
            </a:r>
            <a:r>
              <a:rPr lang="cs-CZ" dirty="0"/>
              <a:t>7</a:t>
            </a:r>
            <a:r>
              <a:rPr lang="pt-BR" dirty="0"/>
              <a:t>8.000,- Kč, za dopravu počítače zaplatil poplatník částku 2.000,- Kč. Poplatník provedl v dalším roce modernizaci počítače za cenu 10.000,- Kč, přičemž tuto částku uplatnil jako výdaj na dosažení, zajištění a udržení příjmů. V 3. roce po zakoupení provedl další modernizaci počítače, opět za 10.000,- Kč, ovšem tentokrát neuplatnil tuto částku jako výdaj na dosažení, zajištění a udržení příjmů.</a:t>
            </a:r>
          </a:p>
          <a:p>
            <a:pPr marL="623887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t-BR" dirty="0"/>
              <a:t>Určete vstupní cenu počítače.</a:t>
            </a:r>
          </a:p>
          <a:p>
            <a:pPr marL="623887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t-BR" dirty="0"/>
              <a:t>Odpište počítač lineárně i degresivně s použitím co nejvyšších sazeb za co nejkratší dobu bez zvýšení odpisu v prvním roce odpisování o 10 %.</a:t>
            </a:r>
          </a:p>
          <a:p>
            <a:pPr marL="623887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t-BR" dirty="0"/>
              <a:t>Odpište počítač lineárně i degresivně s použitím co nejvyšších sazeb za co nejkratší dobu se zvýšením odpisu v prvním roce odpisování o 10 %.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60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Obecná společná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4329"/>
            <a:ext cx="10515600" cy="448934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věci</a:t>
            </a:r>
            <a:r>
              <a:rPr lang="cs-CZ" dirty="0"/>
              <a:t> (§ 21b ZDP) 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vymezení hmotné movité věci, obchodní závod, cenné papíry, jednotky, závdavek, nízkoemisní a bezemisní vozidlo</a:t>
            </a:r>
          </a:p>
          <a:p>
            <a:pPr>
              <a:lnSpc>
                <a:spcPct val="120000"/>
              </a:lnSpc>
            </a:pPr>
            <a:r>
              <a:rPr lang="cs-CZ" b="1" dirty="0"/>
              <a:t>majetková práva </a:t>
            </a:r>
            <a:r>
              <a:rPr lang="cs-CZ" dirty="0"/>
              <a:t>(§ 21c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plnění ze </a:t>
            </a:r>
            <a:r>
              <a:rPr lang="cs-CZ" dirty="0" err="1"/>
              <a:t>svěřenského</a:t>
            </a:r>
            <a:r>
              <a:rPr lang="cs-CZ" dirty="0"/>
              <a:t> fondu, rodinné fundace, vzájemné darování, nájem a pacht</a:t>
            </a:r>
          </a:p>
          <a:p>
            <a:pPr>
              <a:lnSpc>
                <a:spcPct val="120000"/>
              </a:lnSpc>
            </a:pPr>
            <a:r>
              <a:rPr lang="cs-CZ" b="1" dirty="0"/>
              <a:t>finanční leasing </a:t>
            </a:r>
            <a:r>
              <a:rPr lang="cs-CZ" dirty="0"/>
              <a:t>(§ 21d ZDP)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osoby </a:t>
            </a:r>
            <a:r>
              <a:rPr lang="cs-CZ" dirty="0"/>
              <a:t>(§ 21e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banky, stát, manžel a partner, společně hospodařící domácnost</a:t>
            </a:r>
          </a:p>
          <a:p>
            <a:pPr>
              <a:lnSpc>
                <a:spcPct val="120000"/>
              </a:lnSpc>
            </a:pPr>
            <a:r>
              <a:rPr lang="cs-CZ" b="1" dirty="0"/>
              <a:t>vklady do svěřenských fondů, fundací a ústavů </a:t>
            </a:r>
            <a:r>
              <a:rPr lang="cs-CZ" dirty="0"/>
              <a:t>(§ 21f ZDP)</a:t>
            </a:r>
          </a:p>
          <a:p>
            <a:pPr>
              <a:lnSpc>
                <a:spcPct val="120000"/>
              </a:lnSpc>
            </a:pPr>
            <a:r>
              <a:rPr lang="cs-CZ" b="1" dirty="0"/>
              <a:t>vztah k účetním předpisům </a:t>
            </a:r>
            <a:r>
              <a:rPr lang="cs-CZ" dirty="0"/>
              <a:t>(§ 21h ZDP)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příjmy = výnosy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výdaje = náklady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23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Základ daně z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pt-BR" dirty="0"/>
              <a:t>rozdíl, o který příjmy</a:t>
            </a:r>
            <a:r>
              <a:rPr lang="cs-CZ" dirty="0"/>
              <a:t> (výnosy)</a:t>
            </a:r>
            <a:r>
              <a:rPr lang="pt-BR" dirty="0"/>
              <a:t> převyšují výdaje </a:t>
            </a:r>
            <a:r>
              <a:rPr lang="cs-CZ" dirty="0"/>
              <a:t>(náklady) </a:t>
            </a:r>
            <a:r>
              <a:rPr lang="pt-BR" dirty="0"/>
              <a:t>vynaložené na dosažení, zajištění a udržení příjmů</a:t>
            </a:r>
            <a:r>
              <a:rPr lang="cs-CZ" dirty="0"/>
              <a:t> (§ 23 odst. 1 ZDP)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věcná souvislost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časová souvislost</a:t>
            </a:r>
          </a:p>
          <a:p>
            <a:pPr>
              <a:lnSpc>
                <a:spcPct val="110000"/>
              </a:lnSpc>
            </a:pPr>
            <a:r>
              <a:rPr lang="cs-CZ" dirty="0"/>
              <a:t>vychází se (§ 23 odst. 2 ZDP)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z výsledku hospodaření (účetní jednotky, § 21h ZDP)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z rozdílu mezi příjmy a výdaji (ostatní)</a:t>
            </a:r>
          </a:p>
          <a:p>
            <a:pPr>
              <a:lnSpc>
                <a:spcPct val="110000"/>
              </a:lnSpc>
            </a:pPr>
            <a:r>
              <a:rPr lang="cs-CZ" dirty="0"/>
              <a:t>zvyšování nebo snižování výsledku hospodaření nebo rozdílu mezi příjmy a výdaji (§ 23 odst. 3 ZDP) a nezahrnování do základu (§ 23 odst. 4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08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Základ daně z příjmů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transfer </a:t>
            </a:r>
            <a:r>
              <a:rPr lang="cs-CZ" b="1" dirty="0" err="1"/>
              <a:t>pricing</a:t>
            </a:r>
            <a:r>
              <a:rPr lang="cs-CZ" b="1" dirty="0"/>
              <a:t> </a:t>
            </a:r>
            <a:r>
              <a:rPr lang="cs-CZ" dirty="0"/>
              <a:t>(§ 23 odst. 7 ZDP)</a:t>
            </a:r>
          </a:p>
          <a:p>
            <a:pPr lvl="1"/>
            <a:r>
              <a:rPr lang="pt-BR" dirty="0"/>
              <a:t>spojen</a:t>
            </a:r>
            <a:r>
              <a:rPr lang="cs-CZ" dirty="0"/>
              <a:t>é</a:t>
            </a:r>
            <a:r>
              <a:rPr lang="pt-BR" dirty="0"/>
              <a:t> osob</a:t>
            </a:r>
            <a:r>
              <a:rPr lang="cs-CZ" dirty="0"/>
              <a:t>y</a:t>
            </a:r>
            <a:endParaRPr lang="pt-BR" dirty="0"/>
          </a:p>
          <a:p>
            <a:pPr lvl="2"/>
            <a:r>
              <a:rPr lang="pt-BR" dirty="0"/>
              <a:t>kapitálově</a:t>
            </a:r>
          </a:p>
          <a:p>
            <a:pPr lvl="2"/>
            <a:r>
              <a:rPr lang="pt-BR" dirty="0"/>
              <a:t>jinak</a:t>
            </a:r>
            <a:endParaRPr lang="cs-CZ" dirty="0"/>
          </a:p>
          <a:p>
            <a:pPr lvl="1"/>
            <a:r>
              <a:rPr lang="cs-CZ" dirty="0"/>
              <a:t>ceny sjednané mezi spojenými osobami </a:t>
            </a:r>
          </a:p>
          <a:p>
            <a:pPr lvl="1"/>
            <a:r>
              <a:rPr lang="cs-CZ" dirty="0"/>
              <a:t>ceny, které by byly sjednány mezi nespojenými osobami v běžných obchodních vztazích za stejných nebo obdobných podmínek</a:t>
            </a:r>
          </a:p>
          <a:p>
            <a:pPr lvl="1"/>
            <a:r>
              <a:rPr lang="cs-CZ" dirty="0"/>
              <a:t>editační povinnost </a:t>
            </a:r>
            <a:r>
              <a:rPr lang="cs-CZ"/>
              <a:t>(§ 38nc ZDP)</a:t>
            </a:r>
            <a:endParaRPr lang="cs-CZ" dirty="0"/>
          </a:p>
          <a:p>
            <a:pPr lvl="2"/>
            <a:endParaRPr lang="pt-BR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04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Daňové a nedaňové výdaje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daňové výdaje</a:t>
            </a:r>
          </a:p>
          <a:p>
            <a:pPr lvl="1"/>
            <a:r>
              <a:rPr lang="cs-CZ" dirty="0"/>
              <a:t>obecné vymezení  (§ 24 odst. 1 ZDP)</a:t>
            </a:r>
          </a:p>
          <a:p>
            <a:pPr lvl="1"/>
            <a:r>
              <a:rPr lang="cs-CZ" dirty="0"/>
              <a:t>a také = výčet (</a:t>
            </a:r>
            <a:r>
              <a:rPr lang="pt-BR" dirty="0"/>
              <a:t>§ 24 odst. 2</a:t>
            </a:r>
            <a:r>
              <a:rPr lang="cs-CZ" dirty="0"/>
              <a:t> ZDP)</a:t>
            </a:r>
            <a:endParaRPr lang="pt-BR" dirty="0"/>
          </a:p>
          <a:p>
            <a:pPr lvl="2"/>
            <a:r>
              <a:rPr lang="cs-CZ" dirty="0"/>
              <a:t>odpisy hmotného majetku a zůstatková cena hmotného majetku (</a:t>
            </a:r>
            <a:r>
              <a:rPr lang="pt-BR" dirty="0"/>
              <a:t>písm. a) </a:t>
            </a:r>
            <a:r>
              <a:rPr lang="cs-CZ" dirty="0"/>
              <a:t>a b))</a:t>
            </a:r>
            <a:endParaRPr lang="pt-BR" dirty="0"/>
          </a:p>
          <a:p>
            <a:pPr lvl="2"/>
            <a:r>
              <a:rPr lang="cs-CZ" dirty="0"/>
              <a:t>rezervy a opravné položky (</a:t>
            </a:r>
            <a:r>
              <a:rPr lang="pt-BR" dirty="0"/>
              <a:t>pí</a:t>
            </a:r>
            <a:r>
              <a:rPr lang="cs-CZ" dirty="0"/>
              <a:t>s</a:t>
            </a:r>
            <a:r>
              <a:rPr lang="pt-BR" dirty="0"/>
              <a:t>m. </a:t>
            </a:r>
            <a:r>
              <a:rPr lang="cs-CZ" dirty="0"/>
              <a:t>i</a:t>
            </a:r>
            <a:r>
              <a:rPr lang="pt-BR" dirty="0"/>
              <a:t>)</a:t>
            </a:r>
            <a:r>
              <a:rPr lang="cs-CZ" dirty="0"/>
              <a:t>)</a:t>
            </a:r>
            <a:endParaRPr lang="pt-BR" dirty="0"/>
          </a:p>
          <a:p>
            <a:pPr lvl="2"/>
            <a:r>
              <a:rPr lang="pl-PL" dirty="0"/>
              <a:t>výdaje (náklady) na pracovní a sociální podmínky (</a:t>
            </a:r>
            <a:r>
              <a:rPr lang="pt-BR" dirty="0"/>
              <a:t>písm. j)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paušální výdaj na dopravu (písm. </a:t>
            </a:r>
            <a:r>
              <a:rPr lang="cs-CZ" dirty="0" err="1"/>
              <a:t>zt</a:t>
            </a:r>
            <a:r>
              <a:rPr lang="cs-CZ" dirty="0"/>
              <a:t>))</a:t>
            </a:r>
            <a:endParaRPr lang="pt-BR" dirty="0"/>
          </a:p>
          <a:p>
            <a:r>
              <a:rPr lang="cs-CZ" b="1" dirty="0"/>
              <a:t>nedaňové výdaje</a:t>
            </a:r>
          </a:p>
          <a:p>
            <a:pPr lvl="1"/>
            <a:r>
              <a:rPr lang="cs-CZ" dirty="0"/>
              <a:t>výčet (</a:t>
            </a:r>
            <a:r>
              <a:rPr lang="pt-BR" dirty="0"/>
              <a:t>§ 25 odst. 1</a:t>
            </a:r>
            <a:r>
              <a:rPr lang="cs-CZ" dirty="0"/>
              <a:t> ZDP)</a:t>
            </a:r>
            <a:endParaRPr lang="pt-BR" dirty="0"/>
          </a:p>
          <a:p>
            <a:pPr lvl="2"/>
            <a:r>
              <a:rPr lang="cs-CZ" dirty="0"/>
              <a:t>vyplácené podíly na zisku (</a:t>
            </a:r>
            <a:r>
              <a:rPr lang="pt-BR" dirty="0"/>
              <a:t>písm. e)</a:t>
            </a:r>
            <a:r>
              <a:rPr lang="cs-CZ" dirty="0"/>
              <a:t>)</a:t>
            </a:r>
            <a:endParaRPr lang="pt-BR" dirty="0"/>
          </a:p>
          <a:p>
            <a:pPr lvl="2"/>
            <a:r>
              <a:rPr lang="pl-PL" dirty="0"/>
              <a:t>výdaje na osobní potřebu poplatníka (</a:t>
            </a:r>
            <a:r>
              <a:rPr lang="pt-BR" dirty="0"/>
              <a:t>písm. u)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výdaje na reprezentaci (</a:t>
            </a:r>
            <a:r>
              <a:rPr lang="pt-BR" dirty="0"/>
              <a:t>písm. t)</a:t>
            </a:r>
            <a:r>
              <a:rPr lang="cs-CZ" dirty="0"/>
              <a:t>)</a:t>
            </a:r>
            <a:endParaRPr lang="pt-BR" dirty="0"/>
          </a:p>
          <a:p>
            <a:pPr lvl="2"/>
            <a:r>
              <a:rPr lang="cs-CZ"/>
              <a:t>finanční </a:t>
            </a:r>
            <a:r>
              <a:rPr lang="cs-CZ" dirty="0"/>
              <a:t>výdaje (písm. w))</a:t>
            </a:r>
          </a:p>
          <a:p>
            <a:r>
              <a:rPr lang="cs-CZ" b="1" dirty="0"/>
              <a:t>editační povinnost</a:t>
            </a:r>
            <a:r>
              <a:rPr lang="cs-CZ" dirty="0"/>
              <a:t> (§ 24a a 24b ZDP)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19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Daňové odpisy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lphaUcPeriod"/>
            </a:pPr>
            <a:r>
              <a:rPr lang="cs-CZ" dirty="0"/>
              <a:t>Druhy odpisů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Druhy daňových odpisů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Základní pojmy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Odpisové skupiny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Druhy odpisování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/>
              <a:t>Odpisové vzorce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98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Druhy odpisů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D560D35-B5CF-46B5-A241-D5292FEF1040}"/>
              </a:ext>
            </a:extLst>
          </p:cNvPr>
          <p:cNvGraphicFramePr/>
          <p:nvPr/>
        </p:nvGraphicFramePr>
        <p:xfrm>
          <a:off x="3048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5403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Druhy daňových odpisů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0CC53C4-39AD-4A8B-9C9E-C3DE7F0A8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0900465"/>
              </p:ext>
            </p:extLst>
          </p:nvPr>
        </p:nvGraphicFramePr>
        <p:xfrm>
          <a:off x="2771800" y="1341442"/>
          <a:ext cx="6648400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80127648-06B8-4571-B1F4-E320BFA737CD}"/>
              </a:ext>
            </a:extLst>
          </p:cNvPr>
          <p:cNvCxnSpPr>
            <a:cxnSpLocks/>
          </p:cNvCxnSpPr>
          <p:nvPr/>
        </p:nvCxnSpPr>
        <p:spPr>
          <a:xfrm flipV="1">
            <a:off x="6696364" y="3777673"/>
            <a:ext cx="2723836" cy="12376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F40B879-4204-4E35-8FF8-7049AA23643B}"/>
              </a:ext>
            </a:extLst>
          </p:cNvPr>
          <p:cNvCxnSpPr>
            <a:cxnSpLocks/>
          </p:cNvCxnSpPr>
          <p:nvPr/>
        </p:nvCxnSpPr>
        <p:spPr>
          <a:xfrm>
            <a:off x="6696364" y="3777673"/>
            <a:ext cx="2723836" cy="123767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0722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1019</Words>
  <Application>Microsoft Office PowerPoint</Application>
  <PresentationFormat>Širokoúhlá obrazovka</PresentationFormat>
  <Paragraphs>185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Gill Sans MT</vt:lpstr>
      <vt:lpstr>Wingdings</vt:lpstr>
      <vt:lpstr>Motiv Office</vt:lpstr>
      <vt:lpstr>Společná ustanovení pro daně  z příjmů</vt:lpstr>
      <vt:lpstr>Osnova</vt:lpstr>
      <vt:lpstr>1. Obecná společná ustanovení</vt:lpstr>
      <vt:lpstr>2. Základ daně z příjmů</vt:lpstr>
      <vt:lpstr>2. Základ daně z příjmů</vt:lpstr>
      <vt:lpstr>3. Daňové a nedaňové výdaje</vt:lpstr>
      <vt:lpstr>4. Daňové odpisy</vt:lpstr>
      <vt:lpstr>A. Druhy odpisů</vt:lpstr>
      <vt:lpstr>B. Druhy daňových odpisů</vt:lpstr>
      <vt:lpstr>C. Základní pojmy</vt:lpstr>
      <vt:lpstr>C. Základní pojmy</vt:lpstr>
      <vt:lpstr>D. Odpisové skupiny</vt:lpstr>
      <vt:lpstr>E. Druhy odpisování</vt:lpstr>
      <vt:lpstr>F. Odpisové vzorce</vt:lpstr>
      <vt:lpstr>F. Odpisové vzorce</vt:lpstr>
      <vt:lpstr>F. Odpisové vzorce</vt:lpstr>
      <vt:lpstr>F. Odpisové vzorce</vt:lpstr>
      <vt:lpstr>F. Odpisové vzorce</vt:lpstr>
      <vt:lpstr>F. Odpisové vzorce</vt:lpstr>
      <vt:lpstr>5. Položky odčitatelné od základu daně</vt:lpstr>
      <vt:lpstr>6. Slevy na dani</vt:lpstr>
      <vt:lpstr>Příklad daňové odpisy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153</cp:revision>
  <dcterms:created xsi:type="dcterms:W3CDTF">2019-09-25T20:27:52Z</dcterms:created>
  <dcterms:modified xsi:type="dcterms:W3CDTF">2025-03-15T17:01:03Z</dcterms:modified>
</cp:coreProperties>
</file>