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21" r:id="rId4"/>
    <p:sldId id="322" r:id="rId5"/>
    <p:sldId id="346" r:id="rId6"/>
    <p:sldId id="347" r:id="rId7"/>
    <p:sldId id="348" r:id="rId8"/>
    <p:sldId id="354" r:id="rId9"/>
    <p:sldId id="355" r:id="rId10"/>
    <p:sldId id="356" r:id="rId11"/>
    <p:sldId id="558" r:id="rId12"/>
    <p:sldId id="572" r:id="rId13"/>
    <p:sldId id="576" r:id="rId14"/>
    <p:sldId id="574" r:id="rId15"/>
    <p:sldId id="577" r:id="rId16"/>
    <p:sldId id="26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7C1BA8-A163-4847-ACE4-8B5A6374FCD8}" v="1" dt="2025-04-06T08:07:36.08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75265" autoAdjust="0"/>
  </p:normalViewPr>
  <p:slideViewPr>
    <p:cSldViewPr snapToGrid="0" showGuides="1">
      <p:cViewPr varScale="1">
        <p:scale>
          <a:sx n="70" d="100"/>
          <a:sy n="70" d="100"/>
        </p:scale>
        <p:origin x="1166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137C1BA8-A163-4847-ACE4-8B5A6374FCD8}"/>
    <pc:docChg chg="custSel modSld">
      <pc:chgData name="Radim Boháč" userId="e5098a9a-6a28-40ce-ac6e-47e9b8c9add8" providerId="ADAL" clId="{137C1BA8-A163-4847-ACE4-8B5A6374FCD8}" dt="2025-04-06T08:08:26.970" v="36" actId="478"/>
      <pc:docMkLst>
        <pc:docMk/>
      </pc:docMkLst>
      <pc:sldChg chg="delSp modSp mod delAnim">
        <pc:chgData name="Radim Boháč" userId="e5098a9a-6a28-40ce-ac6e-47e9b8c9add8" providerId="ADAL" clId="{137C1BA8-A163-4847-ACE4-8B5A6374FCD8}" dt="2025-04-06T08:07:43.037" v="9" actId="478"/>
        <pc:sldMkLst>
          <pc:docMk/>
          <pc:sldMk cId="1516605681" sldId="572"/>
        </pc:sldMkLst>
        <pc:spChg chg="del">
          <ac:chgData name="Radim Boháč" userId="e5098a9a-6a28-40ce-ac6e-47e9b8c9add8" providerId="ADAL" clId="{137C1BA8-A163-4847-ACE4-8B5A6374FCD8}" dt="2025-04-06T08:07:09.804" v="0" actId="478"/>
          <ac:spMkLst>
            <pc:docMk/>
            <pc:sldMk cId="1516605681" sldId="572"/>
            <ac:spMk id="9" creationId="{F821179B-A4BF-4F21-B65F-6E02F2D96ACD}"/>
          </ac:spMkLst>
        </pc:spChg>
        <pc:spChg chg="del mod">
          <ac:chgData name="Radim Boháč" userId="e5098a9a-6a28-40ce-ac6e-47e9b8c9add8" providerId="ADAL" clId="{137C1BA8-A163-4847-ACE4-8B5A6374FCD8}" dt="2025-04-06T08:07:36.846" v="4" actId="478"/>
          <ac:spMkLst>
            <pc:docMk/>
            <pc:sldMk cId="1516605681" sldId="572"/>
            <ac:spMk id="10" creationId="{540E71C1-3830-40E1-B326-5B77412C45B3}"/>
          </ac:spMkLst>
        </pc:spChg>
        <pc:spChg chg="del">
          <ac:chgData name="Radim Boháč" userId="e5098a9a-6a28-40ce-ac6e-47e9b8c9add8" providerId="ADAL" clId="{137C1BA8-A163-4847-ACE4-8B5A6374FCD8}" dt="2025-04-06T08:07:39.954" v="7" actId="478"/>
          <ac:spMkLst>
            <pc:docMk/>
            <pc:sldMk cId="1516605681" sldId="572"/>
            <ac:spMk id="15" creationId="{2849EF76-E7B9-4960-87F5-9503AE70705A}"/>
          </ac:spMkLst>
        </pc:spChg>
        <pc:spChg chg="del">
          <ac:chgData name="Radim Boháč" userId="e5098a9a-6a28-40ce-ac6e-47e9b8c9add8" providerId="ADAL" clId="{137C1BA8-A163-4847-ACE4-8B5A6374FCD8}" dt="2025-04-06T08:07:38.066" v="5" actId="478"/>
          <ac:spMkLst>
            <pc:docMk/>
            <pc:sldMk cId="1516605681" sldId="572"/>
            <ac:spMk id="16" creationId="{0E6B3E44-E03A-404A-94DA-06684EC328AE}"/>
          </ac:spMkLst>
        </pc:spChg>
        <pc:spChg chg="del">
          <ac:chgData name="Radim Boháč" userId="e5098a9a-6a28-40ce-ac6e-47e9b8c9add8" providerId="ADAL" clId="{137C1BA8-A163-4847-ACE4-8B5A6374FCD8}" dt="2025-04-06T08:07:43.037" v="9" actId="478"/>
          <ac:spMkLst>
            <pc:docMk/>
            <pc:sldMk cId="1516605681" sldId="572"/>
            <ac:spMk id="17" creationId="{D7AAD23B-DA6C-49A3-863A-F4AEF452C60F}"/>
          </ac:spMkLst>
        </pc:spChg>
        <pc:cxnChg chg="del">
          <ac:chgData name="Radim Boháč" userId="e5098a9a-6a28-40ce-ac6e-47e9b8c9add8" providerId="ADAL" clId="{137C1BA8-A163-4847-ACE4-8B5A6374FCD8}" dt="2025-04-06T08:07:34.974" v="1" actId="478"/>
          <ac:cxnSpMkLst>
            <pc:docMk/>
            <pc:sldMk cId="1516605681" sldId="572"/>
            <ac:cxnSpMk id="11" creationId="{1B426195-99CC-46A3-8B24-75DC3C044E24}"/>
          </ac:cxnSpMkLst>
        </pc:cxnChg>
        <pc:cxnChg chg="del">
          <ac:chgData name="Radim Boháč" userId="e5098a9a-6a28-40ce-ac6e-47e9b8c9add8" providerId="ADAL" clId="{137C1BA8-A163-4847-ACE4-8B5A6374FCD8}" dt="2025-04-06T08:07:35.595" v="2" actId="478"/>
          <ac:cxnSpMkLst>
            <pc:docMk/>
            <pc:sldMk cId="1516605681" sldId="572"/>
            <ac:cxnSpMk id="12" creationId="{F4BC24C3-6DAF-48C7-9553-AE2E4B82C264}"/>
          </ac:cxnSpMkLst>
        </pc:cxnChg>
        <pc:cxnChg chg="del">
          <ac:chgData name="Radim Boháč" userId="e5098a9a-6a28-40ce-ac6e-47e9b8c9add8" providerId="ADAL" clId="{137C1BA8-A163-4847-ACE4-8B5A6374FCD8}" dt="2025-04-06T08:07:41.093" v="8" actId="478"/>
          <ac:cxnSpMkLst>
            <pc:docMk/>
            <pc:sldMk cId="1516605681" sldId="572"/>
            <ac:cxnSpMk id="13" creationId="{38010602-FB3B-4B21-8905-873C167480FA}"/>
          </ac:cxnSpMkLst>
        </pc:cxnChg>
        <pc:cxnChg chg="del">
          <ac:chgData name="Radim Boháč" userId="e5098a9a-6a28-40ce-ac6e-47e9b8c9add8" providerId="ADAL" clId="{137C1BA8-A163-4847-ACE4-8B5A6374FCD8}" dt="2025-04-06T08:07:38.928" v="6" actId="478"/>
          <ac:cxnSpMkLst>
            <pc:docMk/>
            <pc:sldMk cId="1516605681" sldId="572"/>
            <ac:cxnSpMk id="14" creationId="{C84389ED-675D-4570-91FD-F4985C7A9123}"/>
          </ac:cxnSpMkLst>
        </pc:cxnChg>
      </pc:sldChg>
      <pc:sldChg chg="delSp mod delAnim">
        <pc:chgData name="Radim Boháč" userId="e5098a9a-6a28-40ce-ac6e-47e9b8c9add8" providerId="ADAL" clId="{137C1BA8-A163-4847-ACE4-8B5A6374FCD8}" dt="2025-04-06T08:08:00.895" v="22" actId="478"/>
        <pc:sldMkLst>
          <pc:docMk/>
          <pc:sldMk cId="237594572" sldId="576"/>
        </pc:sldMkLst>
        <pc:spChg chg="del">
          <ac:chgData name="Radim Boháč" userId="e5098a9a-6a28-40ce-ac6e-47e9b8c9add8" providerId="ADAL" clId="{137C1BA8-A163-4847-ACE4-8B5A6374FCD8}" dt="2025-04-06T08:07:57.306" v="19" actId="478"/>
          <ac:spMkLst>
            <pc:docMk/>
            <pc:sldMk cId="237594572" sldId="576"/>
            <ac:spMk id="9" creationId="{BA748A52-90D7-40AE-8D8C-291385CD87F9}"/>
          </ac:spMkLst>
        </pc:spChg>
        <pc:spChg chg="del">
          <ac:chgData name="Radim Boháč" userId="e5098a9a-6a28-40ce-ac6e-47e9b8c9add8" providerId="ADAL" clId="{137C1BA8-A163-4847-ACE4-8B5A6374FCD8}" dt="2025-04-06T08:07:49.102" v="11" actId="478"/>
          <ac:spMkLst>
            <pc:docMk/>
            <pc:sldMk cId="237594572" sldId="576"/>
            <ac:spMk id="10" creationId="{E5FEC861-BE05-4076-9FE3-963DA3724D3D}"/>
          </ac:spMkLst>
        </pc:spChg>
        <pc:spChg chg="del">
          <ac:chgData name="Radim Boháč" userId="e5098a9a-6a28-40ce-ac6e-47e9b8c9add8" providerId="ADAL" clId="{137C1BA8-A163-4847-ACE4-8B5A6374FCD8}" dt="2025-04-06T08:07:52.472" v="14" actId="478"/>
          <ac:spMkLst>
            <pc:docMk/>
            <pc:sldMk cId="237594572" sldId="576"/>
            <ac:spMk id="11" creationId="{B6A402BC-4950-416F-870A-10295B7D573A}"/>
          </ac:spMkLst>
        </pc:spChg>
        <pc:spChg chg="del">
          <ac:chgData name="Radim Boháč" userId="e5098a9a-6a28-40ce-ac6e-47e9b8c9add8" providerId="ADAL" clId="{137C1BA8-A163-4847-ACE4-8B5A6374FCD8}" dt="2025-04-06T08:07:59.506" v="21" actId="478"/>
          <ac:spMkLst>
            <pc:docMk/>
            <pc:sldMk cId="237594572" sldId="576"/>
            <ac:spMk id="15" creationId="{16BD882A-C32B-4B5C-BF13-54D03DDC8C57}"/>
          </ac:spMkLst>
        </pc:spChg>
        <pc:spChg chg="del">
          <ac:chgData name="Radim Boháč" userId="e5098a9a-6a28-40ce-ac6e-47e9b8c9add8" providerId="ADAL" clId="{137C1BA8-A163-4847-ACE4-8B5A6374FCD8}" dt="2025-04-06T08:07:53.492" v="15" actId="478"/>
          <ac:spMkLst>
            <pc:docMk/>
            <pc:sldMk cId="237594572" sldId="576"/>
            <ac:spMk id="16" creationId="{7C2584DA-6965-4B71-BEF5-254CE9A91961}"/>
          </ac:spMkLst>
        </pc:spChg>
        <pc:spChg chg="del">
          <ac:chgData name="Radim Boháč" userId="e5098a9a-6a28-40ce-ac6e-47e9b8c9add8" providerId="ADAL" clId="{137C1BA8-A163-4847-ACE4-8B5A6374FCD8}" dt="2025-04-06T08:08:00.895" v="22" actId="478"/>
          <ac:spMkLst>
            <pc:docMk/>
            <pc:sldMk cId="237594572" sldId="576"/>
            <ac:spMk id="19" creationId="{8AC154CA-AD9F-44F9-A97C-EC0C600EA379}"/>
          </ac:spMkLst>
        </pc:spChg>
        <pc:spChg chg="del">
          <ac:chgData name="Radim Boháč" userId="e5098a9a-6a28-40ce-ac6e-47e9b8c9add8" providerId="ADAL" clId="{137C1BA8-A163-4847-ACE4-8B5A6374FCD8}" dt="2025-04-06T08:07:54.338" v="16" actId="478"/>
          <ac:spMkLst>
            <pc:docMk/>
            <pc:sldMk cId="237594572" sldId="576"/>
            <ac:spMk id="21" creationId="{4856E6F7-953D-4C30-A665-21F846B88C31}"/>
          </ac:spMkLst>
        </pc:spChg>
        <pc:cxnChg chg="del">
          <ac:chgData name="Radim Boháč" userId="e5098a9a-6a28-40ce-ac6e-47e9b8c9add8" providerId="ADAL" clId="{137C1BA8-A163-4847-ACE4-8B5A6374FCD8}" dt="2025-04-06T08:07:47.848" v="10" actId="478"/>
          <ac:cxnSpMkLst>
            <pc:docMk/>
            <pc:sldMk cId="237594572" sldId="576"/>
            <ac:cxnSpMk id="12" creationId="{02A88CA2-9F0E-4225-B280-91BD4FDFCD67}"/>
          </ac:cxnSpMkLst>
        </pc:cxnChg>
        <pc:cxnChg chg="del">
          <ac:chgData name="Radim Boháč" userId="e5098a9a-6a28-40ce-ac6e-47e9b8c9add8" providerId="ADAL" clId="{137C1BA8-A163-4847-ACE4-8B5A6374FCD8}" dt="2025-04-06T08:07:50.526" v="12" actId="478"/>
          <ac:cxnSpMkLst>
            <pc:docMk/>
            <pc:sldMk cId="237594572" sldId="576"/>
            <ac:cxnSpMk id="13" creationId="{F4865F03-A0FA-460A-9DF2-97A9C32F3439}"/>
          </ac:cxnSpMkLst>
        </pc:cxnChg>
        <pc:cxnChg chg="del">
          <ac:chgData name="Radim Boháč" userId="e5098a9a-6a28-40ce-ac6e-47e9b8c9add8" providerId="ADAL" clId="{137C1BA8-A163-4847-ACE4-8B5A6374FCD8}" dt="2025-04-06T08:07:56.077" v="18" actId="478"/>
          <ac:cxnSpMkLst>
            <pc:docMk/>
            <pc:sldMk cId="237594572" sldId="576"/>
            <ac:cxnSpMk id="14" creationId="{EB820898-007A-421A-B238-CBE3F6A8DDF8}"/>
          </ac:cxnSpMkLst>
        </pc:cxnChg>
        <pc:cxnChg chg="del">
          <ac:chgData name="Radim Boháč" userId="e5098a9a-6a28-40ce-ac6e-47e9b8c9add8" providerId="ADAL" clId="{137C1BA8-A163-4847-ACE4-8B5A6374FCD8}" dt="2025-04-06T08:07:51.400" v="13" actId="478"/>
          <ac:cxnSpMkLst>
            <pc:docMk/>
            <pc:sldMk cId="237594572" sldId="576"/>
            <ac:cxnSpMk id="17" creationId="{5744F307-CF2E-4A49-8521-D0A94AF0DC62}"/>
          </ac:cxnSpMkLst>
        </pc:cxnChg>
        <pc:cxnChg chg="del">
          <ac:chgData name="Radim Boháč" userId="e5098a9a-6a28-40ce-ac6e-47e9b8c9add8" providerId="ADAL" clId="{137C1BA8-A163-4847-ACE4-8B5A6374FCD8}" dt="2025-04-06T08:07:58.193" v="20" actId="478"/>
          <ac:cxnSpMkLst>
            <pc:docMk/>
            <pc:sldMk cId="237594572" sldId="576"/>
            <ac:cxnSpMk id="18" creationId="{ABFE3986-AA80-4096-B9A4-D06ACFF16555}"/>
          </ac:cxnSpMkLst>
        </pc:cxnChg>
        <pc:cxnChg chg="del">
          <ac:chgData name="Radim Boháč" userId="e5098a9a-6a28-40ce-ac6e-47e9b8c9add8" providerId="ADAL" clId="{137C1BA8-A163-4847-ACE4-8B5A6374FCD8}" dt="2025-04-06T08:07:54.998" v="17" actId="478"/>
          <ac:cxnSpMkLst>
            <pc:docMk/>
            <pc:sldMk cId="237594572" sldId="576"/>
            <ac:cxnSpMk id="20" creationId="{E4309658-9BA6-46BC-B311-9468C9B5C65B}"/>
          </ac:cxnSpMkLst>
        </pc:cxnChg>
      </pc:sldChg>
      <pc:sldChg chg="delSp modSp mod delAnim">
        <pc:chgData name="Radim Boháč" userId="e5098a9a-6a28-40ce-ac6e-47e9b8c9add8" providerId="ADAL" clId="{137C1BA8-A163-4847-ACE4-8B5A6374FCD8}" dt="2025-04-06T08:08:26.970" v="36" actId="478"/>
        <pc:sldMkLst>
          <pc:docMk/>
          <pc:sldMk cId="771048872" sldId="577"/>
        </pc:sldMkLst>
        <pc:spChg chg="del">
          <ac:chgData name="Radim Boháč" userId="e5098a9a-6a28-40ce-ac6e-47e9b8c9add8" providerId="ADAL" clId="{137C1BA8-A163-4847-ACE4-8B5A6374FCD8}" dt="2025-04-06T08:08:15.892" v="25" actId="478"/>
          <ac:spMkLst>
            <pc:docMk/>
            <pc:sldMk cId="771048872" sldId="577"/>
            <ac:spMk id="10" creationId="{22681634-C52A-4F3A-8641-BD08C8B2F583}"/>
          </ac:spMkLst>
        </pc:spChg>
        <pc:spChg chg="del">
          <ac:chgData name="Radim Boháč" userId="e5098a9a-6a28-40ce-ac6e-47e9b8c9add8" providerId="ADAL" clId="{137C1BA8-A163-4847-ACE4-8B5A6374FCD8}" dt="2025-04-06T08:08:17.526" v="26" actId="478"/>
          <ac:spMkLst>
            <pc:docMk/>
            <pc:sldMk cId="771048872" sldId="577"/>
            <ac:spMk id="11" creationId="{14E0DCCA-86CB-402A-90B5-8FA85215E752}"/>
          </ac:spMkLst>
        </pc:spChg>
        <pc:spChg chg="del">
          <ac:chgData name="Radim Boháč" userId="e5098a9a-6a28-40ce-ac6e-47e9b8c9add8" providerId="ADAL" clId="{137C1BA8-A163-4847-ACE4-8B5A6374FCD8}" dt="2025-04-06T08:08:19.858" v="29" actId="478"/>
          <ac:spMkLst>
            <pc:docMk/>
            <pc:sldMk cId="771048872" sldId="577"/>
            <ac:spMk id="12" creationId="{857C51BE-1566-48B0-8623-460BB1D4C219}"/>
          </ac:spMkLst>
        </pc:spChg>
        <pc:spChg chg="del">
          <ac:chgData name="Radim Boháč" userId="e5098a9a-6a28-40ce-ac6e-47e9b8c9add8" providerId="ADAL" clId="{137C1BA8-A163-4847-ACE4-8B5A6374FCD8}" dt="2025-04-06T08:08:25.245" v="35" actId="478"/>
          <ac:spMkLst>
            <pc:docMk/>
            <pc:sldMk cId="771048872" sldId="577"/>
            <ac:spMk id="16" creationId="{53C89D99-4F0C-44D7-A3F1-7A9626D518DB}"/>
          </ac:spMkLst>
        </pc:spChg>
        <pc:spChg chg="del">
          <ac:chgData name="Radim Boháč" userId="e5098a9a-6a28-40ce-ac6e-47e9b8c9add8" providerId="ADAL" clId="{137C1BA8-A163-4847-ACE4-8B5A6374FCD8}" dt="2025-04-06T08:08:23.196" v="32" actId="478"/>
          <ac:spMkLst>
            <pc:docMk/>
            <pc:sldMk cId="771048872" sldId="577"/>
            <ac:spMk id="17" creationId="{9FBF43AC-DE50-479D-8A98-16C338F65672}"/>
          </ac:spMkLst>
        </pc:spChg>
        <pc:spChg chg="del">
          <ac:chgData name="Radim Boháč" userId="e5098a9a-6a28-40ce-ac6e-47e9b8c9add8" providerId="ADAL" clId="{137C1BA8-A163-4847-ACE4-8B5A6374FCD8}" dt="2025-04-06T08:08:26.970" v="36" actId="478"/>
          <ac:spMkLst>
            <pc:docMk/>
            <pc:sldMk cId="771048872" sldId="577"/>
            <ac:spMk id="20" creationId="{A7127374-9C1A-42D3-AD4E-68748689B8D5}"/>
          </ac:spMkLst>
        </pc:spChg>
        <pc:spChg chg="del">
          <ac:chgData name="Radim Boháč" userId="e5098a9a-6a28-40ce-ac6e-47e9b8c9add8" providerId="ADAL" clId="{137C1BA8-A163-4847-ACE4-8B5A6374FCD8}" dt="2025-04-06T08:08:20.986" v="30" actId="478"/>
          <ac:spMkLst>
            <pc:docMk/>
            <pc:sldMk cId="771048872" sldId="577"/>
            <ac:spMk id="22" creationId="{88042CB6-AF53-4B0F-9691-189D0966684E}"/>
          </ac:spMkLst>
        </pc:spChg>
        <pc:cxnChg chg="del">
          <ac:chgData name="Radim Boháč" userId="e5098a9a-6a28-40ce-ac6e-47e9b8c9add8" providerId="ADAL" clId="{137C1BA8-A163-4847-ACE4-8B5A6374FCD8}" dt="2025-04-06T08:08:18.705" v="28" actId="478"/>
          <ac:cxnSpMkLst>
            <pc:docMk/>
            <pc:sldMk cId="771048872" sldId="577"/>
            <ac:cxnSpMk id="13" creationId="{FE98D049-F2DD-42B6-804E-59814703EE86}"/>
          </ac:cxnSpMkLst>
        </pc:cxnChg>
        <pc:cxnChg chg="del">
          <ac:chgData name="Radim Boháč" userId="e5098a9a-6a28-40ce-ac6e-47e9b8c9add8" providerId="ADAL" clId="{137C1BA8-A163-4847-ACE4-8B5A6374FCD8}" dt="2025-04-06T08:08:18.143" v="27" actId="478"/>
          <ac:cxnSpMkLst>
            <pc:docMk/>
            <pc:sldMk cId="771048872" sldId="577"/>
            <ac:cxnSpMk id="14" creationId="{0A708B08-020E-47C9-8CE3-D7B065B6B3A2}"/>
          </ac:cxnSpMkLst>
        </pc:cxnChg>
        <pc:cxnChg chg="del">
          <ac:chgData name="Radim Boháč" userId="e5098a9a-6a28-40ce-ac6e-47e9b8c9add8" providerId="ADAL" clId="{137C1BA8-A163-4847-ACE4-8B5A6374FCD8}" dt="2025-04-06T08:08:14.758" v="24" actId="478"/>
          <ac:cxnSpMkLst>
            <pc:docMk/>
            <pc:sldMk cId="771048872" sldId="577"/>
            <ac:cxnSpMk id="15" creationId="{C54EF5CD-47C2-405B-AD13-1B1268975FE6}"/>
          </ac:cxnSpMkLst>
        </pc:cxnChg>
        <pc:cxnChg chg="del mod">
          <ac:chgData name="Radim Boháč" userId="e5098a9a-6a28-40ce-ac6e-47e9b8c9add8" providerId="ADAL" clId="{137C1BA8-A163-4847-ACE4-8B5A6374FCD8}" dt="2025-04-06T08:08:23.831" v="33" actId="478"/>
          <ac:cxnSpMkLst>
            <pc:docMk/>
            <pc:sldMk cId="771048872" sldId="577"/>
            <ac:cxnSpMk id="18" creationId="{AF9C8FE0-E337-465F-A6DA-5A95DDA3C6DB}"/>
          </ac:cxnSpMkLst>
        </pc:cxnChg>
        <pc:cxnChg chg="del mod">
          <ac:chgData name="Radim Boháč" userId="e5098a9a-6a28-40ce-ac6e-47e9b8c9add8" providerId="ADAL" clId="{137C1BA8-A163-4847-ACE4-8B5A6374FCD8}" dt="2025-04-06T08:08:24.331" v="34" actId="478"/>
          <ac:cxnSpMkLst>
            <pc:docMk/>
            <pc:sldMk cId="771048872" sldId="577"/>
            <ac:cxnSpMk id="19" creationId="{1279CC0A-15EA-49A0-8A41-B563B1CC7586}"/>
          </ac:cxnSpMkLst>
        </pc:cxnChg>
        <pc:cxnChg chg="del mod">
          <ac:chgData name="Radim Boháč" userId="e5098a9a-6a28-40ce-ac6e-47e9b8c9add8" providerId="ADAL" clId="{137C1BA8-A163-4847-ACE4-8B5A6374FCD8}" dt="2025-04-06T08:08:21.660" v="31" actId="478"/>
          <ac:cxnSpMkLst>
            <pc:docMk/>
            <pc:sldMk cId="771048872" sldId="577"/>
            <ac:cxnSpMk id="21" creationId="{39408F80-0FB1-4A4B-B4D2-5B2611C625A6}"/>
          </ac:cxnSpMkLst>
        </pc:cxnChg>
        <pc:cxnChg chg="del">
          <ac:chgData name="Radim Boháč" userId="e5098a9a-6a28-40ce-ac6e-47e9b8c9add8" providerId="ADAL" clId="{137C1BA8-A163-4847-ACE4-8B5A6374FCD8}" dt="2025-04-06T08:08:14.102" v="23" actId="478"/>
          <ac:cxnSpMkLst>
            <pc:docMk/>
            <pc:sldMk cId="771048872" sldId="577"/>
            <ac:cxnSpMk id="23" creationId="{AB0B2C9D-B67F-471A-B986-65A403F1E2D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z přidané hodnoty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9. dubna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10</a:t>
            </a:fld>
            <a:endParaRPr lang="en-GB"/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dovoz zboží ze třetí země</a:t>
            </a:r>
            <a:endParaRPr lang="en-US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9933215" y="4854407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C137A261-B0C9-4DEA-9EDE-E8EBC77E1C42}"/>
              </a:ext>
            </a:extLst>
          </p:cNvPr>
          <p:cNvSpPr txBox="1"/>
          <p:nvPr/>
        </p:nvSpPr>
        <p:spPr>
          <a:xfrm>
            <a:off x="1143000" y="4977298"/>
            <a:ext cx="2360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třetí země (Čína, USA, Ukrajina)</a:t>
            </a: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8EAD3FF7-5924-44A2-A2D5-BB7AF9F04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3" name="Text Box 13">
            <a:extLst>
              <a:ext uri="{FF2B5EF4-FFF2-40B4-BE49-F238E27FC236}">
                <a16:creationId xmlns:a16="http://schemas.microsoft.com/office/drawing/2014/main" id="{17632557-6D2C-4278-874C-E9B37928F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321" y="3615616"/>
            <a:ext cx="1446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A76CC46A-C695-4168-9335-A40E9D6B5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110" y="383249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B4058CCA-2237-4B78-B3C8-F002F8B3B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57591E5C-FDA0-4349-BC6E-93D81F087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AAEF6A68-CC1B-47ED-B000-D5451F5BC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E35806B6-7736-44E2-B0E9-4C1CF2243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BF290786-7529-4895-8BCA-10932F7E061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 Box 13">
            <a:extLst>
              <a:ext uri="{FF2B5EF4-FFF2-40B4-BE49-F238E27FC236}">
                <a16:creationId xmlns:a16="http://schemas.microsoft.com/office/drawing/2014/main" id="{978412B3-D612-47D4-BF3D-E5D3162A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749" y="3169184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2DA63247-83EB-46C6-8785-6F026DA21474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3B95B9D4-854F-4EC3-942D-B2B4E9FA5A16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 Box 13">
            <a:extLst>
              <a:ext uri="{FF2B5EF4-FFF2-40B4-BE49-F238E27FC236}">
                <a16:creationId xmlns:a16="http://schemas.microsoft.com/office/drawing/2014/main" id="{1E4F812B-6928-496A-8312-12AAA5160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45613AC2-DA5A-4B3D-9438-4C0BE17F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297" y="3917320"/>
            <a:ext cx="17566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F8B16345-2688-40AA-9776-E5238497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6" name="Text Box 27">
            <a:extLst>
              <a:ext uri="{FF2B5EF4-FFF2-40B4-BE49-F238E27FC236}">
                <a16:creationId xmlns:a16="http://schemas.microsoft.com/office/drawing/2014/main" id="{DAC5A393-02B0-4C34-B851-DADA48D9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869" y="4933384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EEFB539B-8433-4FA3-8CB6-D6722F418AB0}"/>
              </a:ext>
            </a:extLst>
          </p:cNvPr>
          <p:cNvCxnSpPr/>
          <p:nvPr/>
        </p:nvCxnSpPr>
        <p:spPr>
          <a:xfrm>
            <a:off x="7276467" y="3005734"/>
            <a:ext cx="739745" cy="192765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B4620F85-8CF2-4763-8FE1-B98E575B5C3A}"/>
              </a:ext>
            </a:extLst>
          </p:cNvPr>
          <p:cNvCxnSpPr/>
          <p:nvPr/>
        </p:nvCxnSpPr>
        <p:spPr>
          <a:xfrm flipH="1" flipV="1">
            <a:off x="5611909" y="3004269"/>
            <a:ext cx="657706" cy="194438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A674A0DC-AA82-4CA5-8FBE-071ACE793170}"/>
              </a:ext>
            </a:extLst>
          </p:cNvPr>
          <p:cNvCxnSpPr/>
          <p:nvPr/>
        </p:nvCxnSpPr>
        <p:spPr>
          <a:xfrm>
            <a:off x="4762500" y="3020598"/>
            <a:ext cx="61556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7D0B2251-02F2-4B01-9BA1-5059CD259950}"/>
              </a:ext>
            </a:extLst>
          </p:cNvPr>
          <p:cNvCxnSpPr>
            <a:cxnSpLocks/>
          </p:cNvCxnSpPr>
          <p:nvPr/>
        </p:nvCxnSpPr>
        <p:spPr>
          <a:xfrm>
            <a:off x="3846258" y="2203137"/>
            <a:ext cx="0" cy="33970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36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/>
      <p:bldP spid="35" grpId="0" animBg="1"/>
      <p:bldP spid="36" grpId="0" animBg="1"/>
      <p:bldP spid="37" grpId="0" animBg="1"/>
      <p:bldP spid="40" grpId="0"/>
      <p:bldP spid="43" grpId="0"/>
      <p:bldP spid="44" grpId="0"/>
      <p:bldP spid="45" grpId="0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Obchodní společnost zabývající se čištěním žump a septiků v domácnostech fakturuje za měsíc březen 2025 zákazníkům (domácnostem) částku 224.000,- Kč (varianta I = bez DPH nebo varianta II = včetně DPH).</a:t>
            </a:r>
          </a:p>
          <a:p>
            <a:r>
              <a:rPr lang="cs-CZ" dirty="0"/>
              <a:t>V měsíci březnu 2025 zakoupí nový přístroj na čištění za 181.500,- Kč včetně DPH.</a:t>
            </a:r>
          </a:p>
          <a:p>
            <a:r>
              <a:rPr lang="cs-CZ" dirty="0"/>
              <a:t>Vypočítejte daň z přidané hodnoty a zisk společnosti za měsíc březen 2025 (za předpokladu, že neměla jiné obchodní transakce), pokud společnost není plátcem DPH (varianta I) a pokud je plátcem DPH (varianta II).</a:t>
            </a:r>
          </a:p>
          <a:p>
            <a:r>
              <a:rPr lang="cs-CZ" dirty="0"/>
              <a:t>Do kdy musí společnost podat daňové přiznání, kontrolní hlášení a kdy je daň splatná?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0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9" y="15879"/>
            <a:ext cx="11058524" cy="1325563"/>
          </a:xfrm>
        </p:spPr>
        <p:txBody>
          <a:bodyPr/>
          <a:lstStyle/>
          <a:p>
            <a:r>
              <a:rPr lang="cs-CZ" dirty="0"/>
              <a:t>Příklad 1 – varianta I není plátcem DPH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 dirty="0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086981" y="1347814"/>
            <a:ext cx="3744383" cy="1368425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čistící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společnost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7399330" y="1347815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prodejce </a:t>
            </a:r>
          </a:p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přístrojů na čištění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1086980" y="3393199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domácnosti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399331" y="3393198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</p:spTree>
    <p:extLst>
      <p:ext uri="{BB962C8B-B14F-4D97-AF65-F5344CB8AC3E}">
        <p14:creationId xmlns:p14="http://schemas.microsoft.com/office/powerpoint/2010/main" val="151660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1 – varianta II - je plátcem DPH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 dirty="0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086981" y="1276386"/>
            <a:ext cx="3744383" cy="1368425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čistící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společnost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7399330" y="1276387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prodejce </a:t>
            </a:r>
          </a:p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přístrojů na čištění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1086980" y="3321771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domácnosti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399331" y="3321770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</p:spTree>
    <p:extLst>
      <p:ext uri="{BB962C8B-B14F-4D97-AF65-F5344CB8AC3E}">
        <p14:creationId xmlns:p14="http://schemas.microsoft.com/office/powerpoint/2010/main" val="2375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Příklad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Společnost s ručením omezeným, která je plátcem DPH a jejím zdaňovacím obdobím je kalendářní čtvrtletí, nakoupila v únoru 2025 od tuzemského dodavatele (plátce DPH) zlato za 189.728 Kč.</a:t>
            </a:r>
          </a:p>
          <a:p>
            <a:r>
              <a:rPr lang="cs-CZ" dirty="0"/>
              <a:t>V březnu 2025 pak zlato prodala jednotlivým zákazníkům (neplátcům DPH) za 239.580 Kč. </a:t>
            </a:r>
          </a:p>
          <a:p>
            <a:r>
              <a:rPr lang="cs-CZ" dirty="0"/>
              <a:t>Kolik činí DPH a zisk společnosti za 1. čtvrtletí roku 2025 (za předpokladu, že neměla jiné obchodní transakce), do kdy musí podat daňové přiznání, kontrolní hlášení a kdy je daň splatná?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597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 dirty="0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086980" y="1276381"/>
            <a:ext cx="3744383" cy="1368425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s. r. o.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7399330" y="847817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zákazníci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1086980" y="3321767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dodavatel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399331" y="3321766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  <p:sp>
        <p:nvSpPr>
          <p:cNvPr id="9" name="AutoShape 19">
            <a:extLst>
              <a:ext uri="{FF2B5EF4-FFF2-40B4-BE49-F238E27FC236}">
                <a16:creationId xmlns:a16="http://schemas.microsoft.com/office/drawing/2014/main" id="{2360F276-891B-40EE-A6F7-901E6A99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331" y="3321766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</p:spTree>
    <p:extLst>
      <p:ext uri="{BB962C8B-B14F-4D97-AF65-F5344CB8AC3E}">
        <p14:creationId xmlns:p14="http://schemas.microsoft.com/office/powerpoint/2010/main" val="77104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Princip daně z přidané hodnoty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Příklad 1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Příklad 2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3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655" y="400495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55" y="4014398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8BF1BA77-6E09-4E7B-87E2-C2442274E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1" y="4942510"/>
            <a:ext cx="2400300" cy="523220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582" y="3213210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A2F173A-8977-4258-910D-161E0ED6BFFA}"/>
              </a:ext>
            </a:extLst>
          </p:cNvPr>
          <p:cNvCxnSpPr/>
          <p:nvPr/>
        </p:nvCxnSpPr>
        <p:spPr>
          <a:xfrm>
            <a:off x="6722837" y="3005114"/>
            <a:ext cx="36812" cy="1906619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54DDC0AC-2628-4202-AF99-2F70CBCDC57E}"/>
              </a:ext>
            </a:extLst>
          </p:cNvPr>
          <p:cNvCxnSpPr/>
          <p:nvPr/>
        </p:nvCxnSpPr>
        <p:spPr>
          <a:xfrm flipH="1" flipV="1">
            <a:off x="5423927" y="2999778"/>
            <a:ext cx="36811" cy="191195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B08A144-7DC1-472C-82EE-B0B46BDF6EC9}"/>
              </a:ext>
            </a:extLst>
          </p:cNvPr>
          <p:cNvCxnSpPr/>
          <p:nvPr/>
        </p:nvCxnSpPr>
        <p:spPr>
          <a:xfrm>
            <a:off x="623393" y="2990968"/>
            <a:ext cx="4512468" cy="249334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2" y="4272371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dodání zboží, poskytnutí služby</a:t>
            </a:r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8610600" y="4835668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7472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5" grpId="0"/>
      <p:bldP spid="18" grpId="0"/>
      <p:bldP spid="22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  <p:sp>
        <p:nvSpPr>
          <p:cNvPr id="5" name="Oval 18">
            <a:extLst>
              <a:ext uri="{FF2B5EF4-FFF2-40B4-BE49-F238E27FC236}">
                <a16:creationId xmlns:a16="http://schemas.microsoft.com/office/drawing/2014/main" id="{EC25A6D2-2775-4A86-9037-997B637B2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9" y="116413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6" name="Oval 19">
            <a:extLst>
              <a:ext uri="{FF2B5EF4-FFF2-40B4-BE49-F238E27FC236}">
                <a16:creationId xmlns:a16="http://schemas.microsoft.com/office/drawing/2014/main" id="{35341608-2563-4CA1-8BF3-4DE0B0577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273" y="4045446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Oval 20">
            <a:extLst>
              <a:ext uri="{FF2B5EF4-FFF2-40B4-BE49-F238E27FC236}">
                <a16:creationId xmlns:a16="http://schemas.microsoft.com/office/drawing/2014/main" id="{F1551E01-8998-43E2-93B1-CECF82D95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556" y="116413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21">
            <a:extLst>
              <a:ext uri="{FF2B5EF4-FFF2-40B4-BE49-F238E27FC236}">
                <a16:creationId xmlns:a16="http://schemas.microsoft.com/office/drawing/2014/main" id="{22435E87-28EF-4F3E-9DAC-7A41D7A7A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273" y="2100759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22">
            <a:extLst>
              <a:ext uri="{FF2B5EF4-FFF2-40B4-BE49-F238E27FC236}">
                <a16:creationId xmlns:a16="http://schemas.microsoft.com/office/drawing/2014/main" id="{8AF9B967-01C9-4746-BF00-5AAABFB0C7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8273" y="1597521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CBDC09B0-E5B9-44D0-BB52-C42D39B8F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7306" y="2605584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B8725E86-EB5E-4652-B210-D66D6E7E21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6439" y="2461121"/>
            <a:ext cx="960967" cy="1871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408081CA-812A-486D-9910-888E51EB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221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 (farmář)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731C2D77-49F6-4AA3-96B7-67B3799F7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406" y="1530916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FE9CB5DD-0933-45CF-8696-1F9F666FD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873" y="4550792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6DCF34F5-CABB-48AC-A346-B136F1C2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948234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1 120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30">
            <a:extLst>
              <a:ext uri="{FF2B5EF4-FFF2-40B4-BE49-F238E27FC236}">
                <a16:creationId xmlns:a16="http://schemas.microsoft.com/office/drawing/2014/main" id="{0B684B2E-B0FA-4763-8FDF-06A59FCDF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755" y="2245222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ovoce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31">
            <a:extLst>
              <a:ext uri="{FF2B5EF4-FFF2-40B4-BE49-F238E27FC236}">
                <a16:creationId xmlns:a16="http://schemas.microsoft.com/office/drawing/2014/main" id="{CE1ED02E-7DFF-493F-A090-876ED8D1E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921" y="3540622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2A7DD283-4CB7-4F5F-9FFA-617DA4A79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106" y="3397747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6249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75BBE88C-053B-4292-AB9C-85E1C9881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10" y="1166512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rgbClr val="66FF66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FE4F08-661A-4213-9E65-F5C4DC14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577" y="1166512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A4AF3477-6A8E-4B4F-894F-76A43E2CD5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0294" y="2103137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6679DFA-1926-4481-9005-4B7D1581DC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60294" y="1599899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75DCF02A-8E34-49AF-BEDD-7DF22C6B1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9328" y="2607962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6E15A9A8-C135-4C79-9D08-1C7307289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8461" y="2463499"/>
            <a:ext cx="960967" cy="1871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BEFF6B9D-87C1-4D2D-9B41-2FA88772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242" y="147892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443" y="1478922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22FE6690-92DD-43B6-892E-25D34D92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027" y="4421348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Tax Office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221CDB1F-E9A0-4297-9718-602D20FF8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10" y="950612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1 680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400F9F1E-A4C2-4241-960F-94A29D8CE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776" y="224760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marmeláda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201873B9-0E5E-4369-9E79-5B9CA1B21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943" y="354300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6BC1D02A-F99B-43C7-9371-4609E7C9D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128" y="3400125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8" name="Oval 19">
            <a:extLst>
              <a:ext uri="{FF2B5EF4-FFF2-40B4-BE49-F238E27FC236}">
                <a16:creationId xmlns:a16="http://schemas.microsoft.com/office/drawing/2014/main" id="{5160C6E8-BAAC-4CB2-A6F5-4A39CA1E5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128" y="404911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C65C635F-D71F-4BBF-B1F6-A0B199029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530" y="4565364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176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  <p:bldP spid="14" grpId="0"/>
      <p:bldP spid="16" grpId="0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4DB17C0D-3885-4820-9E1E-4507C225C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134" y="119631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BA13C536-06A0-4FED-A2E0-B04F019D2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918" y="4075467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522C450B-38FF-4E81-B30C-4DFC771CD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201" y="119631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3371D98-4025-4B12-965B-F31C34FE2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918" y="2132938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FE1650C4-E108-4C9C-ABF3-175A1DFD70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1554" y="1629700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C84962CA-E91B-49E9-8234-73B078277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0952" y="2637763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8F4FADD8-6BF1-4EE1-8D8C-59D2E483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067" y="1545633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neplátce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EFD21D8-491A-447E-93A8-17A3ABC2C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15" y="4580813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4FB1841C-8F3B-4799-9027-D4D8FB75C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034" y="980413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800" dirty="0">
                <a:latin typeface="Gill Sans MT" panose="020B0502020104020203" pitchFamily="34" charset="-18"/>
              </a:rPr>
              <a:t>2</a:t>
            </a:r>
            <a:r>
              <a:rPr lang="cs-CZ" sz="1800" dirty="0">
                <a:latin typeface="Gill Sans MT" panose="020B0502020104020203" pitchFamily="34" charset="-18"/>
              </a:rPr>
              <a:t> 240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BBF4FED-C548-4CD5-8140-65EADD2FA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2277401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marmeláda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731E52AE-4318-44F5-8020-C44F6B069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2" y="342992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240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0" y="1545633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6915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60AC9914-FFFA-49B5-AB25-8BF4C5139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144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latin typeface="Gill Sans MT" panose="020B0502020104020203" pitchFamily="34" charset="-18"/>
            </a:endParaRP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B84F0DA5-21D6-4702-8BA0-F1F2D23D7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44" y="4022475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60635551-E1F2-4E8D-A570-34B7DB9EC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377" y="4525539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Oval 27">
            <a:extLst>
              <a:ext uri="{FF2B5EF4-FFF2-40B4-BE49-F238E27FC236}">
                <a16:creationId xmlns:a16="http://schemas.microsoft.com/office/drawing/2014/main" id="{7B56640F-D7EF-4413-ABD2-3C6A997AB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60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Oval 28">
            <a:extLst>
              <a:ext uri="{FF2B5EF4-FFF2-40B4-BE49-F238E27FC236}">
                <a16:creationId xmlns:a16="http://schemas.microsoft.com/office/drawing/2014/main" id="{C68160BD-288A-4CD1-A847-2000479A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3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4B527DC4-5205-4551-A780-36B575D89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077" y="2509589"/>
            <a:ext cx="2112433" cy="18002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4" name="Text Box 32">
            <a:extLst>
              <a:ext uri="{FF2B5EF4-FFF2-40B4-BE49-F238E27FC236}">
                <a16:creationId xmlns:a16="http://schemas.microsoft.com/office/drawing/2014/main" id="{914B3FA4-34A7-436B-9B4C-19AD30FC6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744" y="337477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120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Line 33">
            <a:extLst>
              <a:ext uri="{FF2B5EF4-FFF2-40B4-BE49-F238E27FC236}">
                <a16:creationId xmlns:a16="http://schemas.microsoft.com/office/drawing/2014/main" id="{5F13A003-4A80-44B1-9C4E-ADE666377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2825" y="2530659"/>
            <a:ext cx="0" cy="15128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726ECEB7-0209-487A-A02A-62FA3AAC5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6939" y="301424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120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Line 35">
            <a:extLst>
              <a:ext uri="{FF2B5EF4-FFF2-40B4-BE49-F238E27FC236}">
                <a16:creationId xmlns:a16="http://schemas.microsoft.com/office/drawing/2014/main" id="{52878F28-A95C-47EE-B1B6-80F97B652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4476" y="2582613"/>
            <a:ext cx="0" cy="14398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8" name="Text Box 36">
            <a:extLst>
              <a:ext uri="{FF2B5EF4-FFF2-40B4-BE49-F238E27FC236}">
                <a16:creationId xmlns:a16="http://schemas.microsoft.com/office/drawing/2014/main" id="{971EA26A-A9FE-4CC2-92C0-E4060211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842" y="2752476"/>
            <a:ext cx="230505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180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9" name="Line 37">
            <a:extLst>
              <a:ext uri="{FF2B5EF4-FFF2-40B4-BE49-F238E27FC236}">
                <a16:creationId xmlns:a16="http://schemas.microsoft.com/office/drawing/2014/main" id="{5848B044-1C05-4FC4-A4E0-936F331FF8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48559" y="2582613"/>
            <a:ext cx="2751667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20" name="Line 38">
            <a:extLst>
              <a:ext uri="{FF2B5EF4-FFF2-40B4-BE49-F238E27FC236}">
                <a16:creationId xmlns:a16="http://schemas.microsoft.com/office/drawing/2014/main" id="{76555BFF-9AFD-4561-9F78-4AD8C87EC6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31677" y="2438150"/>
            <a:ext cx="3551767" cy="23764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21" name="Text Box 39">
            <a:extLst>
              <a:ext uri="{FF2B5EF4-FFF2-40B4-BE49-F238E27FC236}">
                <a16:creationId xmlns:a16="http://schemas.microsoft.com/office/drawing/2014/main" id="{8732721A-D586-451F-B8AC-94D659ED7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977" y="251117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240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22" name="Text Box 40">
            <a:extLst>
              <a:ext uri="{FF2B5EF4-FFF2-40B4-BE49-F238E27FC236}">
                <a16:creationId xmlns:a16="http://schemas.microsoft.com/office/drawing/2014/main" id="{1AE88A4C-2F42-4118-9721-7CB288537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125" y="3806576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180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408081CA-812A-486D-9910-888E51EB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125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 (farmář)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BEFF6B9D-87C1-4D2D-9B41-2FA88772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992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5500" y="1507945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6375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8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611" y="4283352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55" y="4014398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292" y="316422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858" y="3822752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dodání zboží, poskytnutí služby – reverse charge</a:t>
            </a:r>
          </a:p>
          <a:p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8610600" y="4835668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FA7893D-7C29-4ED8-9105-35F0DC31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39" y="4997636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DAD89B74-3954-4295-9BF0-666AEBAA2DBF}"/>
              </a:ext>
            </a:extLst>
          </p:cNvPr>
          <p:cNvCxnSpPr/>
          <p:nvPr/>
        </p:nvCxnSpPr>
        <p:spPr>
          <a:xfrm>
            <a:off x="6923285" y="3047919"/>
            <a:ext cx="36812" cy="194971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934C28F-7FC6-46F4-B1DF-2C01CA147A09}"/>
              </a:ext>
            </a:extLst>
          </p:cNvPr>
          <p:cNvCxnSpPr/>
          <p:nvPr/>
        </p:nvCxnSpPr>
        <p:spPr>
          <a:xfrm flipH="1" flipV="1">
            <a:off x="6251211" y="3047921"/>
            <a:ext cx="18404" cy="194971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B4D6C73-876D-4355-8156-3F0C297E9103}"/>
              </a:ext>
            </a:extLst>
          </p:cNvPr>
          <p:cNvCxnSpPr/>
          <p:nvPr/>
        </p:nvCxnSpPr>
        <p:spPr>
          <a:xfrm flipH="1">
            <a:off x="3466040" y="3053256"/>
            <a:ext cx="129645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75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5" grpId="0"/>
      <p:bldP spid="18" grpId="0"/>
      <p:bldP spid="22" grpId="0"/>
      <p:bldP spid="30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Princip daně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9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321" y="3615616"/>
            <a:ext cx="1446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110" y="383249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749" y="3169184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297" y="3917320"/>
            <a:ext cx="17566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pořízení zboží z jiného členského státu</a:t>
            </a:r>
            <a:endParaRPr lang="en-US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9933215" y="4854407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FA7893D-7C29-4ED8-9105-35F0DC31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869" y="4933384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DAD89B74-3954-4295-9BF0-666AEBAA2DBF}"/>
              </a:ext>
            </a:extLst>
          </p:cNvPr>
          <p:cNvCxnSpPr/>
          <p:nvPr/>
        </p:nvCxnSpPr>
        <p:spPr>
          <a:xfrm>
            <a:off x="7276467" y="3005734"/>
            <a:ext cx="739745" cy="192765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934C28F-7FC6-46F4-B1DF-2C01CA147A09}"/>
              </a:ext>
            </a:extLst>
          </p:cNvPr>
          <p:cNvCxnSpPr/>
          <p:nvPr/>
        </p:nvCxnSpPr>
        <p:spPr>
          <a:xfrm flipH="1" flipV="1">
            <a:off x="5611909" y="3004269"/>
            <a:ext cx="657706" cy="194438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B4D6C73-876D-4355-8156-3F0C297E9103}"/>
              </a:ext>
            </a:extLst>
          </p:cNvPr>
          <p:cNvCxnSpPr/>
          <p:nvPr/>
        </p:nvCxnSpPr>
        <p:spPr>
          <a:xfrm>
            <a:off x="4762500" y="3020598"/>
            <a:ext cx="61556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4E65B95E-68A8-4504-AFA2-F7E9941B8949}"/>
              </a:ext>
            </a:extLst>
          </p:cNvPr>
          <p:cNvCxnSpPr>
            <a:cxnSpLocks/>
          </p:cNvCxnSpPr>
          <p:nvPr/>
        </p:nvCxnSpPr>
        <p:spPr>
          <a:xfrm>
            <a:off x="3846258" y="2203137"/>
            <a:ext cx="0" cy="33970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C137A261-B0C9-4DEA-9EDE-E8EBC77E1C42}"/>
              </a:ext>
            </a:extLst>
          </p:cNvPr>
          <p:cNvSpPr txBox="1"/>
          <p:nvPr/>
        </p:nvSpPr>
        <p:spPr>
          <a:xfrm>
            <a:off x="1915184" y="5058943"/>
            <a:ext cx="15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144746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5" grpId="0"/>
      <p:bldP spid="18" grpId="0"/>
      <p:bldP spid="22" grpId="0"/>
      <p:bldP spid="30" grpId="0"/>
      <p:bldP spid="27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630</Words>
  <Application>Microsoft Office PowerPoint</Application>
  <PresentationFormat>Širokoúhlá obrazovka</PresentationFormat>
  <Paragraphs>154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Wingdings</vt:lpstr>
      <vt:lpstr>Motiv Office</vt:lpstr>
      <vt:lpstr>Daň z přidané hodnoty</vt:lpstr>
      <vt:lpstr>Osnova</vt:lpstr>
      <vt:lpstr>III. Princip daně</vt:lpstr>
      <vt:lpstr>Příklad</vt:lpstr>
      <vt:lpstr>Příklad</vt:lpstr>
      <vt:lpstr>Příklad</vt:lpstr>
      <vt:lpstr>Příklad</vt:lpstr>
      <vt:lpstr>III. Princip daně</vt:lpstr>
      <vt:lpstr>III. Princip daně</vt:lpstr>
      <vt:lpstr>III. Princip daně</vt:lpstr>
      <vt:lpstr>2. Příklad 1</vt:lpstr>
      <vt:lpstr>Příklad 1 – varianta I není plátcem DPH</vt:lpstr>
      <vt:lpstr>Příklad 1 – varianta II - je plátcem DPH</vt:lpstr>
      <vt:lpstr>3. Příklad 2</vt:lpstr>
      <vt:lpstr>Příklad 2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241</cp:revision>
  <dcterms:created xsi:type="dcterms:W3CDTF">2019-09-25T20:27:52Z</dcterms:created>
  <dcterms:modified xsi:type="dcterms:W3CDTF">2025-04-06T08:08:31Z</dcterms:modified>
</cp:coreProperties>
</file>