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518" r:id="rId4"/>
    <p:sldId id="459" r:id="rId5"/>
    <p:sldId id="522" r:id="rId6"/>
    <p:sldId id="523" r:id="rId7"/>
    <p:sldId id="541" r:id="rId8"/>
    <p:sldId id="525" r:id="rId9"/>
    <p:sldId id="526" r:id="rId10"/>
    <p:sldId id="542" r:id="rId11"/>
    <p:sldId id="529" r:id="rId12"/>
    <p:sldId id="530" r:id="rId13"/>
    <p:sldId id="531" r:id="rId14"/>
    <p:sldId id="532" r:id="rId15"/>
    <p:sldId id="533" r:id="rId16"/>
    <p:sldId id="547" r:id="rId17"/>
    <p:sldId id="534" r:id="rId18"/>
    <p:sldId id="546" r:id="rId19"/>
    <p:sldId id="549" r:id="rId20"/>
    <p:sldId id="535" r:id="rId21"/>
    <p:sldId id="548" r:id="rId22"/>
    <p:sldId id="536" r:id="rId23"/>
    <p:sldId id="543" r:id="rId24"/>
    <p:sldId id="544" r:id="rId25"/>
    <p:sldId id="545" r:id="rId26"/>
    <p:sldId id="263" r:id="rId27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CAB8B3-05B3-4A54-9B9E-CA1BB544D7B3}" v="48" dt="2025-05-09T11:29:31.55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01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3B96059C-92AF-41EF-B5D5-6032B7185640}"/>
    <pc:docChg chg="modSld">
      <pc:chgData name="Radim Boháč" userId="e5098a9a-6a28-40ce-ac6e-47e9b8c9add8" providerId="ADAL" clId="{3B96059C-92AF-41EF-B5D5-6032B7185640}" dt="2025-05-04T21:24:43.432" v="8" actId="20577"/>
      <pc:docMkLst>
        <pc:docMk/>
      </pc:docMkLst>
      <pc:sldChg chg="modSp mod">
        <pc:chgData name="Radim Boháč" userId="e5098a9a-6a28-40ce-ac6e-47e9b8c9add8" providerId="ADAL" clId="{3B96059C-92AF-41EF-B5D5-6032B7185640}" dt="2025-04-27T18:36:05.928" v="7" actId="20577"/>
        <pc:sldMkLst>
          <pc:docMk/>
          <pc:sldMk cId="4086439368" sldId="256"/>
        </pc:sldMkLst>
        <pc:spChg chg="mod">
          <ac:chgData name="Radim Boháč" userId="e5098a9a-6a28-40ce-ac6e-47e9b8c9add8" providerId="ADAL" clId="{3B96059C-92AF-41EF-B5D5-6032B7185640}" dt="2025-04-27T18:36:05.928" v="7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B96059C-92AF-41EF-B5D5-6032B7185640}" dt="2025-05-04T21:24:43.432" v="8" actId="20577"/>
        <pc:sldMkLst>
          <pc:docMk/>
          <pc:sldMk cId="4050486656" sldId="533"/>
        </pc:sldMkLst>
        <pc:spChg chg="mod">
          <ac:chgData name="Radim Boháč" userId="e5098a9a-6a28-40ce-ac6e-47e9b8c9add8" providerId="ADAL" clId="{3B96059C-92AF-41EF-B5D5-6032B7185640}" dt="2025-05-04T21:24:43.432" v="8" actId="20577"/>
          <ac:spMkLst>
            <pc:docMk/>
            <pc:sldMk cId="4050486656" sldId="533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C3CAB8B3-05B3-4A54-9B9E-CA1BB544D7B3}"/>
    <pc:docChg chg="custSel addSld modSld">
      <pc:chgData name="Radim Boháč" userId="e5098a9a-6a28-40ce-ac6e-47e9b8c9add8" providerId="ADAL" clId="{C3CAB8B3-05B3-4A54-9B9E-CA1BB544D7B3}" dt="2025-05-09T11:29:31.558" v="412"/>
      <pc:docMkLst>
        <pc:docMk/>
      </pc:docMkLst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4086439368" sldId="256"/>
        </pc:sldMkLst>
        <pc:picChg chg="add del mod">
          <ac:chgData name="Radim Boháč" userId="e5098a9a-6a28-40ce-ac6e-47e9b8c9add8" providerId="ADAL" clId="{C3CAB8B3-05B3-4A54-9B9E-CA1BB544D7B3}" dt="2025-05-09T09:17:35.145" v="317"/>
          <ac:picMkLst>
            <pc:docMk/>
            <pc:sldMk cId="4086439368" sldId="256"/>
            <ac:picMk id="5" creationId="{D34F7A50-F7D0-52C5-9D8C-EFB5491F5F9A}"/>
          </ac:picMkLst>
        </pc:picChg>
        <pc:picChg chg="add del mod ord">
          <ac:chgData name="Radim Boháč" userId="e5098a9a-6a28-40ce-ac6e-47e9b8c9add8" providerId="ADAL" clId="{C3CAB8B3-05B3-4A54-9B9E-CA1BB544D7B3}" dt="2025-05-09T09:17:43.140" v="318"/>
          <ac:picMkLst>
            <pc:docMk/>
            <pc:sldMk cId="4086439368" sldId="256"/>
            <ac:picMk id="12" creationId="{114EA40E-58C7-B2B0-B350-6E057CEE46B5}"/>
          </ac:picMkLst>
        </pc:picChg>
        <pc:picChg chg="add del mod">
          <ac:chgData name="Radim Boháč" userId="e5098a9a-6a28-40ce-ac6e-47e9b8c9add8" providerId="ADAL" clId="{C3CAB8B3-05B3-4A54-9B9E-CA1BB544D7B3}" dt="2025-05-09T09:18:53.388" v="321"/>
          <ac:picMkLst>
            <pc:docMk/>
            <pc:sldMk cId="4086439368" sldId="256"/>
            <ac:picMk id="13" creationId="{15C2330A-4C47-792E-A24C-1C92935E02A3}"/>
          </ac:picMkLst>
        </pc:picChg>
        <pc:picChg chg="add del mod ord">
          <ac:chgData name="Radim Boháč" userId="e5098a9a-6a28-40ce-ac6e-47e9b8c9add8" providerId="ADAL" clId="{C3CAB8B3-05B3-4A54-9B9E-CA1BB544D7B3}" dt="2025-05-09T09:19:10.844" v="322"/>
          <ac:picMkLst>
            <pc:docMk/>
            <pc:sldMk cId="4086439368" sldId="256"/>
            <ac:picMk id="19" creationId="{EBD1B1B1-8D66-4E2B-3083-FEED9BAE8FCA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4086439368" sldId="256"/>
            <ac:picMk id="20" creationId="{47BC3B96-AA24-1970-FC49-E34929FBBBDB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3188188334" sldId="257"/>
        </pc:sldMkLst>
        <pc:picChg chg="add del mod">
          <ac:chgData name="Radim Boháč" userId="e5098a9a-6a28-40ce-ac6e-47e9b8c9add8" providerId="ADAL" clId="{C3CAB8B3-05B3-4A54-9B9E-CA1BB544D7B3}" dt="2025-05-09T09:19:16.848" v="324"/>
          <ac:picMkLst>
            <pc:docMk/>
            <pc:sldMk cId="3188188334" sldId="257"/>
            <ac:picMk id="23" creationId="{22BF6A0B-966C-A78E-9B16-77FD3A50077A}"/>
          </ac:picMkLst>
        </pc:picChg>
        <pc:picChg chg="add del mod ord">
          <ac:chgData name="Radim Boháč" userId="e5098a9a-6a28-40ce-ac6e-47e9b8c9add8" providerId="ADAL" clId="{C3CAB8B3-05B3-4A54-9B9E-CA1BB544D7B3}" dt="2025-05-09T09:19:51.655" v="325"/>
          <ac:picMkLst>
            <pc:docMk/>
            <pc:sldMk cId="3188188334" sldId="257"/>
            <ac:picMk id="33" creationId="{96684466-5228-F491-E73D-336E6FC0A716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3188188334" sldId="257"/>
            <ac:picMk id="34" creationId="{47A7EF81-30F5-1C3C-C6C9-23A02DF51E66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97342884" sldId="263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97342884" sldId="263"/>
            <ac:picMk id="10" creationId="{7F853169-380D-C1B9-B9AE-D8E9D810ED11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081489673" sldId="459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081489673" sldId="459"/>
            <ac:picMk id="12" creationId="{285C6200-6D8F-694A-9B89-06CC623E4264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618084663" sldId="518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618084663" sldId="518"/>
            <ac:picMk id="24" creationId="{32BD7B27-7714-3131-8F31-C4441120AA4B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3957641565" sldId="522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3957641565" sldId="522"/>
            <ac:picMk id="12" creationId="{9E5504F8-2E8F-5370-401B-1BE2DB4B5498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511142237" sldId="523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511142237" sldId="523"/>
            <ac:picMk id="10" creationId="{BE944081-D36D-45FF-9C91-64513C9AD13C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705783058" sldId="525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705783058" sldId="525"/>
            <ac:picMk id="10" creationId="{8A55D185-5E77-51CF-25AF-C94A16C8A5C5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444748593" sldId="526"/>
        </pc:sldMkLst>
        <pc:spChg chg="mod">
          <ac:chgData name="Radim Boháč" userId="e5098a9a-6a28-40ce-ac6e-47e9b8c9add8" providerId="ADAL" clId="{C3CAB8B3-05B3-4A54-9B9E-CA1BB544D7B3}" dt="2025-05-04T15:38:35.784" v="1" actId="20577"/>
          <ac:spMkLst>
            <pc:docMk/>
            <pc:sldMk cId="444748593" sldId="526"/>
            <ac:spMk id="6" creationId="{A522ED38-4C08-4DCA-9E6C-0CC8DA5E8E0B}"/>
          </ac:spMkLst>
        </pc:sp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444748593" sldId="526"/>
            <ac:picMk id="12" creationId="{162B0979-1E6D-BE91-6180-40DCDCD16990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069066239" sldId="529"/>
        </pc:sldMkLst>
        <pc:spChg chg="mod">
          <ac:chgData name="Radim Boháč" userId="e5098a9a-6a28-40ce-ac6e-47e9b8c9add8" providerId="ADAL" clId="{C3CAB8B3-05B3-4A54-9B9E-CA1BB544D7B3}" dt="2025-05-09T09:50:47.681" v="355" actId="20577"/>
          <ac:spMkLst>
            <pc:docMk/>
            <pc:sldMk cId="1069066239" sldId="529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C3CAB8B3-05B3-4A54-9B9E-CA1BB544D7B3}" dt="2025-05-09T09:49:36.147" v="336"/>
          <ac:picMkLst>
            <pc:docMk/>
            <pc:sldMk cId="1069066239" sldId="529"/>
            <ac:picMk id="10" creationId="{3F62EA2B-EEE6-973B-31A5-8370A9F56071}"/>
          </ac:picMkLst>
        </pc:picChg>
        <pc:picChg chg="add del mod ord">
          <ac:chgData name="Radim Boháč" userId="e5098a9a-6a28-40ce-ac6e-47e9b8c9add8" providerId="ADAL" clId="{C3CAB8B3-05B3-4A54-9B9E-CA1BB544D7B3}" dt="2025-05-09T09:50:39.676" v="337"/>
          <ac:picMkLst>
            <pc:docMk/>
            <pc:sldMk cId="1069066239" sldId="529"/>
            <ac:picMk id="13" creationId="{A90081CC-E2A9-E503-0F8A-FC1A655F81E9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069066239" sldId="529"/>
            <ac:picMk id="14" creationId="{A46A643E-B72F-4C7B-3F77-C1F62DC77E3B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43071088" sldId="530"/>
        </pc:sldMkLst>
        <pc:picChg chg="add del mod">
          <ac:chgData name="Radim Boháč" userId="e5098a9a-6a28-40ce-ac6e-47e9b8c9add8" providerId="ADAL" clId="{C3CAB8B3-05B3-4A54-9B9E-CA1BB544D7B3}" dt="2025-05-09T09:51:11.061" v="358"/>
          <ac:picMkLst>
            <pc:docMk/>
            <pc:sldMk cId="43071088" sldId="530"/>
            <ac:picMk id="14" creationId="{34E6B2BC-8D69-5323-E875-699FAA9E0CAC}"/>
          </ac:picMkLst>
        </pc:picChg>
        <pc:picChg chg="add del mod ord">
          <ac:chgData name="Radim Boháč" userId="e5098a9a-6a28-40ce-ac6e-47e9b8c9add8" providerId="ADAL" clId="{C3CAB8B3-05B3-4A54-9B9E-CA1BB544D7B3}" dt="2025-05-09T09:53:24.962" v="359"/>
          <ac:picMkLst>
            <pc:docMk/>
            <pc:sldMk cId="43071088" sldId="530"/>
            <ac:picMk id="17" creationId="{5CD1E15A-7BE2-FB21-93F8-BF2C6CC8D06E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43071088" sldId="530"/>
            <ac:picMk id="18" creationId="{77920C18-ED84-87F4-E557-2C7C043212E7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48652598" sldId="531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48652598" sldId="531"/>
            <ac:picMk id="13" creationId="{DB1EF538-24D1-F83F-E485-BFD083C4B858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900423341" sldId="532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900423341" sldId="532"/>
            <ac:picMk id="10" creationId="{289243B9-8142-51F6-E1E7-EB5C3FB1848A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4050486656" sldId="533"/>
        </pc:sldMkLst>
        <pc:spChg chg="mod">
          <ac:chgData name="Radim Boháč" userId="e5098a9a-6a28-40ce-ac6e-47e9b8c9add8" providerId="ADAL" clId="{C3CAB8B3-05B3-4A54-9B9E-CA1BB544D7B3}" dt="2025-05-09T09:59:41.087" v="385" actId="20577"/>
          <ac:spMkLst>
            <pc:docMk/>
            <pc:sldMk cId="4050486656" sldId="533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4050486656" sldId="533"/>
            <ac:picMk id="11" creationId="{AA9C3B1E-BD8C-F70B-8305-005E41E7DE82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059176640" sldId="534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059176640" sldId="534"/>
            <ac:picMk id="11" creationId="{BDF817FD-B269-5F02-3679-4B47211BC28C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131086421" sldId="535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131086421" sldId="535"/>
            <ac:picMk id="10" creationId="{C93EFEBA-925D-DBDC-7C51-D2431104D49D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535868618" sldId="536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535868618" sldId="536"/>
            <ac:picMk id="10" creationId="{1200BCEA-E6F6-932D-934E-6559CA8E89E7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2692536957" sldId="541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2692536957" sldId="541"/>
            <ac:picMk id="10" creationId="{5DA9641C-F767-4FC1-5F8A-2426B9298E02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508057574" sldId="542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508057574" sldId="542"/>
            <ac:picMk id="11" creationId="{62A7D53E-5B6D-F911-BA38-8CF27FD1C0FE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720318130" sldId="543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720318130" sldId="543"/>
            <ac:picMk id="10" creationId="{EE615E93-9CF1-DB99-02DA-EA0A92DE3D2E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605865830" sldId="544"/>
        </pc:sldMkLst>
        <pc:picChg chg="add del mod">
          <ac:chgData name="Radim Boháč" userId="e5098a9a-6a28-40ce-ac6e-47e9b8c9add8" providerId="ADAL" clId="{C3CAB8B3-05B3-4A54-9B9E-CA1BB544D7B3}" dt="2025-05-09T10:18:12.707" v="402"/>
          <ac:picMkLst>
            <pc:docMk/>
            <pc:sldMk cId="1605865830" sldId="544"/>
            <ac:picMk id="10" creationId="{4BF52DB8-C5C3-A10E-6937-498C5A880F63}"/>
          </ac:picMkLst>
        </pc:picChg>
        <pc:picChg chg="add del mod ord">
          <ac:chgData name="Radim Boháč" userId="e5098a9a-6a28-40ce-ac6e-47e9b8c9add8" providerId="ADAL" clId="{C3CAB8B3-05B3-4A54-9B9E-CA1BB544D7B3}" dt="2025-05-09T10:18:42.162" v="403"/>
          <ac:picMkLst>
            <pc:docMk/>
            <pc:sldMk cId="1605865830" sldId="544"/>
            <ac:picMk id="13" creationId="{25E3F809-8C4A-1E91-7DAC-D44B24158F7A}"/>
          </ac:picMkLst>
        </pc:picChg>
        <pc:picChg chg="add del mod">
          <ac:chgData name="Radim Boháč" userId="e5098a9a-6a28-40ce-ac6e-47e9b8c9add8" providerId="ADAL" clId="{C3CAB8B3-05B3-4A54-9B9E-CA1BB544D7B3}" dt="2025-05-09T10:19:00.658" v="405"/>
          <ac:picMkLst>
            <pc:docMk/>
            <pc:sldMk cId="1605865830" sldId="544"/>
            <ac:picMk id="14" creationId="{166873F7-426C-B487-EA7F-C82F577008BB}"/>
          </ac:picMkLst>
        </pc:picChg>
        <pc:picChg chg="add del mod ord">
          <ac:chgData name="Radim Boháč" userId="e5098a9a-6a28-40ce-ac6e-47e9b8c9add8" providerId="ADAL" clId="{C3CAB8B3-05B3-4A54-9B9E-CA1BB544D7B3}" dt="2025-05-09T10:19:17.278" v="406"/>
          <ac:picMkLst>
            <pc:docMk/>
            <pc:sldMk cId="1605865830" sldId="544"/>
            <ac:picMk id="17" creationId="{C95B2ED8-7541-E162-FAC2-1FB865B1B47A}"/>
          </ac:picMkLst>
        </pc:picChg>
        <pc:picChg chg="add del mod">
          <ac:chgData name="Radim Boháč" userId="e5098a9a-6a28-40ce-ac6e-47e9b8c9add8" providerId="ADAL" clId="{C3CAB8B3-05B3-4A54-9B9E-CA1BB544D7B3}" dt="2025-05-09T10:53:56.622" v="408"/>
          <ac:picMkLst>
            <pc:docMk/>
            <pc:sldMk cId="1605865830" sldId="544"/>
            <ac:picMk id="18" creationId="{DBC17F7A-B8B3-39C8-B40C-257C90FB9BDB}"/>
          </ac:picMkLst>
        </pc:picChg>
        <pc:picChg chg="add del mod ord">
          <ac:chgData name="Radim Boháč" userId="e5098a9a-6a28-40ce-ac6e-47e9b8c9add8" providerId="ADAL" clId="{C3CAB8B3-05B3-4A54-9B9E-CA1BB544D7B3}" dt="2025-05-09T10:55:15.859" v="409"/>
          <ac:picMkLst>
            <pc:docMk/>
            <pc:sldMk cId="1605865830" sldId="544"/>
            <ac:picMk id="22" creationId="{FF54347B-C8FB-DBD9-12A5-926C4970EDC0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605865830" sldId="544"/>
            <ac:picMk id="23" creationId="{FCCBD8DA-98B9-36A9-58FF-4D2F06AAAC39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825241252" sldId="545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825241252" sldId="545"/>
            <ac:picMk id="21" creationId="{76E64F1E-373D-356B-D33D-A7678CE9B9A9}"/>
          </ac:picMkLst>
        </pc:picChg>
      </pc:sldChg>
      <pc:sldChg chg="addSp delSp modSp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1616518786" sldId="546"/>
        </pc:sldMkLst>
        <pc:spChg chg="mod">
          <ac:chgData name="Radim Boháč" userId="e5098a9a-6a28-40ce-ac6e-47e9b8c9add8" providerId="ADAL" clId="{C3CAB8B3-05B3-4A54-9B9E-CA1BB544D7B3}" dt="2025-05-09T08:17:53.555" v="7" actId="6549"/>
          <ac:spMkLst>
            <pc:docMk/>
            <pc:sldMk cId="1616518786" sldId="546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C3CAB8B3-05B3-4A54-9B9E-CA1BB544D7B3}" dt="2025-05-09T10:05:06.441" v="390"/>
          <ac:picMkLst>
            <pc:docMk/>
            <pc:sldMk cId="1616518786" sldId="546"/>
            <ac:picMk id="10" creationId="{153F707E-D700-04EF-2A6C-29469FA23862}"/>
          </ac:picMkLst>
        </pc:picChg>
        <pc:picChg chg="add del mod ord">
          <ac:chgData name="Radim Boháč" userId="e5098a9a-6a28-40ce-ac6e-47e9b8c9add8" providerId="ADAL" clId="{C3CAB8B3-05B3-4A54-9B9E-CA1BB544D7B3}" dt="2025-05-09T10:06:03.981" v="391"/>
          <ac:picMkLst>
            <pc:docMk/>
            <pc:sldMk cId="1616518786" sldId="546"/>
            <ac:picMk id="13" creationId="{B90A0F75-7609-403D-3911-16E040D9FEC3}"/>
          </ac:picMkLst>
        </pc:picChg>
        <pc:picChg chg="add del mod">
          <ac:chgData name="Radim Boháč" userId="e5098a9a-6a28-40ce-ac6e-47e9b8c9add8" providerId="ADAL" clId="{C3CAB8B3-05B3-4A54-9B9E-CA1BB544D7B3}" dt="2025-05-09T10:06:20.178" v="393"/>
          <ac:picMkLst>
            <pc:docMk/>
            <pc:sldMk cId="1616518786" sldId="546"/>
            <ac:picMk id="14" creationId="{7B73FD77-7F78-30F2-5D27-642EE43935AE}"/>
          </ac:picMkLst>
        </pc:picChg>
        <pc:picChg chg="add del mod ord">
          <ac:chgData name="Radim Boháč" userId="e5098a9a-6a28-40ce-ac6e-47e9b8c9add8" providerId="ADAL" clId="{C3CAB8B3-05B3-4A54-9B9E-CA1BB544D7B3}" dt="2025-05-09T10:09:22.082" v="394"/>
          <ac:picMkLst>
            <pc:docMk/>
            <pc:sldMk cId="1616518786" sldId="546"/>
            <ac:picMk id="17" creationId="{97406E92-EF2B-A485-6A77-37D75E4F07C1}"/>
          </ac:picMkLst>
        </pc:pic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1616518786" sldId="546"/>
            <ac:picMk id="18" creationId="{67D90358-BEBD-E54E-EA3B-83450D48D0E0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974818205" sldId="547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974818205" sldId="547"/>
            <ac:picMk id="10" creationId="{50B4B889-57A4-0895-D323-E008C2A68D39}"/>
          </ac:picMkLst>
        </pc:picChg>
      </pc:sldChg>
      <pc:sldChg chg="addSp delSp modSp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3614213259" sldId="548"/>
        </pc:sldMkLst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3614213259" sldId="548"/>
            <ac:picMk id="11" creationId="{3EFD7228-1DDE-F09B-671D-38B26A0617B3}"/>
          </ac:picMkLst>
        </pc:picChg>
      </pc:sldChg>
      <pc:sldChg chg="addSp delSp modSp add mod modTransition modAnim">
        <pc:chgData name="Radim Boháč" userId="e5098a9a-6a28-40ce-ac6e-47e9b8c9add8" providerId="ADAL" clId="{C3CAB8B3-05B3-4A54-9B9E-CA1BB544D7B3}" dt="2025-05-09T11:29:31.558" v="412"/>
        <pc:sldMkLst>
          <pc:docMk/>
          <pc:sldMk cId="3084269797" sldId="549"/>
        </pc:sldMkLst>
        <pc:spChg chg="mod">
          <ac:chgData name="Radim Boháč" userId="e5098a9a-6a28-40ce-ac6e-47e9b8c9add8" providerId="ADAL" clId="{C3CAB8B3-05B3-4A54-9B9E-CA1BB544D7B3}" dt="2025-05-09T09:03:00.731" v="314" actId="20577"/>
          <ac:spMkLst>
            <pc:docMk/>
            <pc:sldMk cId="3084269797" sldId="549"/>
            <ac:spMk id="3" creationId="{1C925019-D928-F130-F939-E52DFE4C26B9}"/>
          </ac:spMkLst>
        </pc:spChg>
        <pc:picChg chg="add del mod">
          <ac:chgData name="Radim Boháč" userId="e5098a9a-6a28-40ce-ac6e-47e9b8c9add8" providerId="ADAL" clId="{C3CAB8B3-05B3-4A54-9B9E-CA1BB544D7B3}" dt="2025-05-09T11:29:31.558" v="412"/>
          <ac:picMkLst>
            <pc:docMk/>
            <pc:sldMk cId="3084269797" sldId="549"/>
            <ac:picMk id="16" creationId="{4DB194F4-5E5F-6A97-68B7-89C0007310D8}"/>
          </ac:picMkLst>
        </pc:picChg>
      </pc:sldChg>
    </pc:docChg>
  </pc:docChgLst>
  <pc:docChgLst>
    <pc:chgData name="Radim Boháč" userId="e5098a9a-6a28-40ce-ac6e-47e9b8c9add8" providerId="ADAL" clId="{2A2CF793-C76C-4F14-8F4C-F71D88E1E294}"/>
    <pc:docChg chg="custSel modSld">
      <pc:chgData name="Radim Boháč" userId="e5098a9a-6a28-40ce-ac6e-47e9b8c9add8" providerId="ADAL" clId="{2A2CF793-C76C-4F14-8F4C-F71D88E1E294}" dt="2024-04-17T08:30:38.097" v="4" actId="1036"/>
      <pc:docMkLst>
        <pc:docMk/>
      </pc:docMkLst>
      <pc:sldChg chg="modSp mod">
        <pc:chgData name="Radim Boháč" userId="e5098a9a-6a28-40ce-ac6e-47e9b8c9add8" providerId="ADAL" clId="{2A2CF793-C76C-4F14-8F4C-F71D88E1E294}" dt="2024-04-17T08:30:38.097" v="4" actId="1036"/>
        <pc:sldMkLst>
          <pc:docMk/>
          <pc:sldMk cId="1616518786" sldId="546"/>
        </pc:sldMkLst>
      </pc:sldChg>
    </pc:docChg>
  </pc:docChgLst>
  <pc:docChgLst>
    <pc:chgData name="Radim Boháč" userId="e5098a9a-6a28-40ce-ac6e-47e9b8c9add8" providerId="ADAL" clId="{DFB9EC94-9963-4A15-B283-59867F4FAE5A}"/>
    <pc:docChg chg="modSld">
      <pc:chgData name="Radim Boháč" userId="e5098a9a-6a28-40ce-ac6e-47e9b8c9add8" providerId="ADAL" clId="{DFB9EC94-9963-4A15-B283-59867F4FAE5A}" dt="2024-04-16T19:01:02.683" v="0"/>
      <pc:docMkLst>
        <pc:docMk/>
      </pc:docMkLst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4086439368" sldId="256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3188188334" sldId="257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97342884" sldId="263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081489673" sldId="459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618084663" sldId="518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3957641565" sldId="522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511142237" sldId="523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705783058" sldId="525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444748593" sldId="526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069066239" sldId="529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43071088" sldId="530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48652598" sldId="531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900423341" sldId="532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4050486656" sldId="533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059176640" sldId="534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131086421" sldId="535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535868618" sldId="536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2692536957" sldId="541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508057574" sldId="542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720318130" sldId="543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605865830" sldId="544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825241252" sldId="545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1616518786" sldId="546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974818205" sldId="547"/>
        </pc:sldMkLst>
      </pc:sldChg>
      <pc:sldChg chg="delSp modTransition modAnim">
        <pc:chgData name="Radim Boháč" userId="e5098a9a-6a28-40ce-ac6e-47e9b8c9add8" providerId="ADAL" clId="{DFB9EC94-9963-4A15-B283-59867F4FAE5A}" dt="2024-04-16T19:01:02.683" v="0"/>
        <pc:sldMkLst>
          <pc:docMk/>
          <pc:sldMk cId="3614213259" sldId="54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8F2C04-22AD-4B12-9A57-C5F87B4F5D55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AAEF2F5-BE50-4B0C-8503-CAB6E8878402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</a:t>
          </a:r>
          <a:br>
            <a:rPr lang="cs-CZ" b="0">
              <a:effectLst/>
              <a:latin typeface="Gill Sans MT" panose="020B0502020104020203" pitchFamily="34" charset="-18"/>
            </a:rPr>
          </a:br>
          <a:r>
            <a:rPr lang="cs-CZ" b="0">
              <a:effectLst/>
              <a:latin typeface="Gill Sans MT" panose="020B0502020104020203" pitchFamily="34" charset="-18"/>
            </a:rPr>
            <a:t>z nemovitých věcí</a:t>
          </a:r>
        </a:p>
      </dgm:t>
    </dgm:pt>
    <dgm:pt modelId="{C99D94F3-6B69-4392-B803-EE2EF88E65AA}" type="parTrans" cxnId="{9C9D1BDC-C6E8-4792-AE79-18D02E23D2EC}">
      <dgm:prSet/>
      <dgm:spPr/>
      <dgm:t>
        <a:bodyPr/>
        <a:lstStyle/>
        <a:p>
          <a:endParaRPr lang="cs-CZ"/>
        </a:p>
      </dgm:t>
    </dgm:pt>
    <dgm:pt modelId="{F21B316B-E321-4DD4-9477-DA2731A2B078}" type="sibTrans" cxnId="{9C9D1BDC-C6E8-4792-AE79-18D02E23D2EC}">
      <dgm:prSet/>
      <dgm:spPr/>
      <dgm:t>
        <a:bodyPr/>
        <a:lstStyle/>
        <a:p>
          <a:endParaRPr lang="cs-CZ"/>
        </a:p>
      </dgm:t>
    </dgm:pt>
    <dgm:pt modelId="{CAE14FB3-8E01-4761-A0E9-BFA80CEEFABA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</a:t>
          </a:r>
          <a:br>
            <a:rPr lang="cs-CZ" b="0">
              <a:effectLst/>
              <a:latin typeface="Gill Sans MT" panose="020B0502020104020203" pitchFamily="34" charset="-18"/>
            </a:rPr>
          </a:br>
          <a:r>
            <a:rPr lang="cs-CZ" b="0">
              <a:effectLst/>
              <a:latin typeface="Gill Sans MT" panose="020B0502020104020203" pitchFamily="34" charset="-18"/>
            </a:rPr>
            <a:t>z pozemků</a:t>
          </a:r>
        </a:p>
      </dgm:t>
    </dgm:pt>
    <dgm:pt modelId="{B8B8C7B7-5B55-4ED3-B574-BF77349A8F74}" type="parTrans" cxnId="{D8A5F415-16E4-4F98-B281-2408AE551B82}">
      <dgm:prSet/>
      <dgm:spPr/>
      <dgm:t>
        <a:bodyPr/>
        <a:lstStyle/>
        <a:p>
          <a:endParaRPr lang="cs-CZ"/>
        </a:p>
      </dgm:t>
    </dgm:pt>
    <dgm:pt modelId="{7F4E87C9-DB56-4083-98C7-ED3DBB482A8D}" type="sibTrans" cxnId="{D8A5F415-16E4-4F98-B281-2408AE551B82}">
      <dgm:prSet/>
      <dgm:spPr/>
      <dgm:t>
        <a:bodyPr/>
        <a:lstStyle/>
        <a:p>
          <a:endParaRPr lang="cs-CZ"/>
        </a:p>
      </dgm:t>
    </dgm:pt>
    <dgm:pt modelId="{BA6FE381-3CF1-4A41-B231-0E810515BB23}">
      <dgm:prSet phldrT="[Text]"/>
      <dgm:spPr/>
      <dgm:t>
        <a:bodyPr/>
        <a:lstStyle/>
        <a:p>
          <a:r>
            <a:rPr lang="cs-CZ" b="0">
              <a:effectLst/>
              <a:latin typeface="Gill Sans MT" panose="020B0502020104020203" pitchFamily="34" charset="-18"/>
            </a:rPr>
            <a:t>Daň ze staveb a jednotek</a:t>
          </a:r>
        </a:p>
      </dgm:t>
    </dgm:pt>
    <dgm:pt modelId="{EE96A9F2-558E-4472-8EC8-178083563213}" type="parTrans" cxnId="{6C938FFD-1C68-4C57-9ABB-E976F4B201FB}">
      <dgm:prSet/>
      <dgm:spPr/>
      <dgm:t>
        <a:bodyPr/>
        <a:lstStyle/>
        <a:p>
          <a:endParaRPr lang="cs-CZ"/>
        </a:p>
      </dgm:t>
    </dgm:pt>
    <dgm:pt modelId="{27772B3A-19E5-4A23-A950-FD5BA9C567C5}" type="sibTrans" cxnId="{6C938FFD-1C68-4C57-9ABB-E976F4B201FB}">
      <dgm:prSet/>
      <dgm:spPr/>
      <dgm:t>
        <a:bodyPr/>
        <a:lstStyle/>
        <a:p>
          <a:endParaRPr lang="cs-CZ"/>
        </a:p>
      </dgm:t>
    </dgm:pt>
    <dgm:pt modelId="{08E19E9B-CBEA-4D32-9DBB-05A1A8333251}" type="pres">
      <dgm:prSet presAssocID="{478F2C04-22AD-4B12-9A57-C5F87B4F5D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2AA9ED-C5D2-490A-B1B8-F760742D25B2}" type="pres">
      <dgm:prSet presAssocID="{FAAEF2F5-BE50-4B0C-8503-CAB6E8878402}" presName="hierRoot1" presStyleCnt="0"/>
      <dgm:spPr/>
    </dgm:pt>
    <dgm:pt modelId="{087F9C01-E9D1-4D45-AFD4-5C8D9AA71EF1}" type="pres">
      <dgm:prSet presAssocID="{FAAEF2F5-BE50-4B0C-8503-CAB6E8878402}" presName="composite" presStyleCnt="0"/>
      <dgm:spPr/>
    </dgm:pt>
    <dgm:pt modelId="{F24261CE-7502-4AA7-A2C5-57F2104D6D65}" type="pres">
      <dgm:prSet presAssocID="{FAAEF2F5-BE50-4B0C-8503-CAB6E8878402}" presName="background" presStyleLbl="node0" presStyleIdx="0" presStyleCnt="1"/>
      <dgm:spPr/>
    </dgm:pt>
    <dgm:pt modelId="{68985C68-C01C-46A6-911F-56E45AE1B37D}" type="pres">
      <dgm:prSet presAssocID="{FAAEF2F5-BE50-4B0C-8503-CAB6E8878402}" presName="text" presStyleLbl="fgAcc0" presStyleIdx="0" presStyleCnt="1">
        <dgm:presLayoutVars>
          <dgm:chPref val="3"/>
        </dgm:presLayoutVars>
      </dgm:prSet>
      <dgm:spPr/>
    </dgm:pt>
    <dgm:pt modelId="{17DDAC23-C60F-4BDA-98F5-76E63EEFAFD6}" type="pres">
      <dgm:prSet presAssocID="{FAAEF2F5-BE50-4B0C-8503-CAB6E8878402}" presName="hierChild2" presStyleCnt="0"/>
      <dgm:spPr/>
    </dgm:pt>
    <dgm:pt modelId="{9A181D6C-4281-4D59-8FDD-8B4ADA6198E0}" type="pres">
      <dgm:prSet presAssocID="{B8B8C7B7-5B55-4ED3-B574-BF77349A8F74}" presName="Name10" presStyleLbl="parChTrans1D2" presStyleIdx="0" presStyleCnt="2"/>
      <dgm:spPr/>
    </dgm:pt>
    <dgm:pt modelId="{C9E1ECD5-F1C5-4B03-9306-691018A86302}" type="pres">
      <dgm:prSet presAssocID="{CAE14FB3-8E01-4761-A0E9-BFA80CEEFABA}" presName="hierRoot2" presStyleCnt="0"/>
      <dgm:spPr/>
    </dgm:pt>
    <dgm:pt modelId="{8CA36A8D-6DC1-452E-A611-47D38E93DE73}" type="pres">
      <dgm:prSet presAssocID="{CAE14FB3-8E01-4761-A0E9-BFA80CEEFABA}" presName="composite2" presStyleCnt="0"/>
      <dgm:spPr/>
    </dgm:pt>
    <dgm:pt modelId="{CE49D445-6899-45C6-A626-16998AD1C195}" type="pres">
      <dgm:prSet presAssocID="{CAE14FB3-8E01-4761-A0E9-BFA80CEEFABA}" presName="background2" presStyleLbl="node2" presStyleIdx="0" presStyleCnt="2"/>
      <dgm:spPr/>
    </dgm:pt>
    <dgm:pt modelId="{3DEF8DE7-B2C8-41E4-AA14-48FF579AF9EF}" type="pres">
      <dgm:prSet presAssocID="{CAE14FB3-8E01-4761-A0E9-BFA80CEEFABA}" presName="text2" presStyleLbl="fgAcc2" presStyleIdx="0" presStyleCnt="2">
        <dgm:presLayoutVars>
          <dgm:chPref val="3"/>
        </dgm:presLayoutVars>
      </dgm:prSet>
      <dgm:spPr/>
    </dgm:pt>
    <dgm:pt modelId="{E90F0115-0C2E-4A42-ACC0-5E0DB57D8945}" type="pres">
      <dgm:prSet presAssocID="{CAE14FB3-8E01-4761-A0E9-BFA80CEEFABA}" presName="hierChild3" presStyleCnt="0"/>
      <dgm:spPr/>
    </dgm:pt>
    <dgm:pt modelId="{FBC5B3FB-4DFE-4A40-9296-934778479DCF}" type="pres">
      <dgm:prSet presAssocID="{EE96A9F2-558E-4472-8EC8-178083563213}" presName="Name10" presStyleLbl="parChTrans1D2" presStyleIdx="1" presStyleCnt="2"/>
      <dgm:spPr/>
    </dgm:pt>
    <dgm:pt modelId="{1D8B4F3B-343F-43D7-B5D4-174830590309}" type="pres">
      <dgm:prSet presAssocID="{BA6FE381-3CF1-4A41-B231-0E810515BB23}" presName="hierRoot2" presStyleCnt="0"/>
      <dgm:spPr/>
    </dgm:pt>
    <dgm:pt modelId="{F17621A7-C341-40B6-89BE-09A9E3FF6B8B}" type="pres">
      <dgm:prSet presAssocID="{BA6FE381-3CF1-4A41-B231-0E810515BB23}" presName="composite2" presStyleCnt="0"/>
      <dgm:spPr/>
    </dgm:pt>
    <dgm:pt modelId="{B03BB318-0704-4BAA-8170-347E54D2D083}" type="pres">
      <dgm:prSet presAssocID="{BA6FE381-3CF1-4A41-B231-0E810515BB23}" presName="background2" presStyleLbl="node2" presStyleIdx="1" presStyleCnt="2"/>
      <dgm:spPr/>
    </dgm:pt>
    <dgm:pt modelId="{00820AE4-8C35-41C7-A6D0-CBA1B85F3236}" type="pres">
      <dgm:prSet presAssocID="{BA6FE381-3CF1-4A41-B231-0E810515BB23}" presName="text2" presStyleLbl="fgAcc2" presStyleIdx="1" presStyleCnt="2">
        <dgm:presLayoutVars>
          <dgm:chPref val="3"/>
        </dgm:presLayoutVars>
      </dgm:prSet>
      <dgm:spPr/>
    </dgm:pt>
    <dgm:pt modelId="{AE0DAD1E-05D3-4F44-9720-64B426034B26}" type="pres">
      <dgm:prSet presAssocID="{BA6FE381-3CF1-4A41-B231-0E810515BB23}" presName="hierChild3" presStyleCnt="0"/>
      <dgm:spPr/>
    </dgm:pt>
  </dgm:ptLst>
  <dgm:cxnLst>
    <dgm:cxn modelId="{D8A5F415-16E4-4F98-B281-2408AE551B82}" srcId="{FAAEF2F5-BE50-4B0C-8503-CAB6E8878402}" destId="{CAE14FB3-8E01-4761-A0E9-BFA80CEEFABA}" srcOrd="0" destOrd="0" parTransId="{B8B8C7B7-5B55-4ED3-B574-BF77349A8F74}" sibTransId="{7F4E87C9-DB56-4083-98C7-ED3DBB482A8D}"/>
    <dgm:cxn modelId="{D7A8CE16-F1C6-4D8B-96E0-A4289CC87CE7}" type="presOf" srcId="{EE96A9F2-558E-4472-8EC8-178083563213}" destId="{FBC5B3FB-4DFE-4A40-9296-934778479DCF}" srcOrd="0" destOrd="0" presId="urn:microsoft.com/office/officeart/2005/8/layout/hierarchy1"/>
    <dgm:cxn modelId="{356F1A62-28DC-4E03-8748-589080D74BC9}" type="presOf" srcId="{478F2C04-22AD-4B12-9A57-C5F87B4F5D55}" destId="{08E19E9B-CBEA-4D32-9DBB-05A1A8333251}" srcOrd="0" destOrd="0" presId="urn:microsoft.com/office/officeart/2005/8/layout/hierarchy1"/>
    <dgm:cxn modelId="{3BB37D65-ADB2-4C86-A83F-7777AF2D04DE}" type="presOf" srcId="{CAE14FB3-8E01-4761-A0E9-BFA80CEEFABA}" destId="{3DEF8DE7-B2C8-41E4-AA14-48FF579AF9EF}" srcOrd="0" destOrd="0" presId="urn:microsoft.com/office/officeart/2005/8/layout/hierarchy1"/>
    <dgm:cxn modelId="{A475C349-1914-4B9B-88DF-DE24C003DC98}" type="presOf" srcId="{FAAEF2F5-BE50-4B0C-8503-CAB6E8878402}" destId="{68985C68-C01C-46A6-911F-56E45AE1B37D}" srcOrd="0" destOrd="0" presId="urn:microsoft.com/office/officeart/2005/8/layout/hierarchy1"/>
    <dgm:cxn modelId="{084FF94A-A815-45CB-BDB8-4C9501FA0043}" type="presOf" srcId="{BA6FE381-3CF1-4A41-B231-0E810515BB23}" destId="{00820AE4-8C35-41C7-A6D0-CBA1B85F3236}" srcOrd="0" destOrd="0" presId="urn:microsoft.com/office/officeart/2005/8/layout/hierarchy1"/>
    <dgm:cxn modelId="{21430957-C9FB-4F54-A61A-501D8F03BD02}" type="presOf" srcId="{B8B8C7B7-5B55-4ED3-B574-BF77349A8F74}" destId="{9A181D6C-4281-4D59-8FDD-8B4ADA6198E0}" srcOrd="0" destOrd="0" presId="urn:microsoft.com/office/officeart/2005/8/layout/hierarchy1"/>
    <dgm:cxn modelId="{9C9D1BDC-C6E8-4792-AE79-18D02E23D2EC}" srcId="{478F2C04-22AD-4B12-9A57-C5F87B4F5D55}" destId="{FAAEF2F5-BE50-4B0C-8503-CAB6E8878402}" srcOrd="0" destOrd="0" parTransId="{C99D94F3-6B69-4392-B803-EE2EF88E65AA}" sibTransId="{F21B316B-E321-4DD4-9477-DA2731A2B078}"/>
    <dgm:cxn modelId="{6C938FFD-1C68-4C57-9ABB-E976F4B201FB}" srcId="{FAAEF2F5-BE50-4B0C-8503-CAB6E8878402}" destId="{BA6FE381-3CF1-4A41-B231-0E810515BB23}" srcOrd="1" destOrd="0" parTransId="{EE96A9F2-558E-4472-8EC8-178083563213}" sibTransId="{27772B3A-19E5-4A23-A950-FD5BA9C567C5}"/>
    <dgm:cxn modelId="{FC32F823-D654-41BF-B66B-1DE4644BCC76}" type="presParOf" srcId="{08E19E9B-CBEA-4D32-9DBB-05A1A8333251}" destId="{482AA9ED-C5D2-490A-B1B8-F760742D25B2}" srcOrd="0" destOrd="0" presId="urn:microsoft.com/office/officeart/2005/8/layout/hierarchy1"/>
    <dgm:cxn modelId="{D8F8394C-E89E-4ADA-B3DB-EC92D0F1D10E}" type="presParOf" srcId="{482AA9ED-C5D2-490A-B1B8-F760742D25B2}" destId="{087F9C01-E9D1-4D45-AFD4-5C8D9AA71EF1}" srcOrd="0" destOrd="0" presId="urn:microsoft.com/office/officeart/2005/8/layout/hierarchy1"/>
    <dgm:cxn modelId="{BB16AA42-F14B-461D-A783-FBBB4694A914}" type="presParOf" srcId="{087F9C01-E9D1-4D45-AFD4-5C8D9AA71EF1}" destId="{F24261CE-7502-4AA7-A2C5-57F2104D6D65}" srcOrd="0" destOrd="0" presId="urn:microsoft.com/office/officeart/2005/8/layout/hierarchy1"/>
    <dgm:cxn modelId="{96C25DDF-5E62-4B0C-BDA5-9795E548AF00}" type="presParOf" srcId="{087F9C01-E9D1-4D45-AFD4-5C8D9AA71EF1}" destId="{68985C68-C01C-46A6-911F-56E45AE1B37D}" srcOrd="1" destOrd="0" presId="urn:microsoft.com/office/officeart/2005/8/layout/hierarchy1"/>
    <dgm:cxn modelId="{69ABC935-E8EC-4E8C-829C-F820736F67F3}" type="presParOf" srcId="{482AA9ED-C5D2-490A-B1B8-F760742D25B2}" destId="{17DDAC23-C60F-4BDA-98F5-76E63EEFAFD6}" srcOrd="1" destOrd="0" presId="urn:microsoft.com/office/officeart/2005/8/layout/hierarchy1"/>
    <dgm:cxn modelId="{897B6D4B-75C6-4A52-8439-882478FE2B0F}" type="presParOf" srcId="{17DDAC23-C60F-4BDA-98F5-76E63EEFAFD6}" destId="{9A181D6C-4281-4D59-8FDD-8B4ADA6198E0}" srcOrd="0" destOrd="0" presId="urn:microsoft.com/office/officeart/2005/8/layout/hierarchy1"/>
    <dgm:cxn modelId="{DE5C3A71-4453-45E9-A5FE-CF78D73BE351}" type="presParOf" srcId="{17DDAC23-C60F-4BDA-98F5-76E63EEFAFD6}" destId="{C9E1ECD5-F1C5-4B03-9306-691018A86302}" srcOrd="1" destOrd="0" presId="urn:microsoft.com/office/officeart/2005/8/layout/hierarchy1"/>
    <dgm:cxn modelId="{BB3F69A5-0DCF-4703-A24A-47EB71AEF9AC}" type="presParOf" srcId="{C9E1ECD5-F1C5-4B03-9306-691018A86302}" destId="{8CA36A8D-6DC1-452E-A611-47D38E93DE73}" srcOrd="0" destOrd="0" presId="urn:microsoft.com/office/officeart/2005/8/layout/hierarchy1"/>
    <dgm:cxn modelId="{162FB04E-B57C-419F-8818-3815E13639A4}" type="presParOf" srcId="{8CA36A8D-6DC1-452E-A611-47D38E93DE73}" destId="{CE49D445-6899-45C6-A626-16998AD1C195}" srcOrd="0" destOrd="0" presId="urn:microsoft.com/office/officeart/2005/8/layout/hierarchy1"/>
    <dgm:cxn modelId="{B4A4EC02-84A6-4416-804F-F068A87E08DB}" type="presParOf" srcId="{8CA36A8D-6DC1-452E-A611-47D38E93DE73}" destId="{3DEF8DE7-B2C8-41E4-AA14-48FF579AF9EF}" srcOrd="1" destOrd="0" presId="urn:microsoft.com/office/officeart/2005/8/layout/hierarchy1"/>
    <dgm:cxn modelId="{2A1733E9-55FF-4049-92FF-5054D4E578D3}" type="presParOf" srcId="{C9E1ECD5-F1C5-4B03-9306-691018A86302}" destId="{E90F0115-0C2E-4A42-ACC0-5E0DB57D8945}" srcOrd="1" destOrd="0" presId="urn:microsoft.com/office/officeart/2005/8/layout/hierarchy1"/>
    <dgm:cxn modelId="{7753554D-AE05-4146-A699-23607A4D6063}" type="presParOf" srcId="{17DDAC23-C60F-4BDA-98F5-76E63EEFAFD6}" destId="{FBC5B3FB-4DFE-4A40-9296-934778479DCF}" srcOrd="2" destOrd="0" presId="urn:microsoft.com/office/officeart/2005/8/layout/hierarchy1"/>
    <dgm:cxn modelId="{0B019DC1-F77A-46A9-B2A1-651966F5E37E}" type="presParOf" srcId="{17DDAC23-C60F-4BDA-98F5-76E63EEFAFD6}" destId="{1D8B4F3B-343F-43D7-B5D4-174830590309}" srcOrd="3" destOrd="0" presId="urn:microsoft.com/office/officeart/2005/8/layout/hierarchy1"/>
    <dgm:cxn modelId="{59E1A5EA-C029-4EED-81E3-FDB7D4CB1EB9}" type="presParOf" srcId="{1D8B4F3B-343F-43D7-B5D4-174830590309}" destId="{F17621A7-C341-40B6-89BE-09A9E3FF6B8B}" srcOrd="0" destOrd="0" presId="urn:microsoft.com/office/officeart/2005/8/layout/hierarchy1"/>
    <dgm:cxn modelId="{417FFE22-6622-4018-A09B-44E3699CCCD0}" type="presParOf" srcId="{F17621A7-C341-40B6-89BE-09A9E3FF6B8B}" destId="{B03BB318-0704-4BAA-8170-347E54D2D083}" srcOrd="0" destOrd="0" presId="urn:microsoft.com/office/officeart/2005/8/layout/hierarchy1"/>
    <dgm:cxn modelId="{99BB5E52-C190-4204-B104-27271348639A}" type="presParOf" srcId="{F17621A7-C341-40B6-89BE-09A9E3FF6B8B}" destId="{00820AE4-8C35-41C7-A6D0-CBA1B85F3236}" srcOrd="1" destOrd="0" presId="urn:microsoft.com/office/officeart/2005/8/layout/hierarchy1"/>
    <dgm:cxn modelId="{6C57D966-2992-40C1-A0F7-14F2ED2849F2}" type="presParOf" srcId="{1D8B4F3B-343F-43D7-B5D4-174830590309}" destId="{AE0DAD1E-05D3-4F44-9720-64B426034B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 dirty="0"/>
            <a:t>valorický </a:t>
          </a:r>
          <a:br>
            <a:rPr lang="cs-CZ" dirty="0"/>
          </a:br>
          <a:r>
            <a:rPr lang="cs-CZ" dirty="0"/>
            <a:t>(§ 5 odst. 1 a 2 </a:t>
          </a:r>
          <a:r>
            <a:rPr lang="cs-CZ" b="0" dirty="0" err="1"/>
            <a:t>ZDNV</a:t>
          </a:r>
          <a:r>
            <a:rPr lang="cs-CZ" dirty="0"/>
            <a:t>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 dirty="0"/>
            <a:t>zemědělské pozemky 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/>
            <a:t>specifický </a:t>
          </a:r>
          <a:br>
            <a:rPr lang="cs-CZ"/>
          </a:br>
          <a:r>
            <a:rPr lang="cs-CZ"/>
            <a:t>(§ 5 odst. 3 </a:t>
          </a:r>
          <a:r>
            <a:rPr lang="cs-CZ" b="0"/>
            <a:t>ZDNV</a:t>
          </a:r>
          <a:r>
            <a:rPr lang="cs-CZ"/>
            <a:t>)</a:t>
          </a:r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1E60B3C9-A613-447A-9E6F-38D41E1FE369}">
      <dgm:prSet phldrT="[Text]"/>
      <dgm:spPr/>
      <dgm:t>
        <a:bodyPr/>
        <a:lstStyle/>
        <a:p>
          <a:r>
            <a:rPr lang="cs-CZ" dirty="0"/>
            <a:t>ostatní plochy</a:t>
          </a:r>
        </a:p>
        <a:p>
          <a:r>
            <a:rPr lang="cs-CZ" dirty="0"/>
            <a:t> zastavěné plochy a nádvoří</a:t>
          </a:r>
        </a:p>
        <a:p>
          <a:r>
            <a:rPr lang="cs-CZ" dirty="0"/>
            <a:t>zpevněné plochy pozemku</a:t>
          </a:r>
        </a:p>
      </dgm:t>
    </dgm:pt>
    <dgm:pt modelId="{0F39996E-5E8D-4E32-952D-F9AA7BAD800C}" type="parTrans" cxnId="{A61F9826-CFAE-4710-AC51-1394742E1D11}">
      <dgm:prSet/>
      <dgm:spPr/>
      <dgm:t>
        <a:bodyPr/>
        <a:lstStyle/>
        <a:p>
          <a:endParaRPr lang="cs-CZ"/>
        </a:p>
      </dgm:t>
    </dgm:pt>
    <dgm:pt modelId="{65775F90-3643-41BA-BA2D-1D8A88F74FE8}" type="sibTrans" cxnId="{A61F9826-CFAE-4710-AC51-1394742E1D11}">
      <dgm:prSet/>
      <dgm:spPr/>
      <dgm:t>
        <a:bodyPr/>
        <a:lstStyle/>
        <a:p>
          <a:endParaRPr lang="cs-CZ"/>
        </a:p>
      </dgm:t>
    </dgm:pt>
    <dgm:pt modelId="{C1F78965-7886-485D-821C-E5E69ABE6AD3}">
      <dgm:prSet/>
      <dgm:spPr/>
      <dgm:t>
        <a:bodyPr/>
        <a:lstStyle/>
        <a:p>
          <a:r>
            <a:rPr lang="cs-CZ" dirty="0"/>
            <a:t>lesní pozemky</a:t>
          </a:r>
        </a:p>
      </dgm:t>
    </dgm:pt>
    <dgm:pt modelId="{39DA88B6-8EF9-474B-9071-8CBA97028BC3}" type="parTrans" cxnId="{EA538DF3-0108-43C8-AC21-BF3BC24657FE}">
      <dgm:prSet/>
      <dgm:spPr/>
      <dgm:t>
        <a:bodyPr/>
        <a:lstStyle/>
        <a:p>
          <a:endParaRPr lang="cs-CZ"/>
        </a:p>
      </dgm:t>
    </dgm:pt>
    <dgm:pt modelId="{F088D1F9-D255-40DA-AB07-7959DFCDFE45}" type="sibTrans" cxnId="{EA538DF3-0108-43C8-AC21-BF3BC24657FE}">
      <dgm:prSet/>
      <dgm:spPr/>
      <dgm:t>
        <a:bodyPr/>
        <a:lstStyle/>
        <a:p>
          <a:endParaRPr lang="cs-CZ"/>
        </a:p>
      </dgm:t>
    </dgm:pt>
    <dgm:pt modelId="{DF6AA4CF-09B2-4AE5-A469-040BCE215416}" type="pres">
      <dgm:prSet presAssocID="{C3B1998C-F266-4603-A075-1DB984AC37C5}" presName="theList" presStyleCnt="0">
        <dgm:presLayoutVars>
          <dgm:dir/>
          <dgm:animLvl val="lvl"/>
          <dgm:resizeHandles val="exact"/>
        </dgm:presLayoutVars>
      </dgm:prSet>
      <dgm:spPr/>
    </dgm:pt>
    <dgm:pt modelId="{84B30DD0-0E90-42BB-9C97-46C595C2EC21}" type="pres">
      <dgm:prSet presAssocID="{5E908ACD-025B-4CCB-B429-D3C621340554}" presName="compNode" presStyleCnt="0"/>
      <dgm:spPr/>
    </dgm:pt>
    <dgm:pt modelId="{7CE7EEAC-F758-4717-85F4-79E20C05DC74}" type="pres">
      <dgm:prSet presAssocID="{5E908ACD-025B-4CCB-B429-D3C621340554}" presName="aNode" presStyleLbl="bgShp" presStyleIdx="0" presStyleCnt="2"/>
      <dgm:spPr/>
    </dgm:pt>
    <dgm:pt modelId="{4623DC70-DBD0-4438-9136-331C154DEFCC}" type="pres">
      <dgm:prSet presAssocID="{5E908ACD-025B-4CCB-B429-D3C621340554}" presName="textNode" presStyleLbl="bgShp" presStyleIdx="0" presStyleCnt="2"/>
      <dgm:spPr/>
    </dgm:pt>
    <dgm:pt modelId="{868E73F4-32A7-4A45-A21A-577E73EB5C3F}" type="pres">
      <dgm:prSet presAssocID="{5E908ACD-025B-4CCB-B429-D3C621340554}" presName="compChildNode" presStyleCnt="0"/>
      <dgm:spPr/>
    </dgm:pt>
    <dgm:pt modelId="{37F63C2C-0BAD-49AF-AAEE-FD574AB8F793}" type="pres">
      <dgm:prSet presAssocID="{5E908ACD-025B-4CCB-B429-D3C621340554}" presName="theInnerList" presStyleCnt="0"/>
      <dgm:spPr/>
    </dgm:pt>
    <dgm:pt modelId="{0B512089-73E1-406F-AA15-A1C0903D4F26}" type="pres">
      <dgm:prSet presAssocID="{843E569F-32D0-4EDB-B76A-0CB6B69A82FF}" presName="childNode" presStyleLbl="node1" presStyleIdx="0" presStyleCnt="3">
        <dgm:presLayoutVars>
          <dgm:bulletEnabled val="1"/>
        </dgm:presLayoutVars>
      </dgm:prSet>
      <dgm:spPr/>
    </dgm:pt>
    <dgm:pt modelId="{5D8FCD23-BD9E-4643-AC4F-7CFD12438316}" type="pres">
      <dgm:prSet presAssocID="{843E569F-32D0-4EDB-B76A-0CB6B69A82FF}" presName="aSpace2" presStyleCnt="0"/>
      <dgm:spPr/>
    </dgm:pt>
    <dgm:pt modelId="{7CCF6D28-135C-44BF-B485-2DBFFCC3F9AB}" type="pres">
      <dgm:prSet presAssocID="{C1F78965-7886-485D-821C-E5E69ABE6AD3}" presName="childNode" presStyleLbl="node1" presStyleIdx="1" presStyleCnt="3">
        <dgm:presLayoutVars>
          <dgm:bulletEnabled val="1"/>
        </dgm:presLayoutVars>
      </dgm:prSet>
      <dgm:spPr/>
    </dgm:pt>
    <dgm:pt modelId="{00A9CA9B-C253-47A2-BF16-1CD54F669E24}" type="pres">
      <dgm:prSet presAssocID="{5E908ACD-025B-4CCB-B429-D3C621340554}" presName="aSpace" presStyleCnt="0"/>
      <dgm:spPr/>
    </dgm:pt>
    <dgm:pt modelId="{9D342FE1-AACA-4AD8-B3CA-D7A82826ABB3}" type="pres">
      <dgm:prSet presAssocID="{29E3F86C-71A9-4277-909F-80F9F539B6D4}" presName="compNode" presStyleCnt="0"/>
      <dgm:spPr/>
    </dgm:pt>
    <dgm:pt modelId="{B7D185DF-E07B-40C5-A17C-DD7F08FE3C82}" type="pres">
      <dgm:prSet presAssocID="{29E3F86C-71A9-4277-909F-80F9F539B6D4}" presName="aNode" presStyleLbl="bgShp" presStyleIdx="1" presStyleCnt="2"/>
      <dgm:spPr/>
    </dgm:pt>
    <dgm:pt modelId="{23BF2292-AC91-4D44-95B0-DB1AC2135EC3}" type="pres">
      <dgm:prSet presAssocID="{29E3F86C-71A9-4277-909F-80F9F539B6D4}" presName="textNode" presStyleLbl="bgShp" presStyleIdx="1" presStyleCnt="2"/>
      <dgm:spPr/>
    </dgm:pt>
    <dgm:pt modelId="{468E2729-EF4C-4FF1-A386-0E63C1C390EB}" type="pres">
      <dgm:prSet presAssocID="{29E3F86C-71A9-4277-909F-80F9F539B6D4}" presName="compChildNode" presStyleCnt="0"/>
      <dgm:spPr/>
    </dgm:pt>
    <dgm:pt modelId="{8B9D7229-15A9-462F-B25E-A71C8E91DF19}" type="pres">
      <dgm:prSet presAssocID="{29E3F86C-71A9-4277-909F-80F9F539B6D4}" presName="theInnerList" presStyleCnt="0"/>
      <dgm:spPr/>
    </dgm:pt>
    <dgm:pt modelId="{F4503DF6-4BC0-44B7-87C8-6FC867687F9D}" type="pres">
      <dgm:prSet presAssocID="{1E60B3C9-A613-447A-9E6F-38D41E1FE369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A61F9826-CFAE-4710-AC51-1394742E1D11}" srcId="{29E3F86C-71A9-4277-909F-80F9F539B6D4}" destId="{1E60B3C9-A613-447A-9E6F-38D41E1FE369}" srcOrd="0" destOrd="0" parTransId="{0F39996E-5E8D-4E32-952D-F9AA7BAD800C}" sibTransId="{65775F90-3643-41BA-BA2D-1D8A88F74FE8}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77FED139-EAF7-4988-8511-E966D22842FA}" type="presOf" srcId="{C1F78965-7886-485D-821C-E5E69ABE6AD3}" destId="{7CCF6D28-135C-44BF-B485-2DBFFCC3F9AB}" srcOrd="0" destOrd="0" presId="urn:microsoft.com/office/officeart/2005/8/layout/lProcess2"/>
    <dgm:cxn modelId="{B5FD1E3B-350D-488B-B3C9-FD240F3C7200}" type="presOf" srcId="{C3B1998C-F266-4603-A075-1DB984AC37C5}" destId="{DF6AA4CF-09B2-4AE5-A469-040BCE215416}" srcOrd="0" destOrd="0" presId="urn:microsoft.com/office/officeart/2005/8/layout/lProcess2"/>
    <dgm:cxn modelId="{D258EF42-63BB-4F94-A22F-52CD4B4F8F15}" type="presOf" srcId="{5E908ACD-025B-4CCB-B429-D3C621340554}" destId="{4623DC70-DBD0-4438-9136-331C154DEFCC}" srcOrd="1" destOrd="0" presId="urn:microsoft.com/office/officeart/2005/8/layout/lProcess2"/>
    <dgm:cxn modelId="{EBF03B51-ECAE-4106-8E3D-47A78400CDCB}" type="presOf" srcId="{29E3F86C-71A9-4277-909F-80F9F539B6D4}" destId="{23BF2292-AC91-4D44-95B0-DB1AC2135EC3}" srcOrd="1" destOrd="0" presId="urn:microsoft.com/office/officeart/2005/8/layout/lProcess2"/>
    <dgm:cxn modelId="{D2939C51-B639-44C4-AF94-F92090FB36B4}" type="presOf" srcId="{29E3F86C-71A9-4277-909F-80F9F539B6D4}" destId="{B7D185DF-E07B-40C5-A17C-DD7F08FE3C82}" srcOrd="0" destOrd="0" presId="urn:microsoft.com/office/officeart/2005/8/layout/lProcess2"/>
    <dgm:cxn modelId="{FBC6FC7C-7951-4F55-ACBD-0559FF314D0B}" type="presOf" srcId="{5E908ACD-025B-4CCB-B429-D3C621340554}" destId="{7CE7EEAC-F758-4717-85F4-79E20C05DC74}" srcOrd="0" destOrd="0" presId="urn:microsoft.com/office/officeart/2005/8/layout/lProcess2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24B9F7C7-BEFA-4870-8630-766996D9001B}" type="presOf" srcId="{843E569F-32D0-4EDB-B76A-0CB6B69A82FF}" destId="{0B512089-73E1-406F-AA15-A1C0903D4F26}" srcOrd="0" destOrd="0" presId="urn:microsoft.com/office/officeart/2005/8/layout/lProcess2"/>
    <dgm:cxn modelId="{EA538DF3-0108-43C8-AC21-BF3BC24657FE}" srcId="{5E908ACD-025B-4CCB-B429-D3C621340554}" destId="{C1F78965-7886-485D-821C-E5E69ABE6AD3}" srcOrd="1" destOrd="0" parTransId="{39DA88B6-8EF9-474B-9071-8CBA97028BC3}" sibTransId="{F088D1F9-D255-40DA-AB07-7959DFCDFE45}"/>
    <dgm:cxn modelId="{8B5873F4-3F88-477C-BD14-C44336F8970B}" type="presOf" srcId="{1E60B3C9-A613-447A-9E6F-38D41E1FE369}" destId="{F4503DF6-4BC0-44B7-87C8-6FC867687F9D}" srcOrd="0" destOrd="0" presId="urn:microsoft.com/office/officeart/2005/8/layout/lProcess2"/>
    <dgm:cxn modelId="{BA56C02B-5B96-43DC-9B58-DB38982C42C7}" type="presParOf" srcId="{DF6AA4CF-09B2-4AE5-A469-040BCE215416}" destId="{84B30DD0-0E90-42BB-9C97-46C595C2EC21}" srcOrd="0" destOrd="0" presId="urn:microsoft.com/office/officeart/2005/8/layout/lProcess2"/>
    <dgm:cxn modelId="{0265550B-9363-40E7-837D-E865A54B67CB}" type="presParOf" srcId="{84B30DD0-0E90-42BB-9C97-46C595C2EC21}" destId="{7CE7EEAC-F758-4717-85F4-79E20C05DC74}" srcOrd="0" destOrd="0" presId="urn:microsoft.com/office/officeart/2005/8/layout/lProcess2"/>
    <dgm:cxn modelId="{2BC2CD38-9366-4E5E-AFFB-68BBF92B3E37}" type="presParOf" srcId="{84B30DD0-0E90-42BB-9C97-46C595C2EC21}" destId="{4623DC70-DBD0-4438-9136-331C154DEFCC}" srcOrd="1" destOrd="0" presId="urn:microsoft.com/office/officeart/2005/8/layout/lProcess2"/>
    <dgm:cxn modelId="{5B40A400-CA64-468D-99D3-0FB79FA0CD64}" type="presParOf" srcId="{84B30DD0-0E90-42BB-9C97-46C595C2EC21}" destId="{868E73F4-32A7-4A45-A21A-577E73EB5C3F}" srcOrd="2" destOrd="0" presId="urn:microsoft.com/office/officeart/2005/8/layout/lProcess2"/>
    <dgm:cxn modelId="{A26E49ED-63F4-49CE-B0D8-EA5B8A4356A3}" type="presParOf" srcId="{868E73F4-32A7-4A45-A21A-577E73EB5C3F}" destId="{37F63C2C-0BAD-49AF-AAEE-FD574AB8F793}" srcOrd="0" destOrd="0" presId="urn:microsoft.com/office/officeart/2005/8/layout/lProcess2"/>
    <dgm:cxn modelId="{3DF1C495-BC67-4376-9206-B31B1DAD7300}" type="presParOf" srcId="{37F63C2C-0BAD-49AF-AAEE-FD574AB8F793}" destId="{0B512089-73E1-406F-AA15-A1C0903D4F26}" srcOrd="0" destOrd="0" presId="urn:microsoft.com/office/officeart/2005/8/layout/lProcess2"/>
    <dgm:cxn modelId="{50AF3E65-4984-42A8-8945-3DEEEB0783CF}" type="presParOf" srcId="{37F63C2C-0BAD-49AF-AAEE-FD574AB8F793}" destId="{5D8FCD23-BD9E-4643-AC4F-7CFD12438316}" srcOrd="1" destOrd="0" presId="urn:microsoft.com/office/officeart/2005/8/layout/lProcess2"/>
    <dgm:cxn modelId="{D2155CCC-D99C-4389-A8A3-E7C8BD5C5C4A}" type="presParOf" srcId="{37F63C2C-0BAD-49AF-AAEE-FD574AB8F793}" destId="{7CCF6D28-135C-44BF-B485-2DBFFCC3F9AB}" srcOrd="2" destOrd="0" presId="urn:microsoft.com/office/officeart/2005/8/layout/lProcess2"/>
    <dgm:cxn modelId="{7BA91734-CA29-45E9-BD1B-9EFCE51FC6D8}" type="presParOf" srcId="{DF6AA4CF-09B2-4AE5-A469-040BCE215416}" destId="{00A9CA9B-C253-47A2-BF16-1CD54F669E24}" srcOrd="1" destOrd="0" presId="urn:microsoft.com/office/officeart/2005/8/layout/lProcess2"/>
    <dgm:cxn modelId="{EBF0D3D8-2036-44DC-B9CE-18DA6A8346E3}" type="presParOf" srcId="{DF6AA4CF-09B2-4AE5-A469-040BCE215416}" destId="{9D342FE1-AACA-4AD8-B3CA-D7A82826ABB3}" srcOrd="2" destOrd="0" presId="urn:microsoft.com/office/officeart/2005/8/layout/lProcess2"/>
    <dgm:cxn modelId="{3DAF0988-FB09-4548-A251-71706143F66F}" type="presParOf" srcId="{9D342FE1-AACA-4AD8-B3CA-D7A82826ABB3}" destId="{B7D185DF-E07B-40C5-A17C-DD7F08FE3C82}" srcOrd="0" destOrd="0" presId="urn:microsoft.com/office/officeart/2005/8/layout/lProcess2"/>
    <dgm:cxn modelId="{3208EACE-51B3-46FE-B816-701ED0AF4B0D}" type="presParOf" srcId="{9D342FE1-AACA-4AD8-B3CA-D7A82826ABB3}" destId="{23BF2292-AC91-4D44-95B0-DB1AC2135EC3}" srcOrd="1" destOrd="0" presId="urn:microsoft.com/office/officeart/2005/8/layout/lProcess2"/>
    <dgm:cxn modelId="{713F716A-03F1-43FC-8C5E-67B07D1278B4}" type="presParOf" srcId="{9D342FE1-AACA-4AD8-B3CA-D7A82826ABB3}" destId="{468E2729-EF4C-4FF1-A386-0E63C1C390EB}" srcOrd="2" destOrd="0" presId="urn:microsoft.com/office/officeart/2005/8/layout/lProcess2"/>
    <dgm:cxn modelId="{C6804DA5-8591-4075-9A9D-DDAEE85FA62D}" type="presParOf" srcId="{468E2729-EF4C-4FF1-A386-0E63C1C390EB}" destId="{8B9D7229-15A9-462F-B25E-A71C8E91DF19}" srcOrd="0" destOrd="0" presId="urn:microsoft.com/office/officeart/2005/8/layout/lProcess2"/>
    <dgm:cxn modelId="{1CB049F7-E2AD-46BD-BA45-BA646529BD94}" type="presParOf" srcId="{8B9D7229-15A9-462F-B25E-A71C8E91DF19}" destId="{F4503DF6-4BC0-44B7-87C8-6FC867687F9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 b="1" dirty="0"/>
            <a:t>poměrná lineární </a:t>
          </a:r>
          <a:r>
            <a:rPr lang="cs-CZ" dirty="0"/>
            <a:t> </a:t>
          </a:r>
          <a:br>
            <a:rPr lang="cs-CZ" dirty="0"/>
          </a:br>
          <a:r>
            <a:rPr lang="cs-CZ" dirty="0"/>
            <a:t>(§ 6 odst. 1 </a:t>
          </a:r>
          <a:r>
            <a:rPr lang="cs-CZ" b="0" dirty="0" err="1"/>
            <a:t>ZDNV</a:t>
          </a:r>
          <a:r>
            <a:rPr lang="cs-CZ" dirty="0"/>
            <a:t>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 dirty="0"/>
            <a:t>vybrané zemědělské pozemky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 b="1" dirty="0"/>
            <a:t>pevná</a:t>
          </a:r>
          <a:r>
            <a:rPr lang="cs-CZ" dirty="0"/>
            <a:t> </a:t>
          </a:r>
          <a:br>
            <a:rPr lang="cs-CZ" dirty="0"/>
          </a:br>
          <a:r>
            <a:rPr lang="cs-CZ" dirty="0"/>
            <a:t>(§ 6 odst. 2 </a:t>
          </a:r>
          <a:r>
            <a:rPr lang="cs-CZ" b="0" dirty="0" err="1"/>
            <a:t>ZDNV</a:t>
          </a:r>
          <a:r>
            <a:rPr lang="cs-CZ" b="0" dirty="0"/>
            <a:t>)</a:t>
          </a:r>
          <a:endParaRPr lang="cs-CZ" dirty="0"/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C1F78965-7886-485D-821C-E5E69ABE6AD3}">
      <dgm:prSet/>
      <dgm:spPr/>
      <dgm:t>
        <a:bodyPr/>
        <a:lstStyle/>
        <a:p>
          <a:r>
            <a:rPr lang="cs-CZ" dirty="0"/>
            <a:t>trvalé travní porosty</a:t>
          </a:r>
        </a:p>
      </dgm:t>
    </dgm:pt>
    <dgm:pt modelId="{39DA88B6-8EF9-474B-9071-8CBA97028BC3}" type="parTrans" cxnId="{EA538DF3-0108-43C8-AC21-BF3BC24657FE}">
      <dgm:prSet/>
      <dgm:spPr/>
      <dgm:t>
        <a:bodyPr/>
        <a:lstStyle/>
        <a:p>
          <a:endParaRPr lang="cs-CZ"/>
        </a:p>
      </dgm:t>
    </dgm:pt>
    <dgm:pt modelId="{F088D1F9-D255-40DA-AB07-7959DFCDFE45}" type="sibTrans" cxnId="{EA538DF3-0108-43C8-AC21-BF3BC24657FE}">
      <dgm:prSet/>
      <dgm:spPr/>
      <dgm:t>
        <a:bodyPr/>
        <a:lstStyle/>
        <a:p>
          <a:endParaRPr lang="cs-CZ"/>
        </a:p>
      </dgm:t>
    </dgm:pt>
    <dgm:pt modelId="{A0B2B08D-149F-4EBA-8DCB-5DFB0F0FE10E}">
      <dgm:prSet phldrT="[Text]"/>
      <dgm:spPr/>
      <dgm:t>
        <a:bodyPr/>
        <a:lstStyle/>
        <a:p>
          <a:r>
            <a:rPr lang="cs-CZ" dirty="0"/>
            <a:t>zastavěné plochy a nádvoří</a:t>
          </a:r>
        </a:p>
      </dgm:t>
    </dgm:pt>
    <dgm:pt modelId="{15921334-51AB-49D8-9680-AC66DAF81AA8}" type="parTrans" cxnId="{C66CBE41-2752-4C12-8EB8-E5CA1908B853}">
      <dgm:prSet/>
      <dgm:spPr/>
      <dgm:t>
        <a:bodyPr/>
        <a:lstStyle/>
        <a:p>
          <a:endParaRPr lang="cs-CZ"/>
        </a:p>
      </dgm:t>
    </dgm:pt>
    <dgm:pt modelId="{91F46EEE-7016-456D-B3A8-F2A23E5652C4}" type="sibTrans" cxnId="{C66CBE41-2752-4C12-8EB8-E5CA1908B853}">
      <dgm:prSet/>
      <dgm:spPr/>
      <dgm:t>
        <a:bodyPr/>
        <a:lstStyle/>
        <a:p>
          <a:endParaRPr lang="cs-CZ"/>
        </a:p>
      </dgm:t>
    </dgm:pt>
    <dgm:pt modelId="{53515E52-3B77-4EE6-9B3E-A6998D75C77C}">
      <dgm:prSet phldrT="[Text]"/>
      <dgm:spPr/>
      <dgm:t>
        <a:bodyPr/>
        <a:lstStyle/>
        <a:p>
          <a:r>
            <a:rPr lang="cs-CZ" dirty="0"/>
            <a:t>zemědělské zpevněné plochy pozemků</a:t>
          </a:r>
        </a:p>
      </dgm:t>
    </dgm:pt>
    <dgm:pt modelId="{F44EF376-4C2C-4C1D-AE52-31B952BEDFE9}" type="parTrans" cxnId="{7514A761-2526-4390-9BE0-7999AF5344DF}">
      <dgm:prSet/>
      <dgm:spPr/>
      <dgm:t>
        <a:bodyPr/>
        <a:lstStyle/>
        <a:p>
          <a:endParaRPr lang="cs-CZ"/>
        </a:p>
      </dgm:t>
    </dgm:pt>
    <dgm:pt modelId="{D8DE7EB2-AA45-4E04-B5FD-4F26CB59411E}" type="sibTrans" cxnId="{7514A761-2526-4390-9BE0-7999AF5344DF}">
      <dgm:prSet/>
      <dgm:spPr/>
      <dgm:t>
        <a:bodyPr/>
        <a:lstStyle/>
        <a:p>
          <a:endParaRPr lang="cs-CZ"/>
        </a:p>
      </dgm:t>
    </dgm:pt>
    <dgm:pt modelId="{07242727-D18F-4613-97DF-9AB7FC0F0FF5}">
      <dgm:prSet/>
      <dgm:spPr/>
      <dgm:t>
        <a:bodyPr/>
        <a:lstStyle/>
        <a:p>
          <a:r>
            <a:rPr lang="cs-CZ" dirty="0"/>
            <a:t>lesní pozemky</a:t>
          </a:r>
        </a:p>
      </dgm:t>
    </dgm:pt>
    <dgm:pt modelId="{D8C504CA-67E4-45FD-8B68-11AD5C20FB88}" type="parTrans" cxnId="{0C5FC7D4-E98E-46B4-9216-6A85731C8D9A}">
      <dgm:prSet/>
      <dgm:spPr/>
      <dgm:t>
        <a:bodyPr/>
        <a:lstStyle/>
        <a:p>
          <a:endParaRPr lang="cs-CZ"/>
        </a:p>
      </dgm:t>
    </dgm:pt>
    <dgm:pt modelId="{916C1EE3-3661-4BBA-A250-32742746E33C}" type="sibTrans" cxnId="{0C5FC7D4-E98E-46B4-9216-6A85731C8D9A}">
      <dgm:prSet/>
      <dgm:spPr/>
      <dgm:t>
        <a:bodyPr/>
        <a:lstStyle/>
        <a:p>
          <a:endParaRPr lang="cs-CZ"/>
        </a:p>
      </dgm:t>
    </dgm:pt>
    <dgm:pt modelId="{AC85A434-7EA9-4368-98F2-1119160D4EA3}">
      <dgm:prSet phldrT="[Text]"/>
      <dgm:spPr/>
      <dgm:t>
        <a:bodyPr/>
        <a:lstStyle/>
        <a:p>
          <a:r>
            <a:rPr lang="cs-CZ" dirty="0"/>
            <a:t>ostatní zpevněné plochy pozemků</a:t>
          </a:r>
        </a:p>
      </dgm:t>
    </dgm:pt>
    <dgm:pt modelId="{F85905E1-4B3A-4555-AF29-7789A3911E05}" type="parTrans" cxnId="{916CBABF-440E-41C1-AA1D-2847F13306FE}">
      <dgm:prSet/>
      <dgm:spPr/>
      <dgm:t>
        <a:bodyPr/>
        <a:lstStyle/>
        <a:p>
          <a:endParaRPr lang="cs-CZ"/>
        </a:p>
      </dgm:t>
    </dgm:pt>
    <dgm:pt modelId="{593E8DEA-9AE7-4A8E-94E9-F950B6C5CB54}" type="sibTrans" cxnId="{916CBABF-440E-41C1-AA1D-2847F13306FE}">
      <dgm:prSet/>
      <dgm:spPr/>
      <dgm:t>
        <a:bodyPr/>
        <a:lstStyle/>
        <a:p>
          <a:endParaRPr lang="cs-CZ"/>
        </a:p>
      </dgm:t>
    </dgm:pt>
    <dgm:pt modelId="{53B8274E-1462-406C-A835-B43D52599E50}">
      <dgm:prSet phldrT="[Text]"/>
      <dgm:spPr/>
      <dgm:t>
        <a:bodyPr/>
        <a:lstStyle/>
        <a:p>
          <a:r>
            <a:rPr lang="cs-CZ" dirty="0"/>
            <a:t>nevyužitelné ostatní plochy</a:t>
          </a:r>
        </a:p>
      </dgm:t>
    </dgm:pt>
    <dgm:pt modelId="{C424E86D-0DD2-4675-B842-9550E066038B}" type="parTrans" cxnId="{4EA2A30A-293E-46FD-9D31-23824B24A809}">
      <dgm:prSet/>
      <dgm:spPr/>
      <dgm:t>
        <a:bodyPr/>
        <a:lstStyle/>
        <a:p>
          <a:endParaRPr lang="cs-CZ"/>
        </a:p>
      </dgm:t>
    </dgm:pt>
    <dgm:pt modelId="{4540D81C-E1B6-4262-9D20-DB422695EFC2}" type="sibTrans" cxnId="{4EA2A30A-293E-46FD-9D31-23824B24A809}">
      <dgm:prSet/>
      <dgm:spPr/>
      <dgm:t>
        <a:bodyPr/>
        <a:lstStyle/>
        <a:p>
          <a:endParaRPr lang="cs-CZ"/>
        </a:p>
      </dgm:t>
    </dgm:pt>
    <dgm:pt modelId="{C1C70993-7C9A-4B32-B7D3-C03B7954F647}">
      <dgm:prSet phldrT="[Text]"/>
      <dgm:spPr/>
      <dgm:t>
        <a:bodyPr/>
        <a:lstStyle/>
        <a:p>
          <a:r>
            <a:rPr lang="cs-CZ" dirty="0"/>
            <a:t>jiné plochy</a:t>
          </a:r>
        </a:p>
      </dgm:t>
    </dgm:pt>
    <dgm:pt modelId="{2772690F-4D3D-4B8C-96ED-7B776DD1C989}" type="parTrans" cxnId="{2C1515A3-627C-48CA-AC1A-15E8DCBB3C39}">
      <dgm:prSet/>
      <dgm:spPr/>
      <dgm:t>
        <a:bodyPr/>
        <a:lstStyle/>
        <a:p>
          <a:endParaRPr lang="cs-CZ"/>
        </a:p>
      </dgm:t>
    </dgm:pt>
    <dgm:pt modelId="{99E5C146-2FB1-4720-9762-8B2AB32363F2}" type="sibTrans" cxnId="{2C1515A3-627C-48CA-AC1A-15E8DCBB3C39}">
      <dgm:prSet/>
      <dgm:spPr/>
      <dgm:t>
        <a:bodyPr/>
        <a:lstStyle/>
        <a:p>
          <a:endParaRPr lang="cs-CZ"/>
        </a:p>
      </dgm:t>
    </dgm:pt>
    <dgm:pt modelId="{FC611504-DB77-456A-AB31-30ED204418AB}">
      <dgm:prSet phldrT="[Text]"/>
      <dgm:spPr/>
      <dgm:t>
        <a:bodyPr/>
        <a:lstStyle/>
        <a:p>
          <a:r>
            <a:rPr lang="cs-CZ"/>
            <a:t>stavební pozemky</a:t>
          </a:r>
          <a:endParaRPr lang="cs-CZ" dirty="0"/>
        </a:p>
      </dgm:t>
    </dgm:pt>
    <dgm:pt modelId="{8F6A4804-FF80-419B-9A5C-BEA83BFB4D68}" type="parTrans" cxnId="{3D706C02-FBE5-400D-8799-E83155D2050D}">
      <dgm:prSet/>
      <dgm:spPr/>
      <dgm:t>
        <a:bodyPr/>
        <a:lstStyle/>
        <a:p>
          <a:endParaRPr lang="cs-CZ"/>
        </a:p>
      </dgm:t>
    </dgm:pt>
    <dgm:pt modelId="{E31E788F-C638-4DF2-B711-925A0171E6EC}" type="sibTrans" cxnId="{3D706C02-FBE5-400D-8799-E83155D2050D}">
      <dgm:prSet/>
      <dgm:spPr/>
      <dgm:t>
        <a:bodyPr/>
        <a:lstStyle/>
        <a:p>
          <a:endParaRPr lang="cs-CZ"/>
        </a:p>
      </dgm:t>
    </dgm:pt>
    <dgm:pt modelId="{AF6D98A6-261A-4729-9F3B-6F63CB1223B0}" type="pres">
      <dgm:prSet presAssocID="{C3B1998C-F266-4603-A075-1DB984AC37C5}" presName="theList" presStyleCnt="0">
        <dgm:presLayoutVars>
          <dgm:dir/>
          <dgm:animLvl val="lvl"/>
          <dgm:resizeHandles val="exact"/>
        </dgm:presLayoutVars>
      </dgm:prSet>
      <dgm:spPr/>
    </dgm:pt>
    <dgm:pt modelId="{AE0CBD14-61DF-4E9F-93C2-F6CEAAA40BA5}" type="pres">
      <dgm:prSet presAssocID="{5E908ACD-025B-4CCB-B429-D3C621340554}" presName="compNode" presStyleCnt="0"/>
      <dgm:spPr/>
    </dgm:pt>
    <dgm:pt modelId="{9130894D-142E-4C96-923A-B89941DE3BF4}" type="pres">
      <dgm:prSet presAssocID="{5E908ACD-025B-4CCB-B429-D3C621340554}" presName="aNode" presStyleLbl="bgShp" presStyleIdx="0" presStyleCnt="2"/>
      <dgm:spPr/>
    </dgm:pt>
    <dgm:pt modelId="{8B3E9735-6036-4564-8733-EF0269206C1A}" type="pres">
      <dgm:prSet presAssocID="{5E908ACD-025B-4CCB-B429-D3C621340554}" presName="textNode" presStyleLbl="bgShp" presStyleIdx="0" presStyleCnt="2"/>
      <dgm:spPr/>
    </dgm:pt>
    <dgm:pt modelId="{FCBE0271-6B43-4577-8477-618D93BD0E59}" type="pres">
      <dgm:prSet presAssocID="{5E908ACD-025B-4CCB-B429-D3C621340554}" presName="compChildNode" presStyleCnt="0"/>
      <dgm:spPr/>
    </dgm:pt>
    <dgm:pt modelId="{CB6E0752-E2A1-46F9-9A81-F4790A08B4F1}" type="pres">
      <dgm:prSet presAssocID="{5E908ACD-025B-4CCB-B429-D3C621340554}" presName="theInnerList" presStyleCnt="0"/>
      <dgm:spPr/>
    </dgm:pt>
    <dgm:pt modelId="{106410CD-6140-4D72-843D-08C5706D1FBA}" type="pres">
      <dgm:prSet presAssocID="{843E569F-32D0-4EDB-B76A-0CB6B69A82FF}" presName="childNode" presStyleLbl="node1" presStyleIdx="0" presStyleCnt="9">
        <dgm:presLayoutVars>
          <dgm:bulletEnabled val="1"/>
        </dgm:presLayoutVars>
      </dgm:prSet>
      <dgm:spPr/>
    </dgm:pt>
    <dgm:pt modelId="{A33EB166-33A3-4863-8C1D-007EEA3D409E}" type="pres">
      <dgm:prSet presAssocID="{843E569F-32D0-4EDB-B76A-0CB6B69A82FF}" presName="aSpace2" presStyleCnt="0"/>
      <dgm:spPr/>
    </dgm:pt>
    <dgm:pt modelId="{5006006B-138A-4175-840F-8C5A35BD58FB}" type="pres">
      <dgm:prSet presAssocID="{C1F78965-7886-485D-821C-E5E69ABE6AD3}" presName="childNode" presStyleLbl="node1" presStyleIdx="1" presStyleCnt="9">
        <dgm:presLayoutVars>
          <dgm:bulletEnabled val="1"/>
        </dgm:presLayoutVars>
      </dgm:prSet>
      <dgm:spPr/>
    </dgm:pt>
    <dgm:pt modelId="{4DDDB8FD-9120-434D-BFDF-1908256BFCA2}" type="pres">
      <dgm:prSet presAssocID="{C1F78965-7886-485D-821C-E5E69ABE6AD3}" presName="aSpace2" presStyleCnt="0"/>
      <dgm:spPr/>
    </dgm:pt>
    <dgm:pt modelId="{02F83207-0F8D-40B4-943E-515D36E5326B}" type="pres">
      <dgm:prSet presAssocID="{07242727-D18F-4613-97DF-9AB7FC0F0FF5}" presName="childNode" presStyleLbl="node1" presStyleIdx="2" presStyleCnt="9">
        <dgm:presLayoutVars>
          <dgm:bulletEnabled val="1"/>
        </dgm:presLayoutVars>
      </dgm:prSet>
      <dgm:spPr/>
    </dgm:pt>
    <dgm:pt modelId="{18F8B1F7-469D-4D31-9AB4-7AEDCF8D8A81}" type="pres">
      <dgm:prSet presAssocID="{5E908ACD-025B-4CCB-B429-D3C621340554}" presName="aSpace" presStyleCnt="0"/>
      <dgm:spPr/>
    </dgm:pt>
    <dgm:pt modelId="{6023F6E7-F8E3-4F7B-900E-5CF8246C164E}" type="pres">
      <dgm:prSet presAssocID="{29E3F86C-71A9-4277-909F-80F9F539B6D4}" presName="compNode" presStyleCnt="0"/>
      <dgm:spPr/>
    </dgm:pt>
    <dgm:pt modelId="{707EB944-B224-43BE-9342-4ED78C57603B}" type="pres">
      <dgm:prSet presAssocID="{29E3F86C-71A9-4277-909F-80F9F539B6D4}" presName="aNode" presStyleLbl="bgShp" presStyleIdx="1" presStyleCnt="2"/>
      <dgm:spPr/>
    </dgm:pt>
    <dgm:pt modelId="{0D5B4863-3E0C-47D0-9161-B4EF8AFBD0AE}" type="pres">
      <dgm:prSet presAssocID="{29E3F86C-71A9-4277-909F-80F9F539B6D4}" presName="textNode" presStyleLbl="bgShp" presStyleIdx="1" presStyleCnt="2"/>
      <dgm:spPr/>
    </dgm:pt>
    <dgm:pt modelId="{0D60E8C3-F451-4447-B5CC-1D0FE3D25EE1}" type="pres">
      <dgm:prSet presAssocID="{29E3F86C-71A9-4277-909F-80F9F539B6D4}" presName="compChildNode" presStyleCnt="0"/>
      <dgm:spPr/>
    </dgm:pt>
    <dgm:pt modelId="{314173B7-D716-4E18-9C15-E85CE1022DC0}" type="pres">
      <dgm:prSet presAssocID="{29E3F86C-71A9-4277-909F-80F9F539B6D4}" presName="theInnerList" presStyleCnt="0"/>
      <dgm:spPr/>
    </dgm:pt>
    <dgm:pt modelId="{528759D7-77F9-4CA6-B5B8-9EE50BAD4D6D}" type="pres">
      <dgm:prSet presAssocID="{53515E52-3B77-4EE6-9B3E-A6998D75C77C}" presName="childNode" presStyleLbl="node1" presStyleIdx="3" presStyleCnt="9">
        <dgm:presLayoutVars>
          <dgm:bulletEnabled val="1"/>
        </dgm:presLayoutVars>
      </dgm:prSet>
      <dgm:spPr/>
    </dgm:pt>
    <dgm:pt modelId="{127117C9-91E0-4357-B1FA-C5ADE6491EA3}" type="pres">
      <dgm:prSet presAssocID="{53515E52-3B77-4EE6-9B3E-A6998D75C77C}" presName="aSpace2" presStyleCnt="0"/>
      <dgm:spPr/>
    </dgm:pt>
    <dgm:pt modelId="{A302C5A5-155A-4AD1-B597-6CB2F76FD033}" type="pres">
      <dgm:prSet presAssocID="{AC85A434-7EA9-4368-98F2-1119160D4EA3}" presName="childNode" presStyleLbl="node1" presStyleIdx="4" presStyleCnt="9">
        <dgm:presLayoutVars>
          <dgm:bulletEnabled val="1"/>
        </dgm:presLayoutVars>
      </dgm:prSet>
      <dgm:spPr/>
    </dgm:pt>
    <dgm:pt modelId="{8AAA2BE8-3E8D-4FFC-A146-25FF4CCA9DD1}" type="pres">
      <dgm:prSet presAssocID="{AC85A434-7EA9-4368-98F2-1119160D4EA3}" presName="aSpace2" presStyleCnt="0"/>
      <dgm:spPr/>
    </dgm:pt>
    <dgm:pt modelId="{B4DAD673-0955-4EBB-B324-92AE478E206F}" type="pres">
      <dgm:prSet presAssocID="{FC611504-DB77-456A-AB31-30ED204418AB}" presName="childNode" presStyleLbl="node1" presStyleIdx="5" presStyleCnt="9">
        <dgm:presLayoutVars>
          <dgm:bulletEnabled val="1"/>
        </dgm:presLayoutVars>
      </dgm:prSet>
      <dgm:spPr/>
    </dgm:pt>
    <dgm:pt modelId="{49D4CE97-204F-4CE2-827A-771504397AE6}" type="pres">
      <dgm:prSet presAssocID="{FC611504-DB77-456A-AB31-30ED204418AB}" presName="aSpace2" presStyleCnt="0"/>
      <dgm:spPr/>
    </dgm:pt>
    <dgm:pt modelId="{338F8E36-7812-4D9E-8D28-4F145CFF47C9}" type="pres">
      <dgm:prSet presAssocID="{53B8274E-1462-406C-A835-B43D52599E50}" presName="childNode" presStyleLbl="node1" presStyleIdx="6" presStyleCnt="9">
        <dgm:presLayoutVars>
          <dgm:bulletEnabled val="1"/>
        </dgm:presLayoutVars>
      </dgm:prSet>
      <dgm:spPr/>
    </dgm:pt>
    <dgm:pt modelId="{6AF8ABE5-87AE-4BD2-B9AB-D6DF4D86C63F}" type="pres">
      <dgm:prSet presAssocID="{53B8274E-1462-406C-A835-B43D52599E50}" presName="aSpace2" presStyleCnt="0"/>
      <dgm:spPr/>
    </dgm:pt>
    <dgm:pt modelId="{933B0600-B8B9-48E6-9CFB-DEE7AFE07E72}" type="pres">
      <dgm:prSet presAssocID="{C1C70993-7C9A-4B32-B7D3-C03B7954F647}" presName="childNode" presStyleLbl="node1" presStyleIdx="7" presStyleCnt="9">
        <dgm:presLayoutVars>
          <dgm:bulletEnabled val="1"/>
        </dgm:presLayoutVars>
      </dgm:prSet>
      <dgm:spPr/>
    </dgm:pt>
    <dgm:pt modelId="{C9A37113-267B-4452-A23D-E3CA1668A0D5}" type="pres">
      <dgm:prSet presAssocID="{C1C70993-7C9A-4B32-B7D3-C03B7954F647}" presName="aSpace2" presStyleCnt="0"/>
      <dgm:spPr/>
    </dgm:pt>
    <dgm:pt modelId="{EE9B1DE5-102A-446D-BCDF-DB7B0228B039}" type="pres">
      <dgm:prSet presAssocID="{A0B2B08D-149F-4EBA-8DCB-5DFB0F0FE10E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3D706C02-FBE5-400D-8799-E83155D2050D}" srcId="{29E3F86C-71A9-4277-909F-80F9F539B6D4}" destId="{FC611504-DB77-456A-AB31-30ED204418AB}" srcOrd="2" destOrd="0" parTransId="{8F6A4804-FF80-419B-9A5C-BEA83BFB4D68}" sibTransId="{E31E788F-C638-4DF2-B711-925A0171E6EC}"/>
    <dgm:cxn modelId="{A7BE6205-B05A-44FB-8A11-505539A64E46}" type="presOf" srcId="{07242727-D18F-4613-97DF-9AB7FC0F0FF5}" destId="{02F83207-0F8D-40B4-943E-515D36E5326B}" srcOrd="0" destOrd="0" presId="urn:microsoft.com/office/officeart/2005/8/layout/lProcess2"/>
    <dgm:cxn modelId="{4EA2A30A-293E-46FD-9D31-23824B24A809}" srcId="{29E3F86C-71A9-4277-909F-80F9F539B6D4}" destId="{53B8274E-1462-406C-A835-B43D52599E50}" srcOrd="3" destOrd="0" parTransId="{C424E86D-0DD2-4675-B842-9550E066038B}" sibTransId="{4540D81C-E1B6-4262-9D20-DB422695EFC2}"/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EE87F711-D135-4999-B6E2-3A038547F39F}" type="presOf" srcId="{FC611504-DB77-456A-AB31-30ED204418AB}" destId="{B4DAD673-0955-4EBB-B324-92AE478E206F}" srcOrd="0" destOrd="0" presId="urn:microsoft.com/office/officeart/2005/8/layout/lProcess2"/>
    <dgm:cxn modelId="{ABB4892F-D761-4FA1-A17C-4F3A2D8D0B82}" type="presOf" srcId="{AC85A434-7EA9-4368-98F2-1119160D4EA3}" destId="{A302C5A5-155A-4AD1-B597-6CB2F76FD033}" srcOrd="0" destOrd="0" presId="urn:microsoft.com/office/officeart/2005/8/layout/lProcess2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968D765C-0E50-484A-8C09-C777B4ECA4BB}" type="presOf" srcId="{53B8274E-1462-406C-A835-B43D52599E50}" destId="{338F8E36-7812-4D9E-8D28-4F145CFF47C9}" srcOrd="0" destOrd="0" presId="urn:microsoft.com/office/officeart/2005/8/layout/lProcess2"/>
    <dgm:cxn modelId="{7514A761-2526-4390-9BE0-7999AF5344DF}" srcId="{29E3F86C-71A9-4277-909F-80F9F539B6D4}" destId="{53515E52-3B77-4EE6-9B3E-A6998D75C77C}" srcOrd="0" destOrd="0" parTransId="{F44EF376-4C2C-4C1D-AE52-31B952BEDFE9}" sibTransId="{D8DE7EB2-AA45-4E04-B5FD-4F26CB59411E}"/>
    <dgm:cxn modelId="{C66CBE41-2752-4C12-8EB8-E5CA1908B853}" srcId="{29E3F86C-71A9-4277-909F-80F9F539B6D4}" destId="{A0B2B08D-149F-4EBA-8DCB-5DFB0F0FE10E}" srcOrd="5" destOrd="0" parTransId="{15921334-51AB-49D8-9680-AC66DAF81AA8}" sibTransId="{91F46EEE-7016-456D-B3A8-F2A23E5652C4}"/>
    <dgm:cxn modelId="{53BCCE65-068D-4732-A95B-9EB1475C21D1}" type="presOf" srcId="{A0B2B08D-149F-4EBA-8DCB-5DFB0F0FE10E}" destId="{EE9B1DE5-102A-446D-BCDF-DB7B0228B039}" srcOrd="0" destOrd="0" presId="urn:microsoft.com/office/officeart/2005/8/layout/lProcess2"/>
    <dgm:cxn modelId="{CC216F46-E29C-4E1A-ADF5-342C25389A6E}" type="presOf" srcId="{5E908ACD-025B-4CCB-B429-D3C621340554}" destId="{9130894D-142E-4C96-923A-B89941DE3BF4}" srcOrd="0" destOrd="0" presId="urn:microsoft.com/office/officeart/2005/8/layout/lProcess2"/>
    <dgm:cxn modelId="{42DC6D72-5C13-48BB-9AD3-BB8352B61286}" type="presOf" srcId="{843E569F-32D0-4EDB-B76A-0CB6B69A82FF}" destId="{106410CD-6140-4D72-843D-08C5706D1FBA}" srcOrd="0" destOrd="0" presId="urn:microsoft.com/office/officeart/2005/8/layout/lProcess2"/>
    <dgm:cxn modelId="{CA2B657F-D3D7-4FDE-B1D9-D93843DD1538}" type="presOf" srcId="{5E908ACD-025B-4CCB-B429-D3C621340554}" destId="{8B3E9735-6036-4564-8733-EF0269206C1A}" srcOrd="1" destOrd="0" presId="urn:microsoft.com/office/officeart/2005/8/layout/lProcess2"/>
    <dgm:cxn modelId="{7C345E85-C002-484B-9090-D48BE868F313}" type="presOf" srcId="{29E3F86C-71A9-4277-909F-80F9F539B6D4}" destId="{707EB944-B224-43BE-9342-4ED78C57603B}" srcOrd="0" destOrd="0" presId="urn:microsoft.com/office/officeart/2005/8/layout/lProcess2"/>
    <dgm:cxn modelId="{85AD0D95-DA0D-4504-9BE8-9412B5540A78}" type="presOf" srcId="{C3B1998C-F266-4603-A075-1DB984AC37C5}" destId="{AF6D98A6-261A-4729-9F3B-6F63CB1223B0}" srcOrd="0" destOrd="0" presId="urn:microsoft.com/office/officeart/2005/8/layout/lProcess2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2C1515A3-627C-48CA-AC1A-15E8DCBB3C39}" srcId="{29E3F86C-71A9-4277-909F-80F9F539B6D4}" destId="{C1C70993-7C9A-4B32-B7D3-C03B7954F647}" srcOrd="4" destOrd="0" parTransId="{2772690F-4D3D-4B8C-96ED-7B776DD1C989}" sibTransId="{99E5C146-2FB1-4720-9762-8B2AB32363F2}"/>
    <dgm:cxn modelId="{916CBABF-440E-41C1-AA1D-2847F13306FE}" srcId="{29E3F86C-71A9-4277-909F-80F9F539B6D4}" destId="{AC85A434-7EA9-4368-98F2-1119160D4EA3}" srcOrd="1" destOrd="0" parTransId="{F85905E1-4B3A-4555-AF29-7789A3911E05}" sibTransId="{593E8DEA-9AE7-4A8E-94E9-F950B6C5CB54}"/>
    <dgm:cxn modelId="{64000FC2-01DB-4F26-9CBF-39C5C850DDD5}" type="presOf" srcId="{C1F78965-7886-485D-821C-E5E69ABE6AD3}" destId="{5006006B-138A-4175-840F-8C5A35BD58FB}" srcOrd="0" destOrd="0" presId="urn:microsoft.com/office/officeart/2005/8/layout/lProcess2"/>
    <dgm:cxn modelId="{BE1574C5-ED1E-4A3C-9F0B-DBF310DEDADD}" type="presOf" srcId="{53515E52-3B77-4EE6-9B3E-A6998D75C77C}" destId="{528759D7-77F9-4CA6-B5B8-9EE50BAD4D6D}" srcOrd="0" destOrd="0" presId="urn:microsoft.com/office/officeart/2005/8/layout/lProcess2"/>
    <dgm:cxn modelId="{0C5FC7D4-E98E-46B4-9216-6A85731C8D9A}" srcId="{5E908ACD-025B-4CCB-B429-D3C621340554}" destId="{07242727-D18F-4613-97DF-9AB7FC0F0FF5}" srcOrd="2" destOrd="0" parTransId="{D8C504CA-67E4-45FD-8B68-11AD5C20FB88}" sibTransId="{916C1EE3-3661-4BBA-A250-32742746E33C}"/>
    <dgm:cxn modelId="{9D0F92E2-D007-4347-9B87-7F4E16927294}" type="presOf" srcId="{C1C70993-7C9A-4B32-B7D3-C03B7954F647}" destId="{933B0600-B8B9-48E6-9CFB-DEE7AFE07E72}" srcOrd="0" destOrd="0" presId="urn:microsoft.com/office/officeart/2005/8/layout/lProcess2"/>
    <dgm:cxn modelId="{E0F64BF0-4E1F-4D35-9869-051E1D47FFBD}" type="presOf" srcId="{29E3F86C-71A9-4277-909F-80F9F539B6D4}" destId="{0D5B4863-3E0C-47D0-9161-B4EF8AFBD0AE}" srcOrd="1" destOrd="0" presId="urn:microsoft.com/office/officeart/2005/8/layout/lProcess2"/>
    <dgm:cxn modelId="{EA538DF3-0108-43C8-AC21-BF3BC24657FE}" srcId="{5E908ACD-025B-4CCB-B429-D3C621340554}" destId="{C1F78965-7886-485D-821C-E5E69ABE6AD3}" srcOrd="1" destOrd="0" parTransId="{39DA88B6-8EF9-474B-9071-8CBA97028BC3}" sibTransId="{F088D1F9-D255-40DA-AB07-7959DFCDFE45}"/>
    <dgm:cxn modelId="{9E640EA5-ED01-4210-9935-2F9641AAA71D}" type="presParOf" srcId="{AF6D98A6-261A-4729-9F3B-6F63CB1223B0}" destId="{AE0CBD14-61DF-4E9F-93C2-F6CEAAA40BA5}" srcOrd="0" destOrd="0" presId="urn:microsoft.com/office/officeart/2005/8/layout/lProcess2"/>
    <dgm:cxn modelId="{1C21F0FB-11A4-4E1F-BE68-7C3CCBF4789A}" type="presParOf" srcId="{AE0CBD14-61DF-4E9F-93C2-F6CEAAA40BA5}" destId="{9130894D-142E-4C96-923A-B89941DE3BF4}" srcOrd="0" destOrd="0" presId="urn:microsoft.com/office/officeart/2005/8/layout/lProcess2"/>
    <dgm:cxn modelId="{BD3B1900-52D2-45E3-A546-7D52D60052C0}" type="presParOf" srcId="{AE0CBD14-61DF-4E9F-93C2-F6CEAAA40BA5}" destId="{8B3E9735-6036-4564-8733-EF0269206C1A}" srcOrd="1" destOrd="0" presId="urn:microsoft.com/office/officeart/2005/8/layout/lProcess2"/>
    <dgm:cxn modelId="{4BD0AD6F-B7BE-4793-8EEA-6D094C1969B3}" type="presParOf" srcId="{AE0CBD14-61DF-4E9F-93C2-F6CEAAA40BA5}" destId="{FCBE0271-6B43-4577-8477-618D93BD0E59}" srcOrd="2" destOrd="0" presId="urn:microsoft.com/office/officeart/2005/8/layout/lProcess2"/>
    <dgm:cxn modelId="{D8240D35-25CF-4632-A9E3-35862CFD6CE3}" type="presParOf" srcId="{FCBE0271-6B43-4577-8477-618D93BD0E59}" destId="{CB6E0752-E2A1-46F9-9A81-F4790A08B4F1}" srcOrd="0" destOrd="0" presId="urn:microsoft.com/office/officeart/2005/8/layout/lProcess2"/>
    <dgm:cxn modelId="{EAC5E184-E0E7-4EBF-A5FD-243CEBF34670}" type="presParOf" srcId="{CB6E0752-E2A1-46F9-9A81-F4790A08B4F1}" destId="{106410CD-6140-4D72-843D-08C5706D1FBA}" srcOrd="0" destOrd="0" presId="urn:microsoft.com/office/officeart/2005/8/layout/lProcess2"/>
    <dgm:cxn modelId="{962AA204-D197-48BA-A31E-5B3AFD563226}" type="presParOf" srcId="{CB6E0752-E2A1-46F9-9A81-F4790A08B4F1}" destId="{A33EB166-33A3-4863-8C1D-007EEA3D409E}" srcOrd="1" destOrd="0" presId="urn:microsoft.com/office/officeart/2005/8/layout/lProcess2"/>
    <dgm:cxn modelId="{EA8B3E3E-81E5-467D-9733-4CA75E0E71C4}" type="presParOf" srcId="{CB6E0752-E2A1-46F9-9A81-F4790A08B4F1}" destId="{5006006B-138A-4175-840F-8C5A35BD58FB}" srcOrd="2" destOrd="0" presId="urn:microsoft.com/office/officeart/2005/8/layout/lProcess2"/>
    <dgm:cxn modelId="{A3A3D514-EB86-4067-92EF-9DD93200DD85}" type="presParOf" srcId="{CB6E0752-E2A1-46F9-9A81-F4790A08B4F1}" destId="{4DDDB8FD-9120-434D-BFDF-1908256BFCA2}" srcOrd="3" destOrd="0" presId="urn:microsoft.com/office/officeart/2005/8/layout/lProcess2"/>
    <dgm:cxn modelId="{EAB9CBB2-0E22-4D82-B76A-A6D45BAEBB3A}" type="presParOf" srcId="{CB6E0752-E2A1-46F9-9A81-F4790A08B4F1}" destId="{02F83207-0F8D-40B4-943E-515D36E5326B}" srcOrd="4" destOrd="0" presId="urn:microsoft.com/office/officeart/2005/8/layout/lProcess2"/>
    <dgm:cxn modelId="{4882186D-0E5F-48B1-BA41-4FAB67A81163}" type="presParOf" srcId="{AF6D98A6-261A-4729-9F3B-6F63CB1223B0}" destId="{18F8B1F7-469D-4D31-9AB4-7AEDCF8D8A81}" srcOrd="1" destOrd="0" presId="urn:microsoft.com/office/officeart/2005/8/layout/lProcess2"/>
    <dgm:cxn modelId="{8F5C26C2-5D3C-48B9-8CEB-67414F806817}" type="presParOf" srcId="{AF6D98A6-261A-4729-9F3B-6F63CB1223B0}" destId="{6023F6E7-F8E3-4F7B-900E-5CF8246C164E}" srcOrd="2" destOrd="0" presId="urn:microsoft.com/office/officeart/2005/8/layout/lProcess2"/>
    <dgm:cxn modelId="{77BF1495-3A2A-4D3D-ADB4-2A017F8E9763}" type="presParOf" srcId="{6023F6E7-F8E3-4F7B-900E-5CF8246C164E}" destId="{707EB944-B224-43BE-9342-4ED78C57603B}" srcOrd="0" destOrd="0" presId="urn:microsoft.com/office/officeart/2005/8/layout/lProcess2"/>
    <dgm:cxn modelId="{EAA2B809-6B9B-420E-B676-0CD3B441F988}" type="presParOf" srcId="{6023F6E7-F8E3-4F7B-900E-5CF8246C164E}" destId="{0D5B4863-3E0C-47D0-9161-B4EF8AFBD0AE}" srcOrd="1" destOrd="0" presId="urn:microsoft.com/office/officeart/2005/8/layout/lProcess2"/>
    <dgm:cxn modelId="{25C7D69F-10CB-40D3-A9CB-C3FD0B5CD4BA}" type="presParOf" srcId="{6023F6E7-F8E3-4F7B-900E-5CF8246C164E}" destId="{0D60E8C3-F451-4447-B5CC-1D0FE3D25EE1}" srcOrd="2" destOrd="0" presId="urn:microsoft.com/office/officeart/2005/8/layout/lProcess2"/>
    <dgm:cxn modelId="{6E6EF4E2-91B6-4894-ADDD-1A3CC525B133}" type="presParOf" srcId="{0D60E8C3-F451-4447-B5CC-1D0FE3D25EE1}" destId="{314173B7-D716-4E18-9C15-E85CE1022DC0}" srcOrd="0" destOrd="0" presId="urn:microsoft.com/office/officeart/2005/8/layout/lProcess2"/>
    <dgm:cxn modelId="{88D42CD0-02FE-4FD1-95B4-BF029B4D9355}" type="presParOf" srcId="{314173B7-D716-4E18-9C15-E85CE1022DC0}" destId="{528759D7-77F9-4CA6-B5B8-9EE50BAD4D6D}" srcOrd="0" destOrd="0" presId="urn:microsoft.com/office/officeart/2005/8/layout/lProcess2"/>
    <dgm:cxn modelId="{B8DABBCA-3129-4268-B6F0-CAD34D8FCA90}" type="presParOf" srcId="{314173B7-D716-4E18-9C15-E85CE1022DC0}" destId="{127117C9-91E0-4357-B1FA-C5ADE6491EA3}" srcOrd="1" destOrd="0" presId="urn:microsoft.com/office/officeart/2005/8/layout/lProcess2"/>
    <dgm:cxn modelId="{6CBC37C7-CF10-4E6F-829E-8194F3FA57B1}" type="presParOf" srcId="{314173B7-D716-4E18-9C15-E85CE1022DC0}" destId="{A302C5A5-155A-4AD1-B597-6CB2F76FD033}" srcOrd="2" destOrd="0" presId="urn:microsoft.com/office/officeart/2005/8/layout/lProcess2"/>
    <dgm:cxn modelId="{EFEA6388-453B-488E-B15B-9C10D42E5CD5}" type="presParOf" srcId="{314173B7-D716-4E18-9C15-E85CE1022DC0}" destId="{8AAA2BE8-3E8D-4FFC-A146-25FF4CCA9DD1}" srcOrd="3" destOrd="0" presId="urn:microsoft.com/office/officeart/2005/8/layout/lProcess2"/>
    <dgm:cxn modelId="{B518F0EB-A93B-4BCA-8D87-D2B80FA705B2}" type="presParOf" srcId="{314173B7-D716-4E18-9C15-E85CE1022DC0}" destId="{B4DAD673-0955-4EBB-B324-92AE478E206F}" srcOrd="4" destOrd="0" presId="urn:microsoft.com/office/officeart/2005/8/layout/lProcess2"/>
    <dgm:cxn modelId="{F87AE286-9640-43C7-BC76-3B9EC1922508}" type="presParOf" srcId="{314173B7-D716-4E18-9C15-E85CE1022DC0}" destId="{49D4CE97-204F-4CE2-827A-771504397AE6}" srcOrd="5" destOrd="0" presId="urn:microsoft.com/office/officeart/2005/8/layout/lProcess2"/>
    <dgm:cxn modelId="{79C75756-CA85-40E6-8565-C440AA6F7831}" type="presParOf" srcId="{314173B7-D716-4E18-9C15-E85CE1022DC0}" destId="{338F8E36-7812-4D9E-8D28-4F145CFF47C9}" srcOrd="6" destOrd="0" presId="urn:microsoft.com/office/officeart/2005/8/layout/lProcess2"/>
    <dgm:cxn modelId="{389AAFCA-7D69-4B15-923E-957765DC5C14}" type="presParOf" srcId="{314173B7-D716-4E18-9C15-E85CE1022DC0}" destId="{6AF8ABE5-87AE-4BD2-B9AB-D6DF4D86C63F}" srcOrd="7" destOrd="0" presId="urn:microsoft.com/office/officeart/2005/8/layout/lProcess2"/>
    <dgm:cxn modelId="{4BFA8709-02C6-4130-BF13-8C124D3746B3}" type="presParOf" srcId="{314173B7-D716-4E18-9C15-E85CE1022DC0}" destId="{933B0600-B8B9-48E6-9CFB-DEE7AFE07E72}" srcOrd="8" destOrd="0" presId="urn:microsoft.com/office/officeart/2005/8/layout/lProcess2"/>
    <dgm:cxn modelId="{435EA7D3-F03A-449A-9986-494575918A54}" type="presParOf" srcId="{314173B7-D716-4E18-9C15-E85CE1022DC0}" destId="{C9A37113-267B-4452-A23D-E3CA1668A0D5}" srcOrd="9" destOrd="0" presId="urn:microsoft.com/office/officeart/2005/8/layout/lProcess2"/>
    <dgm:cxn modelId="{34B8FE85-D4EE-4909-8257-6914590830A7}" type="presParOf" srcId="{314173B7-D716-4E18-9C15-E85CE1022DC0}" destId="{EE9B1DE5-102A-446D-BCDF-DB7B0228B039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B1998C-F266-4603-A075-1DB984AC37C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E908ACD-025B-4CCB-B429-D3C621340554}">
      <dgm:prSet phldrT="[Text]"/>
      <dgm:spPr/>
      <dgm:t>
        <a:bodyPr/>
        <a:lstStyle/>
        <a:p>
          <a:r>
            <a:rPr lang="cs-CZ"/>
            <a:t>zdanitelné stavby</a:t>
          </a:r>
          <a:br>
            <a:rPr lang="cs-CZ"/>
          </a:br>
          <a:r>
            <a:rPr lang="cs-CZ"/>
            <a:t>(§ 10 odst. 1 a 2 ZDNV)</a:t>
          </a:r>
        </a:p>
      </dgm:t>
    </dgm:pt>
    <dgm:pt modelId="{B886B9CC-A24A-441A-842F-0A6959815CC7}" type="parTrans" cxnId="{87535B34-865E-4D14-9139-B217C720647C}">
      <dgm:prSet/>
      <dgm:spPr/>
      <dgm:t>
        <a:bodyPr/>
        <a:lstStyle/>
        <a:p>
          <a:endParaRPr lang="cs-CZ"/>
        </a:p>
      </dgm:t>
    </dgm:pt>
    <dgm:pt modelId="{186CA33E-75B0-454F-8A49-F3FBC164B1BA}" type="sibTrans" cxnId="{87535B34-865E-4D14-9139-B217C720647C}">
      <dgm:prSet/>
      <dgm:spPr/>
      <dgm:t>
        <a:bodyPr/>
        <a:lstStyle/>
        <a:p>
          <a:endParaRPr lang="cs-CZ"/>
        </a:p>
      </dgm:t>
    </dgm:pt>
    <dgm:pt modelId="{843E569F-32D0-4EDB-B76A-0CB6B69A82FF}">
      <dgm:prSet phldrT="[Text]"/>
      <dgm:spPr/>
      <dgm:t>
        <a:bodyPr/>
        <a:lstStyle/>
        <a:p>
          <a:r>
            <a:rPr lang="cs-CZ"/>
            <a:t>výměra zastavěné plochy</a:t>
          </a:r>
        </a:p>
      </dgm:t>
    </dgm:pt>
    <dgm:pt modelId="{5B13EA27-8C75-413D-8FE9-AA7F0BCF158E}" type="parTrans" cxnId="{2B3CDB9C-115F-42A9-A77A-41CD94820CFC}">
      <dgm:prSet/>
      <dgm:spPr/>
      <dgm:t>
        <a:bodyPr/>
        <a:lstStyle/>
        <a:p>
          <a:endParaRPr lang="cs-CZ"/>
        </a:p>
      </dgm:t>
    </dgm:pt>
    <dgm:pt modelId="{84E805A5-BF64-4EB7-8E53-D5D4CB90E3AF}" type="sibTrans" cxnId="{2B3CDB9C-115F-42A9-A77A-41CD94820CFC}">
      <dgm:prSet/>
      <dgm:spPr/>
      <dgm:t>
        <a:bodyPr/>
        <a:lstStyle/>
        <a:p>
          <a:endParaRPr lang="cs-CZ"/>
        </a:p>
      </dgm:t>
    </dgm:pt>
    <dgm:pt modelId="{29E3F86C-71A9-4277-909F-80F9F539B6D4}">
      <dgm:prSet phldrT="[Text]"/>
      <dgm:spPr/>
      <dgm:t>
        <a:bodyPr/>
        <a:lstStyle/>
        <a:p>
          <a:r>
            <a:rPr lang="cs-CZ" dirty="0"/>
            <a:t>zdanitelné jednotky</a:t>
          </a:r>
          <a:br>
            <a:rPr lang="cs-CZ" dirty="0"/>
          </a:br>
          <a:r>
            <a:rPr lang="cs-CZ" dirty="0"/>
            <a:t>(§ 10 odst. 3 až 5 </a:t>
          </a:r>
          <a:r>
            <a:rPr lang="cs-CZ" dirty="0" err="1"/>
            <a:t>ZDNV</a:t>
          </a:r>
          <a:r>
            <a:rPr lang="cs-CZ" dirty="0"/>
            <a:t>)</a:t>
          </a:r>
        </a:p>
      </dgm:t>
    </dgm:pt>
    <dgm:pt modelId="{E67B8C4A-7EC5-40C3-8EA7-FC1F838BB383}" type="parTrans" cxnId="{D9539610-D0CF-46CA-8C40-D45CDDBE8AF6}">
      <dgm:prSet/>
      <dgm:spPr/>
      <dgm:t>
        <a:bodyPr/>
        <a:lstStyle/>
        <a:p>
          <a:endParaRPr lang="cs-CZ"/>
        </a:p>
      </dgm:t>
    </dgm:pt>
    <dgm:pt modelId="{6E81E470-E813-4EBB-BA01-DD47E87B987A}" type="sibTrans" cxnId="{D9539610-D0CF-46CA-8C40-D45CDDBE8AF6}">
      <dgm:prSet/>
      <dgm:spPr/>
      <dgm:t>
        <a:bodyPr/>
        <a:lstStyle/>
        <a:p>
          <a:endParaRPr lang="cs-CZ"/>
        </a:p>
      </dgm:t>
    </dgm:pt>
    <dgm:pt modelId="{1E60B3C9-A613-447A-9E6F-38D41E1FE369}">
      <dgm:prSet phldrT="[Text]"/>
      <dgm:spPr/>
      <dgm:t>
        <a:bodyPr/>
        <a:lstStyle/>
        <a:p>
          <a:r>
            <a:rPr lang="cs-CZ"/>
            <a:t>upravená podlahová plocha</a:t>
          </a:r>
        </a:p>
      </dgm:t>
    </dgm:pt>
    <dgm:pt modelId="{0F39996E-5E8D-4E32-952D-F9AA7BAD800C}" type="parTrans" cxnId="{A61F9826-CFAE-4710-AC51-1394742E1D11}">
      <dgm:prSet/>
      <dgm:spPr/>
      <dgm:t>
        <a:bodyPr/>
        <a:lstStyle/>
        <a:p>
          <a:endParaRPr lang="cs-CZ"/>
        </a:p>
      </dgm:t>
    </dgm:pt>
    <dgm:pt modelId="{65775F90-3643-41BA-BA2D-1D8A88F74FE8}" type="sibTrans" cxnId="{A61F9826-CFAE-4710-AC51-1394742E1D11}">
      <dgm:prSet/>
      <dgm:spPr/>
      <dgm:t>
        <a:bodyPr/>
        <a:lstStyle/>
        <a:p>
          <a:endParaRPr lang="cs-CZ"/>
        </a:p>
      </dgm:t>
    </dgm:pt>
    <dgm:pt modelId="{C8F11C05-E3E9-4288-8B49-DF031DD77D5A}" type="pres">
      <dgm:prSet presAssocID="{C3B1998C-F266-4603-A075-1DB984AC37C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4FD74-7F05-4123-8D81-1C241A5BDA4C}" type="pres">
      <dgm:prSet presAssocID="{5E908ACD-025B-4CCB-B429-D3C621340554}" presName="root" presStyleCnt="0"/>
      <dgm:spPr/>
    </dgm:pt>
    <dgm:pt modelId="{D6ECF800-42D3-4BC0-A94D-5F2FAEA06CAE}" type="pres">
      <dgm:prSet presAssocID="{5E908ACD-025B-4CCB-B429-D3C621340554}" presName="rootComposite" presStyleCnt="0"/>
      <dgm:spPr/>
    </dgm:pt>
    <dgm:pt modelId="{0CD6136F-0E80-4294-9C9D-87D425A180D1}" type="pres">
      <dgm:prSet presAssocID="{5E908ACD-025B-4CCB-B429-D3C621340554}" presName="rootText" presStyleLbl="node1" presStyleIdx="0" presStyleCnt="2" custLinFactNeighborY="-8"/>
      <dgm:spPr/>
    </dgm:pt>
    <dgm:pt modelId="{B394B781-6934-409E-B02E-6EEE2E1DF422}" type="pres">
      <dgm:prSet presAssocID="{5E908ACD-025B-4CCB-B429-D3C621340554}" presName="rootConnector" presStyleLbl="node1" presStyleIdx="0" presStyleCnt="2"/>
      <dgm:spPr/>
    </dgm:pt>
    <dgm:pt modelId="{901AA643-1F78-443C-A05A-935ADD1E8CE6}" type="pres">
      <dgm:prSet presAssocID="{5E908ACD-025B-4CCB-B429-D3C621340554}" presName="childShape" presStyleCnt="0"/>
      <dgm:spPr/>
    </dgm:pt>
    <dgm:pt modelId="{33589CF9-19E9-4D20-89E5-BD3C5944FB4B}" type="pres">
      <dgm:prSet presAssocID="{5B13EA27-8C75-413D-8FE9-AA7F0BCF158E}" presName="Name13" presStyleLbl="parChTrans1D2" presStyleIdx="0" presStyleCnt="2"/>
      <dgm:spPr/>
    </dgm:pt>
    <dgm:pt modelId="{8D925C68-1D3B-4A6F-B606-2325CD29890C}" type="pres">
      <dgm:prSet presAssocID="{843E569F-32D0-4EDB-B76A-0CB6B69A82FF}" presName="childText" presStyleLbl="bgAcc1" presStyleIdx="0" presStyleCnt="2">
        <dgm:presLayoutVars>
          <dgm:bulletEnabled val="1"/>
        </dgm:presLayoutVars>
      </dgm:prSet>
      <dgm:spPr/>
    </dgm:pt>
    <dgm:pt modelId="{29102099-D2C0-4E35-937B-C656FE78F9DC}" type="pres">
      <dgm:prSet presAssocID="{29E3F86C-71A9-4277-909F-80F9F539B6D4}" presName="root" presStyleCnt="0"/>
      <dgm:spPr/>
    </dgm:pt>
    <dgm:pt modelId="{A8A62BD2-1E9D-4211-B671-9310A3552BAA}" type="pres">
      <dgm:prSet presAssocID="{29E3F86C-71A9-4277-909F-80F9F539B6D4}" presName="rootComposite" presStyleCnt="0"/>
      <dgm:spPr/>
    </dgm:pt>
    <dgm:pt modelId="{5B228034-DBEC-4D33-B9E8-10C1E09A5AFD}" type="pres">
      <dgm:prSet presAssocID="{29E3F86C-71A9-4277-909F-80F9F539B6D4}" presName="rootText" presStyleLbl="node1" presStyleIdx="1" presStyleCnt="2"/>
      <dgm:spPr/>
    </dgm:pt>
    <dgm:pt modelId="{A385B224-9CC5-40FA-8E8E-5BFD2AFCEEEB}" type="pres">
      <dgm:prSet presAssocID="{29E3F86C-71A9-4277-909F-80F9F539B6D4}" presName="rootConnector" presStyleLbl="node1" presStyleIdx="1" presStyleCnt="2"/>
      <dgm:spPr/>
    </dgm:pt>
    <dgm:pt modelId="{6064A7F3-92D7-4E16-84F0-C2C74E099847}" type="pres">
      <dgm:prSet presAssocID="{29E3F86C-71A9-4277-909F-80F9F539B6D4}" presName="childShape" presStyleCnt="0"/>
      <dgm:spPr/>
    </dgm:pt>
    <dgm:pt modelId="{5CEC8F47-0139-4617-84DC-BE68946AD3E2}" type="pres">
      <dgm:prSet presAssocID="{0F39996E-5E8D-4E32-952D-F9AA7BAD800C}" presName="Name13" presStyleLbl="parChTrans1D2" presStyleIdx="1" presStyleCnt="2"/>
      <dgm:spPr/>
    </dgm:pt>
    <dgm:pt modelId="{9738119A-E037-4220-9DAA-027F892CF537}" type="pres">
      <dgm:prSet presAssocID="{1E60B3C9-A613-447A-9E6F-38D41E1FE369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32D6AE02-8CCF-46D9-98DB-89AA02F9CC17}" type="presOf" srcId="{1E60B3C9-A613-447A-9E6F-38D41E1FE369}" destId="{9738119A-E037-4220-9DAA-027F892CF537}" srcOrd="0" destOrd="0" presId="urn:microsoft.com/office/officeart/2005/8/layout/hierarchy3"/>
    <dgm:cxn modelId="{D9539610-D0CF-46CA-8C40-D45CDDBE8AF6}" srcId="{C3B1998C-F266-4603-A075-1DB984AC37C5}" destId="{29E3F86C-71A9-4277-909F-80F9F539B6D4}" srcOrd="1" destOrd="0" parTransId="{E67B8C4A-7EC5-40C3-8EA7-FC1F838BB383}" sibTransId="{6E81E470-E813-4EBB-BA01-DD47E87B987A}"/>
    <dgm:cxn modelId="{5112D91F-8B5D-4659-8F46-56BE9D6881DF}" type="presOf" srcId="{5E908ACD-025B-4CCB-B429-D3C621340554}" destId="{B394B781-6934-409E-B02E-6EEE2E1DF422}" srcOrd="1" destOrd="0" presId="urn:microsoft.com/office/officeart/2005/8/layout/hierarchy3"/>
    <dgm:cxn modelId="{A61F9826-CFAE-4710-AC51-1394742E1D11}" srcId="{29E3F86C-71A9-4277-909F-80F9F539B6D4}" destId="{1E60B3C9-A613-447A-9E6F-38D41E1FE369}" srcOrd="0" destOrd="0" parTransId="{0F39996E-5E8D-4E32-952D-F9AA7BAD800C}" sibTransId="{65775F90-3643-41BA-BA2D-1D8A88F74FE8}"/>
    <dgm:cxn modelId="{87535B34-865E-4D14-9139-B217C720647C}" srcId="{C3B1998C-F266-4603-A075-1DB984AC37C5}" destId="{5E908ACD-025B-4CCB-B429-D3C621340554}" srcOrd="0" destOrd="0" parTransId="{B886B9CC-A24A-441A-842F-0A6959815CC7}" sibTransId="{186CA33E-75B0-454F-8A49-F3FBC164B1BA}"/>
    <dgm:cxn modelId="{1D6FAA3C-BE33-4D56-B292-1E064279A9EA}" type="presOf" srcId="{5E908ACD-025B-4CCB-B429-D3C621340554}" destId="{0CD6136F-0E80-4294-9C9D-87D425A180D1}" srcOrd="0" destOrd="0" presId="urn:microsoft.com/office/officeart/2005/8/layout/hierarchy3"/>
    <dgm:cxn modelId="{3EF1875E-3057-4EAA-85B4-BB52C5E7588C}" type="presOf" srcId="{29E3F86C-71A9-4277-909F-80F9F539B6D4}" destId="{A385B224-9CC5-40FA-8E8E-5BFD2AFCEEEB}" srcOrd="1" destOrd="0" presId="urn:microsoft.com/office/officeart/2005/8/layout/hierarchy3"/>
    <dgm:cxn modelId="{3D003F47-A310-43D6-97E8-46C18B019572}" type="presOf" srcId="{0F39996E-5E8D-4E32-952D-F9AA7BAD800C}" destId="{5CEC8F47-0139-4617-84DC-BE68946AD3E2}" srcOrd="0" destOrd="0" presId="urn:microsoft.com/office/officeart/2005/8/layout/hierarchy3"/>
    <dgm:cxn modelId="{231ED36E-756E-4400-B43C-07F222CD034C}" type="presOf" srcId="{5B13EA27-8C75-413D-8FE9-AA7F0BCF158E}" destId="{33589CF9-19E9-4D20-89E5-BD3C5944FB4B}" srcOrd="0" destOrd="0" presId="urn:microsoft.com/office/officeart/2005/8/layout/hierarchy3"/>
    <dgm:cxn modelId="{62E61E71-2FE4-4512-A92B-0B9163948493}" type="presOf" srcId="{843E569F-32D0-4EDB-B76A-0CB6B69A82FF}" destId="{8D925C68-1D3B-4A6F-B606-2325CD29890C}" srcOrd="0" destOrd="0" presId="urn:microsoft.com/office/officeart/2005/8/layout/hierarchy3"/>
    <dgm:cxn modelId="{8056C254-562E-4A3C-BA87-AC06417E82FE}" type="presOf" srcId="{29E3F86C-71A9-4277-909F-80F9F539B6D4}" destId="{5B228034-DBEC-4D33-B9E8-10C1E09A5AFD}" srcOrd="0" destOrd="0" presId="urn:microsoft.com/office/officeart/2005/8/layout/hierarchy3"/>
    <dgm:cxn modelId="{A78EA992-56AE-4C37-BBD8-F85FA501C425}" type="presOf" srcId="{C3B1998C-F266-4603-A075-1DB984AC37C5}" destId="{C8F11C05-E3E9-4288-8B49-DF031DD77D5A}" srcOrd="0" destOrd="0" presId="urn:microsoft.com/office/officeart/2005/8/layout/hierarchy3"/>
    <dgm:cxn modelId="{2B3CDB9C-115F-42A9-A77A-41CD94820CFC}" srcId="{5E908ACD-025B-4CCB-B429-D3C621340554}" destId="{843E569F-32D0-4EDB-B76A-0CB6B69A82FF}" srcOrd="0" destOrd="0" parTransId="{5B13EA27-8C75-413D-8FE9-AA7F0BCF158E}" sibTransId="{84E805A5-BF64-4EB7-8E53-D5D4CB90E3AF}"/>
    <dgm:cxn modelId="{3E1204A3-B608-48EE-9F2F-081BEA0BD033}" type="presParOf" srcId="{C8F11C05-E3E9-4288-8B49-DF031DD77D5A}" destId="{67B4FD74-7F05-4123-8D81-1C241A5BDA4C}" srcOrd="0" destOrd="0" presId="urn:microsoft.com/office/officeart/2005/8/layout/hierarchy3"/>
    <dgm:cxn modelId="{7690BE54-DD4A-40E3-BAB5-8965820E0B10}" type="presParOf" srcId="{67B4FD74-7F05-4123-8D81-1C241A5BDA4C}" destId="{D6ECF800-42D3-4BC0-A94D-5F2FAEA06CAE}" srcOrd="0" destOrd="0" presId="urn:microsoft.com/office/officeart/2005/8/layout/hierarchy3"/>
    <dgm:cxn modelId="{38BF4056-535C-4672-9D86-73C916694138}" type="presParOf" srcId="{D6ECF800-42D3-4BC0-A94D-5F2FAEA06CAE}" destId="{0CD6136F-0E80-4294-9C9D-87D425A180D1}" srcOrd="0" destOrd="0" presId="urn:microsoft.com/office/officeart/2005/8/layout/hierarchy3"/>
    <dgm:cxn modelId="{3DBA6158-D704-4655-AD82-1086C3A91F7F}" type="presParOf" srcId="{D6ECF800-42D3-4BC0-A94D-5F2FAEA06CAE}" destId="{B394B781-6934-409E-B02E-6EEE2E1DF422}" srcOrd="1" destOrd="0" presId="urn:microsoft.com/office/officeart/2005/8/layout/hierarchy3"/>
    <dgm:cxn modelId="{EB2A9490-B39E-451D-A13D-ABF41A40D83D}" type="presParOf" srcId="{67B4FD74-7F05-4123-8D81-1C241A5BDA4C}" destId="{901AA643-1F78-443C-A05A-935ADD1E8CE6}" srcOrd="1" destOrd="0" presId="urn:microsoft.com/office/officeart/2005/8/layout/hierarchy3"/>
    <dgm:cxn modelId="{BB399369-61DD-492C-ACF2-E1143F894E8E}" type="presParOf" srcId="{901AA643-1F78-443C-A05A-935ADD1E8CE6}" destId="{33589CF9-19E9-4D20-89E5-BD3C5944FB4B}" srcOrd="0" destOrd="0" presId="urn:microsoft.com/office/officeart/2005/8/layout/hierarchy3"/>
    <dgm:cxn modelId="{EB7200A7-3B0C-4040-AF34-63792D6FE3D4}" type="presParOf" srcId="{901AA643-1F78-443C-A05A-935ADD1E8CE6}" destId="{8D925C68-1D3B-4A6F-B606-2325CD29890C}" srcOrd="1" destOrd="0" presId="urn:microsoft.com/office/officeart/2005/8/layout/hierarchy3"/>
    <dgm:cxn modelId="{0D9D77E8-D2BA-4AD8-8FFB-7271B5FE5F93}" type="presParOf" srcId="{C8F11C05-E3E9-4288-8B49-DF031DD77D5A}" destId="{29102099-D2C0-4E35-937B-C656FE78F9DC}" srcOrd="1" destOrd="0" presId="urn:microsoft.com/office/officeart/2005/8/layout/hierarchy3"/>
    <dgm:cxn modelId="{C599F478-0497-434D-8C47-3FFD418B574C}" type="presParOf" srcId="{29102099-D2C0-4E35-937B-C656FE78F9DC}" destId="{A8A62BD2-1E9D-4211-B671-9310A3552BAA}" srcOrd="0" destOrd="0" presId="urn:microsoft.com/office/officeart/2005/8/layout/hierarchy3"/>
    <dgm:cxn modelId="{AD53DC8F-19A3-4074-8AE4-57F29E88C73E}" type="presParOf" srcId="{A8A62BD2-1E9D-4211-B671-9310A3552BAA}" destId="{5B228034-DBEC-4D33-B9E8-10C1E09A5AFD}" srcOrd="0" destOrd="0" presId="urn:microsoft.com/office/officeart/2005/8/layout/hierarchy3"/>
    <dgm:cxn modelId="{0DFA9E57-9ADC-41A5-8A04-CC51FA095265}" type="presParOf" srcId="{A8A62BD2-1E9D-4211-B671-9310A3552BAA}" destId="{A385B224-9CC5-40FA-8E8E-5BFD2AFCEEEB}" srcOrd="1" destOrd="0" presId="urn:microsoft.com/office/officeart/2005/8/layout/hierarchy3"/>
    <dgm:cxn modelId="{CB1CD6CB-BBE0-42BC-8615-3511F1490510}" type="presParOf" srcId="{29102099-D2C0-4E35-937B-C656FE78F9DC}" destId="{6064A7F3-92D7-4E16-84F0-C2C74E099847}" srcOrd="1" destOrd="0" presId="urn:microsoft.com/office/officeart/2005/8/layout/hierarchy3"/>
    <dgm:cxn modelId="{C1772647-E0D6-4244-ADEA-0EB517E55466}" type="presParOf" srcId="{6064A7F3-92D7-4E16-84F0-C2C74E099847}" destId="{5CEC8F47-0139-4617-84DC-BE68946AD3E2}" srcOrd="0" destOrd="0" presId="urn:microsoft.com/office/officeart/2005/8/layout/hierarchy3"/>
    <dgm:cxn modelId="{E01B017F-71CD-4F80-9CCD-48AE7401EE81}" type="presParOf" srcId="{6064A7F3-92D7-4E16-84F0-C2C74E099847}" destId="{9738119A-E037-4220-9DAA-027F892CF53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5B3FB-4DFE-4A40-9296-934778479DCF}">
      <dsp:nvSpPr>
        <dsp:cNvPr id="0" name=""/>
        <dsp:cNvSpPr/>
      </dsp:nvSpPr>
      <dsp:spPr>
        <a:xfrm>
          <a:off x="3415200" y="1296266"/>
          <a:ext cx="1245102" cy="592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809"/>
              </a:lnTo>
              <a:lnTo>
                <a:pt x="1245102" y="403809"/>
              </a:lnTo>
              <a:lnTo>
                <a:pt x="1245102" y="5925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81D6C-4281-4D59-8FDD-8B4ADA6198E0}">
      <dsp:nvSpPr>
        <dsp:cNvPr id="0" name=""/>
        <dsp:cNvSpPr/>
      </dsp:nvSpPr>
      <dsp:spPr>
        <a:xfrm>
          <a:off x="2170098" y="1296266"/>
          <a:ext cx="1245102" cy="592555"/>
        </a:xfrm>
        <a:custGeom>
          <a:avLst/>
          <a:gdLst/>
          <a:ahLst/>
          <a:cxnLst/>
          <a:rect l="0" t="0" r="0" b="0"/>
          <a:pathLst>
            <a:path>
              <a:moveTo>
                <a:pt x="1245102" y="0"/>
              </a:moveTo>
              <a:lnTo>
                <a:pt x="1245102" y="403809"/>
              </a:lnTo>
              <a:lnTo>
                <a:pt x="0" y="403809"/>
              </a:lnTo>
              <a:lnTo>
                <a:pt x="0" y="5925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261CE-7502-4AA7-A2C5-57F2104D6D65}">
      <dsp:nvSpPr>
        <dsp:cNvPr id="0" name=""/>
        <dsp:cNvSpPr/>
      </dsp:nvSpPr>
      <dsp:spPr>
        <a:xfrm>
          <a:off x="2396481" y="249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85C68-C01C-46A6-911F-56E45AE1B37D}">
      <dsp:nvSpPr>
        <dsp:cNvPr id="0" name=""/>
        <dsp:cNvSpPr/>
      </dsp:nvSpPr>
      <dsp:spPr>
        <a:xfrm>
          <a:off x="2622863" y="21755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</a:t>
          </a:r>
          <a:br>
            <a:rPr lang="cs-CZ" sz="2500" b="0" kern="1200">
              <a:effectLst/>
              <a:latin typeface="Gill Sans MT" panose="020B0502020104020203" pitchFamily="34" charset="-18"/>
            </a:rPr>
          </a:br>
          <a:r>
            <a:rPr lang="cs-CZ" sz="2500" b="0" kern="1200">
              <a:effectLst/>
              <a:latin typeface="Gill Sans MT" panose="020B0502020104020203" pitchFamily="34" charset="-18"/>
            </a:rPr>
            <a:t>z nemovitých věcí</a:t>
          </a:r>
        </a:p>
      </dsp:txBody>
      <dsp:txXfrm>
        <a:off x="2660756" y="255448"/>
        <a:ext cx="1961653" cy="1217988"/>
      </dsp:txXfrm>
    </dsp:sp>
    <dsp:sp modelId="{CE49D445-6899-45C6-A626-16998AD1C195}">
      <dsp:nvSpPr>
        <dsp:cNvPr id="0" name=""/>
        <dsp:cNvSpPr/>
      </dsp:nvSpPr>
      <dsp:spPr>
        <a:xfrm>
          <a:off x="1151379" y="188882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F8DE7-B2C8-41E4-AA14-48FF579AF9EF}">
      <dsp:nvSpPr>
        <dsp:cNvPr id="0" name=""/>
        <dsp:cNvSpPr/>
      </dsp:nvSpPr>
      <dsp:spPr>
        <a:xfrm>
          <a:off x="1377761" y="210388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</a:t>
          </a:r>
          <a:br>
            <a:rPr lang="cs-CZ" sz="2500" b="0" kern="1200">
              <a:effectLst/>
              <a:latin typeface="Gill Sans MT" panose="020B0502020104020203" pitchFamily="34" charset="-18"/>
            </a:rPr>
          </a:br>
          <a:r>
            <a:rPr lang="cs-CZ" sz="2500" b="0" kern="1200">
              <a:effectLst/>
              <a:latin typeface="Gill Sans MT" panose="020B0502020104020203" pitchFamily="34" charset="-18"/>
            </a:rPr>
            <a:t>z pozemků</a:t>
          </a:r>
        </a:p>
      </dsp:txBody>
      <dsp:txXfrm>
        <a:off x="1415654" y="2141778"/>
        <a:ext cx="1961653" cy="1217988"/>
      </dsp:txXfrm>
    </dsp:sp>
    <dsp:sp modelId="{B03BB318-0704-4BAA-8170-347E54D2D083}">
      <dsp:nvSpPr>
        <dsp:cNvPr id="0" name=""/>
        <dsp:cNvSpPr/>
      </dsp:nvSpPr>
      <dsp:spPr>
        <a:xfrm>
          <a:off x="3641583" y="1888822"/>
          <a:ext cx="2037439" cy="12937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20AE4-8C35-41C7-A6D0-CBA1B85F3236}">
      <dsp:nvSpPr>
        <dsp:cNvPr id="0" name=""/>
        <dsp:cNvSpPr/>
      </dsp:nvSpPr>
      <dsp:spPr>
        <a:xfrm>
          <a:off x="3867965" y="2103885"/>
          <a:ext cx="2037439" cy="1293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>
              <a:effectLst/>
              <a:latin typeface="Gill Sans MT" panose="020B0502020104020203" pitchFamily="34" charset="-18"/>
            </a:rPr>
            <a:t>Daň ze staveb a jednotek</a:t>
          </a:r>
        </a:p>
      </dsp:txBody>
      <dsp:txXfrm>
        <a:off x="3905858" y="2141778"/>
        <a:ext cx="1961653" cy="1217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7EEAC-F758-4717-85F4-79E20C05DC74}">
      <dsp:nvSpPr>
        <dsp:cNvPr id="0" name=""/>
        <dsp:cNvSpPr/>
      </dsp:nvSpPr>
      <dsp:spPr>
        <a:xfrm>
          <a:off x="2466" y="0"/>
          <a:ext cx="2373013" cy="437356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valorický </a:t>
          </a:r>
          <a:br>
            <a:rPr lang="cs-CZ" sz="2600" kern="1200" dirty="0"/>
          </a:br>
          <a:r>
            <a:rPr lang="cs-CZ" sz="2600" kern="1200" dirty="0"/>
            <a:t>(§ 5 odst. 1 a 2 </a:t>
          </a:r>
          <a:r>
            <a:rPr lang="cs-CZ" sz="2600" b="0" kern="1200" dirty="0" err="1"/>
            <a:t>ZDNV</a:t>
          </a:r>
          <a:r>
            <a:rPr lang="cs-CZ" sz="2600" kern="1200" dirty="0"/>
            <a:t>)</a:t>
          </a:r>
        </a:p>
      </dsp:txBody>
      <dsp:txXfrm>
        <a:off x="2466" y="0"/>
        <a:ext cx="2373013" cy="1312068"/>
      </dsp:txXfrm>
    </dsp:sp>
    <dsp:sp modelId="{0B512089-73E1-406F-AA15-A1C0903D4F26}">
      <dsp:nvSpPr>
        <dsp:cNvPr id="0" name=""/>
        <dsp:cNvSpPr/>
      </dsp:nvSpPr>
      <dsp:spPr>
        <a:xfrm>
          <a:off x="239768" y="1313349"/>
          <a:ext cx="1898410" cy="13186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zemědělské pozemky </a:t>
          </a:r>
        </a:p>
      </dsp:txBody>
      <dsp:txXfrm>
        <a:off x="278391" y="1351972"/>
        <a:ext cx="1821164" cy="1241442"/>
      </dsp:txXfrm>
    </dsp:sp>
    <dsp:sp modelId="{7CCF6D28-135C-44BF-B485-2DBFFCC3F9AB}">
      <dsp:nvSpPr>
        <dsp:cNvPr id="0" name=""/>
        <dsp:cNvSpPr/>
      </dsp:nvSpPr>
      <dsp:spPr>
        <a:xfrm>
          <a:off x="239768" y="2834912"/>
          <a:ext cx="1898410" cy="13186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lesní pozemky</a:t>
          </a:r>
        </a:p>
      </dsp:txBody>
      <dsp:txXfrm>
        <a:off x="278391" y="2873535"/>
        <a:ext cx="1821164" cy="1241442"/>
      </dsp:txXfrm>
    </dsp:sp>
    <dsp:sp modelId="{B7D185DF-E07B-40C5-A17C-DD7F08FE3C82}">
      <dsp:nvSpPr>
        <dsp:cNvPr id="0" name=""/>
        <dsp:cNvSpPr/>
      </dsp:nvSpPr>
      <dsp:spPr>
        <a:xfrm>
          <a:off x="2553456" y="0"/>
          <a:ext cx="2373013" cy="437356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specifický </a:t>
          </a:r>
          <a:br>
            <a:rPr lang="cs-CZ" sz="2600" kern="1200"/>
          </a:br>
          <a:r>
            <a:rPr lang="cs-CZ" sz="2600" kern="1200"/>
            <a:t>(§ 5 odst. 3 </a:t>
          </a:r>
          <a:r>
            <a:rPr lang="cs-CZ" sz="2600" b="0" kern="1200"/>
            <a:t>ZDNV</a:t>
          </a:r>
          <a:r>
            <a:rPr lang="cs-CZ" sz="2600" kern="1200"/>
            <a:t>)</a:t>
          </a:r>
        </a:p>
      </dsp:txBody>
      <dsp:txXfrm>
        <a:off x="2553456" y="0"/>
        <a:ext cx="2373013" cy="1312068"/>
      </dsp:txXfrm>
    </dsp:sp>
    <dsp:sp modelId="{F4503DF6-4BC0-44B7-87C8-6FC867687F9D}">
      <dsp:nvSpPr>
        <dsp:cNvPr id="0" name=""/>
        <dsp:cNvSpPr/>
      </dsp:nvSpPr>
      <dsp:spPr>
        <a:xfrm>
          <a:off x="2790757" y="1312068"/>
          <a:ext cx="1898410" cy="28428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ostatní plochy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 zastavěné plochy a nádvoří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zpevněné plochy pozemku</a:t>
          </a:r>
        </a:p>
      </dsp:txBody>
      <dsp:txXfrm>
        <a:off x="2846360" y="1367671"/>
        <a:ext cx="1787204" cy="27316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0894D-142E-4C96-923A-B89941DE3BF4}">
      <dsp:nvSpPr>
        <dsp:cNvPr id="0" name=""/>
        <dsp:cNvSpPr/>
      </dsp:nvSpPr>
      <dsp:spPr>
        <a:xfrm>
          <a:off x="3241" y="0"/>
          <a:ext cx="3118321" cy="4175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poměrná lineární </a:t>
          </a:r>
          <a:r>
            <a:rPr lang="cs-CZ" sz="3000" kern="1200" dirty="0"/>
            <a:t> </a:t>
          </a:r>
          <a:br>
            <a:rPr lang="cs-CZ" sz="3000" kern="1200" dirty="0"/>
          </a:br>
          <a:r>
            <a:rPr lang="cs-CZ" sz="3000" kern="1200" dirty="0"/>
            <a:t>(§ 6 odst. 1 </a:t>
          </a:r>
          <a:r>
            <a:rPr lang="cs-CZ" sz="3000" b="0" kern="1200" dirty="0" err="1"/>
            <a:t>ZDNV</a:t>
          </a:r>
          <a:r>
            <a:rPr lang="cs-CZ" sz="3000" kern="1200" dirty="0"/>
            <a:t>)</a:t>
          </a:r>
        </a:p>
      </dsp:txBody>
      <dsp:txXfrm>
        <a:off x="3241" y="0"/>
        <a:ext cx="3118321" cy="1252537"/>
      </dsp:txXfrm>
    </dsp:sp>
    <dsp:sp modelId="{106410CD-6140-4D72-843D-08C5706D1FBA}">
      <dsp:nvSpPr>
        <dsp:cNvPr id="0" name=""/>
        <dsp:cNvSpPr/>
      </dsp:nvSpPr>
      <dsp:spPr>
        <a:xfrm>
          <a:off x="315073" y="1252894"/>
          <a:ext cx="2494657" cy="8202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vybrané zemědělské pozemky</a:t>
          </a:r>
        </a:p>
      </dsp:txBody>
      <dsp:txXfrm>
        <a:off x="339097" y="1276918"/>
        <a:ext cx="2446609" cy="772196"/>
      </dsp:txXfrm>
    </dsp:sp>
    <dsp:sp modelId="{5006006B-138A-4175-840F-8C5A35BD58FB}">
      <dsp:nvSpPr>
        <dsp:cNvPr id="0" name=""/>
        <dsp:cNvSpPr/>
      </dsp:nvSpPr>
      <dsp:spPr>
        <a:xfrm>
          <a:off x="315073" y="2199330"/>
          <a:ext cx="2494657" cy="8202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trvalé travní porosty</a:t>
          </a:r>
        </a:p>
      </dsp:txBody>
      <dsp:txXfrm>
        <a:off x="339097" y="2223354"/>
        <a:ext cx="2446609" cy="772196"/>
      </dsp:txXfrm>
    </dsp:sp>
    <dsp:sp modelId="{02F83207-0F8D-40B4-943E-515D36E5326B}">
      <dsp:nvSpPr>
        <dsp:cNvPr id="0" name=""/>
        <dsp:cNvSpPr/>
      </dsp:nvSpPr>
      <dsp:spPr>
        <a:xfrm>
          <a:off x="315073" y="3145767"/>
          <a:ext cx="2494657" cy="8202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lesní pozemky</a:t>
          </a:r>
        </a:p>
      </dsp:txBody>
      <dsp:txXfrm>
        <a:off x="339097" y="3169791"/>
        <a:ext cx="2446609" cy="772196"/>
      </dsp:txXfrm>
    </dsp:sp>
    <dsp:sp modelId="{707EB944-B224-43BE-9342-4ED78C57603B}">
      <dsp:nvSpPr>
        <dsp:cNvPr id="0" name=""/>
        <dsp:cNvSpPr/>
      </dsp:nvSpPr>
      <dsp:spPr>
        <a:xfrm>
          <a:off x="3355437" y="0"/>
          <a:ext cx="3118321" cy="4175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pevná</a:t>
          </a:r>
          <a:r>
            <a:rPr lang="cs-CZ" sz="3000" kern="1200" dirty="0"/>
            <a:t> </a:t>
          </a:r>
          <a:br>
            <a:rPr lang="cs-CZ" sz="3000" kern="1200" dirty="0"/>
          </a:br>
          <a:r>
            <a:rPr lang="cs-CZ" sz="3000" kern="1200" dirty="0"/>
            <a:t>(§ 6 odst. 2 </a:t>
          </a:r>
          <a:r>
            <a:rPr lang="cs-CZ" sz="3000" b="0" kern="1200" dirty="0" err="1"/>
            <a:t>ZDNV</a:t>
          </a:r>
          <a:r>
            <a:rPr lang="cs-CZ" sz="3000" b="0" kern="1200" dirty="0"/>
            <a:t>)</a:t>
          </a:r>
          <a:endParaRPr lang="cs-CZ" sz="3000" kern="1200" dirty="0"/>
        </a:p>
      </dsp:txBody>
      <dsp:txXfrm>
        <a:off x="3355437" y="0"/>
        <a:ext cx="3118321" cy="1252537"/>
      </dsp:txXfrm>
    </dsp:sp>
    <dsp:sp modelId="{528759D7-77F9-4CA6-B5B8-9EE50BAD4D6D}">
      <dsp:nvSpPr>
        <dsp:cNvPr id="0" name=""/>
        <dsp:cNvSpPr/>
      </dsp:nvSpPr>
      <dsp:spPr>
        <a:xfrm>
          <a:off x="3667269" y="1252741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zemědělské zpevněné plochy pozemků</a:t>
          </a:r>
        </a:p>
      </dsp:txBody>
      <dsp:txXfrm>
        <a:off x="3679009" y="1264481"/>
        <a:ext cx="2471177" cy="377366"/>
      </dsp:txXfrm>
    </dsp:sp>
    <dsp:sp modelId="{A302C5A5-155A-4AD1-B597-6CB2F76FD033}">
      <dsp:nvSpPr>
        <dsp:cNvPr id="0" name=""/>
        <dsp:cNvSpPr/>
      </dsp:nvSpPr>
      <dsp:spPr>
        <a:xfrm>
          <a:off x="3667269" y="1715256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ostatní zpevněné plochy pozemků</a:t>
          </a:r>
        </a:p>
      </dsp:txBody>
      <dsp:txXfrm>
        <a:off x="3679009" y="1726996"/>
        <a:ext cx="2471177" cy="377366"/>
      </dsp:txXfrm>
    </dsp:sp>
    <dsp:sp modelId="{B4DAD673-0955-4EBB-B324-92AE478E206F}">
      <dsp:nvSpPr>
        <dsp:cNvPr id="0" name=""/>
        <dsp:cNvSpPr/>
      </dsp:nvSpPr>
      <dsp:spPr>
        <a:xfrm>
          <a:off x="3667269" y="2177772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stavební pozemky</a:t>
          </a:r>
          <a:endParaRPr lang="cs-CZ" sz="1200" kern="1200" dirty="0"/>
        </a:p>
      </dsp:txBody>
      <dsp:txXfrm>
        <a:off x="3679009" y="2189512"/>
        <a:ext cx="2471177" cy="377366"/>
      </dsp:txXfrm>
    </dsp:sp>
    <dsp:sp modelId="{338F8E36-7812-4D9E-8D28-4F145CFF47C9}">
      <dsp:nvSpPr>
        <dsp:cNvPr id="0" name=""/>
        <dsp:cNvSpPr/>
      </dsp:nvSpPr>
      <dsp:spPr>
        <a:xfrm>
          <a:off x="3667269" y="2640287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nevyužitelné ostatní plochy</a:t>
          </a:r>
        </a:p>
      </dsp:txBody>
      <dsp:txXfrm>
        <a:off x="3679009" y="2652027"/>
        <a:ext cx="2471177" cy="377366"/>
      </dsp:txXfrm>
    </dsp:sp>
    <dsp:sp modelId="{933B0600-B8B9-48E6-9CFB-DEE7AFE07E72}">
      <dsp:nvSpPr>
        <dsp:cNvPr id="0" name=""/>
        <dsp:cNvSpPr/>
      </dsp:nvSpPr>
      <dsp:spPr>
        <a:xfrm>
          <a:off x="3667269" y="3102802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jiné plochy</a:t>
          </a:r>
        </a:p>
      </dsp:txBody>
      <dsp:txXfrm>
        <a:off x="3679009" y="3114542"/>
        <a:ext cx="2471177" cy="377366"/>
      </dsp:txXfrm>
    </dsp:sp>
    <dsp:sp modelId="{EE9B1DE5-102A-446D-BCDF-DB7B0228B039}">
      <dsp:nvSpPr>
        <dsp:cNvPr id="0" name=""/>
        <dsp:cNvSpPr/>
      </dsp:nvSpPr>
      <dsp:spPr>
        <a:xfrm>
          <a:off x="3667269" y="3565318"/>
          <a:ext cx="2494657" cy="400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zastavěné plochy a nádvoří</a:t>
          </a:r>
        </a:p>
      </dsp:txBody>
      <dsp:txXfrm>
        <a:off x="3679009" y="3577058"/>
        <a:ext cx="2471177" cy="3773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6136F-0E80-4294-9C9D-87D425A180D1}">
      <dsp:nvSpPr>
        <dsp:cNvPr id="0" name=""/>
        <dsp:cNvSpPr/>
      </dsp:nvSpPr>
      <dsp:spPr>
        <a:xfrm>
          <a:off x="641" y="773339"/>
          <a:ext cx="2336229" cy="1168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zdanitelné stavby</a:t>
          </a:r>
          <a:br>
            <a:rPr lang="cs-CZ" sz="2100" kern="1200"/>
          </a:br>
          <a:r>
            <a:rPr lang="cs-CZ" sz="2100" kern="1200"/>
            <a:t>(§ 10 odst. 1 a 2 ZDNV)</a:t>
          </a:r>
        </a:p>
      </dsp:txBody>
      <dsp:txXfrm>
        <a:off x="34854" y="807552"/>
        <a:ext cx="2267803" cy="1099688"/>
      </dsp:txXfrm>
    </dsp:sp>
    <dsp:sp modelId="{33589CF9-19E9-4D20-89E5-BD3C5944FB4B}">
      <dsp:nvSpPr>
        <dsp:cNvPr id="0" name=""/>
        <dsp:cNvSpPr/>
      </dsp:nvSpPr>
      <dsp:spPr>
        <a:xfrm>
          <a:off x="234264" y="1941454"/>
          <a:ext cx="233622" cy="876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179"/>
              </a:lnTo>
              <a:lnTo>
                <a:pt x="233622" y="87617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25C68-1D3B-4A6F-B606-2325CD29890C}">
      <dsp:nvSpPr>
        <dsp:cNvPr id="0" name=""/>
        <dsp:cNvSpPr/>
      </dsp:nvSpPr>
      <dsp:spPr>
        <a:xfrm>
          <a:off x="467887" y="2233576"/>
          <a:ext cx="1868983" cy="116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výměra zastavěné plochy</a:t>
          </a:r>
        </a:p>
      </dsp:txBody>
      <dsp:txXfrm>
        <a:off x="502100" y="2267789"/>
        <a:ext cx="1800557" cy="1099688"/>
      </dsp:txXfrm>
    </dsp:sp>
    <dsp:sp modelId="{5B228034-DBEC-4D33-B9E8-10C1E09A5AFD}">
      <dsp:nvSpPr>
        <dsp:cNvPr id="0" name=""/>
        <dsp:cNvSpPr/>
      </dsp:nvSpPr>
      <dsp:spPr>
        <a:xfrm>
          <a:off x="2920928" y="773433"/>
          <a:ext cx="2336229" cy="1168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zdanitelné jednotky</a:t>
          </a:r>
          <a:br>
            <a:rPr lang="cs-CZ" sz="2100" kern="1200" dirty="0"/>
          </a:br>
          <a:r>
            <a:rPr lang="cs-CZ" sz="2100" kern="1200" dirty="0"/>
            <a:t>(§ 10 odst. 3 až 5 </a:t>
          </a:r>
          <a:r>
            <a:rPr lang="cs-CZ" sz="2100" kern="1200" dirty="0" err="1"/>
            <a:t>ZDNV</a:t>
          </a:r>
          <a:r>
            <a:rPr lang="cs-CZ" sz="2100" kern="1200" dirty="0"/>
            <a:t>)</a:t>
          </a:r>
        </a:p>
      </dsp:txBody>
      <dsp:txXfrm>
        <a:off x="2955141" y="807646"/>
        <a:ext cx="2267803" cy="1099688"/>
      </dsp:txXfrm>
    </dsp:sp>
    <dsp:sp modelId="{5CEC8F47-0139-4617-84DC-BE68946AD3E2}">
      <dsp:nvSpPr>
        <dsp:cNvPr id="0" name=""/>
        <dsp:cNvSpPr/>
      </dsp:nvSpPr>
      <dsp:spPr>
        <a:xfrm>
          <a:off x="3154551" y="1941548"/>
          <a:ext cx="233622" cy="876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086"/>
              </a:lnTo>
              <a:lnTo>
                <a:pt x="233622" y="87608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8119A-E037-4220-9DAA-027F892CF537}">
      <dsp:nvSpPr>
        <dsp:cNvPr id="0" name=""/>
        <dsp:cNvSpPr/>
      </dsp:nvSpPr>
      <dsp:spPr>
        <a:xfrm>
          <a:off x="3388174" y="2233576"/>
          <a:ext cx="1868983" cy="1168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upravená podlahová plocha</a:t>
          </a:r>
        </a:p>
      </dsp:txBody>
      <dsp:txXfrm>
        <a:off x="3422387" y="2267789"/>
        <a:ext cx="1800557" cy="1099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nemovitých věcí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7. května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Konstrukční prvky daně ze staveb a jednotek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Subjekt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Předmět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Osvobození od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Základ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Sazba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05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poplatník (§ 8 ZDNV)</a:t>
            </a:r>
          </a:p>
          <a:p>
            <a:pPr lvl="1"/>
            <a:r>
              <a:rPr lang="cs-CZ" dirty="0"/>
              <a:t>vlastník</a:t>
            </a:r>
          </a:p>
          <a:p>
            <a:pPr lvl="1"/>
            <a:r>
              <a:rPr lang="cs-CZ" dirty="0"/>
              <a:t>svěřenský fond</a:t>
            </a:r>
          </a:p>
          <a:p>
            <a:pPr lvl="1"/>
            <a:r>
              <a:rPr lang="cs-CZ" dirty="0"/>
              <a:t>podílový fond</a:t>
            </a:r>
          </a:p>
          <a:p>
            <a:pPr lvl="1"/>
            <a:r>
              <a:rPr lang="cs-CZ" dirty="0"/>
              <a:t>fond obhospodařovaný penzijní společností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organizační složka státu, příspěvková organizace</a:t>
            </a:r>
          </a:p>
          <a:p>
            <a:pPr lvl="1"/>
            <a:r>
              <a:rPr lang="cs-CZ" dirty="0"/>
              <a:t>nájemce, pachtýř nebo uživatel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06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/>
              <a:t>předmětem daně jsou</a:t>
            </a:r>
            <a:r>
              <a:rPr lang="cs-CZ"/>
              <a:t>, pokud jsou na území České republiky </a:t>
            </a:r>
            <a:r>
              <a:rPr lang="cs-CZ" b="1"/>
              <a:t>(§ 7 odst. 1 ZDNV)</a:t>
            </a:r>
          </a:p>
          <a:p>
            <a:pPr lvl="1"/>
            <a:r>
              <a:rPr lang="cs-CZ"/>
              <a:t>princip teritoriality</a:t>
            </a:r>
          </a:p>
          <a:p>
            <a:pPr lvl="1"/>
            <a:r>
              <a:rPr lang="cs-CZ"/>
              <a:t>zdanitelné stavby (budovy a inženýrské stavby) </a:t>
            </a:r>
          </a:p>
          <a:p>
            <a:pPr lvl="1"/>
            <a:r>
              <a:rPr lang="cs-CZ"/>
              <a:t>zdanitelné jednotky </a:t>
            </a:r>
          </a:p>
          <a:p>
            <a:endParaRPr lang="cs-CZ"/>
          </a:p>
          <a:p>
            <a:r>
              <a:rPr lang="cs-CZ" b="1"/>
              <a:t>předmětem daně nejsou (§ 7 odst. 2 ZDNV)</a:t>
            </a:r>
          </a:p>
          <a:p>
            <a:pPr lvl="1"/>
            <a:r>
              <a:rPr lang="cs-CZ"/>
              <a:t>budovy, v níž jsou zdanitelné jednotky</a:t>
            </a:r>
          </a:p>
          <a:p>
            <a:endParaRPr lang="cs-CZ"/>
          </a:p>
          <a:p>
            <a:r>
              <a:rPr lang="cs-CZ" b="1"/>
              <a:t>fikce nemovité věci (§ 7 odst. 3 ZDNV)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1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§ 9</a:t>
            </a:r>
            <a:r>
              <a:rPr lang="cs-CZ" b="1"/>
              <a:t> </a:t>
            </a:r>
            <a:r>
              <a:rPr lang="cs-CZ" b="0"/>
              <a:t>ZDNV</a:t>
            </a:r>
            <a:endParaRPr lang="cs-CZ" b="1"/>
          </a:p>
          <a:p>
            <a:endParaRPr lang="cs-CZ" b="1"/>
          </a:p>
          <a:p>
            <a:r>
              <a:rPr lang="cs-CZ" b="1"/>
              <a:t>podle konstrukčního prvku</a:t>
            </a:r>
          </a:p>
          <a:p>
            <a:pPr lvl="1"/>
            <a:r>
              <a:rPr lang="cs-CZ"/>
              <a:t>osobní</a:t>
            </a:r>
          </a:p>
          <a:p>
            <a:pPr lvl="1"/>
            <a:r>
              <a:rPr lang="cs-CZ"/>
              <a:t>věcné</a:t>
            </a:r>
          </a:p>
          <a:p>
            <a:pPr lvl="1"/>
            <a:endParaRPr lang="cs-CZ"/>
          </a:p>
          <a:p>
            <a:r>
              <a:rPr lang="cs-CZ" b="1"/>
              <a:t>podmínky</a:t>
            </a:r>
            <a:r>
              <a:rPr lang="cs-CZ"/>
              <a:t> (odstavec 4)</a:t>
            </a:r>
          </a:p>
          <a:p>
            <a:endParaRPr lang="cs-CZ" b="1"/>
          </a:p>
          <a:p>
            <a:r>
              <a:rPr lang="cs-CZ" b="1"/>
              <a:t>podle způsobu zavedení</a:t>
            </a:r>
          </a:p>
          <a:p>
            <a:pPr lvl="1"/>
            <a:r>
              <a:rPr lang="cs-CZ"/>
              <a:t>ze zákona</a:t>
            </a:r>
          </a:p>
          <a:p>
            <a:pPr lvl="1"/>
            <a:r>
              <a:rPr lang="cs-CZ"/>
              <a:t>na základě obecně závazné vyhlášky</a:t>
            </a:r>
            <a:endParaRPr lang="cs-CZ" b="1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52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D. Základ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8A3A9F7F-ADDC-4648-BA36-FFDC3F433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623788"/>
              </p:ext>
            </p:extLst>
          </p:nvPr>
        </p:nvGraphicFramePr>
        <p:xfrm>
          <a:off x="3467100" y="1040649"/>
          <a:ext cx="52578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42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E. Sazba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sazba podle skupin staveb a jednotek </a:t>
            </a:r>
            <a:r>
              <a:rPr lang="cs-CZ" dirty="0"/>
              <a:t>(§ 11 odst. 1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budovy obytných domů a jiné budovy ve skupině obytných budov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budovy pro rodinnou rekreaci a jiné budovy ve skupině rekreačních budov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stavby a jednotky ve skupině garáží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stavby a jednotky pro podnikání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ostatní zdanitelné stavby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ostatní zdanitelné jednotky</a:t>
            </a:r>
          </a:p>
          <a:p>
            <a:r>
              <a:rPr lang="cs-CZ" b="1" dirty="0"/>
              <a:t>zvýšení sazby za podlaží </a:t>
            </a:r>
            <a:r>
              <a:rPr lang="cs-CZ" dirty="0"/>
              <a:t>(§ 11 odst. 2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r>
              <a:rPr lang="cs-CZ" b="1" dirty="0"/>
              <a:t>koeficienty</a:t>
            </a:r>
            <a:r>
              <a:rPr lang="cs-CZ" dirty="0"/>
              <a:t> (§ 11 odst. 4 až 6 ZDNV)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86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Další konstrukční prvky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Výpočet daně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Zdaňovací období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Rozpočtové určení daně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818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daň z nemovitých věcí</a:t>
            </a:r>
            <a:r>
              <a:rPr lang="cs-CZ" dirty="0"/>
              <a:t> (§ 11e odst. 1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daň z pozemků + daň ze staveb a jednotek</a:t>
            </a:r>
          </a:p>
          <a:p>
            <a:pPr lvl="1"/>
            <a:endParaRPr lang="cs-CZ" dirty="0"/>
          </a:p>
          <a:p>
            <a:r>
              <a:rPr lang="cs-CZ" b="1" dirty="0"/>
              <a:t>daň z pozemků</a:t>
            </a:r>
            <a:r>
              <a:rPr lang="cs-CZ" dirty="0"/>
              <a:t> (§ 11e odst. 2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úhrn daní z pozemků za všechny výpočtové listy</a:t>
            </a:r>
          </a:p>
          <a:p>
            <a:endParaRPr lang="cs-CZ" dirty="0"/>
          </a:p>
          <a:p>
            <a:r>
              <a:rPr lang="cs-CZ" b="1" dirty="0"/>
              <a:t>daň ze staveb a jednotek</a:t>
            </a:r>
            <a:r>
              <a:rPr lang="cs-CZ" dirty="0"/>
              <a:t> (§ 11e odst. 3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úhrn daní ze staveb a jednotek za všechny výpočtové listy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76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730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výpočtový list </a:t>
            </a:r>
            <a:r>
              <a:rPr lang="cs-CZ" dirty="0"/>
              <a:t>(§ 11b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výpočet se provádí po jednotlivých výpočtových listech</a:t>
            </a:r>
          </a:p>
          <a:p>
            <a:r>
              <a:rPr lang="cs-CZ" b="1" dirty="0"/>
              <a:t>daň z pozemků za výpočtový list </a:t>
            </a:r>
            <a:r>
              <a:rPr lang="cs-CZ" dirty="0"/>
              <a:t>(§ 11c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výchozí daň za výpočtový list x místní koeficient</a:t>
            </a:r>
          </a:p>
          <a:p>
            <a:pPr lvl="1"/>
            <a:r>
              <a:rPr lang="cs-CZ" dirty="0"/>
              <a:t>výchozí daň za výpočtový list</a:t>
            </a:r>
          </a:p>
          <a:p>
            <a:pPr lvl="2"/>
            <a:r>
              <a:rPr lang="en-GB" dirty="0"/>
              <a:t>[</a:t>
            </a:r>
            <a:r>
              <a:rPr lang="cs-CZ" dirty="0"/>
              <a:t>(základ daně x sazba daně)</a:t>
            </a:r>
            <a:r>
              <a:rPr lang="en-GB" dirty="0"/>
              <a:t> – n</a:t>
            </a:r>
            <a:r>
              <a:rPr lang="cs-CZ" dirty="0" err="1"/>
              <a:t>árok</a:t>
            </a:r>
            <a:r>
              <a:rPr lang="cs-CZ" dirty="0"/>
              <a:t> na osvobození od daně </a:t>
            </a:r>
            <a:r>
              <a:rPr lang="en-GB" dirty="0"/>
              <a:t>] </a:t>
            </a:r>
            <a:r>
              <a:rPr lang="cs-CZ" dirty="0"/>
              <a:t>x inflační koeficient</a:t>
            </a:r>
          </a:p>
          <a:p>
            <a:r>
              <a:rPr lang="cs-CZ" b="1" dirty="0"/>
              <a:t>daň ze staveb a jednotek za výpočtový list </a:t>
            </a:r>
            <a:r>
              <a:rPr lang="cs-CZ" dirty="0"/>
              <a:t>(§ 11d </a:t>
            </a:r>
            <a:r>
              <a:rPr lang="cs-CZ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výchozí daň za výpočtový list x místní koeficient</a:t>
            </a:r>
          </a:p>
          <a:p>
            <a:pPr lvl="1"/>
            <a:r>
              <a:rPr lang="cs-CZ" dirty="0"/>
              <a:t>výchozí daň před inflačním koeficientem x inflační koeficient</a:t>
            </a:r>
          </a:p>
          <a:p>
            <a:pPr lvl="1"/>
            <a:r>
              <a:rPr lang="cs-CZ" dirty="0"/>
              <a:t>výchozí daň před inflačním koeficientem</a:t>
            </a:r>
          </a:p>
          <a:p>
            <a:pPr lvl="2"/>
            <a:r>
              <a:rPr lang="cs-CZ" dirty="0"/>
              <a:t>výchozí daň před úpravami + zvýšení daně – nároky na osvobození od daně</a:t>
            </a:r>
          </a:p>
          <a:p>
            <a:pPr lvl="1"/>
            <a:r>
              <a:rPr lang="cs-CZ" dirty="0"/>
              <a:t>výchozí daň před úpravami</a:t>
            </a:r>
          </a:p>
          <a:p>
            <a:pPr lvl="2"/>
            <a:r>
              <a:rPr lang="cs-CZ" dirty="0"/>
              <a:t>základ daně x sazba daně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18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8B6F2-A1AD-8CF5-5DA8-CC3E86602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F7F6A-70C6-6D37-90B3-46F9FDC2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925019-D928-F130-F939-E52DFE4C2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730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místní koeficient</a:t>
            </a:r>
            <a:r>
              <a:rPr lang="cs-CZ" dirty="0"/>
              <a:t> (§ 12)</a:t>
            </a:r>
          </a:p>
          <a:p>
            <a:pPr lvl="1"/>
            <a:r>
              <a:rPr lang="cs-CZ" dirty="0"/>
              <a:t>stanoví obec, pokud ne místní koeficient = 1</a:t>
            </a:r>
          </a:p>
          <a:p>
            <a:pPr lvl="1"/>
            <a:r>
              <a:rPr lang="cs-CZ" dirty="0"/>
              <a:t>0,5 až 5 s přesností nejvýše na jedno desetinné místo (výjimka nejvýše 1,5)</a:t>
            </a:r>
          </a:p>
          <a:p>
            <a:pPr lvl="1"/>
            <a:r>
              <a:rPr lang="cs-CZ" dirty="0"/>
              <a:t>obecně závazná vyhláška x opatření obecné povahy</a:t>
            </a:r>
          </a:p>
          <a:p>
            <a:pPr lvl="1"/>
            <a:r>
              <a:rPr lang="cs-CZ" dirty="0"/>
              <a:t>pravidla pro souběh místních koeficientů</a:t>
            </a:r>
          </a:p>
          <a:p>
            <a:r>
              <a:rPr lang="cs-CZ" b="1" dirty="0"/>
              <a:t>inflační koeficient </a:t>
            </a:r>
            <a:r>
              <a:rPr lang="cs-CZ" dirty="0"/>
              <a:t>(§ 11f)</a:t>
            </a:r>
          </a:p>
          <a:p>
            <a:pPr lvl="1"/>
            <a:r>
              <a:rPr lang="cs-CZ" dirty="0"/>
              <a:t>automatická valorizace o inflaci</a:t>
            </a:r>
          </a:p>
          <a:p>
            <a:pPr lvl="1"/>
            <a:r>
              <a:rPr lang="cs-CZ" dirty="0"/>
              <a:t>inflační brzda</a:t>
            </a:r>
          </a:p>
          <a:p>
            <a:r>
              <a:rPr lang="cs-CZ" b="1" dirty="0"/>
              <a:t>zvýšení daně </a:t>
            </a:r>
            <a:r>
              <a:rPr lang="cs-CZ" dirty="0"/>
              <a:t>(§ 11a)</a:t>
            </a:r>
          </a:p>
          <a:p>
            <a:pPr lvl="1"/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BFF73A-6C9F-BB44-E620-6B1748919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6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Obecně k dani z nemovitých věcí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Konstrukční prvky daně z pozemků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Konstrukční prvky daně ze staveb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Další konstrukční prvky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Správa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Zdaňovací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12c </a:t>
            </a:r>
            <a:r>
              <a:rPr lang="cs-CZ" dirty="0" err="1"/>
              <a:t>ZDNV</a:t>
            </a:r>
            <a:endParaRPr lang="cs-CZ" dirty="0"/>
          </a:p>
          <a:p>
            <a:endParaRPr lang="cs-CZ" dirty="0"/>
          </a:p>
          <a:p>
            <a:r>
              <a:rPr lang="cs-CZ" dirty="0"/>
              <a:t>kalendářní rok</a:t>
            </a:r>
          </a:p>
          <a:p>
            <a:endParaRPr lang="cs-CZ" dirty="0"/>
          </a:p>
          <a:p>
            <a:r>
              <a:rPr lang="cs-CZ" dirty="0"/>
              <a:t>rozhodný stav 1. ledna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086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Rozpočtové určení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zákon č. 243/2000 Sb.</a:t>
            </a:r>
          </a:p>
          <a:p>
            <a:pPr lvl="1"/>
            <a:endParaRPr lang="cs-CZ" dirty="0"/>
          </a:p>
          <a:p>
            <a:r>
              <a:rPr lang="cs-CZ" dirty="0"/>
              <a:t>výlučná daň (nikoliv svěřená)</a:t>
            </a:r>
          </a:p>
          <a:p>
            <a:endParaRPr lang="cs-CZ" dirty="0"/>
          </a:p>
          <a:p>
            <a:r>
              <a:rPr lang="cs-CZ" dirty="0"/>
              <a:t>příjem obecních rozpočtů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13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Správa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Správce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Daňové přiznání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Splatnost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868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orgány Finanční správy České republiky (§ 10 odst. 1 písm. a) ZFS)</a:t>
            </a:r>
          </a:p>
          <a:p>
            <a:endParaRPr lang="cs-CZ"/>
          </a:p>
          <a:p>
            <a:r>
              <a:rPr lang="cs-CZ"/>
              <a:t>místní příslušnost (§ 13 odst. 2 DŘ)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318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13a ZDNV</a:t>
            </a:r>
          </a:p>
          <a:p>
            <a:endParaRPr lang="cs-CZ"/>
          </a:p>
          <a:p>
            <a:r>
              <a:rPr lang="cs-CZ"/>
              <a:t>povinnost podat daňové přiznání do 31. ledna zdaňovacího období</a:t>
            </a:r>
          </a:p>
          <a:p>
            <a:endParaRPr lang="cs-CZ"/>
          </a:p>
          <a:p>
            <a:r>
              <a:rPr lang="cs-CZ"/>
              <a:t>nepodává se</a:t>
            </a:r>
          </a:p>
          <a:p>
            <a:pPr lvl="1"/>
            <a:r>
              <a:rPr lang="cs-CZ"/>
              <a:t>pokud nedošlo ke změně okolností rozhodných pro stanovení daně</a:t>
            </a:r>
          </a:p>
          <a:p>
            <a:pPr lvl="1"/>
            <a:r>
              <a:rPr lang="cs-CZ"/>
              <a:t>došlo pouze ke skutečnostem podle § 13a odst. 2 ZDNV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865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Splatnost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15 ZDNV</a:t>
            </a:r>
          </a:p>
          <a:p>
            <a:endParaRPr lang="cs-CZ"/>
          </a:p>
          <a:p>
            <a:r>
              <a:rPr lang="cs-CZ"/>
              <a:t>jednorázově</a:t>
            </a:r>
          </a:p>
          <a:p>
            <a:pPr lvl="1"/>
            <a:r>
              <a:rPr lang="cs-CZ"/>
              <a:t>nepřesáhne-li částku 5 000 Kč </a:t>
            </a:r>
          </a:p>
          <a:p>
            <a:endParaRPr lang="cs-CZ"/>
          </a:p>
          <a:p>
            <a:r>
              <a:rPr lang="cs-CZ"/>
              <a:t>ve splátkách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41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Obecně k dani z nemovitých věcí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1297F84-E538-4B83-B488-A79639FB3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3"/>
            <a:ext cx="10515600" cy="4175116"/>
          </a:xfrm>
        </p:spPr>
        <p:txBody>
          <a:bodyPr/>
          <a:lstStyle/>
          <a:p>
            <a:r>
              <a:rPr lang="cs-CZ"/>
              <a:t>zákon č. 338/1992 Sb., o dani z nemovitých věcí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C864F0-80E6-4F70-AB4C-020275A9B9F6}"/>
              </a:ext>
            </a:extLst>
          </p:cNvPr>
          <p:cNvSpPr txBox="1"/>
          <p:nvPr/>
        </p:nvSpPr>
        <p:spPr>
          <a:xfrm>
            <a:off x="1405276" y="3516987"/>
            <a:ext cx="8136904" cy="19995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3600" b="1">
                <a:latin typeface="Gill Sans MT" panose="020B0502020104020203" pitchFamily="34" charset="-18"/>
                <a:cs typeface="Arial" panose="020B0604020202020204" pitchFamily="34" charset="0"/>
              </a:rPr>
              <a:t>dílčí daně</a:t>
            </a:r>
          </a:p>
          <a:p>
            <a:endParaRPr lang="cs-CZ" sz="3600" b="1">
              <a:cs typeface="Arial" panose="020B0604020202020204" pitchFamily="34" charset="0"/>
            </a:endParaRPr>
          </a:p>
          <a:p>
            <a:endParaRPr lang="cs-CZ" sz="3600" b="1">
              <a:cs typeface="Arial" panose="020B060402020202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A776D31-DD56-4089-945D-CA33D34D1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5427056"/>
              </p:ext>
            </p:extLst>
          </p:nvPr>
        </p:nvGraphicFramePr>
        <p:xfrm>
          <a:off x="2718427" y="1932812"/>
          <a:ext cx="7056784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808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Konstrukční prvky daně z pozemků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Subjekt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Předmět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Osvobození od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Základ daně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Sazba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poplatník (§ 3 ZDNV)</a:t>
            </a:r>
          </a:p>
          <a:p>
            <a:pPr lvl="1"/>
            <a:r>
              <a:rPr lang="cs-CZ"/>
              <a:t>vlastník</a:t>
            </a:r>
          </a:p>
          <a:p>
            <a:pPr lvl="1"/>
            <a:r>
              <a:rPr lang="cs-CZ"/>
              <a:t>svěřenský fond</a:t>
            </a:r>
          </a:p>
          <a:p>
            <a:pPr lvl="1"/>
            <a:r>
              <a:rPr lang="cs-CZ"/>
              <a:t>podílový fond</a:t>
            </a:r>
          </a:p>
          <a:p>
            <a:pPr lvl="1"/>
            <a:r>
              <a:rPr lang="cs-CZ"/>
              <a:t>fond obhospodařovaný penzijní společností</a:t>
            </a:r>
          </a:p>
          <a:p>
            <a:pPr lvl="1"/>
            <a:r>
              <a:rPr lang="cs-CZ"/>
              <a:t>stavebník</a:t>
            </a:r>
          </a:p>
          <a:p>
            <a:pPr lvl="1"/>
            <a:endParaRPr lang="cs-CZ"/>
          </a:p>
          <a:p>
            <a:pPr lvl="1"/>
            <a:r>
              <a:rPr lang="cs-CZ"/>
              <a:t>organizační složka státu, příspěvková organizace</a:t>
            </a:r>
          </a:p>
          <a:p>
            <a:pPr lvl="1"/>
            <a:r>
              <a:rPr lang="cs-CZ"/>
              <a:t>nájemce nebo pachtýř</a:t>
            </a:r>
          </a:p>
          <a:p>
            <a:pPr lvl="1"/>
            <a:r>
              <a:rPr lang="cs-CZ"/>
              <a:t>uživatel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64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pozemky (§ 2 odst. 1 ZDNV)</a:t>
            </a:r>
          </a:p>
          <a:p>
            <a:pPr lvl="1"/>
            <a:r>
              <a:rPr lang="cs-CZ"/>
              <a:t>na území České republiky = princip teritoriality</a:t>
            </a:r>
          </a:p>
          <a:p>
            <a:pPr lvl="1"/>
            <a:r>
              <a:rPr lang="cs-CZ"/>
              <a:t>evidované v katastru nemovitostí</a:t>
            </a:r>
          </a:p>
          <a:p>
            <a:endParaRPr lang="cs-CZ"/>
          </a:p>
          <a:p>
            <a:r>
              <a:rPr lang="cs-CZ" b="1"/>
              <a:t>předmětem daně nejsou (§ 2 odst. 2 ZDNV)</a:t>
            </a:r>
          </a:p>
          <a:p>
            <a:pPr lvl="1"/>
            <a:r>
              <a:rPr lang="cs-CZ"/>
              <a:t>pozemky zastavěné zdanitelnými stavbami v rozsahu  zastavěné plochy</a:t>
            </a:r>
          </a:p>
          <a:p>
            <a:pPr lvl="1"/>
            <a:r>
              <a:rPr lang="cs-CZ"/>
              <a:t>další</a:t>
            </a:r>
          </a:p>
          <a:p>
            <a:pPr lvl="1"/>
            <a:endParaRPr lang="cs-CZ"/>
          </a:p>
          <a:p>
            <a:r>
              <a:rPr lang="cs-CZ" b="1"/>
              <a:t>fikce nemovité věci (§ 2 odst. 3 ZDNV)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142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Osvobození od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§ 4 </a:t>
            </a:r>
            <a:r>
              <a:rPr lang="cs-CZ" b="1" dirty="0" err="1"/>
              <a:t>ZDNV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podle konstrukčního prvku</a:t>
            </a:r>
          </a:p>
          <a:p>
            <a:pPr lvl="1"/>
            <a:r>
              <a:rPr lang="cs-CZ" dirty="0"/>
              <a:t>osobní</a:t>
            </a:r>
          </a:p>
          <a:p>
            <a:pPr lvl="1"/>
            <a:r>
              <a:rPr lang="cs-CZ" dirty="0"/>
              <a:t>věcné</a:t>
            </a:r>
          </a:p>
          <a:p>
            <a:pPr lvl="1"/>
            <a:endParaRPr lang="cs-CZ" dirty="0"/>
          </a:p>
          <a:p>
            <a:r>
              <a:rPr lang="cs-CZ" b="1" dirty="0"/>
              <a:t>podmínky</a:t>
            </a:r>
            <a:r>
              <a:rPr lang="cs-CZ" dirty="0"/>
              <a:t> (odstavec 3)</a:t>
            </a:r>
          </a:p>
          <a:p>
            <a:pPr lvl="1"/>
            <a:endParaRPr lang="cs-CZ" dirty="0"/>
          </a:p>
          <a:p>
            <a:r>
              <a:rPr lang="cs-CZ" b="1" dirty="0"/>
              <a:t>podle způsobu zavedení</a:t>
            </a:r>
          </a:p>
          <a:p>
            <a:pPr lvl="1"/>
            <a:r>
              <a:rPr lang="cs-CZ" dirty="0"/>
              <a:t>ze zákona</a:t>
            </a:r>
          </a:p>
          <a:p>
            <a:pPr lvl="1"/>
            <a:r>
              <a:rPr lang="cs-CZ" dirty="0"/>
              <a:t>na základě obecně závazné vyhlášky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53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Základ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07B8B40-CE7B-4E1F-8AF8-7F021413FC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98558"/>
              </p:ext>
            </p:extLst>
          </p:nvPr>
        </p:nvGraphicFramePr>
        <p:xfrm>
          <a:off x="3631531" y="1133936"/>
          <a:ext cx="4928937" cy="4373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78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E. Sazba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CE94B0-6416-479A-B748-45C7011EA1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204950"/>
              </p:ext>
            </p:extLst>
          </p:nvPr>
        </p:nvGraphicFramePr>
        <p:xfrm>
          <a:off x="1126958" y="1226036"/>
          <a:ext cx="64770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A522ED38-4C08-4DCA-9E6C-0CC8DA5E8E0B}"/>
              </a:ext>
            </a:extLst>
          </p:cNvPr>
          <p:cNvSpPr txBox="1">
            <a:spLocks/>
          </p:cNvSpPr>
          <p:nvPr/>
        </p:nvSpPr>
        <p:spPr>
          <a:xfrm>
            <a:off x="7940842" y="2213810"/>
            <a:ext cx="3412958" cy="2199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stavební pozemky</a:t>
            </a:r>
          </a:p>
          <a:p>
            <a:pPr lvl="1"/>
            <a:r>
              <a:rPr lang="cs-CZ" dirty="0"/>
              <a:t>vymezení </a:t>
            </a:r>
          </a:p>
          <a:p>
            <a:pPr lvl="2"/>
            <a:r>
              <a:rPr lang="cs-CZ" dirty="0"/>
              <a:t>(§ 1a odst. 1 písm. k) </a:t>
            </a:r>
            <a:r>
              <a:rPr lang="cs-CZ" b="0" dirty="0" err="1"/>
              <a:t>ZDNV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násobení koeficientem</a:t>
            </a:r>
          </a:p>
          <a:p>
            <a:pPr lvl="2"/>
            <a:r>
              <a:rPr lang="cs-CZ" dirty="0"/>
              <a:t>(§ 6 odst. 3 </a:t>
            </a:r>
            <a:r>
              <a:rPr lang="cs-CZ" b="0" dirty="0"/>
              <a:t>ZDNV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48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1004</Words>
  <Application>Microsoft Office PowerPoint</Application>
  <PresentationFormat>Širokoúhlá obrazovka</PresentationFormat>
  <Paragraphs>239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Motiv Office</vt:lpstr>
      <vt:lpstr>Daň z nemovitých věcí</vt:lpstr>
      <vt:lpstr>Osnova</vt:lpstr>
      <vt:lpstr>1. Obecně k dani z nemovitých věcí</vt:lpstr>
      <vt:lpstr>2. Konstrukční prvky daně z pozemků</vt:lpstr>
      <vt:lpstr>A. Subjekt daně</vt:lpstr>
      <vt:lpstr>B. Předmět daně</vt:lpstr>
      <vt:lpstr>C. Osvobození od daně</vt:lpstr>
      <vt:lpstr>D. Základ daně</vt:lpstr>
      <vt:lpstr>E. Sazba daně</vt:lpstr>
      <vt:lpstr>3. Konstrukční prvky daně ze staveb a jednotek</vt:lpstr>
      <vt:lpstr>1. Subjekt daně</vt:lpstr>
      <vt:lpstr>B. Předmět daně</vt:lpstr>
      <vt:lpstr>C. Osvobození od daně</vt:lpstr>
      <vt:lpstr>D. Základ daně</vt:lpstr>
      <vt:lpstr>E. Sazba daně</vt:lpstr>
      <vt:lpstr>4. Další konstrukční prvky daně</vt:lpstr>
      <vt:lpstr>I.  Výpočet daně</vt:lpstr>
      <vt:lpstr>I.  Výpočet daně</vt:lpstr>
      <vt:lpstr>I.  Výpočet daně</vt:lpstr>
      <vt:lpstr>II. Zdaňovací období</vt:lpstr>
      <vt:lpstr>III. Rozpočtové určení daně</vt:lpstr>
      <vt:lpstr>5. Správa daně</vt:lpstr>
      <vt:lpstr>A. Správce daně</vt:lpstr>
      <vt:lpstr>B. Daňové přiznání</vt:lpstr>
      <vt:lpstr>C. Splatnost daně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2</cp:revision>
  <cp:lastPrinted>2019-12-02T17:45:18Z</cp:lastPrinted>
  <dcterms:created xsi:type="dcterms:W3CDTF">2019-09-25T20:27:52Z</dcterms:created>
  <dcterms:modified xsi:type="dcterms:W3CDTF">2025-05-09T11:29:33Z</dcterms:modified>
</cp:coreProperties>
</file>