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308" r:id="rId4"/>
    <p:sldId id="315" r:id="rId5"/>
    <p:sldId id="303" r:id="rId6"/>
    <p:sldId id="305" r:id="rId7"/>
    <p:sldId id="348" r:id="rId8"/>
    <p:sldId id="309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7" r:id="rId17"/>
    <p:sldId id="350" r:id="rId18"/>
    <p:sldId id="326" r:id="rId19"/>
    <p:sldId id="349" r:id="rId20"/>
    <p:sldId id="351" r:id="rId21"/>
    <p:sldId id="311" r:id="rId22"/>
    <p:sldId id="357" r:id="rId23"/>
    <p:sldId id="356" r:id="rId24"/>
    <p:sldId id="263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775932-007A-4117-A172-02AE1FB90942}" v="178" dt="2024-04-02T12:27:23.381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75265" autoAdjust="0"/>
  </p:normalViewPr>
  <p:slideViewPr>
    <p:cSldViewPr snapToGrid="0" showGuides="1">
      <p:cViewPr varScale="1">
        <p:scale>
          <a:sx n="72" d="100"/>
          <a:sy n="72" d="100"/>
        </p:scale>
        <p:origin x="432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42775932-007A-4117-A172-02AE1FB90942}"/>
    <pc:docChg chg="undo custSel addSld delSld modSld">
      <pc:chgData name="Radim Boháč" userId="e5098a9a-6a28-40ce-ac6e-47e9b8c9add8" providerId="ADAL" clId="{42775932-007A-4117-A172-02AE1FB90942}" dt="2024-04-02T12:30:01.667" v="661" actId="47"/>
      <pc:docMkLst>
        <pc:docMk/>
      </pc:docMkLst>
      <pc:sldChg chg="modSp mod">
        <pc:chgData name="Radim Boháč" userId="e5098a9a-6a28-40ce-ac6e-47e9b8c9add8" providerId="ADAL" clId="{42775932-007A-4117-A172-02AE1FB90942}" dt="2024-04-02T11:43:41.400" v="5" actId="20577"/>
        <pc:sldMkLst>
          <pc:docMk/>
          <pc:sldMk cId="4086439368" sldId="256"/>
        </pc:sldMkLst>
        <pc:spChg chg="mod">
          <ac:chgData name="Radim Boháč" userId="e5098a9a-6a28-40ce-ac6e-47e9b8c9add8" providerId="ADAL" clId="{42775932-007A-4117-A172-02AE1FB90942}" dt="2024-04-02T11:43:35.034" v="2" actId="6549"/>
          <ac:spMkLst>
            <pc:docMk/>
            <pc:sldMk cId="4086439368" sldId="256"/>
            <ac:spMk id="6" creationId="{0B1AA515-C4F5-4F05-9AA0-02923517FDAF}"/>
          </ac:spMkLst>
        </pc:spChg>
        <pc:spChg chg="mod">
          <ac:chgData name="Radim Boháč" userId="e5098a9a-6a28-40ce-ac6e-47e9b8c9add8" providerId="ADAL" clId="{42775932-007A-4117-A172-02AE1FB90942}" dt="2024-04-02T11:43:41.400" v="5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42775932-007A-4117-A172-02AE1FB90942}" dt="2024-04-02T11:54:16.529" v="112" actId="6549"/>
        <pc:sldMkLst>
          <pc:docMk/>
          <pc:sldMk cId="3188188334" sldId="257"/>
        </pc:sldMkLst>
        <pc:spChg chg="mod">
          <ac:chgData name="Radim Boháč" userId="e5098a9a-6a28-40ce-ac6e-47e9b8c9add8" providerId="ADAL" clId="{42775932-007A-4117-A172-02AE1FB90942}" dt="2024-04-02T11:54:16.529" v="112" actId="6549"/>
          <ac:spMkLst>
            <pc:docMk/>
            <pc:sldMk cId="3188188334" sldId="257"/>
            <ac:spMk id="3" creationId="{65B522AF-47DF-4E6D-A35F-27E042B628E3}"/>
          </ac:spMkLst>
        </pc:spChg>
      </pc:sldChg>
      <pc:sldChg chg="modSp mod">
        <pc:chgData name="Radim Boháč" userId="e5098a9a-6a28-40ce-ac6e-47e9b8c9add8" providerId="ADAL" clId="{42775932-007A-4117-A172-02AE1FB90942}" dt="2024-04-02T11:53:59.409" v="111" actId="20577"/>
        <pc:sldMkLst>
          <pc:docMk/>
          <pc:sldMk cId="297342884" sldId="263"/>
        </pc:sldMkLst>
        <pc:spChg chg="mod">
          <ac:chgData name="Radim Boháč" userId="e5098a9a-6a28-40ce-ac6e-47e9b8c9add8" providerId="ADAL" clId="{42775932-007A-4117-A172-02AE1FB90942}" dt="2024-04-02T11:53:59.409" v="111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460592039" sldId="264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478807263" sldId="265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2427151950" sldId="266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303853675" sldId="267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61262826" sldId="268"/>
        </pc:sldMkLst>
      </pc:sldChg>
      <pc:sldChg chg="modSp add del mod">
        <pc:chgData name="Radim Boháč" userId="e5098a9a-6a28-40ce-ac6e-47e9b8c9add8" providerId="ADAL" clId="{42775932-007A-4117-A172-02AE1FB90942}" dt="2024-04-02T12:03:21.305" v="242" actId="47"/>
        <pc:sldMkLst>
          <pc:docMk/>
          <pc:sldMk cId="729293107" sldId="268"/>
        </pc:sldMkLst>
        <pc:spChg chg="mod">
          <ac:chgData name="Radim Boháč" userId="e5098a9a-6a28-40ce-ac6e-47e9b8c9add8" providerId="ADAL" clId="{42775932-007A-4117-A172-02AE1FB90942}" dt="2024-04-02T12:03:04.574" v="239" actId="21"/>
          <ac:spMkLst>
            <pc:docMk/>
            <pc:sldMk cId="729293107" sldId="268"/>
            <ac:spMk id="4" creationId="{5BE79345-486A-42E1-81DB-44500C54CD9D}"/>
          </ac:spMkLst>
        </pc:spChg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60565918" sldId="269"/>
        </pc:sldMkLst>
      </pc:sldChg>
      <pc:sldChg chg="add del">
        <pc:chgData name="Radim Boháč" userId="e5098a9a-6a28-40ce-ac6e-47e9b8c9add8" providerId="ADAL" clId="{42775932-007A-4117-A172-02AE1FB90942}" dt="2024-04-02T12:22:10.199" v="338" actId="47"/>
        <pc:sldMkLst>
          <pc:docMk/>
          <pc:sldMk cId="1219327686" sldId="269"/>
        </pc:sldMkLst>
      </pc:sldChg>
      <pc:sldChg chg="add del">
        <pc:chgData name="Radim Boháč" userId="e5098a9a-6a28-40ce-ac6e-47e9b8c9add8" providerId="ADAL" clId="{42775932-007A-4117-A172-02AE1FB90942}" dt="2024-04-02T12:25:12.247" v="342" actId="47"/>
        <pc:sldMkLst>
          <pc:docMk/>
          <pc:sldMk cId="2883162596" sldId="270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836670769" sldId="270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036552044" sldId="271"/>
        </pc:sldMkLst>
      </pc:sldChg>
      <pc:sldChg chg="add del">
        <pc:chgData name="Radim Boháč" userId="e5098a9a-6a28-40ce-ac6e-47e9b8c9add8" providerId="ADAL" clId="{42775932-007A-4117-A172-02AE1FB90942}" dt="2024-04-02T12:29:32.286" v="636" actId="47"/>
        <pc:sldMkLst>
          <pc:docMk/>
          <pc:sldMk cId="3652874361" sldId="271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732822384" sldId="272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043136567" sldId="273"/>
        </pc:sldMkLst>
      </pc:sldChg>
      <pc:sldChg chg="add del">
        <pc:chgData name="Radim Boháč" userId="e5098a9a-6a28-40ce-ac6e-47e9b8c9add8" providerId="ADAL" clId="{42775932-007A-4117-A172-02AE1FB90942}" dt="2024-04-02T12:27:55.071" v="537" actId="47"/>
        <pc:sldMkLst>
          <pc:docMk/>
          <pc:sldMk cId="165820117" sldId="285"/>
        </pc:sldMkLst>
      </pc:sldChg>
      <pc:sldChg chg="add del">
        <pc:chgData name="Radim Boháč" userId="e5098a9a-6a28-40ce-ac6e-47e9b8c9add8" providerId="ADAL" clId="{42775932-007A-4117-A172-02AE1FB90942}" dt="2024-04-02T12:30:01.667" v="661" actId="47"/>
        <pc:sldMkLst>
          <pc:docMk/>
          <pc:sldMk cId="4080064605" sldId="286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2703051308" sldId="287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2318864212" sldId="288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479848596" sldId="289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2100995815" sldId="290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2575256106" sldId="291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854778443" sldId="292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952650761" sldId="296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2398133951" sldId="297"/>
        </pc:sldMkLst>
      </pc:sldChg>
      <pc:sldChg chg="modSp add mod">
        <pc:chgData name="Radim Boháč" userId="e5098a9a-6a28-40ce-ac6e-47e9b8c9add8" providerId="ADAL" clId="{42775932-007A-4117-A172-02AE1FB90942}" dt="2024-04-02T11:45:51.497" v="48" actId="20577"/>
        <pc:sldMkLst>
          <pc:docMk/>
          <pc:sldMk cId="1759984850" sldId="303"/>
        </pc:sldMkLst>
        <pc:spChg chg="mod">
          <ac:chgData name="Radim Boháč" userId="e5098a9a-6a28-40ce-ac6e-47e9b8c9add8" providerId="ADAL" clId="{42775932-007A-4117-A172-02AE1FB90942}" dt="2024-04-02T11:45:51.497" v="48" actId="20577"/>
          <ac:spMkLst>
            <pc:docMk/>
            <pc:sldMk cId="1759984850" sldId="303"/>
            <ac:spMk id="2" creationId="{D07FEA68-5791-497A-AEE0-AD22E4D52440}"/>
          </ac:spMkLst>
        </pc:spChg>
      </pc:sldChg>
      <pc:sldChg chg="modSp add mod">
        <pc:chgData name="Radim Boháč" userId="e5098a9a-6a28-40ce-ac6e-47e9b8c9add8" providerId="ADAL" clId="{42775932-007A-4117-A172-02AE1FB90942}" dt="2024-04-02T11:46:46.592" v="57" actId="20577"/>
        <pc:sldMkLst>
          <pc:docMk/>
          <pc:sldMk cId="3329049911" sldId="305"/>
        </pc:sldMkLst>
        <pc:spChg chg="mod">
          <ac:chgData name="Radim Boháč" userId="e5098a9a-6a28-40ce-ac6e-47e9b8c9add8" providerId="ADAL" clId="{42775932-007A-4117-A172-02AE1FB90942}" dt="2024-04-02T11:46:46.592" v="57" actId="20577"/>
          <ac:spMkLst>
            <pc:docMk/>
            <pc:sldMk cId="3329049911" sldId="305"/>
            <ac:spMk id="2" creationId="{D07FEA68-5791-497A-AEE0-AD22E4D52440}"/>
          </ac:spMkLst>
        </pc:spChg>
      </pc:sldChg>
      <pc:sldChg chg="modSp mod">
        <pc:chgData name="Radim Boháč" userId="e5098a9a-6a28-40ce-ac6e-47e9b8c9add8" providerId="ADAL" clId="{42775932-007A-4117-A172-02AE1FB90942}" dt="2024-04-02T11:44:49.472" v="46" actId="20577"/>
        <pc:sldMkLst>
          <pc:docMk/>
          <pc:sldMk cId="4115157498" sldId="308"/>
        </pc:sldMkLst>
        <pc:spChg chg="mod">
          <ac:chgData name="Radim Boháč" userId="e5098a9a-6a28-40ce-ac6e-47e9b8c9add8" providerId="ADAL" clId="{42775932-007A-4117-A172-02AE1FB90942}" dt="2024-04-02T11:44:49.472" v="46" actId="20577"/>
          <ac:spMkLst>
            <pc:docMk/>
            <pc:sldMk cId="4115157498" sldId="308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42775932-007A-4117-A172-02AE1FB90942}" dt="2024-04-02T12:29:01.298" v="605" actId="20577"/>
        <pc:sldMkLst>
          <pc:docMk/>
          <pc:sldMk cId="1937789482" sldId="311"/>
        </pc:sldMkLst>
        <pc:spChg chg="mod">
          <ac:chgData name="Radim Boháč" userId="e5098a9a-6a28-40ce-ac6e-47e9b8c9add8" providerId="ADAL" clId="{42775932-007A-4117-A172-02AE1FB90942}" dt="2024-04-02T12:29:01.298" v="605" actId="20577"/>
          <ac:spMkLst>
            <pc:docMk/>
            <pc:sldMk cId="1937789482" sldId="311"/>
            <ac:spMk id="2" creationId="{D07FEA68-5791-497A-AEE0-AD22E4D52440}"/>
          </ac:spMkLst>
        </pc:spChg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1961006813" sldId="311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1961006813" sldId="312"/>
        </pc:sldMkLst>
      </pc:sldChg>
      <pc:sldChg chg="del">
        <pc:chgData name="Radim Boháč" userId="e5098a9a-6a28-40ce-ac6e-47e9b8c9add8" providerId="ADAL" clId="{42775932-007A-4117-A172-02AE1FB90942}" dt="2024-04-02T11:45:54.469" v="49" actId="47"/>
        <pc:sldMkLst>
          <pc:docMk/>
          <pc:sldMk cId="589469583" sldId="316"/>
        </pc:sldMkLst>
      </pc:sldChg>
      <pc:sldChg chg="del">
        <pc:chgData name="Radim Boháč" userId="e5098a9a-6a28-40ce-ac6e-47e9b8c9add8" providerId="ADAL" clId="{42775932-007A-4117-A172-02AE1FB90942}" dt="2024-04-02T11:46:51.814" v="58" actId="47"/>
        <pc:sldMkLst>
          <pc:docMk/>
          <pc:sldMk cId="124412177" sldId="317"/>
        </pc:sldMkLst>
      </pc:sldChg>
      <pc:sldChg chg="del">
        <pc:chgData name="Radim Boháč" userId="e5098a9a-6a28-40ce-ac6e-47e9b8c9add8" providerId="ADAL" clId="{42775932-007A-4117-A172-02AE1FB90942}" dt="2024-04-02T11:47:25.583" v="62" actId="47"/>
        <pc:sldMkLst>
          <pc:docMk/>
          <pc:sldMk cId="3175264802" sldId="318"/>
        </pc:sldMkLst>
      </pc:sldChg>
      <pc:sldChg chg="modSp mod">
        <pc:chgData name="Radim Boháč" userId="e5098a9a-6a28-40ce-ac6e-47e9b8c9add8" providerId="ADAL" clId="{42775932-007A-4117-A172-02AE1FB90942}" dt="2024-04-02T11:51:02.152" v="95" actId="20577"/>
        <pc:sldMkLst>
          <pc:docMk/>
          <pc:sldMk cId="3003570806" sldId="323"/>
        </pc:sldMkLst>
        <pc:spChg chg="mod">
          <ac:chgData name="Radim Boháč" userId="e5098a9a-6a28-40ce-ac6e-47e9b8c9add8" providerId="ADAL" clId="{42775932-007A-4117-A172-02AE1FB90942}" dt="2024-04-02T11:50:51.129" v="73" actId="20577"/>
          <ac:spMkLst>
            <pc:docMk/>
            <pc:sldMk cId="3003570806" sldId="323"/>
            <ac:spMk id="6" creationId="{C6A812E6-4390-4858-8768-FE45CB057D9C}"/>
          </ac:spMkLst>
        </pc:spChg>
        <pc:spChg chg="mod">
          <ac:chgData name="Radim Boháč" userId="e5098a9a-6a28-40ce-ac6e-47e9b8c9add8" providerId="ADAL" clId="{42775932-007A-4117-A172-02AE1FB90942}" dt="2024-04-02T11:50:56.432" v="84" actId="20577"/>
          <ac:spMkLst>
            <pc:docMk/>
            <pc:sldMk cId="3003570806" sldId="323"/>
            <ac:spMk id="7" creationId="{0C447827-87F9-4948-88FD-4ADA75E66B34}"/>
          </ac:spMkLst>
        </pc:spChg>
        <pc:spChg chg="mod">
          <ac:chgData name="Radim Boháč" userId="e5098a9a-6a28-40ce-ac6e-47e9b8c9add8" providerId="ADAL" clId="{42775932-007A-4117-A172-02AE1FB90942}" dt="2024-04-02T11:51:02.152" v="95" actId="20577"/>
          <ac:spMkLst>
            <pc:docMk/>
            <pc:sldMk cId="3003570806" sldId="323"/>
            <ac:spMk id="8" creationId="{E1D34096-657D-453C-80F3-3B2BCA081481}"/>
          </ac:spMkLst>
        </pc:spChg>
      </pc:sldChg>
      <pc:sldChg chg="modSp mod">
        <pc:chgData name="Radim Boháč" userId="e5098a9a-6a28-40ce-ac6e-47e9b8c9add8" providerId="ADAL" clId="{42775932-007A-4117-A172-02AE1FB90942}" dt="2024-04-02T11:53:03.947" v="99" actId="6549"/>
        <pc:sldMkLst>
          <pc:docMk/>
          <pc:sldMk cId="94017261" sldId="325"/>
        </pc:sldMkLst>
        <pc:spChg chg="mod">
          <ac:chgData name="Radim Boháč" userId="e5098a9a-6a28-40ce-ac6e-47e9b8c9add8" providerId="ADAL" clId="{42775932-007A-4117-A172-02AE1FB90942}" dt="2024-04-02T11:53:03.947" v="99" actId="6549"/>
          <ac:spMkLst>
            <pc:docMk/>
            <pc:sldMk cId="94017261" sldId="32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2775932-007A-4117-A172-02AE1FB90942}" dt="2024-04-02T12:02:11.432" v="200" actId="20577"/>
        <pc:sldMkLst>
          <pc:docMk/>
          <pc:sldMk cId="1373887366" sldId="326"/>
        </pc:sldMkLst>
        <pc:spChg chg="mod">
          <ac:chgData name="Radim Boháč" userId="e5098a9a-6a28-40ce-ac6e-47e9b8c9add8" providerId="ADAL" clId="{42775932-007A-4117-A172-02AE1FB90942}" dt="2024-04-02T12:02:11.432" v="200" actId="20577"/>
          <ac:spMkLst>
            <pc:docMk/>
            <pc:sldMk cId="1373887366" sldId="326"/>
            <ac:spMk id="2" creationId="{D07FEA68-5791-497A-AEE0-AD22E4D52440}"/>
          </ac:spMkLst>
        </pc:spChg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950327936" sldId="328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556690353" sldId="332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1704063655" sldId="333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357189031" sldId="334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1170263849" sldId="335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695622390" sldId="336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4138693482" sldId="337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2614934832" sldId="338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715065047" sldId="339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3593446923" sldId="340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260289187" sldId="341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234837261" sldId="342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439160807" sldId="343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1916115805" sldId="344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1704680508" sldId="346"/>
        </pc:sldMkLst>
      </pc:sldChg>
      <pc:sldChg chg="del">
        <pc:chgData name="Radim Boháč" userId="e5098a9a-6a28-40ce-ac6e-47e9b8c9add8" providerId="ADAL" clId="{42775932-007A-4117-A172-02AE1FB90942}" dt="2024-04-02T11:53:48.003" v="100" actId="47"/>
        <pc:sldMkLst>
          <pc:docMk/>
          <pc:sldMk cId="565513210" sldId="347"/>
        </pc:sldMkLst>
      </pc:sldChg>
      <pc:sldChg chg="modSp add mod">
        <pc:chgData name="Radim Boháč" userId="e5098a9a-6a28-40ce-ac6e-47e9b8c9add8" providerId="ADAL" clId="{42775932-007A-4117-A172-02AE1FB90942}" dt="2024-04-02T11:47:09.320" v="61" actId="20577"/>
        <pc:sldMkLst>
          <pc:docMk/>
          <pc:sldMk cId="975468266" sldId="348"/>
        </pc:sldMkLst>
        <pc:spChg chg="mod">
          <ac:chgData name="Radim Boháč" userId="e5098a9a-6a28-40ce-ac6e-47e9b8c9add8" providerId="ADAL" clId="{42775932-007A-4117-A172-02AE1FB90942}" dt="2024-04-02T11:47:09.320" v="61" actId="20577"/>
          <ac:spMkLst>
            <pc:docMk/>
            <pc:sldMk cId="975468266" sldId="348"/>
            <ac:spMk id="2" creationId="{D07FEA68-5791-497A-AEE0-AD22E4D52440}"/>
          </ac:spMkLst>
        </pc:spChg>
      </pc:sldChg>
      <pc:sldChg chg="addSp delSp modSp new mod">
        <pc:chgData name="Radim Boháč" userId="e5098a9a-6a28-40ce-ac6e-47e9b8c9add8" providerId="ADAL" clId="{42775932-007A-4117-A172-02AE1FB90942}" dt="2024-04-02T12:00:45.474" v="122" actId="1076"/>
        <pc:sldMkLst>
          <pc:docMk/>
          <pc:sldMk cId="3317271982" sldId="349"/>
        </pc:sldMkLst>
        <pc:spChg chg="del">
          <ac:chgData name="Radim Boháč" userId="e5098a9a-6a28-40ce-ac6e-47e9b8c9add8" providerId="ADAL" clId="{42775932-007A-4117-A172-02AE1FB90942}" dt="2024-04-02T12:00:28.784" v="118" actId="478"/>
          <ac:spMkLst>
            <pc:docMk/>
            <pc:sldMk cId="3317271982" sldId="349"/>
            <ac:spMk id="2" creationId="{A5AB3EF7-9B0A-D2E1-708E-3A8C63DA37D7}"/>
          </ac:spMkLst>
        </pc:spChg>
        <pc:spChg chg="del">
          <ac:chgData name="Radim Boháč" userId="e5098a9a-6a28-40ce-ac6e-47e9b8c9add8" providerId="ADAL" clId="{42775932-007A-4117-A172-02AE1FB90942}" dt="2024-04-02T12:00:19.878" v="116" actId="478"/>
          <ac:spMkLst>
            <pc:docMk/>
            <pc:sldMk cId="3317271982" sldId="349"/>
            <ac:spMk id="3" creationId="{5E1C6C81-16EE-99D4-D4BF-FAFD83958DCE}"/>
          </ac:spMkLst>
        </pc:spChg>
        <pc:picChg chg="add mod">
          <ac:chgData name="Radim Boháč" userId="e5098a9a-6a28-40ce-ac6e-47e9b8c9add8" providerId="ADAL" clId="{42775932-007A-4117-A172-02AE1FB90942}" dt="2024-04-02T12:00:45.474" v="122" actId="1076"/>
          <ac:picMkLst>
            <pc:docMk/>
            <pc:sldMk cId="3317271982" sldId="349"/>
            <ac:picMk id="6" creationId="{71AB7598-D3A9-1AC9-4789-EB33960A1860}"/>
          </ac:picMkLst>
        </pc:picChg>
      </pc:sldChg>
      <pc:sldChg chg="modSp add mod">
        <pc:chgData name="Radim Boháč" userId="e5098a9a-6a28-40ce-ac6e-47e9b8c9add8" providerId="ADAL" clId="{42775932-007A-4117-A172-02AE1FB90942}" dt="2024-04-02T12:28:43.850" v="578" actId="20577"/>
        <pc:sldMkLst>
          <pc:docMk/>
          <pc:sldMk cId="1536228866" sldId="350"/>
        </pc:sldMkLst>
        <pc:spChg chg="mod">
          <ac:chgData name="Radim Boháč" userId="e5098a9a-6a28-40ce-ac6e-47e9b8c9add8" providerId="ADAL" clId="{42775932-007A-4117-A172-02AE1FB90942}" dt="2024-04-02T12:01:38.021" v="150" actId="20577"/>
          <ac:spMkLst>
            <pc:docMk/>
            <pc:sldMk cId="1536228866" sldId="350"/>
            <ac:spMk id="2" creationId="{D07FEA68-5791-497A-AEE0-AD22E4D52440}"/>
          </ac:spMkLst>
        </pc:spChg>
        <pc:spChg chg="mod">
          <ac:chgData name="Radim Boháč" userId="e5098a9a-6a28-40ce-ac6e-47e9b8c9add8" providerId="ADAL" clId="{42775932-007A-4117-A172-02AE1FB90942}" dt="2024-04-02T12:28:43.850" v="578" actId="20577"/>
          <ac:spMkLst>
            <pc:docMk/>
            <pc:sldMk cId="1536228866" sldId="350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42775932-007A-4117-A172-02AE1FB90942}" dt="2024-04-02T12:04:36.896" v="337" actId="20577"/>
        <pc:sldMkLst>
          <pc:docMk/>
          <pc:sldMk cId="3026031647" sldId="351"/>
        </pc:sldMkLst>
        <pc:spChg chg="mod">
          <ac:chgData name="Radim Boháč" userId="e5098a9a-6a28-40ce-ac6e-47e9b8c9add8" providerId="ADAL" clId="{42775932-007A-4117-A172-02AE1FB90942}" dt="2024-04-02T12:04:36.896" v="337" actId="20577"/>
          <ac:spMkLst>
            <pc:docMk/>
            <pc:sldMk cId="3026031647" sldId="351"/>
            <ac:spMk id="2" creationId="{D07FEA68-5791-497A-AEE0-AD22E4D52440}"/>
          </ac:spMkLst>
        </pc:spChg>
        <pc:spChg chg="mod">
          <ac:chgData name="Radim Boháč" userId="e5098a9a-6a28-40ce-ac6e-47e9b8c9add8" providerId="ADAL" clId="{42775932-007A-4117-A172-02AE1FB90942}" dt="2024-04-02T12:03:12.068" v="241" actId="14"/>
          <ac:spMkLst>
            <pc:docMk/>
            <pc:sldMk cId="3026031647" sldId="351"/>
            <ac:spMk id="3" creationId="{FA8CC2E3-78C7-401D-8B6F-791D7C471981}"/>
          </ac:spMkLst>
        </pc:spChg>
      </pc:sldChg>
      <pc:sldChg chg="modSp add del mod">
        <pc:chgData name="Radim Boháč" userId="e5098a9a-6a28-40ce-ac6e-47e9b8c9add8" providerId="ADAL" clId="{42775932-007A-4117-A172-02AE1FB90942}" dt="2024-04-02T12:29:04.298" v="606" actId="47"/>
        <pc:sldMkLst>
          <pc:docMk/>
          <pc:sldMk cId="168635039" sldId="352"/>
        </pc:sldMkLst>
        <pc:spChg chg="mod">
          <ac:chgData name="Radim Boháč" userId="e5098a9a-6a28-40ce-ac6e-47e9b8c9add8" providerId="ADAL" clId="{42775932-007A-4117-A172-02AE1FB90942}" dt="2024-04-02T12:04:31.728" v="334" actId="6549"/>
          <ac:spMkLst>
            <pc:docMk/>
            <pc:sldMk cId="168635039" sldId="352"/>
            <ac:spMk id="2" creationId="{D07FEA68-5791-497A-AEE0-AD22E4D52440}"/>
          </ac:spMkLst>
        </pc:spChg>
        <pc:spChg chg="mod">
          <ac:chgData name="Radim Boháč" userId="e5098a9a-6a28-40ce-ac6e-47e9b8c9add8" providerId="ADAL" clId="{42775932-007A-4117-A172-02AE1FB90942}" dt="2024-04-02T12:28:11.131" v="538" actId="6549"/>
          <ac:spMkLst>
            <pc:docMk/>
            <pc:sldMk cId="168635039" sldId="352"/>
            <ac:spMk id="3" creationId="{FA8CC2E3-78C7-401D-8B6F-791D7C471981}"/>
          </ac:spMkLst>
        </pc:spChg>
      </pc:sldChg>
      <pc:sldChg chg="modSp add del mod">
        <pc:chgData name="Radim Boháč" userId="e5098a9a-6a28-40ce-ac6e-47e9b8c9add8" providerId="ADAL" clId="{42775932-007A-4117-A172-02AE1FB90942}" dt="2024-04-02T12:27:39.093" v="534" actId="47"/>
        <pc:sldMkLst>
          <pc:docMk/>
          <pc:sldMk cId="713631392" sldId="353"/>
        </pc:sldMkLst>
        <pc:spChg chg="mod">
          <ac:chgData name="Radim Boháč" userId="e5098a9a-6a28-40ce-ac6e-47e9b8c9add8" providerId="ADAL" clId="{42775932-007A-4117-A172-02AE1FB90942}" dt="2024-04-02T12:26:06.922" v="357" actId="6549"/>
          <ac:spMkLst>
            <pc:docMk/>
            <pc:sldMk cId="713631392" sldId="353"/>
            <ac:spMk id="2" creationId="{D07FEA68-5791-497A-AEE0-AD22E4D52440}"/>
          </ac:spMkLst>
        </pc:spChg>
      </pc:sldChg>
      <pc:sldChg chg="add del">
        <pc:chgData name="Radim Boháč" userId="e5098a9a-6a28-40ce-ac6e-47e9b8c9add8" providerId="ADAL" clId="{42775932-007A-4117-A172-02AE1FB90942}" dt="2024-04-02T12:27:53.218" v="536" actId="47"/>
        <pc:sldMkLst>
          <pc:docMk/>
          <pc:sldMk cId="1730726129" sldId="354"/>
        </pc:sldMkLst>
      </pc:sldChg>
      <pc:sldChg chg="add del">
        <pc:chgData name="Radim Boháč" userId="e5098a9a-6a28-40ce-ac6e-47e9b8c9add8" providerId="ADAL" clId="{42775932-007A-4117-A172-02AE1FB90942}" dt="2024-04-02T12:29:30.171" v="635" actId="47"/>
        <pc:sldMkLst>
          <pc:docMk/>
          <pc:sldMk cId="3364579619" sldId="355"/>
        </pc:sldMkLst>
      </pc:sldChg>
      <pc:sldChg chg="modSp add mod">
        <pc:chgData name="Radim Boháč" userId="e5098a9a-6a28-40ce-ac6e-47e9b8c9add8" providerId="ADAL" clId="{42775932-007A-4117-A172-02AE1FB90942}" dt="2024-04-02T12:29:56.668" v="660" actId="14"/>
        <pc:sldMkLst>
          <pc:docMk/>
          <pc:sldMk cId="639913518" sldId="356"/>
        </pc:sldMkLst>
        <pc:spChg chg="mod">
          <ac:chgData name="Radim Boháč" userId="e5098a9a-6a28-40ce-ac6e-47e9b8c9add8" providerId="ADAL" clId="{42775932-007A-4117-A172-02AE1FB90942}" dt="2024-04-02T12:29:44.306" v="657" actId="20577"/>
          <ac:spMkLst>
            <pc:docMk/>
            <pc:sldMk cId="639913518" sldId="356"/>
            <ac:spMk id="2" creationId="{D07FEA68-5791-497A-AEE0-AD22E4D52440}"/>
          </ac:spMkLst>
        </pc:spChg>
        <pc:spChg chg="mod">
          <ac:chgData name="Radim Boháč" userId="e5098a9a-6a28-40ce-ac6e-47e9b8c9add8" providerId="ADAL" clId="{42775932-007A-4117-A172-02AE1FB90942}" dt="2024-04-02T12:29:56.668" v="660" actId="14"/>
          <ac:spMkLst>
            <pc:docMk/>
            <pc:sldMk cId="639913518" sldId="356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42775932-007A-4117-A172-02AE1FB90942}" dt="2024-04-02T12:29:23.290" v="634" actId="20577"/>
        <pc:sldMkLst>
          <pc:docMk/>
          <pc:sldMk cId="2773447475" sldId="357"/>
        </pc:sldMkLst>
        <pc:spChg chg="mod">
          <ac:chgData name="Radim Boháč" userId="e5098a9a-6a28-40ce-ac6e-47e9b8c9add8" providerId="ADAL" clId="{42775932-007A-4117-A172-02AE1FB90942}" dt="2024-04-02T12:29:23.290" v="634" actId="20577"/>
          <ac:spMkLst>
            <pc:docMk/>
            <pc:sldMk cId="2773447475" sldId="357"/>
            <ac:spMk id="2" creationId="{D07FEA68-5791-497A-AEE0-AD22E4D52440}"/>
          </ac:spMkLst>
        </pc:spChg>
        <pc:spChg chg="mod">
          <ac:chgData name="Radim Boháč" userId="e5098a9a-6a28-40ce-ac6e-47e9b8c9add8" providerId="ADAL" clId="{42775932-007A-4117-A172-02AE1FB90942}" dt="2024-04-02T12:26:18.010" v="363" actId="6549"/>
          <ac:spMkLst>
            <pc:docMk/>
            <pc:sldMk cId="2773447475" sldId="357"/>
            <ac:spMk id="7" creationId="{00000000-0000-0000-0000-000000000000}"/>
          </ac:spMkLst>
        </pc:spChg>
        <pc:graphicFrameChg chg="mod modGraphic">
          <ac:chgData name="Radim Boháč" userId="e5098a9a-6a28-40ce-ac6e-47e9b8c9add8" providerId="ADAL" clId="{42775932-007A-4117-A172-02AE1FB90942}" dt="2024-04-02T12:27:33.551" v="533" actId="404"/>
          <ac:graphicFrameMkLst>
            <pc:docMk/>
            <pc:sldMk cId="2773447475" sldId="357"/>
            <ac:graphicFrameMk id="5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B27A01-19F1-423B-AFB2-965F3CFCFB06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3C7E3400-0FC7-4908-8B28-9DCB75BD18C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Finanční nauky</a:t>
          </a:r>
        </a:p>
      </dgm:t>
    </dgm:pt>
    <dgm:pt modelId="{AA65F861-47E2-4177-B869-FAB30F42C647}" type="parTrans" cxnId="{1BF82B48-891F-45B5-A872-839F703B1E64}">
      <dgm:prSet/>
      <dgm:spPr/>
      <dgm:t>
        <a:bodyPr/>
        <a:lstStyle/>
        <a:p>
          <a:endParaRPr lang="cs-CZ"/>
        </a:p>
      </dgm:t>
    </dgm:pt>
    <dgm:pt modelId="{88AC9663-50FD-4460-8D4D-E3D136E3C9C0}" type="sibTrans" cxnId="{1BF82B48-891F-45B5-A872-839F703B1E64}">
      <dgm:prSet/>
      <dgm:spPr/>
      <dgm:t>
        <a:bodyPr/>
        <a:lstStyle/>
        <a:p>
          <a:endParaRPr lang="cs-CZ"/>
        </a:p>
      </dgm:t>
    </dgm:pt>
    <dgm:pt modelId="{AA70D405-0370-4A9E-8EBD-2451B3C976DA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A. Finanční věda</a:t>
          </a:r>
        </a:p>
      </dgm:t>
    </dgm:pt>
    <dgm:pt modelId="{2A682E56-C2B2-4035-9A6C-71C9D017BC91}" type="parTrans" cxnId="{B5B6D524-B269-4F9A-A94D-932BD081189C}">
      <dgm:prSet/>
      <dgm:spPr/>
      <dgm:t>
        <a:bodyPr/>
        <a:lstStyle/>
        <a:p>
          <a:endParaRPr lang="cs-CZ"/>
        </a:p>
      </dgm:t>
    </dgm:pt>
    <dgm:pt modelId="{297D0DE3-9F82-47AA-96EC-09F49DEA121F}" type="sibTrans" cxnId="{B5B6D524-B269-4F9A-A94D-932BD081189C}">
      <dgm:prSet/>
      <dgm:spPr/>
      <dgm:t>
        <a:bodyPr/>
        <a:lstStyle/>
        <a:p>
          <a:endParaRPr lang="cs-CZ"/>
        </a:p>
      </dgm:t>
    </dgm:pt>
    <dgm:pt modelId="{89AB12B1-7CCF-4EB3-8B98-37C8C1895B2C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B. Finanční politika</a:t>
          </a:r>
        </a:p>
      </dgm:t>
    </dgm:pt>
    <dgm:pt modelId="{BA1D1B10-4D64-4D16-AA60-40FD25258769}" type="parTrans" cxnId="{9892EECA-1E4B-41AB-A9C2-1E944367CD82}">
      <dgm:prSet/>
      <dgm:spPr/>
      <dgm:t>
        <a:bodyPr/>
        <a:lstStyle/>
        <a:p>
          <a:endParaRPr lang="cs-CZ"/>
        </a:p>
      </dgm:t>
    </dgm:pt>
    <dgm:pt modelId="{8B7E31BF-E557-4998-8092-35EF2EA03555}" type="sibTrans" cxnId="{9892EECA-1E4B-41AB-A9C2-1E944367CD82}">
      <dgm:prSet/>
      <dgm:spPr/>
      <dgm:t>
        <a:bodyPr/>
        <a:lstStyle/>
        <a:p>
          <a:endParaRPr lang="cs-CZ"/>
        </a:p>
      </dgm:t>
    </dgm:pt>
    <dgm:pt modelId="{E4B79BB3-2C8E-4B91-A9C1-FF44FBC47E0C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C. Věda </a:t>
          </a:r>
          <a:br>
            <a:rPr lang="cs-CZ" dirty="0">
              <a:latin typeface="Gill Sans MT" panose="020B0502020104020203" pitchFamily="34" charset="-18"/>
            </a:rPr>
          </a:br>
          <a:r>
            <a:rPr lang="cs-CZ" dirty="0">
              <a:latin typeface="Gill Sans MT" panose="020B0502020104020203" pitchFamily="34" charset="-18"/>
            </a:rPr>
            <a:t>o finančním právu</a:t>
          </a:r>
        </a:p>
      </dgm:t>
    </dgm:pt>
    <dgm:pt modelId="{80B57BA9-1F33-4EE0-97FF-E0568C473AA0}" type="parTrans" cxnId="{8EBD228A-0836-49FD-93D1-ECD12D8CBB49}">
      <dgm:prSet/>
      <dgm:spPr/>
      <dgm:t>
        <a:bodyPr/>
        <a:lstStyle/>
        <a:p>
          <a:endParaRPr lang="cs-CZ"/>
        </a:p>
      </dgm:t>
    </dgm:pt>
    <dgm:pt modelId="{5C080812-C6CA-4757-9E9C-C2503CA67B33}" type="sibTrans" cxnId="{8EBD228A-0836-49FD-93D1-ECD12D8CBB49}">
      <dgm:prSet/>
      <dgm:spPr/>
      <dgm:t>
        <a:bodyPr/>
        <a:lstStyle/>
        <a:p>
          <a:endParaRPr lang="cs-CZ"/>
        </a:p>
      </dgm:t>
    </dgm:pt>
    <dgm:pt modelId="{4127884C-00AC-45E5-8633-C8D4AE082548}" type="pres">
      <dgm:prSet presAssocID="{0FB27A01-19F1-423B-AFB2-965F3CFCFB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80CF1E8-779B-4940-B38A-A53099504BCB}" type="pres">
      <dgm:prSet presAssocID="{3C7E3400-0FC7-4908-8B28-9DCB75BD18C1}" presName="hierRoot1" presStyleCnt="0"/>
      <dgm:spPr/>
    </dgm:pt>
    <dgm:pt modelId="{4A1CE131-0620-4C51-8969-406AFCDDDB53}" type="pres">
      <dgm:prSet presAssocID="{3C7E3400-0FC7-4908-8B28-9DCB75BD18C1}" presName="composite" presStyleCnt="0"/>
      <dgm:spPr/>
    </dgm:pt>
    <dgm:pt modelId="{67791152-3459-4714-8317-07C945E2B420}" type="pres">
      <dgm:prSet presAssocID="{3C7E3400-0FC7-4908-8B28-9DCB75BD18C1}" presName="background" presStyleLbl="node0" presStyleIdx="0" presStyleCnt="1"/>
      <dgm:spPr/>
    </dgm:pt>
    <dgm:pt modelId="{5713696F-C6B0-411A-A9E1-F86BBCAC637A}" type="pres">
      <dgm:prSet presAssocID="{3C7E3400-0FC7-4908-8B28-9DCB75BD18C1}" presName="text" presStyleLbl="fgAcc0" presStyleIdx="0" presStyleCnt="1">
        <dgm:presLayoutVars>
          <dgm:chPref val="3"/>
        </dgm:presLayoutVars>
      </dgm:prSet>
      <dgm:spPr/>
    </dgm:pt>
    <dgm:pt modelId="{E3657F9E-A21B-4F22-A946-A263A92DCDFF}" type="pres">
      <dgm:prSet presAssocID="{3C7E3400-0FC7-4908-8B28-9DCB75BD18C1}" presName="hierChild2" presStyleCnt="0"/>
      <dgm:spPr/>
    </dgm:pt>
    <dgm:pt modelId="{F62A48EC-2A87-4004-A5D6-3CAD080D6550}" type="pres">
      <dgm:prSet presAssocID="{2A682E56-C2B2-4035-9A6C-71C9D017BC91}" presName="Name10" presStyleLbl="parChTrans1D2" presStyleIdx="0" presStyleCnt="3"/>
      <dgm:spPr/>
    </dgm:pt>
    <dgm:pt modelId="{D7E32C93-4C0A-471D-92BF-43A4846E768E}" type="pres">
      <dgm:prSet presAssocID="{AA70D405-0370-4A9E-8EBD-2451B3C976DA}" presName="hierRoot2" presStyleCnt="0"/>
      <dgm:spPr/>
    </dgm:pt>
    <dgm:pt modelId="{9717E954-E29E-4B92-AEF5-0E5679C26B25}" type="pres">
      <dgm:prSet presAssocID="{AA70D405-0370-4A9E-8EBD-2451B3C976DA}" presName="composite2" presStyleCnt="0"/>
      <dgm:spPr/>
    </dgm:pt>
    <dgm:pt modelId="{83BDE76F-8EDC-4B2E-8DFC-0298358052F0}" type="pres">
      <dgm:prSet presAssocID="{AA70D405-0370-4A9E-8EBD-2451B3C976DA}" presName="background2" presStyleLbl="node2" presStyleIdx="0" presStyleCnt="3"/>
      <dgm:spPr/>
    </dgm:pt>
    <dgm:pt modelId="{762F6E5D-5A4B-4314-B96E-DDA37EB60718}" type="pres">
      <dgm:prSet presAssocID="{AA70D405-0370-4A9E-8EBD-2451B3C976DA}" presName="text2" presStyleLbl="fgAcc2" presStyleIdx="0" presStyleCnt="3">
        <dgm:presLayoutVars>
          <dgm:chPref val="3"/>
        </dgm:presLayoutVars>
      </dgm:prSet>
      <dgm:spPr/>
    </dgm:pt>
    <dgm:pt modelId="{8158EA5D-D3AC-4535-B8F3-947E5F9BD3D1}" type="pres">
      <dgm:prSet presAssocID="{AA70D405-0370-4A9E-8EBD-2451B3C976DA}" presName="hierChild3" presStyleCnt="0"/>
      <dgm:spPr/>
    </dgm:pt>
    <dgm:pt modelId="{154591DF-D5E5-43B2-A7EA-0AC1C0C60BC4}" type="pres">
      <dgm:prSet presAssocID="{BA1D1B10-4D64-4D16-AA60-40FD25258769}" presName="Name10" presStyleLbl="parChTrans1D2" presStyleIdx="1" presStyleCnt="3"/>
      <dgm:spPr/>
    </dgm:pt>
    <dgm:pt modelId="{B8ACC379-949F-4BAF-9229-FD0E00421F4A}" type="pres">
      <dgm:prSet presAssocID="{89AB12B1-7CCF-4EB3-8B98-37C8C1895B2C}" presName="hierRoot2" presStyleCnt="0"/>
      <dgm:spPr/>
    </dgm:pt>
    <dgm:pt modelId="{10E7F168-195E-4F06-8A2C-3F19312491FC}" type="pres">
      <dgm:prSet presAssocID="{89AB12B1-7CCF-4EB3-8B98-37C8C1895B2C}" presName="composite2" presStyleCnt="0"/>
      <dgm:spPr/>
    </dgm:pt>
    <dgm:pt modelId="{B71E806D-D0CC-432D-9EDD-F389DB9FBE9C}" type="pres">
      <dgm:prSet presAssocID="{89AB12B1-7CCF-4EB3-8B98-37C8C1895B2C}" presName="background2" presStyleLbl="node2" presStyleIdx="1" presStyleCnt="3"/>
      <dgm:spPr/>
    </dgm:pt>
    <dgm:pt modelId="{CEF97E78-98D3-420D-A35F-AFB9F5C128F7}" type="pres">
      <dgm:prSet presAssocID="{89AB12B1-7CCF-4EB3-8B98-37C8C1895B2C}" presName="text2" presStyleLbl="fgAcc2" presStyleIdx="1" presStyleCnt="3">
        <dgm:presLayoutVars>
          <dgm:chPref val="3"/>
        </dgm:presLayoutVars>
      </dgm:prSet>
      <dgm:spPr/>
    </dgm:pt>
    <dgm:pt modelId="{4E3933DD-BA78-4E3E-83C2-88CD7FA8003D}" type="pres">
      <dgm:prSet presAssocID="{89AB12B1-7CCF-4EB3-8B98-37C8C1895B2C}" presName="hierChild3" presStyleCnt="0"/>
      <dgm:spPr/>
    </dgm:pt>
    <dgm:pt modelId="{90BC586F-D5E9-46C4-8A8A-D11A0C429C60}" type="pres">
      <dgm:prSet presAssocID="{80B57BA9-1F33-4EE0-97FF-E0568C473AA0}" presName="Name10" presStyleLbl="parChTrans1D2" presStyleIdx="2" presStyleCnt="3"/>
      <dgm:spPr/>
    </dgm:pt>
    <dgm:pt modelId="{800EA01E-E8A3-4266-B1DB-335886E202DD}" type="pres">
      <dgm:prSet presAssocID="{E4B79BB3-2C8E-4B91-A9C1-FF44FBC47E0C}" presName="hierRoot2" presStyleCnt="0"/>
      <dgm:spPr/>
    </dgm:pt>
    <dgm:pt modelId="{7614BE60-48B6-40D5-8DB6-05FAEE9E849D}" type="pres">
      <dgm:prSet presAssocID="{E4B79BB3-2C8E-4B91-A9C1-FF44FBC47E0C}" presName="composite2" presStyleCnt="0"/>
      <dgm:spPr/>
    </dgm:pt>
    <dgm:pt modelId="{0E69A997-BBB1-4DA8-B42A-BB3A8D41EAF5}" type="pres">
      <dgm:prSet presAssocID="{E4B79BB3-2C8E-4B91-A9C1-FF44FBC47E0C}" presName="background2" presStyleLbl="node2" presStyleIdx="2" presStyleCnt="3"/>
      <dgm:spPr/>
    </dgm:pt>
    <dgm:pt modelId="{221F3EC8-69B9-423C-8796-BBB1E058CB86}" type="pres">
      <dgm:prSet presAssocID="{E4B79BB3-2C8E-4B91-A9C1-FF44FBC47E0C}" presName="text2" presStyleLbl="fgAcc2" presStyleIdx="2" presStyleCnt="3">
        <dgm:presLayoutVars>
          <dgm:chPref val="3"/>
        </dgm:presLayoutVars>
      </dgm:prSet>
      <dgm:spPr/>
    </dgm:pt>
    <dgm:pt modelId="{6D1097F4-E0AA-4EE1-9217-97DD846051EA}" type="pres">
      <dgm:prSet presAssocID="{E4B79BB3-2C8E-4B91-A9C1-FF44FBC47E0C}" presName="hierChild3" presStyleCnt="0"/>
      <dgm:spPr/>
    </dgm:pt>
  </dgm:ptLst>
  <dgm:cxnLst>
    <dgm:cxn modelId="{91826D1A-2515-4C55-AE63-E06D767F7164}" type="presOf" srcId="{BA1D1B10-4D64-4D16-AA60-40FD25258769}" destId="{154591DF-D5E5-43B2-A7EA-0AC1C0C60BC4}" srcOrd="0" destOrd="0" presId="urn:microsoft.com/office/officeart/2005/8/layout/hierarchy1"/>
    <dgm:cxn modelId="{B5B6D524-B269-4F9A-A94D-932BD081189C}" srcId="{3C7E3400-0FC7-4908-8B28-9DCB75BD18C1}" destId="{AA70D405-0370-4A9E-8EBD-2451B3C976DA}" srcOrd="0" destOrd="0" parTransId="{2A682E56-C2B2-4035-9A6C-71C9D017BC91}" sibTransId="{297D0DE3-9F82-47AA-96EC-09F49DEA121F}"/>
    <dgm:cxn modelId="{1BF82B48-891F-45B5-A872-839F703B1E64}" srcId="{0FB27A01-19F1-423B-AFB2-965F3CFCFB06}" destId="{3C7E3400-0FC7-4908-8B28-9DCB75BD18C1}" srcOrd="0" destOrd="0" parTransId="{AA65F861-47E2-4177-B869-FAB30F42C647}" sibTransId="{88AC9663-50FD-4460-8D4D-E3D136E3C9C0}"/>
    <dgm:cxn modelId="{D974094B-0306-4BB2-816D-408E339F3C73}" type="presOf" srcId="{3C7E3400-0FC7-4908-8B28-9DCB75BD18C1}" destId="{5713696F-C6B0-411A-A9E1-F86BBCAC637A}" srcOrd="0" destOrd="0" presId="urn:microsoft.com/office/officeart/2005/8/layout/hierarchy1"/>
    <dgm:cxn modelId="{97554057-2B04-49EA-B0C8-6179CC2D47EA}" type="presOf" srcId="{0FB27A01-19F1-423B-AFB2-965F3CFCFB06}" destId="{4127884C-00AC-45E5-8633-C8D4AE082548}" srcOrd="0" destOrd="0" presId="urn:microsoft.com/office/officeart/2005/8/layout/hierarchy1"/>
    <dgm:cxn modelId="{8EBD228A-0836-49FD-93D1-ECD12D8CBB49}" srcId="{3C7E3400-0FC7-4908-8B28-9DCB75BD18C1}" destId="{E4B79BB3-2C8E-4B91-A9C1-FF44FBC47E0C}" srcOrd="2" destOrd="0" parTransId="{80B57BA9-1F33-4EE0-97FF-E0568C473AA0}" sibTransId="{5C080812-C6CA-4757-9E9C-C2503CA67B33}"/>
    <dgm:cxn modelId="{44710696-A38D-4572-8936-646E8008F5A4}" type="presOf" srcId="{80B57BA9-1F33-4EE0-97FF-E0568C473AA0}" destId="{90BC586F-D5E9-46C4-8A8A-D11A0C429C60}" srcOrd="0" destOrd="0" presId="urn:microsoft.com/office/officeart/2005/8/layout/hierarchy1"/>
    <dgm:cxn modelId="{5E3E8FBA-AFCC-484B-A37B-A09747234242}" type="presOf" srcId="{AA70D405-0370-4A9E-8EBD-2451B3C976DA}" destId="{762F6E5D-5A4B-4314-B96E-DDA37EB60718}" srcOrd="0" destOrd="0" presId="urn:microsoft.com/office/officeart/2005/8/layout/hierarchy1"/>
    <dgm:cxn modelId="{9892EECA-1E4B-41AB-A9C2-1E944367CD82}" srcId="{3C7E3400-0FC7-4908-8B28-9DCB75BD18C1}" destId="{89AB12B1-7CCF-4EB3-8B98-37C8C1895B2C}" srcOrd="1" destOrd="0" parTransId="{BA1D1B10-4D64-4D16-AA60-40FD25258769}" sibTransId="{8B7E31BF-E557-4998-8092-35EF2EA03555}"/>
    <dgm:cxn modelId="{CCB9DCD8-07C0-455E-AAD1-D8DBA918ED7E}" type="presOf" srcId="{89AB12B1-7CCF-4EB3-8B98-37C8C1895B2C}" destId="{CEF97E78-98D3-420D-A35F-AFB9F5C128F7}" srcOrd="0" destOrd="0" presId="urn:microsoft.com/office/officeart/2005/8/layout/hierarchy1"/>
    <dgm:cxn modelId="{2B038CEE-4BB5-41E2-9BE6-8060B772EC5B}" type="presOf" srcId="{E4B79BB3-2C8E-4B91-A9C1-FF44FBC47E0C}" destId="{221F3EC8-69B9-423C-8796-BBB1E058CB86}" srcOrd="0" destOrd="0" presId="urn:microsoft.com/office/officeart/2005/8/layout/hierarchy1"/>
    <dgm:cxn modelId="{A1A473F1-7CCA-42E0-AE8C-F5E3BA229C9B}" type="presOf" srcId="{2A682E56-C2B2-4035-9A6C-71C9D017BC91}" destId="{F62A48EC-2A87-4004-A5D6-3CAD080D6550}" srcOrd="0" destOrd="0" presId="urn:microsoft.com/office/officeart/2005/8/layout/hierarchy1"/>
    <dgm:cxn modelId="{D002BA92-41B7-429D-A11C-B0A0610AC18A}" type="presParOf" srcId="{4127884C-00AC-45E5-8633-C8D4AE082548}" destId="{180CF1E8-779B-4940-B38A-A53099504BCB}" srcOrd="0" destOrd="0" presId="urn:microsoft.com/office/officeart/2005/8/layout/hierarchy1"/>
    <dgm:cxn modelId="{9FDFE724-81A8-4C46-8CB3-B72573998BE9}" type="presParOf" srcId="{180CF1E8-779B-4940-B38A-A53099504BCB}" destId="{4A1CE131-0620-4C51-8969-406AFCDDDB53}" srcOrd="0" destOrd="0" presId="urn:microsoft.com/office/officeart/2005/8/layout/hierarchy1"/>
    <dgm:cxn modelId="{D8A74249-5ABC-4FB3-9E69-B3E0582EC4FE}" type="presParOf" srcId="{4A1CE131-0620-4C51-8969-406AFCDDDB53}" destId="{67791152-3459-4714-8317-07C945E2B420}" srcOrd="0" destOrd="0" presId="urn:microsoft.com/office/officeart/2005/8/layout/hierarchy1"/>
    <dgm:cxn modelId="{5EE13514-2645-4A05-968D-38BEA85C15A8}" type="presParOf" srcId="{4A1CE131-0620-4C51-8969-406AFCDDDB53}" destId="{5713696F-C6B0-411A-A9E1-F86BBCAC637A}" srcOrd="1" destOrd="0" presId="urn:microsoft.com/office/officeart/2005/8/layout/hierarchy1"/>
    <dgm:cxn modelId="{79126CBC-9A16-4044-B23A-AFBAF1103DDD}" type="presParOf" srcId="{180CF1E8-779B-4940-B38A-A53099504BCB}" destId="{E3657F9E-A21B-4F22-A946-A263A92DCDFF}" srcOrd="1" destOrd="0" presId="urn:microsoft.com/office/officeart/2005/8/layout/hierarchy1"/>
    <dgm:cxn modelId="{0F878578-4CF5-4BFB-B904-B6B10FE08F49}" type="presParOf" srcId="{E3657F9E-A21B-4F22-A946-A263A92DCDFF}" destId="{F62A48EC-2A87-4004-A5D6-3CAD080D6550}" srcOrd="0" destOrd="0" presId="urn:microsoft.com/office/officeart/2005/8/layout/hierarchy1"/>
    <dgm:cxn modelId="{B43A4C99-E8DF-4F4A-BE19-98644F9C0049}" type="presParOf" srcId="{E3657F9E-A21B-4F22-A946-A263A92DCDFF}" destId="{D7E32C93-4C0A-471D-92BF-43A4846E768E}" srcOrd="1" destOrd="0" presId="urn:microsoft.com/office/officeart/2005/8/layout/hierarchy1"/>
    <dgm:cxn modelId="{62F143EE-035B-4BD2-854A-4EC342F5DD6D}" type="presParOf" srcId="{D7E32C93-4C0A-471D-92BF-43A4846E768E}" destId="{9717E954-E29E-4B92-AEF5-0E5679C26B25}" srcOrd="0" destOrd="0" presId="urn:microsoft.com/office/officeart/2005/8/layout/hierarchy1"/>
    <dgm:cxn modelId="{9B8B7079-0C65-43A7-87A9-7F7F2FE1D4BB}" type="presParOf" srcId="{9717E954-E29E-4B92-AEF5-0E5679C26B25}" destId="{83BDE76F-8EDC-4B2E-8DFC-0298358052F0}" srcOrd="0" destOrd="0" presId="urn:microsoft.com/office/officeart/2005/8/layout/hierarchy1"/>
    <dgm:cxn modelId="{29B59619-A1D6-47DD-9E1F-7B07391268B6}" type="presParOf" srcId="{9717E954-E29E-4B92-AEF5-0E5679C26B25}" destId="{762F6E5D-5A4B-4314-B96E-DDA37EB60718}" srcOrd="1" destOrd="0" presId="urn:microsoft.com/office/officeart/2005/8/layout/hierarchy1"/>
    <dgm:cxn modelId="{BC0FD729-8E76-4328-B78B-775F1EF93421}" type="presParOf" srcId="{D7E32C93-4C0A-471D-92BF-43A4846E768E}" destId="{8158EA5D-D3AC-4535-B8F3-947E5F9BD3D1}" srcOrd="1" destOrd="0" presId="urn:microsoft.com/office/officeart/2005/8/layout/hierarchy1"/>
    <dgm:cxn modelId="{16B9332C-206E-4070-9512-3BC7F9749D42}" type="presParOf" srcId="{E3657F9E-A21B-4F22-A946-A263A92DCDFF}" destId="{154591DF-D5E5-43B2-A7EA-0AC1C0C60BC4}" srcOrd="2" destOrd="0" presId="urn:microsoft.com/office/officeart/2005/8/layout/hierarchy1"/>
    <dgm:cxn modelId="{8AC54741-DE94-4A3C-91CF-7A615E874031}" type="presParOf" srcId="{E3657F9E-A21B-4F22-A946-A263A92DCDFF}" destId="{B8ACC379-949F-4BAF-9229-FD0E00421F4A}" srcOrd="3" destOrd="0" presId="urn:microsoft.com/office/officeart/2005/8/layout/hierarchy1"/>
    <dgm:cxn modelId="{B87D2266-5F7C-44F9-B126-A2EBB8F61067}" type="presParOf" srcId="{B8ACC379-949F-4BAF-9229-FD0E00421F4A}" destId="{10E7F168-195E-4F06-8A2C-3F19312491FC}" srcOrd="0" destOrd="0" presId="urn:microsoft.com/office/officeart/2005/8/layout/hierarchy1"/>
    <dgm:cxn modelId="{7274A75D-F10E-499A-A689-5A2257F1D904}" type="presParOf" srcId="{10E7F168-195E-4F06-8A2C-3F19312491FC}" destId="{B71E806D-D0CC-432D-9EDD-F389DB9FBE9C}" srcOrd="0" destOrd="0" presId="urn:microsoft.com/office/officeart/2005/8/layout/hierarchy1"/>
    <dgm:cxn modelId="{9846D8A5-9FB0-4B45-9CE8-0B029CB2B94B}" type="presParOf" srcId="{10E7F168-195E-4F06-8A2C-3F19312491FC}" destId="{CEF97E78-98D3-420D-A35F-AFB9F5C128F7}" srcOrd="1" destOrd="0" presId="urn:microsoft.com/office/officeart/2005/8/layout/hierarchy1"/>
    <dgm:cxn modelId="{B7FB417F-A809-4E85-8B13-49DFD5D5E4BB}" type="presParOf" srcId="{B8ACC379-949F-4BAF-9229-FD0E00421F4A}" destId="{4E3933DD-BA78-4E3E-83C2-88CD7FA8003D}" srcOrd="1" destOrd="0" presId="urn:microsoft.com/office/officeart/2005/8/layout/hierarchy1"/>
    <dgm:cxn modelId="{F82C2E98-8F1D-497A-AA32-921752C151DC}" type="presParOf" srcId="{E3657F9E-A21B-4F22-A946-A263A92DCDFF}" destId="{90BC586F-D5E9-46C4-8A8A-D11A0C429C60}" srcOrd="4" destOrd="0" presId="urn:microsoft.com/office/officeart/2005/8/layout/hierarchy1"/>
    <dgm:cxn modelId="{12335E14-07DC-411F-BE0F-88644CDF2F3F}" type="presParOf" srcId="{E3657F9E-A21B-4F22-A946-A263A92DCDFF}" destId="{800EA01E-E8A3-4266-B1DB-335886E202DD}" srcOrd="5" destOrd="0" presId="urn:microsoft.com/office/officeart/2005/8/layout/hierarchy1"/>
    <dgm:cxn modelId="{FA9157CB-46B7-402D-A1FA-CD4486E31895}" type="presParOf" srcId="{800EA01E-E8A3-4266-B1DB-335886E202DD}" destId="{7614BE60-48B6-40D5-8DB6-05FAEE9E849D}" srcOrd="0" destOrd="0" presId="urn:microsoft.com/office/officeart/2005/8/layout/hierarchy1"/>
    <dgm:cxn modelId="{F02D0A68-5B6A-4BC5-B4E8-4FE34F74F2A3}" type="presParOf" srcId="{7614BE60-48B6-40D5-8DB6-05FAEE9E849D}" destId="{0E69A997-BBB1-4DA8-B42A-BB3A8D41EAF5}" srcOrd="0" destOrd="0" presId="urn:microsoft.com/office/officeart/2005/8/layout/hierarchy1"/>
    <dgm:cxn modelId="{D100415A-BF1E-45BC-A16B-FDDE6D3BBB05}" type="presParOf" srcId="{7614BE60-48B6-40D5-8DB6-05FAEE9E849D}" destId="{221F3EC8-69B9-423C-8796-BBB1E058CB86}" srcOrd="1" destOrd="0" presId="urn:microsoft.com/office/officeart/2005/8/layout/hierarchy1"/>
    <dgm:cxn modelId="{3AD44BB3-0F97-4029-8445-FE8106D9981A}" type="presParOf" srcId="{800EA01E-E8A3-4266-B1DB-335886E202DD}" destId="{6D1097F4-E0AA-4EE1-9217-97DD846051E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9DDBC5-0A5C-48B0-8D2C-1147B434E26B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EEA05E4-7449-4A91-88E6-CBA2BE913694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Tvůrci finančního práva</a:t>
          </a:r>
        </a:p>
      </dgm:t>
    </dgm:pt>
    <dgm:pt modelId="{6EAB6F9E-AD17-4DF0-BA48-EF2F04A0EB0E}" type="parTrans" cxnId="{C271BC3A-69EF-4503-8805-D722CDC75136}">
      <dgm:prSet/>
      <dgm:spPr/>
      <dgm:t>
        <a:bodyPr/>
        <a:lstStyle/>
        <a:p>
          <a:endParaRPr lang="cs-CZ"/>
        </a:p>
      </dgm:t>
    </dgm:pt>
    <dgm:pt modelId="{F81F1A44-BC7D-4CCA-93B8-D5B030F6E909}" type="sibTrans" cxnId="{C271BC3A-69EF-4503-8805-D722CDC75136}">
      <dgm:prSet/>
      <dgm:spPr/>
      <dgm:t>
        <a:bodyPr/>
        <a:lstStyle/>
        <a:p>
          <a:endParaRPr lang="cs-CZ"/>
        </a:p>
      </dgm:t>
    </dgm:pt>
    <dgm:pt modelId="{83E425BA-5323-49FF-9E23-98089B1A6AA9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Adresáti finančního práva</a:t>
          </a:r>
        </a:p>
      </dgm:t>
    </dgm:pt>
    <dgm:pt modelId="{8BCBF352-D4C0-4C24-96E4-87FFFD168EB9}" type="parTrans" cxnId="{179C83E2-FFF1-4596-BE52-52489CB4CF3B}">
      <dgm:prSet/>
      <dgm:spPr/>
      <dgm:t>
        <a:bodyPr/>
        <a:lstStyle/>
        <a:p>
          <a:endParaRPr lang="cs-CZ"/>
        </a:p>
      </dgm:t>
    </dgm:pt>
    <dgm:pt modelId="{79B222E1-B1FC-4B33-B330-E7C192CC4A66}" type="sibTrans" cxnId="{179C83E2-FFF1-4596-BE52-52489CB4CF3B}">
      <dgm:prSet/>
      <dgm:spPr/>
      <dgm:t>
        <a:bodyPr/>
        <a:lstStyle/>
        <a:p>
          <a:endParaRPr lang="cs-CZ"/>
        </a:p>
      </dgm:t>
    </dgm:pt>
    <dgm:pt modelId="{2A4AB3ED-DA43-4CE2-A0AC-AD69FFA25CF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ústavodárce, zákonodárce, lid, Evropská unie</a:t>
          </a:r>
        </a:p>
      </dgm:t>
    </dgm:pt>
    <dgm:pt modelId="{BC420515-97F4-4EBF-A6FC-24DA9B2A3583}" type="parTrans" cxnId="{35A1B916-B3C7-4A0B-B77A-147ADD65A9DA}">
      <dgm:prSet/>
      <dgm:spPr/>
      <dgm:t>
        <a:bodyPr/>
        <a:lstStyle/>
        <a:p>
          <a:endParaRPr lang="cs-CZ"/>
        </a:p>
      </dgm:t>
    </dgm:pt>
    <dgm:pt modelId="{ACAA944F-D9B0-49E5-845D-EB81A1BF863D}" type="sibTrans" cxnId="{35A1B916-B3C7-4A0B-B77A-147ADD65A9DA}">
      <dgm:prSet/>
      <dgm:spPr/>
      <dgm:t>
        <a:bodyPr/>
        <a:lstStyle/>
        <a:p>
          <a:endParaRPr lang="cs-CZ"/>
        </a:p>
      </dgm:t>
    </dgm:pt>
    <dgm:pt modelId="{8F983575-38E8-4993-AB7D-F98C7F9A201A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vláda, </a:t>
          </a:r>
          <a:r>
            <a:rPr lang="cs-CZ" b="0" dirty="0">
              <a:latin typeface="Gill Sans MT" panose="020B0502020104020203" pitchFamily="34" charset="-18"/>
            </a:rPr>
            <a:t>ministerstva, jiné správní úřady a orgány územní samosprávy, zastupitelstva územně samosprávných celků</a:t>
          </a:r>
          <a:endParaRPr lang="cs-CZ" dirty="0">
            <a:latin typeface="Gill Sans MT" panose="020B0502020104020203" pitchFamily="34" charset="-18"/>
          </a:endParaRPr>
        </a:p>
      </dgm:t>
    </dgm:pt>
    <dgm:pt modelId="{3EB11D97-0D4E-410E-B9F1-519B10857D06}" type="parTrans" cxnId="{3A62713F-BA32-465C-820A-73216129788F}">
      <dgm:prSet/>
      <dgm:spPr/>
      <dgm:t>
        <a:bodyPr/>
        <a:lstStyle/>
        <a:p>
          <a:endParaRPr lang="cs-CZ"/>
        </a:p>
      </dgm:t>
    </dgm:pt>
    <dgm:pt modelId="{BB66D2B5-DFB7-4C25-913B-286B237CA3AF}" type="sibTrans" cxnId="{3A62713F-BA32-465C-820A-73216129788F}">
      <dgm:prSet/>
      <dgm:spPr/>
      <dgm:t>
        <a:bodyPr/>
        <a:lstStyle/>
        <a:p>
          <a:endParaRPr lang="cs-CZ"/>
        </a:p>
      </dgm:t>
    </dgm:pt>
    <dgm:pt modelId="{AEBB8095-8BE2-43E5-89B0-C14087394DF5}">
      <dgm:prSet phldrT="[Text]"/>
      <dgm:spPr/>
      <dgm:t>
        <a:bodyPr/>
        <a:lstStyle/>
        <a:p>
          <a:r>
            <a:rPr lang="cs-CZ" b="0" dirty="0">
              <a:latin typeface="Gill Sans MT" panose="020B0502020104020203" pitchFamily="34" charset="-18"/>
            </a:rPr>
            <a:t>soudy, finanční arbitr</a:t>
          </a:r>
        </a:p>
      </dgm:t>
    </dgm:pt>
    <dgm:pt modelId="{2269B940-B969-4DC8-8BBB-0A76166305E5}" type="parTrans" cxnId="{5800791F-7482-4127-B34A-616B9BD7A71D}">
      <dgm:prSet/>
      <dgm:spPr/>
      <dgm:t>
        <a:bodyPr/>
        <a:lstStyle/>
        <a:p>
          <a:endParaRPr lang="cs-CZ"/>
        </a:p>
      </dgm:t>
    </dgm:pt>
    <dgm:pt modelId="{E4D21193-5070-4532-B04E-3E0791EF747A}" type="sibTrans" cxnId="{5800791F-7482-4127-B34A-616B9BD7A71D}">
      <dgm:prSet/>
      <dgm:spPr/>
      <dgm:t>
        <a:bodyPr/>
        <a:lstStyle/>
        <a:p>
          <a:endParaRPr lang="cs-CZ"/>
        </a:p>
      </dgm:t>
    </dgm:pt>
    <dgm:pt modelId="{7134CE0E-182E-477A-B1E4-3A9ABE072511}">
      <dgm:prSet phldrT="[Text]"/>
      <dgm:spPr/>
      <dgm:t>
        <a:bodyPr/>
        <a:lstStyle/>
        <a:p>
          <a:r>
            <a:rPr lang="cs-CZ" b="0" dirty="0">
              <a:latin typeface="Gill Sans MT" panose="020B0502020104020203" pitchFamily="34" charset="-18"/>
            </a:rPr>
            <a:t>tvůrce právní doktríny </a:t>
          </a:r>
        </a:p>
      </dgm:t>
    </dgm:pt>
    <dgm:pt modelId="{BC9A5F3A-43E8-498F-B69D-7D940C0CBB3F}" type="parTrans" cxnId="{5D11F40D-E1E6-4DB3-95F4-A0680A8F55D6}">
      <dgm:prSet/>
      <dgm:spPr/>
      <dgm:t>
        <a:bodyPr/>
        <a:lstStyle/>
        <a:p>
          <a:endParaRPr lang="cs-CZ"/>
        </a:p>
      </dgm:t>
    </dgm:pt>
    <dgm:pt modelId="{059E002F-7F03-4188-9BC3-E9D7BB6372D9}" type="sibTrans" cxnId="{5D11F40D-E1E6-4DB3-95F4-A0680A8F55D6}">
      <dgm:prSet/>
      <dgm:spPr/>
      <dgm:t>
        <a:bodyPr/>
        <a:lstStyle/>
        <a:p>
          <a:endParaRPr lang="cs-CZ"/>
        </a:p>
      </dgm:t>
    </dgm:pt>
    <dgm:pt modelId="{588A9EF5-24AF-4CF5-8734-2553966F4BC9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podřazení adresáti</a:t>
          </a:r>
        </a:p>
      </dgm:t>
    </dgm:pt>
    <dgm:pt modelId="{10097834-A7B8-4DCB-9A85-D1EA81F848E5}" type="parTrans" cxnId="{099D0CC9-3847-4E59-A875-328608114C2C}">
      <dgm:prSet/>
      <dgm:spPr/>
      <dgm:t>
        <a:bodyPr/>
        <a:lstStyle/>
        <a:p>
          <a:endParaRPr lang="cs-CZ"/>
        </a:p>
      </dgm:t>
    </dgm:pt>
    <dgm:pt modelId="{466A364C-3CE8-47D4-8C98-9370C705B675}" type="sibTrans" cxnId="{099D0CC9-3847-4E59-A875-328608114C2C}">
      <dgm:prSet/>
      <dgm:spPr/>
      <dgm:t>
        <a:bodyPr/>
        <a:lstStyle/>
        <a:p>
          <a:endParaRPr lang="cs-CZ"/>
        </a:p>
      </dgm:t>
    </dgm:pt>
    <dgm:pt modelId="{A4970945-26F9-4E04-BCBF-5C1BCF642E48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nadřazení adresáti</a:t>
          </a:r>
        </a:p>
      </dgm:t>
    </dgm:pt>
    <dgm:pt modelId="{D6F89C5F-A3E2-4300-B20B-C75EAB98CD0F}" type="parTrans" cxnId="{4F4BCCA8-21DD-4796-8F84-942D227ECC4E}">
      <dgm:prSet/>
      <dgm:spPr/>
      <dgm:t>
        <a:bodyPr/>
        <a:lstStyle/>
        <a:p>
          <a:endParaRPr lang="cs-CZ"/>
        </a:p>
      </dgm:t>
    </dgm:pt>
    <dgm:pt modelId="{060B91BE-A578-4C9C-BB66-DE7CCF082977}" type="sibTrans" cxnId="{4F4BCCA8-21DD-4796-8F84-942D227ECC4E}">
      <dgm:prSet/>
      <dgm:spPr/>
      <dgm:t>
        <a:bodyPr/>
        <a:lstStyle/>
        <a:p>
          <a:endParaRPr lang="cs-CZ"/>
        </a:p>
      </dgm:t>
    </dgm:pt>
    <dgm:pt modelId="{DB920D23-1AA6-4333-8B60-5D2A2F91A35D}" type="pres">
      <dgm:prSet presAssocID="{329DDBC5-0A5C-48B0-8D2C-1147B434E26B}" presName="Name0" presStyleCnt="0">
        <dgm:presLayoutVars>
          <dgm:dir/>
          <dgm:animLvl val="lvl"/>
          <dgm:resizeHandles val="exact"/>
        </dgm:presLayoutVars>
      </dgm:prSet>
      <dgm:spPr/>
    </dgm:pt>
    <dgm:pt modelId="{6639D2BA-FFC3-4369-9931-A934A00A2FB1}" type="pres">
      <dgm:prSet presAssocID="{6EEA05E4-7449-4A91-88E6-CBA2BE913694}" presName="linNode" presStyleCnt="0"/>
      <dgm:spPr/>
    </dgm:pt>
    <dgm:pt modelId="{ADA0ACBE-2472-4C12-A104-916A419209C5}" type="pres">
      <dgm:prSet presAssocID="{6EEA05E4-7449-4A91-88E6-CBA2BE91369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A511242-8C94-4F73-8B6B-82770DDCE28B}" type="pres">
      <dgm:prSet presAssocID="{6EEA05E4-7449-4A91-88E6-CBA2BE913694}" presName="descendantText" presStyleLbl="alignAccFollowNode1" presStyleIdx="0" presStyleCnt="2">
        <dgm:presLayoutVars>
          <dgm:bulletEnabled val="1"/>
        </dgm:presLayoutVars>
      </dgm:prSet>
      <dgm:spPr/>
    </dgm:pt>
    <dgm:pt modelId="{84BD08E1-284F-4CC0-9245-90CE3E0D6269}" type="pres">
      <dgm:prSet presAssocID="{F81F1A44-BC7D-4CCA-93B8-D5B030F6E909}" presName="sp" presStyleCnt="0"/>
      <dgm:spPr/>
    </dgm:pt>
    <dgm:pt modelId="{5705D455-DCED-4364-A994-8783B75AA6B3}" type="pres">
      <dgm:prSet presAssocID="{83E425BA-5323-49FF-9E23-98089B1A6AA9}" presName="linNode" presStyleCnt="0"/>
      <dgm:spPr/>
    </dgm:pt>
    <dgm:pt modelId="{94BAAE9C-1918-4909-AE36-363481B54284}" type="pres">
      <dgm:prSet presAssocID="{83E425BA-5323-49FF-9E23-98089B1A6AA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AC75F2FB-BB23-4E38-A097-CA36C1F0C006}" type="pres">
      <dgm:prSet presAssocID="{83E425BA-5323-49FF-9E23-98089B1A6AA9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5D11F40D-E1E6-4DB3-95F4-A0680A8F55D6}" srcId="{6EEA05E4-7449-4A91-88E6-CBA2BE913694}" destId="{7134CE0E-182E-477A-B1E4-3A9ABE072511}" srcOrd="3" destOrd="0" parTransId="{BC9A5F3A-43E8-498F-B69D-7D940C0CBB3F}" sibTransId="{059E002F-7F03-4188-9BC3-E9D7BB6372D9}"/>
    <dgm:cxn modelId="{35A1B916-B3C7-4A0B-B77A-147ADD65A9DA}" srcId="{6EEA05E4-7449-4A91-88E6-CBA2BE913694}" destId="{2A4AB3ED-DA43-4CE2-A0AC-AD69FFA25CF1}" srcOrd="0" destOrd="0" parTransId="{BC420515-97F4-4EBF-A6FC-24DA9B2A3583}" sibTransId="{ACAA944F-D9B0-49E5-845D-EB81A1BF863D}"/>
    <dgm:cxn modelId="{EDD0201D-E817-4396-9517-9AA25E219D74}" type="presOf" srcId="{2A4AB3ED-DA43-4CE2-A0AC-AD69FFA25CF1}" destId="{8A511242-8C94-4F73-8B6B-82770DDCE28B}" srcOrd="0" destOrd="0" presId="urn:microsoft.com/office/officeart/2005/8/layout/vList5"/>
    <dgm:cxn modelId="{5800791F-7482-4127-B34A-616B9BD7A71D}" srcId="{6EEA05E4-7449-4A91-88E6-CBA2BE913694}" destId="{AEBB8095-8BE2-43E5-89B0-C14087394DF5}" srcOrd="2" destOrd="0" parTransId="{2269B940-B969-4DC8-8BBB-0A76166305E5}" sibTransId="{E4D21193-5070-4532-B04E-3E0791EF747A}"/>
    <dgm:cxn modelId="{C271BC3A-69EF-4503-8805-D722CDC75136}" srcId="{329DDBC5-0A5C-48B0-8D2C-1147B434E26B}" destId="{6EEA05E4-7449-4A91-88E6-CBA2BE913694}" srcOrd="0" destOrd="0" parTransId="{6EAB6F9E-AD17-4DF0-BA48-EF2F04A0EB0E}" sibTransId="{F81F1A44-BC7D-4CCA-93B8-D5B030F6E909}"/>
    <dgm:cxn modelId="{3A62713F-BA32-465C-820A-73216129788F}" srcId="{6EEA05E4-7449-4A91-88E6-CBA2BE913694}" destId="{8F983575-38E8-4993-AB7D-F98C7F9A201A}" srcOrd="1" destOrd="0" parTransId="{3EB11D97-0D4E-410E-B9F1-519B10857D06}" sibTransId="{BB66D2B5-DFB7-4C25-913B-286B237CA3AF}"/>
    <dgm:cxn modelId="{9BBEA443-EAE2-4775-BD7E-898E8E8E210B}" type="presOf" srcId="{8F983575-38E8-4993-AB7D-F98C7F9A201A}" destId="{8A511242-8C94-4F73-8B6B-82770DDCE28B}" srcOrd="0" destOrd="1" presId="urn:microsoft.com/office/officeart/2005/8/layout/vList5"/>
    <dgm:cxn modelId="{06D9BD67-9545-4DAF-A8D2-F67319FEA4DA}" type="presOf" srcId="{329DDBC5-0A5C-48B0-8D2C-1147B434E26B}" destId="{DB920D23-1AA6-4333-8B60-5D2A2F91A35D}" srcOrd="0" destOrd="0" presId="urn:microsoft.com/office/officeart/2005/8/layout/vList5"/>
    <dgm:cxn modelId="{7F225C51-8BB9-4BDB-9698-3DAD907C9160}" type="presOf" srcId="{AEBB8095-8BE2-43E5-89B0-C14087394DF5}" destId="{8A511242-8C94-4F73-8B6B-82770DDCE28B}" srcOrd="0" destOrd="2" presId="urn:microsoft.com/office/officeart/2005/8/layout/vList5"/>
    <dgm:cxn modelId="{3C6EAA81-2B2C-4BA1-A096-85FF9ECA9B32}" type="presOf" srcId="{6EEA05E4-7449-4A91-88E6-CBA2BE913694}" destId="{ADA0ACBE-2472-4C12-A104-916A419209C5}" srcOrd="0" destOrd="0" presId="urn:microsoft.com/office/officeart/2005/8/layout/vList5"/>
    <dgm:cxn modelId="{8AB4BC88-0700-47E6-B192-26350EB32F25}" type="presOf" srcId="{83E425BA-5323-49FF-9E23-98089B1A6AA9}" destId="{94BAAE9C-1918-4909-AE36-363481B54284}" srcOrd="0" destOrd="0" presId="urn:microsoft.com/office/officeart/2005/8/layout/vList5"/>
    <dgm:cxn modelId="{BD16668A-C34E-4531-9788-4BDAD6FA57D7}" type="presOf" srcId="{A4970945-26F9-4E04-BCBF-5C1BCF642E48}" destId="{AC75F2FB-BB23-4E38-A097-CA36C1F0C006}" srcOrd="0" destOrd="1" presId="urn:microsoft.com/office/officeart/2005/8/layout/vList5"/>
    <dgm:cxn modelId="{9E766E9E-BD34-4702-A35A-A812D52B9236}" type="presOf" srcId="{588A9EF5-24AF-4CF5-8734-2553966F4BC9}" destId="{AC75F2FB-BB23-4E38-A097-CA36C1F0C006}" srcOrd="0" destOrd="0" presId="urn:microsoft.com/office/officeart/2005/8/layout/vList5"/>
    <dgm:cxn modelId="{4F4BCCA8-21DD-4796-8F84-942D227ECC4E}" srcId="{83E425BA-5323-49FF-9E23-98089B1A6AA9}" destId="{A4970945-26F9-4E04-BCBF-5C1BCF642E48}" srcOrd="1" destOrd="0" parTransId="{D6F89C5F-A3E2-4300-B20B-C75EAB98CD0F}" sibTransId="{060B91BE-A578-4C9C-BB66-DE7CCF082977}"/>
    <dgm:cxn modelId="{099D0CC9-3847-4E59-A875-328608114C2C}" srcId="{83E425BA-5323-49FF-9E23-98089B1A6AA9}" destId="{588A9EF5-24AF-4CF5-8734-2553966F4BC9}" srcOrd="0" destOrd="0" parTransId="{10097834-A7B8-4DCB-9A85-D1EA81F848E5}" sibTransId="{466A364C-3CE8-47D4-8C98-9370C705B675}"/>
    <dgm:cxn modelId="{179C83E2-FFF1-4596-BE52-52489CB4CF3B}" srcId="{329DDBC5-0A5C-48B0-8D2C-1147B434E26B}" destId="{83E425BA-5323-49FF-9E23-98089B1A6AA9}" srcOrd="1" destOrd="0" parTransId="{8BCBF352-D4C0-4C24-96E4-87FFFD168EB9}" sibTransId="{79B222E1-B1FC-4B33-B330-E7C192CC4A66}"/>
    <dgm:cxn modelId="{B4CB44F8-B13F-4049-BA19-9CDD7B80BE08}" type="presOf" srcId="{7134CE0E-182E-477A-B1E4-3A9ABE072511}" destId="{8A511242-8C94-4F73-8B6B-82770DDCE28B}" srcOrd="0" destOrd="3" presId="urn:microsoft.com/office/officeart/2005/8/layout/vList5"/>
    <dgm:cxn modelId="{31EF9B66-8947-4B54-95B2-A320093FE441}" type="presParOf" srcId="{DB920D23-1AA6-4333-8B60-5D2A2F91A35D}" destId="{6639D2BA-FFC3-4369-9931-A934A00A2FB1}" srcOrd="0" destOrd="0" presId="urn:microsoft.com/office/officeart/2005/8/layout/vList5"/>
    <dgm:cxn modelId="{E27282DC-55B0-4D25-BA00-5342DC41A152}" type="presParOf" srcId="{6639D2BA-FFC3-4369-9931-A934A00A2FB1}" destId="{ADA0ACBE-2472-4C12-A104-916A419209C5}" srcOrd="0" destOrd="0" presId="urn:microsoft.com/office/officeart/2005/8/layout/vList5"/>
    <dgm:cxn modelId="{7C687D33-D21C-48F9-B1C8-493431C21B7C}" type="presParOf" srcId="{6639D2BA-FFC3-4369-9931-A934A00A2FB1}" destId="{8A511242-8C94-4F73-8B6B-82770DDCE28B}" srcOrd="1" destOrd="0" presId="urn:microsoft.com/office/officeart/2005/8/layout/vList5"/>
    <dgm:cxn modelId="{9A0E7F1A-DED5-468A-902F-863B4D356E4E}" type="presParOf" srcId="{DB920D23-1AA6-4333-8B60-5D2A2F91A35D}" destId="{84BD08E1-284F-4CC0-9245-90CE3E0D6269}" srcOrd="1" destOrd="0" presId="urn:microsoft.com/office/officeart/2005/8/layout/vList5"/>
    <dgm:cxn modelId="{0392C852-D8F1-44F0-B2B9-A93D00E993E7}" type="presParOf" srcId="{DB920D23-1AA6-4333-8B60-5D2A2F91A35D}" destId="{5705D455-DCED-4364-A994-8783B75AA6B3}" srcOrd="2" destOrd="0" presId="urn:microsoft.com/office/officeart/2005/8/layout/vList5"/>
    <dgm:cxn modelId="{A936192E-A0F6-4FAF-9A0E-0514001AF226}" type="presParOf" srcId="{5705D455-DCED-4364-A994-8783B75AA6B3}" destId="{94BAAE9C-1918-4909-AE36-363481B54284}" srcOrd="0" destOrd="0" presId="urn:microsoft.com/office/officeart/2005/8/layout/vList5"/>
    <dgm:cxn modelId="{E6E05562-EB0C-4D98-80C7-46542DFF756B}" type="presParOf" srcId="{5705D455-DCED-4364-A994-8783B75AA6B3}" destId="{AC75F2FB-BB23-4E38-A097-CA36C1F0C00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B27A01-19F1-423B-AFB2-965F3CFCFB06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3C7E3400-0FC7-4908-8B28-9DCB75BD18C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Finanční právo</a:t>
          </a:r>
        </a:p>
      </dgm:t>
    </dgm:pt>
    <dgm:pt modelId="{AA65F861-47E2-4177-B869-FAB30F42C647}" type="parTrans" cxnId="{1BF82B48-891F-45B5-A872-839F703B1E64}">
      <dgm:prSet/>
      <dgm:spPr/>
      <dgm:t>
        <a:bodyPr/>
        <a:lstStyle/>
        <a:p>
          <a:endParaRPr lang="cs-CZ"/>
        </a:p>
      </dgm:t>
    </dgm:pt>
    <dgm:pt modelId="{88AC9663-50FD-4460-8D4D-E3D136E3C9C0}" type="sibTrans" cxnId="{1BF82B48-891F-45B5-A872-839F703B1E64}">
      <dgm:prSet/>
      <dgm:spPr/>
      <dgm:t>
        <a:bodyPr/>
        <a:lstStyle/>
        <a:p>
          <a:endParaRPr lang="cs-CZ"/>
        </a:p>
      </dgm:t>
    </dgm:pt>
    <dgm:pt modelId="{AA70D405-0370-4A9E-8EBD-2451B3C976DA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Obecná část</a:t>
          </a:r>
        </a:p>
      </dgm:t>
    </dgm:pt>
    <dgm:pt modelId="{2A682E56-C2B2-4035-9A6C-71C9D017BC91}" type="parTrans" cxnId="{B5B6D524-B269-4F9A-A94D-932BD081189C}">
      <dgm:prSet/>
      <dgm:spPr/>
      <dgm:t>
        <a:bodyPr/>
        <a:lstStyle/>
        <a:p>
          <a:endParaRPr lang="cs-CZ"/>
        </a:p>
      </dgm:t>
    </dgm:pt>
    <dgm:pt modelId="{297D0DE3-9F82-47AA-96EC-09F49DEA121F}" type="sibTrans" cxnId="{B5B6D524-B269-4F9A-A94D-932BD081189C}">
      <dgm:prSet/>
      <dgm:spPr/>
      <dgm:t>
        <a:bodyPr/>
        <a:lstStyle/>
        <a:p>
          <a:endParaRPr lang="cs-CZ"/>
        </a:p>
      </dgm:t>
    </dgm:pt>
    <dgm:pt modelId="{89AB12B1-7CCF-4EB3-8B98-37C8C1895B2C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Zvláštní část</a:t>
          </a:r>
        </a:p>
      </dgm:t>
    </dgm:pt>
    <dgm:pt modelId="{BA1D1B10-4D64-4D16-AA60-40FD25258769}" type="parTrans" cxnId="{9892EECA-1E4B-41AB-A9C2-1E944367CD82}">
      <dgm:prSet/>
      <dgm:spPr/>
      <dgm:t>
        <a:bodyPr/>
        <a:lstStyle/>
        <a:p>
          <a:endParaRPr lang="cs-CZ"/>
        </a:p>
      </dgm:t>
    </dgm:pt>
    <dgm:pt modelId="{8B7E31BF-E557-4998-8092-35EF2EA03555}" type="sibTrans" cxnId="{9892EECA-1E4B-41AB-A9C2-1E944367CD82}">
      <dgm:prSet/>
      <dgm:spPr/>
      <dgm:t>
        <a:bodyPr/>
        <a:lstStyle/>
        <a:p>
          <a:endParaRPr lang="cs-CZ"/>
        </a:p>
      </dgm:t>
    </dgm:pt>
    <dgm:pt modelId="{E4B79BB3-2C8E-4B91-A9C1-FF44FBC47E0C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Specifické oblasti</a:t>
          </a:r>
        </a:p>
      </dgm:t>
    </dgm:pt>
    <dgm:pt modelId="{80B57BA9-1F33-4EE0-97FF-E0568C473AA0}" type="parTrans" cxnId="{8EBD228A-0836-49FD-93D1-ECD12D8CBB49}">
      <dgm:prSet/>
      <dgm:spPr/>
      <dgm:t>
        <a:bodyPr/>
        <a:lstStyle/>
        <a:p>
          <a:endParaRPr lang="cs-CZ"/>
        </a:p>
      </dgm:t>
    </dgm:pt>
    <dgm:pt modelId="{5C080812-C6CA-4757-9E9C-C2503CA67B33}" type="sibTrans" cxnId="{8EBD228A-0836-49FD-93D1-ECD12D8CBB49}">
      <dgm:prSet/>
      <dgm:spPr/>
      <dgm:t>
        <a:bodyPr/>
        <a:lstStyle/>
        <a:p>
          <a:endParaRPr lang="cs-CZ"/>
        </a:p>
      </dgm:t>
    </dgm:pt>
    <dgm:pt modelId="{4127884C-00AC-45E5-8633-C8D4AE082548}" type="pres">
      <dgm:prSet presAssocID="{0FB27A01-19F1-423B-AFB2-965F3CFCFB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80CF1E8-779B-4940-B38A-A53099504BCB}" type="pres">
      <dgm:prSet presAssocID="{3C7E3400-0FC7-4908-8B28-9DCB75BD18C1}" presName="hierRoot1" presStyleCnt="0"/>
      <dgm:spPr/>
    </dgm:pt>
    <dgm:pt modelId="{4A1CE131-0620-4C51-8969-406AFCDDDB53}" type="pres">
      <dgm:prSet presAssocID="{3C7E3400-0FC7-4908-8B28-9DCB75BD18C1}" presName="composite" presStyleCnt="0"/>
      <dgm:spPr/>
    </dgm:pt>
    <dgm:pt modelId="{67791152-3459-4714-8317-07C945E2B420}" type="pres">
      <dgm:prSet presAssocID="{3C7E3400-0FC7-4908-8B28-9DCB75BD18C1}" presName="background" presStyleLbl="node0" presStyleIdx="0" presStyleCnt="2"/>
      <dgm:spPr/>
    </dgm:pt>
    <dgm:pt modelId="{5713696F-C6B0-411A-A9E1-F86BBCAC637A}" type="pres">
      <dgm:prSet presAssocID="{3C7E3400-0FC7-4908-8B28-9DCB75BD18C1}" presName="text" presStyleLbl="fgAcc0" presStyleIdx="0" presStyleCnt="2">
        <dgm:presLayoutVars>
          <dgm:chPref val="3"/>
        </dgm:presLayoutVars>
      </dgm:prSet>
      <dgm:spPr/>
    </dgm:pt>
    <dgm:pt modelId="{E3657F9E-A21B-4F22-A946-A263A92DCDFF}" type="pres">
      <dgm:prSet presAssocID="{3C7E3400-0FC7-4908-8B28-9DCB75BD18C1}" presName="hierChild2" presStyleCnt="0"/>
      <dgm:spPr/>
    </dgm:pt>
    <dgm:pt modelId="{F62A48EC-2A87-4004-A5D6-3CAD080D6550}" type="pres">
      <dgm:prSet presAssocID="{2A682E56-C2B2-4035-9A6C-71C9D017BC91}" presName="Name10" presStyleLbl="parChTrans1D2" presStyleIdx="0" presStyleCnt="2"/>
      <dgm:spPr/>
    </dgm:pt>
    <dgm:pt modelId="{D7E32C93-4C0A-471D-92BF-43A4846E768E}" type="pres">
      <dgm:prSet presAssocID="{AA70D405-0370-4A9E-8EBD-2451B3C976DA}" presName="hierRoot2" presStyleCnt="0"/>
      <dgm:spPr/>
    </dgm:pt>
    <dgm:pt modelId="{9717E954-E29E-4B92-AEF5-0E5679C26B25}" type="pres">
      <dgm:prSet presAssocID="{AA70D405-0370-4A9E-8EBD-2451B3C976DA}" presName="composite2" presStyleCnt="0"/>
      <dgm:spPr/>
    </dgm:pt>
    <dgm:pt modelId="{83BDE76F-8EDC-4B2E-8DFC-0298358052F0}" type="pres">
      <dgm:prSet presAssocID="{AA70D405-0370-4A9E-8EBD-2451B3C976DA}" presName="background2" presStyleLbl="node2" presStyleIdx="0" presStyleCnt="2"/>
      <dgm:spPr/>
    </dgm:pt>
    <dgm:pt modelId="{762F6E5D-5A4B-4314-B96E-DDA37EB60718}" type="pres">
      <dgm:prSet presAssocID="{AA70D405-0370-4A9E-8EBD-2451B3C976DA}" presName="text2" presStyleLbl="fgAcc2" presStyleIdx="0" presStyleCnt="2">
        <dgm:presLayoutVars>
          <dgm:chPref val="3"/>
        </dgm:presLayoutVars>
      </dgm:prSet>
      <dgm:spPr/>
    </dgm:pt>
    <dgm:pt modelId="{8158EA5D-D3AC-4535-B8F3-947E5F9BD3D1}" type="pres">
      <dgm:prSet presAssocID="{AA70D405-0370-4A9E-8EBD-2451B3C976DA}" presName="hierChild3" presStyleCnt="0"/>
      <dgm:spPr/>
    </dgm:pt>
    <dgm:pt modelId="{154591DF-D5E5-43B2-A7EA-0AC1C0C60BC4}" type="pres">
      <dgm:prSet presAssocID="{BA1D1B10-4D64-4D16-AA60-40FD25258769}" presName="Name10" presStyleLbl="parChTrans1D2" presStyleIdx="1" presStyleCnt="2"/>
      <dgm:spPr/>
    </dgm:pt>
    <dgm:pt modelId="{B8ACC379-949F-4BAF-9229-FD0E00421F4A}" type="pres">
      <dgm:prSet presAssocID="{89AB12B1-7CCF-4EB3-8B98-37C8C1895B2C}" presName="hierRoot2" presStyleCnt="0"/>
      <dgm:spPr/>
    </dgm:pt>
    <dgm:pt modelId="{10E7F168-195E-4F06-8A2C-3F19312491FC}" type="pres">
      <dgm:prSet presAssocID="{89AB12B1-7CCF-4EB3-8B98-37C8C1895B2C}" presName="composite2" presStyleCnt="0"/>
      <dgm:spPr/>
    </dgm:pt>
    <dgm:pt modelId="{B71E806D-D0CC-432D-9EDD-F389DB9FBE9C}" type="pres">
      <dgm:prSet presAssocID="{89AB12B1-7CCF-4EB3-8B98-37C8C1895B2C}" presName="background2" presStyleLbl="node2" presStyleIdx="1" presStyleCnt="2"/>
      <dgm:spPr/>
    </dgm:pt>
    <dgm:pt modelId="{CEF97E78-98D3-420D-A35F-AFB9F5C128F7}" type="pres">
      <dgm:prSet presAssocID="{89AB12B1-7CCF-4EB3-8B98-37C8C1895B2C}" presName="text2" presStyleLbl="fgAcc2" presStyleIdx="1" presStyleCnt="2">
        <dgm:presLayoutVars>
          <dgm:chPref val="3"/>
        </dgm:presLayoutVars>
      </dgm:prSet>
      <dgm:spPr/>
    </dgm:pt>
    <dgm:pt modelId="{4E3933DD-BA78-4E3E-83C2-88CD7FA8003D}" type="pres">
      <dgm:prSet presAssocID="{89AB12B1-7CCF-4EB3-8B98-37C8C1895B2C}" presName="hierChild3" presStyleCnt="0"/>
      <dgm:spPr/>
    </dgm:pt>
    <dgm:pt modelId="{F02B6E9F-6EDE-4652-BECE-E563A3B34DD6}" type="pres">
      <dgm:prSet presAssocID="{E4B79BB3-2C8E-4B91-A9C1-FF44FBC47E0C}" presName="hierRoot1" presStyleCnt="0"/>
      <dgm:spPr/>
    </dgm:pt>
    <dgm:pt modelId="{A4D08AD8-A556-4B9C-98F9-D413A18BDEB3}" type="pres">
      <dgm:prSet presAssocID="{E4B79BB3-2C8E-4B91-A9C1-FF44FBC47E0C}" presName="composite" presStyleCnt="0"/>
      <dgm:spPr/>
    </dgm:pt>
    <dgm:pt modelId="{6854443C-7974-4CBD-8637-05858C2B2D86}" type="pres">
      <dgm:prSet presAssocID="{E4B79BB3-2C8E-4B91-A9C1-FF44FBC47E0C}" presName="background" presStyleLbl="node0" presStyleIdx="1" presStyleCnt="2"/>
      <dgm:spPr/>
    </dgm:pt>
    <dgm:pt modelId="{43A0288B-BF4B-4CA7-9377-2E323CFB375F}" type="pres">
      <dgm:prSet presAssocID="{E4B79BB3-2C8E-4B91-A9C1-FF44FBC47E0C}" presName="text" presStyleLbl="fgAcc0" presStyleIdx="1" presStyleCnt="2">
        <dgm:presLayoutVars>
          <dgm:chPref val="3"/>
        </dgm:presLayoutVars>
      </dgm:prSet>
      <dgm:spPr/>
    </dgm:pt>
    <dgm:pt modelId="{BDC51567-5091-416A-8DD6-51CB9F6FF0F6}" type="pres">
      <dgm:prSet presAssocID="{E4B79BB3-2C8E-4B91-A9C1-FF44FBC47E0C}" presName="hierChild2" presStyleCnt="0"/>
      <dgm:spPr/>
    </dgm:pt>
  </dgm:ptLst>
  <dgm:cxnLst>
    <dgm:cxn modelId="{98672122-AE1F-4A85-8D6B-C4822FAF891D}" type="presOf" srcId="{2A682E56-C2B2-4035-9A6C-71C9D017BC91}" destId="{F62A48EC-2A87-4004-A5D6-3CAD080D6550}" srcOrd="0" destOrd="0" presId="urn:microsoft.com/office/officeart/2005/8/layout/hierarchy1"/>
    <dgm:cxn modelId="{B5B6D524-B269-4F9A-A94D-932BD081189C}" srcId="{3C7E3400-0FC7-4908-8B28-9DCB75BD18C1}" destId="{AA70D405-0370-4A9E-8EBD-2451B3C976DA}" srcOrd="0" destOrd="0" parTransId="{2A682E56-C2B2-4035-9A6C-71C9D017BC91}" sibTransId="{297D0DE3-9F82-47AA-96EC-09F49DEA121F}"/>
    <dgm:cxn modelId="{4AB4F62E-8CA8-4A2F-B7BB-F7E189F192CA}" type="presOf" srcId="{BA1D1B10-4D64-4D16-AA60-40FD25258769}" destId="{154591DF-D5E5-43B2-A7EA-0AC1C0C60BC4}" srcOrd="0" destOrd="0" presId="urn:microsoft.com/office/officeart/2005/8/layout/hierarchy1"/>
    <dgm:cxn modelId="{1BF82B48-891F-45B5-A872-839F703B1E64}" srcId="{0FB27A01-19F1-423B-AFB2-965F3CFCFB06}" destId="{3C7E3400-0FC7-4908-8B28-9DCB75BD18C1}" srcOrd="0" destOrd="0" parTransId="{AA65F861-47E2-4177-B869-FAB30F42C647}" sibTransId="{88AC9663-50FD-4460-8D4D-E3D136E3C9C0}"/>
    <dgm:cxn modelId="{1FD3EB6A-4DFA-46AD-A633-D5AB8A48F115}" type="presOf" srcId="{E4B79BB3-2C8E-4B91-A9C1-FF44FBC47E0C}" destId="{43A0288B-BF4B-4CA7-9377-2E323CFB375F}" srcOrd="0" destOrd="0" presId="urn:microsoft.com/office/officeart/2005/8/layout/hierarchy1"/>
    <dgm:cxn modelId="{8EBD228A-0836-49FD-93D1-ECD12D8CBB49}" srcId="{0FB27A01-19F1-423B-AFB2-965F3CFCFB06}" destId="{E4B79BB3-2C8E-4B91-A9C1-FF44FBC47E0C}" srcOrd="1" destOrd="0" parTransId="{80B57BA9-1F33-4EE0-97FF-E0568C473AA0}" sibTransId="{5C080812-C6CA-4757-9E9C-C2503CA67B33}"/>
    <dgm:cxn modelId="{1F17A296-9742-46BD-911A-C9DF3085EE71}" type="presOf" srcId="{89AB12B1-7CCF-4EB3-8B98-37C8C1895B2C}" destId="{CEF97E78-98D3-420D-A35F-AFB9F5C128F7}" srcOrd="0" destOrd="0" presId="urn:microsoft.com/office/officeart/2005/8/layout/hierarchy1"/>
    <dgm:cxn modelId="{A7376E9C-265D-4FE6-AFC1-E361F5329C8E}" type="presOf" srcId="{3C7E3400-0FC7-4908-8B28-9DCB75BD18C1}" destId="{5713696F-C6B0-411A-A9E1-F86BBCAC637A}" srcOrd="0" destOrd="0" presId="urn:microsoft.com/office/officeart/2005/8/layout/hierarchy1"/>
    <dgm:cxn modelId="{EDD4879D-E3AC-41DE-8C00-600732D1AA98}" type="presOf" srcId="{0FB27A01-19F1-423B-AFB2-965F3CFCFB06}" destId="{4127884C-00AC-45E5-8633-C8D4AE082548}" srcOrd="0" destOrd="0" presId="urn:microsoft.com/office/officeart/2005/8/layout/hierarchy1"/>
    <dgm:cxn modelId="{9892EECA-1E4B-41AB-A9C2-1E944367CD82}" srcId="{3C7E3400-0FC7-4908-8B28-9DCB75BD18C1}" destId="{89AB12B1-7CCF-4EB3-8B98-37C8C1895B2C}" srcOrd="1" destOrd="0" parTransId="{BA1D1B10-4D64-4D16-AA60-40FD25258769}" sibTransId="{8B7E31BF-E557-4998-8092-35EF2EA03555}"/>
    <dgm:cxn modelId="{D7121AE5-2549-4BAB-8728-43AC83526AAF}" type="presOf" srcId="{AA70D405-0370-4A9E-8EBD-2451B3C976DA}" destId="{762F6E5D-5A4B-4314-B96E-DDA37EB60718}" srcOrd="0" destOrd="0" presId="urn:microsoft.com/office/officeart/2005/8/layout/hierarchy1"/>
    <dgm:cxn modelId="{979FB523-BF19-47C6-8FC2-CEBBE5555CCA}" type="presParOf" srcId="{4127884C-00AC-45E5-8633-C8D4AE082548}" destId="{180CF1E8-779B-4940-B38A-A53099504BCB}" srcOrd="0" destOrd="0" presId="urn:microsoft.com/office/officeart/2005/8/layout/hierarchy1"/>
    <dgm:cxn modelId="{2E939D8C-5733-4A9B-8E6A-5B6B190E68D4}" type="presParOf" srcId="{180CF1E8-779B-4940-B38A-A53099504BCB}" destId="{4A1CE131-0620-4C51-8969-406AFCDDDB53}" srcOrd="0" destOrd="0" presId="urn:microsoft.com/office/officeart/2005/8/layout/hierarchy1"/>
    <dgm:cxn modelId="{326C63A1-3FE5-42AF-939A-C90996E71E97}" type="presParOf" srcId="{4A1CE131-0620-4C51-8969-406AFCDDDB53}" destId="{67791152-3459-4714-8317-07C945E2B420}" srcOrd="0" destOrd="0" presId="urn:microsoft.com/office/officeart/2005/8/layout/hierarchy1"/>
    <dgm:cxn modelId="{0F1402C9-64EE-410B-93F2-75F7817CE6C6}" type="presParOf" srcId="{4A1CE131-0620-4C51-8969-406AFCDDDB53}" destId="{5713696F-C6B0-411A-A9E1-F86BBCAC637A}" srcOrd="1" destOrd="0" presId="urn:microsoft.com/office/officeart/2005/8/layout/hierarchy1"/>
    <dgm:cxn modelId="{95D81654-6408-44C0-8DFC-6BF0E3FFA5AA}" type="presParOf" srcId="{180CF1E8-779B-4940-B38A-A53099504BCB}" destId="{E3657F9E-A21B-4F22-A946-A263A92DCDFF}" srcOrd="1" destOrd="0" presId="urn:microsoft.com/office/officeart/2005/8/layout/hierarchy1"/>
    <dgm:cxn modelId="{8F142A5D-D214-4A27-AE95-1766DF1B6CD5}" type="presParOf" srcId="{E3657F9E-A21B-4F22-A946-A263A92DCDFF}" destId="{F62A48EC-2A87-4004-A5D6-3CAD080D6550}" srcOrd="0" destOrd="0" presId="urn:microsoft.com/office/officeart/2005/8/layout/hierarchy1"/>
    <dgm:cxn modelId="{0865A191-0776-4A3A-8A35-D53D84BC2292}" type="presParOf" srcId="{E3657F9E-A21B-4F22-A946-A263A92DCDFF}" destId="{D7E32C93-4C0A-471D-92BF-43A4846E768E}" srcOrd="1" destOrd="0" presId="urn:microsoft.com/office/officeart/2005/8/layout/hierarchy1"/>
    <dgm:cxn modelId="{148DFCF5-F060-472A-AACD-19F9067E81FD}" type="presParOf" srcId="{D7E32C93-4C0A-471D-92BF-43A4846E768E}" destId="{9717E954-E29E-4B92-AEF5-0E5679C26B25}" srcOrd="0" destOrd="0" presId="urn:microsoft.com/office/officeart/2005/8/layout/hierarchy1"/>
    <dgm:cxn modelId="{FB249D8A-659B-4D0C-8D65-A3263816D9A7}" type="presParOf" srcId="{9717E954-E29E-4B92-AEF5-0E5679C26B25}" destId="{83BDE76F-8EDC-4B2E-8DFC-0298358052F0}" srcOrd="0" destOrd="0" presId="urn:microsoft.com/office/officeart/2005/8/layout/hierarchy1"/>
    <dgm:cxn modelId="{45E473DB-CE9C-4CD8-B176-623DAF012F65}" type="presParOf" srcId="{9717E954-E29E-4B92-AEF5-0E5679C26B25}" destId="{762F6E5D-5A4B-4314-B96E-DDA37EB60718}" srcOrd="1" destOrd="0" presId="urn:microsoft.com/office/officeart/2005/8/layout/hierarchy1"/>
    <dgm:cxn modelId="{CE2FD1D4-5007-42C5-93C0-FAD3DF4D34EA}" type="presParOf" srcId="{D7E32C93-4C0A-471D-92BF-43A4846E768E}" destId="{8158EA5D-D3AC-4535-B8F3-947E5F9BD3D1}" srcOrd="1" destOrd="0" presId="urn:microsoft.com/office/officeart/2005/8/layout/hierarchy1"/>
    <dgm:cxn modelId="{3A78F26B-DE9F-4FDF-B186-60FCAEEA76CE}" type="presParOf" srcId="{E3657F9E-A21B-4F22-A946-A263A92DCDFF}" destId="{154591DF-D5E5-43B2-A7EA-0AC1C0C60BC4}" srcOrd="2" destOrd="0" presId="urn:microsoft.com/office/officeart/2005/8/layout/hierarchy1"/>
    <dgm:cxn modelId="{3AA2F310-19A1-49BC-8EBE-63F9B567BE8D}" type="presParOf" srcId="{E3657F9E-A21B-4F22-A946-A263A92DCDFF}" destId="{B8ACC379-949F-4BAF-9229-FD0E00421F4A}" srcOrd="3" destOrd="0" presId="urn:microsoft.com/office/officeart/2005/8/layout/hierarchy1"/>
    <dgm:cxn modelId="{401C2EC8-2664-4A22-B5DA-7E2736AF443A}" type="presParOf" srcId="{B8ACC379-949F-4BAF-9229-FD0E00421F4A}" destId="{10E7F168-195E-4F06-8A2C-3F19312491FC}" srcOrd="0" destOrd="0" presId="urn:microsoft.com/office/officeart/2005/8/layout/hierarchy1"/>
    <dgm:cxn modelId="{7F484119-EC49-42C9-9A7B-C71BA3A247B7}" type="presParOf" srcId="{10E7F168-195E-4F06-8A2C-3F19312491FC}" destId="{B71E806D-D0CC-432D-9EDD-F389DB9FBE9C}" srcOrd="0" destOrd="0" presId="urn:microsoft.com/office/officeart/2005/8/layout/hierarchy1"/>
    <dgm:cxn modelId="{BCD056A4-9CC0-4AF4-B5DD-E36E9B65D0EE}" type="presParOf" srcId="{10E7F168-195E-4F06-8A2C-3F19312491FC}" destId="{CEF97E78-98D3-420D-A35F-AFB9F5C128F7}" srcOrd="1" destOrd="0" presId="urn:microsoft.com/office/officeart/2005/8/layout/hierarchy1"/>
    <dgm:cxn modelId="{8C1199AC-6D47-4ADF-AF3C-D08EBBF2A106}" type="presParOf" srcId="{B8ACC379-949F-4BAF-9229-FD0E00421F4A}" destId="{4E3933DD-BA78-4E3E-83C2-88CD7FA8003D}" srcOrd="1" destOrd="0" presId="urn:microsoft.com/office/officeart/2005/8/layout/hierarchy1"/>
    <dgm:cxn modelId="{0DBFA57D-DE62-4025-9067-0E888EF8AFD3}" type="presParOf" srcId="{4127884C-00AC-45E5-8633-C8D4AE082548}" destId="{F02B6E9F-6EDE-4652-BECE-E563A3B34DD6}" srcOrd="1" destOrd="0" presId="urn:microsoft.com/office/officeart/2005/8/layout/hierarchy1"/>
    <dgm:cxn modelId="{55895BA2-925B-47AB-90CC-A6AC1C0CEB28}" type="presParOf" srcId="{F02B6E9F-6EDE-4652-BECE-E563A3B34DD6}" destId="{A4D08AD8-A556-4B9C-98F9-D413A18BDEB3}" srcOrd="0" destOrd="0" presId="urn:microsoft.com/office/officeart/2005/8/layout/hierarchy1"/>
    <dgm:cxn modelId="{D8F546CA-7B91-47A0-AF36-3B0428E094B1}" type="presParOf" srcId="{A4D08AD8-A556-4B9C-98F9-D413A18BDEB3}" destId="{6854443C-7974-4CBD-8637-05858C2B2D86}" srcOrd="0" destOrd="0" presId="urn:microsoft.com/office/officeart/2005/8/layout/hierarchy1"/>
    <dgm:cxn modelId="{43816C4F-5924-46DE-88DB-8EE8E4DD0E6C}" type="presParOf" srcId="{A4D08AD8-A556-4B9C-98F9-D413A18BDEB3}" destId="{43A0288B-BF4B-4CA7-9377-2E323CFB375F}" srcOrd="1" destOrd="0" presId="urn:microsoft.com/office/officeart/2005/8/layout/hierarchy1"/>
    <dgm:cxn modelId="{A1696015-8095-4353-ACB7-84F19567B686}" type="presParOf" srcId="{F02B6E9F-6EDE-4652-BECE-E563A3B34DD6}" destId="{BDC51567-5091-416A-8DD6-51CB9F6FF0F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E969AD-2838-48D8-A32A-C55118F6C8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27E25B5-22C6-40EC-A9D0-718A93E866B9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Rozpočtové právo </a:t>
          </a:r>
        </a:p>
      </dgm:t>
    </dgm:pt>
    <dgm:pt modelId="{EB625B11-0AD8-40CC-B903-6819C791576B}" type="parTrans" cxnId="{076DF151-BAB3-4E68-AACC-2B4E125071D7}">
      <dgm:prSet/>
      <dgm:spPr/>
      <dgm:t>
        <a:bodyPr/>
        <a:lstStyle/>
        <a:p>
          <a:endParaRPr lang="cs-CZ"/>
        </a:p>
      </dgm:t>
    </dgm:pt>
    <dgm:pt modelId="{201B1D09-2039-4A6F-955F-06855AD26034}" type="sibTrans" cxnId="{076DF151-BAB3-4E68-AACC-2B4E125071D7}">
      <dgm:prSet/>
      <dgm:spPr/>
      <dgm:t>
        <a:bodyPr/>
        <a:lstStyle/>
        <a:p>
          <a:endParaRPr lang="cs-CZ"/>
        </a:p>
      </dgm:t>
    </dgm:pt>
    <dgm:pt modelId="{D475F41C-550B-4549-8BA4-B3438098FAC5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 užším smyslu</a:t>
          </a:r>
        </a:p>
      </dgm:t>
    </dgm:pt>
    <dgm:pt modelId="{B1631451-3A67-4347-AD3F-A8ED9D5E6F06}" type="parTrans" cxnId="{8994CC42-D079-43D7-B5DD-B6F5D6DD76AB}">
      <dgm:prSet/>
      <dgm:spPr/>
      <dgm:t>
        <a:bodyPr/>
        <a:lstStyle/>
        <a:p>
          <a:endParaRPr lang="cs-CZ"/>
        </a:p>
      </dgm:t>
    </dgm:pt>
    <dgm:pt modelId="{58B91FB6-7791-46FC-B739-15AE17D00387}" type="sibTrans" cxnId="{8994CC42-D079-43D7-B5DD-B6F5D6DD76AB}">
      <dgm:prSet/>
      <dgm:spPr/>
      <dgm:t>
        <a:bodyPr/>
        <a:lstStyle/>
        <a:p>
          <a:endParaRPr lang="cs-CZ"/>
        </a:p>
      </dgm:t>
    </dgm:pt>
    <dgm:pt modelId="{BBF0D1EE-92CB-477F-A2DA-FD06CCCF6993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Daňové právo</a:t>
          </a:r>
        </a:p>
      </dgm:t>
    </dgm:pt>
    <dgm:pt modelId="{94C4BD7A-1C95-46FA-BE49-ACBED53AD767}" type="parTrans" cxnId="{4B958FAC-19A4-4F8F-8587-AFFBA2BE7C0E}">
      <dgm:prSet/>
      <dgm:spPr/>
      <dgm:t>
        <a:bodyPr/>
        <a:lstStyle/>
        <a:p>
          <a:endParaRPr lang="cs-CZ"/>
        </a:p>
      </dgm:t>
    </dgm:pt>
    <dgm:pt modelId="{63A7694B-8629-4ECA-A62A-7D8E6FB25391}" type="sibTrans" cxnId="{4B958FAC-19A4-4F8F-8587-AFFBA2BE7C0E}">
      <dgm:prSet/>
      <dgm:spPr/>
      <dgm:t>
        <a:bodyPr/>
        <a:lstStyle/>
        <a:p>
          <a:endParaRPr lang="cs-CZ"/>
        </a:p>
      </dgm:t>
    </dgm:pt>
    <dgm:pt modelId="{4C2C42C1-5E13-4591-B937-46AB7DA1AF50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 širším smyslu</a:t>
          </a:r>
        </a:p>
      </dgm:t>
    </dgm:pt>
    <dgm:pt modelId="{130045EF-25C7-4359-9BAA-9031685BFBC9}" type="parTrans" cxnId="{A1455348-3E08-47C6-93FA-4488BCC5D2A7}">
      <dgm:prSet/>
      <dgm:spPr/>
      <dgm:t>
        <a:bodyPr/>
        <a:lstStyle/>
        <a:p>
          <a:endParaRPr lang="cs-CZ"/>
        </a:p>
      </dgm:t>
    </dgm:pt>
    <dgm:pt modelId="{1197A01F-813B-4502-B652-403821F177E5}" type="sibTrans" cxnId="{A1455348-3E08-47C6-93FA-4488BCC5D2A7}">
      <dgm:prSet/>
      <dgm:spPr/>
      <dgm:t>
        <a:bodyPr/>
        <a:lstStyle/>
        <a:p>
          <a:endParaRPr lang="cs-CZ"/>
        </a:p>
      </dgm:t>
    </dgm:pt>
    <dgm:pt modelId="{59CE040C-A98B-474C-8BDF-EA59D15F8AD4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Dotační právo</a:t>
          </a:r>
        </a:p>
      </dgm:t>
    </dgm:pt>
    <dgm:pt modelId="{CBCE5F7C-8916-4472-8AAA-6002AAEAF5D1}" type="parTrans" cxnId="{98AAB16F-DEFE-4717-9C15-B433EC3CF140}">
      <dgm:prSet/>
      <dgm:spPr/>
      <dgm:t>
        <a:bodyPr/>
        <a:lstStyle/>
        <a:p>
          <a:endParaRPr lang="cs-CZ"/>
        </a:p>
      </dgm:t>
    </dgm:pt>
    <dgm:pt modelId="{330C0295-5B7C-44CD-BEB1-1FE95A0016FA}" type="sibTrans" cxnId="{98AAB16F-DEFE-4717-9C15-B433EC3CF140}">
      <dgm:prSet/>
      <dgm:spPr/>
      <dgm:t>
        <a:bodyPr/>
        <a:lstStyle/>
        <a:p>
          <a:endParaRPr lang="cs-CZ"/>
        </a:p>
      </dgm:t>
    </dgm:pt>
    <dgm:pt modelId="{EED4D322-DB44-41BC-9558-589288E1B8C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 širším smyslu</a:t>
          </a:r>
        </a:p>
      </dgm:t>
    </dgm:pt>
    <dgm:pt modelId="{9FB3F578-7A84-4563-8639-768C79903192}" type="parTrans" cxnId="{D5772042-6616-4323-B810-3588B8392810}">
      <dgm:prSet/>
      <dgm:spPr/>
      <dgm:t>
        <a:bodyPr/>
        <a:lstStyle/>
        <a:p>
          <a:endParaRPr lang="cs-CZ"/>
        </a:p>
      </dgm:t>
    </dgm:pt>
    <dgm:pt modelId="{3D345B0B-2BA3-4837-82C4-40B2C72D25C1}" type="sibTrans" cxnId="{D5772042-6616-4323-B810-3588B8392810}">
      <dgm:prSet/>
      <dgm:spPr/>
      <dgm:t>
        <a:bodyPr/>
        <a:lstStyle/>
        <a:p>
          <a:endParaRPr lang="cs-CZ"/>
        </a:p>
      </dgm:t>
    </dgm:pt>
    <dgm:pt modelId="{1CAF3467-7367-49B7-BD62-5337E52338CC}" type="pres">
      <dgm:prSet presAssocID="{C1E969AD-2838-48D8-A32A-C55118F6C842}" presName="Name0" presStyleCnt="0">
        <dgm:presLayoutVars>
          <dgm:dir/>
          <dgm:animLvl val="lvl"/>
          <dgm:resizeHandles val="exact"/>
        </dgm:presLayoutVars>
      </dgm:prSet>
      <dgm:spPr/>
    </dgm:pt>
    <dgm:pt modelId="{686D28B9-447D-43C6-8771-BB1BF927D465}" type="pres">
      <dgm:prSet presAssocID="{527E25B5-22C6-40EC-A9D0-718A93E866B9}" presName="composite" presStyleCnt="0"/>
      <dgm:spPr/>
    </dgm:pt>
    <dgm:pt modelId="{400C9D4F-10DC-4540-BD7C-D742F94BF5AB}" type="pres">
      <dgm:prSet presAssocID="{527E25B5-22C6-40EC-A9D0-718A93E866B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59D027D-5443-48B2-A9A5-1A73907B3B0E}" type="pres">
      <dgm:prSet presAssocID="{527E25B5-22C6-40EC-A9D0-718A93E866B9}" presName="desTx" presStyleLbl="alignAccFollowNode1" presStyleIdx="0" presStyleCnt="3">
        <dgm:presLayoutVars>
          <dgm:bulletEnabled val="1"/>
        </dgm:presLayoutVars>
      </dgm:prSet>
      <dgm:spPr/>
    </dgm:pt>
    <dgm:pt modelId="{1852A9BE-0765-4035-B7F4-710285A2A977}" type="pres">
      <dgm:prSet presAssocID="{201B1D09-2039-4A6F-955F-06855AD26034}" presName="space" presStyleCnt="0"/>
      <dgm:spPr/>
    </dgm:pt>
    <dgm:pt modelId="{AEC32AFA-68D2-4AD3-B4A9-4B6E8D9AC658}" type="pres">
      <dgm:prSet presAssocID="{BBF0D1EE-92CB-477F-A2DA-FD06CCCF6993}" presName="composite" presStyleCnt="0"/>
      <dgm:spPr/>
    </dgm:pt>
    <dgm:pt modelId="{45C86C11-BB45-4F80-8655-3DB56F51C81D}" type="pres">
      <dgm:prSet presAssocID="{BBF0D1EE-92CB-477F-A2DA-FD06CCCF699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435B620-1A64-414A-A152-CF67E8CF0E2F}" type="pres">
      <dgm:prSet presAssocID="{BBF0D1EE-92CB-477F-A2DA-FD06CCCF6993}" presName="desTx" presStyleLbl="alignAccFollowNode1" presStyleIdx="1" presStyleCnt="3">
        <dgm:presLayoutVars>
          <dgm:bulletEnabled val="1"/>
        </dgm:presLayoutVars>
      </dgm:prSet>
      <dgm:spPr/>
    </dgm:pt>
    <dgm:pt modelId="{39729FE8-8DD4-4AFB-9256-5DB8993FB406}" type="pres">
      <dgm:prSet presAssocID="{63A7694B-8629-4ECA-A62A-7D8E6FB25391}" presName="space" presStyleCnt="0"/>
      <dgm:spPr/>
    </dgm:pt>
    <dgm:pt modelId="{7CB4C0F3-F07B-4C8D-9EEA-5543AD1E811A}" type="pres">
      <dgm:prSet presAssocID="{59CE040C-A98B-474C-8BDF-EA59D15F8AD4}" presName="composite" presStyleCnt="0"/>
      <dgm:spPr/>
    </dgm:pt>
    <dgm:pt modelId="{C3D5DC1A-BCED-425E-A4FE-8FB7CC2E2DA5}" type="pres">
      <dgm:prSet presAssocID="{59CE040C-A98B-474C-8BDF-EA59D15F8AD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E4F2444-0B9D-4901-BE84-A9DDAE167879}" type="pres">
      <dgm:prSet presAssocID="{59CE040C-A98B-474C-8BDF-EA59D15F8AD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DAD640E-C3EB-4223-918D-4D7CD65A87D9}" type="presOf" srcId="{C1E969AD-2838-48D8-A32A-C55118F6C842}" destId="{1CAF3467-7367-49B7-BD62-5337E52338CC}" srcOrd="0" destOrd="0" presId="urn:microsoft.com/office/officeart/2005/8/layout/hList1"/>
    <dgm:cxn modelId="{45058A21-D265-4404-95E8-F28B431C0826}" type="presOf" srcId="{527E25B5-22C6-40EC-A9D0-718A93E866B9}" destId="{400C9D4F-10DC-4540-BD7C-D742F94BF5AB}" srcOrd="0" destOrd="0" presId="urn:microsoft.com/office/officeart/2005/8/layout/hList1"/>
    <dgm:cxn modelId="{D5772042-6616-4323-B810-3588B8392810}" srcId="{59CE040C-A98B-474C-8BDF-EA59D15F8AD4}" destId="{EED4D322-DB44-41BC-9558-589288E1B8C7}" srcOrd="0" destOrd="0" parTransId="{9FB3F578-7A84-4563-8639-768C79903192}" sibTransId="{3D345B0B-2BA3-4837-82C4-40B2C72D25C1}"/>
    <dgm:cxn modelId="{8994CC42-D079-43D7-B5DD-B6F5D6DD76AB}" srcId="{527E25B5-22C6-40EC-A9D0-718A93E866B9}" destId="{D475F41C-550B-4549-8BA4-B3438098FAC5}" srcOrd="0" destOrd="0" parTransId="{B1631451-3A67-4347-AD3F-A8ED9D5E6F06}" sibTransId="{58B91FB6-7791-46FC-B739-15AE17D00387}"/>
    <dgm:cxn modelId="{A1455348-3E08-47C6-93FA-4488BCC5D2A7}" srcId="{BBF0D1EE-92CB-477F-A2DA-FD06CCCF6993}" destId="{4C2C42C1-5E13-4591-B937-46AB7DA1AF50}" srcOrd="0" destOrd="0" parTransId="{130045EF-25C7-4359-9BAA-9031685BFBC9}" sibTransId="{1197A01F-813B-4502-B652-403821F177E5}"/>
    <dgm:cxn modelId="{98AAB16F-DEFE-4717-9C15-B433EC3CF140}" srcId="{C1E969AD-2838-48D8-A32A-C55118F6C842}" destId="{59CE040C-A98B-474C-8BDF-EA59D15F8AD4}" srcOrd="2" destOrd="0" parTransId="{CBCE5F7C-8916-4472-8AAA-6002AAEAF5D1}" sibTransId="{330C0295-5B7C-44CD-BEB1-1FE95A0016FA}"/>
    <dgm:cxn modelId="{076DF151-BAB3-4E68-AACC-2B4E125071D7}" srcId="{C1E969AD-2838-48D8-A32A-C55118F6C842}" destId="{527E25B5-22C6-40EC-A9D0-718A93E866B9}" srcOrd="0" destOrd="0" parTransId="{EB625B11-0AD8-40CC-B903-6819C791576B}" sibTransId="{201B1D09-2039-4A6F-955F-06855AD26034}"/>
    <dgm:cxn modelId="{1A0AEB56-BB26-4B7C-81C0-F15589E1A1F1}" type="presOf" srcId="{BBF0D1EE-92CB-477F-A2DA-FD06CCCF6993}" destId="{45C86C11-BB45-4F80-8655-3DB56F51C81D}" srcOrd="0" destOrd="0" presId="urn:microsoft.com/office/officeart/2005/8/layout/hList1"/>
    <dgm:cxn modelId="{D7841A7D-4A5A-4D16-B981-3ADD26BA223C}" type="presOf" srcId="{EED4D322-DB44-41BC-9558-589288E1B8C7}" destId="{BE4F2444-0B9D-4901-BE84-A9DDAE167879}" srcOrd="0" destOrd="0" presId="urn:microsoft.com/office/officeart/2005/8/layout/hList1"/>
    <dgm:cxn modelId="{CF2DB3A7-114F-4AB8-BEDE-29CD2B53F476}" type="presOf" srcId="{59CE040C-A98B-474C-8BDF-EA59D15F8AD4}" destId="{C3D5DC1A-BCED-425E-A4FE-8FB7CC2E2DA5}" srcOrd="0" destOrd="0" presId="urn:microsoft.com/office/officeart/2005/8/layout/hList1"/>
    <dgm:cxn modelId="{4B958FAC-19A4-4F8F-8587-AFFBA2BE7C0E}" srcId="{C1E969AD-2838-48D8-A32A-C55118F6C842}" destId="{BBF0D1EE-92CB-477F-A2DA-FD06CCCF6993}" srcOrd="1" destOrd="0" parTransId="{94C4BD7A-1C95-46FA-BE49-ACBED53AD767}" sibTransId="{63A7694B-8629-4ECA-A62A-7D8E6FB25391}"/>
    <dgm:cxn modelId="{E92D94B8-3390-4C94-ADD9-D2176D987882}" type="presOf" srcId="{D475F41C-550B-4549-8BA4-B3438098FAC5}" destId="{159D027D-5443-48B2-A9A5-1A73907B3B0E}" srcOrd="0" destOrd="0" presId="urn:microsoft.com/office/officeart/2005/8/layout/hList1"/>
    <dgm:cxn modelId="{FDAEB6CD-C4EB-46EA-AE68-B5FF158AA504}" type="presOf" srcId="{4C2C42C1-5E13-4591-B937-46AB7DA1AF50}" destId="{A435B620-1A64-414A-A152-CF67E8CF0E2F}" srcOrd="0" destOrd="0" presId="urn:microsoft.com/office/officeart/2005/8/layout/hList1"/>
    <dgm:cxn modelId="{73E80DE6-AF5E-49BE-A297-DE8588294F35}" type="presParOf" srcId="{1CAF3467-7367-49B7-BD62-5337E52338CC}" destId="{686D28B9-447D-43C6-8771-BB1BF927D465}" srcOrd="0" destOrd="0" presId="urn:microsoft.com/office/officeart/2005/8/layout/hList1"/>
    <dgm:cxn modelId="{868BE07F-4539-4031-85D9-517FFC69045A}" type="presParOf" srcId="{686D28B9-447D-43C6-8771-BB1BF927D465}" destId="{400C9D4F-10DC-4540-BD7C-D742F94BF5AB}" srcOrd="0" destOrd="0" presId="urn:microsoft.com/office/officeart/2005/8/layout/hList1"/>
    <dgm:cxn modelId="{7CDAA2E1-CD32-4E01-B5E4-019428001928}" type="presParOf" srcId="{686D28B9-447D-43C6-8771-BB1BF927D465}" destId="{159D027D-5443-48B2-A9A5-1A73907B3B0E}" srcOrd="1" destOrd="0" presId="urn:microsoft.com/office/officeart/2005/8/layout/hList1"/>
    <dgm:cxn modelId="{5FEEAFB9-E795-4159-A9C9-6819055AB022}" type="presParOf" srcId="{1CAF3467-7367-49B7-BD62-5337E52338CC}" destId="{1852A9BE-0765-4035-B7F4-710285A2A977}" srcOrd="1" destOrd="0" presId="urn:microsoft.com/office/officeart/2005/8/layout/hList1"/>
    <dgm:cxn modelId="{6D145142-DC38-480E-B078-7E07DE0D5A1C}" type="presParOf" srcId="{1CAF3467-7367-49B7-BD62-5337E52338CC}" destId="{AEC32AFA-68D2-4AD3-B4A9-4B6E8D9AC658}" srcOrd="2" destOrd="0" presId="urn:microsoft.com/office/officeart/2005/8/layout/hList1"/>
    <dgm:cxn modelId="{208658D6-8C88-46AC-B94B-7399BC07CE15}" type="presParOf" srcId="{AEC32AFA-68D2-4AD3-B4A9-4B6E8D9AC658}" destId="{45C86C11-BB45-4F80-8655-3DB56F51C81D}" srcOrd="0" destOrd="0" presId="urn:microsoft.com/office/officeart/2005/8/layout/hList1"/>
    <dgm:cxn modelId="{04FDAFF9-66C3-4254-853B-38747B43BA5E}" type="presParOf" srcId="{AEC32AFA-68D2-4AD3-B4A9-4B6E8D9AC658}" destId="{A435B620-1A64-414A-A152-CF67E8CF0E2F}" srcOrd="1" destOrd="0" presId="urn:microsoft.com/office/officeart/2005/8/layout/hList1"/>
    <dgm:cxn modelId="{76B6733C-17C6-4BAB-9D80-2699CE11130D}" type="presParOf" srcId="{1CAF3467-7367-49B7-BD62-5337E52338CC}" destId="{39729FE8-8DD4-4AFB-9256-5DB8993FB406}" srcOrd="3" destOrd="0" presId="urn:microsoft.com/office/officeart/2005/8/layout/hList1"/>
    <dgm:cxn modelId="{6140AF36-A900-4281-BE2A-F6CCFF2B6E75}" type="presParOf" srcId="{1CAF3467-7367-49B7-BD62-5337E52338CC}" destId="{7CB4C0F3-F07B-4C8D-9EEA-5543AD1E811A}" srcOrd="4" destOrd="0" presId="urn:microsoft.com/office/officeart/2005/8/layout/hList1"/>
    <dgm:cxn modelId="{7AC34A76-B47C-468C-9B82-9312277DBC2F}" type="presParOf" srcId="{7CB4C0F3-F07B-4C8D-9EEA-5543AD1E811A}" destId="{C3D5DC1A-BCED-425E-A4FE-8FB7CC2E2DA5}" srcOrd="0" destOrd="0" presId="urn:microsoft.com/office/officeart/2005/8/layout/hList1"/>
    <dgm:cxn modelId="{51F8E511-0CBB-48AC-B2FE-73CB7029D816}" type="presParOf" srcId="{7CB4C0F3-F07B-4C8D-9EEA-5543AD1E811A}" destId="{BE4F2444-0B9D-4901-BE84-A9DDAE16787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E969AD-2838-48D8-A32A-C55118F6C8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27E25B5-22C6-40EC-A9D0-718A93E866B9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Měnové a devizové právo </a:t>
          </a:r>
        </a:p>
      </dgm:t>
    </dgm:pt>
    <dgm:pt modelId="{EB625B11-0AD8-40CC-B903-6819C791576B}" type="parTrans" cxnId="{076DF151-BAB3-4E68-AACC-2B4E125071D7}">
      <dgm:prSet/>
      <dgm:spPr/>
      <dgm:t>
        <a:bodyPr/>
        <a:lstStyle/>
        <a:p>
          <a:endParaRPr lang="cs-CZ"/>
        </a:p>
      </dgm:t>
    </dgm:pt>
    <dgm:pt modelId="{201B1D09-2039-4A6F-955F-06855AD26034}" type="sibTrans" cxnId="{076DF151-BAB3-4E68-AACC-2B4E125071D7}">
      <dgm:prSet/>
      <dgm:spPr/>
      <dgm:t>
        <a:bodyPr/>
        <a:lstStyle/>
        <a:p>
          <a:endParaRPr lang="cs-CZ"/>
        </a:p>
      </dgm:t>
    </dgm:pt>
    <dgm:pt modelId="{D475F41C-550B-4549-8BA4-B3438098FAC5}">
      <dgm:prSet phldrT="[Text]"/>
      <dgm:spPr/>
      <dgm:t>
        <a:bodyPr/>
        <a:lstStyle/>
        <a:p>
          <a:endParaRPr lang="cs-CZ" dirty="0">
            <a:latin typeface="Gill Sans MT" panose="020B0502020104020203" pitchFamily="34" charset="-18"/>
          </a:endParaRPr>
        </a:p>
      </dgm:t>
    </dgm:pt>
    <dgm:pt modelId="{B1631451-3A67-4347-AD3F-A8ED9D5E6F06}" type="parTrans" cxnId="{8994CC42-D079-43D7-B5DD-B6F5D6DD76AB}">
      <dgm:prSet/>
      <dgm:spPr/>
      <dgm:t>
        <a:bodyPr/>
        <a:lstStyle/>
        <a:p>
          <a:endParaRPr lang="cs-CZ"/>
        </a:p>
      </dgm:t>
    </dgm:pt>
    <dgm:pt modelId="{58B91FB6-7791-46FC-B739-15AE17D00387}" type="sibTrans" cxnId="{8994CC42-D079-43D7-B5DD-B6F5D6DD76AB}">
      <dgm:prSet/>
      <dgm:spPr/>
      <dgm:t>
        <a:bodyPr/>
        <a:lstStyle/>
        <a:p>
          <a:endParaRPr lang="cs-CZ"/>
        </a:p>
      </dgm:t>
    </dgm:pt>
    <dgm:pt modelId="{BBF0D1EE-92CB-477F-A2DA-FD06CCCF6993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Právo finančního systému</a:t>
          </a:r>
        </a:p>
      </dgm:t>
    </dgm:pt>
    <dgm:pt modelId="{94C4BD7A-1C95-46FA-BE49-ACBED53AD767}" type="parTrans" cxnId="{4B958FAC-19A4-4F8F-8587-AFFBA2BE7C0E}">
      <dgm:prSet/>
      <dgm:spPr/>
      <dgm:t>
        <a:bodyPr/>
        <a:lstStyle/>
        <a:p>
          <a:endParaRPr lang="cs-CZ"/>
        </a:p>
      </dgm:t>
    </dgm:pt>
    <dgm:pt modelId="{63A7694B-8629-4ECA-A62A-7D8E6FB25391}" type="sibTrans" cxnId="{4B958FAC-19A4-4F8F-8587-AFFBA2BE7C0E}">
      <dgm:prSet/>
      <dgm:spPr/>
      <dgm:t>
        <a:bodyPr/>
        <a:lstStyle/>
        <a:p>
          <a:endParaRPr lang="cs-CZ"/>
        </a:p>
      </dgm:t>
    </dgm:pt>
    <dgm:pt modelId="{4C2C42C1-5E13-4591-B937-46AB7DA1AF50}">
      <dgm:prSet phldrT="[Text]"/>
      <dgm:spPr/>
      <dgm:t>
        <a:bodyPr/>
        <a:lstStyle/>
        <a:p>
          <a:endParaRPr lang="cs-CZ" dirty="0">
            <a:latin typeface="Gill Sans MT" panose="020B0502020104020203" pitchFamily="34" charset="-18"/>
          </a:endParaRPr>
        </a:p>
      </dgm:t>
    </dgm:pt>
    <dgm:pt modelId="{130045EF-25C7-4359-9BAA-9031685BFBC9}" type="parTrans" cxnId="{A1455348-3E08-47C6-93FA-4488BCC5D2A7}">
      <dgm:prSet/>
      <dgm:spPr/>
      <dgm:t>
        <a:bodyPr/>
        <a:lstStyle/>
        <a:p>
          <a:endParaRPr lang="cs-CZ"/>
        </a:p>
      </dgm:t>
    </dgm:pt>
    <dgm:pt modelId="{1197A01F-813B-4502-B652-403821F177E5}" type="sibTrans" cxnId="{A1455348-3E08-47C6-93FA-4488BCC5D2A7}">
      <dgm:prSet/>
      <dgm:spPr/>
      <dgm:t>
        <a:bodyPr/>
        <a:lstStyle/>
        <a:p>
          <a:endParaRPr lang="cs-CZ"/>
        </a:p>
      </dgm:t>
    </dgm:pt>
    <dgm:pt modelId="{59CE040C-A98B-474C-8BDF-EA59D15F8AD4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Rozšířené podobory</a:t>
          </a:r>
        </a:p>
      </dgm:t>
    </dgm:pt>
    <dgm:pt modelId="{CBCE5F7C-8916-4472-8AAA-6002AAEAF5D1}" type="parTrans" cxnId="{98AAB16F-DEFE-4717-9C15-B433EC3CF140}">
      <dgm:prSet/>
      <dgm:spPr/>
      <dgm:t>
        <a:bodyPr/>
        <a:lstStyle/>
        <a:p>
          <a:endParaRPr lang="cs-CZ"/>
        </a:p>
      </dgm:t>
    </dgm:pt>
    <dgm:pt modelId="{330C0295-5B7C-44CD-BEB1-1FE95A0016FA}" type="sibTrans" cxnId="{98AAB16F-DEFE-4717-9C15-B433EC3CF140}">
      <dgm:prSet/>
      <dgm:spPr/>
      <dgm:t>
        <a:bodyPr/>
        <a:lstStyle/>
        <a:p>
          <a:endParaRPr lang="cs-CZ"/>
        </a:p>
      </dgm:t>
    </dgm:pt>
    <dgm:pt modelId="{EED4D322-DB44-41BC-9558-589288E1B8C7}">
      <dgm:prSet phldrT="[Text]" custT="1"/>
      <dgm:spPr/>
      <dgm:t>
        <a:bodyPr/>
        <a:lstStyle/>
        <a:p>
          <a:r>
            <a:rPr lang="cs-CZ" sz="2400" dirty="0">
              <a:latin typeface="Gill Sans MT" panose="020B0502020104020203" pitchFamily="34" charset="-18"/>
            </a:rPr>
            <a:t>bankovní právo</a:t>
          </a:r>
        </a:p>
      </dgm:t>
    </dgm:pt>
    <dgm:pt modelId="{9FB3F578-7A84-4563-8639-768C79903192}" type="parTrans" cxnId="{D5772042-6616-4323-B810-3588B8392810}">
      <dgm:prSet/>
      <dgm:spPr/>
      <dgm:t>
        <a:bodyPr/>
        <a:lstStyle/>
        <a:p>
          <a:endParaRPr lang="cs-CZ"/>
        </a:p>
      </dgm:t>
    </dgm:pt>
    <dgm:pt modelId="{3D345B0B-2BA3-4837-82C4-40B2C72D25C1}" type="sibTrans" cxnId="{D5772042-6616-4323-B810-3588B8392810}">
      <dgm:prSet/>
      <dgm:spPr/>
      <dgm:t>
        <a:bodyPr/>
        <a:lstStyle/>
        <a:p>
          <a:endParaRPr lang="cs-CZ"/>
        </a:p>
      </dgm:t>
    </dgm:pt>
    <dgm:pt modelId="{D7EE970F-9969-4F36-BE82-9D804844FD90}">
      <dgm:prSet phldrT="[Text]" custT="1"/>
      <dgm:spPr/>
      <dgm:t>
        <a:bodyPr/>
        <a:lstStyle/>
        <a:p>
          <a:r>
            <a:rPr lang="cs-CZ" sz="2400" dirty="0">
              <a:latin typeface="Gill Sans MT" panose="020B0502020104020203" pitchFamily="34" charset="-18"/>
            </a:rPr>
            <a:t>pojišťovací právo</a:t>
          </a:r>
        </a:p>
      </dgm:t>
    </dgm:pt>
    <dgm:pt modelId="{F62B6686-C3B0-45DD-8F60-7791090DEEAA}" type="parTrans" cxnId="{97E85420-B9B9-4154-9477-C4F6AE0A93B7}">
      <dgm:prSet/>
      <dgm:spPr/>
      <dgm:t>
        <a:bodyPr/>
        <a:lstStyle/>
        <a:p>
          <a:endParaRPr lang="cs-CZ"/>
        </a:p>
      </dgm:t>
    </dgm:pt>
    <dgm:pt modelId="{7825DAB7-9C9E-42C3-BF48-EC569F7613BA}" type="sibTrans" cxnId="{97E85420-B9B9-4154-9477-C4F6AE0A93B7}">
      <dgm:prSet/>
      <dgm:spPr/>
      <dgm:t>
        <a:bodyPr/>
        <a:lstStyle/>
        <a:p>
          <a:endParaRPr lang="cs-CZ"/>
        </a:p>
      </dgm:t>
    </dgm:pt>
    <dgm:pt modelId="{57758709-7D4C-4987-9ECB-C0D1AE94942C}">
      <dgm:prSet phldrT="[Text]" custT="1"/>
      <dgm:spPr/>
      <dgm:t>
        <a:bodyPr/>
        <a:lstStyle/>
        <a:p>
          <a:r>
            <a:rPr lang="cs-CZ" sz="2400" dirty="0">
              <a:latin typeface="Gill Sans MT" panose="020B0502020104020203" pitchFamily="34" charset="-18"/>
            </a:rPr>
            <a:t>právo kapitálového trhu</a:t>
          </a:r>
        </a:p>
      </dgm:t>
    </dgm:pt>
    <dgm:pt modelId="{1BE5AF80-8718-4BF9-9F82-411C7E83FFFD}" type="parTrans" cxnId="{EAE2FD99-73D3-49DB-870D-3A6F1164EB2A}">
      <dgm:prSet/>
      <dgm:spPr/>
      <dgm:t>
        <a:bodyPr/>
        <a:lstStyle/>
        <a:p>
          <a:endParaRPr lang="cs-CZ"/>
        </a:p>
      </dgm:t>
    </dgm:pt>
    <dgm:pt modelId="{1289BCCF-E433-43BC-BA3E-E9CA3215F11B}" type="sibTrans" cxnId="{EAE2FD99-73D3-49DB-870D-3A6F1164EB2A}">
      <dgm:prSet/>
      <dgm:spPr/>
      <dgm:t>
        <a:bodyPr/>
        <a:lstStyle/>
        <a:p>
          <a:endParaRPr lang="cs-CZ"/>
        </a:p>
      </dgm:t>
    </dgm:pt>
    <dgm:pt modelId="{1CAF3467-7367-49B7-BD62-5337E52338CC}" type="pres">
      <dgm:prSet presAssocID="{C1E969AD-2838-48D8-A32A-C55118F6C842}" presName="Name0" presStyleCnt="0">
        <dgm:presLayoutVars>
          <dgm:dir/>
          <dgm:animLvl val="lvl"/>
          <dgm:resizeHandles val="exact"/>
        </dgm:presLayoutVars>
      </dgm:prSet>
      <dgm:spPr/>
    </dgm:pt>
    <dgm:pt modelId="{686D28B9-447D-43C6-8771-BB1BF927D465}" type="pres">
      <dgm:prSet presAssocID="{527E25B5-22C6-40EC-A9D0-718A93E866B9}" presName="composite" presStyleCnt="0"/>
      <dgm:spPr/>
    </dgm:pt>
    <dgm:pt modelId="{400C9D4F-10DC-4540-BD7C-D742F94BF5AB}" type="pres">
      <dgm:prSet presAssocID="{527E25B5-22C6-40EC-A9D0-718A93E866B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59D027D-5443-48B2-A9A5-1A73907B3B0E}" type="pres">
      <dgm:prSet presAssocID="{527E25B5-22C6-40EC-A9D0-718A93E866B9}" presName="desTx" presStyleLbl="alignAccFollowNode1" presStyleIdx="0" presStyleCnt="3">
        <dgm:presLayoutVars>
          <dgm:bulletEnabled val="1"/>
        </dgm:presLayoutVars>
      </dgm:prSet>
      <dgm:spPr/>
    </dgm:pt>
    <dgm:pt modelId="{1852A9BE-0765-4035-B7F4-710285A2A977}" type="pres">
      <dgm:prSet presAssocID="{201B1D09-2039-4A6F-955F-06855AD26034}" presName="space" presStyleCnt="0"/>
      <dgm:spPr/>
    </dgm:pt>
    <dgm:pt modelId="{AEC32AFA-68D2-4AD3-B4A9-4B6E8D9AC658}" type="pres">
      <dgm:prSet presAssocID="{BBF0D1EE-92CB-477F-A2DA-FD06CCCF6993}" presName="composite" presStyleCnt="0"/>
      <dgm:spPr/>
    </dgm:pt>
    <dgm:pt modelId="{45C86C11-BB45-4F80-8655-3DB56F51C81D}" type="pres">
      <dgm:prSet presAssocID="{BBF0D1EE-92CB-477F-A2DA-FD06CCCF699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435B620-1A64-414A-A152-CF67E8CF0E2F}" type="pres">
      <dgm:prSet presAssocID="{BBF0D1EE-92CB-477F-A2DA-FD06CCCF6993}" presName="desTx" presStyleLbl="alignAccFollowNode1" presStyleIdx="1" presStyleCnt="3">
        <dgm:presLayoutVars>
          <dgm:bulletEnabled val="1"/>
        </dgm:presLayoutVars>
      </dgm:prSet>
      <dgm:spPr/>
    </dgm:pt>
    <dgm:pt modelId="{39729FE8-8DD4-4AFB-9256-5DB8993FB406}" type="pres">
      <dgm:prSet presAssocID="{63A7694B-8629-4ECA-A62A-7D8E6FB25391}" presName="space" presStyleCnt="0"/>
      <dgm:spPr/>
    </dgm:pt>
    <dgm:pt modelId="{7CB4C0F3-F07B-4C8D-9EEA-5543AD1E811A}" type="pres">
      <dgm:prSet presAssocID="{59CE040C-A98B-474C-8BDF-EA59D15F8AD4}" presName="composite" presStyleCnt="0"/>
      <dgm:spPr/>
    </dgm:pt>
    <dgm:pt modelId="{C3D5DC1A-BCED-425E-A4FE-8FB7CC2E2DA5}" type="pres">
      <dgm:prSet presAssocID="{59CE040C-A98B-474C-8BDF-EA59D15F8AD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E4F2444-0B9D-4901-BE84-A9DDAE167879}" type="pres">
      <dgm:prSet presAssocID="{59CE040C-A98B-474C-8BDF-EA59D15F8AD4}" presName="desTx" presStyleLbl="alignAccFollowNode1" presStyleIdx="2" presStyleCnt="3" custLinFactNeighborY="0">
        <dgm:presLayoutVars>
          <dgm:bulletEnabled val="1"/>
        </dgm:presLayoutVars>
      </dgm:prSet>
      <dgm:spPr/>
    </dgm:pt>
  </dgm:ptLst>
  <dgm:cxnLst>
    <dgm:cxn modelId="{BDAD640E-C3EB-4223-918D-4D7CD65A87D9}" type="presOf" srcId="{C1E969AD-2838-48D8-A32A-C55118F6C842}" destId="{1CAF3467-7367-49B7-BD62-5337E52338CC}" srcOrd="0" destOrd="0" presId="urn:microsoft.com/office/officeart/2005/8/layout/hList1"/>
    <dgm:cxn modelId="{97E85420-B9B9-4154-9477-C4F6AE0A93B7}" srcId="{59CE040C-A98B-474C-8BDF-EA59D15F8AD4}" destId="{D7EE970F-9969-4F36-BE82-9D804844FD90}" srcOrd="1" destOrd="0" parTransId="{F62B6686-C3B0-45DD-8F60-7791090DEEAA}" sibTransId="{7825DAB7-9C9E-42C3-BF48-EC569F7613BA}"/>
    <dgm:cxn modelId="{45058A21-D265-4404-95E8-F28B431C0826}" type="presOf" srcId="{527E25B5-22C6-40EC-A9D0-718A93E866B9}" destId="{400C9D4F-10DC-4540-BD7C-D742F94BF5AB}" srcOrd="0" destOrd="0" presId="urn:microsoft.com/office/officeart/2005/8/layout/hList1"/>
    <dgm:cxn modelId="{07D74B5D-5D42-494A-89B3-6A74EF306FE4}" type="presOf" srcId="{57758709-7D4C-4987-9ECB-C0D1AE94942C}" destId="{BE4F2444-0B9D-4901-BE84-A9DDAE167879}" srcOrd="0" destOrd="2" presId="urn:microsoft.com/office/officeart/2005/8/layout/hList1"/>
    <dgm:cxn modelId="{D5772042-6616-4323-B810-3588B8392810}" srcId="{59CE040C-A98B-474C-8BDF-EA59D15F8AD4}" destId="{EED4D322-DB44-41BC-9558-589288E1B8C7}" srcOrd="0" destOrd="0" parTransId="{9FB3F578-7A84-4563-8639-768C79903192}" sibTransId="{3D345B0B-2BA3-4837-82C4-40B2C72D25C1}"/>
    <dgm:cxn modelId="{8994CC42-D079-43D7-B5DD-B6F5D6DD76AB}" srcId="{527E25B5-22C6-40EC-A9D0-718A93E866B9}" destId="{D475F41C-550B-4549-8BA4-B3438098FAC5}" srcOrd="0" destOrd="0" parTransId="{B1631451-3A67-4347-AD3F-A8ED9D5E6F06}" sibTransId="{58B91FB6-7791-46FC-B739-15AE17D00387}"/>
    <dgm:cxn modelId="{A1455348-3E08-47C6-93FA-4488BCC5D2A7}" srcId="{BBF0D1EE-92CB-477F-A2DA-FD06CCCF6993}" destId="{4C2C42C1-5E13-4591-B937-46AB7DA1AF50}" srcOrd="0" destOrd="0" parTransId="{130045EF-25C7-4359-9BAA-9031685BFBC9}" sibTransId="{1197A01F-813B-4502-B652-403821F177E5}"/>
    <dgm:cxn modelId="{98AAB16F-DEFE-4717-9C15-B433EC3CF140}" srcId="{C1E969AD-2838-48D8-A32A-C55118F6C842}" destId="{59CE040C-A98B-474C-8BDF-EA59D15F8AD4}" srcOrd="2" destOrd="0" parTransId="{CBCE5F7C-8916-4472-8AAA-6002AAEAF5D1}" sibTransId="{330C0295-5B7C-44CD-BEB1-1FE95A0016FA}"/>
    <dgm:cxn modelId="{076DF151-BAB3-4E68-AACC-2B4E125071D7}" srcId="{C1E969AD-2838-48D8-A32A-C55118F6C842}" destId="{527E25B5-22C6-40EC-A9D0-718A93E866B9}" srcOrd="0" destOrd="0" parTransId="{EB625B11-0AD8-40CC-B903-6819C791576B}" sibTransId="{201B1D09-2039-4A6F-955F-06855AD26034}"/>
    <dgm:cxn modelId="{1A0AEB56-BB26-4B7C-81C0-F15589E1A1F1}" type="presOf" srcId="{BBF0D1EE-92CB-477F-A2DA-FD06CCCF6993}" destId="{45C86C11-BB45-4F80-8655-3DB56F51C81D}" srcOrd="0" destOrd="0" presId="urn:microsoft.com/office/officeart/2005/8/layout/hList1"/>
    <dgm:cxn modelId="{8F233D7B-35E6-4CEC-ABD4-8E49398A302A}" type="presOf" srcId="{D7EE970F-9969-4F36-BE82-9D804844FD90}" destId="{BE4F2444-0B9D-4901-BE84-A9DDAE167879}" srcOrd="0" destOrd="1" presId="urn:microsoft.com/office/officeart/2005/8/layout/hList1"/>
    <dgm:cxn modelId="{D7841A7D-4A5A-4D16-B981-3ADD26BA223C}" type="presOf" srcId="{EED4D322-DB44-41BC-9558-589288E1B8C7}" destId="{BE4F2444-0B9D-4901-BE84-A9DDAE167879}" srcOrd="0" destOrd="0" presId="urn:microsoft.com/office/officeart/2005/8/layout/hList1"/>
    <dgm:cxn modelId="{EAE2FD99-73D3-49DB-870D-3A6F1164EB2A}" srcId="{59CE040C-A98B-474C-8BDF-EA59D15F8AD4}" destId="{57758709-7D4C-4987-9ECB-C0D1AE94942C}" srcOrd="2" destOrd="0" parTransId="{1BE5AF80-8718-4BF9-9F82-411C7E83FFFD}" sibTransId="{1289BCCF-E433-43BC-BA3E-E9CA3215F11B}"/>
    <dgm:cxn modelId="{CF2DB3A7-114F-4AB8-BEDE-29CD2B53F476}" type="presOf" srcId="{59CE040C-A98B-474C-8BDF-EA59D15F8AD4}" destId="{C3D5DC1A-BCED-425E-A4FE-8FB7CC2E2DA5}" srcOrd="0" destOrd="0" presId="urn:microsoft.com/office/officeart/2005/8/layout/hList1"/>
    <dgm:cxn modelId="{4B958FAC-19A4-4F8F-8587-AFFBA2BE7C0E}" srcId="{C1E969AD-2838-48D8-A32A-C55118F6C842}" destId="{BBF0D1EE-92CB-477F-A2DA-FD06CCCF6993}" srcOrd="1" destOrd="0" parTransId="{94C4BD7A-1C95-46FA-BE49-ACBED53AD767}" sibTransId="{63A7694B-8629-4ECA-A62A-7D8E6FB25391}"/>
    <dgm:cxn modelId="{E92D94B8-3390-4C94-ADD9-D2176D987882}" type="presOf" srcId="{D475F41C-550B-4549-8BA4-B3438098FAC5}" destId="{159D027D-5443-48B2-A9A5-1A73907B3B0E}" srcOrd="0" destOrd="0" presId="urn:microsoft.com/office/officeart/2005/8/layout/hList1"/>
    <dgm:cxn modelId="{FDAEB6CD-C4EB-46EA-AE68-B5FF158AA504}" type="presOf" srcId="{4C2C42C1-5E13-4591-B937-46AB7DA1AF50}" destId="{A435B620-1A64-414A-A152-CF67E8CF0E2F}" srcOrd="0" destOrd="0" presId="urn:microsoft.com/office/officeart/2005/8/layout/hList1"/>
    <dgm:cxn modelId="{73E80DE6-AF5E-49BE-A297-DE8588294F35}" type="presParOf" srcId="{1CAF3467-7367-49B7-BD62-5337E52338CC}" destId="{686D28B9-447D-43C6-8771-BB1BF927D465}" srcOrd="0" destOrd="0" presId="urn:microsoft.com/office/officeart/2005/8/layout/hList1"/>
    <dgm:cxn modelId="{868BE07F-4539-4031-85D9-517FFC69045A}" type="presParOf" srcId="{686D28B9-447D-43C6-8771-BB1BF927D465}" destId="{400C9D4F-10DC-4540-BD7C-D742F94BF5AB}" srcOrd="0" destOrd="0" presId="urn:microsoft.com/office/officeart/2005/8/layout/hList1"/>
    <dgm:cxn modelId="{7CDAA2E1-CD32-4E01-B5E4-019428001928}" type="presParOf" srcId="{686D28B9-447D-43C6-8771-BB1BF927D465}" destId="{159D027D-5443-48B2-A9A5-1A73907B3B0E}" srcOrd="1" destOrd="0" presId="urn:microsoft.com/office/officeart/2005/8/layout/hList1"/>
    <dgm:cxn modelId="{5FEEAFB9-E795-4159-A9C9-6819055AB022}" type="presParOf" srcId="{1CAF3467-7367-49B7-BD62-5337E52338CC}" destId="{1852A9BE-0765-4035-B7F4-710285A2A977}" srcOrd="1" destOrd="0" presId="urn:microsoft.com/office/officeart/2005/8/layout/hList1"/>
    <dgm:cxn modelId="{6D145142-DC38-480E-B078-7E07DE0D5A1C}" type="presParOf" srcId="{1CAF3467-7367-49B7-BD62-5337E52338CC}" destId="{AEC32AFA-68D2-4AD3-B4A9-4B6E8D9AC658}" srcOrd="2" destOrd="0" presId="urn:microsoft.com/office/officeart/2005/8/layout/hList1"/>
    <dgm:cxn modelId="{208658D6-8C88-46AC-B94B-7399BC07CE15}" type="presParOf" srcId="{AEC32AFA-68D2-4AD3-B4A9-4B6E8D9AC658}" destId="{45C86C11-BB45-4F80-8655-3DB56F51C81D}" srcOrd="0" destOrd="0" presId="urn:microsoft.com/office/officeart/2005/8/layout/hList1"/>
    <dgm:cxn modelId="{04FDAFF9-66C3-4254-853B-38747B43BA5E}" type="presParOf" srcId="{AEC32AFA-68D2-4AD3-B4A9-4B6E8D9AC658}" destId="{A435B620-1A64-414A-A152-CF67E8CF0E2F}" srcOrd="1" destOrd="0" presId="urn:microsoft.com/office/officeart/2005/8/layout/hList1"/>
    <dgm:cxn modelId="{76B6733C-17C6-4BAB-9D80-2699CE11130D}" type="presParOf" srcId="{1CAF3467-7367-49B7-BD62-5337E52338CC}" destId="{39729FE8-8DD4-4AFB-9256-5DB8993FB406}" srcOrd="3" destOrd="0" presId="urn:microsoft.com/office/officeart/2005/8/layout/hList1"/>
    <dgm:cxn modelId="{6140AF36-A900-4281-BE2A-F6CCFF2B6E75}" type="presParOf" srcId="{1CAF3467-7367-49B7-BD62-5337E52338CC}" destId="{7CB4C0F3-F07B-4C8D-9EEA-5543AD1E811A}" srcOrd="4" destOrd="0" presId="urn:microsoft.com/office/officeart/2005/8/layout/hList1"/>
    <dgm:cxn modelId="{7AC34A76-B47C-468C-9B82-9312277DBC2F}" type="presParOf" srcId="{7CB4C0F3-F07B-4C8D-9EEA-5543AD1E811A}" destId="{C3D5DC1A-BCED-425E-A4FE-8FB7CC2E2DA5}" srcOrd="0" destOrd="0" presId="urn:microsoft.com/office/officeart/2005/8/layout/hList1"/>
    <dgm:cxn modelId="{51F8E511-0CBB-48AC-B2FE-73CB7029D816}" type="presParOf" srcId="{7CB4C0F3-F07B-4C8D-9EEA-5543AD1E811A}" destId="{BE4F2444-0B9D-4901-BE84-A9DDAE16787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C586F-D5E9-46C4-8A8A-D11A0C429C60}">
      <dsp:nvSpPr>
        <dsp:cNvPr id="0" name=""/>
        <dsp:cNvSpPr/>
      </dsp:nvSpPr>
      <dsp:spPr>
        <a:xfrm>
          <a:off x="4557506" y="1887787"/>
          <a:ext cx="3234359" cy="769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480"/>
              </a:lnTo>
              <a:lnTo>
                <a:pt x="3234359" y="524480"/>
              </a:lnTo>
              <a:lnTo>
                <a:pt x="3234359" y="76963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4591DF-D5E5-43B2-A7EA-0AC1C0C60BC4}">
      <dsp:nvSpPr>
        <dsp:cNvPr id="0" name=""/>
        <dsp:cNvSpPr/>
      </dsp:nvSpPr>
      <dsp:spPr>
        <a:xfrm>
          <a:off x="4511786" y="1887787"/>
          <a:ext cx="91440" cy="7696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963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A48EC-2A87-4004-A5D6-3CAD080D6550}">
      <dsp:nvSpPr>
        <dsp:cNvPr id="0" name=""/>
        <dsp:cNvSpPr/>
      </dsp:nvSpPr>
      <dsp:spPr>
        <a:xfrm>
          <a:off x="1323146" y="1887787"/>
          <a:ext cx="3234359" cy="769630"/>
        </a:xfrm>
        <a:custGeom>
          <a:avLst/>
          <a:gdLst/>
          <a:ahLst/>
          <a:cxnLst/>
          <a:rect l="0" t="0" r="0" b="0"/>
          <a:pathLst>
            <a:path>
              <a:moveTo>
                <a:pt x="3234359" y="0"/>
              </a:moveTo>
              <a:lnTo>
                <a:pt x="3234359" y="524480"/>
              </a:lnTo>
              <a:lnTo>
                <a:pt x="0" y="524480"/>
              </a:lnTo>
              <a:lnTo>
                <a:pt x="0" y="76963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91152-3459-4714-8317-07C945E2B420}">
      <dsp:nvSpPr>
        <dsp:cNvPr id="0" name=""/>
        <dsp:cNvSpPr/>
      </dsp:nvSpPr>
      <dsp:spPr>
        <a:xfrm>
          <a:off x="3234359" y="207390"/>
          <a:ext cx="2646293" cy="16803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13696F-C6B0-411A-A9E1-F86BBCAC637A}">
      <dsp:nvSpPr>
        <dsp:cNvPr id="0" name=""/>
        <dsp:cNvSpPr/>
      </dsp:nvSpPr>
      <dsp:spPr>
        <a:xfrm>
          <a:off x="3528391" y="486721"/>
          <a:ext cx="2646293" cy="1680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latin typeface="Gill Sans MT" panose="020B0502020104020203" pitchFamily="34" charset="-18"/>
            </a:rPr>
            <a:t>Finanční nauky</a:t>
          </a:r>
        </a:p>
      </dsp:txBody>
      <dsp:txXfrm>
        <a:off x="3577608" y="535938"/>
        <a:ext cx="2547859" cy="1581962"/>
      </dsp:txXfrm>
    </dsp:sp>
    <dsp:sp modelId="{83BDE76F-8EDC-4B2E-8DFC-0298358052F0}">
      <dsp:nvSpPr>
        <dsp:cNvPr id="0" name=""/>
        <dsp:cNvSpPr/>
      </dsp:nvSpPr>
      <dsp:spPr>
        <a:xfrm>
          <a:off x="0" y="2657417"/>
          <a:ext cx="2646293" cy="16803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F6E5D-5A4B-4314-B96E-DDA37EB60718}">
      <dsp:nvSpPr>
        <dsp:cNvPr id="0" name=""/>
        <dsp:cNvSpPr/>
      </dsp:nvSpPr>
      <dsp:spPr>
        <a:xfrm>
          <a:off x="294032" y="2936748"/>
          <a:ext cx="2646293" cy="1680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latin typeface="Gill Sans MT" panose="020B0502020104020203" pitchFamily="34" charset="-18"/>
            </a:rPr>
            <a:t>A. Finanční věda</a:t>
          </a:r>
        </a:p>
      </dsp:txBody>
      <dsp:txXfrm>
        <a:off x="343249" y="2985965"/>
        <a:ext cx="2547859" cy="1581962"/>
      </dsp:txXfrm>
    </dsp:sp>
    <dsp:sp modelId="{B71E806D-D0CC-432D-9EDD-F389DB9FBE9C}">
      <dsp:nvSpPr>
        <dsp:cNvPr id="0" name=""/>
        <dsp:cNvSpPr/>
      </dsp:nvSpPr>
      <dsp:spPr>
        <a:xfrm>
          <a:off x="3234359" y="2657417"/>
          <a:ext cx="2646293" cy="16803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97E78-98D3-420D-A35F-AFB9F5C128F7}">
      <dsp:nvSpPr>
        <dsp:cNvPr id="0" name=""/>
        <dsp:cNvSpPr/>
      </dsp:nvSpPr>
      <dsp:spPr>
        <a:xfrm>
          <a:off x="3528391" y="2936748"/>
          <a:ext cx="2646293" cy="1680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latin typeface="Gill Sans MT" panose="020B0502020104020203" pitchFamily="34" charset="-18"/>
            </a:rPr>
            <a:t>B. Finanční politika</a:t>
          </a:r>
        </a:p>
      </dsp:txBody>
      <dsp:txXfrm>
        <a:off x="3577608" y="2985965"/>
        <a:ext cx="2547859" cy="1581962"/>
      </dsp:txXfrm>
    </dsp:sp>
    <dsp:sp modelId="{0E69A997-BBB1-4DA8-B42A-BB3A8D41EAF5}">
      <dsp:nvSpPr>
        <dsp:cNvPr id="0" name=""/>
        <dsp:cNvSpPr/>
      </dsp:nvSpPr>
      <dsp:spPr>
        <a:xfrm>
          <a:off x="6468718" y="2657417"/>
          <a:ext cx="2646293" cy="16803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F3EC8-69B9-423C-8796-BBB1E058CB86}">
      <dsp:nvSpPr>
        <dsp:cNvPr id="0" name=""/>
        <dsp:cNvSpPr/>
      </dsp:nvSpPr>
      <dsp:spPr>
        <a:xfrm>
          <a:off x="6762751" y="2936748"/>
          <a:ext cx="2646293" cy="1680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latin typeface="Gill Sans MT" panose="020B0502020104020203" pitchFamily="34" charset="-18"/>
            </a:rPr>
            <a:t>C. Věda </a:t>
          </a:r>
          <a:br>
            <a:rPr lang="cs-CZ" sz="3300" kern="1200" dirty="0">
              <a:latin typeface="Gill Sans MT" panose="020B0502020104020203" pitchFamily="34" charset="-18"/>
            </a:rPr>
          </a:br>
          <a:r>
            <a:rPr lang="cs-CZ" sz="3300" kern="1200" dirty="0">
              <a:latin typeface="Gill Sans MT" panose="020B0502020104020203" pitchFamily="34" charset="-18"/>
            </a:rPr>
            <a:t>o finančním právu</a:t>
          </a:r>
        </a:p>
      </dsp:txBody>
      <dsp:txXfrm>
        <a:off x="6811968" y="2985965"/>
        <a:ext cx="2547859" cy="15819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11242-8C94-4F73-8B6B-82770DDCE28B}">
      <dsp:nvSpPr>
        <dsp:cNvPr id="0" name=""/>
        <dsp:cNvSpPr/>
      </dsp:nvSpPr>
      <dsp:spPr>
        <a:xfrm rot="5400000">
          <a:off x="6105351" y="-2209243"/>
          <a:ext cx="1703359" cy="654779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ústavodárce, zákonodárce, lid, Evropská unie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vláda, </a:t>
          </a:r>
          <a:r>
            <a:rPr lang="cs-CZ" sz="2000" b="0" kern="1200" dirty="0">
              <a:latin typeface="Gill Sans MT" panose="020B0502020104020203" pitchFamily="34" charset="-18"/>
            </a:rPr>
            <a:t>ministerstva, jiné správní úřady a orgány územní samosprávy, zastupitelstva územně samosprávných celků</a:t>
          </a:r>
          <a:endParaRPr lang="cs-CZ" sz="2000" kern="1200" dirty="0">
            <a:latin typeface="Gill Sans MT" panose="020B0502020104020203" pitchFamily="34" charset="-18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0" kern="1200" dirty="0">
              <a:latin typeface="Gill Sans MT" panose="020B0502020104020203" pitchFamily="34" charset="-18"/>
            </a:rPr>
            <a:t>soudy, finanční arbitr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0" kern="1200" dirty="0">
              <a:latin typeface="Gill Sans MT" panose="020B0502020104020203" pitchFamily="34" charset="-18"/>
            </a:rPr>
            <a:t>tvůrce právní doktríny </a:t>
          </a:r>
        </a:p>
      </dsp:txBody>
      <dsp:txXfrm rot="-5400000">
        <a:off x="3683135" y="296124"/>
        <a:ext cx="6464642" cy="1537057"/>
      </dsp:txXfrm>
    </dsp:sp>
    <dsp:sp modelId="{ADA0ACBE-2472-4C12-A104-916A419209C5}">
      <dsp:nvSpPr>
        <dsp:cNvPr id="0" name=""/>
        <dsp:cNvSpPr/>
      </dsp:nvSpPr>
      <dsp:spPr>
        <a:xfrm>
          <a:off x="0" y="53"/>
          <a:ext cx="3683134" cy="21291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>
              <a:latin typeface="Gill Sans MT" panose="020B0502020104020203" pitchFamily="34" charset="-18"/>
            </a:rPr>
            <a:t>Tvůrci finančního práva</a:t>
          </a:r>
        </a:p>
      </dsp:txBody>
      <dsp:txXfrm>
        <a:off x="103939" y="103992"/>
        <a:ext cx="3475256" cy="1921321"/>
      </dsp:txXfrm>
    </dsp:sp>
    <dsp:sp modelId="{AC75F2FB-BB23-4E38-A097-CA36C1F0C006}">
      <dsp:nvSpPr>
        <dsp:cNvPr id="0" name=""/>
        <dsp:cNvSpPr/>
      </dsp:nvSpPr>
      <dsp:spPr>
        <a:xfrm rot="5400000">
          <a:off x="6105351" y="26415"/>
          <a:ext cx="1703359" cy="654779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podřazení adresáti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Gill Sans MT" panose="020B0502020104020203" pitchFamily="34" charset="-18"/>
            </a:rPr>
            <a:t>nadřazení adresáti</a:t>
          </a:r>
        </a:p>
      </dsp:txBody>
      <dsp:txXfrm rot="-5400000">
        <a:off x="3683135" y="2531783"/>
        <a:ext cx="6464642" cy="1537057"/>
      </dsp:txXfrm>
    </dsp:sp>
    <dsp:sp modelId="{94BAAE9C-1918-4909-AE36-363481B54284}">
      <dsp:nvSpPr>
        <dsp:cNvPr id="0" name=""/>
        <dsp:cNvSpPr/>
      </dsp:nvSpPr>
      <dsp:spPr>
        <a:xfrm>
          <a:off x="0" y="2235712"/>
          <a:ext cx="3683134" cy="21291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>
              <a:latin typeface="Gill Sans MT" panose="020B0502020104020203" pitchFamily="34" charset="-18"/>
            </a:rPr>
            <a:t>Adresáti finančního práva</a:t>
          </a:r>
        </a:p>
      </dsp:txBody>
      <dsp:txXfrm>
        <a:off x="103939" y="2339651"/>
        <a:ext cx="3475256" cy="19213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591DF-D5E5-43B2-A7EA-0AC1C0C60BC4}">
      <dsp:nvSpPr>
        <dsp:cNvPr id="0" name=""/>
        <dsp:cNvSpPr/>
      </dsp:nvSpPr>
      <dsp:spPr>
        <a:xfrm>
          <a:off x="2663867" y="1937776"/>
          <a:ext cx="1463042" cy="696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491"/>
              </a:lnTo>
              <a:lnTo>
                <a:pt x="1463042" y="474491"/>
              </a:lnTo>
              <a:lnTo>
                <a:pt x="1463042" y="69627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A48EC-2A87-4004-A5D6-3CAD080D6550}">
      <dsp:nvSpPr>
        <dsp:cNvPr id="0" name=""/>
        <dsp:cNvSpPr/>
      </dsp:nvSpPr>
      <dsp:spPr>
        <a:xfrm>
          <a:off x="1200824" y="1937776"/>
          <a:ext cx="1463042" cy="696275"/>
        </a:xfrm>
        <a:custGeom>
          <a:avLst/>
          <a:gdLst/>
          <a:ahLst/>
          <a:cxnLst/>
          <a:rect l="0" t="0" r="0" b="0"/>
          <a:pathLst>
            <a:path>
              <a:moveTo>
                <a:pt x="1463042" y="0"/>
              </a:moveTo>
              <a:lnTo>
                <a:pt x="1463042" y="474491"/>
              </a:lnTo>
              <a:lnTo>
                <a:pt x="0" y="474491"/>
              </a:lnTo>
              <a:lnTo>
                <a:pt x="0" y="69627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91152-3459-4714-8317-07C945E2B420}">
      <dsp:nvSpPr>
        <dsp:cNvPr id="0" name=""/>
        <dsp:cNvSpPr/>
      </dsp:nvSpPr>
      <dsp:spPr>
        <a:xfrm>
          <a:off x="1466832" y="417542"/>
          <a:ext cx="2394069" cy="15202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13696F-C6B0-411A-A9E1-F86BBCAC637A}">
      <dsp:nvSpPr>
        <dsp:cNvPr id="0" name=""/>
        <dsp:cNvSpPr/>
      </dsp:nvSpPr>
      <dsp:spPr>
        <a:xfrm>
          <a:off x="1732840" y="670250"/>
          <a:ext cx="2394069" cy="1520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>
              <a:latin typeface="Gill Sans MT" panose="020B0502020104020203" pitchFamily="34" charset="-18"/>
            </a:rPr>
            <a:t>Finanční právo</a:t>
          </a:r>
        </a:p>
      </dsp:txBody>
      <dsp:txXfrm>
        <a:off x="1777366" y="714776"/>
        <a:ext cx="2305017" cy="1431181"/>
      </dsp:txXfrm>
    </dsp:sp>
    <dsp:sp modelId="{83BDE76F-8EDC-4B2E-8DFC-0298358052F0}">
      <dsp:nvSpPr>
        <dsp:cNvPr id="0" name=""/>
        <dsp:cNvSpPr/>
      </dsp:nvSpPr>
      <dsp:spPr>
        <a:xfrm>
          <a:off x="3790" y="2634051"/>
          <a:ext cx="2394069" cy="15202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F6E5D-5A4B-4314-B96E-DDA37EB60718}">
      <dsp:nvSpPr>
        <dsp:cNvPr id="0" name=""/>
        <dsp:cNvSpPr/>
      </dsp:nvSpPr>
      <dsp:spPr>
        <a:xfrm>
          <a:off x="269797" y="2886759"/>
          <a:ext cx="2394069" cy="1520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>
              <a:latin typeface="Gill Sans MT" panose="020B0502020104020203" pitchFamily="34" charset="-18"/>
            </a:rPr>
            <a:t>Obecná část</a:t>
          </a:r>
        </a:p>
      </dsp:txBody>
      <dsp:txXfrm>
        <a:off x="314323" y="2931285"/>
        <a:ext cx="2305017" cy="1431181"/>
      </dsp:txXfrm>
    </dsp:sp>
    <dsp:sp modelId="{B71E806D-D0CC-432D-9EDD-F389DB9FBE9C}">
      <dsp:nvSpPr>
        <dsp:cNvPr id="0" name=""/>
        <dsp:cNvSpPr/>
      </dsp:nvSpPr>
      <dsp:spPr>
        <a:xfrm>
          <a:off x="2929874" y="2634051"/>
          <a:ext cx="2394069" cy="15202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97E78-98D3-420D-A35F-AFB9F5C128F7}">
      <dsp:nvSpPr>
        <dsp:cNvPr id="0" name=""/>
        <dsp:cNvSpPr/>
      </dsp:nvSpPr>
      <dsp:spPr>
        <a:xfrm>
          <a:off x="3195882" y="2886759"/>
          <a:ext cx="2394069" cy="1520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>
              <a:latin typeface="Gill Sans MT" panose="020B0502020104020203" pitchFamily="34" charset="-18"/>
            </a:rPr>
            <a:t>Zvláštní část</a:t>
          </a:r>
        </a:p>
      </dsp:txBody>
      <dsp:txXfrm>
        <a:off x="3240408" y="2931285"/>
        <a:ext cx="2305017" cy="1431181"/>
      </dsp:txXfrm>
    </dsp:sp>
    <dsp:sp modelId="{6854443C-7974-4CBD-8637-05858C2B2D86}">
      <dsp:nvSpPr>
        <dsp:cNvPr id="0" name=""/>
        <dsp:cNvSpPr/>
      </dsp:nvSpPr>
      <dsp:spPr>
        <a:xfrm>
          <a:off x="4392916" y="417542"/>
          <a:ext cx="2394069" cy="15202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0288B-BF4B-4CA7-9377-2E323CFB375F}">
      <dsp:nvSpPr>
        <dsp:cNvPr id="0" name=""/>
        <dsp:cNvSpPr/>
      </dsp:nvSpPr>
      <dsp:spPr>
        <a:xfrm>
          <a:off x="4658924" y="670250"/>
          <a:ext cx="2394069" cy="1520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>
              <a:latin typeface="Gill Sans MT" panose="020B0502020104020203" pitchFamily="34" charset="-18"/>
            </a:rPr>
            <a:t>Specifické oblasti</a:t>
          </a:r>
        </a:p>
      </dsp:txBody>
      <dsp:txXfrm>
        <a:off x="4703450" y="714776"/>
        <a:ext cx="2305017" cy="14311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0C9D4F-10DC-4540-BD7C-D742F94BF5AB}">
      <dsp:nvSpPr>
        <dsp:cNvPr id="0" name=""/>
        <dsp:cNvSpPr/>
      </dsp:nvSpPr>
      <dsp:spPr>
        <a:xfrm>
          <a:off x="3286" y="634248"/>
          <a:ext cx="3203971" cy="1281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latin typeface="Gill Sans MT" panose="020B0502020104020203" pitchFamily="34" charset="-18"/>
            </a:rPr>
            <a:t>Rozpočtové právo </a:t>
          </a:r>
        </a:p>
      </dsp:txBody>
      <dsp:txXfrm>
        <a:off x="3286" y="634248"/>
        <a:ext cx="3203971" cy="1281588"/>
      </dsp:txXfrm>
    </dsp:sp>
    <dsp:sp modelId="{159D027D-5443-48B2-A9A5-1A73907B3B0E}">
      <dsp:nvSpPr>
        <dsp:cNvPr id="0" name=""/>
        <dsp:cNvSpPr/>
      </dsp:nvSpPr>
      <dsp:spPr>
        <a:xfrm>
          <a:off x="3286" y="1915836"/>
          <a:ext cx="3203971" cy="1625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700" kern="1200" dirty="0">
              <a:latin typeface="Gill Sans MT" panose="020B0502020104020203" pitchFamily="34" charset="-18"/>
            </a:rPr>
            <a:t>v užším smyslu</a:t>
          </a:r>
        </a:p>
      </dsp:txBody>
      <dsp:txXfrm>
        <a:off x="3286" y="1915836"/>
        <a:ext cx="3203971" cy="1625040"/>
      </dsp:txXfrm>
    </dsp:sp>
    <dsp:sp modelId="{45C86C11-BB45-4F80-8655-3DB56F51C81D}">
      <dsp:nvSpPr>
        <dsp:cNvPr id="0" name=""/>
        <dsp:cNvSpPr/>
      </dsp:nvSpPr>
      <dsp:spPr>
        <a:xfrm>
          <a:off x="3655814" y="634248"/>
          <a:ext cx="3203971" cy="1281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latin typeface="Gill Sans MT" panose="020B0502020104020203" pitchFamily="34" charset="-18"/>
            </a:rPr>
            <a:t>Daňové právo</a:t>
          </a:r>
        </a:p>
      </dsp:txBody>
      <dsp:txXfrm>
        <a:off x="3655814" y="634248"/>
        <a:ext cx="3203971" cy="1281588"/>
      </dsp:txXfrm>
    </dsp:sp>
    <dsp:sp modelId="{A435B620-1A64-414A-A152-CF67E8CF0E2F}">
      <dsp:nvSpPr>
        <dsp:cNvPr id="0" name=""/>
        <dsp:cNvSpPr/>
      </dsp:nvSpPr>
      <dsp:spPr>
        <a:xfrm>
          <a:off x="3655814" y="1915836"/>
          <a:ext cx="3203971" cy="1625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700" kern="1200" dirty="0">
              <a:latin typeface="Gill Sans MT" panose="020B0502020104020203" pitchFamily="34" charset="-18"/>
            </a:rPr>
            <a:t>v širším smyslu</a:t>
          </a:r>
        </a:p>
      </dsp:txBody>
      <dsp:txXfrm>
        <a:off x="3655814" y="1915836"/>
        <a:ext cx="3203971" cy="1625040"/>
      </dsp:txXfrm>
    </dsp:sp>
    <dsp:sp modelId="{C3D5DC1A-BCED-425E-A4FE-8FB7CC2E2DA5}">
      <dsp:nvSpPr>
        <dsp:cNvPr id="0" name=""/>
        <dsp:cNvSpPr/>
      </dsp:nvSpPr>
      <dsp:spPr>
        <a:xfrm>
          <a:off x="7308342" y="634248"/>
          <a:ext cx="3203971" cy="1281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latin typeface="Gill Sans MT" panose="020B0502020104020203" pitchFamily="34" charset="-18"/>
            </a:rPr>
            <a:t>Dotační právo</a:t>
          </a:r>
        </a:p>
      </dsp:txBody>
      <dsp:txXfrm>
        <a:off x="7308342" y="634248"/>
        <a:ext cx="3203971" cy="1281588"/>
      </dsp:txXfrm>
    </dsp:sp>
    <dsp:sp modelId="{BE4F2444-0B9D-4901-BE84-A9DDAE167879}">
      <dsp:nvSpPr>
        <dsp:cNvPr id="0" name=""/>
        <dsp:cNvSpPr/>
      </dsp:nvSpPr>
      <dsp:spPr>
        <a:xfrm>
          <a:off x="7308342" y="1915836"/>
          <a:ext cx="3203971" cy="1625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700" kern="1200" dirty="0">
              <a:latin typeface="Gill Sans MT" panose="020B0502020104020203" pitchFamily="34" charset="-18"/>
            </a:rPr>
            <a:t>v širším smyslu</a:t>
          </a:r>
        </a:p>
      </dsp:txBody>
      <dsp:txXfrm>
        <a:off x="7308342" y="1915836"/>
        <a:ext cx="3203971" cy="16250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0C9D4F-10DC-4540-BD7C-D742F94BF5AB}">
      <dsp:nvSpPr>
        <dsp:cNvPr id="0" name=""/>
        <dsp:cNvSpPr/>
      </dsp:nvSpPr>
      <dsp:spPr>
        <a:xfrm>
          <a:off x="3286" y="674700"/>
          <a:ext cx="3203971" cy="1112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>
              <a:latin typeface="Gill Sans MT" panose="020B0502020104020203" pitchFamily="34" charset="-18"/>
            </a:rPr>
            <a:t>Měnové a devizové právo </a:t>
          </a:r>
        </a:p>
      </dsp:txBody>
      <dsp:txXfrm>
        <a:off x="3286" y="674700"/>
        <a:ext cx="3203971" cy="1112844"/>
      </dsp:txXfrm>
    </dsp:sp>
    <dsp:sp modelId="{159D027D-5443-48B2-A9A5-1A73907B3B0E}">
      <dsp:nvSpPr>
        <dsp:cNvPr id="0" name=""/>
        <dsp:cNvSpPr/>
      </dsp:nvSpPr>
      <dsp:spPr>
        <a:xfrm>
          <a:off x="3286" y="1787544"/>
          <a:ext cx="3203971" cy="1712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3200" kern="1200" dirty="0">
            <a:latin typeface="Gill Sans MT" panose="020B0502020104020203" pitchFamily="34" charset="-18"/>
          </a:endParaRPr>
        </a:p>
      </dsp:txBody>
      <dsp:txXfrm>
        <a:off x="3286" y="1787544"/>
        <a:ext cx="3203971" cy="1712880"/>
      </dsp:txXfrm>
    </dsp:sp>
    <dsp:sp modelId="{45C86C11-BB45-4F80-8655-3DB56F51C81D}">
      <dsp:nvSpPr>
        <dsp:cNvPr id="0" name=""/>
        <dsp:cNvSpPr/>
      </dsp:nvSpPr>
      <dsp:spPr>
        <a:xfrm>
          <a:off x="3655814" y="674700"/>
          <a:ext cx="3203971" cy="1112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>
              <a:latin typeface="Gill Sans MT" panose="020B0502020104020203" pitchFamily="34" charset="-18"/>
            </a:rPr>
            <a:t>Právo finančního systému</a:t>
          </a:r>
        </a:p>
      </dsp:txBody>
      <dsp:txXfrm>
        <a:off x="3655814" y="674700"/>
        <a:ext cx="3203971" cy="1112844"/>
      </dsp:txXfrm>
    </dsp:sp>
    <dsp:sp modelId="{A435B620-1A64-414A-A152-CF67E8CF0E2F}">
      <dsp:nvSpPr>
        <dsp:cNvPr id="0" name=""/>
        <dsp:cNvSpPr/>
      </dsp:nvSpPr>
      <dsp:spPr>
        <a:xfrm>
          <a:off x="3655814" y="1787544"/>
          <a:ext cx="3203971" cy="1712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3200" kern="1200" dirty="0">
            <a:latin typeface="Gill Sans MT" panose="020B0502020104020203" pitchFamily="34" charset="-18"/>
          </a:endParaRPr>
        </a:p>
      </dsp:txBody>
      <dsp:txXfrm>
        <a:off x="3655814" y="1787544"/>
        <a:ext cx="3203971" cy="1712880"/>
      </dsp:txXfrm>
    </dsp:sp>
    <dsp:sp modelId="{C3D5DC1A-BCED-425E-A4FE-8FB7CC2E2DA5}">
      <dsp:nvSpPr>
        <dsp:cNvPr id="0" name=""/>
        <dsp:cNvSpPr/>
      </dsp:nvSpPr>
      <dsp:spPr>
        <a:xfrm>
          <a:off x="7308342" y="674700"/>
          <a:ext cx="3203971" cy="1112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>
              <a:latin typeface="Gill Sans MT" panose="020B0502020104020203" pitchFamily="34" charset="-18"/>
            </a:rPr>
            <a:t>Rozšířené podobory</a:t>
          </a:r>
        </a:p>
      </dsp:txBody>
      <dsp:txXfrm>
        <a:off x="7308342" y="674700"/>
        <a:ext cx="3203971" cy="1112844"/>
      </dsp:txXfrm>
    </dsp:sp>
    <dsp:sp modelId="{BE4F2444-0B9D-4901-BE84-A9DDAE167879}">
      <dsp:nvSpPr>
        <dsp:cNvPr id="0" name=""/>
        <dsp:cNvSpPr/>
      </dsp:nvSpPr>
      <dsp:spPr>
        <a:xfrm>
          <a:off x="7308342" y="1787544"/>
          <a:ext cx="3203971" cy="1712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Gill Sans MT" panose="020B0502020104020203" pitchFamily="34" charset="-18"/>
            </a:rPr>
            <a:t>bankovní právo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Gill Sans MT" panose="020B0502020104020203" pitchFamily="34" charset="-18"/>
            </a:rPr>
            <a:t>pojišťovací právo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Gill Sans MT" panose="020B0502020104020203" pitchFamily="34" charset="-18"/>
            </a:rPr>
            <a:t>právo kapitálového trhu</a:t>
          </a:r>
        </a:p>
      </dsp:txBody>
      <dsp:txXfrm>
        <a:off x="7308342" y="1787544"/>
        <a:ext cx="3203971" cy="1712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Teoretická a metodologická specifika vědy finančního práva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5. května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Pojetí finančního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finanční právo</a:t>
            </a:r>
          </a:p>
          <a:p>
            <a:pPr lvl="1"/>
            <a:r>
              <a:rPr lang="cs-CZ" b="1" dirty="0"/>
              <a:t>veřejnoprávní se soukromoprávními prvky</a:t>
            </a:r>
          </a:p>
          <a:p>
            <a:pPr lvl="1"/>
            <a:r>
              <a:rPr lang="cs-CZ" dirty="0"/>
              <a:t>ryze veřejnoprávní</a:t>
            </a:r>
          </a:p>
          <a:p>
            <a:pPr marL="457200" lvl="1" indent="0">
              <a:buNone/>
            </a:pPr>
            <a:r>
              <a:rPr lang="cs-CZ" dirty="0"/>
              <a:t>(pozn. specifické oblasti se vztahem k finančnímu právu)</a:t>
            </a:r>
          </a:p>
          <a:p>
            <a:r>
              <a:rPr lang="cs-CZ" dirty="0"/>
              <a:t>finanční právo</a:t>
            </a:r>
          </a:p>
          <a:p>
            <a:pPr lvl="1"/>
            <a:r>
              <a:rPr lang="cs-CZ" b="1" dirty="0"/>
              <a:t>v širším pojetí</a:t>
            </a:r>
          </a:p>
          <a:p>
            <a:pPr lvl="1"/>
            <a:r>
              <a:rPr lang="cs-CZ" dirty="0"/>
              <a:t>v užším pojetí</a:t>
            </a:r>
          </a:p>
          <a:p>
            <a:r>
              <a:rPr lang="cs-CZ" dirty="0"/>
              <a:t>finanční právo</a:t>
            </a:r>
          </a:p>
          <a:p>
            <a:pPr lvl="1"/>
            <a:r>
              <a:rPr lang="cs-CZ" b="1" dirty="0"/>
              <a:t>jednotné</a:t>
            </a:r>
          </a:p>
          <a:p>
            <a:pPr lvl="1"/>
            <a:r>
              <a:rPr lang="cs-CZ" dirty="0"/>
              <a:t>diferencované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255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Právní principy ve finančním právu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právní pravidla</a:t>
            </a:r>
          </a:p>
          <a:p>
            <a:pPr lvl="1"/>
            <a:r>
              <a:rPr lang="cs-CZ" dirty="0"/>
              <a:t>právní normy (předpisy)</a:t>
            </a:r>
          </a:p>
          <a:p>
            <a:pPr lvl="1"/>
            <a:r>
              <a:rPr lang="cs-CZ" dirty="0"/>
              <a:t>právní principy</a:t>
            </a:r>
          </a:p>
          <a:p>
            <a:pPr marL="514350" indent="-514350">
              <a:buFont typeface="+mj-lt"/>
              <a:buAutoNum type="romanUcPeriod"/>
            </a:pP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základní právní principy uplatnitelné v oblasti finančního práva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obecné principy finančního práva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zvláštní principy finančního práva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109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Účel a předmět finančního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primárně úprava a regulace veřejných financí (příp. soukromých financí)</a:t>
            </a:r>
          </a:p>
          <a:p>
            <a:r>
              <a:rPr lang="cs-CZ" dirty="0"/>
              <a:t>úprava</a:t>
            </a:r>
          </a:p>
          <a:p>
            <a:pPr lvl="1"/>
            <a:r>
              <a:rPr lang="cs-CZ" dirty="0"/>
              <a:t>finančních vztahů</a:t>
            </a:r>
          </a:p>
          <a:p>
            <a:pPr lvl="1"/>
            <a:r>
              <a:rPr lang="cs-CZ" dirty="0"/>
              <a:t>finančních práv</a:t>
            </a:r>
          </a:p>
          <a:p>
            <a:pPr lvl="1"/>
            <a:r>
              <a:rPr lang="cs-CZ" dirty="0"/>
              <a:t>finančních pravomocí</a:t>
            </a:r>
          </a:p>
          <a:p>
            <a:pPr lvl="1"/>
            <a:r>
              <a:rPr lang="cs-CZ" dirty="0"/>
              <a:t>finančních povinností</a:t>
            </a:r>
          </a:p>
          <a:p>
            <a:r>
              <a:rPr lang="cs-CZ" dirty="0"/>
              <a:t>stanovení určitých pravidel a deklarování určitých skutečností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846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Obsah finančního práva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274EF75-6531-454B-A710-B47F8A92D535}"/>
              </a:ext>
            </a:extLst>
          </p:cNvPr>
          <p:cNvSpPr txBox="1"/>
          <p:nvPr/>
        </p:nvSpPr>
        <p:spPr>
          <a:xfrm>
            <a:off x="569342" y="1335252"/>
            <a:ext cx="3919661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Finanční vztah</a:t>
            </a:r>
          </a:p>
          <a:p>
            <a:pPr marL="285750" indent="-285750">
              <a:buFontTx/>
              <a:buChar char="-"/>
            </a:pPr>
            <a:r>
              <a:rPr lang="cs-CZ" dirty="0">
                <a:latin typeface="Gill Sans MT" panose="020B0502020104020203" pitchFamily="34" charset="-18"/>
              </a:rPr>
              <a:t>práva, pravomoci, povinnosti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6A812E6-4390-4858-8768-FE45CB057D9C}"/>
              </a:ext>
            </a:extLst>
          </p:cNvPr>
          <p:cNvSpPr txBox="1"/>
          <p:nvPr/>
        </p:nvSpPr>
        <p:spPr>
          <a:xfrm>
            <a:off x="569342" y="2443829"/>
            <a:ext cx="391966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Finanční práva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C447827-87F9-4948-88FD-4ADA75E66B34}"/>
              </a:ext>
            </a:extLst>
          </p:cNvPr>
          <p:cNvSpPr txBox="1"/>
          <p:nvPr/>
        </p:nvSpPr>
        <p:spPr>
          <a:xfrm>
            <a:off x="569342" y="3270423"/>
            <a:ext cx="391966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Finanční pravomoci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1D34096-657D-453C-80F3-3B2BCA081481}"/>
              </a:ext>
            </a:extLst>
          </p:cNvPr>
          <p:cNvSpPr txBox="1"/>
          <p:nvPr/>
        </p:nvSpPr>
        <p:spPr>
          <a:xfrm>
            <a:off x="569342" y="4058924"/>
            <a:ext cx="391966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Finanční povinnosti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7E6D13C-7414-4AE2-9B60-5DB0300AA200}"/>
              </a:ext>
            </a:extLst>
          </p:cNvPr>
          <p:cNvSpPr txBox="1"/>
          <p:nvPr/>
        </p:nvSpPr>
        <p:spPr>
          <a:xfrm>
            <a:off x="569342" y="4895402"/>
            <a:ext cx="391966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Určitá pravidla a určité skutečnosti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5431321-2712-4D16-8EDF-3BE9906A5184}"/>
              </a:ext>
            </a:extLst>
          </p:cNvPr>
          <p:cNvSpPr txBox="1"/>
          <p:nvPr/>
        </p:nvSpPr>
        <p:spPr>
          <a:xfrm>
            <a:off x="6705550" y="1196753"/>
            <a:ext cx="4526042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Finančněprávní vztah</a:t>
            </a:r>
          </a:p>
          <a:p>
            <a:pPr marL="285750" indent="-285750">
              <a:buFontTx/>
              <a:buChar char="-"/>
            </a:pPr>
            <a:r>
              <a:rPr lang="cs-CZ" dirty="0">
                <a:latin typeface="Gill Sans MT" panose="020B0502020104020203" pitchFamily="34" charset="-18"/>
              </a:rPr>
              <a:t>finančněprávní práva, finančněprávní pravomoci, finančněprávní povinnosti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4C2F526-5E98-44EF-9E60-93250B503298}"/>
              </a:ext>
            </a:extLst>
          </p:cNvPr>
          <p:cNvSpPr txBox="1"/>
          <p:nvPr/>
        </p:nvSpPr>
        <p:spPr>
          <a:xfrm>
            <a:off x="6705550" y="2443829"/>
            <a:ext cx="452604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Finančněprávní práva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18BB753-3A49-4F80-8BF0-5AC7D350E7D1}"/>
              </a:ext>
            </a:extLst>
          </p:cNvPr>
          <p:cNvSpPr txBox="1"/>
          <p:nvPr/>
        </p:nvSpPr>
        <p:spPr>
          <a:xfrm>
            <a:off x="6705550" y="3235917"/>
            <a:ext cx="452604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Finančněprávní pravomoci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6403293-F610-4A78-B3C1-86AD303E83DE}"/>
              </a:ext>
            </a:extLst>
          </p:cNvPr>
          <p:cNvSpPr txBox="1"/>
          <p:nvPr/>
        </p:nvSpPr>
        <p:spPr>
          <a:xfrm>
            <a:off x="6705550" y="4037297"/>
            <a:ext cx="452604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Finančněprávní povinnosti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387D8EA-C5ED-4343-B0BD-6C21B6171D97}"/>
              </a:ext>
            </a:extLst>
          </p:cNvPr>
          <p:cNvSpPr txBox="1"/>
          <p:nvPr/>
        </p:nvSpPr>
        <p:spPr>
          <a:xfrm>
            <a:off x="6705550" y="4757377"/>
            <a:ext cx="452604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Určitá pravidla a určité skutečnosti upravené finančním právem</a:t>
            </a:r>
          </a:p>
        </p:txBody>
      </p:sp>
      <p:sp>
        <p:nvSpPr>
          <p:cNvPr id="15" name="Šipka: doprava 17">
            <a:extLst>
              <a:ext uri="{FF2B5EF4-FFF2-40B4-BE49-F238E27FC236}">
                <a16:creationId xmlns:a16="http://schemas.microsoft.com/office/drawing/2014/main" id="{F95FA4DD-B0F6-4D09-8309-0803C1D9388C}"/>
              </a:ext>
            </a:extLst>
          </p:cNvPr>
          <p:cNvSpPr/>
          <p:nvPr/>
        </p:nvSpPr>
        <p:spPr>
          <a:xfrm>
            <a:off x="4761334" y="1359367"/>
            <a:ext cx="180020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6" name="Šipka: doprava 20">
            <a:extLst>
              <a:ext uri="{FF2B5EF4-FFF2-40B4-BE49-F238E27FC236}">
                <a16:creationId xmlns:a16="http://schemas.microsoft.com/office/drawing/2014/main" id="{822D8C4C-96AD-43CF-A333-AFFA63ABAB01}"/>
              </a:ext>
            </a:extLst>
          </p:cNvPr>
          <p:cNvSpPr/>
          <p:nvPr/>
        </p:nvSpPr>
        <p:spPr>
          <a:xfrm>
            <a:off x="4781092" y="2340463"/>
            <a:ext cx="180020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7" name="Šipka: doprava 21">
            <a:extLst>
              <a:ext uri="{FF2B5EF4-FFF2-40B4-BE49-F238E27FC236}">
                <a16:creationId xmlns:a16="http://schemas.microsoft.com/office/drawing/2014/main" id="{9C6F3768-C7C6-4CE0-BCCA-3C738BA6C260}"/>
              </a:ext>
            </a:extLst>
          </p:cNvPr>
          <p:cNvSpPr/>
          <p:nvPr/>
        </p:nvSpPr>
        <p:spPr>
          <a:xfrm>
            <a:off x="4761334" y="3167057"/>
            <a:ext cx="180020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8" name="Šipka: doprava 22">
            <a:extLst>
              <a:ext uri="{FF2B5EF4-FFF2-40B4-BE49-F238E27FC236}">
                <a16:creationId xmlns:a16="http://schemas.microsoft.com/office/drawing/2014/main" id="{98622A20-5B96-4930-803A-CD0E54F010E6}"/>
              </a:ext>
            </a:extLst>
          </p:cNvPr>
          <p:cNvSpPr/>
          <p:nvPr/>
        </p:nvSpPr>
        <p:spPr>
          <a:xfrm>
            <a:off x="4761334" y="3955558"/>
            <a:ext cx="180020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9" name="Šipka: doprava 23">
            <a:extLst>
              <a:ext uri="{FF2B5EF4-FFF2-40B4-BE49-F238E27FC236}">
                <a16:creationId xmlns:a16="http://schemas.microsoft.com/office/drawing/2014/main" id="{3F38B31D-DBF0-45B1-833D-BDAB61D4B18C}"/>
              </a:ext>
            </a:extLst>
          </p:cNvPr>
          <p:cNvSpPr/>
          <p:nvPr/>
        </p:nvSpPr>
        <p:spPr>
          <a:xfrm>
            <a:off x="4773724" y="4792510"/>
            <a:ext cx="180020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03570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Subjekty finančního práva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53F20EDA-3E1D-4CA2-B3AB-78FD6D3738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551980"/>
              </p:ext>
            </p:extLst>
          </p:nvPr>
        </p:nvGraphicFramePr>
        <p:xfrm>
          <a:off x="897147" y="1086928"/>
          <a:ext cx="10230928" cy="4364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2293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G. Postavení finančního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samostatný právní obor</a:t>
            </a:r>
          </a:p>
          <a:p>
            <a:r>
              <a:rPr lang="cs-CZ" dirty="0"/>
              <a:t>část veřejného práva (pokud existuje…)</a:t>
            </a:r>
          </a:p>
          <a:p>
            <a:r>
              <a:rPr lang="cs-CZ" dirty="0"/>
              <a:t>finanční právo jako </a:t>
            </a:r>
            <a:r>
              <a:rPr lang="cs-CZ" b="1" dirty="0"/>
              <a:t>veřejnoprávní</a:t>
            </a:r>
            <a:r>
              <a:rPr lang="cs-CZ" dirty="0"/>
              <a:t> obor se soukromoprávními přesahy a prvky</a:t>
            </a:r>
          </a:p>
          <a:p>
            <a:r>
              <a:rPr lang="cs-CZ" dirty="0"/>
              <a:t>znaky finančního práva</a:t>
            </a:r>
          </a:p>
          <a:p>
            <a:pPr lvl="1"/>
            <a:r>
              <a:rPr lang="cs-CZ" dirty="0"/>
              <a:t>nerovné postavení</a:t>
            </a:r>
          </a:p>
          <a:p>
            <a:pPr lvl="1"/>
            <a:r>
              <a:rPr lang="cs-CZ" dirty="0"/>
              <a:t>nerovnoměrné rozložení práv, povinností, pravomocí</a:t>
            </a:r>
          </a:p>
          <a:p>
            <a:pPr lvl="1"/>
            <a:r>
              <a:rPr lang="cs-CZ" dirty="0"/>
              <a:t>kogentnost právní úpravy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17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H. Prameny finančního práva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3EF8577-EAAD-4C55-8E3A-DC4D021BA561}"/>
              </a:ext>
            </a:extLst>
          </p:cNvPr>
          <p:cNvSpPr/>
          <p:nvPr/>
        </p:nvSpPr>
        <p:spPr>
          <a:xfrm>
            <a:off x="838199" y="1196751"/>
            <a:ext cx="10324605" cy="40934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C168F78-F31A-4962-B466-EE1D7A53FADF}"/>
              </a:ext>
            </a:extLst>
          </p:cNvPr>
          <p:cNvSpPr txBox="1"/>
          <p:nvPr/>
        </p:nvSpPr>
        <p:spPr>
          <a:xfrm>
            <a:off x="7668349" y="1460564"/>
            <a:ext cx="33123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chemeClr val="accent2"/>
                </a:solidFill>
                <a:cs typeface="Arial" panose="020B0604020202020204" pitchFamily="34" charset="0"/>
              </a:rPr>
              <a:t>Materiální</a:t>
            </a:r>
          </a:p>
          <a:p>
            <a:pPr algn="just"/>
            <a:endParaRPr lang="cs-CZ" sz="3200" dirty="0">
              <a:cs typeface="Arial" panose="020B0604020202020204" pitchFamily="34" charset="0"/>
            </a:endParaRPr>
          </a:p>
          <a:p>
            <a:pPr algn="just"/>
            <a:r>
              <a:rPr lang="cs-CZ" sz="3200" dirty="0">
                <a:cs typeface="Arial" panose="020B0604020202020204" pitchFamily="34" charset="0"/>
              </a:rPr>
              <a:t>F. vnitřní předpisy</a:t>
            </a:r>
          </a:p>
          <a:p>
            <a:pPr algn="just"/>
            <a:r>
              <a:rPr lang="cs-CZ" sz="3200" dirty="0">
                <a:cs typeface="Arial" panose="020B0604020202020204" pitchFamily="34" charset="0"/>
              </a:rPr>
              <a:t>G. judikatura</a:t>
            </a:r>
          </a:p>
          <a:p>
            <a:pPr algn="just"/>
            <a:r>
              <a:rPr lang="cs-CZ" sz="3200" dirty="0">
                <a:cs typeface="Arial" panose="020B0604020202020204" pitchFamily="34" charset="0"/>
              </a:rPr>
              <a:t>H. další</a:t>
            </a:r>
          </a:p>
          <a:p>
            <a:pPr algn="ctr"/>
            <a:r>
              <a:rPr lang="cs-CZ" sz="3600" b="1" dirty="0">
                <a:solidFill>
                  <a:schemeClr val="accent2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1D74180-5F21-4FEE-8720-2E7EC2163326}"/>
              </a:ext>
            </a:extLst>
          </p:cNvPr>
          <p:cNvSpPr/>
          <p:nvPr/>
        </p:nvSpPr>
        <p:spPr>
          <a:xfrm>
            <a:off x="1211283" y="1484784"/>
            <a:ext cx="6274979" cy="3562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AC5984C-8D3B-4921-9B88-D855F80C02D8}"/>
              </a:ext>
            </a:extLst>
          </p:cNvPr>
          <p:cNvSpPr txBox="1"/>
          <p:nvPr/>
        </p:nvSpPr>
        <p:spPr>
          <a:xfrm>
            <a:off x="1631503" y="1484784"/>
            <a:ext cx="567182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cs typeface="Arial" panose="020B0604020202020204" pitchFamily="34" charset="0"/>
              </a:rPr>
              <a:t>Formální</a:t>
            </a:r>
          </a:p>
          <a:p>
            <a:pPr marL="536575" indent="-536575">
              <a:buFont typeface="+mj-lt"/>
              <a:buAutoNum type="alphaUcPeriod"/>
              <a:tabLst>
                <a:tab pos="536575" algn="l"/>
              </a:tabLst>
            </a:pPr>
            <a:r>
              <a:rPr lang="cs-CZ" sz="3200" dirty="0">
                <a:cs typeface="Arial" panose="020B0604020202020204" pitchFamily="34" charset="0"/>
              </a:rPr>
              <a:t>ústavní zákony</a:t>
            </a:r>
          </a:p>
          <a:p>
            <a:pPr marL="536575" indent="-536575">
              <a:buFont typeface="+mj-lt"/>
              <a:buAutoNum type="alphaUcPeriod"/>
            </a:pPr>
            <a:r>
              <a:rPr lang="cs-CZ" sz="3200" dirty="0">
                <a:cs typeface="Arial" panose="020B0604020202020204" pitchFamily="34" charset="0"/>
              </a:rPr>
              <a:t>mezinárodní smlouvy</a:t>
            </a:r>
          </a:p>
          <a:p>
            <a:pPr marL="536575" indent="-536575">
              <a:buFont typeface="+mj-lt"/>
              <a:buAutoNum type="alphaUcPeriod"/>
            </a:pPr>
            <a:r>
              <a:rPr lang="cs-CZ" sz="3200" dirty="0">
                <a:cs typeface="Arial" panose="020B0604020202020204" pitchFamily="34" charset="0"/>
              </a:rPr>
              <a:t>právní předpisy Evropské unie</a:t>
            </a:r>
          </a:p>
          <a:p>
            <a:pPr marL="536575" indent="-536575">
              <a:buFont typeface="+mj-lt"/>
              <a:buAutoNum type="alphaUcPeriod"/>
            </a:pPr>
            <a:r>
              <a:rPr lang="cs-CZ" sz="3200" dirty="0">
                <a:cs typeface="Arial" panose="020B0604020202020204" pitchFamily="34" charset="0"/>
              </a:rPr>
              <a:t>zákony a zákonná opatření Senátu</a:t>
            </a:r>
          </a:p>
          <a:p>
            <a:pPr marL="536575" indent="-536575">
              <a:buFont typeface="+mj-lt"/>
              <a:buAutoNum type="alphaUcPeriod"/>
            </a:pPr>
            <a:r>
              <a:rPr lang="cs-CZ" sz="3200" dirty="0">
                <a:cs typeface="Arial" panose="020B0604020202020204" pitchFamily="34" charset="0"/>
              </a:rPr>
              <a:t>prováděcí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227210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Systém finančního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Obecně k systému finančního práva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Obecná část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Zvláštní část fiskální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Zvláštní část nefiskální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Specifické oblasti</a:t>
            </a:r>
          </a:p>
          <a:p>
            <a:pPr marL="514350" indent="-514350">
              <a:buFont typeface="+mj-lt"/>
              <a:buAutoNum type="alphaUcPeriod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228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Obecně k systému finančního práva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C3A0548-C99D-41DC-A852-2E9A4CDFBB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9398408"/>
              </p:ext>
            </p:extLst>
          </p:nvPr>
        </p:nvGraphicFramePr>
        <p:xfrm>
          <a:off x="2711624" y="980728"/>
          <a:ext cx="705678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887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E97DA0-6AE1-2C20-08EC-0645CE5E7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1AB7598-D3A9-1AC9-4789-EB33960A1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337" y="0"/>
            <a:ext cx="88879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27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Předmět „ Teoretická a metodologická specifika vědy finančního práva“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Finanční nauky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Finanční právo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Systém finančního práva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Obecná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základní finanční kategorie a finanční nauky</a:t>
            </a:r>
          </a:p>
          <a:p>
            <a:r>
              <a:rPr lang="cs-CZ" dirty="0"/>
              <a:t>pojem a pojetí finančního práva</a:t>
            </a:r>
          </a:p>
          <a:p>
            <a:r>
              <a:rPr lang="cs-CZ" dirty="0"/>
              <a:t>principy finančního práva</a:t>
            </a:r>
          </a:p>
          <a:p>
            <a:r>
              <a:rPr lang="cs-CZ" dirty="0"/>
              <a:t>prameny finančního práva</a:t>
            </a:r>
          </a:p>
          <a:p>
            <a:r>
              <a:rPr lang="cs-CZ" dirty="0"/>
              <a:t>subjekty, předmět a obsah finančního práva</a:t>
            </a:r>
          </a:p>
          <a:p>
            <a:r>
              <a:rPr lang="cs-CZ" dirty="0"/>
              <a:t>dozorové postupy ve finančním právu</a:t>
            </a:r>
          </a:p>
          <a:p>
            <a:r>
              <a:rPr lang="cs-CZ" dirty="0"/>
              <a:t>následky porušení finančního práva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031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48574" y="1207698"/>
            <a:ext cx="11352362" cy="4295955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Zvláštní část fiskální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022230" y="1669241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5C8BA2-C53E-4D8A-AA3D-5C9C60DF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35170" y="1380226"/>
            <a:ext cx="1042070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chemeClr val="accent1"/>
                </a:solidFill>
                <a:latin typeface="Gill Sans MT" panose="020B0502020104020203" pitchFamily="34" charset="-18"/>
              </a:rPr>
              <a:t>Fiskální část = rozpočtové právo v širším smyslu</a:t>
            </a:r>
          </a:p>
        </p:txBody>
      </p:sp>
    </p:spTree>
    <p:extLst>
      <p:ext uri="{BB962C8B-B14F-4D97-AF65-F5344CB8AC3E}">
        <p14:creationId xmlns:p14="http://schemas.microsoft.com/office/powerpoint/2010/main" val="1937789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48574" y="1207698"/>
            <a:ext cx="11352362" cy="4295955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Zvláštní část nefiskální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532168"/>
              </p:ext>
            </p:extLst>
          </p:nvPr>
        </p:nvGraphicFramePr>
        <p:xfrm>
          <a:off x="1022230" y="1669241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5C8BA2-C53E-4D8A-AA3D-5C9C60DF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35170" y="1380226"/>
            <a:ext cx="1042070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chemeClr val="accent1"/>
                </a:solidFill>
                <a:latin typeface="Gill Sans MT" panose="020B0502020104020203" pitchFamily="34" charset="-18"/>
              </a:rPr>
              <a:t>Nefiskální část</a:t>
            </a:r>
          </a:p>
        </p:txBody>
      </p:sp>
    </p:spTree>
    <p:extLst>
      <p:ext uri="{BB962C8B-B14F-4D97-AF65-F5344CB8AC3E}">
        <p14:creationId xmlns:p14="http://schemas.microsoft.com/office/powerpoint/2010/main" val="27734474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Specifické oblasti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průnikové oblasti s významnou rolí finančního práva</a:t>
            </a:r>
          </a:p>
          <a:p>
            <a:r>
              <a:rPr lang="cs-CZ" dirty="0"/>
              <a:t>oblasti</a:t>
            </a:r>
          </a:p>
          <a:p>
            <a:pPr lvl="1"/>
            <a:r>
              <a:rPr lang="cs-CZ" dirty="0"/>
              <a:t>úvěrové právo</a:t>
            </a:r>
          </a:p>
          <a:p>
            <a:pPr lvl="1"/>
            <a:r>
              <a:rPr lang="cs-CZ" dirty="0"/>
              <a:t>právo proti praní špinavých peněz</a:t>
            </a:r>
          </a:p>
          <a:p>
            <a:pPr lvl="1"/>
            <a:r>
              <a:rPr lang="cs-CZ" dirty="0"/>
              <a:t>cenové a oceňovací právo</a:t>
            </a:r>
          </a:p>
          <a:p>
            <a:pPr lvl="1"/>
            <a:r>
              <a:rPr lang="cs-CZ" dirty="0"/>
              <a:t>mzdové právo</a:t>
            </a:r>
          </a:p>
          <a:p>
            <a:pPr lvl="1"/>
            <a:r>
              <a:rPr lang="cs-CZ" dirty="0"/>
              <a:t>právo veřejných zakázek</a:t>
            </a:r>
          </a:p>
          <a:p>
            <a:pPr lvl="1"/>
            <a:r>
              <a:rPr lang="cs-CZ" dirty="0"/>
              <a:t>herní právo</a:t>
            </a:r>
          </a:p>
          <a:p>
            <a:pPr lvl="1"/>
            <a:r>
              <a:rPr lang="cs-CZ" dirty="0"/>
              <a:t>účetní právo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913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838" y="1089519"/>
            <a:ext cx="11179833" cy="1325563"/>
          </a:xfrm>
        </p:spPr>
        <p:txBody>
          <a:bodyPr/>
          <a:lstStyle/>
          <a:p>
            <a:pPr algn="ctr"/>
            <a:r>
              <a:rPr lang="cs-CZ" sz="4800" dirty="0"/>
              <a:t>Finance jsou vždy až na prvním místě!</a:t>
            </a:r>
            <a:br>
              <a:rPr lang="cs-CZ" sz="4800" dirty="0"/>
            </a:br>
            <a:r>
              <a:rPr lang="cs-CZ" sz="2800" dirty="0"/>
              <a:t>(A platit daně je čest, ne trest!)</a:t>
            </a:r>
            <a:endParaRPr lang="cs-CZ" sz="4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389" y="189781"/>
            <a:ext cx="10938294" cy="1325563"/>
          </a:xfrm>
        </p:spPr>
        <p:txBody>
          <a:bodyPr/>
          <a:lstStyle/>
          <a:p>
            <a:r>
              <a:rPr lang="cs-CZ" dirty="0"/>
              <a:t>1. Předmět „ Teoretická a metodologická specifika vědy finančního práva“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zakončen kolokviem</a:t>
            </a:r>
          </a:p>
          <a:p>
            <a:pPr lvl="1"/>
            <a:r>
              <a:rPr lang="cs-CZ" dirty="0"/>
              <a:t>potřeba absolvovat přednášky v letním semestru (5. 5. a 3. 6. 2025)</a:t>
            </a:r>
          </a:p>
          <a:p>
            <a:pPr lvl="1"/>
            <a:r>
              <a:rPr lang="cs-CZ" dirty="0"/>
              <a:t>odevzdat písemnou práci (potřeba mít předmět splněn do 30. 9. 2025)</a:t>
            </a:r>
          </a:p>
          <a:p>
            <a:pPr lvl="1"/>
            <a:r>
              <a:rPr lang="cs-CZ" dirty="0"/>
              <a:t>uděluje garant předmětu po vyjádření školitele</a:t>
            </a:r>
          </a:p>
          <a:p>
            <a:pPr lvl="1"/>
            <a:endParaRPr lang="cs-CZ" dirty="0"/>
          </a:p>
          <a:p>
            <a:r>
              <a:rPr lang="cs-CZ" dirty="0"/>
              <a:t>písemná práce</a:t>
            </a:r>
          </a:p>
          <a:p>
            <a:pPr lvl="1"/>
            <a:r>
              <a:rPr lang="cs-CZ" dirty="0"/>
              <a:t>pojednání o zakotvení tématu disertační práce v oboru finančního práva a finanční vědy, a to z hlediska teoretického a metodologického</a:t>
            </a:r>
          </a:p>
          <a:p>
            <a:pPr lvl="1"/>
            <a:r>
              <a:rPr lang="cs-CZ" dirty="0"/>
              <a:t>alespoň 5 normostran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5C8BA2-C53E-4D8A-AA3D-5C9C60DF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5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Finanční nauky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7EA2442-297F-4F36-9C15-94AFCC8096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1517655"/>
              </p:ext>
            </p:extLst>
          </p:nvPr>
        </p:nvGraphicFramePr>
        <p:xfrm>
          <a:off x="1583499" y="980728"/>
          <a:ext cx="9409045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2367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Finanční věda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„Finanční věda se zabývá hospodářstvím veřejných svazků a tvoří tedy každým způsobem součástku hospodářské vědy.“ (Engliš, Finanční věda, 1929)</a:t>
            </a:r>
          </a:p>
          <a:p>
            <a:r>
              <a:rPr lang="cs-CZ" dirty="0"/>
              <a:t>věda o finančním hospodaření státu (veřejné moci)</a:t>
            </a:r>
          </a:p>
          <a:p>
            <a:r>
              <a:rPr lang="cs-CZ" dirty="0"/>
              <a:t>význam</a:t>
            </a:r>
          </a:p>
          <a:p>
            <a:pPr lvl="1"/>
            <a:r>
              <a:rPr lang="cs-CZ" dirty="0"/>
              <a:t>prakticky uplatnitelné ekonomické modely, koncepty a instituty</a:t>
            </a:r>
          </a:p>
          <a:p>
            <a:r>
              <a:rPr lang="cs-CZ" dirty="0"/>
              <a:t>ekonomická věda</a:t>
            </a:r>
          </a:p>
          <a:p>
            <a:r>
              <a:rPr lang="cs-CZ" dirty="0"/>
              <a:t>zobecnění dějů a vyvození závěrů = teorie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98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Finanční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cílevědomé ovlivňování ekonomických procesů tvorbou, rozdělováním a použitím peněžních fondů</a:t>
            </a:r>
          </a:p>
          <a:p>
            <a:endParaRPr lang="cs-CZ" dirty="0"/>
          </a:p>
          <a:p>
            <a:r>
              <a:rPr lang="cs-CZ" dirty="0"/>
              <a:t>nauka a praxe</a:t>
            </a:r>
          </a:p>
          <a:p>
            <a:endParaRPr lang="cs-CZ" dirty="0"/>
          </a:p>
          <a:p>
            <a:r>
              <a:rPr lang="cs-CZ" dirty="0"/>
              <a:t>význam</a:t>
            </a:r>
          </a:p>
          <a:p>
            <a:pPr lvl="1"/>
            <a:r>
              <a:rPr lang="cs-CZ" dirty="0"/>
              <a:t>realizace hospodaření státu = finanční politika a její nástroj finanční právo</a:t>
            </a:r>
          </a:p>
          <a:p>
            <a:endParaRPr lang="cs-CZ" dirty="0"/>
          </a:p>
          <a:p>
            <a:r>
              <a:rPr lang="cs-CZ" dirty="0"/>
              <a:t>součást hospodářské politiky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04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Věda o finančním právu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právní věda</a:t>
            </a:r>
          </a:p>
          <a:p>
            <a:r>
              <a:rPr lang="cs-CZ" dirty="0"/>
              <a:t>zabývá se de lege lata a de lege ferenda právními předpisy,  které jsou součástí finančního práva</a:t>
            </a:r>
          </a:p>
          <a:p>
            <a:r>
              <a:rPr lang="cs-CZ" dirty="0"/>
              <a:t>význam</a:t>
            </a:r>
          </a:p>
          <a:p>
            <a:pPr lvl="1"/>
            <a:r>
              <a:rPr lang="cs-CZ" dirty="0"/>
              <a:t>zkoumat, zda bylo právním nástrojem dosaženo žádoucího stavu</a:t>
            </a:r>
          </a:p>
          <a:p>
            <a:pPr lvl="1"/>
            <a:r>
              <a:rPr lang="cs-CZ" dirty="0"/>
              <a:t>vyhodnocovat a zobecňovat poznatky získané při těchto zkoumáních</a:t>
            </a:r>
          </a:p>
          <a:p>
            <a:r>
              <a:rPr lang="cs-CZ" dirty="0"/>
              <a:t>problematické otázky</a:t>
            </a:r>
          </a:p>
          <a:p>
            <a:pPr lvl="1"/>
            <a:r>
              <a:rPr lang="cs-CZ" dirty="0"/>
              <a:t>kodifikace finančního práva</a:t>
            </a:r>
          </a:p>
          <a:p>
            <a:pPr lvl="1"/>
            <a:r>
              <a:rPr lang="cs-CZ" dirty="0"/>
              <a:t>stabilita finančního práva</a:t>
            </a:r>
          </a:p>
          <a:p>
            <a:pPr lvl="1"/>
            <a:r>
              <a:rPr lang="cs-CZ" dirty="0"/>
              <a:t>přehlednost a srozumitelnost finančního práva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46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Finanční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Pojem finančního práva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Pojetí finančního práva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Právní principy ve finančním právu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Účel a předmět finančního práva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Obsah finančního práva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Subjekty finančního práva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Postavení finančního práv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Prameny finančního práva 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Systém finančního práva</a:t>
            </a:r>
          </a:p>
          <a:p>
            <a:pPr marL="624078" indent="-514350">
              <a:buFont typeface="+mj-lt"/>
              <a:buAutoNum type="alphaUcPeriod"/>
              <a:defRPr/>
            </a:pPr>
            <a:endParaRPr lang="cs-CZ" dirty="0"/>
          </a:p>
          <a:p>
            <a:pPr marL="624078" indent="-514350">
              <a:buFont typeface="+mj-lt"/>
              <a:buAutoNum type="alphaUcPeriod"/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5C8BA2-C53E-4D8A-AA3D-5C9C60DF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006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Pojem finančního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soubor právních pravidel upravujících finanční vztahy, finanční práva, finanční pravomoci a finanční povinnosti </a:t>
            </a:r>
          </a:p>
          <a:p>
            <a:pPr marL="0" indent="0">
              <a:buNone/>
            </a:pPr>
            <a:r>
              <a:rPr lang="cs-CZ" dirty="0"/>
              <a:t>    ( + úprava pravidel a deklarování skutečností)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6102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848</Words>
  <Application>Microsoft Office PowerPoint</Application>
  <PresentationFormat>Širokoúhlá obrazovka</PresentationFormat>
  <Paragraphs>210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Gill Sans MT</vt:lpstr>
      <vt:lpstr>Motiv Office</vt:lpstr>
      <vt:lpstr>Teoretická a metodologická specifika vědy finančního práva</vt:lpstr>
      <vt:lpstr>Osnova</vt:lpstr>
      <vt:lpstr>1. Předmět „ Teoretická a metodologická specifika vědy finančního práva“</vt:lpstr>
      <vt:lpstr>2. Finanční nauky</vt:lpstr>
      <vt:lpstr>A. Finanční věda</vt:lpstr>
      <vt:lpstr>B. Finanční politika</vt:lpstr>
      <vt:lpstr>C. Věda o finančním právu</vt:lpstr>
      <vt:lpstr>3. Finanční právo</vt:lpstr>
      <vt:lpstr>A. Pojem finančního práva</vt:lpstr>
      <vt:lpstr>B. Pojetí finančního práva</vt:lpstr>
      <vt:lpstr>C. Právní principy ve finančním právu</vt:lpstr>
      <vt:lpstr>D. Účel a předmět finančního práva</vt:lpstr>
      <vt:lpstr>E. Obsah finančního práva</vt:lpstr>
      <vt:lpstr>F. Subjekty finančního práva</vt:lpstr>
      <vt:lpstr>G. Postavení finančního práva</vt:lpstr>
      <vt:lpstr>H. Prameny finančního práva</vt:lpstr>
      <vt:lpstr>4. Systém finančního práva</vt:lpstr>
      <vt:lpstr>A. Obecně k systému finančního práva</vt:lpstr>
      <vt:lpstr>Prezentace aplikace PowerPoint</vt:lpstr>
      <vt:lpstr>B. Obecná část</vt:lpstr>
      <vt:lpstr>C. Zvláštní část fiskální</vt:lpstr>
      <vt:lpstr>D. Zvláštní část nefiskální</vt:lpstr>
      <vt:lpstr>E. Specifické oblasti</vt:lpstr>
      <vt:lpstr>Finance jsou vždy až na prvním místě! (A platit daně je čest, ne trest!)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Martina Boháčová</cp:lastModifiedBy>
  <cp:revision>86</cp:revision>
  <dcterms:created xsi:type="dcterms:W3CDTF">2019-09-25T20:27:52Z</dcterms:created>
  <dcterms:modified xsi:type="dcterms:W3CDTF">2025-05-05T18:42:10Z</dcterms:modified>
</cp:coreProperties>
</file>