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573" r:id="rId3"/>
    <p:sldId id="264" r:id="rId4"/>
    <p:sldId id="265" r:id="rId5"/>
    <p:sldId id="278" r:id="rId6"/>
    <p:sldId id="279" r:id="rId7"/>
    <p:sldId id="307" r:id="rId8"/>
    <p:sldId id="280" r:id="rId9"/>
    <p:sldId id="281" r:id="rId10"/>
    <p:sldId id="574" r:id="rId11"/>
    <p:sldId id="479" r:id="rId12"/>
    <p:sldId id="485" r:id="rId13"/>
    <p:sldId id="489" r:id="rId14"/>
    <p:sldId id="490" r:id="rId15"/>
    <p:sldId id="575" r:id="rId16"/>
    <p:sldId id="3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0D54D-8B1B-4215-9246-7CAAA6D502D9}" v="95" dt="2025-03-29T10:30:29.161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75265" autoAdjust="0"/>
  </p:normalViewPr>
  <p:slideViewPr>
    <p:cSldViewPr snapToGrid="0" showGuides="1">
      <p:cViewPr varScale="1">
        <p:scale>
          <a:sx n="76" d="100"/>
          <a:sy n="76" d="100"/>
        </p:scale>
        <p:origin x="114" y="7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FF16A6EB-69A5-4CDE-B6B6-6CAF380D6400}"/>
    <pc:docChg chg="undo custSel addSld delSld modSld sldOrd">
      <pc:chgData name="Radim Boháč" userId="e5098a9a-6a28-40ce-ac6e-47e9b8c9add8" providerId="ADAL" clId="{FF16A6EB-69A5-4CDE-B6B6-6CAF380D6400}" dt="2024-02-29T21:58:34.595" v="5934" actId="6549"/>
      <pc:docMkLst>
        <pc:docMk/>
      </pc:docMkLst>
      <pc:sldChg chg="modSp mod">
        <pc:chgData name="Radim Boháč" userId="e5098a9a-6a28-40ce-ac6e-47e9b8c9add8" providerId="ADAL" clId="{FF16A6EB-69A5-4CDE-B6B6-6CAF380D6400}" dt="2024-02-27T21:05:08.330" v="16" actId="20577"/>
        <pc:sldMkLst>
          <pc:docMk/>
          <pc:sldMk cId="4086439368" sldId="256"/>
        </pc:sldMkLst>
      </pc:sldChg>
      <pc:sldChg chg="del">
        <pc:chgData name="Radim Boháč" userId="e5098a9a-6a28-40ce-ac6e-47e9b8c9add8" providerId="ADAL" clId="{FF16A6EB-69A5-4CDE-B6B6-6CAF380D6400}" dt="2024-02-28T20:04:14.702" v="58" actId="47"/>
        <pc:sldMkLst>
          <pc:docMk/>
          <pc:sldMk cId="1961006813" sldId="311"/>
        </pc:sldMkLst>
      </pc:sldChg>
      <pc:sldChg chg="del">
        <pc:chgData name="Radim Boháč" userId="e5098a9a-6a28-40ce-ac6e-47e9b8c9add8" providerId="ADAL" clId="{FF16A6EB-69A5-4CDE-B6B6-6CAF380D6400}" dt="2024-02-28T20:04:12.428" v="52" actId="47"/>
        <pc:sldMkLst>
          <pc:docMk/>
          <pc:sldMk cId="1022118116" sldId="479"/>
        </pc:sldMkLst>
      </pc:sldChg>
      <pc:sldChg chg="del">
        <pc:chgData name="Radim Boháč" userId="e5098a9a-6a28-40ce-ac6e-47e9b8c9add8" providerId="ADAL" clId="{FF16A6EB-69A5-4CDE-B6B6-6CAF380D6400}" dt="2024-02-28T20:04:12.824" v="53" actId="47"/>
        <pc:sldMkLst>
          <pc:docMk/>
          <pc:sldMk cId="2740285494" sldId="480"/>
        </pc:sldMkLst>
      </pc:sldChg>
      <pc:sldChg chg="del">
        <pc:chgData name="Radim Boháč" userId="e5098a9a-6a28-40ce-ac6e-47e9b8c9add8" providerId="ADAL" clId="{FF16A6EB-69A5-4CDE-B6B6-6CAF380D6400}" dt="2024-02-28T20:04:13.226" v="54" actId="47"/>
        <pc:sldMkLst>
          <pc:docMk/>
          <pc:sldMk cId="3077920817" sldId="481"/>
        </pc:sldMkLst>
      </pc:sldChg>
      <pc:sldChg chg="del">
        <pc:chgData name="Radim Boháč" userId="e5098a9a-6a28-40ce-ac6e-47e9b8c9add8" providerId="ADAL" clId="{FF16A6EB-69A5-4CDE-B6B6-6CAF380D6400}" dt="2024-02-28T20:04:13.574" v="55" actId="47"/>
        <pc:sldMkLst>
          <pc:docMk/>
          <pc:sldMk cId="2042449973" sldId="482"/>
        </pc:sldMkLst>
      </pc:sldChg>
      <pc:sldChg chg="del">
        <pc:chgData name="Radim Boháč" userId="e5098a9a-6a28-40ce-ac6e-47e9b8c9add8" providerId="ADAL" clId="{FF16A6EB-69A5-4CDE-B6B6-6CAF380D6400}" dt="2024-02-28T20:04:14.318" v="57" actId="47"/>
        <pc:sldMkLst>
          <pc:docMk/>
          <pc:sldMk cId="4196604338" sldId="483"/>
        </pc:sldMkLst>
      </pc:sldChg>
      <pc:sldChg chg="del">
        <pc:chgData name="Radim Boháč" userId="e5098a9a-6a28-40ce-ac6e-47e9b8c9add8" providerId="ADAL" clId="{FF16A6EB-69A5-4CDE-B6B6-6CAF380D6400}" dt="2024-02-28T20:04:15.938" v="61" actId="47"/>
        <pc:sldMkLst>
          <pc:docMk/>
          <pc:sldMk cId="1483155413" sldId="486"/>
        </pc:sldMkLst>
      </pc:sldChg>
      <pc:sldChg chg="del">
        <pc:chgData name="Radim Boháč" userId="e5098a9a-6a28-40ce-ac6e-47e9b8c9add8" providerId="ADAL" clId="{FF16A6EB-69A5-4CDE-B6B6-6CAF380D6400}" dt="2024-02-28T20:04:16.333" v="62" actId="47"/>
        <pc:sldMkLst>
          <pc:docMk/>
          <pc:sldMk cId="4046118045" sldId="487"/>
        </pc:sldMkLst>
      </pc:sldChg>
      <pc:sldChg chg="del">
        <pc:chgData name="Radim Boháč" userId="e5098a9a-6a28-40ce-ac6e-47e9b8c9add8" providerId="ADAL" clId="{FF16A6EB-69A5-4CDE-B6B6-6CAF380D6400}" dt="2024-02-28T20:04:16.590" v="63" actId="47"/>
        <pc:sldMkLst>
          <pc:docMk/>
          <pc:sldMk cId="917647426" sldId="492"/>
        </pc:sldMkLst>
      </pc:sldChg>
      <pc:sldChg chg="del">
        <pc:chgData name="Radim Boháč" userId="e5098a9a-6a28-40ce-ac6e-47e9b8c9add8" providerId="ADAL" clId="{FF16A6EB-69A5-4CDE-B6B6-6CAF380D6400}" dt="2024-02-28T20:04:18.108" v="66" actId="47"/>
        <pc:sldMkLst>
          <pc:docMk/>
          <pc:sldMk cId="1448433366" sldId="494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391054315" sldId="497"/>
        </pc:sldMkLst>
      </pc:sldChg>
      <pc:sldChg chg="del">
        <pc:chgData name="Radim Boháč" userId="e5098a9a-6a28-40ce-ac6e-47e9b8c9add8" providerId="ADAL" clId="{FF16A6EB-69A5-4CDE-B6B6-6CAF380D6400}" dt="2024-02-28T20:04:55.037" v="97" actId="47"/>
        <pc:sldMkLst>
          <pc:docMk/>
          <pc:sldMk cId="1909429414" sldId="501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626834539" sldId="502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3263261185" sldId="566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3424624730" sldId="572"/>
        </pc:sldMkLst>
      </pc:sldChg>
      <pc:sldChg chg="addSp delSp modSp mod">
        <pc:chgData name="Radim Boháč" userId="e5098a9a-6a28-40ce-ac6e-47e9b8c9add8" providerId="ADAL" clId="{FF16A6EB-69A5-4CDE-B6B6-6CAF380D6400}" dt="2024-02-29T20:48:52.536" v="4323" actId="20577"/>
        <pc:sldMkLst>
          <pc:docMk/>
          <pc:sldMk cId="1935335343" sldId="573"/>
        </pc:sldMkLst>
      </pc:sldChg>
      <pc:sldChg chg="del">
        <pc:chgData name="Radim Boháč" userId="e5098a9a-6a28-40ce-ac6e-47e9b8c9add8" providerId="ADAL" clId="{FF16A6EB-69A5-4CDE-B6B6-6CAF380D6400}" dt="2024-02-28T20:04:13.939" v="56" actId="47"/>
        <pc:sldMkLst>
          <pc:docMk/>
          <pc:sldMk cId="2613451684" sldId="574"/>
        </pc:sldMkLst>
      </pc:sldChg>
      <pc:sldChg chg="del">
        <pc:chgData name="Radim Boháč" userId="e5098a9a-6a28-40ce-ac6e-47e9b8c9add8" providerId="ADAL" clId="{FF16A6EB-69A5-4CDE-B6B6-6CAF380D6400}" dt="2024-02-28T20:04:17.057" v="64" actId="47"/>
        <pc:sldMkLst>
          <pc:docMk/>
          <pc:sldMk cId="2476357890" sldId="575"/>
        </pc:sldMkLst>
      </pc:sldChg>
      <pc:sldChg chg="modSp mod ord">
        <pc:chgData name="Radim Boháč" userId="e5098a9a-6a28-40ce-ac6e-47e9b8c9add8" providerId="ADAL" clId="{FF16A6EB-69A5-4CDE-B6B6-6CAF380D6400}" dt="2024-02-28T20:24:14.901" v="163"/>
        <pc:sldMkLst>
          <pc:docMk/>
          <pc:sldMk cId="140285835" sldId="576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3021338283" sldId="578"/>
        </pc:sldMkLst>
      </pc:sldChg>
      <pc:sldChg chg="del">
        <pc:chgData name="Radim Boháč" userId="e5098a9a-6a28-40ce-ac6e-47e9b8c9add8" providerId="ADAL" clId="{FF16A6EB-69A5-4CDE-B6B6-6CAF380D6400}" dt="2024-02-28T20:04:15.062" v="59" actId="47"/>
        <pc:sldMkLst>
          <pc:docMk/>
          <pc:sldMk cId="1254959964" sldId="589"/>
        </pc:sldMkLst>
      </pc:sldChg>
      <pc:sldChg chg="del">
        <pc:chgData name="Radim Boháč" userId="e5098a9a-6a28-40ce-ac6e-47e9b8c9add8" providerId="ADAL" clId="{FF16A6EB-69A5-4CDE-B6B6-6CAF380D6400}" dt="2024-02-28T20:04:15.478" v="60" actId="47"/>
        <pc:sldMkLst>
          <pc:docMk/>
          <pc:sldMk cId="2080721515" sldId="590"/>
        </pc:sldMkLst>
      </pc:sldChg>
      <pc:sldChg chg="del">
        <pc:chgData name="Radim Boháč" userId="e5098a9a-6a28-40ce-ac6e-47e9b8c9add8" providerId="ADAL" clId="{FF16A6EB-69A5-4CDE-B6B6-6CAF380D6400}" dt="2024-02-28T20:04:17.560" v="65" actId="47"/>
        <pc:sldMkLst>
          <pc:docMk/>
          <pc:sldMk cId="2446465263" sldId="591"/>
        </pc:sldMkLst>
      </pc:sldChg>
      <pc:sldChg chg="modSp mod ord">
        <pc:chgData name="Radim Boháč" userId="e5098a9a-6a28-40ce-ac6e-47e9b8c9add8" providerId="ADAL" clId="{FF16A6EB-69A5-4CDE-B6B6-6CAF380D6400}" dt="2024-02-28T20:04:51.320" v="96" actId="14100"/>
        <pc:sldMkLst>
          <pc:docMk/>
          <pc:sldMk cId="3633211155" sldId="592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3006306207" sldId="593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1335145890" sldId="594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519967220" sldId="595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805038354" sldId="596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2179926354" sldId="597"/>
        </pc:sldMkLst>
      </pc:sldChg>
      <pc:sldChg chg="del">
        <pc:chgData name="Radim Boháč" userId="e5098a9a-6a28-40ce-ac6e-47e9b8c9add8" providerId="ADAL" clId="{FF16A6EB-69A5-4CDE-B6B6-6CAF380D6400}" dt="2024-02-28T22:04:10.685" v="1289" actId="47"/>
        <pc:sldMkLst>
          <pc:docMk/>
          <pc:sldMk cId="1380249297" sldId="598"/>
        </pc:sldMkLst>
      </pc:sldChg>
      <pc:sldChg chg="delSp modSp mod ord setBg">
        <pc:chgData name="Radim Boháč" userId="e5098a9a-6a28-40ce-ac6e-47e9b8c9add8" providerId="ADAL" clId="{FF16A6EB-69A5-4CDE-B6B6-6CAF380D6400}" dt="2024-02-29T21:26:49.104" v="4758"/>
        <pc:sldMkLst>
          <pc:docMk/>
          <pc:sldMk cId="3527424649" sldId="600"/>
        </pc:sldMkLst>
      </pc:sldChg>
      <pc:sldChg chg="del">
        <pc:chgData name="Radim Boháč" userId="e5098a9a-6a28-40ce-ac6e-47e9b8c9add8" providerId="ADAL" clId="{FF16A6EB-69A5-4CDE-B6B6-6CAF380D6400}" dt="2024-02-29T21:01:10.105" v="4363" actId="47"/>
        <pc:sldMkLst>
          <pc:docMk/>
          <pc:sldMk cId="3878776441" sldId="601"/>
        </pc:sldMkLst>
      </pc:sldChg>
      <pc:sldChg chg="del">
        <pc:chgData name="Radim Boháč" userId="e5098a9a-6a28-40ce-ac6e-47e9b8c9add8" providerId="ADAL" clId="{FF16A6EB-69A5-4CDE-B6B6-6CAF380D6400}" dt="2024-02-29T21:01:10.358" v="4364" actId="47"/>
        <pc:sldMkLst>
          <pc:docMk/>
          <pc:sldMk cId="2656313136" sldId="602"/>
        </pc:sldMkLst>
      </pc:sldChg>
      <pc:sldChg chg="ord">
        <pc:chgData name="Radim Boháč" userId="e5098a9a-6a28-40ce-ac6e-47e9b8c9add8" providerId="ADAL" clId="{FF16A6EB-69A5-4CDE-B6B6-6CAF380D6400}" dt="2024-02-29T21:01:19.356" v="4366"/>
        <pc:sldMkLst>
          <pc:docMk/>
          <pc:sldMk cId="1805436253" sldId="603"/>
        </pc:sldMkLst>
      </pc:sldChg>
      <pc:sldChg chg="addSp delSp modSp add mod">
        <pc:chgData name="Radim Boháč" userId="e5098a9a-6a28-40ce-ac6e-47e9b8c9add8" providerId="ADAL" clId="{FF16A6EB-69A5-4CDE-B6B6-6CAF380D6400}" dt="2024-02-28T20:09:33.002" v="113" actId="1076"/>
        <pc:sldMkLst>
          <pc:docMk/>
          <pc:sldMk cId="4068886087" sldId="604"/>
        </pc:sldMkLst>
      </pc:sldChg>
      <pc:sldChg chg="addSp delSp modSp add mod">
        <pc:chgData name="Radim Boháč" userId="e5098a9a-6a28-40ce-ac6e-47e9b8c9add8" providerId="ADAL" clId="{FF16A6EB-69A5-4CDE-B6B6-6CAF380D6400}" dt="2024-02-28T20:11:40.408" v="121" actId="478"/>
        <pc:sldMkLst>
          <pc:docMk/>
          <pc:sldMk cId="1570623313" sldId="605"/>
        </pc:sldMkLst>
      </pc:sldChg>
      <pc:sldChg chg="delSp add del mod">
        <pc:chgData name="Radim Boháč" userId="e5098a9a-6a28-40ce-ac6e-47e9b8c9add8" providerId="ADAL" clId="{FF16A6EB-69A5-4CDE-B6B6-6CAF380D6400}" dt="2024-02-28T20:22:49.948" v="129" actId="47"/>
        <pc:sldMkLst>
          <pc:docMk/>
          <pc:sldMk cId="751888641" sldId="606"/>
        </pc:sldMkLst>
      </pc:sldChg>
      <pc:sldChg chg="add del">
        <pc:chgData name="Radim Boháč" userId="e5098a9a-6a28-40ce-ac6e-47e9b8c9add8" providerId="ADAL" clId="{FF16A6EB-69A5-4CDE-B6B6-6CAF380D6400}" dt="2024-02-28T20:11:21.430" v="118" actId="47"/>
        <pc:sldMkLst>
          <pc:docMk/>
          <pc:sldMk cId="2194671068" sldId="606"/>
        </pc:sldMkLst>
      </pc:sldChg>
      <pc:sldChg chg="addSp delSp modSp add mod ord">
        <pc:chgData name="Radim Boháč" userId="e5098a9a-6a28-40ce-ac6e-47e9b8c9add8" providerId="ADAL" clId="{FF16A6EB-69A5-4CDE-B6B6-6CAF380D6400}" dt="2024-02-28T20:23:11.987" v="139" actId="1076"/>
        <pc:sldMkLst>
          <pc:docMk/>
          <pc:sldMk cId="2688813744" sldId="607"/>
        </pc:sldMkLst>
      </pc:sldChg>
      <pc:sldChg chg="addSp modSp add mod">
        <pc:chgData name="Radim Boháč" userId="e5098a9a-6a28-40ce-ac6e-47e9b8c9add8" providerId="ADAL" clId="{FF16A6EB-69A5-4CDE-B6B6-6CAF380D6400}" dt="2024-02-28T20:24:50.984" v="165" actId="1076"/>
        <pc:sldMkLst>
          <pc:docMk/>
          <pc:sldMk cId="1070963129" sldId="608"/>
        </pc:sldMkLst>
      </pc:sldChg>
      <pc:sldChg chg="addSp modSp add mod ord">
        <pc:chgData name="Radim Boháč" userId="e5098a9a-6a28-40ce-ac6e-47e9b8c9add8" providerId="ADAL" clId="{FF16A6EB-69A5-4CDE-B6B6-6CAF380D6400}" dt="2024-02-28T20:38:12.482" v="173"/>
        <pc:sldMkLst>
          <pc:docMk/>
          <pc:sldMk cId="2131696091" sldId="609"/>
        </pc:sldMkLst>
      </pc:sldChg>
      <pc:sldChg chg="addSp modSp add mod ord">
        <pc:chgData name="Radim Boháč" userId="e5098a9a-6a28-40ce-ac6e-47e9b8c9add8" providerId="ADAL" clId="{FF16A6EB-69A5-4CDE-B6B6-6CAF380D6400}" dt="2024-02-28T20:37:56.238" v="171" actId="1076"/>
        <pc:sldMkLst>
          <pc:docMk/>
          <pc:sldMk cId="3542713878" sldId="610"/>
        </pc:sldMkLst>
      </pc:sldChg>
      <pc:sldChg chg="add del">
        <pc:chgData name="Radim Boháč" userId="e5098a9a-6a28-40ce-ac6e-47e9b8c9add8" providerId="ADAL" clId="{FF16A6EB-69A5-4CDE-B6B6-6CAF380D6400}" dt="2024-02-28T22:04:10.685" v="1289" actId="47"/>
        <pc:sldMkLst>
          <pc:docMk/>
          <pc:sldMk cId="2364160965" sldId="611"/>
        </pc:sldMkLst>
      </pc:sldChg>
      <pc:sldChg chg="add del">
        <pc:chgData name="Radim Boháč" userId="e5098a9a-6a28-40ce-ac6e-47e9b8c9add8" providerId="ADAL" clId="{FF16A6EB-69A5-4CDE-B6B6-6CAF380D6400}" dt="2024-02-28T22:04:10.685" v="1289" actId="47"/>
        <pc:sldMkLst>
          <pc:docMk/>
          <pc:sldMk cId="676763925" sldId="612"/>
        </pc:sldMkLst>
      </pc:sldChg>
      <pc:sldChg chg="add del">
        <pc:chgData name="Radim Boháč" userId="e5098a9a-6a28-40ce-ac6e-47e9b8c9add8" providerId="ADAL" clId="{FF16A6EB-69A5-4CDE-B6B6-6CAF380D6400}" dt="2024-02-28T22:04:10.685" v="1289" actId="47"/>
        <pc:sldMkLst>
          <pc:docMk/>
          <pc:sldMk cId="3823108634" sldId="613"/>
        </pc:sldMkLst>
      </pc:sldChg>
      <pc:sldChg chg="modSp add mod">
        <pc:chgData name="Radim Boháč" userId="e5098a9a-6a28-40ce-ac6e-47e9b8c9add8" providerId="ADAL" clId="{FF16A6EB-69A5-4CDE-B6B6-6CAF380D6400}" dt="2024-02-28T21:10:59.074" v="198" actId="20577"/>
        <pc:sldMkLst>
          <pc:docMk/>
          <pc:sldMk cId="2044721800" sldId="614"/>
        </pc:sldMkLst>
      </pc:sldChg>
      <pc:sldChg chg="modSp add mod ord">
        <pc:chgData name="Radim Boháč" userId="e5098a9a-6a28-40ce-ac6e-47e9b8c9add8" providerId="ADAL" clId="{FF16A6EB-69A5-4CDE-B6B6-6CAF380D6400}" dt="2024-02-28T21:23:18.577" v="765" actId="6549"/>
        <pc:sldMkLst>
          <pc:docMk/>
          <pc:sldMk cId="3287512954" sldId="615"/>
        </pc:sldMkLst>
      </pc:sldChg>
      <pc:sldChg chg="modSp add mod">
        <pc:chgData name="Radim Boháč" userId="e5098a9a-6a28-40ce-ac6e-47e9b8c9add8" providerId="ADAL" clId="{FF16A6EB-69A5-4CDE-B6B6-6CAF380D6400}" dt="2024-02-28T22:04:44.682" v="1323" actId="14"/>
        <pc:sldMkLst>
          <pc:docMk/>
          <pc:sldMk cId="2369724647" sldId="616"/>
        </pc:sldMkLst>
      </pc:sldChg>
      <pc:sldChg chg="modSp add mod">
        <pc:chgData name="Radim Boháč" userId="e5098a9a-6a28-40ce-ac6e-47e9b8c9add8" providerId="ADAL" clId="{FF16A6EB-69A5-4CDE-B6B6-6CAF380D6400}" dt="2024-02-29T08:30:33.850" v="3337" actId="6549"/>
        <pc:sldMkLst>
          <pc:docMk/>
          <pc:sldMk cId="3899122173" sldId="617"/>
        </pc:sldMkLst>
      </pc:sldChg>
      <pc:sldChg chg="addSp delSp modSp add mod">
        <pc:chgData name="Radim Boháč" userId="e5098a9a-6a28-40ce-ac6e-47e9b8c9add8" providerId="ADAL" clId="{FF16A6EB-69A5-4CDE-B6B6-6CAF380D6400}" dt="2024-02-28T21:58:55.688" v="1214" actId="113"/>
        <pc:sldMkLst>
          <pc:docMk/>
          <pc:sldMk cId="1653436422" sldId="618"/>
        </pc:sldMkLst>
      </pc:sldChg>
      <pc:sldChg chg="modSp add mod">
        <pc:chgData name="Radim Boháč" userId="e5098a9a-6a28-40ce-ac6e-47e9b8c9add8" providerId="ADAL" clId="{FF16A6EB-69A5-4CDE-B6B6-6CAF380D6400}" dt="2024-02-29T20:44:48.431" v="3959" actId="20577"/>
        <pc:sldMkLst>
          <pc:docMk/>
          <pc:sldMk cId="50836469" sldId="619"/>
        </pc:sldMkLst>
      </pc:sldChg>
      <pc:sldChg chg="addSp delSp modSp add mod">
        <pc:chgData name="Radim Boháč" userId="e5098a9a-6a28-40ce-ac6e-47e9b8c9add8" providerId="ADAL" clId="{FF16A6EB-69A5-4CDE-B6B6-6CAF380D6400}" dt="2024-02-28T22:06:23.361" v="1383" actId="14100"/>
        <pc:sldMkLst>
          <pc:docMk/>
          <pc:sldMk cId="699252485" sldId="620"/>
        </pc:sldMkLst>
      </pc:sldChg>
      <pc:sldChg chg="modSp add mod ord">
        <pc:chgData name="Radim Boháč" userId="e5098a9a-6a28-40ce-ac6e-47e9b8c9add8" providerId="ADAL" clId="{FF16A6EB-69A5-4CDE-B6B6-6CAF380D6400}" dt="2024-02-28T22:25:19.223" v="1872"/>
        <pc:sldMkLst>
          <pc:docMk/>
          <pc:sldMk cId="3284332232" sldId="621"/>
        </pc:sldMkLst>
      </pc:sldChg>
      <pc:sldChg chg="modSp add mod">
        <pc:chgData name="Radim Boháč" userId="e5098a9a-6a28-40ce-ac6e-47e9b8c9add8" providerId="ADAL" clId="{FF16A6EB-69A5-4CDE-B6B6-6CAF380D6400}" dt="2024-02-28T22:29:35.216" v="2306" actId="20577"/>
        <pc:sldMkLst>
          <pc:docMk/>
          <pc:sldMk cId="2433611260" sldId="622"/>
        </pc:sldMkLst>
      </pc:sldChg>
      <pc:sldChg chg="modSp add mod">
        <pc:chgData name="Radim Boháč" userId="e5098a9a-6a28-40ce-ac6e-47e9b8c9add8" providerId="ADAL" clId="{FF16A6EB-69A5-4CDE-B6B6-6CAF380D6400}" dt="2024-02-28T22:38:09.369" v="2666"/>
        <pc:sldMkLst>
          <pc:docMk/>
          <pc:sldMk cId="4044244348" sldId="623"/>
        </pc:sldMkLst>
      </pc:sldChg>
      <pc:sldChg chg="modSp add mod">
        <pc:chgData name="Radim Boháč" userId="e5098a9a-6a28-40ce-ac6e-47e9b8c9add8" providerId="ADAL" clId="{FF16A6EB-69A5-4CDE-B6B6-6CAF380D6400}" dt="2024-02-28T22:46:25.693" v="3132" actId="20577"/>
        <pc:sldMkLst>
          <pc:docMk/>
          <pc:sldMk cId="1420403535" sldId="624"/>
        </pc:sldMkLst>
      </pc:sldChg>
      <pc:sldChg chg="modSp add mod">
        <pc:chgData name="Radim Boháč" userId="e5098a9a-6a28-40ce-ac6e-47e9b8c9add8" providerId="ADAL" clId="{FF16A6EB-69A5-4CDE-B6B6-6CAF380D6400}" dt="2024-02-29T08:33:28.744" v="3535" actId="20577"/>
        <pc:sldMkLst>
          <pc:docMk/>
          <pc:sldMk cId="3079339489" sldId="625"/>
        </pc:sldMkLst>
      </pc:sldChg>
      <pc:sldChg chg="add del">
        <pc:chgData name="Radim Boháč" userId="e5098a9a-6a28-40ce-ac6e-47e9b8c9add8" providerId="ADAL" clId="{FF16A6EB-69A5-4CDE-B6B6-6CAF380D6400}" dt="2024-02-28T22:46:43.774" v="3135" actId="47"/>
        <pc:sldMkLst>
          <pc:docMk/>
          <pc:sldMk cId="2947217141" sldId="626"/>
        </pc:sldMkLst>
      </pc:sldChg>
      <pc:sldChg chg="add del">
        <pc:chgData name="Radim Boháč" userId="e5098a9a-6a28-40ce-ac6e-47e9b8c9add8" providerId="ADAL" clId="{FF16A6EB-69A5-4CDE-B6B6-6CAF380D6400}" dt="2024-02-28T22:46:57.834" v="3143" actId="47"/>
        <pc:sldMkLst>
          <pc:docMk/>
          <pc:sldMk cId="3537902264" sldId="626"/>
        </pc:sldMkLst>
      </pc:sldChg>
      <pc:sldChg chg="add del">
        <pc:chgData name="Radim Boháč" userId="e5098a9a-6a28-40ce-ac6e-47e9b8c9add8" providerId="ADAL" clId="{FF16A6EB-69A5-4CDE-B6B6-6CAF380D6400}" dt="2024-02-28T22:47:03.253" v="3146" actId="47"/>
        <pc:sldMkLst>
          <pc:docMk/>
          <pc:sldMk cId="2823493264" sldId="627"/>
        </pc:sldMkLst>
      </pc:sldChg>
      <pc:sldChg chg="add del">
        <pc:chgData name="Radim Boháč" userId="e5098a9a-6a28-40ce-ac6e-47e9b8c9add8" providerId="ADAL" clId="{FF16A6EB-69A5-4CDE-B6B6-6CAF380D6400}" dt="2024-02-28T22:46:58.487" v="3144" actId="47"/>
        <pc:sldMkLst>
          <pc:docMk/>
          <pc:sldMk cId="3954677570" sldId="628"/>
        </pc:sldMkLst>
      </pc:sldChg>
      <pc:sldChg chg="add del">
        <pc:chgData name="Radim Boháč" userId="e5098a9a-6a28-40ce-ac6e-47e9b8c9add8" providerId="ADAL" clId="{FF16A6EB-69A5-4CDE-B6B6-6CAF380D6400}" dt="2024-02-28T22:47:06.133" v="3150" actId="47"/>
        <pc:sldMkLst>
          <pc:docMk/>
          <pc:sldMk cId="154761112" sldId="629"/>
        </pc:sldMkLst>
      </pc:sldChg>
      <pc:sldChg chg="modSp add mod">
        <pc:chgData name="Radim Boháč" userId="e5098a9a-6a28-40ce-ac6e-47e9b8c9add8" providerId="ADAL" clId="{FF16A6EB-69A5-4CDE-B6B6-6CAF380D6400}" dt="2024-02-29T20:48:18.674" v="4286" actId="113"/>
        <pc:sldMkLst>
          <pc:docMk/>
          <pc:sldMk cId="2954090730" sldId="630"/>
        </pc:sldMkLst>
      </pc:sldChg>
      <pc:sldChg chg="modSp add mod">
        <pc:chgData name="Radim Boháč" userId="e5098a9a-6a28-40ce-ac6e-47e9b8c9add8" providerId="ADAL" clId="{FF16A6EB-69A5-4CDE-B6B6-6CAF380D6400}" dt="2024-02-29T21:55:51.765" v="5837" actId="21"/>
        <pc:sldMkLst>
          <pc:docMk/>
          <pc:sldMk cId="4266220393" sldId="631"/>
        </pc:sldMkLst>
      </pc:sldChg>
      <pc:sldChg chg="modSp add mod">
        <pc:chgData name="Radim Boháč" userId="e5098a9a-6a28-40ce-ac6e-47e9b8c9add8" providerId="ADAL" clId="{FF16A6EB-69A5-4CDE-B6B6-6CAF380D6400}" dt="2024-02-29T21:16:46.352" v="4666" actId="20577"/>
        <pc:sldMkLst>
          <pc:docMk/>
          <pc:sldMk cId="870770470" sldId="632"/>
        </pc:sldMkLst>
      </pc:sldChg>
      <pc:sldChg chg="modSp add mod">
        <pc:chgData name="Radim Boháč" userId="e5098a9a-6a28-40ce-ac6e-47e9b8c9add8" providerId="ADAL" clId="{FF16A6EB-69A5-4CDE-B6B6-6CAF380D6400}" dt="2024-02-29T21:56:51.010" v="5871" actId="20577"/>
        <pc:sldMkLst>
          <pc:docMk/>
          <pc:sldMk cId="401066511" sldId="633"/>
        </pc:sldMkLst>
      </pc:sldChg>
      <pc:sldChg chg="modSp add mod">
        <pc:chgData name="Radim Boháč" userId="e5098a9a-6a28-40ce-ac6e-47e9b8c9add8" providerId="ADAL" clId="{FF16A6EB-69A5-4CDE-B6B6-6CAF380D6400}" dt="2024-02-29T08:56:03.282" v="3944" actId="20577"/>
        <pc:sldMkLst>
          <pc:docMk/>
          <pc:sldMk cId="2269364294" sldId="634"/>
        </pc:sldMkLst>
      </pc:sldChg>
      <pc:sldChg chg="modSp add mod">
        <pc:chgData name="Radim Boháč" userId="e5098a9a-6a28-40ce-ac6e-47e9b8c9add8" providerId="ADAL" clId="{FF16A6EB-69A5-4CDE-B6B6-6CAF380D6400}" dt="2024-02-29T21:54:24.243" v="5797" actId="6549"/>
        <pc:sldMkLst>
          <pc:docMk/>
          <pc:sldMk cId="2154994199" sldId="635"/>
        </pc:sldMkLst>
      </pc:sldChg>
      <pc:sldChg chg="modSp add mod">
        <pc:chgData name="Radim Boháč" userId="e5098a9a-6a28-40ce-ac6e-47e9b8c9add8" providerId="ADAL" clId="{FF16A6EB-69A5-4CDE-B6B6-6CAF380D6400}" dt="2024-02-29T21:44:41.379" v="5273" actId="20577"/>
        <pc:sldMkLst>
          <pc:docMk/>
          <pc:sldMk cId="1054736040" sldId="636"/>
        </pc:sldMkLst>
      </pc:sldChg>
      <pc:sldChg chg="modSp add mod">
        <pc:chgData name="Radim Boháč" userId="e5098a9a-6a28-40ce-ac6e-47e9b8c9add8" providerId="ADAL" clId="{FF16A6EB-69A5-4CDE-B6B6-6CAF380D6400}" dt="2024-02-29T21:54:19.225" v="5796" actId="20577"/>
        <pc:sldMkLst>
          <pc:docMk/>
          <pc:sldMk cId="718501853" sldId="637"/>
        </pc:sldMkLst>
      </pc:sldChg>
      <pc:sldChg chg="modSp add mod">
        <pc:chgData name="Radim Boháč" userId="e5098a9a-6a28-40ce-ac6e-47e9b8c9add8" providerId="ADAL" clId="{FF16A6EB-69A5-4CDE-B6B6-6CAF380D6400}" dt="2024-02-29T21:58:34.595" v="5934" actId="6549"/>
        <pc:sldMkLst>
          <pc:docMk/>
          <pc:sldMk cId="309944820" sldId="638"/>
        </pc:sldMkLst>
      </pc:sldChg>
      <pc:sldChg chg="add">
        <pc:chgData name="Radim Boháč" userId="e5098a9a-6a28-40ce-ac6e-47e9b8c9add8" providerId="ADAL" clId="{FF16A6EB-69A5-4CDE-B6B6-6CAF380D6400}" dt="2024-02-29T21:57:11.874" v="5876"/>
        <pc:sldMkLst>
          <pc:docMk/>
          <pc:sldMk cId="446406020" sldId="639"/>
        </pc:sldMkLst>
      </pc:sldChg>
      <pc:sldChg chg="add">
        <pc:chgData name="Radim Boháč" userId="e5098a9a-6a28-40ce-ac6e-47e9b8c9add8" providerId="ADAL" clId="{FF16A6EB-69A5-4CDE-B6B6-6CAF380D6400}" dt="2024-02-29T21:57:12.410" v="5877"/>
        <pc:sldMkLst>
          <pc:docMk/>
          <pc:sldMk cId="2848327025" sldId="640"/>
        </pc:sldMkLst>
      </pc:sldChg>
    </pc:docChg>
  </pc:docChgLst>
  <pc:docChgLst>
    <pc:chgData name="Radim Boháč" userId="e5098a9a-6a28-40ce-ac6e-47e9b8c9add8" providerId="ADAL" clId="{A39CA85B-886D-4B9E-BADD-EA8307E5C09D}"/>
    <pc:docChg chg="addSld modSld">
      <pc:chgData name="Radim Boháč" userId="e5098a9a-6a28-40ce-ac6e-47e9b8c9add8" providerId="ADAL" clId="{A39CA85B-886D-4B9E-BADD-EA8307E5C09D}" dt="2022-03-26T08:39:43.561" v="252" actId="20577"/>
      <pc:docMkLst>
        <pc:docMk/>
      </pc:docMkLst>
      <pc:sldChg chg="modSp mod">
        <pc:chgData name="Radim Boháč" userId="e5098a9a-6a28-40ce-ac6e-47e9b8c9add8" providerId="ADAL" clId="{A39CA85B-886D-4B9E-BADD-EA8307E5C09D}" dt="2022-03-26T08:25:17.415" v="17" actId="6549"/>
        <pc:sldMkLst>
          <pc:docMk/>
          <pc:sldMk cId="4086439368" sldId="256"/>
        </pc:sldMkLst>
      </pc:sldChg>
      <pc:sldChg chg="add">
        <pc:chgData name="Radim Boháč" userId="e5098a9a-6a28-40ce-ac6e-47e9b8c9add8" providerId="ADAL" clId="{A39CA85B-886D-4B9E-BADD-EA8307E5C09D}" dt="2022-03-26T08:26:01.133" v="18"/>
        <pc:sldMkLst>
          <pc:docMk/>
          <pc:sldMk cId="3349152542" sldId="368"/>
        </pc:sldMkLst>
      </pc:sldChg>
      <pc:sldChg chg="modSp mod">
        <pc:chgData name="Radim Boháč" userId="e5098a9a-6a28-40ce-ac6e-47e9b8c9add8" providerId="ADAL" clId="{A39CA85B-886D-4B9E-BADD-EA8307E5C09D}" dt="2022-03-26T08:29:26.376" v="59" actId="6549"/>
        <pc:sldMkLst>
          <pc:docMk/>
          <pc:sldMk cId="3886989033" sldId="527"/>
        </pc:sldMkLst>
      </pc:sldChg>
      <pc:sldChg chg="modSp mod">
        <pc:chgData name="Radim Boháč" userId="e5098a9a-6a28-40ce-ac6e-47e9b8c9add8" providerId="ADAL" clId="{A39CA85B-886D-4B9E-BADD-EA8307E5C09D}" dt="2022-03-26T08:39:43.561" v="252" actId="20577"/>
        <pc:sldMkLst>
          <pc:docMk/>
          <pc:sldMk cId="1070490506" sldId="557"/>
        </pc:sldMkLst>
      </pc:sldChg>
    </pc:docChg>
  </pc:docChgLst>
  <pc:docChgLst>
    <pc:chgData name="Radim Boháč" userId="e5098a9a-6a28-40ce-ac6e-47e9b8c9add8" providerId="ADAL" clId="{C3F3A3C5-89B2-431C-803F-39F4C25B5661}"/>
    <pc:docChg chg="undo custSel addSld delSld modSld sldOrd">
      <pc:chgData name="Radim Boháč" userId="e5098a9a-6a28-40ce-ac6e-47e9b8c9add8" providerId="ADAL" clId="{C3F3A3C5-89B2-431C-803F-39F4C25B5661}" dt="2021-10-16T15:36:03.418" v="2232" actId="5793"/>
      <pc:docMkLst>
        <pc:docMk/>
      </pc:docMkLst>
      <pc:sldChg chg="modSp mod">
        <pc:chgData name="Radim Boháč" userId="e5098a9a-6a28-40ce-ac6e-47e9b8c9add8" providerId="ADAL" clId="{C3F3A3C5-89B2-431C-803F-39F4C25B5661}" dt="2021-10-16T15:22:16.807" v="1779" actId="20577"/>
        <pc:sldMkLst>
          <pc:docMk/>
          <pc:sldMk cId="3188188334" sldId="257"/>
        </pc:sldMkLst>
      </pc:sldChg>
      <pc:sldChg chg="del">
        <pc:chgData name="Radim Boháč" userId="e5098a9a-6a28-40ce-ac6e-47e9b8c9add8" providerId="ADAL" clId="{C3F3A3C5-89B2-431C-803F-39F4C25B5661}" dt="2021-10-16T15:24:27.550" v="1860" actId="47"/>
        <pc:sldMkLst>
          <pc:docMk/>
          <pc:sldMk cId="3740514841" sldId="267"/>
        </pc:sldMkLst>
      </pc:sldChg>
      <pc:sldChg chg="del">
        <pc:chgData name="Radim Boháč" userId="e5098a9a-6a28-40ce-ac6e-47e9b8c9add8" providerId="ADAL" clId="{C3F3A3C5-89B2-431C-803F-39F4C25B5661}" dt="2021-10-16T15:22:58.152" v="1833" actId="47"/>
        <pc:sldMkLst>
          <pc:docMk/>
          <pc:sldMk cId="3871758197" sldId="268"/>
        </pc:sldMkLst>
      </pc:sldChg>
      <pc:sldChg chg="del">
        <pc:chgData name="Radim Boháč" userId="e5098a9a-6a28-40ce-ac6e-47e9b8c9add8" providerId="ADAL" clId="{C3F3A3C5-89B2-431C-803F-39F4C25B5661}" dt="2021-10-16T15:26:41.454" v="1958" actId="47"/>
        <pc:sldMkLst>
          <pc:docMk/>
          <pc:sldMk cId="454358792" sldId="269"/>
        </pc:sldMkLst>
      </pc:sldChg>
      <pc:sldChg chg="del">
        <pc:chgData name="Radim Boháč" userId="e5098a9a-6a28-40ce-ac6e-47e9b8c9add8" providerId="ADAL" clId="{C3F3A3C5-89B2-431C-803F-39F4C25B5661}" dt="2021-10-16T15:27:24.181" v="1994" actId="47"/>
        <pc:sldMkLst>
          <pc:docMk/>
          <pc:sldMk cId="2815884582" sldId="270"/>
        </pc:sldMkLst>
      </pc:sldChg>
      <pc:sldChg chg="del">
        <pc:chgData name="Radim Boháč" userId="e5098a9a-6a28-40ce-ac6e-47e9b8c9add8" providerId="ADAL" clId="{C3F3A3C5-89B2-431C-803F-39F4C25B5661}" dt="2021-10-16T15:29:59.962" v="2096" actId="47"/>
        <pc:sldMkLst>
          <pc:docMk/>
          <pc:sldMk cId="3557193260" sldId="272"/>
        </pc:sldMkLst>
      </pc:sldChg>
      <pc:sldChg chg="del">
        <pc:chgData name="Radim Boháč" userId="e5098a9a-6a28-40ce-ac6e-47e9b8c9add8" providerId="ADAL" clId="{C3F3A3C5-89B2-431C-803F-39F4C25B5661}" dt="2021-10-16T12:02:30.006" v="40" actId="47"/>
        <pc:sldMkLst>
          <pc:docMk/>
          <pc:sldMk cId="607650163" sldId="274"/>
        </pc:sldMkLst>
      </pc:sldChg>
      <pc:sldChg chg="modSp del mod">
        <pc:chgData name="Radim Boháč" userId="e5098a9a-6a28-40ce-ac6e-47e9b8c9add8" providerId="ADAL" clId="{C3F3A3C5-89B2-431C-803F-39F4C25B5661}" dt="2021-10-16T12:04:27.967" v="110" actId="47"/>
        <pc:sldMkLst>
          <pc:docMk/>
          <pc:sldMk cId="2602920183" sldId="275"/>
        </pc:sldMkLst>
      </pc:sldChg>
      <pc:sldChg chg="del">
        <pc:chgData name="Radim Boháč" userId="e5098a9a-6a28-40ce-ac6e-47e9b8c9add8" providerId="ADAL" clId="{C3F3A3C5-89B2-431C-803F-39F4C25B5661}" dt="2021-10-16T15:30:36.012" v="2127" actId="47"/>
        <pc:sldMkLst>
          <pc:docMk/>
          <pc:sldMk cId="462265362" sldId="277"/>
        </pc:sldMkLst>
      </pc:sldChg>
      <pc:sldChg chg="del">
        <pc:chgData name="Radim Boháč" userId="e5098a9a-6a28-40ce-ac6e-47e9b8c9add8" providerId="ADAL" clId="{C3F3A3C5-89B2-431C-803F-39F4C25B5661}" dt="2021-10-16T12:46:46.707" v="1342" actId="47"/>
        <pc:sldMkLst>
          <pc:docMk/>
          <pc:sldMk cId="2144729128" sldId="278"/>
        </pc:sldMkLst>
      </pc:sldChg>
      <pc:sldChg chg="del">
        <pc:chgData name="Radim Boháč" userId="e5098a9a-6a28-40ce-ac6e-47e9b8c9add8" providerId="ADAL" clId="{C3F3A3C5-89B2-431C-803F-39F4C25B5661}" dt="2021-10-16T15:31:46.471" v="2169" actId="47"/>
        <pc:sldMkLst>
          <pc:docMk/>
          <pc:sldMk cId="4046020978" sldId="280"/>
        </pc:sldMkLst>
      </pc:sldChg>
      <pc:sldChg chg="del">
        <pc:chgData name="Radim Boháč" userId="e5098a9a-6a28-40ce-ac6e-47e9b8c9add8" providerId="ADAL" clId="{C3F3A3C5-89B2-431C-803F-39F4C25B5661}" dt="2021-10-16T12:46:54.623" v="1343" actId="47"/>
        <pc:sldMkLst>
          <pc:docMk/>
          <pc:sldMk cId="3825956375" sldId="281"/>
        </pc:sldMkLst>
      </pc:sldChg>
      <pc:sldChg chg="del">
        <pc:chgData name="Radim Boháč" userId="e5098a9a-6a28-40ce-ac6e-47e9b8c9add8" providerId="ADAL" clId="{C3F3A3C5-89B2-431C-803F-39F4C25B5661}" dt="2021-10-16T12:46:55.500" v="1344" actId="47"/>
        <pc:sldMkLst>
          <pc:docMk/>
          <pc:sldMk cId="398377515" sldId="282"/>
        </pc:sldMkLst>
      </pc:sldChg>
      <pc:sldChg chg="modSp del mod">
        <pc:chgData name="Radim Boháč" userId="e5098a9a-6a28-40ce-ac6e-47e9b8c9add8" providerId="ADAL" clId="{C3F3A3C5-89B2-431C-803F-39F4C25B5661}" dt="2021-10-16T15:29:01.210" v="2041" actId="47"/>
        <pc:sldMkLst>
          <pc:docMk/>
          <pc:sldMk cId="4169805303" sldId="284"/>
        </pc:sldMkLst>
      </pc:sldChg>
      <pc:sldChg chg="del">
        <pc:chgData name="Radim Boháč" userId="e5098a9a-6a28-40ce-ac6e-47e9b8c9add8" providerId="ADAL" clId="{C3F3A3C5-89B2-431C-803F-39F4C25B5661}" dt="2021-10-16T12:47:00.388" v="1347" actId="47"/>
        <pc:sldMkLst>
          <pc:docMk/>
          <pc:sldMk cId="1138706074" sldId="285"/>
        </pc:sldMkLst>
      </pc:sldChg>
      <pc:sldChg chg="del">
        <pc:chgData name="Radim Boháč" userId="e5098a9a-6a28-40ce-ac6e-47e9b8c9add8" providerId="ADAL" clId="{C3F3A3C5-89B2-431C-803F-39F4C25B5661}" dt="2021-10-16T12:22:52.063" v="864" actId="47"/>
        <pc:sldMkLst>
          <pc:docMk/>
          <pc:sldMk cId="3055938926" sldId="286"/>
        </pc:sldMkLst>
      </pc:sldChg>
      <pc:sldChg chg="del">
        <pc:chgData name="Radim Boháč" userId="e5098a9a-6a28-40ce-ac6e-47e9b8c9add8" providerId="ADAL" clId="{C3F3A3C5-89B2-431C-803F-39F4C25B5661}" dt="2021-10-16T12:14:27.976" v="325" actId="47"/>
        <pc:sldMkLst>
          <pc:docMk/>
          <pc:sldMk cId="3287393678" sldId="287"/>
        </pc:sldMkLst>
      </pc:sldChg>
      <pc:sldChg chg="del">
        <pc:chgData name="Radim Boháč" userId="e5098a9a-6a28-40ce-ac6e-47e9b8c9add8" providerId="ADAL" clId="{C3F3A3C5-89B2-431C-803F-39F4C25B5661}" dt="2021-10-16T12:14:26.236" v="323" actId="47"/>
        <pc:sldMkLst>
          <pc:docMk/>
          <pc:sldMk cId="3619059314" sldId="290"/>
        </pc:sldMkLst>
      </pc:sldChg>
      <pc:sldChg chg="del">
        <pc:chgData name="Radim Boháč" userId="e5098a9a-6a28-40ce-ac6e-47e9b8c9add8" providerId="ADAL" clId="{C3F3A3C5-89B2-431C-803F-39F4C25B5661}" dt="2021-10-16T12:30:57.876" v="1001" actId="47"/>
        <pc:sldMkLst>
          <pc:docMk/>
          <pc:sldMk cId="1688771209" sldId="298"/>
        </pc:sldMkLst>
      </pc:sldChg>
      <pc:sldChg chg="del">
        <pc:chgData name="Radim Boháč" userId="e5098a9a-6a28-40ce-ac6e-47e9b8c9add8" providerId="ADAL" clId="{C3F3A3C5-89B2-431C-803F-39F4C25B5661}" dt="2021-10-16T12:30:45.462" v="997" actId="47"/>
        <pc:sldMkLst>
          <pc:docMk/>
          <pc:sldMk cId="2207446212" sldId="299"/>
        </pc:sldMkLst>
      </pc:sldChg>
      <pc:sldChg chg="del">
        <pc:chgData name="Radim Boháč" userId="e5098a9a-6a28-40ce-ac6e-47e9b8c9add8" providerId="ADAL" clId="{C3F3A3C5-89B2-431C-803F-39F4C25B5661}" dt="2021-10-16T12:31:51.708" v="1008" actId="47"/>
        <pc:sldMkLst>
          <pc:docMk/>
          <pc:sldMk cId="1225245081" sldId="300"/>
        </pc:sldMkLst>
      </pc:sldChg>
      <pc:sldChg chg="del">
        <pc:chgData name="Radim Boháč" userId="e5098a9a-6a28-40ce-ac6e-47e9b8c9add8" providerId="ADAL" clId="{C3F3A3C5-89B2-431C-803F-39F4C25B5661}" dt="2021-10-16T12:32:27.228" v="1011" actId="47"/>
        <pc:sldMkLst>
          <pc:docMk/>
          <pc:sldMk cId="3510181598" sldId="301"/>
        </pc:sldMkLst>
      </pc:sldChg>
      <pc:sldChg chg="del">
        <pc:chgData name="Radim Boháč" userId="e5098a9a-6a28-40ce-ac6e-47e9b8c9add8" providerId="ADAL" clId="{C3F3A3C5-89B2-431C-803F-39F4C25B5661}" dt="2021-10-16T12:33:26.310" v="1023" actId="47"/>
        <pc:sldMkLst>
          <pc:docMk/>
          <pc:sldMk cId="1432790477" sldId="302"/>
        </pc:sldMkLst>
      </pc:sldChg>
      <pc:sldChg chg="del">
        <pc:chgData name="Radim Boháč" userId="e5098a9a-6a28-40ce-ac6e-47e9b8c9add8" providerId="ADAL" clId="{C3F3A3C5-89B2-431C-803F-39F4C25B5661}" dt="2021-10-16T12:34:05.300" v="1037" actId="47"/>
        <pc:sldMkLst>
          <pc:docMk/>
          <pc:sldMk cId="1739133690" sldId="303"/>
        </pc:sldMkLst>
      </pc:sldChg>
      <pc:sldChg chg="del">
        <pc:chgData name="Radim Boháč" userId="e5098a9a-6a28-40ce-ac6e-47e9b8c9add8" providerId="ADAL" clId="{C3F3A3C5-89B2-431C-803F-39F4C25B5661}" dt="2021-10-16T12:46:37.071" v="1340" actId="47"/>
        <pc:sldMkLst>
          <pc:docMk/>
          <pc:sldMk cId="2695831218" sldId="304"/>
        </pc:sldMkLst>
      </pc:sldChg>
      <pc:sldChg chg="del">
        <pc:chgData name="Radim Boháč" userId="e5098a9a-6a28-40ce-ac6e-47e9b8c9add8" providerId="ADAL" clId="{C3F3A3C5-89B2-431C-803F-39F4C25B5661}" dt="2021-10-16T15:31:21.523" v="2143" actId="47"/>
        <pc:sldMkLst>
          <pc:docMk/>
          <pc:sldMk cId="3922624485" sldId="305"/>
        </pc:sldMkLst>
      </pc:sldChg>
      <pc:sldChg chg="modSp del mod">
        <pc:chgData name="Radim Boháč" userId="e5098a9a-6a28-40ce-ac6e-47e9b8c9add8" providerId="ADAL" clId="{C3F3A3C5-89B2-431C-803F-39F4C25B5661}" dt="2021-10-16T12:14:09.627" v="320" actId="47"/>
        <pc:sldMkLst>
          <pc:docMk/>
          <pc:sldMk cId="3560572978" sldId="516"/>
        </pc:sldMkLst>
      </pc:sldChg>
      <pc:sldChg chg="modAnim">
        <pc:chgData name="Radim Boháč" userId="e5098a9a-6a28-40ce-ac6e-47e9b8c9add8" providerId="ADAL" clId="{C3F3A3C5-89B2-431C-803F-39F4C25B5661}" dt="2021-10-16T15:33:43.833" v="2231"/>
        <pc:sldMkLst>
          <pc:docMk/>
          <pc:sldMk cId="4046135694" sldId="519"/>
        </pc:sldMkLst>
      </pc:sldChg>
      <pc:sldChg chg="modSp ord modAnim">
        <pc:chgData name="Radim Boháč" userId="e5098a9a-6a28-40ce-ac6e-47e9b8c9add8" providerId="ADAL" clId="{C3F3A3C5-89B2-431C-803F-39F4C25B5661}" dt="2021-10-16T12:08:46.025" v="123" actId="20577"/>
        <pc:sldMkLst>
          <pc:docMk/>
          <pc:sldMk cId="2295877049" sldId="523"/>
        </pc:sldMkLst>
      </pc:sldChg>
      <pc:sldChg chg="ord">
        <pc:chgData name="Radim Boháč" userId="e5098a9a-6a28-40ce-ac6e-47e9b8c9add8" providerId="ADAL" clId="{C3F3A3C5-89B2-431C-803F-39F4C25B5661}" dt="2021-10-16T12:08:39.677" v="119"/>
        <pc:sldMkLst>
          <pc:docMk/>
          <pc:sldMk cId="2361402006" sldId="524"/>
        </pc:sldMkLst>
      </pc:sldChg>
      <pc:sldChg chg="del">
        <pc:chgData name="Radim Boháč" userId="e5098a9a-6a28-40ce-ac6e-47e9b8c9add8" providerId="ADAL" clId="{C3F3A3C5-89B2-431C-803F-39F4C25B5661}" dt="2021-10-16T12:04:29.203" v="111" actId="47"/>
        <pc:sldMkLst>
          <pc:docMk/>
          <pc:sldMk cId="1679540502" sldId="525"/>
        </pc:sldMkLst>
      </pc:sldChg>
      <pc:sldChg chg="modSp mod">
        <pc:chgData name="Radim Boháč" userId="e5098a9a-6a28-40ce-ac6e-47e9b8c9add8" providerId="ADAL" clId="{C3F3A3C5-89B2-431C-803F-39F4C25B5661}" dt="2021-10-16T12:52:30.530" v="1390" actId="20577"/>
        <pc:sldMkLst>
          <pc:docMk/>
          <pc:sldMk cId="3148585636" sldId="526"/>
        </pc:sldMkLst>
      </pc:sldChg>
      <pc:sldChg chg="modSp mod ord">
        <pc:chgData name="Radim Boháč" userId="e5098a9a-6a28-40ce-ac6e-47e9b8c9add8" providerId="ADAL" clId="{C3F3A3C5-89B2-431C-803F-39F4C25B5661}" dt="2021-10-16T12:17:28.308" v="581"/>
        <pc:sldMkLst>
          <pc:docMk/>
          <pc:sldMk cId="3886989033" sldId="527"/>
        </pc:sldMkLst>
      </pc:sldChg>
      <pc:sldChg chg="del">
        <pc:chgData name="Radim Boháč" userId="e5098a9a-6a28-40ce-ac6e-47e9b8c9add8" providerId="ADAL" clId="{C3F3A3C5-89B2-431C-803F-39F4C25B5661}" dt="2021-10-16T12:14:27.296" v="324" actId="47"/>
        <pc:sldMkLst>
          <pc:docMk/>
          <pc:sldMk cId="877178209" sldId="528"/>
        </pc:sldMkLst>
      </pc:sldChg>
      <pc:sldChg chg="del">
        <pc:chgData name="Radim Boháč" userId="e5098a9a-6a28-40ce-ac6e-47e9b8c9add8" providerId="ADAL" clId="{C3F3A3C5-89B2-431C-803F-39F4C25B5661}" dt="2021-10-16T12:14:28.677" v="326" actId="47"/>
        <pc:sldMkLst>
          <pc:docMk/>
          <pc:sldMk cId="1350028182" sldId="529"/>
        </pc:sldMkLst>
      </pc:sldChg>
      <pc:sldChg chg="modSp del mod">
        <pc:chgData name="Radim Boháč" userId="e5098a9a-6a28-40ce-ac6e-47e9b8c9add8" providerId="ADAL" clId="{C3F3A3C5-89B2-431C-803F-39F4C25B5661}" dt="2021-10-16T12:30:55.514" v="1000" actId="47"/>
        <pc:sldMkLst>
          <pc:docMk/>
          <pc:sldMk cId="1501931746" sldId="530"/>
        </pc:sldMkLst>
      </pc:sldChg>
      <pc:sldChg chg="modSp mod">
        <pc:chgData name="Radim Boháč" userId="e5098a9a-6a28-40ce-ac6e-47e9b8c9add8" providerId="ADAL" clId="{C3F3A3C5-89B2-431C-803F-39F4C25B5661}" dt="2021-10-16T12:36:21.994" v="1111" actId="20577"/>
        <pc:sldMkLst>
          <pc:docMk/>
          <pc:sldMk cId="736354306" sldId="531"/>
        </pc:sldMkLst>
      </pc:sldChg>
      <pc:sldChg chg="del">
        <pc:chgData name="Radim Boháč" userId="e5098a9a-6a28-40ce-ac6e-47e9b8c9add8" providerId="ADAL" clId="{C3F3A3C5-89B2-431C-803F-39F4C25B5661}" dt="2021-10-16T12:31:52.550" v="1009" actId="47"/>
        <pc:sldMkLst>
          <pc:docMk/>
          <pc:sldMk cId="1845163537" sldId="532"/>
        </pc:sldMkLst>
      </pc:sldChg>
      <pc:sldChg chg="del">
        <pc:chgData name="Radim Boháč" userId="e5098a9a-6a28-40ce-ac6e-47e9b8c9add8" providerId="ADAL" clId="{C3F3A3C5-89B2-431C-803F-39F4C25B5661}" dt="2021-10-16T12:33:27.204" v="1024" actId="47"/>
        <pc:sldMkLst>
          <pc:docMk/>
          <pc:sldMk cId="2025119802" sldId="533"/>
        </pc:sldMkLst>
      </pc:sldChg>
      <pc:sldChg chg="del">
        <pc:chgData name="Radim Boháč" userId="e5098a9a-6a28-40ce-ac6e-47e9b8c9add8" providerId="ADAL" clId="{C3F3A3C5-89B2-431C-803F-39F4C25B5661}" dt="2021-10-16T12:33:28.650" v="1025" actId="47"/>
        <pc:sldMkLst>
          <pc:docMk/>
          <pc:sldMk cId="3535588258" sldId="534"/>
        </pc:sldMkLst>
      </pc:sldChg>
      <pc:sldChg chg="modSp mod setBg">
        <pc:chgData name="Radim Boháč" userId="e5098a9a-6a28-40ce-ac6e-47e9b8c9add8" providerId="ADAL" clId="{C3F3A3C5-89B2-431C-803F-39F4C25B5661}" dt="2021-10-16T12:38:04.635" v="1142" actId="27636"/>
        <pc:sldMkLst>
          <pc:docMk/>
          <pc:sldMk cId="162129015" sldId="535"/>
        </pc:sldMkLst>
      </pc:sldChg>
      <pc:sldChg chg="addSp delSp modSp mod ord setBg">
        <pc:chgData name="Radim Boháč" userId="e5098a9a-6a28-40ce-ac6e-47e9b8c9add8" providerId="ADAL" clId="{C3F3A3C5-89B2-431C-803F-39F4C25B5661}" dt="2021-10-16T15:36:03.418" v="2232" actId="5793"/>
        <pc:sldMkLst>
          <pc:docMk/>
          <pc:sldMk cId="3629880829" sldId="536"/>
        </pc:sldMkLst>
      </pc:sldChg>
      <pc:sldChg chg="modSp mod ord">
        <pc:chgData name="Radim Boháč" userId="e5098a9a-6a28-40ce-ac6e-47e9b8c9add8" providerId="ADAL" clId="{C3F3A3C5-89B2-431C-803F-39F4C25B5661}" dt="2021-10-16T15:23:46.367" v="1856" actId="20577"/>
        <pc:sldMkLst>
          <pc:docMk/>
          <pc:sldMk cId="2021801564" sldId="537"/>
        </pc:sldMkLst>
      </pc:sldChg>
      <pc:sldChg chg="del">
        <pc:chgData name="Radim Boháč" userId="e5098a9a-6a28-40ce-ac6e-47e9b8c9add8" providerId="ADAL" clId="{C3F3A3C5-89B2-431C-803F-39F4C25B5661}" dt="2021-10-16T15:27:38.003" v="1996" actId="47"/>
        <pc:sldMkLst>
          <pc:docMk/>
          <pc:sldMk cId="1481274571" sldId="538"/>
        </pc:sldMkLst>
      </pc:sldChg>
      <pc:sldChg chg="modSp mod">
        <pc:chgData name="Radim Boháč" userId="e5098a9a-6a28-40ce-ac6e-47e9b8c9add8" providerId="ADAL" clId="{C3F3A3C5-89B2-431C-803F-39F4C25B5661}" dt="2021-10-16T15:28:50.039" v="2040" actId="20577"/>
        <pc:sldMkLst>
          <pc:docMk/>
          <pc:sldMk cId="2901712761" sldId="539"/>
        </pc:sldMkLst>
      </pc:sldChg>
      <pc:sldChg chg="del">
        <pc:chgData name="Radim Boháč" userId="e5098a9a-6a28-40ce-ac6e-47e9b8c9add8" providerId="ADAL" clId="{C3F3A3C5-89B2-431C-803F-39F4C25B5661}" dt="2021-10-16T12:46:38.184" v="1341" actId="47"/>
        <pc:sldMkLst>
          <pc:docMk/>
          <pc:sldMk cId="3352553524" sldId="540"/>
        </pc:sldMkLst>
      </pc:sldChg>
      <pc:sldChg chg="modSp mod">
        <pc:chgData name="Radim Boháč" userId="e5098a9a-6a28-40ce-ac6e-47e9b8c9add8" providerId="ADAL" clId="{C3F3A3C5-89B2-431C-803F-39F4C25B5661}" dt="2021-10-16T15:29:55.587" v="2095" actId="113"/>
        <pc:sldMkLst>
          <pc:docMk/>
          <pc:sldMk cId="3975167304" sldId="541"/>
        </pc:sldMkLst>
      </pc:sldChg>
      <pc:sldChg chg="del">
        <pc:chgData name="Radim Boháč" userId="e5098a9a-6a28-40ce-ac6e-47e9b8c9add8" providerId="ADAL" clId="{C3F3A3C5-89B2-431C-803F-39F4C25B5661}" dt="2021-10-16T15:30:38.922" v="2128" actId="47"/>
        <pc:sldMkLst>
          <pc:docMk/>
          <pc:sldMk cId="3502087208" sldId="542"/>
        </pc:sldMkLst>
      </pc:sldChg>
      <pc:sldChg chg="addSp delSp modSp mod modAnim">
        <pc:chgData name="Radim Boháč" userId="e5098a9a-6a28-40ce-ac6e-47e9b8c9add8" providerId="ADAL" clId="{C3F3A3C5-89B2-431C-803F-39F4C25B5661}" dt="2021-10-16T15:31:17.438" v="2142"/>
        <pc:sldMkLst>
          <pc:docMk/>
          <pc:sldMk cId="4148374394" sldId="543"/>
        </pc:sldMkLst>
      </pc:sldChg>
      <pc:sldChg chg="modSp mod">
        <pc:chgData name="Radim Boháč" userId="e5098a9a-6a28-40ce-ac6e-47e9b8c9add8" providerId="ADAL" clId="{C3F3A3C5-89B2-431C-803F-39F4C25B5661}" dt="2021-10-16T15:31:44.064" v="2168"/>
        <pc:sldMkLst>
          <pc:docMk/>
          <pc:sldMk cId="1655575214" sldId="544"/>
        </pc:sldMkLst>
      </pc:sldChg>
      <pc:sldChg chg="modSp mod setBg">
        <pc:chgData name="Radim Boháč" userId="e5098a9a-6a28-40ce-ac6e-47e9b8c9add8" providerId="ADAL" clId="{C3F3A3C5-89B2-431C-803F-39F4C25B5661}" dt="2021-10-16T15:33:05.469" v="2224"/>
        <pc:sldMkLst>
          <pc:docMk/>
          <pc:sldMk cId="2454587322" sldId="545"/>
        </pc:sldMkLst>
      </pc:sldChg>
      <pc:sldChg chg="del">
        <pc:chgData name="Radim Boháč" userId="e5098a9a-6a28-40ce-ac6e-47e9b8c9add8" providerId="ADAL" clId="{C3F3A3C5-89B2-431C-803F-39F4C25B5661}" dt="2021-10-16T15:33:07.887" v="2225" actId="47"/>
        <pc:sldMkLst>
          <pc:docMk/>
          <pc:sldMk cId="2340264243" sldId="546"/>
        </pc:sldMkLst>
      </pc:sldChg>
      <pc:sldChg chg="del">
        <pc:chgData name="Radim Boháč" userId="e5098a9a-6a28-40ce-ac6e-47e9b8c9add8" providerId="ADAL" clId="{C3F3A3C5-89B2-431C-803F-39F4C25B5661}" dt="2021-10-16T12:46:56.261" v="1345" actId="47"/>
        <pc:sldMkLst>
          <pc:docMk/>
          <pc:sldMk cId="2712508170" sldId="547"/>
        </pc:sldMkLst>
      </pc:sldChg>
      <pc:sldChg chg="del">
        <pc:chgData name="Radim Boháč" userId="e5098a9a-6a28-40ce-ac6e-47e9b8c9add8" providerId="ADAL" clId="{C3F3A3C5-89B2-431C-803F-39F4C25B5661}" dt="2021-10-16T12:46:57.216" v="1346" actId="47"/>
        <pc:sldMkLst>
          <pc:docMk/>
          <pc:sldMk cId="4146840110" sldId="548"/>
        </pc:sldMkLst>
      </pc:sldChg>
      <pc:sldChg chg="del">
        <pc:chgData name="Radim Boháč" userId="e5098a9a-6a28-40ce-ac6e-47e9b8c9add8" providerId="ADAL" clId="{C3F3A3C5-89B2-431C-803F-39F4C25B5661}" dt="2021-10-16T15:33:08.944" v="2226" actId="47"/>
        <pc:sldMkLst>
          <pc:docMk/>
          <pc:sldMk cId="2193279650" sldId="549"/>
        </pc:sldMkLst>
      </pc:sldChg>
      <pc:sldChg chg="del">
        <pc:chgData name="Radim Boháč" userId="e5098a9a-6a28-40ce-ac6e-47e9b8c9add8" providerId="ADAL" clId="{C3F3A3C5-89B2-431C-803F-39F4C25B5661}" dt="2021-10-16T15:31:25.351" v="2144" actId="47"/>
        <pc:sldMkLst>
          <pc:docMk/>
          <pc:sldMk cId="1115704795" sldId="550"/>
        </pc:sldMkLst>
      </pc:sldChg>
      <pc:sldChg chg="del">
        <pc:chgData name="Radim Boháč" userId="e5098a9a-6a28-40ce-ac6e-47e9b8c9add8" providerId="ADAL" clId="{C3F3A3C5-89B2-431C-803F-39F4C25B5661}" dt="2021-10-16T15:31:26.303" v="2145" actId="47"/>
        <pc:sldMkLst>
          <pc:docMk/>
          <pc:sldMk cId="4050692603" sldId="551"/>
        </pc:sldMkLst>
      </pc:sldChg>
      <pc:sldChg chg="del">
        <pc:chgData name="Radim Boháč" userId="e5098a9a-6a28-40ce-ac6e-47e9b8c9add8" providerId="ADAL" clId="{C3F3A3C5-89B2-431C-803F-39F4C25B5661}" dt="2021-10-16T15:31:27.144" v="2146" actId="47"/>
        <pc:sldMkLst>
          <pc:docMk/>
          <pc:sldMk cId="2787206589" sldId="552"/>
        </pc:sldMkLst>
      </pc:sldChg>
      <pc:sldChg chg="modSp add mod ord setBg">
        <pc:chgData name="Radim Boháč" userId="e5098a9a-6a28-40ce-ac6e-47e9b8c9add8" providerId="ADAL" clId="{C3F3A3C5-89B2-431C-803F-39F4C25B5661}" dt="2021-10-16T12:08:39.677" v="119"/>
        <pc:sldMkLst>
          <pc:docMk/>
          <pc:sldMk cId="3714688734" sldId="553"/>
        </pc:sldMkLst>
      </pc:sldChg>
      <pc:sldChg chg="add ord setBg">
        <pc:chgData name="Radim Boháč" userId="e5098a9a-6a28-40ce-ac6e-47e9b8c9add8" providerId="ADAL" clId="{C3F3A3C5-89B2-431C-803F-39F4C25B5661}" dt="2021-10-16T12:08:39.677" v="119"/>
        <pc:sldMkLst>
          <pc:docMk/>
          <pc:sldMk cId="1329397890" sldId="554"/>
        </pc:sldMkLst>
      </pc:sldChg>
      <pc:sldChg chg="add del">
        <pc:chgData name="Radim Boháč" userId="e5098a9a-6a28-40ce-ac6e-47e9b8c9add8" providerId="ADAL" clId="{C3F3A3C5-89B2-431C-803F-39F4C25B5661}" dt="2021-10-16T12:13:55.012" v="319" actId="47"/>
        <pc:sldMkLst>
          <pc:docMk/>
          <pc:sldMk cId="1814859829" sldId="555"/>
        </pc:sldMkLst>
      </pc:sldChg>
      <pc:sldChg chg="addSp delSp modSp add mod modAnim">
        <pc:chgData name="Radim Boháč" userId="e5098a9a-6a28-40ce-ac6e-47e9b8c9add8" providerId="ADAL" clId="{C3F3A3C5-89B2-431C-803F-39F4C25B5661}" dt="2021-10-16T12:13:28.402" v="289"/>
        <pc:sldMkLst>
          <pc:docMk/>
          <pc:sldMk cId="1600349368" sldId="556"/>
        </pc:sldMkLst>
      </pc:sldChg>
      <pc:sldChg chg="modSp add mod ord">
        <pc:chgData name="Radim Boháč" userId="e5098a9a-6a28-40ce-ac6e-47e9b8c9add8" providerId="ADAL" clId="{C3F3A3C5-89B2-431C-803F-39F4C25B5661}" dt="2021-10-16T12:18:36.946" v="663" actId="20577"/>
        <pc:sldMkLst>
          <pc:docMk/>
          <pc:sldMk cId="1070490506" sldId="557"/>
        </pc:sldMkLst>
      </pc:sldChg>
      <pc:sldChg chg="modSp add mod">
        <pc:chgData name="Radim Boháč" userId="e5098a9a-6a28-40ce-ac6e-47e9b8c9add8" providerId="ADAL" clId="{C3F3A3C5-89B2-431C-803F-39F4C25B5661}" dt="2021-10-16T12:19:55.834" v="736" actId="20577"/>
        <pc:sldMkLst>
          <pc:docMk/>
          <pc:sldMk cId="1715279469" sldId="558"/>
        </pc:sldMkLst>
      </pc:sldChg>
      <pc:sldChg chg="modSp add mod">
        <pc:chgData name="Radim Boháč" userId="e5098a9a-6a28-40ce-ac6e-47e9b8c9add8" providerId="ADAL" clId="{C3F3A3C5-89B2-431C-803F-39F4C25B5661}" dt="2021-10-16T12:22:13.764" v="844" actId="20577"/>
        <pc:sldMkLst>
          <pc:docMk/>
          <pc:sldMk cId="756722103" sldId="559"/>
        </pc:sldMkLst>
      </pc:sldChg>
      <pc:sldChg chg="modSp add mod">
        <pc:chgData name="Radim Boháč" userId="e5098a9a-6a28-40ce-ac6e-47e9b8c9add8" providerId="ADAL" clId="{C3F3A3C5-89B2-431C-803F-39F4C25B5661}" dt="2021-10-16T12:28:39.739" v="950" actId="20577"/>
        <pc:sldMkLst>
          <pc:docMk/>
          <pc:sldMk cId="1688419424" sldId="560"/>
        </pc:sldMkLst>
      </pc:sldChg>
      <pc:sldChg chg="modSp add mod">
        <pc:chgData name="Radim Boháč" userId="e5098a9a-6a28-40ce-ac6e-47e9b8c9add8" providerId="ADAL" clId="{C3F3A3C5-89B2-431C-803F-39F4C25B5661}" dt="2021-10-16T12:30:53.458" v="999"/>
        <pc:sldMkLst>
          <pc:docMk/>
          <pc:sldMk cId="2461709316" sldId="561"/>
        </pc:sldMkLst>
      </pc:sldChg>
      <pc:sldChg chg="addSp modSp add mod">
        <pc:chgData name="Radim Boháč" userId="e5098a9a-6a28-40ce-ac6e-47e9b8c9add8" providerId="ADAL" clId="{C3F3A3C5-89B2-431C-803F-39F4C25B5661}" dt="2021-10-16T12:33:59.388" v="1036"/>
        <pc:sldMkLst>
          <pc:docMk/>
          <pc:sldMk cId="1460757130" sldId="562"/>
        </pc:sldMkLst>
      </pc:sldChg>
      <pc:sldChg chg="addSp delSp modSp add mod">
        <pc:chgData name="Radim Boháč" userId="e5098a9a-6a28-40ce-ac6e-47e9b8c9add8" providerId="ADAL" clId="{C3F3A3C5-89B2-431C-803F-39F4C25B5661}" dt="2021-10-16T12:45:56.760" v="1339" actId="1076"/>
        <pc:sldMkLst>
          <pc:docMk/>
          <pc:sldMk cId="2491027018" sldId="563"/>
        </pc:sldMkLst>
      </pc:sldChg>
      <pc:sldChg chg="modSp add mod setBg">
        <pc:chgData name="Radim Boháč" userId="e5098a9a-6a28-40ce-ac6e-47e9b8c9add8" providerId="ADAL" clId="{C3F3A3C5-89B2-431C-803F-39F4C25B5661}" dt="2021-10-16T12:51:53.908" v="1369"/>
        <pc:sldMkLst>
          <pc:docMk/>
          <pc:sldMk cId="836078830" sldId="564"/>
        </pc:sldMkLst>
      </pc:sldChg>
      <pc:sldChg chg="modSp add mod">
        <pc:chgData name="Radim Boháč" userId="e5098a9a-6a28-40ce-ac6e-47e9b8c9add8" providerId="ADAL" clId="{C3F3A3C5-89B2-431C-803F-39F4C25B5661}" dt="2021-10-16T12:52:58.186" v="1448" actId="20577"/>
        <pc:sldMkLst>
          <pc:docMk/>
          <pc:sldMk cId="3732837956" sldId="565"/>
        </pc:sldMkLst>
      </pc:sldChg>
      <pc:sldChg chg="modSp add mod setBg">
        <pc:chgData name="Radim Boháč" userId="e5098a9a-6a28-40ce-ac6e-47e9b8c9add8" providerId="ADAL" clId="{C3F3A3C5-89B2-431C-803F-39F4C25B5661}" dt="2021-10-16T12:55:28.228" v="1645"/>
        <pc:sldMkLst>
          <pc:docMk/>
          <pc:sldMk cId="1304021775" sldId="566"/>
        </pc:sldMkLst>
      </pc:sldChg>
      <pc:sldChg chg="modSp add mod setBg">
        <pc:chgData name="Radim Boháč" userId="e5098a9a-6a28-40ce-ac6e-47e9b8c9add8" providerId="ADAL" clId="{C3F3A3C5-89B2-431C-803F-39F4C25B5661}" dt="2021-10-16T15:18:49.999" v="1667"/>
        <pc:sldMkLst>
          <pc:docMk/>
          <pc:sldMk cId="2607041869" sldId="567"/>
        </pc:sldMkLst>
      </pc:sldChg>
      <pc:sldChg chg="modSp add mod setBg">
        <pc:chgData name="Radim Boháč" userId="e5098a9a-6a28-40ce-ac6e-47e9b8c9add8" providerId="ADAL" clId="{C3F3A3C5-89B2-431C-803F-39F4C25B5661}" dt="2021-10-16T15:19:47.790" v="1737" actId="20577"/>
        <pc:sldMkLst>
          <pc:docMk/>
          <pc:sldMk cId="1994293521" sldId="568"/>
        </pc:sldMkLst>
      </pc:sldChg>
      <pc:sldChg chg="addSp delSp modSp add mod setBg modAnim">
        <pc:chgData name="Radim Boháč" userId="e5098a9a-6a28-40ce-ac6e-47e9b8c9add8" providerId="ADAL" clId="{C3F3A3C5-89B2-431C-803F-39F4C25B5661}" dt="2021-10-16T15:27:32.758" v="1995"/>
        <pc:sldMkLst>
          <pc:docMk/>
          <pc:sldMk cId="3397868917" sldId="569"/>
        </pc:sldMkLst>
      </pc:sldChg>
      <pc:sldChg chg="addSp delSp modSp add mod modAnim">
        <pc:chgData name="Radim Boháč" userId="e5098a9a-6a28-40ce-ac6e-47e9b8c9add8" providerId="ADAL" clId="{C3F3A3C5-89B2-431C-803F-39F4C25B5661}" dt="2021-10-16T15:24:11.830" v="1859"/>
        <pc:sldMkLst>
          <pc:docMk/>
          <pc:sldMk cId="3382282254" sldId="570"/>
        </pc:sldMkLst>
      </pc:sldChg>
      <pc:sldChg chg="addSp delSp modSp add mod setBg delAnim modAnim">
        <pc:chgData name="Radim Boháč" userId="e5098a9a-6a28-40ce-ac6e-47e9b8c9add8" providerId="ADAL" clId="{C3F3A3C5-89B2-431C-803F-39F4C25B5661}" dt="2021-10-16T15:27:32.758" v="1995"/>
        <pc:sldMkLst>
          <pc:docMk/>
          <pc:sldMk cId="1091077627" sldId="571"/>
        </pc:sldMkLst>
      </pc:sldChg>
      <pc:sldChg chg="modSp add mod">
        <pc:chgData name="Radim Boháč" userId="e5098a9a-6a28-40ce-ac6e-47e9b8c9add8" providerId="ADAL" clId="{C3F3A3C5-89B2-431C-803F-39F4C25B5661}" dt="2021-10-16T15:30:29.177" v="2126" actId="6549"/>
        <pc:sldMkLst>
          <pc:docMk/>
          <pc:sldMk cId="4099755082" sldId="572"/>
        </pc:sldMkLst>
      </pc:sldChg>
    </pc:docChg>
  </pc:docChgLst>
  <pc:docChgLst>
    <pc:chgData name="Radim Boháč" userId="e5098a9a-6a28-40ce-ac6e-47e9b8c9add8" providerId="ADAL" clId="{3508CB5E-464E-4F4B-BC30-60C1C76D9B9F}"/>
    <pc:docChg chg="undo custSel addSld delSld modSld">
      <pc:chgData name="Radim Boháč" userId="e5098a9a-6a28-40ce-ac6e-47e9b8c9add8" providerId="ADAL" clId="{3508CB5E-464E-4F4B-BC30-60C1C76D9B9F}" dt="2024-03-02T17:18:16.905" v="4135" actId="47"/>
      <pc:docMkLst>
        <pc:docMk/>
      </pc:docMkLst>
      <pc:sldChg chg="del">
        <pc:chgData name="Radim Boháč" userId="e5098a9a-6a28-40ce-ac6e-47e9b8c9add8" providerId="ADAL" clId="{3508CB5E-464E-4F4B-BC30-60C1C76D9B9F}" dt="2024-03-02T17:18:16.905" v="4135" actId="47"/>
        <pc:sldMkLst>
          <pc:docMk/>
          <pc:sldMk cId="3349152542" sldId="368"/>
        </pc:sldMkLst>
      </pc:sldChg>
      <pc:sldChg chg="modSp mod">
        <pc:chgData name="Radim Boháč" userId="e5098a9a-6a28-40ce-ac6e-47e9b8c9add8" providerId="ADAL" clId="{3508CB5E-464E-4F4B-BC30-60C1C76D9B9F}" dt="2024-03-02T17:14:45.468" v="3987" actId="20577"/>
        <pc:sldMkLst>
          <pc:docMk/>
          <pc:sldMk cId="1935335343" sldId="573"/>
        </pc:sldMkLst>
      </pc:sldChg>
      <pc:sldChg chg="modSp mod">
        <pc:chgData name="Radim Boháč" userId="e5098a9a-6a28-40ce-ac6e-47e9b8c9add8" providerId="ADAL" clId="{3508CB5E-464E-4F4B-BC30-60C1C76D9B9F}" dt="2024-03-02T17:16:36.255" v="4127" actId="20577"/>
        <pc:sldMkLst>
          <pc:docMk/>
          <pc:sldMk cId="3676894268" sldId="599"/>
        </pc:sldMkLst>
      </pc:sldChg>
      <pc:sldChg chg="del">
        <pc:chgData name="Radim Boháč" userId="e5098a9a-6a28-40ce-ac6e-47e9b8c9add8" providerId="ADAL" clId="{3508CB5E-464E-4F4B-BC30-60C1C76D9B9F}" dt="2024-03-02T17:15:46.995" v="4076" actId="47"/>
        <pc:sldMkLst>
          <pc:docMk/>
          <pc:sldMk cId="1805436253" sldId="603"/>
        </pc:sldMkLst>
      </pc:sldChg>
      <pc:sldChg chg="modSp mod">
        <pc:chgData name="Radim Boháč" userId="e5098a9a-6a28-40ce-ac6e-47e9b8c9add8" providerId="ADAL" clId="{3508CB5E-464E-4F4B-BC30-60C1C76D9B9F}" dt="2024-03-02T17:17:51.248" v="4134" actId="20577"/>
        <pc:sldMkLst>
          <pc:docMk/>
          <pc:sldMk cId="1420403535" sldId="624"/>
        </pc:sldMkLst>
      </pc:sldChg>
      <pc:sldChg chg="modSp mod">
        <pc:chgData name="Radim Boháč" userId="e5098a9a-6a28-40ce-ac6e-47e9b8c9add8" providerId="ADAL" clId="{3508CB5E-464E-4F4B-BC30-60C1C76D9B9F}" dt="2024-03-02T14:54:20.053" v="1856" actId="20577"/>
        <pc:sldMkLst>
          <pc:docMk/>
          <pc:sldMk cId="401066511" sldId="633"/>
        </pc:sldMkLst>
      </pc:sldChg>
      <pc:sldChg chg="modSp mod">
        <pc:chgData name="Radim Boháč" userId="e5098a9a-6a28-40ce-ac6e-47e9b8c9add8" providerId="ADAL" clId="{3508CB5E-464E-4F4B-BC30-60C1C76D9B9F}" dt="2024-03-02T11:32:12.131" v="121" actId="6549"/>
        <pc:sldMkLst>
          <pc:docMk/>
          <pc:sldMk cId="446406020" sldId="639"/>
        </pc:sldMkLst>
      </pc:sldChg>
      <pc:sldChg chg="modSp mod">
        <pc:chgData name="Radim Boháč" userId="e5098a9a-6a28-40ce-ac6e-47e9b8c9add8" providerId="ADAL" clId="{3508CB5E-464E-4F4B-BC30-60C1C76D9B9F}" dt="2024-03-02T11:53:58.143" v="722" actId="5793"/>
        <pc:sldMkLst>
          <pc:docMk/>
          <pc:sldMk cId="2848327025" sldId="640"/>
        </pc:sldMkLst>
      </pc:sldChg>
      <pc:sldChg chg="add del">
        <pc:chgData name="Radim Boháč" userId="e5098a9a-6a28-40ce-ac6e-47e9b8c9add8" providerId="ADAL" clId="{3508CB5E-464E-4F4B-BC30-60C1C76D9B9F}" dt="2024-03-02T17:14:53.458" v="3988" actId="47"/>
        <pc:sldMkLst>
          <pc:docMk/>
          <pc:sldMk cId="2413710406" sldId="641"/>
        </pc:sldMkLst>
      </pc:sldChg>
      <pc:sldChg chg="add del">
        <pc:chgData name="Radim Boháč" userId="e5098a9a-6a28-40ce-ac6e-47e9b8c9add8" providerId="ADAL" clId="{3508CB5E-464E-4F4B-BC30-60C1C76D9B9F}" dt="2024-03-02T17:14:53.911" v="3989" actId="47"/>
        <pc:sldMkLst>
          <pc:docMk/>
          <pc:sldMk cId="2557077434" sldId="642"/>
        </pc:sldMkLst>
      </pc:sldChg>
      <pc:sldChg chg="add del">
        <pc:chgData name="Radim Boháč" userId="e5098a9a-6a28-40ce-ac6e-47e9b8c9add8" providerId="ADAL" clId="{3508CB5E-464E-4F4B-BC30-60C1C76D9B9F}" dt="2024-03-02T17:14:54.273" v="3990" actId="47"/>
        <pc:sldMkLst>
          <pc:docMk/>
          <pc:sldMk cId="168516020" sldId="643"/>
        </pc:sldMkLst>
      </pc:sldChg>
      <pc:sldChg chg="add del">
        <pc:chgData name="Radim Boháč" userId="e5098a9a-6a28-40ce-ac6e-47e9b8c9add8" providerId="ADAL" clId="{3508CB5E-464E-4F4B-BC30-60C1C76D9B9F}" dt="2024-03-02T17:14:54.666" v="3991" actId="47"/>
        <pc:sldMkLst>
          <pc:docMk/>
          <pc:sldMk cId="685926558" sldId="644"/>
        </pc:sldMkLst>
      </pc:sldChg>
      <pc:sldChg chg="add del">
        <pc:chgData name="Radim Boháč" userId="e5098a9a-6a28-40ce-ac6e-47e9b8c9add8" providerId="ADAL" clId="{3508CB5E-464E-4F4B-BC30-60C1C76D9B9F}" dt="2024-03-02T17:14:55.010" v="3992" actId="47"/>
        <pc:sldMkLst>
          <pc:docMk/>
          <pc:sldMk cId="984492452" sldId="645"/>
        </pc:sldMkLst>
      </pc:sldChg>
      <pc:sldChg chg="add del">
        <pc:chgData name="Radim Boháč" userId="e5098a9a-6a28-40ce-ac6e-47e9b8c9add8" providerId="ADAL" clId="{3508CB5E-464E-4F4B-BC30-60C1C76D9B9F}" dt="2024-03-02T17:14:55.402" v="3993" actId="47"/>
        <pc:sldMkLst>
          <pc:docMk/>
          <pc:sldMk cId="320920340" sldId="646"/>
        </pc:sldMkLst>
      </pc:sldChg>
      <pc:sldChg chg="add del">
        <pc:chgData name="Radim Boháč" userId="e5098a9a-6a28-40ce-ac6e-47e9b8c9add8" providerId="ADAL" clId="{3508CB5E-464E-4F4B-BC30-60C1C76D9B9F}" dt="2024-03-02T17:14:56.066" v="3994" actId="47"/>
        <pc:sldMkLst>
          <pc:docMk/>
          <pc:sldMk cId="2604133323" sldId="647"/>
        </pc:sldMkLst>
      </pc:sldChg>
      <pc:sldChg chg="add del">
        <pc:chgData name="Radim Boháč" userId="e5098a9a-6a28-40ce-ac6e-47e9b8c9add8" providerId="ADAL" clId="{3508CB5E-464E-4F4B-BC30-60C1C76D9B9F}" dt="2024-03-02T17:14:56.281" v="3995" actId="47"/>
        <pc:sldMkLst>
          <pc:docMk/>
          <pc:sldMk cId="583699068" sldId="648"/>
        </pc:sldMkLst>
      </pc:sldChg>
      <pc:sldChg chg="add del">
        <pc:chgData name="Radim Boháč" userId="e5098a9a-6a28-40ce-ac6e-47e9b8c9add8" providerId="ADAL" clId="{3508CB5E-464E-4F4B-BC30-60C1C76D9B9F}" dt="2024-03-02T17:14:56.613" v="3996" actId="47"/>
        <pc:sldMkLst>
          <pc:docMk/>
          <pc:sldMk cId="367429045" sldId="649"/>
        </pc:sldMkLst>
      </pc:sldChg>
      <pc:sldChg chg="add del">
        <pc:chgData name="Radim Boháč" userId="e5098a9a-6a28-40ce-ac6e-47e9b8c9add8" providerId="ADAL" clId="{3508CB5E-464E-4F4B-BC30-60C1C76D9B9F}" dt="2024-03-02T17:14:57.370" v="3997" actId="47"/>
        <pc:sldMkLst>
          <pc:docMk/>
          <pc:sldMk cId="1762105577" sldId="650"/>
        </pc:sldMkLst>
      </pc:sldChg>
      <pc:sldChg chg="modSp add mod">
        <pc:chgData name="Radim Boháč" userId="e5098a9a-6a28-40ce-ac6e-47e9b8c9add8" providerId="ADAL" clId="{3508CB5E-464E-4F4B-BC30-60C1C76D9B9F}" dt="2024-03-02T17:08:09.812" v="3911" actId="20577"/>
        <pc:sldMkLst>
          <pc:docMk/>
          <pc:sldMk cId="1401862899" sldId="651"/>
        </pc:sldMkLst>
      </pc:sldChg>
      <pc:sldChg chg="modSp add mod">
        <pc:chgData name="Radim Boháč" userId="e5098a9a-6a28-40ce-ac6e-47e9b8c9add8" providerId="ADAL" clId="{3508CB5E-464E-4F4B-BC30-60C1C76D9B9F}" dt="2024-03-02T14:52:50.798" v="1764" actId="20577"/>
        <pc:sldMkLst>
          <pc:docMk/>
          <pc:sldMk cId="1471489748" sldId="652"/>
        </pc:sldMkLst>
      </pc:sldChg>
      <pc:sldChg chg="addSp delSp modSp add mod">
        <pc:chgData name="Radim Boháč" userId="e5098a9a-6a28-40ce-ac6e-47e9b8c9add8" providerId="ADAL" clId="{3508CB5E-464E-4F4B-BC30-60C1C76D9B9F}" dt="2024-03-02T15:18:58.666" v="2630" actId="20577"/>
        <pc:sldMkLst>
          <pc:docMk/>
          <pc:sldMk cId="2992857927" sldId="653"/>
        </pc:sldMkLst>
      </pc:sldChg>
      <pc:sldChg chg="modSp add mod">
        <pc:chgData name="Radim Boháč" userId="e5098a9a-6a28-40ce-ac6e-47e9b8c9add8" providerId="ADAL" clId="{3508CB5E-464E-4F4B-BC30-60C1C76D9B9F}" dt="2024-03-02T17:12:48.995" v="3978" actId="20577"/>
        <pc:sldMkLst>
          <pc:docMk/>
          <pc:sldMk cId="2327982770" sldId="654"/>
        </pc:sldMkLst>
      </pc:sldChg>
      <pc:sldChg chg="modSp add mod">
        <pc:chgData name="Radim Boháč" userId="e5098a9a-6a28-40ce-ac6e-47e9b8c9add8" providerId="ADAL" clId="{3508CB5E-464E-4F4B-BC30-60C1C76D9B9F}" dt="2024-03-02T16:53:28.694" v="3881" actId="20577"/>
        <pc:sldMkLst>
          <pc:docMk/>
          <pc:sldMk cId="1035927906" sldId="655"/>
        </pc:sldMkLst>
      </pc:sldChg>
      <pc:sldMasterChg chg="delSldLayout">
        <pc:chgData name="Radim Boháč" userId="e5098a9a-6a28-40ce-ac6e-47e9b8c9add8" providerId="ADAL" clId="{3508CB5E-464E-4F4B-BC30-60C1C76D9B9F}" dt="2024-03-02T17:18:16.905" v="4135" actId="47"/>
        <pc:sldMasterMkLst>
          <pc:docMk/>
          <pc:sldMasterMk cId="2019028084" sldId="2147483648"/>
        </pc:sldMasterMkLst>
        <pc:sldLayoutChg chg="del">
          <pc:chgData name="Radim Boháč" userId="e5098a9a-6a28-40ce-ac6e-47e9b8c9add8" providerId="ADAL" clId="{3508CB5E-464E-4F4B-BC30-60C1C76D9B9F}" dt="2024-03-02T17:18:16.905" v="4135" actId="47"/>
          <pc:sldLayoutMkLst>
            <pc:docMk/>
            <pc:sldMasterMk cId="2019028084" sldId="2147483648"/>
            <pc:sldLayoutMk cId="2966149854" sldId="2147483660"/>
          </pc:sldLayoutMkLst>
        </pc:sldLayoutChg>
      </pc:sldMasterChg>
    </pc:docChg>
  </pc:docChgLst>
  <pc:docChgLst>
    <pc:chgData name="Radim Boháč" userId="e5098a9a-6a28-40ce-ac6e-47e9b8c9add8" providerId="ADAL" clId="{02E0D54D-8B1B-4215-9246-7CAAA6D502D9}"/>
    <pc:docChg chg="undo redo custSel addSld delSld modSld sldOrd">
      <pc:chgData name="Radim Boháč" userId="e5098a9a-6a28-40ce-ac6e-47e9b8c9add8" providerId="ADAL" clId="{02E0D54D-8B1B-4215-9246-7CAAA6D502D9}" dt="2025-03-29T10:30:29.161" v="834"/>
      <pc:docMkLst>
        <pc:docMk/>
      </pc:docMkLst>
      <pc:sldChg chg="addSp delSp modSp mod">
        <pc:chgData name="Radim Boháč" userId="e5098a9a-6a28-40ce-ac6e-47e9b8c9add8" providerId="ADAL" clId="{02E0D54D-8B1B-4215-9246-7CAAA6D502D9}" dt="2025-03-28T20:25:13.962" v="9" actId="20577"/>
        <pc:sldMkLst>
          <pc:docMk/>
          <pc:sldMk cId="4086439368" sldId="256"/>
        </pc:sldMkLst>
        <pc:spChg chg="add mod">
          <ac:chgData name="Radim Boháč" userId="e5098a9a-6a28-40ce-ac6e-47e9b8c9add8" providerId="ADAL" clId="{02E0D54D-8B1B-4215-9246-7CAAA6D502D9}" dt="2025-03-28T20:25:07.613" v="2"/>
          <ac:spMkLst>
            <pc:docMk/>
            <pc:sldMk cId="4086439368" sldId="256"/>
            <ac:spMk id="2" creationId="{30CA1DD8-C0F9-D14F-CBAA-1DCDB6FA8E45}"/>
          </ac:spMkLst>
        </pc:spChg>
        <pc:spChg chg="add del mod">
          <ac:chgData name="Radim Boháč" userId="e5098a9a-6a28-40ce-ac6e-47e9b8c9add8" providerId="ADAL" clId="{02E0D54D-8B1B-4215-9246-7CAAA6D502D9}" dt="2025-03-28T20:25:07.652" v="4"/>
          <ac:spMkLst>
            <pc:docMk/>
            <pc:sldMk cId="4086439368" sldId="256"/>
            <ac:spMk id="6" creationId="{0B1AA515-C4F5-4F05-9AA0-02923517FDAF}"/>
          </ac:spMkLst>
        </pc:spChg>
        <pc:spChg chg="mod">
          <ac:chgData name="Radim Boháč" userId="e5098a9a-6a28-40ce-ac6e-47e9b8c9add8" providerId="ADAL" clId="{02E0D54D-8B1B-4215-9246-7CAAA6D502D9}" dt="2025-03-28T20:25:13.962" v="9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add modAnim">
        <pc:chgData name="Radim Boháč" userId="e5098a9a-6a28-40ce-ac6e-47e9b8c9add8" providerId="ADAL" clId="{02E0D54D-8B1B-4215-9246-7CAAA6D502D9}" dt="2025-03-29T10:30:29.161" v="834"/>
        <pc:sldMkLst>
          <pc:docMk/>
          <pc:sldMk cId="3460592039" sldId="264"/>
        </pc:sldMkLst>
      </pc:sldChg>
      <pc:sldChg chg="modSp add mod">
        <pc:chgData name="Radim Boháč" userId="e5098a9a-6a28-40ce-ac6e-47e9b8c9add8" providerId="ADAL" clId="{02E0D54D-8B1B-4215-9246-7CAAA6D502D9}" dt="2025-03-28T20:33:18.024" v="156" actId="20577"/>
        <pc:sldMkLst>
          <pc:docMk/>
          <pc:sldMk cId="3478807263" sldId="265"/>
        </pc:sldMkLst>
        <pc:spChg chg="mod">
          <ac:chgData name="Radim Boháč" userId="e5098a9a-6a28-40ce-ac6e-47e9b8c9add8" providerId="ADAL" clId="{02E0D54D-8B1B-4215-9246-7CAAA6D502D9}" dt="2025-03-28T20:33:18.024" v="156" actId="20577"/>
          <ac:spMkLst>
            <pc:docMk/>
            <pc:sldMk cId="3478807263" sldId="265"/>
            <ac:spMk id="2" creationId="{D07FEA68-5791-497A-AEE0-AD22E4D52440}"/>
          </ac:spMkLst>
        </pc:spChg>
      </pc:sldChg>
      <pc:sldChg chg="modSp add mod ord">
        <pc:chgData name="Radim Boháč" userId="e5098a9a-6a28-40ce-ac6e-47e9b8c9add8" providerId="ADAL" clId="{02E0D54D-8B1B-4215-9246-7CAAA6D502D9}" dt="2025-03-28T20:33:21.759" v="159" actId="20577"/>
        <pc:sldMkLst>
          <pc:docMk/>
          <pc:sldMk cId="1125291059" sldId="278"/>
        </pc:sldMkLst>
        <pc:spChg chg="mod">
          <ac:chgData name="Radim Boháč" userId="e5098a9a-6a28-40ce-ac6e-47e9b8c9add8" providerId="ADAL" clId="{02E0D54D-8B1B-4215-9246-7CAAA6D502D9}" dt="2025-03-28T20:33:21.759" v="159" actId="20577"/>
          <ac:spMkLst>
            <pc:docMk/>
            <pc:sldMk cId="1125291059" sldId="278"/>
            <ac:spMk id="2" creationId="{D07FEA68-5791-497A-AEE0-AD22E4D52440}"/>
          </ac:spMkLst>
        </pc:spChg>
        <pc:spChg chg="mod">
          <ac:chgData name="Radim Boháč" userId="e5098a9a-6a28-40ce-ac6e-47e9b8c9add8" providerId="ADAL" clId="{02E0D54D-8B1B-4215-9246-7CAAA6D502D9}" dt="2025-03-28T20:32:28.361" v="86" actId="20577"/>
          <ac:spMkLst>
            <pc:docMk/>
            <pc:sldMk cId="1125291059" sldId="278"/>
            <ac:spMk id="5" creationId="{6D45D168-1C19-4EB7-BDCF-26BF782BC2F2}"/>
          </ac:spMkLst>
        </pc:spChg>
        <pc:spChg chg="mod">
          <ac:chgData name="Radim Boháč" userId="e5098a9a-6a28-40ce-ac6e-47e9b8c9add8" providerId="ADAL" clId="{02E0D54D-8B1B-4215-9246-7CAAA6D502D9}" dt="2025-03-28T20:32:38.752" v="87" actId="12"/>
          <ac:spMkLst>
            <pc:docMk/>
            <pc:sldMk cId="1125291059" sldId="278"/>
            <ac:spMk id="7" creationId="{7207F14F-939F-40EC-A9A6-5A0BD060F99C}"/>
          </ac:spMkLst>
        </pc:spChg>
      </pc:sldChg>
      <pc:sldChg chg="modSp add mod">
        <pc:chgData name="Radim Boháč" userId="e5098a9a-6a28-40ce-ac6e-47e9b8c9add8" providerId="ADAL" clId="{02E0D54D-8B1B-4215-9246-7CAAA6D502D9}" dt="2025-03-28T20:33:25.671" v="162" actId="20577"/>
        <pc:sldMkLst>
          <pc:docMk/>
          <pc:sldMk cId="3006995086" sldId="279"/>
        </pc:sldMkLst>
        <pc:spChg chg="mod">
          <ac:chgData name="Radim Boháč" userId="e5098a9a-6a28-40ce-ac6e-47e9b8c9add8" providerId="ADAL" clId="{02E0D54D-8B1B-4215-9246-7CAAA6D502D9}" dt="2025-03-28T20:33:25.671" v="162" actId="20577"/>
          <ac:spMkLst>
            <pc:docMk/>
            <pc:sldMk cId="3006995086" sldId="279"/>
            <ac:spMk id="2" creationId="{D07FEA68-5791-497A-AEE0-AD22E4D52440}"/>
          </ac:spMkLst>
        </pc:spChg>
      </pc:sldChg>
      <pc:sldChg chg="add setBg">
        <pc:chgData name="Radim Boháč" userId="e5098a9a-6a28-40ce-ac6e-47e9b8c9add8" providerId="ADAL" clId="{02E0D54D-8B1B-4215-9246-7CAAA6D502D9}" dt="2025-03-28T20:27:36.112" v="46"/>
        <pc:sldMkLst>
          <pc:docMk/>
          <pc:sldMk cId="2005499817" sldId="280"/>
        </pc:sldMkLst>
      </pc:sldChg>
      <pc:sldChg chg="add setBg">
        <pc:chgData name="Radim Boháč" userId="e5098a9a-6a28-40ce-ac6e-47e9b8c9add8" providerId="ADAL" clId="{02E0D54D-8B1B-4215-9246-7CAAA6D502D9}" dt="2025-03-28T20:27:36.112" v="46"/>
        <pc:sldMkLst>
          <pc:docMk/>
          <pc:sldMk cId="4181988178" sldId="281"/>
        </pc:sldMkLst>
      </pc:sldChg>
      <pc:sldChg chg="add setBg">
        <pc:chgData name="Radim Boháč" userId="e5098a9a-6a28-40ce-ac6e-47e9b8c9add8" providerId="ADAL" clId="{02E0D54D-8B1B-4215-9246-7CAAA6D502D9}" dt="2025-03-28T20:27:36.112" v="46"/>
        <pc:sldMkLst>
          <pc:docMk/>
          <pc:sldMk cId="1505404636" sldId="307"/>
        </pc:sldMkLst>
      </pc:sldChg>
      <pc:sldChg chg="modSp mod">
        <pc:chgData name="Radim Boháč" userId="e5098a9a-6a28-40ce-ac6e-47e9b8c9add8" providerId="ADAL" clId="{02E0D54D-8B1B-4215-9246-7CAAA6D502D9}" dt="2025-03-28T20:25:53.200" v="42" actId="20577"/>
        <pc:sldMkLst>
          <pc:docMk/>
          <pc:sldMk cId="956894553" sldId="366"/>
        </pc:sldMkLst>
        <pc:spChg chg="mod">
          <ac:chgData name="Radim Boháč" userId="e5098a9a-6a28-40ce-ac6e-47e9b8c9add8" providerId="ADAL" clId="{02E0D54D-8B1B-4215-9246-7CAAA6D502D9}" dt="2025-03-28T20:25:53.200" v="42" actId="20577"/>
          <ac:spMkLst>
            <pc:docMk/>
            <pc:sldMk cId="956894553" sldId="366"/>
            <ac:spMk id="2" creationId="{E9ECA362-4E15-4EF2-83A6-092EDD460913}"/>
          </ac:spMkLst>
        </pc:spChg>
      </pc:sldChg>
      <pc:sldChg chg="modSp add mod setBg">
        <pc:chgData name="Radim Boháč" userId="e5098a9a-6a28-40ce-ac6e-47e9b8c9add8" providerId="ADAL" clId="{02E0D54D-8B1B-4215-9246-7CAAA6D502D9}" dt="2025-03-28T21:08:39.623" v="312" actId="20577"/>
        <pc:sldMkLst>
          <pc:docMk/>
          <pc:sldMk cId="4279154886" sldId="479"/>
        </pc:sldMkLst>
        <pc:spChg chg="mod">
          <ac:chgData name="Radim Boháč" userId="e5098a9a-6a28-40ce-ac6e-47e9b8c9add8" providerId="ADAL" clId="{02E0D54D-8B1B-4215-9246-7CAAA6D502D9}" dt="2025-03-28T21:08:39.623" v="312" actId="20577"/>
          <ac:spMkLst>
            <pc:docMk/>
            <pc:sldMk cId="4279154886" sldId="479"/>
            <ac:spMk id="2" creationId="{D07FEA68-5791-497A-AEE0-AD22E4D52440}"/>
          </ac:spMkLst>
        </pc:spChg>
        <pc:spChg chg="mod">
          <ac:chgData name="Radim Boháč" userId="e5098a9a-6a28-40ce-ac6e-47e9b8c9add8" providerId="ADAL" clId="{02E0D54D-8B1B-4215-9246-7CAAA6D502D9}" dt="2025-03-28T21:08:32.751" v="310"/>
          <ac:spMkLst>
            <pc:docMk/>
            <pc:sldMk cId="4279154886" sldId="479"/>
            <ac:spMk id="3" creationId="{FA8CC2E3-78C7-401D-8B6F-791D7C471981}"/>
          </ac:spMkLst>
        </pc:spChg>
      </pc:sldChg>
      <pc:sldChg chg="add del setBg">
        <pc:chgData name="Radim Boháč" userId="e5098a9a-6a28-40ce-ac6e-47e9b8c9add8" providerId="ADAL" clId="{02E0D54D-8B1B-4215-9246-7CAAA6D502D9}" dt="2025-03-28T21:14:58.008" v="351" actId="47"/>
        <pc:sldMkLst>
          <pc:docMk/>
          <pc:sldMk cId="206076089" sldId="480"/>
        </pc:sldMkLst>
      </pc:sldChg>
      <pc:sldChg chg="add del setBg">
        <pc:chgData name="Radim Boháč" userId="e5098a9a-6a28-40ce-ac6e-47e9b8c9add8" providerId="ADAL" clId="{02E0D54D-8B1B-4215-9246-7CAAA6D502D9}" dt="2025-03-28T21:15:00.331" v="352" actId="47"/>
        <pc:sldMkLst>
          <pc:docMk/>
          <pc:sldMk cId="2267134411" sldId="481"/>
        </pc:sldMkLst>
      </pc:sldChg>
      <pc:sldChg chg="add del setBg">
        <pc:chgData name="Radim Boháč" userId="e5098a9a-6a28-40ce-ac6e-47e9b8c9add8" providerId="ADAL" clId="{02E0D54D-8B1B-4215-9246-7CAAA6D502D9}" dt="2025-03-28T21:15:01.867" v="353" actId="47"/>
        <pc:sldMkLst>
          <pc:docMk/>
          <pc:sldMk cId="3476146695" sldId="482"/>
        </pc:sldMkLst>
      </pc:sldChg>
      <pc:sldChg chg="add del setBg">
        <pc:chgData name="Radim Boháč" userId="e5098a9a-6a28-40ce-ac6e-47e9b8c9add8" providerId="ADAL" clId="{02E0D54D-8B1B-4215-9246-7CAAA6D502D9}" dt="2025-03-28T21:15:04.655" v="354" actId="47"/>
        <pc:sldMkLst>
          <pc:docMk/>
          <pc:sldMk cId="3139086660" sldId="483"/>
        </pc:sldMkLst>
      </pc:sldChg>
      <pc:sldChg chg="add del setBg">
        <pc:chgData name="Radim Boháč" userId="e5098a9a-6a28-40ce-ac6e-47e9b8c9add8" providerId="ADAL" clId="{02E0D54D-8B1B-4215-9246-7CAAA6D502D9}" dt="2025-03-28T21:15:05.824" v="355" actId="47"/>
        <pc:sldMkLst>
          <pc:docMk/>
          <pc:sldMk cId="1846428744" sldId="484"/>
        </pc:sldMkLst>
      </pc:sldChg>
      <pc:sldChg chg="modSp add mod setBg">
        <pc:chgData name="Radim Boháč" userId="e5098a9a-6a28-40ce-ac6e-47e9b8c9add8" providerId="ADAL" clId="{02E0D54D-8B1B-4215-9246-7CAAA6D502D9}" dt="2025-03-28T21:20:39.530" v="389" actId="6549"/>
        <pc:sldMkLst>
          <pc:docMk/>
          <pc:sldMk cId="3558404707" sldId="485"/>
        </pc:sldMkLst>
        <pc:spChg chg="mod">
          <ac:chgData name="Radim Boháč" userId="e5098a9a-6a28-40ce-ac6e-47e9b8c9add8" providerId="ADAL" clId="{02E0D54D-8B1B-4215-9246-7CAAA6D502D9}" dt="2025-03-28T21:20:29.788" v="373" actId="21"/>
          <ac:spMkLst>
            <pc:docMk/>
            <pc:sldMk cId="3558404707" sldId="485"/>
            <ac:spMk id="2" creationId="{D07FEA68-5791-497A-AEE0-AD22E4D52440}"/>
          </ac:spMkLst>
        </pc:spChg>
        <pc:spChg chg="mod">
          <ac:chgData name="Radim Boháč" userId="e5098a9a-6a28-40ce-ac6e-47e9b8c9add8" providerId="ADAL" clId="{02E0D54D-8B1B-4215-9246-7CAAA6D502D9}" dt="2025-03-28T21:20:39.530" v="389" actId="6549"/>
          <ac:spMkLst>
            <pc:docMk/>
            <pc:sldMk cId="3558404707" sldId="485"/>
            <ac:spMk id="3" creationId="{FA8CC2E3-78C7-401D-8B6F-791D7C471981}"/>
          </ac:spMkLst>
        </pc:spChg>
      </pc:sldChg>
      <pc:sldChg chg="modSp add del mod setBg">
        <pc:chgData name="Radim Boháč" userId="e5098a9a-6a28-40ce-ac6e-47e9b8c9add8" providerId="ADAL" clId="{02E0D54D-8B1B-4215-9246-7CAAA6D502D9}" dt="2025-03-28T21:20:05.661" v="367" actId="47"/>
        <pc:sldMkLst>
          <pc:docMk/>
          <pc:sldMk cId="4200536534" sldId="486"/>
        </pc:sldMkLst>
        <pc:spChg chg="mod">
          <ac:chgData name="Radim Boháč" userId="e5098a9a-6a28-40ce-ac6e-47e9b8c9add8" providerId="ADAL" clId="{02E0D54D-8B1B-4215-9246-7CAAA6D502D9}" dt="2025-03-28T21:19:42.327" v="357" actId="27636"/>
          <ac:spMkLst>
            <pc:docMk/>
            <pc:sldMk cId="4200536534" sldId="486"/>
            <ac:spMk id="3" creationId="{FA8CC2E3-78C7-401D-8B6F-791D7C471981}"/>
          </ac:spMkLst>
        </pc:spChg>
      </pc:sldChg>
      <pc:sldChg chg="add del setBg">
        <pc:chgData name="Radim Boháč" userId="e5098a9a-6a28-40ce-ac6e-47e9b8c9add8" providerId="ADAL" clId="{02E0D54D-8B1B-4215-9246-7CAAA6D502D9}" dt="2025-03-28T21:20:07.093" v="368" actId="47"/>
        <pc:sldMkLst>
          <pc:docMk/>
          <pc:sldMk cId="1214728439" sldId="487"/>
        </pc:sldMkLst>
      </pc:sldChg>
      <pc:sldChg chg="add del setBg">
        <pc:chgData name="Radim Boháč" userId="e5098a9a-6a28-40ce-ac6e-47e9b8c9add8" providerId="ADAL" clId="{02E0D54D-8B1B-4215-9246-7CAAA6D502D9}" dt="2025-03-28T21:20:07.870" v="369" actId="47"/>
        <pc:sldMkLst>
          <pc:docMk/>
          <pc:sldMk cId="1272549881" sldId="488"/>
        </pc:sldMkLst>
      </pc:sldChg>
      <pc:sldChg chg="modSp add mod setBg">
        <pc:chgData name="Radim Boháč" userId="e5098a9a-6a28-40ce-ac6e-47e9b8c9add8" providerId="ADAL" clId="{02E0D54D-8B1B-4215-9246-7CAAA6D502D9}" dt="2025-03-28T21:20:22.229" v="372" actId="20577"/>
        <pc:sldMkLst>
          <pc:docMk/>
          <pc:sldMk cId="3521636220" sldId="489"/>
        </pc:sldMkLst>
        <pc:spChg chg="mod">
          <ac:chgData name="Radim Boháč" userId="e5098a9a-6a28-40ce-ac6e-47e9b8c9add8" providerId="ADAL" clId="{02E0D54D-8B1B-4215-9246-7CAAA6D502D9}" dt="2025-03-28T21:20:22.229" v="372" actId="20577"/>
          <ac:spMkLst>
            <pc:docMk/>
            <pc:sldMk cId="3521636220" sldId="489"/>
            <ac:spMk id="2" creationId="{D07FEA68-5791-497A-AEE0-AD22E4D52440}"/>
          </ac:spMkLst>
        </pc:spChg>
      </pc:sldChg>
      <pc:sldChg chg="modSp add mod setBg">
        <pc:chgData name="Radim Boháč" userId="e5098a9a-6a28-40ce-ac6e-47e9b8c9add8" providerId="ADAL" clId="{02E0D54D-8B1B-4215-9246-7CAAA6D502D9}" dt="2025-03-28T21:21:08.847" v="427" actId="20577"/>
        <pc:sldMkLst>
          <pc:docMk/>
          <pc:sldMk cId="1934926096" sldId="490"/>
        </pc:sldMkLst>
        <pc:spChg chg="mod">
          <ac:chgData name="Radim Boháč" userId="e5098a9a-6a28-40ce-ac6e-47e9b8c9add8" providerId="ADAL" clId="{02E0D54D-8B1B-4215-9246-7CAAA6D502D9}" dt="2025-03-28T21:21:08.847" v="427" actId="20577"/>
          <ac:spMkLst>
            <pc:docMk/>
            <pc:sldMk cId="1934926096" sldId="490"/>
            <ac:spMk id="2" creationId="{D07FEA68-5791-497A-AEE0-AD22E4D52440}"/>
          </ac:spMkLst>
        </pc:spChg>
      </pc:sldChg>
      <pc:sldChg chg="add del setBg">
        <pc:chgData name="Radim Boháč" userId="e5098a9a-6a28-40ce-ac6e-47e9b8c9add8" providerId="ADAL" clId="{02E0D54D-8B1B-4215-9246-7CAAA6D502D9}" dt="2025-03-28T21:21:29.650" v="449" actId="47"/>
        <pc:sldMkLst>
          <pc:docMk/>
          <pc:sldMk cId="3103723070" sldId="502"/>
        </pc:sldMkLst>
      </pc:sldChg>
      <pc:sldChg chg="modSp mod">
        <pc:chgData name="Radim Boháč" userId="e5098a9a-6a28-40ce-ac6e-47e9b8c9add8" providerId="ADAL" clId="{02E0D54D-8B1B-4215-9246-7CAAA6D502D9}" dt="2025-03-29T09:46:53.911" v="588" actId="20577"/>
        <pc:sldMkLst>
          <pc:docMk/>
          <pc:sldMk cId="1935335343" sldId="573"/>
        </pc:sldMkLst>
        <pc:spChg chg="mod">
          <ac:chgData name="Radim Boháč" userId="e5098a9a-6a28-40ce-ac6e-47e9b8c9add8" providerId="ADAL" clId="{02E0D54D-8B1B-4215-9246-7CAAA6D502D9}" dt="2025-03-29T09:46:53.911" v="588" actId="20577"/>
          <ac:spMkLst>
            <pc:docMk/>
            <pc:sldMk cId="1935335343" sldId="573"/>
            <ac:spMk id="3" creationId="{65B522AF-47DF-4E6D-A35F-27E042B628E3}"/>
          </ac:spMkLst>
        </pc:spChg>
      </pc:sldChg>
      <pc:sldChg chg="modSp add del mod">
        <pc:chgData name="Radim Boháč" userId="e5098a9a-6a28-40ce-ac6e-47e9b8c9add8" providerId="ADAL" clId="{02E0D54D-8B1B-4215-9246-7CAAA6D502D9}" dt="2025-03-28T21:21:39.303" v="450" actId="20577"/>
        <pc:sldMkLst>
          <pc:docMk/>
          <pc:sldMk cId="1529908031" sldId="574"/>
        </pc:sldMkLst>
        <pc:spChg chg="mod">
          <ac:chgData name="Radim Boháč" userId="e5098a9a-6a28-40ce-ac6e-47e9b8c9add8" providerId="ADAL" clId="{02E0D54D-8B1B-4215-9246-7CAAA6D502D9}" dt="2025-03-28T21:03:57.007" v="278" actId="20577"/>
          <ac:spMkLst>
            <pc:docMk/>
            <pc:sldMk cId="1529908031" sldId="574"/>
            <ac:spMk id="2" creationId="{F93E2016-44E8-BF20-09F4-423C793C0162}"/>
          </ac:spMkLst>
        </pc:spChg>
        <pc:spChg chg="mod">
          <ac:chgData name="Radim Boháč" userId="e5098a9a-6a28-40ce-ac6e-47e9b8c9add8" providerId="ADAL" clId="{02E0D54D-8B1B-4215-9246-7CAAA6D502D9}" dt="2025-03-28T21:21:39.303" v="450" actId="20577"/>
          <ac:spMkLst>
            <pc:docMk/>
            <pc:sldMk cId="1529908031" sldId="574"/>
            <ac:spMk id="3" creationId="{33918849-036A-35A1-7289-B0441CDB1D9A}"/>
          </ac:spMkLst>
        </pc:spChg>
      </pc:sldChg>
      <pc:sldChg chg="modSp add del mod">
        <pc:chgData name="Radim Boháč" userId="e5098a9a-6a28-40ce-ac6e-47e9b8c9add8" providerId="ADAL" clId="{02E0D54D-8B1B-4215-9246-7CAAA6D502D9}" dt="2025-03-28T20:50:27.794" v="202" actId="47"/>
        <pc:sldMkLst>
          <pc:docMk/>
          <pc:sldMk cId="1785347980" sldId="574"/>
        </pc:sldMkLst>
        <pc:spChg chg="mod">
          <ac:chgData name="Radim Boháč" userId="e5098a9a-6a28-40ce-ac6e-47e9b8c9add8" providerId="ADAL" clId="{02E0D54D-8B1B-4215-9246-7CAAA6D502D9}" dt="2025-03-28T20:38:17.204" v="164" actId="1076"/>
          <ac:spMkLst>
            <pc:docMk/>
            <pc:sldMk cId="1785347980" sldId="574"/>
            <ac:spMk id="2" creationId="{6E84C6B0-1D25-12F5-8839-8A1CB10663E2}"/>
          </ac:spMkLst>
        </pc:spChg>
        <pc:spChg chg="mod">
          <ac:chgData name="Radim Boháč" userId="e5098a9a-6a28-40ce-ac6e-47e9b8c9add8" providerId="ADAL" clId="{02E0D54D-8B1B-4215-9246-7CAAA6D502D9}" dt="2025-03-28T20:44:59.800" v="201" actId="14"/>
          <ac:spMkLst>
            <pc:docMk/>
            <pc:sldMk cId="1785347980" sldId="574"/>
            <ac:spMk id="3" creationId="{A3422632-046B-0200-E4BB-8142ABA7448A}"/>
          </ac:spMkLst>
        </pc:spChg>
      </pc:sldChg>
      <pc:sldChg chg="addSp delSp modSp new mod addAnim delAnim modAnim">
        <pc:chgData name="Radim Boháč" userId="e5098a9a-6a28-40ce-ac6e-47e9b8c9add8" providerId="ADAL" clId="{02E0D54D-8B1B-4215-9246-7CAAA6D502D9}" dt="2025-03-29T10:29:49.507" v="831" actId="1076"/>
        <pc:sldMkLst>
          <pc:docMk/>
          <pc:sldMk cId="3442626906" sldId="575"/>
        </pc:sldMkLst>
        <pc:spChg chg="mod">
          <ac:chgData name="Radim Boháč" userId="e5098a9a-6a28-40ce-ac6e-47e9b8c9add8" providerId="ADAL" clId="{02E0D54D-8B1B-4215-9246-7CAAA6D502D9}" dt="2025-03-29T09:47:00.197" v="597" actId="20577"/>
          <ac:spMkLst>
            <pc:docMk/>
            <pc:sldMk cId="3442626906" sldId="575"/>
            <ac:spMk id="2" creationId="{E6CDB25B-19EC-28EC-B5B2-D852993D6AB5}"/>
          </ac:spMkLst>
        </pc:spChg>
        <pc:spChg chg="del">
          <ac:chgData name="Radim Boháč" userId="e5098a9a-6a28-40ce-ac6e-47e9b8c9add8" providerId="ADAL" clId="{02E0D54D-8B1B-4215-9246-7CAAA6D502D9}" dt="2025-03-28T21:35:07.896" v="458" actId="478"/>
          <ac:spMkLst>
            <pc:docMk/>
            <pc:sldMk cId="3442626906" sldId="575"/>
            <ac:spMk id="3" creationId="{84E6C766-1197-1602-CF6B-47671DA32DC0}"/>
          </ac:spMkLst>
        </pc:spChg>
        <pc:spChg chg="add del mod">
          <ac:chgData name="Radim Boháč" userId="e5098a9a-6a28-40ce-ac6e-47e9b8c9add8" providerId="ADAL" clId="{02E0D54D-8B1B-4215-9246-7CAAA6D502D9}" dt="2025-03-29T10:03:54.006" v="785" actId="478"/>
          <ac:spMkLst>
            <pc:docMk/>
            <pc:sldMk cId="3442626906" sldId="575"/>
            <ac:spMk id="3" creationId="{E1115E2C-BD42-A756-1D58-A0DD509A2EE2}"/>
          </ac:spMkLst>
        </pc:spChg>
        <pc:spChg chg="add mod">
          <ac:chgData name="Radim Boháč" userId="e5098a9a-6a28-40ce-ac6e-47e9b8c9add8" providerId="ADAL" clId="{02E0D54D-8B1B-4215-9246-7CAAA6D502D9}" dt="2025-03-29T09:58:03.979" v="687" actId="1076"/>
          <ac:spMkLst>
            <pc:docMk/>
            <pc:sldMk cId="3442626906" sldId="575"/>
            <ac:spMk id="5" creationId="{72387D79-2818-03E9-0BDE-C4E6C3BA645D}"/>
          </ac:spMkLst>
        </pc:spChg>
        <pc:spChg chg="add mod">
          <ac:chgData name="Radim Boháč" userId="e5098a9a-6a28-40ce-ac6e-47e9b8c9add8" providerId="ADAL" clId="{02E0D54D-8B1B-4215-9246-7CAAA6D502D9}" dt="2025-03-29T10:28:53.500" v="821" actId="1076"/>
          <ac:spMkLst>
            <pc:docMk/>
            <pc:sldMk cId="3442626906" sldId="575"/>
            <ac:spMk id="6" creationId="{45BA0877-4704-5ECA-4AFB-8846CBB0D2BE}"/>
          </ac:spMkLst>
        </pc:spChg>
        <pc:spChg chg="add mod">
          <ac:chgData name="Radim Boháč" userId="e5098a9a-6a28-40ce-ac6e-47e9b8c9add8" providerId="ADAL" clId="{02E0D54D-8B1B-4215-9246-7CAAA6D502D9}" dt="2025-03-29T09:50:19.420" v="648" actId="34135"/>
          <ac:spMkLst>
            <pc:docMk/>
            <pc:sldMk cId="3442626906" sldId="575"/>
            <ac:spMk id="7" creationId="{7BB66F47-A042-DF04-5785-07FC68BF3DFC}"/>
          </ac:spMkLst>
        </pc:spChg>
        <pc:spChg chg="add mod">
          <ac:chgData name="Radim Boháč" userId="e5098a9a-6a28-40ce-ac6e-47e9b8c9add8" providerId="ADAL" clId="{02E0D54D-8B1B-4215-9246-7CAAA6D502D9}" dt="2025-03-29T09:56:27.191" v="660" actId="14100"/>
          <ac:spMkLst>
            <pc:docMk/>
            <pc:sldMk cId="3442626906" sldId="575"/>
            <ac:spMk id="8" creationId="{A4ADEA3E-FCA1-FC6E-D869-E1A220DF39AC}"/>
          </ac:spMkLst>
        </pc:spChg>
        <pc:spChg chg="add mod">
          <ac:chgData name="Radim Boháč" userId="e5098a9a-6a28-40ce-ac6e-47e9b8c9add8" providerId="ADAL" clId="{02E0D54D-8B1B-4215-9246-7CAAA6D502D9}" dt="2025-03-29T09:56:36.672" v="664" actId="1076"/>
          <ac:spMkLst>
            <pc:docMk/>
            <pc:sldMk cId="3442626906" sldId="575"/>
            <ac:spMk id="9" creationId="{3AC12B27-A84A-FFA7-2228-B33E94D1754B}"/>
          </ac:spMkLst>
        </pc:spChg>
        <pc:spChg chg="add mod">
          <ac:chgData name="Radim Boháč" userId="e5098a9a-6a28-40ce-ac6e-47e9b8c9add8" providerId="ADAL" clId="{02E0D54D-8B1B-4215-9246-7CAAA6D502D9}" dt="2025-03-29T10:00:58.156" v="771" actId="1076"/>
          <ac:spMkLst>
            <pc:docMk/>
            <pc:sldMk cId="3442626906" sldId="575"/>
            <ac:spMk id="10" creationId="{68BB61C6-3FAE-7A50-690B-C7E07317CFF9}"/>
          </ac:spMkLst>
        </pc:spChg>
        <pc:spChg chg="add mod">
          <ac:chgData name="Radim Boháč" userId="e5098a9a-6a28-40ce-ac6e-47e9b8c9add8" providerId="ADAL" clId="{02E0D54D-8B1B-4215-9246-7CAAA6D502D9}" dt="2025-03-29T10:29:47.195" v="830" actId="1076"/>
          <ac:spMkLst>
            <pc:docMk/>
            <pc:sldMk cId="3442626906" sldId="575"/>
            <ac:spMk id="11" creationId="{654D1667-80F0-172A-B3EB-46639D1DB10B}"/>
          </ac:spMkLst>
        </pc:spChg>
        <pc:spChg chg="add mod">
          <ac:chgData name="Radim Boháč" userId="e5098a9a-6a28-40ce-ac6e-47e9b8c9add8" providerId="ADAL" clId="{02E0D54D-8B1B-4215-9246-7CAAA6D502D9}" dt="2025-03-29T10:00:43.448" v="768" actId="1076"/>
          <ac:spMkLst>
            <pc:docMk/>
            <pc:sldMk cId="3442626906" sldId="575"/>
            <ac:spMk id="12" creationId="{C65A1558-82AA-E5D0-B32D-3543BFD8A942}"/>
          </ac:spMkLst>
        </pc:spChg>
        <pc:spChg chg="add mod">
          <ac:chgData name="Radim Boháč" userId="e5098a9a-6a28-40ce-ac6e-47e9b8c9add8" providerId="ADAL" clId="{02E0D54D-8B1B-4215-9246-7CAAA6D502D9}" dt="2025-03-29T09:59:46.080" v="763" actId="20577"/>
          <ac:spMkLst>
            <pc:docMk/>
            <pc:sldMk cId="3442626906" sldId="575"/>
            <ac:spMk id="13" creationId="{FCEA0D54-99E4-B1E9-91E6-5C310B7269E8}"/>
          </ac:spMkLst>
        </pc:spChg>
        <pc:spChg chg="add del mod ord">
          <ac:chgData name="Radim Boháč" userId="e5098a9a-6a28-40ce-ac6e-47e9b8c9add8" providerId="ADAL" clId="{02E0D54D-8B1B-4215-9246-7CAAA6D502D9}" dt="2025-03-29T10:28:55.848" v="822" actId="478"/>
          <ac:spMkLst>
            <pc:docMk/>
            <pc:sldMk cId="3442626906" sldId="575"/>
            <ac:spMk id="14" creationId="{98B39E3B-9CCE-F5F1-0814-84D04EB34496}"/>
          </ac:spMkLst>
        </pc:spChg>
        <pc:spChg chg="add mod">
          <ac:chgData name="Radim Boháč" userId="e5098a9a-6a28-40ce-ac6e-47e9b8c9add8" providerId="ADAL" clId="{02E0D54D-8B1B-4215-9246-7CAAA6D502D9}" dt="2025-03-29T10:29:49.507" v="831" actId="1076"/>
          <ac:spMkLst>
            <pc:docMk/>
            <pc:sldMk cId="3442626906" sldId="575"/>
            <ac:spMk id="15" creationId="{616840B3-F045-A4A6-2B49-4AE8E4021063}"/>
          </ac:spMkLst>
        </pc:spChg>
        <pc:cxnChg chg="add del">
          <ac:chgData name="Radim Boháč" userId="e5098a9a-6a28-40ce-ac6e-47e9b8c9add8" providerId="ADAL" clId="{02E0D54D-8B1B-4215-9246-7CAAA6D502D9}" dt="2025-03-28T21:35:36.238" v="460" actId="478"/>
          <ac:cxnSpMkLst>
            <pc:docMk/>
            <pc:sldMk cId="3442626906" sldId="575"/>
            <ac:cxnSpMk id="6" creationId="{D0EEF2BD-FFDB-AF9D-FE2C-359D33379319}"/>
          </ac:cxnSpMkLst>
        </pc:cxnChg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140285835" sldId="576"/>
        </pc:sldMkLst>
      </pc:sldChg>
      <pc:sldChg chg="modSp add del mod">
        <pc:chgData name="Radim Boháč" userId="e5098a9a-6a28-40ce-ac6e-47e9b8c9add8" providerId="ADAL" clId="{02E0D54D-8B1B-4215-9246-7CAAA6D502D9}" dt="2025-03-28T21:34:23.538" v="457" actId="47"/>
        <pc:sldMkLst>
          <pc:docMk/>
          <pc:sldMk cId="2228129029" sldId="576"/>
        </pc:sldMkLst>
        <pc:spChg chg="mod">
          <ac:chgData name="Radim Boháč" userId="e5098a9a-6a28-40ce-ac6e-47e9b8c9add8" providerId="ADAL" clId="{02E0D54D-8B1B-4215-9246-7CAAA6D502D9}" dt="2025-03-28T21:32:20.164" v="453" actId="34807"/>
          <ac:spMkLst>
            <pc:docMk/>
            <pc:sldMk cId="2228129029" sldId="576"/>
            <ac:spMk id="2" creationId="{7535D268-7FB1-458D-6EB8-1AC9C2FF05D9}"/>
          </ac:spMkLst>
        </pc:spChg>
        <pc:spChg chg="mod">
          <ac:chgData name="Radim Boháč" userId="e5098a9a-6a28-40ce-ac6e-47e9b8c9add8" providerId="ADAL" clId="{02E0D54D-8B1B-4215-9246-7CAAA6D502D9}" dt="2025-03-28T21:32:20.164" v="453" actId="34807"/>
          <ac:spMkLst>
            <pc:docMk/>
            <pc:sldMk cId="2228129029" sldId="576"/>
            <ac:spMk id="4" creationId="{25129503-5C61-181D-69C6-6A0BDFFBA4D9}"/>
          </ac:spMkLst>
        </pc:spChg>
        <pc:spChg chg="mod">
          <ac:chgData name="Radim Boháč" userId="e5098a9a-6a28-40ce-ac6e-47e9b8c9add8" providerId="ADAL" clId="{02E0D54D-8B1B-4215-9246-7CAAA6D502D9}" dt="2025-03-28T21:32:20.164" v="453" actId="34807"/>
          <ac:spMkLst>
            <pc:docMk/>
            <pc:sldMk cId="2228129029" sldId="576"/>
            <ac:spMk id="5" creationId="{8F6EC0A0-D19F-6161-0AAD-EF4FDD421321}"/>
          </ac:spMkLst>
        </pc:spChg>
        <pc:picChg chg="mod">
          <ac:chgData name="Radim Boháč" userId="e5098a9a-6a28-40ce-ac6e-47e9b8c9add8" providerId="ADAL" clId="{02E0D54D-8B1B-4215-9246-7CAAA6D502D9}" dt="2025-03-28T21:32:20.164" v="453" actId="34807"/>
          <ac:picMkLst>
            <pc:docMk/>
            <pc:sldMk cId="2228129029" sldId="576"/>
            <ac:picMk id="6" creationId="{0221378F-8021-4593-928D-862091CD25A7}"/>
          </ac:picMkLst>
        </pc:picChg>
      </pc:sldChg>
      <pc:sldChg chg="add del">
        <pc:chgData name="Radim Boháč" userId="e5098a9a-6a28-40ce-ac6e-47e9b8c9add8" providerId="ADAL" clId="{02E0D54D-8B1B-4215-9246-7CAAA6D502D9}" dt="2025-03-28T21:42:59.939" v="539" actId="47"/>
        <pc:sldMkLst>
          <pc:docMk/>
          <pc:sldMk cId="32378529" sldId="577"/>
        </pc:sldMkLst>
      </pc:sldChg>
      <pc:sldChg chg="modSp add del mod">
        <pc:chgData name="Radim Boháč" userId="e5098a9a-6a28-40ce-ac6e-47e9b8c9add8" providerId="ADAL" clId="{02E0D54D-8B1B-4215-9246-7CAAA6D502D9}" dt="2025-03-28T21:43:01.737" v="540" actId="47"/>
        <pc:sldMkLst>
          <pc:docMk/>
          <pc:sldMk cId="1242981778" sldId="578"/>
        </pc:sldMkLst>
        <pc:spChg chg="mod">
          <ac:chgData name="Radim Boháč" userId="e5098a9a-6a28-40ce-ac6e-47e9b8c9add8" providerId="ADAL" clId="{02E0D54D-8B1B-4215-9246-7CAAA6D502D9}" dt="2025-03-28T21:33:59.304" v="456" actId="34807"/>
          <ac:spMkLst>
            <pc:docMk/>
            <pc:sldMk cId="1242981778" sldId="578"/>
            <ac:spMk id="2" creationId="{CE1A0017-30E2-B00F-0B86-6375423E0F1D}"/>
          </ac:spMkLst>
        </pc:spChg>
        <pc:spChg chg="mod">
          <ac:chgData name="Radim Boháč" userId="e5098a9a-6a28-40ce-ac6e-47e9b8c9add8" providerId="ADAL" clId="{02E0D54D-8B1B-4215-9246-7CAAA6D502D9}" dt="2025-03-28T21:33:59.304" v="456" actId="34807"/>
          <ac:spMkLst>
            <pc:docMk/>
            <pc:sldMk cId="1242981778" sldId="578"/>
            <ac:spMk id="4" creationId="{4E5DD961-18F7-F93C-263C-A7354D646664}"/>
          </ac:spMkLst>
        </pc:spChg>
        <pc:spChg chg="mod">
          <ac:chgData name="Radim Boháč" userId="e5098a9a-6a28-40ce-ac6e-47e9b8c9add8" providerId="ADAL" clId="{02E0D54D-8B1B-4215-9246-7CAAA6D502D9}" dt="2025-03-28T21:33:59.304" v="456" actId="34807"/>
          <ac:spMkLst>
            <pc:docMk/>
            <pc:sldMk cId="1242981778" sldId="578"/>
            <ac:spMk id="5" creationId="{79BC6456-046B-5E99-086E-4593D72B2084}"/>
          </ac:spMkLst>
        </pc:spChg>
        <pc:picChg chg="mod">
          <ac:chgData name="Radim Boháč" userId="e5098a9a-6a28-40ce-ac6e-47e9b8c9add8" providerId="ADAL" clId="{02E0D54D-8B1B-4215-9246-7CAAA6D502D9}" dt="2025-03-28T21:33:59.304" v="456" actId="34807"/>
          <ac:picMkLst>
            <pc:docMk/>
            <pc:sldMk cId="1242981778" sldId="578"/>
            <ac:picMk id="6" creationId="{FAF40E76-B477-4D21-8E0D-529D5B9923D6}"/>
          </ac:picMkLst>
        </pc:picChg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3633211155" sldId="592"/>
        </pc:sldMkLst>
      </pc:sldChg>
      <pc:sldChg chg="del">
        <pc:chgData name="Radim Boháč" userId="e5098a9a-6a28-40ce-ac6e-47e9b8c9add8" providerId="ADAL" clId="{02E0D54D-8B1B-4215-9246-7CAAA6D502D9}" dt="2025-03-28T20:25:41.722" v="12" actId="47"/>
        <pc:sldMkLst>
          <pc:docMk/>
          <pc:sldMk cId="3676894268" sldId="599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3527424649" sldId="600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4068886087" sldId="604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1570623313" sldId="605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688813744" sldId="607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1070963129" sldId="608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131696091" sldId="609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3542713878" sldId="610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044721800" sldId="614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3287512954" sldId="615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369724647" sldId="616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3899122173" sldId="617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1653436422" sldId="618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50836469" sldId="619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699252485" sldId="620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3284332232" sldId="621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433611260" sldId="622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4044244348" sldId="623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1420403535" sldId="624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3079339489" sldId="625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954090730" sldId="630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4266220393" sldId="631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870770470" sldId="632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401066511" sldId="633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269364294" sldId="634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154994199" sldId="635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1054736040" sldId="636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718501853" sldId="637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309944820" sldId="638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446406020" sldId="639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2848327025" sldId="640"/>
        </pc:sldMkLst>
      </pc:sldChg>
      <pc:sldChg chg="del">
        <pc:chgData name="Radim Boháč" userId="e5098a9a-6a28-40ce-ac6e-47e9b8c9add8" providerId="ADAL" clId="{02E0D54D-8B1B-4215-9246-7CAAA6D502D9}" dt="2025-03-28T20:25:31.815" v="10" actId="47"/>
        <pc:sldMkLst>
          <pc:docMk/>
          <pc:sldMk cId="1401862899" sldId="651"/>
        </pc:sldMkLst>
      </pc:sldChg>
      <pc:sldChg chg="del">
        <pc:chgData name="Radim Boháč" userId="e5098a9a-6a28-40ce-ac6e-47e9b8c9add8" providerId="ADAL" clId="{02E0D54D-8B1B-4215-9246-7CAAA6D502D9}" dt="2025-03-28T20:25:38.767" v="11" actId="47"/>
        <pc:sldMkLst>
          <pc:docMk/>
          <pc:sldMk cId="1471489748" sldId="652"/>
        </pc:sldMkLst>
      </pc:sldChg>
      <pc:sldChg chg="del">
        <pc:chgData name="Radim Boháč" userId="e5098a9a-6a28-40ce-ac6e-47e9b8c9add8" providerId="ADAL" clId="{02E0D54D-8B1B-4215-9246-7CAAA6D502D9}" dt="2025-03-28T20:25:38.767" v="11" actId="47"/>
        <pc:sldMkLst>
          <pc:docMk/>
          <pc:sldMk cId="2992857927" sldId="653"/>
        </pc:sldMkLst>
      </pc:sldChg>
      <pc:sldChg chg="del">
        <pc:chgData name="Radim Boháč" userId="e5098a9a-6a28-40ce-ac6e-47e9b8c9add8" providerId="ADAL" clId="{02E0D54D-8B1B-4215-9246-7CAAA6D502D9}" dt="2025-03-28T20:25:38.767" v="11" actId="47"/>
        <pc:sldMkLst>
          <pc:docMk/>
          <pc:sldMk cId="2327982770" sldId="654"/>
        </pc:sldMkLst>
      </pc:sldChg>
      <pc:sldChg chg="del">
        <pc:chgData name="Radim Boháč" userId="e5098a9a-6a28-40ce-ac6e-47e9b8c9add8" providerId="ADAL" clId="{02E0D54D-8B1B-4215-9246-7CAAA6D502D9}" dt="2025-03-28T20:25:38.767" v="11" actId="47"/>
        <pc:sldMkLst>
          <pc:docMk/>
          <pc:sldMk cId="1035927906" sldId="655"/>
        </pc:sldMkLst>
      </pc:sldChg>
    </pc:docChg>
  </pc:docChgLst>
  <pc:docChgLst>
    <pc:chgData name="Radim Boháč" userId="e5098a9a-6a28-40ce-ac6e-47e9b8c9add8" providerId="ADAL" clId="{786E7EF0-E0DE-467A-97C6-E346A0CE8B6D}"/>
    <pc:docChg chg="undo custSel addSld delSld modSld">
      <pc:chgData name="Radim Boháč" userId="e5098a9a-6a28-40ce-ac6e-47e9b8c9add8" providerId="ADAL" clId="{786E7EF0-E0DE-467A-97C6-E346A0CE8B6D}" dt="2023-03-11T12:04:02.360" v="2029" actId="20577"/>
      <pc:docMkLst>
        <pc:docMk/>
      </pc:docMkLst>
      <pc:sldChg chg="modSp mod">
        <pc:chgData name="Radim Boháč" userId="e5098a9a-6a28-40ce-ac6e-47e9b8c9add8" providerId="ADAL" clId="{786E7EF0-E0DE-467A-97C6-E346A0CE8B6D}" dt="2023-03-11T09:14:44.735" v="64" actId="20577"/>
        <pc:sldMkLst>
          <pc:docMk/>
          <pc:sldMk cId="4086439368" sldId="256"/>
        </pc:sldMkLst>
      </pc:sldChg>
      <pc:sldChg chg="modSp del mod">
        <pc:chgData name="Radim Boháč" userId="e5098a9a-6a28-40ce-ac6e-47e9b8c9add8" providerId="ADAL" clId="{786E7EF0-E0DE-467A-97C6-E346A0CE8B6D}" dt="2023-03-11T09:16:43.239" v="78" actId="47"/>
        <pc:sldMkLst>
          <pc:docMk/>
          <pc:sldMk cId="3188188334" sldId="257"/>
        </pc:sldMkLst>
      </pc:sldChg>
      <pc:sldChg chg="modSp del mod">
        <pc:chgData name="Radim Boháč" userId="e5098a9a-6a28-40ce-ac6e-47e9b8c9add8" providerId="ADAL" clId="{786E7EF0-E0DE-467A-97C6-E346A0CE8B6D}" dt="2023-03-11T09:16:36.933" v="77" actId="47"/>
        <pc:sldMkLst>
          <pc:docMk/>
          <pc:sldMk cId="297342884" sldId="263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1961006813" sldId="311"/>
        </pc:sldMkLst>
      </pc:sldChg>
      <pc:sldChg chg="modSp add mod">
        <pc:chgData name="Radim Boháč" userId="e5098a9a-6a28-40ce-ac6e-47e9b8c9add8" providerId="ADAL" clId="{786E7EF0-E0DE-467A-97C6-E346A0CE8B6D}" dt="2023-03-11T09:16:29.507" v="76" actId="20577"/>
        <pc:sldMkLst>
          <pc:docMk/>
          <pc:sldMk cId="956894553" sldId="366"/>
        </pc:sldMkLst>
      </pc:sldChg>
      <pc:sldChg chg="add del">
        <pc:chgData name="Radim Boháč" userId="e5098a9a-6a28-40ce-ac6e-47e9b8c9add8" providerId="ADAL" clId="{786E7EF0-E0DE-467A-97C6-E346A0CE8B6D}" dt="2023-03-11T09:52:40.325" v="192" actId="47"/>
        <pc:sldMkLst>
          <pc:docMk/>
          <pc:sldMk cId="2180444911" sldId="367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995453983" sldId="401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166795958" sldId="402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1022118116" sldId="479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2740285494" sldId="480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3077920817" sldId="481"/>
        </pc:sldMkLst>
      </pc:sldChg>
      <pc:sldChg chg="delSp modSp add mod">
        <pc:chgData name="Radim Boháč" userId="e5098a9a-6a28-40ce-ac6e-47e9b8c9add8" providerId="ADAL" clId="{786E7EF0-E0DE-467A-97C6-E346A0CE8B6D}" dt="2023-03-11T09:20:10.310" v="88" actId="478"/>
        <pc:sldMkLst>
          <pc:docMk/>
          <pc:sldMk cId="2042449973" sldId="482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4196604338" sldId="483"/>
        </pc:sldMkLst>
      </pc:sldChg>
      <pc:sldChg chg="add del">
        <pc:chgData name="Radim Boháč" userId="e5098a9a-6a28-40ce-ac6e-47e9b8c9add8" providerId="ADAL" clId="{786E7EF0-E0DE-467A-97C6-E346A0CE8B6D}" dt="2023-03-11T09:22:40.370" v="91" actId="47"/>
        <pc:sldMkLst>
          <pc:docMk/>
          <pc:sldMk cId="4188789684" sldId="484"/>
        </pc:sldMkLst>
      </pc:sldChg>
      <pc:sldChg chg="add del">
        <pc:chgData name="Radim Boháč" userId="e5098a9a-6a28-40ce-ac6e-47e9b8c9add8" providerId="ADAL" clId="{786E7EF0-E0DE-467A-97C6-E346A0CE8B6D}" dt="2023-03-11T09:22:41.741" v="92" actId="47"/>
        <pc:sldMkLst>
          <pc:docMk/>
          <pc:sldMk cId="685932116" sldId="485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1483155413" sldId="486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4046118045" sldId="487"/>
        </pc:sldMkLst>
      </pc:sldChg>
      <pc:sldChg chg="add setBg">
        <pc:chgData name="Radim Boháč" userId="e5098a9a-6a28-40ce-ac6e-47e9b8c9add8" providerId="ADAL" clId="{786E7EF0-E0DE-467A-97C6-E346A0CE8B6D}" dt="2023-03-11T09:16:09.420" v="73"/>
        <pc:sldMkLst>
          <pc:docMk/>
          <pc:sldMk cId="917647426" sldId="492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1448433366" sldId="494"/>
        </pc:sldMkLst>
      </pc:sldChg>
      <pc:sldChg chg="modSp add mod">
        <pc:chgData name="Radim Boháč" userId="e5098a9a-6a28-40ce-ac6e-47e9b8c9add8" providerId="ADAL" clId="{786E7EF0-E0DE-467A-97C6-E346A0CE8B6D}" dt="2023-03-11T11:34:03.506" v="1290" actId="20577"/>
        <pc:sldMkLst>
          <pc:docMk/>
          <pc:sldMk cId="391054315" sldId="497"/>
        </pc:sldMkLst>
      </pc:sldChg>
      <pc:sldChg chg="add setBg">
        <pc:chgData name="Radim Boháč" userId="e5098a9a-6a28-40ce-ac6e-47e9b8c9add8" providerId="ADAL" clId="{786E7EF0-E0DE-467A-97C6-E346A0CE8B6D}" dt="2023-03-11T09:16:09.420" v="73"/>
        <pc:sldMkLst>
          <pc:docMk/>
          <pc:sldMk cId="1909429414" sldId="501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626834539" sldId="502"/>
        </pc:sldMkLst>
      </pc:sldChg>
      <pc:sldChg chg="add del">
        <pc:chgData name="Radim Boháč" userId="e5098a9a-6a28-40ce-ac6e-47e9b8c9add8" providerId="ADAL" clId="{786E7EF0-E0DE-467A-97C6-E346A0CE8B6D}" dt="2023-03-11T09:52:36.903" v="188" actId="47"/>
        <pc:sldMkLst>
          <pc:docMk/>
          <pc:sldMk cId="1002324593" sldId="503"/>
        </pc:sldMkLst>
      </pc:sldChg>
      <pc:sldChg chg="add del">
        <pc:chgData name="Radim Boháč" userId="e5098a9a-6a28-40ce-ac6e-47e9b8c9add8" providerId="ADAL" clId="{786E7EF0-E0DE-467A-97C6-E346A0CE8B6D}" dt="2023-03-11T09:22:44.920" v="94" actId="47"/>
        <pc:sldMkLst>
          <pc:docMk/>
          <pc:sldMk cId="1164125471" sldId="506"/>
        </pc:sldMkLst>
      </pc:sldChg>
      <pc:sldChg chg="add del">
        <pc:chgData name="Radim Boháč" userId="e5098a9a-6a28-40ce-ac6e-47e9b8c9add8" providerId="ADAL" clId="{786E7EF0-E0DE-467A-97C6-E346A0CE8B6D}" dt="2023-03-11T09:22:46.228" v="95" actId="47"/>
        <pc:sldMkLst>
          <pc:docMk/>
          <pc:sldMk cId="891524878" sldId="507"/>
        </pc:sldMkLst>
      </pc:sldChg>
      <pc:sldChg chg="add del">
        <pc:chgData name="Radim Boháč" userId="e5098a9a-6a28-40ce-ac6e-47e9b8c9add8" providerId="ADAL" clId="{786E7EF0-E0DE-467A-97C6-E346A0CE8B6D}" dt="2023-03-11T09:22:47.492" v="96" actId="47"/>
        <pc:sldMkLst>
          <pc:docMk/>
          <pc:sldMk cId="2383440091" sldId="508"/>
        </pc:sldMkLst>
      </pc:sldChg>
      <pc:sldChg chg="add del">
        <pc:chgData name="Radim Boháč" userId="e5098a9a-6a28-40ce-ac6e-47e9b8c9add8" providerId="ADAL" clId="{786E7EF0-E0DE-467A-97C6-E346A0CE8B6D}" dt="2023-03-11T09:22:49.329" v="97" actId="47"/>
        <pc:sldMkLst>
          <pc:docMk/>
          <pc:sldMk cId="3267395519" sldId="509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460592039" sldId="515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405109918" sldId="517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283748594" sldId="518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4046135694" sldId="519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295877049" sldId="523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361402006" sldId="524"/>
        </pc:sldMkLst>
      </pc:sldChg>
      <pc:sldChg chg="add del">
        <pc:chgData name="Radim Boháč" userId="e5098a9a-6a28-40ce-ac6e-47e9b8c9add8" providerId="ADAL" clId="{786E7EF0-E0DE-467A-97C6-E346A0CE8B6D}" dt="2023-03-11T09:22:43.621" v="93" actId="47"/>
        <pc:sldMkLst>
          <pc:docMk/>
          <pc:sldMk cId="4236094184" sldId="525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148585636" sldId="526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886989033" sldId="527"/>
        </pc:sldMkLst>
      </pc:sldChg>
      <pc:sldChg chg="add del">
        <pc:chgData name="Radim Boháč" userId="e5098a9a-6a28-40ce-ac6e-47e9b8c9add8" providerId="ADAL" clId="{786E7EF0-E0DE-467A-97C6-E346A0CE8B6D}" dt="2023-03-11T09:52:37.861" v="189" actId="47"/>
        <pc:sldMkLst>
          <pc:docMk/>
          <pc:sldMk cId="1588756748" sldId="528"/>
        </pc:sldMkLst>
      </pc:sldChg>
      <pc:sldChg chg="add del">
        <pc:chgData name="Radim Boháč" userId="e5098a9a-6a28-40ce-ac6e-47e9b8c9add8" providerId="ADAL" clId="{786E7EF0-E0DE-467A-97C6-E346A0CE8B6D}" dt="2023-03-11T09:52:39.524" v="191" actId="47"/>
        <pc:sldMkLst>
          <pc:docMk/>
          <pc:sldMk cId="3591459722" sldId="530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736354306" sldId="531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62129015" sldId="535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629880829" sldId="536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021801564" sldId="537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901712761" sldId="539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975167304" sldId="541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4148374394" sldId="543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655575214" sldId="544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454587322" sldId="545"/>
        </pc:sldMkLst>
      </pc:sldChg>
      <pc:sldChg chg="add del setBg">
        <pc:chgData name="Radim Boháč" userId="e5098a9a-6a28-40ce-ac6e-47e9b8c9add8" providerId="ADAL" clId="{786E7EF0-E0DE-467A-97C6-E346A0CE8B6D}" dt="2023-03-11T09:52:43.483" v="196" actId="47"/>
        <pc:sldMkLst>
          <pc:docMk/>
          <pc:sldMk cId="1838419788" sldId="546"/>
        </pc:sldMkLst>
      </pc:sldChg>
      <pc:sldChg chg="add del">
        <pc:chgData name="Radim Boháč" userId="e5098a9a-6a28-40ce-ac6e-47e9b8c9add8" providerId="ADAL" clId="{786E7EF0-E0DE-467A-97C6-E346A0CE8B6D}" dt="2023-03-11T09:52:44.189" v="197" actId="47"/>
        <pc:sldMkLst>
          <pc:docMk/>
          <pc:sldMk cId="3964788665" sldId="547"/>
        </pc:sldMkLst>
      </pc:sldChg>
      <pc:sldChg chg="add del">
        <pc:chgData name="Radim Boháč" userId="e5098a9a-6a28-40ce-ac6e-47e9b8c9add8" providerId="ADAL" clId="{786E7EF0-E0DE-467A-97C6-E346A0CE8B6D}" dt="2023-03-11T09:52:46.094" v="199" actId="47"/>
        <pc:sldMkLst>
          <pc:docMk/>
          <pc:sldMk cId="3573725614" sldId="548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714688734" sldId="553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329397890" sldId="554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600349368" sldId="556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070490506" sldId="557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715279469" sldId="558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756722103" sldId="559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688419424" sldId="560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461709316" sldId="561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460757130" sldId="562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491027018" sldId="563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836078830" sldId="564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732837956" sldId="565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304021775" sldId="566"/>
        </pc:sldMkLst>
      </pc:sldChg>
      <pc:sldChg chg="modSp add mod">
        <pc:chgData name="Radim Boháč" userId="e5098a9a-6a28-40ce-ac6e-47e9b8c9add8" providerId="ADAL" clId="{786E7EF0-E0DE-467A-97C6-E346A0CE8B6D}" dt="2023-03-11T11:03:53.037" v="692" actId="113"/>
        <pc:sldMkLst>
          <pc:docMk/>
          <pc:sldMk cId="3263261185" sldId="566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2607041869" sldId="567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994293521" sldId="568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397868917" sldId="569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3382282254" sldId="570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1091077627" sldId="571"/>
        </pc:sldMkLst>
      </pc:sldChg>
      <pc:sldChg chg="modSp add mod">
        <pc:chgData name="Radim Boháč" userId="e5098a9a-6a28-40ce-ac6e-47e9b8c9add8" providerId="ADAL" clId="{786E7EF0-E0DE-467A-97C6-E346A0CE8B6D}" dt="2023-03-11T10:42:19.618" v="587" actId="1076"/>
        <pc:sldMkLst>
          <pc:docMk/>
          <pc:sldMk cId="3424624730" sldId="572"/>
        </pc:sldMkLst>
      </pc:sldChg>
      <pc:sldChg chg="del">
        <pc:chgData name="Radim Boháč" userId="e5098a9a-6a28-40ce-ac6e-47e9b8c9add8" providerId="ADAL" clId="{786E7EF0-E0DE-467A-97C6-E346A0CE8B6D}" dt="2023-03-11T09:16:25.285" v="74" actId="47"/>
        <pc:sldMkLst>
          <pc:docMk/>
          <pc:sldMk cId="4099755082" sldId="572"/>
        </pc:sldMkLst>
      </pc:sldChg>
      <pc:sldChg chg="modSp add mod">
        <pc:chgData name="Radim Boháč" userId="e5098a9a-6a28-40ce-ac6e-47e9b8c9add8" providerId="ADAL" clId="{786E7EF0-E0DE-467A-97C6-E346A0CE8B6D}" dt="2023-03-11T11:39:47.288" v="1360" actId="20577"/>
        <pc:sldMkLst>
          <pc:docMk/>
          <pc:sldMk cId="1935335343" sldId="573"/>
        </pc:sldMkLst>
      </pc:sldChg>
      <pc:sldChg chg="modSp add mod">
        <pc:chgData name="Radim Boháč" userId="e5098a9a-6a28-40ce-ac6e-47e9b8c9add8" providerId="ADAL" clId="{786E7EF0-E0DE-467A-97C6-E346A0CE8B6D}" dt="2023-03-11T09:24:08.585" v="149" actId="20577"/>
        <pc:sldMkLst>
          <pc:docMk/>
          <pc:sldMk cId="2613451684" sldId="574"/>
        </pc:sldMkLst>
      </pc:sldChg>
      <pc:sldChg chg="add setBg">
        <pc:chgData name="Radim Boháč" userId="e5098a9a-6a28-40ce-ac6e-47e9b8c9add8" providerId="ADAL" clId="{786E7EF0-E0DE-467A-97C6-E346A0CE8B6D}" dt="2023-03-11T09:16:09.420" v="73"/>
        <pc:sldMkLst>
          <pc:docMk/>
          <pc:sldMk cId="2476357890" sldId="575"/>
        </pc:sldMkLst>
      </pc:sldChg>
      <pc:sldChg chg="addSp delSp modSp add mod setBg">
        <pc:chgData name="Radim Boháč" userId="e5098a9a-6a28-40ce-ac6e-47e9b8c9add8" providerId="ADAL" clId="{786E7EF0-E0DE-467A-97C6-E346A0CE8B6D}" dt="2023-03-11T09:41:10.839" v="171" actId="1076"/>
        <pc:sldMkLst>
          <pc:docMk/>
          <pc:sldMk cId="140285835" sldId="576"/>
        </pc:sldMkLst>
      </pc:sldChg>
      <pc:sldChg chg="add del setBg">
        <pc:chgData name="Radim Boháč" userId="e5098a9a-6a28-40ce-ac6e-47e9b8c9add8" providerId="ADAL" clId="{786E7EF0-E0DE-467A-97C6-E346A0CE8B6D}" dt="2023-03-11T09:41:18.731" v="172" actId="47"/>
        <pc:sldMkLst>
          <pc:docMk/>
          <pc:sldMk cId="1629242514" sldId="577"/>
        </pc:sldMkLst>
      </pc:sldChg>
      <pc:sldChg chg="add">
        <pc:chgData name="Radim Boháč" userId="e5098a9a-6a28-40ce-ac6e-47e9b8c9add8" providerId="ADAL" clId="{786E7EF0-E0DE-467A-97C6-E346A0CE8B6D}" dt="2023-03-11T09:16:09.420" v="73"/>
        <pc:sldMkLst>
          <pc:docMk/>
          <pc:sldMk cId="3021338283" sldId="578"/>
        </pc:sldMkLst>
      </pc:sldChg>
      <pc:sldChg chg="add del">
        <pc:chgData name="Radim Boháč" userId="e5098a9a-6a28-40ce-ac6e-47e9b8c9add8" providerId="ADAL" clId="{786E7EF0-E0DE-467A-97C6-E346A0CE8B6D}" dt="2023-03-11T09:52:35.253" v="186" actId="47"/>
        <pc:sldMkLst>
          <pc:docMk/>
          <pc:sldMk cId="3587057624" sldId="579"/>
        </pc:sldMkLst>
      </pc:sldChg>
      <pc:sldChg chg="add del">
        <pc:chgData name="Radim Boháč" userId="e5098a9a-6a28-40ce-ac6e-47e9b8c9add8" providerId="ADAL" clId="{786E7EF0-E0DE-467A-97C6-E346A0CE8B6D}" dt="2023-03-11T09:52:36.085" v="187" actId="47"/>
        <pc:sldMkLst>
          <pc:docMk/>
          <pc:sldMk cId="3365716332" sldId="580"/>
        </pc:sldMkLst>
      </pc:sldChg>
      <pc:sldChg chg="add del">
        <pc:chgData name="Radim Boháč" userId="e5098a9a-6a28-40ce-ac6e-47e9b8c9add8" providerId="ADAL" clId="{786E7EF0-E0DE-467A-97C6-E346A0CE8B6D}" dt="2023-03-11T09:52:38.583" v="190" actId="47"/>
        <pc:sldMkLst>
          <pc:docMk/>
          <pc:sldMk cId="4003539893" sldId="581"/>
        </pc:sldMkLst>
      </pc:sldChg>
      <pc:sldChg chg="add del">
        <pc:chgData name="Radim Boháč" userId="e5098a9a-6a28-40ce-ac6e-47e9b8c9add8" providerId="ADAL" clId="{786E7EF0-E0DE-467A-97C6-E346A0CE8B6D}" dt="2023-03-11T09:52:41.174" v="193" actId="47"/>
        <pc:sldMkLst>
          <pc:docMk/>
          <pc:sldMk cId="427172997" sldId="582"/>
        </pc:sldMkLst>
      </pc:sldChg>
      <pc:sldChg chg="add del">
        <pc:chgData name="Radim Boháč" userId="e5098a9a-6a28-40ce-ac6e-47e9b8c9add8" providerId="ADAL" clId="{786E7EF0-E0DE-467A-97C6-E346A0CE8B6D}" dt="2023-03-11T09:52:41.960" v="194" actId="47"/>
        <pc:sldMkLst>
          <pc:docMk/>
          <pc:sldMk cId="3596218806" sldId="583"/>
        </pc:sldMkLst>
      </pc:sldChg>
      <pc:sldChg chg="add del">
        <pc:chgData name="Radim Boháč" userId="e5098a9a-6a28-40ce-ac6e-47e9b8c9add8" providerId="ADAL" clId="{786E7EF0-E0DE-467A-97C6-E346A0CE8B6D}" dt="2023-03-11T09:52:42.713" v="195" actId="47"/>
        <pc:sldMkLst>
          <pc:docMk/>
          <pc:sldMk cId="2574146695" sldId="584"/>
        </pc:sldMkLst>
      </pc:sldChg>
      <pc:sldChg chg="add del">
        <pc:chgData name="Radim Boháč" userId="e5098a9a-6a28-40ce-ac6e-47e9b8c9add8" providerId="ADAL" clId="{786E7EF0-E0DE-467A-97C6-E346A0CE8B6D}" dt="2023-03-11T09:52:44.944" v="198" actId="47"/>
        <pc:sldMkLst>
          <pc:docMk/>
          <pc:sldMk cId="130995170" sldId="585"/>
        </pc:sldMkLst>
      </pc:sldChg>
      <pc:sldChg chg="add del">
        <pc:chgData name="Radim Boháč" userId="e5098a9a-6a28-40ce-ac6e-47e9b8c9add8" providerId="ADAL" clId="{786E7EF0-E0DE-467A-97C6-E346A0CE8B6D}" dt="2023-03-11T09:52:46.831" v="200" actId="47"/>
        <pc:sldMkLst>
          <pc:docMk/>
          <pc:sldMk cId="2569208017" sldId="586"/>
        </pc:sldMkLst>
      </pc:sldChg>
      <pc:sldChg chg="add del">
        <pc:chgData name="Radim Boháč" userId="e5098a9a-6a28-40ce-ac6e-47e9b8c9add8" providerId="ADAL" clId="{786E7EF0-E0DE-467A-97C6-E346A0CE8B6D}" dt="2023-03-11T09:52:47.803" v="201" actId="47"/>
        <pc:sldMkLst>
          <pc:docMk/>
          <pc:sldMk cId="2829262858" sldId="587"/>
        </pc:sldMkLst>
      </pc:sldChg>
      <pc:sldChg chg="add del">
        <pc:chgData name="Radim Boháč" userId="e5098a9a-6a28-40ce-ac6e-47e9b8c9add8" providerId="ADAL" clId="{786E7EF0-E0DE-467A-97C6-E346A0CE8B6D}" dt="2023-03-11T09:52:48.542" v="202" actId="47"/>
        <pc:sldMkLst>
          <pc:docMk/>
          <pc:sldMk cId="4126086646" sldId="588"/>
        </pc:sldMkLst>
      </pc:sldChg>
      <pc:sldChg chg="modSp add mod">
        <pc:chgData name="Radim Boháč" userId="e5098a9a-6a28-40ce-ac6e-47e9b8c9add8" providerId="ADAL" clId="{786E7EF0-E0DE-467A-97C6-E346A0CE8B6D}" dt="2023-03-11T09:23:54.428" v="127" actId="20577"/>
        <pc:sldMkLst>
          <pc:docMk/>
          <pc:sldMk cId="1254959964" sldId="589"/>
        </pc:sldMkLst>
      </pc:sldChg>
      <pc:sldChg chg="modSp add mod">
        <pc:chgData name="Radim Boháč" userId="e5098a9a-6a28-40ce-ac6e-47e9b8c9add8" providerId="ADAL" clId="{786E7EF0-E0DE-467A-97C6-E346A0CE8B6D}" dt="2023-03-11T09:23:58.976" v="129" actId="20577"/>
        <pc:sldMkLst>
          <pc:docMk/>
          <pc:sldMk cId="2080721515" sldId="590"/>
        </pc:sldMkLst>
      </pc:sldChg>
      <pc:sldChg chg="addSp delSp modSp new mod">
        <pc:chgData name="Radim Boháč" userId="e5098a9a-6a28-40ce-ac6e-47e9b8c9add8" providerId="ADAL" clId="{786E7EF0-E0DE-467A-97C6-E346A0CE8B6D}" dt="2023-03-11T09:35:58.617" v="164"/>
        <pc:sldMkLst>
          <pc:docMk/>
          <pc:sldMk cId="2446465263" sldId="591"/>
        </pc:sldMkLst>
      </pc:sldChg>
      <pc:sldChg chg="addSp delSp modSp new mod">
        <pc:chgData name="Radim Boháč" userId="e5098a9a-6a28-40ce-ac6e-47e9b8c9add8" providerId="ADAL" clId="{786E7EF0-E0DE-467A-97C6-E346A0CE8B6D}" dt="2023-03-11T09:48:55.325" v="185" actId="1076"/>
        <pc:sldMkLst>
          <pc:docMk/>
          <pc:sldMk cId="3633211155" sldId="592"/>
        </pc:sldMkLst>
      </pc:sldChg>
      <pc:sldChg chg="addSp delSp modSp new mod">
        <pc:chgData name="Radim Boháč" userId="e5098a9a-6a28-40ce-ac6e-47e9b8c9add8" providerId="ADAL" clId="{786E7EF0-E0DE-467A-97C6-E346A0CE8B6D}" dt="2023-03-11T09:41:59.007" v="177"/>
        <pc:sldMkLst>
          <pc:docMk/>
          <pc:sldMk cId="3006306207" sldId="593"/>
        </pc:sldMkLst>
      </pc:sldChg>
      <pc:sldChg chg="modSp add mod">
        <pc:chgData name="Radim Boháč" userId="e5098a9a-6a28-40ce-ac6e-47e9b8c9add8" providerId="ADAL" clId="{786E7EF0-E0DE-467A-97C6-E346A0CE8B6D}" dt="2023-03-11T11:01:39.156" v="638" actId="20577"/>
        <pc:sldMkLst>
          <pc:docMk/>
          <pc:sldMk cId="1335145890" sldId="594"/>
        </pc:sldMkLst>
      </pc:sldChg>
      <pc:sldChg chg="modSp add mod">
        <pc:chgData name="Radim Boháč" userId="e5098a9a-6a28-40ce-ac6e-47e9b8c9add8" providerId="ADAL" clId="{786E7EF0-E0DE-467A-97C6-E346A0CE8B6D}" dt="2023-03-11T11:34:19.042" v="1316" actId="20577"/>
        <pc:sldMkLst>
          <pc:docMk/>
          <pc:sldMk cId="519967220" sldId="595"/>
        </pc:sldMkLst>
      </pc:sldChg>
      <pc:sldChg chg="modSp add mod">
        <pc:chgData name="Radim Boháč" userId="e5098a9a-6a28-40ce-ac6e-47e9b8c9add8" providerId="ADAL" clId="{786E7EF0-E0DE-467A-97C6-E346A0CE8B6D}" dt="2023-03-11T11:11:19.977" v="863" actId="20577"/>
        <pc:sldMkLst>
          <pc:docMk/>
          <pc:sldMk cId="805038354" sldId="596"/>
        </pc:sldMkLst>
      </pc:sldChg>
      <pc:sldChg chg="modSp add mod">
        <pc:chgData name="Radim Boháč" userId="e5098a9a-6a28-40ce-ac6e-47e9b8c9add8" providerId="ADAL" clId="{786E7EF0-E0DE-467A-97C6-E346A0CE8B6D}" dt="2023-03-11T11:25:42.057" v="1116" actId="20577"/>
        <pc:sldMkLst>
          <pc:docMk/>
          <pc:sldMk cId="2179926354" sldId="597"/>
        </pc:sldMkLst>
      </pc:sldChg>
      <pc:sldChg chg="modSp add mod">
        <pc:chgData name="Radim Boháč" userId="e5098a9a-6a28-40ce-ac6e-47e9b8c9add8" providerId="ADAL" clId="{786E7EF0-E0DE-467A-97C6-E346A0CE8B6D}" dt="2023-03-11T11:32:08.365" v="1246" actId="20577"/>
        <pc:sldMkLst>
          <pc:docMk/>
          <pc:sldMk cId="1380249297" sldId="598"/>
        </pc:sldMkLst>
      </pc:sldChg>
      <pc:sldChg chg="modSp add mod">
        <pc:chgData name="Radim Boháč" userId="e5098a9a-6a28-40ce-ac6e-47e9b8c9add8" providerId="ADAL" clId="{786E7EF0-E0DE-467A-97C6-E346A0CE8B6D}" dt="2023-03-11T11:44:28.468" v="1460" actId="20577"/>
        <pc:sldMkLst>
          <pc:docMk/>
          <pc:sldMk cId="3676894268" sldId="599"/>
        </pc:sldMkLst>
      </pc:sldChg>
      <pc:sldChg chg="modSp add mod">
        <pc:chgData name="Radim Boháč" userId="e5098a9a-6a28-40ce-ac6e-47e9b8c9add8" providerId="ADAL" clId="{786E7EF0-E0DE-467A-97C6-E346A0CE8B6D}" dt="2023-03-11T12:02:10.157" v="1837" actId="122"/>
        <pc:sldMkLst>
          <pc:docMk/>
          <pc:sldMk cId="3527424649" sldId="600"/>
        </pc:sldMkLst>
      </pc:sldChg>
      <pc:sldChg chg="modSp add mod">
        <pc:chgData name="Radim Boháč" userId="e5098a9a-6a28-40ce-ac6e-47e9b8c9add8" providerId="ADAL" clId="{786E7EF0-E0DE-467A-97C6-E346A0CE8B6D}" dt="2023-03-11T11:46:36.828" v="1684" actId="20577"/>
        <pc:sldMkLst>
          <pc:docMk/>
          <pc:sldMk cId="3878776441" sldId="601"/>
        </pc:sldMkLst>
      </pc:sldChg>
      <pc:sldChg chg="addSp modSp new mod setBg">
        <pc:chgData name="Radim Boháč" userId="e5098a9a-6a28-40ce-ac6e-47e9b8c9add8" providerId="ADAL" clId="{786E7EF0-E0DE-467A-97C6-E346A0CE8B6D}" dt="2023-03-11T11:53:41.199" v="1821"/>
        <pc:sldMkLst>
          <pc:docMk/>
          <pc:sldMk cId="2656313136" sldId="602"/>
        </pc:sldMkLst>
      </pc:sldChg>
      <pc:sldChg chg="modSp add mod">
        <pc:chgData name="Radim Boháč" userId="e5098a9a-6a28-40ce-ac6e-47e9b8c9add8" providerId="ADAL" clId="{786E7EF0-E0DE-467A-97C6-E346A0CE8B6D}" dt="2023-03-11T12:04:02.360" v="2029" actId="20577"/>
        <pc:sldMkLst>
          <pc:docMk/>
          <pc:sldMk cId="1805436253" sldId="603"/>
        </pc:sldMkLst>
      </pc:sldChg>
    </pc:docChg>
  </pc:docChgLst>
  <pc:docChgLst>
    <pc:chgData name="Radim Boháč" userId="e5098a9a-6a28-40ce-ac6e-47e9b8c9add8" providerId="ADAL" clId="{A59E30FD-1EF6-4E67-AF80-5E669F5507F3}"/>
    <pc:docChg chg="modSld">
      <pc:chgData name="Radim Boháč" userId="e5098a9a-6a28-40ce-ac6e-47e9b8c9add8" providerId="ADAL" clId="{A59E30FD-1EF6-4E67-AF80-5E669F5507F3}" dt="2021-10-12T09:27:14.547" v="10" actId="1076"/>
      <pc:docMkLst>
        <pc:docMk/>
      </pc:docMkLst>
      <pc:sldChg chg="modSp mod">
        <pc:chgData name="Radim Boháč" userId="e5098a9a-6a28-40ce-ac6e-47e9b8c9add8" providerId="ADAL" clId="{A59E30FD-1EF6-4E67-AF80-5E669F5507F3}" dt="2021-10-12T09:25:33.466" v="1" actId="20577"/>
        <pc:sldMkLst>
          <pc:docMk/>
          <pc:sldMk cId="4086439368" sldId="256"/>
        </pc:sldMkLst>
      </pc:sldChg>
      <pc:sldChg chg="modSp mod">
        <pc:chgData name="Radim Boháč" userId="e5098a9a-6a28-40ce-ac6e-47e9b8c9add8" providerId="ADAL" clId="{A59E30FD-1EF6-4E67-AF80-5E669F5507F3}" dt="2021-10-12T09:25:41.405" v="5" actId="20577"/>
        <pc:sldMkLst>
          <pc:docMk/>
          <pc:sldMk cId="297342884" sldId="263"/>
        </pc:sldMkLst>
      </pc:sldChg>
      <pc:sldChg chg="addSp delSp modSp">
        <pc:chgData name="Radim Boháč" userId="e5098a9a-6a28-40ce-ac6e-47e9b8c9add8" providerId="ADAL" clId="{A59E30FD-1EF6-4E67-AF80-5E669F5507F3}" dt="2021-10-12T09:27:14.547" v="10" actId="1076"/>
        <pc:sldMkLst>
          <pc:docMk/>
          <pc:sldMk cId="1703585134" sldId="503"/>
        </pc:sldMkLst>
      </pc:sldChg>
    </pc:docChg>
  </pc:docChgLst>
  <pc:docChgLst>
    <pc:chgData name="Radim Boháč" userId="e5098a9a-6a28-40ce-ac6e-47e9b8c9add8" providerId="ADAL" clId="{35355033-B65E-470D-8308-58D4B555AAF9}"/>
    <pc:docChg chg="undo custSel delSld modSld">
      <pc:chgData name="Radim Boháč" userId="e5098a9a-6a28-40ce-ac6e-47e9b8c9add8" providerId="ADAL" clId="{35355033-B65E-470D-8308-58D4B555AAF9}" dt="2021-10-15T18:48:59.456" v="393" actId="207"/>
      <pc:docMkLst>
        <pc:docMk/>
      </pc:docMkLst>
      <pc:sldChg chg="modSp mod">
        <pc:chgData name="Radim Boháč" userId="e5098a9a-6a28-40ce-ac6e-47e9b8c9add8" providerId="ADAL" clId="{35355033-B65E-470D-8308-58D4B555AAF9}" dt="2021-10-15T18:36:41.287" v="270" actId="6549"/>
        <pc:sldMkLst>
          <pc:docMk/>
          <pc:sldMk cId="3616840308" sldId="501"/>
        </pc:sldMkLst>
      </pc:sldChg>
      <pc:sldChg chg="del">
        <pc:chgData name="Radim Boháč" userId="e5098a9a-6a28-40ce-ac6e-47e9b8c9add8" providerId="ADAL" clId="{35355033-B65E-470D-8308-58D4B555AAF9}" dt="2021-10-14T21:18:23.584" v="11" actId="47"/>
        <pc:sldMkLst>
          <pc:docMk/>
          <pc:sldMk cId="3870746478" sldId="504"/>
        </pc:sldMkLst>
      </pc:sldChg>
      <pc:sldChg chg="addSp delSp modSp mod">
        <pc:chgData name="Radim Boháč" userId="e5098a9a-6a28-40ce-ac6e-47e9b8c9add8" providerId="ADAL" clId="{35355033-B65E-470D-8308-58D4B555AAF9}" dt="2021-10-15T18:36:08.798" v="245" actId="20577"/>
        <pc:sldMkLst>
          <pc:docMk/>
          <pc:sldMk cId="2123155880" sldId="505"/>
        </pc:sldMkLst>
      </pc:sldChg>
      <pc:sldChg chg="addSp delSp modSp mod">
        <pc:chgData name="Radim Boháč" userId="e5098a9a-6a28-40ce-ac6e-47e9b8c9add8" providerId="ADAL" clId="{35355033-B65E-470D-8308-58D4B555AAF9}" dt="2021-10-14T21:25:05.412" v="20" actId="1076"/>
        <pc:sldMkLst>
          <pc:docMk/>
          <pc:sldMk cId="2799800440" sldId="506"/>
        </pc:sldMkLst>
      </pc:sldChg>
      <pc:sldChg chg="modSp mod">
        <pc:chgData name="Radim Boháč" userId="e5098a9a-6a28-40ce-ac6e-47e9b8c9add8" providerId="ADAL" clId="{35355033-B65E-470D-8308-58D4B555AAF9}" dt="2021-10-15T12:01:12.055" v="36" actId="1076"/>
        <pc:sldMkLst>
          <pc:docMk/>
          <pc:sldMk cId="3104314003" sldId="513"/>
        </pc:sldMkLst>
      </pc:sldChg>
      <pc:sldChg chg="modSp mod">
        <pc:chgData name="Radim Boháč" userId="e5098a9a-6a28-40ce-ac6e-47e9b8c9add8" providerId="ADAL" clId="{35355033-B65E-470D-8308-58D4B555AAF9}" dt="2021-10-15T18:45:37.155" v="371" actId="20577"/>
        <pc:sldMkLst>
          <pc:docMk/>
          <pc:sldMk cId="1209760505" sldId="515"/>
        </pc:sldMkLst>
      </pc:sldChg>
      <pc:sldChg chg="modSp mod">
        <pc:chgData name="Radim Boháč" userId="e5098a9a-6a28-40ce-ac6e-47e9b8c9add8" providerId="ADAL" clId="{35355033-B65E-470D-8308-58D4B555AAF9}" dt="2021-10-15T12:02:20.208" v="42" actId="207"/>
        <pc:sldMkLst>
          <pc:docMk/>
          <pc:sldMk cId="2443996794" sldId="516"/>
        </pc:sldMkLst>
      </pc:sldChg>
      <pc:sldChg chg="modSp mod">
        <pc:chgData name="Radim Boháč" userId="e5098a9a-6a28-40ce-ac6e-47e9b8c9add8" providerId="ADAL" clId="{35355033-B65E-470D-8308-58D4B555AAF9}" dt="2021-10-15T18:48:59.456" v="393" actId="207"/>
        <pc:sldMkLst>
          <pc:docMk/>
          <pc:sldMk cId="1507742926" sldId="517"/>
        </pc:sldMkLst>
      </pc:sldChg>
      <pc:sldChg chg="modSp mod">
        <pc:chgData name="Radim Boháč" userId="e5098a9a-6a28-40ce-ac6e-47e9b8c9add8" providerId="ADAL" clId="{35355033-B65E-470D-8308-58D4B555AAF9}" dt="2021-10-15T12:04:43.460" v="55" actId="20577"/>
        <pc:sldMkLst>
          <pc:docMk/>
          <pc:sldMk cId="4092727184" sldId="518"/>
        </pc:sldMkLst>
      </pc:sldChg>
      <pc:sldChg chg="modSp mod">
        <pc:chgData name="Radim Boháč" userId="e5098a9a-6a28-40ce-ac6e-47e9b8c9add8" providerId="ADAL" clId="{35355033-B65E-470D-8308-58D4B555AAF9}" dt="2021-10-15T12:36:29.941" v="207" actId="20577"/>
        <pc:sldMkLst>
          <pc:docMk/>
          <pc:sldMk cId="240406356" sldId="521"/>
        </pc:sldMkLst>
      </pc:sldChg>
    </pc:docChg>
  </pc:docChgLst>
  <pc:docChgLst>
    <pc:chgData name="Radim Boháč" userId="e5098a9a-6a28-40ce-ac6e-47e9b8c9add8" providerId="ADAL" clId="{11DB5E78-9D7B-43C4-AD41-D2DC1756F20B}"/>
    <pc:docChg chg="modSld">
      <pc:chgData name="Radim Boháč" userId="e5098a9a-6a28-40ce-ac6e-47e9b8c9add8" providerId="ADAL" clId="{11DB5E78-9D7B-43C4-AD41-D2DC1756F20B}" dt="2021-10-16T07:07:01.321" v="27" actId="20577"/>
      <pc:docMkLst>
        <pc:docMk/>
      </pc:docMkLst>
      <pc:sldChg chg="modSp mod">
        <pc:chgData name="Radim Boháč" userId="e5098a9a-6a28-40ce-ac6e-47e9b8c9add8" providerId="ADAL" clId="{11DB5E78-9D7B-43C4-AD41-D2DC1756F20B}" dt="2021-10-16T06:51:44.925" v="17" actId="20577"/>
        <pc:sldMkLst>
          <pc:docMk/>
          <pc:sldMk cId="1222804667" sldId="526"/>
        </pc:sldMkLst>
      </pc:sldChg>
      <pc:sldChg chg="modSp mod">
        <pc:chgData name="Radim Boháč" userId="e5098a9a-6a28-40ce-ac6e-47e9b8c9add8" providerId="ADAL" clId="{11DB5E78-9D7B-43C4-AD41-D2DC1756F20B}" dt="2021-10-16T06:53:48.485" v="19" actId="113"/>
        <pc:sldMkLst>
          <pc:docMk/>
          <pc:sldMk cId="2106287763" sldId="527"/>
        </pc:sldMkLst>
      </pc:sldChg>
      <pc:sldChg chg="modSp mod">
        <pc:chgData name="Radim Boháč" userId="e5098a9a-6a28-40ce-ac6e-47e9b8c9add8" providerId="ADAL" clId="{11DB5E78-9D7B-43C4-AD41-D2DC1756F20B}" dt="2021-10-16T07:06:51.861" v="23" actId="20577"/>
        <pc:sldMkLst>
          <pc:docMk/>
          <pc:sldMk cId="4029500222" sldId="533"/>
        </pc:sldMkLst>
      </pc:sldChg>
      <pc:sldChg chg="modSp mod">
        <pc:chgData name="Radim Boháč" userId="e5098a9a-6a28-40ce-ac6e-47e9b8c9add8" providerId="ADAL" clId="{11DB5E78-9D7B-43C4-AD41-D2DC1756F20B}" dt="2021-10-16T07:07:01.321" v="27" actId="20577"/>
        <pc:sldMkLst>
          <pc:docMk/>
          <pc:sldMk cId="2763936813" sldId="53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Ústavněprávní základy ukládání daní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31. března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CC3E7-D952-3DE1-971D-0DB708313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E2016-44E8-BF20-09F4-423C793C0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sz="4400" dirty="0"/>
              <a:t>4. Zneužití práva v daních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18849-036A-35A1-7289-B0441CDB1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Rozsudek „potápěči“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Rozsudek Halifax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Směrnice </a:t>
            </a:r>
            <a:r>
              <a:rPr lang="cs-CZ" dirty="0" err="1"/>
              <a:t>ATAD</a:t>
            </a:r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Novela daňového řádu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  <a:p>
            <a:pPr marL="514350" indent="-514350">
              <a:buFont typeface="+mj-lt"/>
              <a:buAutoNum type="alphaUcPeriod"/>
            </a:pPr>
            <a:endParaRPr lang="cs-CZ" dirty="0"/>
          </a:p>
          <a:p>
            <a:pPr marL="514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8E46BB-6551-D809-824B-ADFB937B9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908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A. Rozsudek „potápěči“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ze dne 10. listopadu 2005 </a:t>
            </a:r>
          </a:p>
          <a:p>
            <a:r>
              <a:rPr lang="cs-CZ" dirty="0" err="1"/>
              <a:t>NSS</a:t>
            </a:r>
            <a:r>
              <a:rPr lang="cs-CZ" dirty="0"/>
              <a:t> č. j. 1 </a:t>
            </a:r>
            <a:r>
              <a:rPr lang="cs-CZ" dirty="0" err="1"/>
              <a:t>Afs</a:t>
            </a:r>
            <a:r>
              <a:rPr lang="cs-CZ" dirty="0"/>
              <a:t> 107/2004 - 48</a:t>
            </a:r>
          </a:p>
          <a:p>
            <a:endParaRPr lang="cs-CZ" dirty="0"/>
          </a:p>
          <a:p>
            <a:pPr algn="just"/>
            <a:r>
              <a:rPr lang="cs-CZ" dirty="0"/>
              <a:t>Založí-li osoby, mezi nimiž existují úzké příbuzenské vazby, spolek za tím účelem, aby prostřednictvím darů věnovaných tomuto spolku financovaly sportovní, kulturní a vzdělávací aktivity svých dětí, je nutno </a:t>
            </a:r>
            <a:br>
              <a:rPr lang="cs-CZ" dirty="0"/>
            </a:br>
            <a:r>
              <a:rPr lang="cs-CZ" dirty="0"/>
              <a:t>s ohledem na okolnosti případu vždy zvážit, zda odečtení hodnoty takového daru od základu daně podle § 15 odst. 8 zákona ČNR </a:t>
            </a:r>
            <a:br>
              <a:rPr lang="cs-CZ" dirty="0"/>
            </a:br>
            <a:r>
              <a:rPr lang="cs-CZ" dirty="0"/>
              <a:t>č. 586/1992 Sb., o daních z příjmů, není zneužitím práva.</a:t>
            </a:r>
          </a:p>
          <a:p>
            <a:pPr lvl="1" algn="just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154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Rozsudek Halifax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ze dne 21. února 2006, Soudní dvůr EU C-255/02 </a:t>
            </a:r>
          </a:p>
          <a:p>
            <a:pPr marL="0" indent="0" algn="just">
              <a:buNone/>
            </a:pPr>
            <a:r>
              <a:rPr lang="cs-CZ" dirty="0"/>
              <a:t>Šestá směrnice musí být vykládána v tom smyslu, že brání nároku osoby povinné k dani na odpočet daně z přidané hodnoty odvedené na vstupu, pokud plnění zakládající tento nárok představují zneužití.</a:t>
            </a:r>
          </a:p>
          <a:p>
            <a:pPr marL="0" indent="0" algn="just">
              <a:buNone/>
            </a:pPr>
            <a:r>
              <a:rPr lang="cs-CZ" dirty="0"/>
              <a:t>Pro zjištění existence zneužití je jednak nezbytné, aby výsledkem dotčených plnění přes formální použití podmínek stanovených relevantními ustanoveními šesté směrnice a vnitrostátních předpisů provádějících tuto směrnici bylo </a:t>
            </a:r>
            <a:r>
              <a:rPr lang="cs-CZ" b="1" dirty="0"/>
              <a:t>získání daňového zvýhodnění</a:t>
            </a:r>
            <a:r>
              <a:rPr lang="cs-CZ" dirty="0"/>
              <a:t>, jehož poskytnutí by bylo v </a:t>
            </a:r>
            <a:r>
              <a:rPr lang="cs-CZ" b="1" dirty="0"/>
              <a:t>rozporu s cílem sledovaným těmito ustanoveními</a:t>
            </a:r>
            <a:r>
              <a:rPr lang="cs-CZ" dirty="0"/>
              <a:t>. Krom toho musí ze všech objektivních okolností vyplývat, že </a:t>
            </a:r>
            <a:r>
              <a:rPr lang="cs-CZ" b="1" dirty="0"/>
              <a:t>hlavním účelem dotčených plnění je získání daňového zvýhodnění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404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Směrnice ATAD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směrnice Rady (EU) 2016/1164 ze dne 12. července 2016, kterou se stanoví pravidla proti praktikám vyhýbání se daňovým povinnostem, které mají přímý vliv na fungování vnitřního trhu</a:t>
            </a:r>
          </a:p>
          <a:p>
            <a:pPr marL="0" indent="0" algn="ctr">
              <a:buNone/>
            </a:pPr>
            <a:r>
              <a:rPr lang="cs-CZ" dirty="0"/>
              <a:t>čl. 6 </a:t>
            </a:r>
          </a:p>
          <a:p>
            <a:pPr marL="0" indent="541338" algn="just">
              <a:buNone/>
            </a:pPr>
            <a:r>
              <a:rPr lang="cs-CZ" dirty="0"/>
              <a:t>Pro účely výpočtu daňové povinnosti </a:t>
            </a:r>
            <a:r>
              <a:rPr lang="cs-CZ" b="1" dirty="0"/>
              <a:t>právnických osob </a:t>
            </a:r>
            <a:r>
              <a:rPr lang="cs-CZ" dirty="0"/>
              <a:t>členský stát nebere v úvahu operaci nebo sled operací, které s přihlédnutím ke všem příslušným skutečnostem a okolnostem nejsou skutečné, neboť </a:t>
            </a:r>
            <a:r>
              <a:rPr lang="cs-CZ" b="1" dirty="0"/>
              <a:t>hlavním důvodem nebo jedním z hlavních důvodů</a:t>
            </a:r>
            <a:r>
              <a:rPr lang="cs-CZ" dirty="0"/>
              <a:t> jejich uskutečnění bylo získání daňové výhody, která maří předmět nebo účel příslušného daňového práva. Operace se může skládat z více kroků nebo částí.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636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Novela daňového řádu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zákon č. 80/2019 Sb.</a:t>
            </a:r>
          </a:p>
          <a:p>
            <a:pPr lvl="1"/>
            <a:r>
              <a:rPr lang="cs-CZ" dirty="0"/>
              <a:t>vložení § 8 odst. 4</a:t>
            </a:r>
          </a:p>
          <a:p>
            <a:pPr marL="457200" lvl="1" indent="0" algn="just">
              <a:buNone/>
            </a:pPr>
            <a:endParaRPr lang="cs-CZ" dirty="0"/>
          </a:p>
          <a:p>
            <a:pPr marL="0" lvl="1" indent="452438" algn="just">
              <a:buNone/>
            </a:pPr>
            <a:r>
              <a:rPr lang="cs-CZ" dirty="0"/>
              <a:t>(4) Při správě daní se nepřihlíží k právnímu jednání a jiným skutečnostem rozhodným pro správu daní, jejichž </a:t>
            </a:r>
            <a:r>
              <a:rPr lang="cs-CZ" b="1" dirty="0"/>
              <a:t>převažujícím</a:t>
            </a:r>
            <a:r>
              <a:rPr lang="cs-CZ" dirty="0"/>
              <a:t> účelem je získání daňové výhody v rozporu se smyslem a účelem daňového právního předpisu.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926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DB25B-19EC-28EC-B5B2-D852993D6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12"/>
            <a:ext cx="10515600" cy="1325563"/>
          </a:xfrm>
        </p:spPr>
        <p:txBody>
          <a:bodyPr/>
          <a:lstStyle/>
          <a:p>
            <a:r>
              <a:rPr lang="cs-CZ" dirty="0"/>
              <a:t>5. Zákonnost a právní jistota v daních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12930D-040C-574E-B4D2-0EE0C429A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B66F47-A042-DF04-5785-07FC68BF3D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8200" y="1351175"/>
            <a:ext cx="10515600" cy="419460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4ADEA3E-FCA1-FC6E-D869-E1A220DF39AC}"/>
              </a:ext>
            </a:extLst>
          </p:cNvPr>
          <p:cNvSpPr txBox="1"/>
          <p:nvPr/>
        </p:nvSpPr>
        <p:spPr>
          <a:xfrm>
            <a:off x="838200" y="1369944"/>
            <a:ext cx="4956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chemeClr val="bg1"/>
                </a:solidFill>
              </a:rPr>
              <a:t>Legální chování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C12B27-A84A-FFA7-2228-B33E94D1754B}"/>
              </a:ext>
            </a:extLst>
          </p:cNvPr>
          <p:cNvSpPr txBox="1"/>
          <p:nvPr/>
        </p:nvSpPr>
        <p:spPr>
          <a:xfrm>
            <a:off x="5831279" y="1351175"/>
            <a:ext cx="5558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chemeClr val="bg1"/>
                </a:solidFill>
              </a:rPr>
              <a:t>Nelegální chování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2387D79-2818-03E9-0BDE-C4E6C3BA645D}"/>
              </a:ext>
            </a:extLst>
          </p:cNvPr>
          <p:cNvSpPr txBox="1"/>
          <p:nvPr/>
        </p:nvSpPr>
        <p:spPr>
          <a:xfrm>
            <a:off x="8551223" y="3007445"/>
            <a:ext cx="280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krácení daně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BA0877-4704-5ECA-4AFB-8846CBB0D2BE}"/>
              </a:ext>
            </a:extLst>
          </p:cNvPr>
          <p:cNvSpPr txBox="1"/>
          <p:nvPr/>
        </p:nvSpPr>
        <p:spPr>
          <a:xfrm>
            <a:off x="6606962" y="2291760"/>
            <a:ext cx="280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daňový únik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8BB61C6-3FAE-7A50-690B-C7E07317CFF9}"/>
              </a:ext>
            </a:extLst>
          </p:cNvPr>
          <p:cNvSpPr txBox="1"/>
          <p:nvPr/>
        </p:nvSpPr>
        <p:spPr>
          <a:xfrm>
            <a:off x="4945721" y="3217643"/>
            <a:ext cx="280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zneužití práva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54D1667-80F0-172A-B3EB-46639D1DB10B}"/>
              </a:ext>
            </a:extLst>
          </p:cNvPr>
          <p:cNvSpPr txBox="1"/>
          <p:nvPr/>
        </p:nvSpPr>
        <p:spPr>
          <a:xfrm>
            <a:off x="1892134" y="3217642"/>
            <a:ext cx="280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daňové plánování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65A1558-82AA-E5D0-B32D-3543BFD8A942}"/>
              </a:ext>
            </a:extLst>
          </p:cNvPr>
          <p:cNvSpPr txBox="1"/>
          <p:nvPr/>
        </p:nvSpPr>
        <p:spPr>
          <a:xfrm>
            <a:off x="3955574" y="3984037"/>
            <a:ext cx="28025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agresivní daňové plánování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CEA0D54-99E4-B1E9-91E6-5C310B7269E8}"/>
              </a:ext>
            </a:extLst>
          </p:cNvPr>
          <p:cNvSpPr txBox="1"/>
          <p:nvPr/>
        </p:nvSpPr>
        <p:spPr>
          <a:xfrm>
            <a:off x="7397047" y="3825262"/>
            <a:ext cx="280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vyhýbání se dani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16840B3-F045-A4A6-2B49-4AE8E4021063}"/>
              </a:ext>
            </a:extLst>
          </p:cNvPr>
          <p:cNvSpPr txBox="1"/>
          <p:nvPr/>
        </p:nvSpPr>
        <p:spPr>
          <a:xfrm>
            <a:off x="1504524" y="2389864"/>
            <a:ext cx="280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daňová optimalizace</a:t>
            </a:r>
          </a:p>
        </p:txBody>
      </p:sp>
    </p:spTree>
    <p:extLst>
      <p:ext uri="{BB962C8B-B14F-4D97-AF65-F5344CB8AC3E}">
        <p14:creationId xmlns:p14="http://schemas.microsoft.com/office/powerpoint/2010/main" val="344262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94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Prameny daňového práva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Ústavní základ ukládání daní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Zneužití práva v daních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Zákonnost a právní jistota v daních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33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5D60C-AC3B-4AAD-B39B-15EDD1E02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7"/>
            <a:ext cx="10515600" cy="1325563"/>
          </a:xfrm>
        </p:spPr>
        <p:txBody>
          <a:bodyPr/>
          <a:lstStyle/>
          <a:p>
            <a:r>
              <a:rPr lang="cs-CZ" dirty="0"/>
              <a:t>1.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43ECB-640C-4171-B52A-4EBA5D9C5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3C04F10-DBE9-409C-9AE2-91A024E0F71F}"/>
              </a:ext>
            </a:extLst>
          </p:cNvPr>
          <p:cNvSpPr txBox="1"/>
          <p:nvPr/>
        </p:nvSpPr>
        <p:spPr>
          <a:xfrm>
            <a:off x="838200" y="1341442"/>
            <a:ext cx="10515600" cy="417511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Daně</a:t>
            </a:r>
            <a:r>
              <a:rPr lang="en-US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 (</a:t>
            </a:r>
            <a:r>
              <a:rPr lang="cs-CZ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v širokém smyslu</a:t>
            </a:r>
            <a:r>
              <a:rPr lang="en-US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126A2E2-3D95-47E7-B1A4-5087524F3DE6}"/>
              </a:ext>
            </a:extLst>
          </p:cNvPr>
          <p:cNvSpPr txBox="1"/>
          <p:nvPr/>
        </p:nvSpPr>
        <p:spPr>
          <a:xfrm>
            <a:off x="1296784" y="2061553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Daně </a:t>
            </a:r>
            <a:r>
              <a:rPr lang="en-US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(</a:t>
            </a:r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v úzkém smyslu</a:t>
            </a:r>
            <a:r>
              <a:rPr lang="en-US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daně z příjmů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daň z přidané hodnoty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spotřební daně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daň z nemovitých věcí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další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1B880E1-363D-4050-AAEC-E8F21C8A243C}"/>
              </a:ext>
            </a:extLst>
          </p:cNvPr>
          <p:cNvSpPr txBox="1"/>
          <p:nvPr/>
        </p:nvSpPr>
        <p:spPr>
          <a:xfrm>
            <a:off x="4565071" y="2061552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Poplatky</a:t>
            </a:r>
            <a:endParaRPr lang="en-US" sz="28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soudní poplatky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správní poplatky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místní poplatky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poplatky sui generis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65E44B5-206B-4923-BEC5-7F8E5AE6C007}"/>
              </a:ext>
            </a:extLst>
          </p:cNvPr>
          <p:cNvSpPr txBox="1"/>
          <p:nvPr/>
        </p:nvSpPr>
        <p:spPr>
          <a:xfrm>
            <a:off x="7833358" y="2061552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Jiná obdobná peněžitá plnění</a:t>
            </a:r>
            <a:endParaRPr lang="en-US" sz="28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veřejná pojistná</a:t>
            </a: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endParaRPr lang="cs-CZ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cla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odvody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úhrady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příspěvky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en-US" sz="2400" b="1" dirty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71972F77-C4A6-4168-B890-8433E648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59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teoretická definice daně v širokém smyslu</a:t>
            </a:r>
          </a:p>
          <a:p>
            <a:pPr lvl="1"/>
            <a:r>
              <a:rPr lang="cs-CZ" dirty="0"/>
              <a:t>nenávratné</a:t>
            </a:r>
          </a:p>
          <a:p>
            <a:pPr lvl="1"/>
            <a:r>
              <a:rPr lang="cs-CZ" dirty="0"/>
              <a:t>nedobrovolné</a:t>
            </a:r>
          </a:p>
          <a:p>
            <a:pPr lvl="1"/>
            <a:r>
              <a:rPr lang="cs-CZ" dirty="0"/>
              <a:t>neekvivalentní či ekvivalentní</a:t>
            </a:r>
          </a:p>
          <a:p>
            <a:pPr lvl="1"/>
            <a:r>
              <a:rPr lang="cs-CZ" dirty="0"/>
              <a:t>nesankční</a:t>
            </a:r>
          </a:p>
          <a:p>
            <a:pPr lvl="1"/>
            <a:r>
              <a:rPr lang="cs-CZ" dirty="0"/>
              <a:t>peněžité plnění</a:t>
            </a:r>
          </a:p>
          <a:p>
            <a:pPr lvl="1"/>
            <a:r>
              <a:rPr lang="cs-CZ" dirty="0"/>
              <a:t>ukládané na základě zákona</a:t>
            </a:r>
          </a:p>
          <a:p>
            <a:pPr lvl="1"/>
            <a:r>
              <a:rPr lang="cs-CZ" dirty="0"/>
              <a:t>spravované státem nebo jinými osobami vykonávajícími veřejnou správu</a:t>
            </a:r>
          </a:p>
          <a:p>
            <a:pPr lvl="1"/>
            <a:r>
              <a:rPr lang="cs-CZ" dirty="0"/>
              <a:t>veřejný příjem veřejných rozpočtů</a:t>
            </a:r>
          </a:p>
          <a:p>
            <a:pPr lvl="2"/>
            <a:r>
              <a:rPr lang="cs-CZ" dirty="0"/>
              <a:t>neúčelový či účelový</a:t>
            </a:r>
          </a:p>
          <a:p>
            <a:pPr lvl="2"/>
            <a:r>
              <a:rPr lang="cs-CZ" dirty="0"/>
              <a:t>zpravidla řádný, pravidelný a plánovaný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0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Prameny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6097E48-A321-465B-99BC-5ECF29FFFCBE}"/>
              </a:ext>
            </a:extLst>
          </p:cNvPr>
          <p:cNvSpPr/>
          <p:nvPr/>
        </p:nvSpPr>
        <p:spPr>
          <a:xfrm>
            <a:off x="323528" y="1196752"/>
            <a:ext cx="11030272" cy="4319806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45D168-1C19-4EB7-BDCF-26BF782BC2F2}"/>
              </a:ext>
            </a:extLst>
          </p:cNvPr>
          <p:cNvSpPr txBox="1"/>
          <p:nvPr/>
        </p:nvSpPr>
        <p:spPr>
          <a:xfrm>
            <a:off x="8147849" y="1484783"/>
            <a:ext cx="30847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Materiální</a:t>
            </a: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judikatura</a:t>
            </a: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vnitřní předpisy</a:t>
            </a: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média?</a:t>
            </a: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sociální sítě?</a:t>
            </a:r>
          </a:p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93A3971-54A7-4DAC-AE9B-C7FE21CEB7F5}"/>
              </a:ext>
            </a:extLst>
          </p:cNvPr>
          <p:cNvSpPr/>
          <p:nvPr/>
        </p:nvSpPr>
        <p:spPr>
          <a:xfrm>
            <a:off x="683567" y="1389070"/>
            <a:ext cx="7104243" cy="398414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207F14F-939F-40EC-A9A6-5A0BD060F99C}"/>
              </a:ext>
            </a:extLst>
          </p:cNvPr>
          <p:cNvSpPr txBox="1"/>
          <p:nvPr/>
        </p:nvSpPr>
        <p:spPr>
          <a:xfrm>
            <a:off x="870520" y="1484783"/>
            <a:ext cx="67303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Formální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cs-CZ" sz="3600" dirty="0">
                <a:cs typeface="Arial" panose="020B0604020202020204" pitchFamily="34" charset="0"/>
              </a:rPr>
              <a:t>ústavní zákony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cs-CZ" sz="3600" dirty="0">
                <a:cs typeface="Arial" panose="020B0604020202020204" pitchFamily="34" charset="0"/>
              </a:rPr>
              <a:t>mezinárodní smlouvy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cs-CZ" sz="3600" dirty="0">
                <a:cs typeface="Arial" panose="020B0604020202020204" pitchFamily="34" charset="0"/>
              </a:rPr>
              <a:t>právní předpisy EU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cs-CZ" sz="3600" dirty="0">
                <a:cs typeface="Arial" panose="020B0604020202020204" pitchFamily="34" charset="0"/>
              </a:rPr>
              <a:t>zákony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cs-CZ" sz="3600" dirty="0">
                <a:cs typeface="Arial" panose="020B0604020202020204" pitchFamily="34" charset="0"/>
              </a:rPr>
              <a:t>podzákonné právní předpisy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2B5E0D14-9F26-44D3-A354-5379E7C9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9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sz="4400" dirty="0"/>
              <a:t>3. Ústavní základ ukládání daní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Ústava 1920</a:t>
            </a:r>
          </a:p>
          <a:p>
            <a:pPr lvl="1"/>
            <a:r>
              <a:rPr lang="cs-CZ" dirty="0"/>
              <a:t>„daně a veřejné dávky vůbec mohou se ukládati jen na základě zákona“ </a:t>
            </a:r>
          </a:p>
          <a:p>
            <a:r>
              <a:rPr lang="cs-CZ" b="1" dirty="0"/>
              <a:t>Ústava 1948</a:t>
            </a:r>
          </a:p>
          <a:p>
            <a:pPr lvl="1"/>
            <a:r>
              <a:rPr lang="cs-CZ" dirty="0"/>
              <a:t>„Daně a veřejné dávky lze ukládat toliko na základě zákona.“</a:t>
            </a:r>
          </a:p>
          <a:p>
            <a:r>
              <a:rPr lang="cs-CZ" b="1" dirty="0"/>
              <a:t>Ústava 1960 </a:t>
            </a:r>
          </a:p>
          <a:p>
            <a:pPr lvl="1"/>
            <a:r>
              <a:rPr lang="cs-CZ" dirty="0"/>
              <a:t>neupravovala</a:t>
            </a:r>
          </a:p>
          <a:p>
            <a:r>
              <a:rPr lang="cs-CZ" b="1" dirty="0"/>
              <a:t>Ústavní zákon z roku 1968 </a:t>
            </a:r>
          </a:p>
          <a:p>
            <a:pPr lvl="1"/>
            <a:r>
              <a:rPr lang="cs-CZ" dirty="0"/>
              <a:t>„daně a poplatky možno ukládat jen na základě zákona“</a:t>
            </a:r>
          </a:p>
          <a:p>
            <a:r>
              <a:rPr lang="cs-CZ" b="1" dirty="0"/>
              <a:t>čl. 11 odst. 5 Listiny</a:t>
            </a:r>
          </a:p>
          <a:p>
            <a:pPr lvl="1"/>
            <a:r>
              <a:rPr lang="cs-CZ" dirty="0"/>
              <a:t>„Daně a poplatky lze ukládat jen na základě zákona.“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7EDAF4-5A20-4123-960B-142E96310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995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Pl</a:t>
            </a:r>
            <a:r>
              <a:rPr lang="cs-CZ" dirty="0"/>
              <a:t>. ÚS 3/95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napadené znění zákona o spotřebních daních</a:t>
            </a:r>
          </a:p>
          <a:p>
            <a:pPr lvl="1"/>
            <a:r>
              <a:rPr lang="cs-CZ" dirty="0"/>
              <a:t>„Pro účely tohoto zákona se rozumí malým nezávislým pivovarem taková právnická osoba nebo fyzická osoba, jejíž roční výstav piva (dále jen "výstav") není větší než 200.000 hl a která splňuje podmínky podle zvláštního předpisu.“ </a:t>
            </a:r>
          </a:p>
          <a:p>
            <a:endParaRPr lang="cs-CZ" dirty="0"/>
          </a:p>
          <a:p>
            <a:r>
              <a:rPr lang="cs-CZ" dirty="0"/>
              <a:t>malý nezávislý pivovar – 2 znaky</a:t>
            </a:r>
          </a:p>
          <a:p>
            <a:pPr lvl="1"/>
            <a:r>
              <a:rPr lang="cs-CZ" dirty="0"/>
              <a:t>roční výstav piva není větší než 200.000 hl – stanoveno zákonem</a:t>
            </a:r>
          </a:p>
          <a:p>
            <a:pPr lvl="1"/>
            <a:r>
              <a:rPr lang="cs-CZ" dirty="0"/>
              <a:t>splňuje podmínky podle zvláštního předpisu – stanoveno vyhláškou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74768D-EA86-4CBB-8C47-9F3B00EE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40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Pl</a:t>
            </a:r>
            <a:r>
              <a:rPr lang="cs-CZ" dirty="0"/>
              <a:t>. ÚS 3/95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Rozpor s čl. 79 odst. 3 Ústavy: „Ministerstva, jiné správní úřady a orgány územní samosprávy mohou na základě a v mezích zákona vydávat právní předpisy, jsou-li k tomu zákonem zmocněny.“</a:t>
            </a:r>
          </a:p>
          <a:p>
            <a:pPr>
              <a:lnSpc>
                <a:spcPct val="120000"/>
              </a:lnSpc>
            </a:pPr>
            <a:r>
              <a:rPr lang="cs-CZ" b="1" dirty="0"/>
              <a:t>První pojmová náležitost </a:t>
            </a:r>
            <a:r>
              <a:rPr lang="cs-CZ" dirty="0"/>
              <a:t>(produkce do 200 000 hl) je </a:t>
            </a:r>
            <a:r>
              <a:rPr lang="cs-CZ" b="1" dirty="0"/>
              <a:t>zákonem</a:t>
            </a:r>
            <a:r>
              <a:rPr lang="cs-CZ" dirty="0"/>
              <a:t> rámcově zřetelně vymezena a na tomto základě může ministerstvo vyhláškou specifikovat podrobnosti.</a:t>
            </a:r>
          </a:p>
          <a:p>
            <a:pPr>
              <a:lnSpc>
                <a:spcPct val="120000"/>
              </a:lnSpc>
            </a:pPr>
            <a:r>
              <a:rPr lang="cs-CZ" dirty="0"/>
              <a:t>Pokud jde o </a:t>
            </a:r>
            <a:r>
              <a:rPr lang="cs-CZ" b="1" dirty="0"/>
              <a:t>druhý pojmový znak </a:t>
            </a:r>
            <a:r>
              <a:rPr lang="cs-CZ" dirty="0"/>
              <a:t>chráněného předmětu, totiž "</a:t>
            </a:r>
            <a:r>
              <a:rPr lang="cs-CZ" b="1" dirty="0"/>
              <a:t>nezávislost</a:t>
            </a:r>
            <a:r>
              <a:rPr lang="cs-CZ" dirty="0"/>
              <a:t>", přenechal zákonodárce jeho vymezení prováděcímu předpisu, tj. nižší právní normě. Ze zákona vyplývá, že chráněné pivovary musí kromě vymezení své produkce splňovat jakési </a:t>
            </a:r>
            <a:r>
              <a:rPr lang="cs-CZ" b="1" dirty="0"/>
              <a:t>další podmínky</a:t>
            </a:r>
            <a:r>
              <a:rPr lang="cs-CZ" dirty="0"/>
              <a:t>, avšak toto "něco dalšího" ponechává se vyhlášce a tím se dostává vymezení základní pojmové náležitosti, která má pro definici chráněných pivovarů konstitutivní význam, mimo vliv zákonodárce.</a:t>
            </a:r>
          </a:p>
          <a:p>
            <a:pPr>
              <a:lnSpc>
                <a:spcPct val="120000"/>
              </a:lnSpc>
            </a:pPr>
            <a:r>
              <a:rPr lang="cs-CZ" dirty="0"/>
              <a:t>Splnění blíže neoznačených podmínek zvláštního předpisu, které se pak "ex post" stávají konstitutivními znaky zákonem chráněného předmětu, vzbuzuje dojem, že by bylo možné stejně neurčitě formulovat zákonodárcovo zmocnění výkonné moci i v jiných oblastech života společnosti.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977A71-39E7-4237-ACFB-14217BB4A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499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Pl</a:t>
            </a:r>
            <a:r>
              <a:rPr lang="cs-CZ" dirty="0"/>
              <a:t>. ÚS 3/95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odlišné stanovisko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Formulace čl. 11 odst. 5 Listiny základních práv a svobod, podle něhož daně a poplatky lze ukládat jen na základě zákona, </a:t>
            </a:r>
            <a:r>
              <a:rPr lang="cs-CZ" b="1" dirty="0"/>
              <a:t>umožňuje bližší úpravu druhotnou normou</a:t>
            </a:r>
            <a:r>
              <a:rPr lang="cs-CZ" dirty="0"/>
              <a:t>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Dikce § 2 písm. i) zákona ČNR č. 587/1992 Sb., ve znění zákona č. 260/1994 Sb., podle našeho názoru umožňuje vydání prováděcího předpisu ve smyslu Ústavy . </a:t>
            </a:r>
            <a:br>
              <a:rPr lang="cs-CZ" dirty="0"/>
            </a:br>
            <a:r>
              <a:rPr lang="cs-CZ" dirty="0"/>
              <a:t>K tomu lze konstatovat, že toto ustanovení zákona vymezuje základní znaky pro poskytnutí daňové úlevy uvedením skupiny subjektů charakterizovaných jako malý nezávislý pivovar s ročním výstavem piva nepřesahujícím 200 000 hl. Tím jsou určeny hlavní zákonné znaky subjektu určité daňové povinnosti. K tomu zákon ještě uvádí, že pivovar této kategorie má splňovat podmínky podle zvláštního předpisu. Zmocnění k vydání prováděcího předpisu je obsaženo v čl. II bodu 5 zák. č. 260/1994 Sb., v němž zákonodárce deleguje normotvornou pravomoc na Ministerstvo zemědělství, které má příslušný právní předpis vydat v dohodě s Ministerstvem financí. Za daného právního stavu zákon splňuje základní podmínky dostatečné určitosti. </a:t>
            </a:r>
            <a:r>
              <a:rPr lang="cs-CZ" b="1" dirty="0"/>
              <a:t>Prakticky jde nyní pouze o bližší konkretizaci pojmu nezávislosti, který je jako jeden ze znaků v zákoně uveden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CD80B0-187D-4F7B-A065-34786F77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988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2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1175</Words>
  <Application>Microsoft Office PowerPoint</Application>
  <PresentationFormat>Širokoúhlá obrazovka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Gill Sans MT</vt:lpstr>
      <vt:lpstr>Motiv Office</vt:lpstr>
      <vt:lpstr>Ústavněprávní základy ukládání daní</vt:lpstr>
      <vt:lpstr>Osnova</vt:lpstr>
      <vt:lpstr>1. Daně</vt:lpstr>
      <vt:lpstr>1. Daně</vt:lpstr>
      <vt:lpstr>2. Prameny daňového práva</vt:lpstr>
      <vt:lpstr>3. Ústavní základ ukládání daní</vt:lpstr>
      <vt:lpstr>Nález Ústavního soudu Pl. ÚS 3/95</vt:lpstr>
      <vt:lpstr>Nález Ústavního soudu Pl. ÚS 3/95</vt:lpstr>
      <vt:lpstr>Nález Ústavního soudu Pl. ÚS 3/95</vt:lpstr>
      <vt:lpstr>4. Zneužití práva v daních</vt:lpstr>
      <vt:lpstr>A. Rozsudek „potápěči“</vt:lpstr>
      <vt:lpstr>B. Rozsudek Halifax</vt:lpstr>
      <vt:lpstr>C. Směrnice ATAD</vt:lpstr>
      <vt:lpstr>D. Novela daňového řádu </vt:lpstr>
      <vt:lpstr>5. Zákonnost a právní jistota v daních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Martina Boháčová</cp:lastModifiedBy>
  <cp:revision>132</cp:revision>
  <dcterms:created xsi:type="dcterms:W3CDTF">2019-09-25T20:27:52Z</dcterms:created>
  <dcterms:modified xsi:type="dcterms:W3CDTF">2025-03-29T10:30:32Z</dcterms:modified>
</cp:coreProperties>
</file>