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308" r:id="rId4"/>
    <p:sldId id="394" r:id="rId5"/>
    <p:sldId id="395" r:id="rId6"/>
    <p:sldId id="396" r:id="rId7"/>
    <p:sldId id="397" r:id="rId8"/>
    <p:sldId id="398" r:id="rId9"/>
    <p:sldId id="399" r:id="rId10"/>
    <p:sldId id="400" r:id="rId11"/>
    <p:sldId id="423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1" r:id="rId27"/>
    <p:sldId id="422" r:id="rId28"/>
    <p:sldId id="263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29570-4F1C-47F8-8D47-40F683717FFC}" v="1" dt="2026-02-15T12:51:43.137"/>
    <p1510:client id="{7DA55171-6686-4668-94FC-F159895FCCEB}" v="4" dt="2026-02-15T12:38:07.91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88520" autoAdjust="0"/>
  </p:normalViewPr>
  <p:slideViewPr>
    <p:cSldViewPr snapToGrid="0" showGuides="1">
      <p:cViewPr varScale="1">
        <p:scale>
          <a:sx n="61" d="100"/>
          <a:sy n="61" d="100"/>
        </p:scale>
        <p:origin x="1522" y="2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custSel modSld">
      <pc:chgData name="Radim Boháč" userId="e5098a9a-6a28-40ce-ac6e-47e9b8c9add8" providerId="ADAL" clId="{B31B2BE1-9D77-417A-8F73-5A4F590FA59D}" dt="2026-02-15T12:51:43.135" v="133"/>
      <pc:docMkLst>
        <pc:docMk/>
      </pc:docMkLst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4086439368" sldId="256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4086439368" sldId="256"/>
            <ac:picMk id="18" creationId="{BEFC3E74-7A8A-65B6-CFE4-9543FFC6F105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3188188334" sldId="257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3188188334" sldId="257"/>
            <ac:picMk id="34" creationId="{C21392E7-6106-8B7F-7445-53196BF8EC5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97342884" sldId="263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97342884" sldId="263"/>
            <ac:picMk id="12" creationId="{D870FFE6-F07F-52D6-67E5-0DB0FF9FA32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199828910" sldId="308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199828910" sldId="308"/>
            <ac:picMk id="17" creationId="{CDB819E6-30E4-AA48-A682-9C1636139A7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181372021" sldId="394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181372021" sldId="394"/>
            <ac:picMk id="13" creationId="{ADFCB3D3-7E44-9025-0866-A909B6F10E7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569989631" sldId="395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569989631" sldId="395"/>
            <ac:picMk id="12" creationId="{109AD841-E620-6CD6-039E-5D162A399DE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376993271" sldId="396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376993271" sldId="396"/>
            <ac:picMk id="12" creationId="{A188758C-B152-9032-91E0-F154154618D3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131204728" sldId="397"/>
        </pc:sldMkLst>
        <pc:spChg chg="mod">
          <ac:chgData name="Radim Boháč" userId="e5098a9a-6a28-40ce-ac6e-47e9b8c9add8" providerId="ADAL" clId="{B31B2BE1-9D77-417A-8F73-5A4F590FA59D}" dt="2026-02-15T11:08:07.233" v="126" actId="6549"/>
          <ac:spMkLst>
            <pc:docMk/>
            <pc:sldMk cId="2131204728" sldId="397"/>
            <ac:spMk id="3" creationId="{FA8CC2E3-78C7-401D-8B6F-791D7C471981}"/>
          </ac:spMkLst>
        </pc:spChg>
        <pc:picChg chg="add del mod ord">
          <ac:chgData name="Radim Boháč" userId="e5098a9a-6a28-40ce-ac6e-47e9b8c9add8" providerId="ADAL" clId="{B31B2BE1-9D77-417A-8F73-5A4F590FA59D}" dt="2026-02-15T12:31:49.908" v="129"/>
          <ac:picMkLst>
            <pc:docMk/>
            <pc:sldMk cId="2131204728" sldId="397"/>
            <ac:picMk id="6" creationId="{562C5BA5-31FF-B989-22B9-6287822FE572}"/>
          </ac:picMkLst>
        </pc:picChg>
        <pc:picChg chg="add del mod">
          <ac:chgData name="Radim Boháč" userId="e5098a9a-6a28-40ce-ac6e-47e9b8c9add8" providerId="ADAL" clId="{B31B2BE1-9D77-417A-8F73-5A4F590FA59D}" dt="2026-02-15T12:32:16.983" v="131"/>
          <ac:picMkLst>
            <pc:docMk/>
            <pc:sldMk cId="2131204728" sldId="397"/>
            <ac:picMk id="7" creationId="{B1795EC6-FD8F-3BF9-9037-522DD099FA52}"/>
          </ac:picMkLst>
        </pc:picChg>
        <pc:picChg chg="del">
          <ac:chgData name="Radim Boháč" userId="e5098a9a-6a28-40ce-ac6e-47e9b8c9add8" providerId="ADAL" clId="{B31B2BE1-9D77-417A-8F73-5A4F590FA59D}" dt="2026-02-15T12:31:41.071" v="128"/>
          <ac:picMkLst>
            <pc:docMk/>
            <pc:sldMk cId="2131204728" sldId="397"/>
            <ac:picMk id="8" creationId="{2D1760EF-899B-CAC0-73DB-0F583CCD98A3}"/>
          </ac:picMkLst>
        </pc:picChg>
        <pc:picChg chg="add del mod ord">
          <ac:chgData name="Radim Boháč" userId="e5098a9a-6a28-40ce-ac6e-47e9b8c9add8" providerId="ADAL" clId="{B31B2BE1-9D77-417A-8F73-5A4F590FA59D}" dt="2026-02-15T12:38:07.908" v="132"/>
          <ac:picMkLst>
            <pc:docMk/>
            <pc:sldMk cId="2131204728" sldId="397"/>
            <ac:picMk id="11" creationId="{394F9B9C-E7C2-683D-9537-38D37B4057E4}"/>
          </ac:picMkLst>
        </pc:picChg>
        <pc:picChg chg="add del mod">
          <ac:chgData name="Radim Boháč" userId="e5098a9a-6a28-40ce-ac6e-47e9b8c9add8" providerId="ADAL" clId="{B31B2BE1-9D77-417A-8F73-5A4F590FA59D}" dt="2026-02-15T12:51:43.135" v="133"/>
          <ac:picMkLst>
            <pc:docMk/>
            <pc:sldMk cId="2131204728" sldId="397"/>
            <ac:picMk id="12" creationId="{0AADBC68-2CCE-0914-8D08-E8C5229CB40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4205298947" sldId="398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4205298947" sldId="398"/>
            <ac:picMk id="12" creationId="{9276AD5F-7F31-3283-B9E4-C45983FFEA7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132911654" sldId="399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132911654" sldId="399"/>
            <ac:picMk id="12" creationId="{7460EEF1-C95B-8BC4-2F1E-A648B8C763A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676755856" sldId="400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676755856" sldId="400"/>
            <ac:picMk id="12" creationId="{4DB91552-773F-8E6C-F578-B3EA47F0DC8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995453983" sldId="401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995453983" sldId="401"/>
            <ac:picMk id="14" creationId="{923FEF68-7CA1-0DC5-317F-95593CBB6AE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166795958" sldId="402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166795958" sldId="402"/>
            <ac:picMk id="13" creationId="{9247DCD9-7886-900E-5B64-B4376B60D70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814677437" sldId="403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814677437" sldId="403"/>
            <ac:picMk id="7" creationId="{293BF944-CB72-FCE3-5E62-B2F93BCF57FF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282204277" sldId="404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282204277" sldId="404"/>
            <ac:picMk id="12" creationId="{23088D11-9372-AEDE-8CB3-041616975F0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677397039" sldId="405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677397039" sldId="405"/>
            <ac:picMk id="7" creationId="{925B7626-8E24-3B71-D40B-0F387C165845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3800646238" sldId="406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3800646238" sldId="406"/>
            <ac:picMk id="12" creationId="{6C7233E4-52AB-F3B3-7CC4-E9D71FE54BF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41472991" sldId="407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41472991" sldId="407"/>
            <ac:picMk id="14" creationId="{18976180-0BC1-DD23-2DE1-1411692E200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036277063" sldId="414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036277063" sldId="414"/>
            <ac:picMk id="13" creationId="{7E29C41C-D713-2975-DF04-ABCAA4206CF6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504641893" sldId="415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504641893" sldId="415"/>
            <ac:picMk id="12" creationId="{108CAEF3-58E5-5DB3-9F88-C7766862452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452631251" sldId="416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452631251" sldId="416"/>
            <ac:picMk id="12" creationId="{6FC06042-6D63-C084-6649-7EE15D90DBC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794723432" sldId="417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794723432" sldId="417"/>
            <ac:picMk id="12" creationId="{5698BCC3-14AD-D9A2-DE6B-3AD064C88A8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287897829" sldId="418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287897829" sldId="418"/>
            <ac:picMk id="12" creationId="{AFA54D49-2B4C-064D-71E2-C31CCD5811B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636993105" sldId="419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636993105" sldId="419"/>
            <ac:picMk id="12" creationId="{B019AF13-DEB5-F09A-0A7F-595138A9692B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2178080977" sldId="420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2178080977" sldId="420"/>
            <ac:picMk id="12" creationId="{AF900443-A0F1-BFA8-50E3-1FB236AC72DA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182918533" sldId="421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182918533" sldId="421"/>
            <ac:picMk id="20" creationId="{0F639476-22D2-FE10-1666-E17AFA5CBBA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4027949036" sldId="422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4027949036" sldId="422"/>
            <ac:picMk id="18" creationId="{094926D7-9BAF-C389-8EEE-EBED41954B8D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15T12:51:43.135" v="133"/>
        <pc:sldMkLst>
          <pc:docMk/>
          <pc:sldMk cId="185203665" sldId="423"/>
        </pc:sldMkLst>
        <pc:picChg chg="del">
          <ac:chgData name="Radim Boháč" userId="e5098a9a-6a28-40ce-ac6e-47e9b8c9add8" providerId="ADAL" clId="{B31B2BE1-9D77-417A-8F73-5A4F590FA59D}" dt="2026-02-15T12:51:43.135" v="133"/>
          <ac:picMkLst>
            <pc:docMk/>
            <pc:sldMk cId="185203665" sldId="423"/>
            <ac:picMk id="17" creationId="{328F660A-5511-4FFC-999E-1B707255E048}"/>
          </ac:picMkLst>
        </pc:picChg>
      </pc:sldChg>
    </pc:docChg>
  </pc:docChgLst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2-08T19:38:08.091" v="3" actId="20577"/>
      <pc:docMkLst>
        <pc:docMk/>
      </pc:docMkLst>
      <pc:sldChg chg="modSp mod">
        <pc:chgData name="Radim Boháč" userId="e5098a9a-6a28-40ce-ac6e-47e9b8c9add8" providerId="ADAL" clId="{4FBB5E5A-6FFA-4940-B6A5-D497D4FDC452}" dt="2026-02-08T19:38:08.091" v="3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2-08T19:38:08.091" v="3" actId="20577"/>
          <ac:spMkLst>
            <pc:docMk/>
            <pc:sldMk cId="4086439368" sldId="256"/>
            <ac:spMk id="7" creationId="{789D5057-A154-4798-978D-6C9909FC8D3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31BD0-2BCC-4F38-9F09-8D95D1EFA829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1345B96A-A4C7-45CE-B24A-9EA7D59B9E37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ústavnost, zákonnost</a:t>
          </a:r>
        </a:p>
      </dgm:t>
    </dgm:pt>
    <dgm:pt modelId="{C3ADCB03-E6F3-4D5E-A6FC-8AECD39E1A97}" type="parTrans" cxnId="{38E1CB25-C66C-4FD8-9865-828CE12D822B}">
      <dgm:prSet/>
      <dgm:spPr/>
      <dgm:t>
        <a:bodyPr/>
        <a:lstStyle/>
        <a:p>
          <a:endParaRPr lang="cs-CZ"/>
        </a:p>
      </dgm:t>
    </dgm:pt>
    <dgm:pt modelId="{DD1E1298-61EA-4942-9D3D-79E5C61E4434}" type="sibTrans" cxnId="{38E1CB25-C66C-4FD8-9865-828CE12D822B}">
      <dgm:prSet/>
      <dgm:spPr/>
      <dgm:t>
        <a:bodyPr/>
        <a:lstStyle/>
        <a:p>
          <a:endParaRPr lang="cs-CZ"/>
        </a:p>
      </dgm:t>
    </dgm:pt>
    <dgm:pt modelId="{CC8A78F0-32FB-4AE8-8F43-7CD4E2E41D64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legislativní zdrženlivost</a:t>
          </a:r>
        </a:p>
      </dgm:t>
    </dgm:pt>
    <dgm:pt modelId="{1DBEE2E0-A975-4B24-B062-CD3D9F92E1D7}" type="parTrans" cxnId="{65C2A67D-062E-4972-8B30-16A8E75BFC4B}">
      <dgm:prSet/>
      <dgm:spPr/>
      <dgm:t>
        <a:bodyPr/>
        <a:lstStyle/>
        <a:p>
          <a:endParaRPr lang="cs-CZ"/>
        </a:p>
      </dgm:t>
    </dgm:pt>
    <dgm:pt modelId="{F7516B59-C880-442F-B07D-0571A3E154E5}" type="sibTrans" cxnId="{65C2A67D-062E-4972-8B30-16A8E75BFC4B}">
      <dgm:prSet/>
      <dgm:spPr/>
      <dgm:t>
        <a:bodyPr/>
        <a:lstStyle/>
        <a:p>
          <a:endParaRPr lang="cs-CZ"/>
        </a:p>
      </dgm:t>
    </dgm:pt>
    <dgm:pt modelId="{B9DB8458-BCDA-44E9-9187-17903869708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předvídatelnost</a:t>
          </a:r>
        </a:p>
      </dgm:t>
    </dgm:pt>
    <dgm:pt modelId="{DAF76A14-112F-4993-9E8C-60D6DBFCAC76}" type="parTrans" cxnId="{8678C748-411C-4FB5-A085-210A6024A857}">
      <dgm:prSet/>
      <dgm:spPr/>
      <dgm:t>
        <a:bodyPr/>
        <a:lstStyle/>
        <a:p>
          <a:endParaRPr lang="cs-CZ"/>
        </a:p>
      </dgm:t>
    </dgm:pt>
    <dgm:pt modelId="{FD738A87-6EAD-49D2-87E7-2DE2B899D7DF}" type="sibTrans" cxnId="{8678C748-411C-4FB5-A085-210A6024A857}">
      <dgm:prSet/>
      <dgm:spPr/>
      <dgm:t>
        <a:bodyPr/>
        <a:lstStyle/>
        <a:p>
          <a:endParaRPr lang="cs-CZ"/>
        </a:p>
      </dgm:t>
    </dgm:pt>
    <dgm:pt modelId="{2E22BDBB-58C5-4DDC-9D0B-289BCCAEEC1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zákaz pravé retroaktivity</a:t>
          </a:r>
        </a:p>
      </dgm:t>
    </dgm:pt>
    <dgm:pt modelId="{A2CA68D2-64A1-4E34-851E-36926EB50CDC}" type="parTrans" cxnId="{925ED67F-F6C1-4325-8709-D730F0A8B767}">
      <dgm:prSet/>
      <dgm:spPr/>
      <dgm:t>
        <a:bodyPr/>
        <a:lstStyle/>
        <a:p>
          <a:endParaRPr lang="cs-CZ"/>
        </a:p>
      </dgm:t>
    </dgm:pt>
    <dgm:pt modelId="{8E1E41B2-167B-4ED1-91E8-369C02971479}" type="sibTrans" cxnId="{925ED67F-F6C1-4325-8709-D730F0A8B767}">
      <dgm:prSet/>
      <dgm:spPr/>
      <dgm:t>
        <a:bodyPr/>
        <a:lstStyle/>
        <a:p>
          <a:endParaRPr lang="cs-CZ"/>
        </a:p>
      </dgm:t>
    </dgm:pt>
    <dgm:pt modelId="{29041F0E-4FAE-42B0-8F7C-5A823EE8112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právní jistota</a:t>
          </a:r>
        </a:p>
      </dgm:t>
    </dgm:pt>
    <dgm:pt modelId="{21617ED3-BA3E-47BC-A7A6-87D85449F048}" type="parTrans" cxnId="{04ED9FAF-B78F-4F51-BE3C-97AA8795ACDA}">
      <dgm:prSet/>
      <dgm:spPr/>
      <dgm:t>
        <a:bodyPr/>
        <a:lstStyle/>
        <a:p>
          <a:endParaRPr lang="cs-CZ"/>
        </a:p>
      </dgm:t>
    </dgm:pt>
    <dgm:pt modelId="{2C7E6C05-9298-4F06-942A-B9CBAA6ACD31}" type="sibTrans" cxnId="{04ED9FAF-B78F-4F51-BE3C-97AA8795ACDA}">
      <dgm:prSet/>
      <dgm:spPr/>
      <dgm:t>
        <a:bodyPr/>
        <a:lstStyle/>
        <a:p>
          <a:endParaRPr lang="cs-CZ"/>
        </a:p>
      </dgm:t>
    </dgm:pt>
    <dgm:pt modelId="{41DC7AB3-AF83-4E50-AE80-10E486FF6DAB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>
              <a:solidFill>
                <a:schemeClr val="bg1"/>
              </a:solidFill>
              <a:latin typeface="Gill Sans MT" panose="020B0502020104020203" pitchFamily="34" charset="-18"/>
            </a:rPr>
            <a:t>transparentnost</a:t>
          </a:r>
          <a:endParaRPr lang="cs-CZ" dirty="0">
            <a:solidFill>
              <a:schemeClr val="bg1"/>
            </a:solidFill>
            <a:latin typeface="Gill Sans MT" panose="020B0502020104020203" pitchFamily="34" charset="-18"/>
          </a:endParaRPr>
        </a:p>
      </dgm:t>
    </dgm:pt>
    <dgm:pt modelId="{E75453D9-C4EE-499E-A8FA-F6D158D4E949}" type="parTrans" cxnId="{525FD964-D00C-4C93-9034-D417A3651281}">
      <dgm:prSet/>
      <dgm:spPr/>
      <dgm:t>
        <a:bodyPr/>
        <a:lstStyle/>
        <a:p>
          <a:endParaRPr lang="cs-CZ"/>
        </a:p>
      </dgm:t>
    </dgm:pt>
    <dgm:pt modelId="{746CE7FA-4C4E-4A4E-A72F-D45EE4655C09}" type="sibTrans" cxnId="{525FD964-D00C-4C93-9034-D417A3651281}">
      <dgm:prSet/>
      <dgm:spPr/>
      <dgm:t>
        <a:bodyPr/>
        <a:lstStyle/>
        <a:p>
          <a:endParaRPr lang="cs-CZ"/>
        </a:p>
      </dgm:t>
    </dgm:pt>
    <dgm:pt modelId="{1777759A-242F-4A5A-8DCE-DA51F36BB2EB}" type="pres">
      <dgm:prSet presAssocID="{46631BD0-2BCC-4F38-9F09-8D95D1EFA829}" presName="diagram" presStyleCnt="0">
        <dgm:presLayoutVars>
          <dgm:dir/>
          <dgm:resizeHandles val="exact"/>
        </dgm:presLayoutVars>
      </dgm:prSet>
      <dgm:spPr/>
    </dgm:pt>
    <dgm:pt modelId="{A9C7CE9C-2EE7-4F60-95C9-0E29A18F2E4D}" type="pres">
      <dgm:prSet presAssocID="{1345B96A-A4C7-45CE-B24A-9EA7D59B9E37}" presName="node" presStyleLbl="node1" presStyleIdx="0" presStyleCnt="6">
        <dgm:presLayoutVars>
          <dgm:bulletEnabled val="1"/>
        </dgm:presLayoutVars>
      </dgm:prSet>
      <dgm:spPr/>
    </dgm:pt>
    <dgm:pt modelId="{8603DCD2-DA5E-486F-89F7-864AB805536B}" type="pres">
      <dgm:prSet presAssocID="{DD1E1298-61EA-4942-9D3D-79E5C61E4434}" presName="sibTrans" presStyleCnt="0"/>
      <dgm:spPr/>
    </dgm:pt>
    <dgm:pt modelId="{D3B68023-73DD-4011-B6DC-36115A6787E6}" type="pres">
      <dgm:prSet presAssocID="{29041F0E-4FAE-42B0-8F7C-5A823EE81123}" presName="node" presStyleLbl="node1" presStyleIdx="1" presStyleCnt="6">
        <dgm:presLayoutVars>
          <dgm:bulletEnabled val="1"/>
        </dgm:presLayoutVars>
      </dgm:prSet>
      <dgm:spPr/>
    </dgm:pt>
    <dgm:pt modelId="{23D005D4-1F7C-4421-932F-7738A7FE8D7E}" type="pres">
      <dgm:prSet presAssocID="{2C7E6C05-9298-4F06-942A-B9CBAA6ACD31}" presName="sibTrans" presStyleCnt="0"/>
      <dgm:spPr/>
    </dgm:pt>
    <dgm:pt modelId="{3DDB68D0-A1E6-4D0A-80B7-5E1F05FECAE6}" type="pres">
      <dgm:prSet presAssocID="{CC8A78F0-32FB-4AE8-8F43-7CD4E2E41D64}" presName="node" presStyleLbl="node1" presStyleIdx="2" presStyleCnt="6">
        <dgm:presLayoutVars>
          <dgm:bulletEnabled val="1"/>
        </dgm:presLayoutVars>
      </dgm:prSet>
      <dgm:spPr/>
    </dgm:pt>
    <dgm:pt modelId="{D20353C9-D2DA-4B20-B5C4-ED64805B3247}" type="pres">
      <dgm:prSet presAssocID="{F7516B59-C880-442F-B07D-0571A3E154E5}" presName="sibTrans" presStyleCnt="0"/>
      <dgm:spPr/>
    </dgm:pt>
    <dgm:pt modelId="{670441D4-9DFF-4D8D-BBF4-F45110058A92}" type="pres">
      <dgm:prSet presAssocID="{B9DB8458-BCDA-44E9-9187-179038697083}" presName="node" presStyleLbl="node1" presStyleIdx="3" presStyleCnt="6" custLinFactNeighborX="370" custLinFactNeighborY="-8333">
        <dgm:presLayoutVars>
          <dgm:bulletEnabled val="1"/>
        </dgm:presLayoutVars>
      </dgm:prSet>
      <dgm:spPr/>
    </dgm:pt>
    <dgm:pt modelId="{030244C8-9FA6-470E-8928-E990A14F2B23}" type="pres">
      <dgm:prSet presAssocID="{FD738A87-6EAD-49D2-87E7-2DE2B899D7DF}" presName="sibTrans" presStyleCnt="0"/>
      <dgm:spPr/>
    </dgm:pt>
    <dgm:pt modelId="{6B2C2308-F1FC-456E-BAB8-5ED770B821A4}" type="pres">
      <dgm:prSet presAssocID="{41DC7AB3-AF83-4E50-AE80-10E486FF6DAB}" presName="node" presStyleLbl="node1" presStyleIdx="4" presStyleCnt="6" custLinFactNeighborX="0" custLinFactNeighborY="-8333">
        <dgm:presLayoutVars>
          <dgm:bulletEnabled val="1"/>
        </dgm:presLayoutVars>
      </dgm:prSet>
      <dgm:spPr/>
    </dgm:pt>
    <dgm:pt modelId="{176A669B-7958-48E6-983F-675C63910832}" type="pres">
      <dgm:prSet presAssocID="{746CE7FA-4C4E-4A4E-A72F-D45EE4655C09}" presName="sibTrans" presStyleCnt="0"/>
      <dgm:spPr/>
    </dgm:pt>
    <dgm:pt modelId="{BBEC92A2-27C1-4958-82C8-6376120938A3}" type="pres">
      <dgm:prSet presAssocID="{2E22BDBB-58C5-4DDC-9D0B-289BCCAEEC13}" presName="node" presStyleLbl="node1" presStyleIdx="5" presStyleCnt="6" custLinFactNeighborX="-1850" custLinFactNeighborY="-8333">
        <dgm:presLayoutVars>
          <dgm:bulletEnabled val="1"/>
        </dgm:presLayoutVars>
      </dgm:prSet>
      <dgm:spPr/>
    </dgm:pt>
  </dgm:ptLst>
  <dgm:cxnLst>
    <dgm:cxn modelId="{38E1CB25-C66C-4FD8-9865-828CE12D822B}" srcId="{46631BD0-2BCC-4F38-9F09-8D95D1EFA829}" destId="{1345B96A-A4C7-45CE-B24A-9EA7D59B9E37}" srcOrd="0" destOrd="0" parTransId="{C3ADCB03-E6F3-4D5E-A6FC-8AECD39E1A97}" sibTransId="{DD1E1298-61EA-4942-9D3D-79E5C61E4434}"/>
    <dgm:cxn modelId="{525FD964-D00C-4C93-9034-D417A3651281}" srcId="{46631BD0-2BCC-4F38-9F09-8D95D1EFA829}" destId="{41DC7AB3-AF83-4E50-AE80-10E486FF6DAB}" srcOrd="4" destOrd="0" parTransId="{E75453D9-C4EE-499E-A8FA-F6D158D4E949}" sibTransId="{746CE7FA-4C4E-4A4E-A72F-D45EE4655C09}"/>
    <dgm:cxn modelId="{554D0647-5D2B-4D05-85FD-DB45FA337843}" type="presOf" srcId="{46631BD0-2BCC-4F38-9F09-8D95D1EFA829}" destId="{1777759A-242F-4A5A-8DCE-DA51F36BB2EB}" srcOrd="0" destOrd="0" presId="urn:microsoft.com/office/officeart/2005/8/layout/default"/>
    <dgm:cxn modelId="{8678C748-411C-4FB5-A085-210A6024A857}" srcId="{46631BD0-2BCC-4F38-9F09-8D95D1EFA829}" destId="{B9DB8458-BCDA-44E9-9187-179038697083}" srcOrd="3" destOrd="0" parTransId="{DAF76A14-112F-4993-9E8C-60D6DBFCAC76}" sibTransId="{FD738A87-6EAD-49D2-87E7-2DE2B899D7DF}"/>
    <dgm:cxn modelId="{65C2A67D-062E-4972-8B30-16A8E75BFC4B}" srcId="{46631BD0-2BCC-4F38-9F09-8D95D1EFA829}" destId="{CC8A78F0-32FB-4AE8-8F43-7CD4E2E41D64}" srcOrd="2" destOrd="0" parTransId="{1DBEE2E0-A975-4B24-B062-CD3D9F92E1D7}" sibTransId="{F7516B59-C880-442F-B07D-0571A3E154E5}"/>
    <dgm:cxn modelId="{925ED67F-F6C1-4325-8709-D730F0A8B767}" srcId="{46631BD0-2BCC-4F38-9F09-8D95D1EFA829}" destId="{2E22BDBB-58C5-4DDC-9D0B-289BCCAEEC13}" srcOrd="5" destOrd="0" parTransId="{A2CA68D2-64A1-4E34-851E-36926EB50CDC}" sibTransId="{8E1E41B2-167B-4ED1-91E8-369C02971479}"/>
    <dgm:cxn modelId="{DFFC3499-7323-496D-84DC-E4CDBFAD4B9A}" type="presOf" srcId="{29041F0E-4FAE-42B0-8F7C-5A823EE81123}" destId="{D3B68023-73DD-4011-B6DC-36115A6787E6}" srcOrd="0" destOrd="0" presId="urn:microsoft.com/office/officeart/2005/8/layout/default"/>
    <dgm:cxn modelId="{D90711A8-049F-423E-A653-8177B205504D}" type="presOf" srcId="{B9DB8458-BCDA-44E9-9187-179038697083}" destId="{670441D4-9DFF-4D8D-BBF4-F45110058A92}" srcOrd="0" destOrd="0" presId="urn:microsoft.com/office/officeart/2005/8/layout/default"/>
    <dgm:cxn modelId="{DD7F07AB-7F3B-487A-9881-1469A728CB6B}" type="presOf" srcId="{1345B96A-A4C7-45CE-B24A-9EA7D59B9E37}" destId="{A9C7CE9C-2EE7-4F60-95C9-0E29A18F2E4D}" srcOrd="0" destOrd="0" presId="urn:microsoft.com/office/officeart/2005/8/layout/default"/>
    <dgm:cxn modelId="{5C4078AC-361E-4A37-A8A9-FEFA90FB688E}" type="presOf" srcId="{CC8A78F0-32FB-4AE8-8F43-7CD4E2E41D64}" destId="{3DDB68D0-A1E6-4D0A-80B7-5E1F05FECAE6}" srcOrd="0" destOrd="0" presId="urn:microsoft.com/office/officeart/2005/8/layout/default"/>
    <dgm:cxn modelId="{04ED9FAF-B78F-4F51-BE3C-97AA8795ACDA}" srcId="{46631BD0-2BCC-4F38-9F09-8D95D1EFA829}" destId="{29041F0E-4FAE-42B0-8F7C-5A823EE81123}" srcOrd="1" destOrd="0" parTransId="{21617ED3-BA3E-47BC-A7A6-87D85449F048}" sibTransId="{2C7E6C05-9298-4F06-942A-B9CBAA6ACD31}"/>
    <dgm:cxn modelId="{420314B0-CCEF-4B4A-B3EB-05998C4C60B6}" type="presOf" srcId="{41DC7AB3-AF83-4E50-AE80-10E486FF6DAB}" destId="{6B2C2308-F1FC-456E-BAB8-5ED770B821A4}" srcOrd="0" destOrd="0" presId="urn:microsoft.com/office/officeart/2005/8/layout/default"/>
    <dgm:cxn modelId="{0DDDD9DF-ED7E-40DA-B879-F7485254211F}" type="presOf" srcId="{2E22BDBB-58C5-4DDC-9D0B-289BCCAEEC13}" destId="{BBEC92A2-27C1-4958-82C8-6376120938A3}" srcOrd="0" destOrd="0" presId="urn:microsoft.com/office/officeart/2005/8/layout/default"/>
    <dgm:cxn modelId="{2E5930AD-3196-4409-91CF-64C882E30A93}" type="presParOf" srcId="{1777759A-242F-4A5A-8DCE-DA51F36BB2EB}" destId="{A9C7CE9C-2EE7-4F60-95C9-0E29A18F2E4D}" srcOrd="0" destOrd="0" presId="urn:microsoft.com/office/officeart/2005/8/layout/default"/>
    <dgm:cxn modelId="{54524227-2B4D-4A1B-AA5F-B226D31E1B75}" type="presParOf" srcId="{1777759A-242F-4A5A-8DCE-DA51F36BB2EB}" destId="{8603DCD2-DA5E-486F-89F7-864AB805536B}" srcOrd="1" destOrd="0" presId="urn:microsoft.com/office/officeart/2005/8/layout/default"/>
    <dgm:cxn modelId="{BAE09F23-E882-4CAE-A990-3C2480063812}" type="presParOf" srcId="{1777759A-242F-4A5A-8DCE-DA51F36BB2EB}" destId="{D3B68023-73DD-4011-B6DC-36115A6787E6}" srcOrd="2" destOrd="0" presId="urn:microsoft.com/office/officeart/2005/8/layout/default"/>
    <dgm:cxn modelId="{09C3D964-2C36-4457-8466-C7452D3DCBF6}" type="presParOf" srcId="{1777759A-242F-4A5A-8DCE-DA51F36BB2EB}" destId="{23D005D4-1F7C-4421-932F-7738A7FE8D7E}" srcOrd="3" destOrd="0" presId="urn:microsoft.com/office/officeart/2005/8/layout/default"/>
    <dgm:cxn modelId="{BE19186C-FAFE-4343-8614-0614544C4348}" type="presParOf" srcId="{1777759A-242F-4A5A-8DCE-DA51F36BB2EB}" destId="{3DDB68D0-A1E6-4D0A-80B7-5E1F05FECAE6}" srcOrd="4" destOrd="0" presId="urn:microsoft.com/office/officeart/2005/8/layout/default"/>
    <dgm:cxn modelId="{B344F8DB-9F8A-456F-AA1E-DCAA674504B4}" type="presParOf" srcId="{1777759A-242F-4A5A-8DCE-DA51F36BB2EB}" destId="{D20353C9-D2DA-4B20-B5C4-ED64805B3247}" srcOrd="5" destOrd="0" presId="urn:microsoft.com/office/officeart/2005/8/layout/default"/>
    <dgm:cxn modelId="{203A1584-8A8A-4D5C-AFA3-91C218825A9E}" type="presParOf" srcId="{1777759A-242F-4A5A-8DCE-DA51F36BB2EB}" destId="{670441D4-9DFF-4D8D-BBF4-F45110058A92}" srcOrd="6" destOrd="0" presId="urn:microsoft.com/office/officeart/2005/8/layout/default"/>
    <dgm:cxn modelId="{9359EF69-EECD-4E07-BEBD-8B446E1651B6}" type="presParOf" srcId="{1777759A-242F-4A5A-8DCE-DA51F36BB2EB}" destId="{030244C8-9FA6-470E-8928-E990A14F2B23}" srcOrd="7" destOrd="0" presId="urn:microsoft.com/office/officeart/2005/8/layout/default"/>
    <dgm:cxn modelId="{0AE3FA07-6344-4D68-A31E-0FC8A4945A94}" type="presParOf" srcId="{1777759A-242F-4A5A-8DCE-DA51F36BB2EB}" destId="{6B2C2308-F1FC-456E-BAB8-5ED770B821A4}" srcOrd="8" destOrd="0" presId="urn:microsoft.com/office/officeart/2005/8/layout/default"/>
    <dgm:cxn modelId="{98548DF6-A21E-4D85-AC10-24318882F30D}" type="presParOf" srcId="{1777759A-242F-4A5A-8DCE-DA51F36BB2EB}" destId="{176A669B-7958-48E6-983F-675C63910832}" srcOrd="9" destOrd="0" presId="urn:microsoft.com/office/officeart/2005/8/layout/default"/>
    <dgm:cxn modelId="{2F3D66EC-D98F-47C1-B5AE-DD28E8851636}" type="presParOf" srcId="{1777759A-242F-4A5A-8DCE-DA51F36BB2EB}" destId="{BBEC92A2-27C1-4958-82C8-6376120938A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775273-DC70-48ED-AC60-C707A823E3FF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67B9654-DE4B-4B5C-8E59-4F9C8DB64D9C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bezrozpornost </a:t>
          </a:r>
        </a:p>
      </dgm:t>
    </dgm:pt>
    <dgm:pt modelId="{8208D054-235E-45E8-8244-C6FCBA0C3880}" type="parTrans" cxnId="{FE22B2D2-57B1-423E-8E29-5DD2D306B266}">
      <dgm:prSet/>
      <dgm:spPr/>
      <dgm:t>
        <a:bodyPr/>
        <a:lstStyle/>
        <a:p>
          <a:endParaRPr lang="cs-CZ"/>
        </a:p>
      </dgm:t>
    </dgm:pt>
    <dgm:pt modelId="{CB1CAEB5-BF99-41B7-A1AC-DA03CA31E027}" type="sibTrans" cxnId="{FE22B2D2-57B1-423E-8E29-5DD2D306B266}">
      <dgm:prSet/>
      <dgm:spPr/>
      <dgm:t>
        <a:bodyPr/>
        <a:lstStyle/>
        <a:p>
          <a:endParaRPr lang="cs-CZ"/>
        </a:p>
      </dgm:t>
    </dgm:pt>
    <dgm:pt modelId="{65C65050-1460-4D0D-AD15-14F9046655E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přehlednost</a:t>
          </a:r>
        </a:p>
      </dgm:t>
    </dgm:pt>
    <dgm:pt modelId="{1708F8CC-3BAF-4C61-B52F-D8B6AF58FEC5}" type="parTrans" cxnId="{DD620C23-E52B-4115-A8D0-077F5AB9556F}">
      <dgm:prSet/>
      <dgm:spPr/>
      <dgm:t>
        <a:bodyPr/>
        <a:lstStyle/>
        <a:p>
          <a:endParaRPr lang="cs-CZ"/>
        </a:p>
      </dgm:t>
    </dgm:pt>
    <dgm:pt modelId="{1D6C585F-756C-4C14-95E1-240B0F780B8E}" type="sibTrans" cxnId="{DD620C23-E52B-4115-A8D0-077F5AB9556F}">
      <dgm:prSet/>
      <dgm:spPr/>
      <dgm:t>
        <a:bodyPr/>
        <a:lstStyle/>
        <a:p>
          <a:endParaRPr lang="cs-CZ"/>
        </a:p>
      </dgm:t>
    </dgm:pt>
    <dgm:pt modelId="{9314E964-5415-4B2A-BFD7-93017CC3BD38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srozumitelnost</a:t>
          </a:r>
        </a:p>
      </dgm:t>
    </dgm:pt>
    <dgm:pt modelId="{2DF4BDDF-40EE-4122-A1CA-B58AE0FBC4FA}" type="parTrans" cxnId="{77D49A2C-71D1-4A21-B20F-D985834C847C}">
      <dgm:prSet/>
      <dgm:spPr/>
      <dgm:t>
        <a:bodyPr/>
        <a:lstStyle/>
        <a:p>
          <a:endParaRPr lang="cs-CZ"/>
        </a:p>
      </dgm:t>
    </dgm:pt>
    <dgm:pt modelId="{9C0EE0EB-48CE-4CFB-8B6B-7F1EE270DB33}" type="sibTrans" cxnId="{77D49A2C-71D1-4A21-B20F-D985834C847C}">
      <dgm:prSet/>
      <dgm:spPr/>
      <dgm:t>
        <a:bodyPr/>
        <a:lstStyle/>
        <a:p>
          <a:endParaRPr lang="cs-CZ"/>
        </a:p>
      </dgm:t>
    </dgm:pt>
    <dgm:pt modelId="{1086B9B9-7689-4517-BE0A-59570B821B8E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jednoznačnost</a:t>
          </a:r>
        </a:p>
      </dgm:t>
    </dgm:pt>
    <dgm:pt modelId="{B7D09287-66AC-4BA8-BCE7-11F6E9D6B5E5}" type="parTrans" cxnId="{564DADAC-DE6A-47D4-860C-D477DA467DA4}">
      <dgm:prSet/>
      <dgm:spPr/>
      <dgm:t>
        <a:bodyPr/>
        <a:lstStyle/>
        <a:p>
          <a:endParaRPr lang="cs-CZ"/>
        </a:p>
      </dgm:t>
    </dgm:pt>
    <dgm:pt modelId="{0EE6EB55-C06A-4C0E-A0A5-D014814846BB}" type="sibTrans" cxnId="{564DADAC-DE6A-47D4-860C-D477DA467DA4}">
      <dgm:prSet/>
      <dgm:spPr/>
      <dgm:t>
        <a:bodyPr/>
        <a:lstStyle/>
        <a:p>
          <a:endParaRPr lang="cs-CZ"/>
        </a:p>
      </dgm:t>
    </dgm:pt>
    <dgm:pt modelId="{5151D7DC-D271-4693-B319-77E9985ADA75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>
              <a:solidFill>
                <a:schemeClr val="bg1"/>
              </a:solidFill>
              <a:latin typeface="Gill Sans MT" panose="020B0502020104020203" pitchFamily="34" charset="-18"/>
            </a:rPr>
            <a:t>stručnost</a:t>
          </a:r>
        </a:p>
      </dgm:t>
    </dgm:pt>
    <dgm:pt modelId="{D6ADF5A1-CCFE-416D-9819-7BE80F361E32}" type="parTrans" cxnId="{BC48C111-7D5C-47A9-B9CF-54AC9D58C978}">
      <dgm:prSet/>
      <dgm:spPr/>
      <dgm:t>
        <a:bodyPr/>
        <a:lstStyle/>
        <a:p>
          <a:endParaRPr lang="cs-CZ"/>
        </a:p>
      </dgm:t>
    </dgm:pt>
    <dgm:pt modelId="{677D67D8-B2CA-47BC-BB41-EB0960EBC96D}" type="sibTrans" cxnId="{BC48C111-7D5C-47A9-B9CF-54AC9D58C978}">
      <dgm:prSet/>
      <dgm:spPr/>
      <dgm:t>
        <a:bodyPr/>
        <a:lstStyle/>
        <a:p>
          <a:endParaRPr lang="cs-CZ"/>
        </a:p>
      </dgm:t>
    </dgm:pt>
    <dgm:pt modelId="{517D721D-7D57-4101-AF4C-C18049399FA3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normativnost</a:t>
          </a:r>
        </a:p>
      </dgm:t>
    </dgm:pt>
    <dgm:pt modelId="{427D5636-8948-46A2-867E-340EA04E4532}" type="parTrans" cxnId="{50BB3150-2EE2-4EA2-BEA3-5919E3787FA4}">
      <dgm:prSet/>
      <dgm:spPr/>
      <dgm:t>
        <a:bodyPr/>
        <a:lstStyle/>
        <a:p>
          <a:endParaRPr lang="cs-CZ"/>
        </a:p>
      </dgm:t>
    </dgm:pt>
    <dgm:pt modelId="{A0BED961-0956-4E92-914D-D274E1375A8F}" type="sibTrans" cxnId="{50BB3150-2EE2-4EA2-BEA3-5919E3787FA4}">
      <dgm:prSet/>
      <dgm:spPr/>
      <dgm:t>
        <a:bodyPr/>
        <a:lstStyle/>
        <a:p>
          <a:endParaRPr lang="cs-CZ"/>
        </a:p>
      </dgm:t>
    </dgm:pt>
    <dgm:pt modelId="{889F02B3-1860-4FFB-BAF9-5C063D33B30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obecnost</a:t>
          </a:r>
        </a:p>
      </dgm:t>
    </dgm:pt>
    <dgm:pt modelId="{2F8BB1E3-B46B-4EFA-B2EB-105D444AC53E}" type="parTrans" cxnId="{887D059C-1C2E-49E6-B177-0230F43CDC8A}">
      <dgm:prSet/>
      <dgm:spPr/>
      <dgm:t>
        <a:bodyPr/>
        <a:lstStyle/>
        <a:p>
          <a:endParaRPr lang="cs-CZ"/>
        </a:p>
      </dgm:t>
    </dgm:pt>
    <dgm:pt modelId="{34002873-3F30-4726-8A49-DC8D829BDBDF}" type="sibTrans" cxnId="{887D059C-1C2E-49E6-B177-0230F43CDC8A}">
      <dgm:prSet/>
      <dgm:spPr/>
      <dgm:t>
        <a:bodyPr/>
        <a:lstStyle/>
        <a:p>
          <a:endParaRPr lang="cs-CZ"/>
        </a:p>
      </dgm:t>
    </dgm:pt>
    <dgm:pt modelId="{C7328677-AFB8-447D-9E2A-FD9E18E8FDE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jazyková a stylistická bezvadnost</a:t>
          </a:r>
        </a:p>
      </dgm:t>
    </dgm:pt>
    <dgm:pt modelId="{F0B3B18E-E50A-4543-B4F4-84F62C5AE814}" type="parTrans" cxnId="{00CE67F4-E7D5-49FE-9621-B76A51FC32F2}">
      <dgm:prSet/>
      <dgm:spPr/>
      <dgm:t>
        <a:bodyPr/>
        <a:lstStyle/>
        <a:p>
          <a:endParaRPr lang="cs-CZ"/>
        </a:p>
      </dgm:t>
    </dgm:pt>
    <dgm:pt modelId="{78E9C338-5CB3-471B-B4BB-6139532C4672}" type="sibTrans" cxnId="{00CE67F4-E7D5-49FE-9621-B76A51FC32F2}">
      <dgm:prSet/>
      <dgm:spPr/>
      <dgm:t>
        <a:bodyPr/>
        <a:lstStyle/>
        <a:p>
          <a:endParaRPr lang="cs-CZ"/>
        </a:p>
      </dgm:t>
    </dgm:pt>
    <dgm:pt modelId="{23F55ADE-F46A-4767-8A2A-7619EBBC2FD8}" type="pres">
      <dgm:prSet presAssocID="{E7775273-DC70-48ED-AC60-C707A823E3FF}" presName="diagram" presStyleCnt="0">
        <dgm:presLayoutVars>
          <dgm:dir/>
          <dgm:resizeHandles val="exact"/>
        </dgm:presLayoutVars>
      </dgm:prSet>
      <dgm:spPr/>
    </dgm:pt>
    <dgm:pt modelId="{B41D6706-80C9-4AD7-99A3-20E36619450E}" type="pres">
      <dgm:prSet presAssocID="{F67B9654-DE4B-4B5C-8E59-4F9C8DB64D9C}" presName="node" presStyleLbl="node1" presStyleIdx="0" presStyleCnt="8">
        <dgm:presLayoutVars>
          <dgm:bulletEnabled val="1"/>
        </dgm:presLayoutVars>
      </dgm:prSet>
      <dgm:spPr/>
    </dgm:pt>
    <dgm:pt modelId="{A532719B-9A4E-4664-BC22-45B0CC631804}" type="pres">
      <dgm:prSet presAssocID="{CB1CAEB5-BF99-41B7-A1AC-DA03CA31E027}" presName="sibTrans" presStyleCnt="0"/>
      <dgm:spPr/>
    </dgm:pt>
    <dgm:pt modelId="{C0214049-DAAB-4964-A877-362482B20A1D}" type="pres">
      <dgm:prSet presAssocID="{C7328677-AFB8-447D-9E2A-FD9E18E8FDEF}" presName="node" presStyleLbl="node1" presStyleIdx="1" presStyleCnt="8">
        <dgm:presLayoutVars>
          <dgm:bulletEnabled val="1"/>
        </dgm:presLayoutVars>
      </dgm:prSet>
      <dgm:spPr/>
    </dgm:pt>
    <dgm:pt modelId="{ED01CD0D-6211-4ED7-A18E-7A3AB5CAF133}" type="pres">
      <dgm:prSet presAssocID="{78E9C338-5CB3-471B-B4BB-6139532C4672}" presName="sibTrans" presStyleCnt="0"/>
      <dgm:spPr/>
    </dgm:pt>
    <dgm:pt modelId="{C1441C68-97C0-4F89-B840-FE2FC2A60FE3}" type="pres">
      <dgm:prSet presAssocID="{65C65050-1460-4D0D-AD15-14F9046655EF}" presName="node" presStyleLbl="node1" presStyleIdx="2" presStyleCnt="8">
        <dgm:presLayoutVars>
          <dgm:bulletEnabled val="1"/>
        </dgm:presLayoutVars>
      </dgm:prSet>
      <dgm:spPr/>
    </dgm:pt>
    <dgm:pt modelId="{E9E50EE2-8900-4DB3-86A8-2683DB49F4E7}" type="pres">
      <dgm:prSet presAssocID="{1D6C585F-756C-4C14-95E1-240B0F780B8E}" presName="sibTrans" presStyleCnt="0"/>
      <dgm:spPr/>
    </dgm:pt>
    <dgm:pt modelId="{D726B6C0-3053-41E6-B727-4C2A77FF4509}" type="pres">
      <dgm:prSet presAssocID="{9314E964-5415-4B2A-BFD7-93017CC3BD38}" presName="node" presStyleLbl="node1" presStyleIdx="3" presStyleCnt="8">
        <dgm:presLayoutVars>
          <dgm:bulletEnabled val="1"/>
        </dgm:presLayoutVars>
      </dgm:prSet>
      <dgm:spPr/>
    </dgm:pt>
    <dgm:pt modelId="{4D0CAD2D-CA39-463F-AB57-3148247A16EE}" type="pres">
      <dgm:prSet presAssocID="{9C0EE0EB-48CE-4CFB-8B6B-7F1EE270DB33}" presName="sibTrans" presStyleCnt="0"/>
      <dgm:spPr/>
    </dgm:pt>
    <dgm:pt modelId="{ADB18CC3-FEFF-4FD2-8B4E-1903711E317E}" type="pres">
      <dgm:prSet presAssocID="{1086B9B9-7689-4517-BE0A-59570B821B8E}" presName="node" presStyleLbl="node1" presStyleIdx="4" presStyleCnt="8">
        <dgm:presLayoutVars>
          <dgm:bulletEnabled val="1"/>
        </dgm:presLayoutVars>
      </dgm:prSet>
      <dgm:spPr/>
    </dgm:pt>
    <dgm:pt modelId="{FB5C0DB5-D3EE-4CA1-853C-70866D4395E8}" type="pres">
      <dgm:prSet presAssocID="{0EE6EB55-C06A-4C0E-A0A5-D014814846BB}" presName="sibTrans" presStyleCnt="0"/>
      <dgm:spPr/>
    </dgm:pt>
    <dgm:pt modelId="{D3A93520-600E-4936-BEF3-0044C354703D}" type="pres">
      <dgm:prSet presAssocID="{5151D7DC-D271-4693-B319-77E9985ADA75}" presName="node" presStyleLbl="node1" presStyleIdx="5" presStyleCnt="8">
        <dgm:presLayoutVars>
          <dgm:bulletEnabled val="1"/>
        </dgm:presLayoutVars>
      </dgm:prSet>
      <dgm:spPr/>
    </dgm:pt>
    <dgm:pt modelId="{8DB594B8-7AD4-475E-A97B-1D01E2B9BB06}" type="pres">
      <dgm:prSet presAssocID="{677D67D8-B2CA-47BC-BB41-EB0960EBC96D}" presName="sibTrans" presStyleCnt="0"/>
      <dgm:spPr/>
    </dgm:pt>
    <dgm:pt modelId="{9A04C3D7-0745-4D4B-994B-52FB79E63513}" type="pres">
      <dgm:prSet presAssocID="{517D721D-7D57-4101-AF4C-C18049399FA3}" presName="node" presStyleLbl="node1" presStyleIdx="6" presStyleCnt="8">
        <dgm:presLayoutVars>
          <dgm:bulletEnabled val="1"/>
        </dgm:presLayoutVars>
      </dgm:prSet>
      <dgm:spPr/>
    </dgm:pt>
    <dgm:pt modelId="{09887313-6699-40F6-89B0-077B80BF220D}" type="pres">
      <dgm:prSet presAssocID="{A0BED961-0956-4E92-914D-D274E1375A8F}" presName="sibTrans" presStyleCnt="0"/>
      <dgm:spPr/>
    </dgm:pt>
    <dgm:pt modelId="{8101C8A7-6021-4EE3-8926-4556D155F028}" type="pres">
      <dgm:prSet presAssocID="{889F02B3-1860-4FFB-BAF9-5C063D33B30F}" presName="node" presStyleLbl="node1" presStyleIdx="7" presStyleCnt="8">
        <dgm:presLayoutVars>
          <dgm:bulletEnabled val="1"/>
        </dgm:presLayoutVars>
      </dgm:prSet>
      <dgm:spPr/>
    </dgm:pt>
  </dgm:ptLst>
  <dgm:cxnLst>
    <dgm:cxn modelId="{BC48C111-7D5C-47A9-B9CF-54AC9D58C978}" srcId="{E7775273-DC70-48ED-AC60-C707A823E3FF}" destId="{5151D7DC-D271-4693-B319-77E9985ADA75}" srcOrd="5" destOrd="0" parTransId="{D6ADF5A1-CCFE-416D-9819-7BE80F361E32}" sibTransId="{677D67D8-B2CA-47BC-BB41-EB0960EBC96D}"/>
    <dgm:cxn modelId="{DD620C23-E52B-4115-A8D0-077F5AB9556F}" srcId="{E7775273-DC70-48ED-AC60-C707A823E3FF}" destId="{65C65050-1460-4D0D-AD15-14F9046655EF}" srcOrd="2" destOrd="0" parTransId="{1708F8CC-3BAF-4C61-B52F-D8B6AF58FEC5}" sibTransId="{1D6C585F-756C-4C14-95E1-240B0F780B8E}"/>
    <dgm:cxn modelId="{22257524-8D3C-4630-8ADC-95595BCCDC5C}" type="presOf" srcId="{9314E964-5415-4B2A-BFD7-93017CC3BD38}" destId="{D726B6C0-3053-41E6-B727-4C2A77FF4509}" srcOrd="0" destOrd="0" presId="urn:microsoft.com/office/officeart/2005/8/layout/default"/>
    <dgm:cxn modelId="{77D49A2C-71D1-4A21-B20F-D985834C847C}" srcId="{E7775273-DC70-48ED-AC60-C707A823E3FF}" destId="{9314E964-5415-4B2A-BFD7-93017CC3BD38}" srcOrd="3" destOrd="0" parTransId="{2DF4BDDF-40EE-4122-A1CA-B58AE0FBC4FA}" sibTransId="{9C0EE0EB-48CE-4CFB-8B6B-7F1EE270DB33}"/>
    <dgm:cxn modelId="{8FD03635-DCD6-4158-9B9D-AB11F25B8EAF}" type="presOf" srcId="{E7775273-DC70-48ED-AC60-C707A823E3FF}" destId="{23F55ADE-F46A-4767-8A2A-7619EBBC2FD8}" srcOrd="0" destOrd="0" presId="urn:microsoft.com/office/officeart/2005/8/layout/default"/>
    <dgm:cxn modelId="{E3B91B4B-19D6-4B0B-8680-AFDBDD8E5DD0}" type="presOf" srcId="{889F02B3-1860-4FFB-BAF9-5C063D33B30F}" destId="{8101C8A7-6021-4EE3-8926-4556D155F028}" srcOrd="0" destOrd="0" presId="urn:microsoft.com/office/officeart/2005/8/layout/default"/>
    <dgm:cxn modelId="{8FFD7D4F-7676-4EF7-B7B3-C07A9E5E7C0E}" type="presOf" srcId="{1086B9B9-7689-4517-BE0A-59570B821B8E}" destId="{ADB18CC3-FEFF-4FD2-8B4E-1903711E317E}" srcOrd="0" destOrd="0" presId="urn:microsoft.com/office/officeart/2005/8/layout/default"/>
    <dgm:cxn modelId="{50BB3150-2EE2-4EA2-BEA3-5919E3787FA4}" srcId="{E7775273-DC70-48ED-AC60-C707A823E3FF}" destId="{517D721D-7D57-4101-AF4C-C18049399FA3}" srcOrd="6" destOrd="0" parTransId="{427D5636-8948-46A2-867E-340EA04E4532}" sibTransId="{A0BED961-0956-4E92-914D-D274E1375A8F}"/>
    <dgm:cxn modelId="{C9AAEC94-F9C6-4F5B-8645-2DA48472E28E}" type="presOf" srcId="{C7328677-AFB8-447D-9E2A-FD9E18E8FDEF}" destId="{C0214049-DAAB-4964-A877-362482B20A1D}" srcOrd="0" destOrd="0" presId="urn:microsoft.com/office/officeart/2005/8/layout/default"/>
    <dgm:cxn modelId="{887D059C-1C2E-49E6-B177-0230F43CDC8A}" srcId="{E7775273-DC70-48ED-AC60-C707A823E3FF}" destId="{889F02B3-1860-4FFB-BAF9-5C063D33B30F}" srcOrd="7" destOrd="0" parTransId="{2F8BB1E3-B46B-4EFA-B2EB-105D444AC53E}" sibTransId="{34002873-3F30-4726-8A49-DC8D829BDBDF}"/>
    <dgm:cxn modelId="{97E08FAC-80FF-45F4-95D1-8E5DBEDECA1C}" type="presOf" srcId="{5151D7DC-D271-4693-B319-77E9985ADA75}" destId="{D3A93520-600E-4936-BEF3-0044C354703D}" srcOrd="0" destOrd="0" presId="urn:microsoft.com/office/officeart/2005/8/layout/default"/>
    <dgm:cxn modelId="{564DADAC-DE6A-47D4-860C-D477DA467DA4}" srcId="{E7775273-DC70-48ED-AC60-C707A823E3FF}" destId="{1086B9B9-7689-4517-BE0A-59570B821B8E}" srcOrd="4" destOrd="0" parTransId="{B7D09287-66AC-4BA8-BCE7-11F6E9D6B5E5}" sibTransId="{0EE6EB55-C06A-4C0E-A0A5-D014814846BB}"/>
    <dgm:cxn modelId="{823216C2-20B7-4BEA-AB98-A1B242186C9A}" type="presOf" srcId="{65C65050-1460-4D0D-AD15-14F9046655EF}" destId="{C1441C68-97C0-4F89-B840-FE2FC2A60FE3}" srcOrd="0" destOrd="0" presId="urn:microsoft.com/office/officeart/2005/8/layout/default"/>
    <dgm:cxn modelId="{10DB56CB-3800-4A2B-87AB-8C90BDAE76CE}" type="presOf" srcId="{517D721D-7D57-4101-AF4C-C18049399FA3}" destId="{9A04C3D7-0745-4D4B-994B-52FB79E63513}" srcOrd="0" destOrd="0" presId="urn:microsoft.com/office/officeart/2005/8/layout/default"/>
    <dgm:cxn modelId="{FE22B2D2-57B1-423E-8E29-5DD2D306B266}" srcId="{E7775273-DC70-48ED-AC60-C707A823E3FF}" destId="{F67B9654-DE4B-4B5C-8E59-4F9C8DB64D9C}" srcOrd="0" destOrd="0" parTransId="{8208D054-235E-45E8-8244-C6FCBA0C3880}" sibTransId="{CB1CAEB5-BF99-41B7-A1AC-DA03CA31E027}"/>
    <dgm:cxn modelId="{042195ED-954C-4542-B859-49900225309F}" type="presOf" srcId="{F67B9654-DE4B-4B5C-8E59-4F9C8DB64D9C}" destId="{B41D6706-80C9-4AD7-99A3-20E36619450E}" srcOrd="0" destOrd="0" presId="urn:microsoft.com/office/officeart/2005/8/layout/default"/>
    <dgm:cxn modelId="{00CE67F4-E7D5-49FE-9621-B76A51FC32F2}" srcId="{E7775273-DC70-48ED-AC60-C707A823E3FF}" destId="{C7328677-AFB8-447D-9E2A-FD9E18E8FDEF}" srcOrd="1" destOrd="0" parTransId="{F0B3B18E-E50A-4543-B4F4-84F62C5AE814}" sibTransId="{78E9C338-5CB3-471B-B4BB-6139532C4672}"/>
    <dgm:cxn modelId="{9A2AF23F-77AB-41B3-ABA9-E11B218557E0}" type="presParOf" srcId="{23F55ADE-F46A-4767-8A2A-7619EBBC2FD8}" destId="{B41D6706-80C9-4AD7-99A3-20E36619450E}" srcOrd="0" destOrd="0" presId="urn:microsoft.com/office/officeart/2005/8/layout/default"/>
    <dgm:cxn modelId="{67AFBF15-D5B2-42F0-99E1-823F48337AE7}" type="presParOf" srcId="{23F55ADE-F46A-4767-8A2A-7619EBBC2FD8}" destId="{A532719B-9A4E-4664-BC22-45B0CC631804}" srcOrd="1" destOrd="0" presId="urn:microsoft.com/office/officeart/2005/8/layout/default"/>
    <dgm:cxn modelId="{94547004-01BD-4731-90E1-B07EC337A67C}" type="presParOf" srcId="{23F55ADE-F46A-4767-8A2A-7619EBBC2FD8}" destId="{C0214049-DAAB-4964-A877-362482B20A1D}" srcOrd="2" destOrd="0" presId="urn:microsoft.com/office/officeart/2005/8/layout/default"/>
    <dgm:cxn modelId="{9ABFCC86-28F3-4511-AF9C-B2791BE32A97}" type="presParOf" srcId="{23F55ADE-F46A-4767-8A2A-7619EBBC2FD8}" destId="{ED01CD0D-6211-4ED7-A18E-7A3AB5CAF133}" srcOrd="3" destOrd="0" presId="urn:microsoft.com/office/officeart/2005/8/layout/default"/>
    <dgm:cxn modelId="{B518D1B5-E8D0-4555-8282-F3583CB19106}" type="presParOf" srcId="{23F55ADE-F46A-4767-8A2A-7619EBBC2FD8}" destId="{C1441C68-97C0-4F89-B840-FE2FC2A60FE3}" srcOrd="4" destOrd="0" presId="urn:microsoft.com/office/officeart/2005/8/layout/default"/>
    <dgm:cxn modelId="{C7FE0439-8780-4122-BFC5-0181ECECB481}" type="presParOf" srcId="{23F55ADE-F46A-4767-8A2A-7619EBBC2FD8}" destId="{E9E50EE2-8900-4DB3-86A8-2683DB49F4E7}" srcOrd="5" destOrd="0" presId="urn:microsoft.com/office/officeart/2005/8/layout/default"/>
    <dgm:cxn modelId="{341CC17B-9156-4DC3-B732-C10BDE024798}" type="presParOf" srcId="{23F55ADE-F46A-4767-8A2A-7619EBBC2FD8}" destId="{D726B6C0-3053-41E6-B727-4C2A77FF4509}" srcOrd="6" destOrd="0" presId="urn:microsoft.com/office/officeart/2005/8/layout/default"/>
    <dgm:cxn modelId="{8CFA3B87-CC11-4E69-B3B2-C8D9A7EEDB1E}" type="presParOf" srcId="{23F55ADE-F46A-4767-8A2A-7619EBBC2FD8}" destId="{4D0CAD2D-CA39-463F-AB57-3148247A16EE}" srcOrd="7" destOrd="0" presId="urn:microsoft.com/office/officeart/2005/8/layout/default"/>
    <dgm:cxn modelId="{2D65D2A7-6A6D-49F6-A0C9-E2B36D158B52}" type="presParOf" srcId="{23F55ADE-F46A-4767-8A2A-7619EBBC2FD8}" destId="{ADB18CC3-FEFF-4FD2-8B4E-1903711E317E}" srcOrd="8" destOrd="0" presId="urn:microsoft.com/office/officeart/2005/8/layout/default"/>
    <dgm:cxn modelId="{ED21E723-005F-4F1F-A0F6-9D343E0A4D66}" type="presParOf" srcId="{23F55ADE-F46A-4767-8A2A-7619EBBC2FD8}" destId="{FB5C0DB5-D3EE-4CA1-853C-70866D4395E8}" srcOrd="9" destOrd="0" presId="urn:microsoft.com/office/officeart/2005/8/layout/default"/>
    <dgm:cxn modelId="{0F2738B3-FA4D-4F95-A00B-72F0282221A1}" type="presParOf" srcId="{23F55ADE-F46A-4767-8A2A-7619EBBC2FD8}" destId="{D3A93520-600E-4936-BEF3-0044C354703D}" srcOrd="10" destOrd="0" presId="urn:microsoft.com/office/officeart/2005/8/layout/default"/>
    <dgm:cxn modelId="{879240FA-A146-4FDA-AFDD-E1A4076F6638}" type="presParOf" srcId="{23F55ADE-F46A-4767-8A2A-7619EBBC2FD8}" destId="{8DB594B8-7AD4-475E-A97B-1D01E2B9BB06}" srcOrd="11" destOrd="0" presId="urn:microsoft.com/office/officeart/2005/8/layout/default"/>
    <dgm:cxn modelId="{73F334F2-5473-434C-9F82-C1CD4CDB7DAF}" type="presParOf" srcId="{23F55ADE-F46A-4767-8A2A-7619EBBC2FD8}" destId="{9A04C3D7-0745-4D4B-994B-52FB79E63513}" srcOrd="12" destOrd="0" presId="urn:microsoft.com/office/officeart/2005/8/layout/default"/>
    <dgm:cxn modelId="{53ADD575-D2F1-40EB-8368-290D66A62462}" type="presParOf" srcId="{23F55ADE-F46A-4767-8A2A-7619EBBC2FD8}" destId="{09887313-6699-40F6-89B0-077B80BF220D}" srcOrd="13" destOrd="0" presId="urn:microsoft.com/office/officeart/2005/8/layout/default"/>
    <dgm:cxn modelId="{C401EB4E-91DF-4D07-8731-0D5D7B3ACE90}" type="presParOf" srcId="{23F55ADE-F46A-4767-8A2A-7619EBBC2FD8}" destId="{8101C8A7-6021-4EE3-8926-4556D155F02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DC200005-B445-4132-B1B5-2D1D76851587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Legislativní rada vlády</a:t>
          </a:r>
        </a:p>
      </dgm:t>
    </dgm:pt>
    <dgm:pt modelId="{F04CDD85-D3A3-445C-8CCA-F19D9E32CE25}" type="parTrans" cxnId="{7B403D0B-83FD-4B0A-A7F1-60B5472D3F4A}">
      <dgm:prSet/>
      <dgm:spPr/>
      <dgm:t>
        <a:bodyPr/>
        <a:lstStyle/>
        <a:p>
          <a:endParaRPr lang="cs-CZ"/>
        </a:p>
      </dgm:t>
    </dgm:pt>
    <dgm:pt modelId="{43B29395-DA67-4DFE-B8F8-EF39134A7D8B}" type="sibTrans" cxnId="{7B403D0B-83FD-4B0A-A7F1-60B5472D3F4A}">
      <dgm:prSet/>
      <dgm:spPr/>
      <dgm:t>
        <a:bodyPr/>
        <a:lstStyle/>
        <a:p>
          <a:endParaRPr lang="cs-CZ"/>
        </a:p>
      </dgm:t>
    </dgm:pt>
    <dgm:pt modelId="{1A008604-7804-475A-806D-74477C1B2FEE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vláda</a:t>
          </a:r>
        </a:p>
      </dgm:t>
    </dgm:pt>
    <dgm:pt modelId="{89A31DBB-B0D3-4D37-92BD-F8170C0F441E}" type="parTrans" cxnId="{DD81A141-2DFD-49FF-93CB-4F1C5FC14D4D}">
      <dgm:prSet/>
      <dgm:spPr/>
      <dgm:t>
        <a:bodyPr/>
        <a:lstStyle/>
        <a:p>
          <a:endParaRPr lang="cs-CZ"/>
        </a:p>
      </dgm:t>
    </dgm:pt>
    <dgm:pt modelId="{D54FF49B-9B6A-456D-9828-40BE7B6CF9B8}" type="sibTrans" cxnId="{DD81A141-2DFD-49FF-93CB-4F1C5FC14D4D}">
      <dgm:prSet/>
      <dgm:spPr/>
      <dgm:t>
        <a:bodyPr/>
        <a:lstStyle/>
        <a:p>
          <a:endParaRPr lang="cs-CZ"/>
        </a:p>
      </dgm:t>
    </dgm:pt>
    <dgm:pt modelId="{3C113423-A7B6-4CF1-A331-1FEF02DF90FD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záleží na předkladateli</a:t>
          </a:r>
        </a:p>
      </dgm:t>
    </dgm:pt>
    <dgm:pt modelId="{6BFBCA4B-C2BE-4E18-AED7-1E65A776D5A6}" type="parTrans" cxnId="{13585CA4-CBDD-4029-B061-5D35E4BBBF2D}">
      <dgm:prSet/>
      <dgm:spPr/>
      <dgm:t>
        <a:bodyPr/>
        <a:lstStyle/>
        <a:p>
          <a:endParaRPr lang="cs-CZ"/>
        </a:p>
      </dgm:t>
    </dgm:pt>
    <dgm:pt modelId="{274B1AC4-2E57-4ECC-B7CF-697870D52D27}" type="sibTrans" cxnId="{13585CA4-CBDD-4029-B061-5D35E4BBBF2D}">
      <dgm:prSet/>
      <dgm:spPr/>
      <dgm:t>
        <a:bodyPr/>
        <a:lstStyle/>
        <a:p>
          <a:endParaRPr lang="cs-CZ"/>
        </a:p>
      </dgm:t>
    </dgm:pt>
    <dgm:pt modelId="{C1DC9CE2-DFE6-40B5-81E7-0012F0C26C3D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jen stanovisko předsedy LRV</a:t>
          </a:r>
        </a:p>
      </dgm:t>
    </dgm:pt>
    <dgm:pt modelId="{CFE30999-8D52-4D59-A629-2BB3306E9A83}" type="parTrans" cxnId="{B8740FC5-6A35-4C13-8FAE-4C1691D3613C}">
      <dgm:prSet/>
      <dgm:spPr/>
      <dgm:t>
        <a:bodyPr/>
        <a:lstStyle/>
        <a:p>
          <a:endParaRPr lang="cs-CZ"/>
        </a:p>
      </dgm:t>
    </dgm:pt>
    <dgm:pt modelId="{774A87C1-D1A1-457A-8123-B8AB7FE32B23}" type="sibTrans" cxnId="{B8740FC5-6A35-4C13-8FAE-4C1691D3613C}">
      <dgm:prSet/>
      <dgm:spPr/>
      <dgm:t>
        <a:bodyPr/>
        <a:lstStyle/>
        <a:p>
          <a:endParaRPr lang="cs-CZ"/>
        </a:p>
      </dgm:t>
    </dgm:pt>
    <dgm:pt modelId="{AC39598A-8DBD-493C-A1A4-F3341A685FA3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komise a stanovisko předsedy LRV</a:t>
          </a:r>
        </a:p>
      </dgm:t>
    </dgm:pt>
    <dgm:pt modelId="{8F4CC370-3852-4FA5-B2FB-923DAB243FE9}" type="parTrans" cxnId="{13CA89A2-B46F-47EA-A9CA-6BDD1521EED3}">
      <dgm:prSet/>
      <dgm:spPr/>
      <dgm:t>
        <a:bodyPr/>
        <a:lstStyle/>
        <a:p>
          <a:endParaRPr lang="cs-CZ"/>
        </a:p>
      </dgm:t>
    </dgm:pt>
    <dgm:pt modelId="{6B9E146D-1C1C-4EA0-B786-82BFDE12DFC9}" type="sibTrans" cxnId="{13CA89A2-B46F-47EA-A9CA-6BDD1521EED3}">
      <dgm:prSet/>
      <dgm:spPr/>
      <dgm:t>
        <a:bodyPr/>
        <a:lstStyle/>
        <a:p>
          <a:endParaRPr lang="cs-CZ"/>
        </a:p>
      </dgm:t>
    </dgm:pt>
    <dgm:pt modelId="{D73A35AC-BD9B-4EBC-83E0-D9FE6EB3FCE8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komise, LRV a stanovisko LRV</a:t>
          </a:r>
        </a:p>
      </dgm:t>
    </dgm:pt>
    <dgm:pt modelId="{97CAABF1-AB20-42C2-8937-690F2F053A1B}" type="parTrans" cxnId="{CB3BEB9F-B0EF-475E-AAF8-10F6A2797C7A}">
      <dgm:prSet/>
      <dgm:spPr/>
      <dgm:t>
        <a:bodyPr/>
        <a:lstStyle/>
        <a:p>
          <a:endParaRPr lang="cs-CZ"/>
        </a:p>
      </dgm:t>
    </dgm:pt>
    <dgm:pt modelId="{A657D0EE-0AFF-4F18-AB33-6839A9B13CE2}" type="sibTrans" cxnId="{CB3BEB9F-B0EF-475E-AAF8-10F6A2797C7A}">
      <dgm:prSet/>
      <dgm:spPr/>
      <dgm:t>
        <a:bodyPr/>
        <a:lstStyle/>
        <a:p>
          <a:endParaRPr lang="cs-CZ"/>
        </a:p>
      </dgm:t>
    </dgm:pt>
    <dgm:pt modelId="{83C67D33-F427-41EB-A5AD-C9F58DE38345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usnesení vlády</a:t>
          </a:r>
        </a:p>
      </dgm:t>
    </dgm:pt>
    <dgm:pt modelId="{3742DF20-F140-4C9E-AE4D-90799F6BA617}" type="parTrans" cxnId="{0BB11074-5B5B-4FDE-A8BB-43D18D84066C}">
      <dgm:prSet/>
      <dgm:spPr/>
      <dgm:t>
        <a:bodyPr/>
        <a:lstStyle/>
        <a:p>
          <a:endParaRPr lang="cs-CZ"/>
        </a:p>
      </dgm:t>
    </dgm:pt>
    <dgm:pt modelId="{23972F56-7E34-4358-91F3-82C8E448CC4D}" type="sibTrans" cxnId="{0BB11074-5B5B-4FDE-A8BB-43D18D84066C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09582FDA-005E-485E-AC3E-87E8F6BC5204}" type="pres">
      <dgm:prSet presAssocID="{1A008604-7804-475A-806D-74477C1B2FEE}" presName="boxAndChildren" presStyleCnt="0"/>
      <dgm:spPr/>
    </dgm:pt>
    <dgm:pt modelId="{2803110C-A9FB-4BB4-AF82-D8213DD94E10}" type="pres">
      <dgm:prSet presAssocID="{1A008604-7804-475A-806D-74477C1B2FEE}" presName="parentTextBox" presStyleLbl="node1" presStyleIdx="0" presStyleCnt="5"/>
      <dgm:spPr/>
    </dgm:pt>
    <dgm:pt modelId="{58F483B0-8445-458C-8D34-72344498E239}" type="pres">
      <dgm:prSet presAssocID="{1A008604-7804-475A-806D-74477C1B2FEE}" presName="entireBox" presStyleLbl="node1" presStyleIdx="0" presStyleCnt="5"/>
      <dgm:spPr/>
    </dgm:pt>
    <dgm:pt modelId="{A4C6E198-EB32-45A5-953A-6708FED04594}" type="pres">
      <dgm:prSet presAssocID="{1A008604-7804-475A-806D-74477C1B2FEE}" presName="descendantBox" presStyleCnt="0"/>
      <dgm:spPr/>
    </dgm:pt>
    <dgm:pt modelId="{1048A2F9-BCB7-4AF6-9119-7D04E48B4BA2}" type="pres">
      <dgm:prSet presAssocID="{83C67D33-F427-41EB-A5AD-C9F58DE38345}" presName="childTextBox" presStyleLbl="fgAccFollowNode1" presStyleIdx="0" presStyleCnt="5">
        <dgm:presLayoutVars>
          <dgm:bulletEnabled val="1"/>
        </dgm:presLayoutVars>
      </dgm:prSet>
      <dgm:spPr/>
    </dgm:pt>
    <dgm:pt modelId="{1B3BF146-DBF3-460F-AF74-93F321E16BD0}" type="pres">
      <dgm:prSet presAssocID="{43B29395-DA67-4DFE-B8F8-EF39134A7D8B}" presName="sp" presStyleCnt="0"/>
      <dgm:spPr/>
    </dgm:pt>
    <dgm:pt modelId="{1C0E4C04-D7C6-4FDC-AC60-8E7B9801F1DB}" type="pres">
      <dgm:prSet presAssocID="{DC200005-B445-4132-B1B5-2D1D76851587}" presName="arrowAndChildren" presStyleCnt="0"/>
      <dgm:spPr/>
    </dgm:pt>
    <dgm:pt modelId="{F445F0F4-FD4A-40D0-96D8-D96ACE61C1FD}" type="pres">
      <dgm:prSet presAssocID="{DC200005-B445-4132-B1B5-2D1D76851587}" presName="parentTextArrow" presStyleLbl="node1" presStyleIdx="0" presStyleCnt="5"/>
      <dgm:spPr/>
    </dgm:pt>
    <dgm:pt modelId="{446FC163-F161-48D5-867F-64E97BABF8EE}" type="pres">
      <dgm:prSet presAssocID="{DC200005-B445-4132-B1B5-2D1D76851587}" presName="arrow" presStyleLbl="node1" presStyleIdx="1" presStyleCnt="5"/>
      <dgm:spPr/>
    </dgm:pt>
    <dgm:pt modelId="{317293F1-F72D-4DF5-B69A-E32044588112}" type="pres">
      <dgm:prSet presAssocID="{DC200005-B445-4132-B1B5-2D1D76851587}" presName="descendantArrow" presStyleCnt="0"/>
      <dgm:spPr/>
    </dgm:pt>
    <dgm:pt modelId="{0BBF42DB-231B-4AF3-B8F7-F81941F75D0C}" type="pres">
      <dgm:prSet presAssocID="{C1DC9CE2-DFE6-40B5-81E7-0012F0C26C3D}" presName="childTextArrow" presStyleLbl="fgAccFollowNode1" presStyleIdx="1" presStyleCnt="5">
        <dgm:presLayoutVars>
          <dgm:bulletEnabled val="1"/>
        </dgm:presLayoutVars>
      </dgm:prSet>
      <dgm:spPr/>
    </dgm:pt>
    <dgm:pt modelId="{8446AD56-AA77-430E-9478-04B6625B719A}" type="pres">
      <dgm:prSet presAssocID="{AC39598A-8DBD-493C-A1A4-F3341A685FA3}" presName="childTextArrow" presStyleLbl="fgAccFollowNode1" presStyleIdx="2" presStyleCnt="5">
        <dgm:presLayoutVars>
          <dgm:bulletEnabled val="1"/>
        </dgm:presLayoutVars>
      </dgm:prSet>
      <dgm:spPr/>
    </dgm:pt>
    <dgm:pt modelId="{55681A03-0C43-44E4-9CF5-F822DD67DFB8}" type="pres">
      <dgm:prSet presAssocID="{D73A35AC-BD9B-4EBC-83E0-D9FE6EB3FCE8}" presName="childTextArrow" presStyleLbl="fgAccFollowNode1" presStyleIdx="3" presStyleCnt="5">
        <dgm:presLayoutVars>
          <dgm:bulletEnabled val="1"/>
        </dgm:presLayoutVars>
      </dgm:prSet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2" presStyleCnt="5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2" presStyleCnt="5"/>
      <dgm:spPr/>
    </dgm:pt>
    <dgm:pt modelId="{146AB849-3E2F-4F86-82B4-3586BA61DA97}" type="pres">
      <dgm:prSet presAssocID="{9E015635-EA92-4CB9-9973-824E13B33FF4}" presName="arrow" presStyleLbl="node1" presStyleIdx="3" presStyleCnt="5"/>
      <dgm:spPr/>
    </dgm:pt>
    <dgm:pt modelId="{0257EC48-E919-4303-AD28-AF75DB7D0739}" type="pres">
      <dgm:prSet presAssocID="{9E015635-EA92-4CB9-9973-824E13B33FF4}" presName="descendantArrow" presStyleCnt="0"/>
      <dgm:spPr/>
    </dgm:pt>
    <dgm:pt modelId="{C572013E-1204-487F-ACE9-17B1136CB386}" type="pres">
      <dgm:prSet presAssocID="{3C113423-A7B6-4CF1-A331-1FEF02DF90FD}" presName="childTextArrow" presStyleLbl="fgAccFollowNode1" presStyleIdx="4" presStyleCnt="5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4" presStyleCnt="5"/>
      <dgm:spPr/>
    </dgm:pt>
  </dgm:ptLst>
  <dgm:cxnLst>
    <dgm:cxn modelId="{225AC203-AC8B-4B44-A809-71E103C52683}" type="presOf" srcId="{3C113423-A7B6-4CF1-A331-1FEF02DF90FD}" destId="{C572013E-1204-487F-ACE9-17B1136CB386}" srcOrd="0" destOrd="0" presId="urn:microsoft.com/office/officeart/2005/8/layout/process4"/>
    <dgm:cxn modelId="{7B403D0B-83FD-4B0A-A7F1-60B5472D3F4A}" srcId="{39EB460C-6B60-4064-A00D-16D2CC2F5973}" destId="{DC200005-B445-4132-B1B5-2D1D76851587}" srcOrd="3" destOrd="0" parTransId="{F04CDD85-D3A3-445C-8CCA-F19D9E32CE25}" sibTransId="{43B29395-DA67-4DFE-B8F8-EF39134A7D8B}"/>
    <dgm:cxn modelId="{6E412212-897D-4CBE-8ABA-11AC0B5E6327}" type="presOf" srcId="{222F7C73-4485-4972-AE13-8E5B81B3EB82}" destId="{076487E6-8CAF-4188-BF42-4EDB22A26C9B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D0AD8D36-BFC0-4A15-889F-0C0748F85D4B}" type="presOf" srcId="{83C67D33-F427-41EB-A5AD-C9F58DE38345}" destId="{1048A2F9-BCB7-4AF6-9119-7D04E48B4BA2}" srcOrd="0" destOrd="0" presId="urn:microsoft.com/office/officeart/2005/8/layout/process4"/>
    <dgm:cxn modelId="{DD81A141-2DFD-49FF-93CB-4F1C5FC14D4D}" srcId="{39EB460C-6B60-4064-A00D-16D2CC2F5973}" destId="{1A008604-7804-475A-806D-74477C1B2FEE}" srcOrd="4" destOrd="0" parTransId="{89A31DBB-B0D3-4D37-92BD-F8170C0F441E}" sibTransId="{D54FF49B-9B6A-456D-9828-40BE7B6CF9B8}"/>
    <dgm:cxn modelId="{49027944-B971-4C24-8B48-4F7226890226}" type="presOf" srcId="{6B55E82E-6673-4542-A3B7-B90666953ABC}" destId="{AE279EEE-F8D1-4815-96AD-805295A11D4B}" srcOrd="0" destOrd="0" presId="urn:microsoft.com/office/officeart/2005/8/layout/process4"/>
    <dgm:cxn modelId="{90C4906A-CF7B-4B17-9F6F-2A665E4B159C}" type="presOf" srcId="{1A008604-7804-475A-806D-74477C1B2FEE}" destId="{2803110C-A9FB-4BB4-AF82-D8213DD94E10}" srcOrd="0" destOrd="0" presId="urn:microsoft.com/office/officeart/2005/8/layout/process4"/>
    <dgm:cxn modelId="{3D73646D-225B-4CDD-BF6E-3B30A5677FC1}" type="presOf" srcId="{39EB460C-6B60-4064-A00D-16D2CC2F5973}" destId="{5E5132EE-D147-4553-AB4B-022FCCF4BCE4}" srcOrd="0" destOrd="0" presId="urn:microsoft.com/office/officeart/2005/8/layout/process4"/>
    <dgm:cxn modelId="{0BB11074-5B5B-4FDE-A8BB-43D18D84066C}" srcId="{1A008604-7804-475A-806D-74477C1B2FEE}" destId="{83C67D33-F427-41EB-A5AD-C9F58DE38345}" srcOrd="0" destOrd="0" parTransId="{3742DF20-F140-4C9E-AE4D-90799F6BA617}" sibTransId="{23972F56-7E34-4358-91F3-82C8E448CC4D}"/>
    <dgm:cxn modelId="{3D104777-70AA-420C-8003-555FF4D39670}" type="presOf" srcId="{C1DC9CE2-DFE6-40B5-81E7-0012F0C26C3D}" destId="{0BBF42DB-231B-4AF3-B8F7-F81941F75D0C}" srcOrd="0" destOrd="0" presId="urn:microsoft.com/office/officeart/2005/8/layout/process4"/>
    <dgm:cxn modelId="{6B9BC48F-40A8-4BE0-9CCB-729DD22021A6}" type="presOf" srcId="{AC39598A-8DBD-493C-A1A4-F3341A685FA3}" destId="{8446AD56-AA77-430E-9478-04B6625B719A}" srcOrd="0" destOrd="0" presId="urn:microsoft.com/office/officeart/2005/8/layout/process4"/>
    <dgm:cxn modelId="{EE72F797-68CB-4CDB-BBF3-373D195224F0}" type="presOf" srcId="{9E015635-EA92-4CB9-9973-824E13B33FF4}" destId="{23495A5E-53E9-4164-AC25-B637CEBE0A65}" srcOrd="0" destOrd="0" presId="urn:microsoft.com/office/officeart/2005/8/layout/process4"/>
    <dgm:cxn modelId="{CB3BEB9F-B0EF-475E-AAF8-10F6A2797C7A}" srcId="{DC200005-B445-4132-B1B5-2D1D76851587}" destId="{D73A35AC-BD9B-4EBC-83E0-D9FE6EB3FCE8}" srcOrd="2" destOrd="0" parTransId="{97CAABF1-AB20-42C2-8937-690F2F053A1B}" sibTransId="{A657D0EE-0AFF-4F18-AB33-6839A9B13CE2}"/>
    <dgm:cxn modelId="{13CA89A2-B46F-47EA-A9CA-6BDD1521EED3}" srcId="{DC200005-B445-4132-B1B5-2D1D76851587}" destId="{AC39598A-8DBD-493C-A1A4-F3341A685FA3}" srcOrd="1" destOrd="0" parTransId="{8F4CC370-3852-4FA5-B2FB-923DAB243FE9}" sibTransId="{6B9E146D-1C1C-4EA0-B786-82BFDE12DFC9}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13585CA4-CBDD-4029-B061-5D35E4BBBF2D}" srcId="{9E015635-EA92-4CB9-9973-824E13B33FF4}" destId="{3C113423-A7B6-4CF1-A331-1FEF02DF90FD}" srcOrd="0" destOrd="0" parTransId="{6BFBCA4B-C2BE-4E18-AED7-1E65A776D5A6}" sibTransId="{274B1AC4-2E57-4ECC-B7CF-697870D52D27}"/>
    <dgm:cxn modelId="{2074AEC0-D398-4E0F-85AA-0D141CD89D72}" type="presOf" srcId="{9E015635-EA92-4CB9-9973-824E13B33FF4}" destId="{146AB849-3E2F-4F86-82B4-3586BA61DA97}" srcOrd="1" destOrd="0" presId="urn:microsoft.com/office/officeart/2005/8/layout/process4"/>
    <dgm:cxn modelId="{B8740FC5-6A35-4C13-8FAE-4C1691D3613C}" srcId="{DC200005-B445-4132-B1B5-2D1D76851587}" destId="{C1DC9CE2-DFE6-40B5-81E7-0012F0C26C3D}" srcOrd="0" destOrd="0" parTransId="{CFE30999-8D52-4D59-A629-2BB3306E9A83}" sibTransId="{774A87C1-D1A1-457A-8123-B8AB7FE32B23}"/>
    <dgm:cxn modelId="{B82B2AD1-E1C8-4FAE-98FB-501EBEEA1F0F}" type="presOf" srcId="{1A008604-7804-475A-806D-74477C1B2FEE}" destId="{58F483B0-8445-458C-8D34-72344498E239}" srcOrd="1" destOrd="0" presId="urn:microsoft.com/office/officeart/2005/8/layout/process4"/>
    <dgm:cxn modelId="{C6E428E7-DCF6-411A-B3AB-D037FEECC1A8}" type="presOf" srcId="{D73A35AC-BD9B-4EBC-83E0-D9FE6EB3FCE8}" destId="{55681A03-0C43-44E4-9CF5-F822DD67DFB8}" srcOrd="0" destOrd="0" presId="urn:microsoft.com/office/officeart/2005/8/layout/process4"/>
    <dgm:cxn modelId="{7F0A51EA-3617-49F0-B325-A4833832070A}" type="presOf" srcId="{DC200005-B445-4132-B1B5-2D1D76851587}" destId="{F445F0F4-FD4A-40D0-96D8-D96ACE61C1FD}" srcOrd="0" destOrd="0" presId="urn:microsoft.com/office/officeart/2005/8/layout/process4"/>
    <dgm:cxn modelId="{30C33DF1-508A-4C38-ADBF-51373EB8296A}" type="presOf" srcId="{DC200005-B445-4132-B1B5-2D1D76851587}" destId="{446FC163-F161-48D5-867F-64E97BABF8EE}" srcOrd="1" destOrd="0" presId="urn:microsoft.com/office/officeart/2005/8/layout/process4"/>
    <dgm:cxn modelId="{F9CE917B-68FF-44A7-AA77-852D059896DA}" type="presParOf" srcId="{5E5132EE-D147-4553-AB4B-022FCCF4BCE4}" destId="{09582FDA-005E-485E-AC3E-87E8F6BC5204}" srcOrd="0" destOrd="0" presId="urn:microsoft.com/office/officeart/2005/8/layout/process4"/>
    <dgm:cxn modelId="{2B795900-BA00-41D4-982B-E8DC4290C6DF}" type="presParOf" srcId="{09582FDA-005E-485E-AC3E-87E8F6BC5204}" destId="{2803110C-A9FB-4BB4-AF82-D8213DD94E10}" srcOrd="0" destOrd="0" presId="urn:microsoft.com/office/officeart/2005/8/layout/process4"/>
    <dgm:cxn modelId="{BBD55EAB-582D-4309-B9BB-4DD4138F5070}" type="presParOf" srcId="{09582FDA-005E-485E-AC3E-87E8F6BC5204}" destId="{58F483B0-8445-458C-8D34-72344498E239}" srcOrd="1" destOrd="0" presId="urn:microsoft.com/office/officeart/2005/8/layout/process4"/>
    <dgm:cxn modelId="{DC864F44-A192-4923-AB34-6E6B1E38A7A9}" type="presParOf" srcId="{09582FDA-005E-485E-AC3E-87E8F6BC5204}" destId="{A4C6E198-EB32-45A5-953A-6708FED04594}" srcOrd="2" destOrd="0" presId="urn:microsoft.com/office/officeart/2005/8/layout/process4"/>
    <dgm:cxn modelId="{36D3B2ED-6387-40C3-8DEF-9D384963CE71}" type="presParOf" srcId="{A4C6E198-EB32-45A5-953A-6708FED04594}" destId="{1048A2F9-BCB7-4AF6-9119-7D04E48B4BA2}" srcOrd="0" destOrd="0" presId="urn:microsoft.com/office/officeart/2005/8/layout/process4"/>
    <dgm:cxn modelId="{83208231-740F-4325-9D25-20E635E2AC53}" type="presParOf" srcId="{5E5132EE-D147-4553-AB4B-022FCCF4BCE4}" destId="{1B3BF146-DBF3-460F-AF74-93F321E16BD0}" srcOrd="1" destOrd="0" presId="urn:microsoft.com/office/officeart/2005/8/layout/process4"/>
    <dgm:cxn modelId="{E49A6B94-AB8C-4AFC-B443-31B6D94F3628}" type="presParOf" srcId="{5E5132EE-D147-4553-AB4B-022FCCF4BCE4}" destId="{1C0E4C04-D7C6-4FDC-AC60-8E7B9801F1DB}" srcOrd="2" destOrd="0" presId="urn:microsoft.com/office/officeart/2005/8/layout/process4"/>
    <dgm:cxn modelId="{6BC46D0A-1308-4A9E-8BC1-EFDCEF9A3B37}" type="presParOf" srcId="{1C0E4C04-D7C6-4FDC-AC60-8E7B9801F1DB}" destId="{F445F0F4-FD4A-40D0-96D8-D96ACE61C1FD}" srcOrd="0" destOrd="0" presId="urn:microsoft.com/office/officeart/2005/8/layout/process4"/>
    <dgm:cxn modelId="{13DC2CBD-831B-48A2-9816-07D804A3B862}" type="presParOf" srcId="{1C0E4C04-D7C6-4FDC-AC60-8E7B9801F1DB}" destId="{446FC163-F161-48D5-867F-64E97BABF8EE}" srcOrd="1" destOrd="0" presId="urn:microsoft.com/office/officeart/2005/8/layout/process4"/>
    <dgm:cxn modelId="{2189236D-3054-4FF9-A984-BCF18BEE39F0}" type="presParOf" srcId="{1C0E4C04-D7C6-4FDC-AC60-8E7B9801F1DB}" destId="{317293F1-F72D-4DF5-B69A-E32044588112}" srcOrd="2" destOrd="0" presId="urn:microsoft.com/office/officeart/2005/8/layout/process4"/>
    <dgm:cxn modelId="{C2DFA659-3B58-45F5-91DA-1F4BBC1083AC}" type="presParOf" srcId="{317293F1-F72D-4DF5-B69A-E32044588112}" destId="{0BBF42DB-231B-4AF3-B8F7-F81941F75D0C}" srcOrd="0" destOrd="0" presId="urn:microsoft.com/office/officeart/2005/8/layout/process4"/>
    <dgm:cxn modelId="{F1D09DE5-65CE-456D-96C4-B4AAE9E390EB}" type="presParOf" srcId="{317293F1-F72D-4DF5-B69A-E32044588112}" destId="{8446AD56-AA77-430E-9478-04B6625B719A}" srcOrd="1" destOrd="0" presId="urn:microsoft.com/office/officeart/2005/8/layout/process4"/>
    <dgm:cxn modelId="{46406D9B-88EF-4C62-A519-95AD15345A2E}" type="presParOf" srcId="{317293F1-F72D-4DF5-B69A-E32044588112}" destId="{55681A03-0C43-44E4-9CF5-F822DD67DFB8}" srcOrd="2" destOrd="0" presId="urn:microsoft.com/office/officeart/2005/8/layout/process4"/>
    <dgm:cxn modelId="{BD64C629-1360-447A-AB09-B487D2E7B59F}" type="presParOf" srcId="{5E5132EE-D147-4553-AB4B-022FCCF4BCE4}" destId="{2B11B9FD-E82B-4736-842B-0E8FD30811C2}" srcOrd="3" destOrd="0" presId="urn:microsoft.com/office/officeart/2005/8/layout/process4"/>
    <dgm:cxn modelId="{0D98B042-41EA-4F4C-8774-62EEBB3EA108}" type="presParOf" srcId="{5E5132EE-D147-4553-AB4B-022FCCF4BCE4}" destId="{F2F8CF27-9C5E-4DBC-8C2D-CC2925115E8F}" srcOrd="4" destOrd="0" presId="urn:microsoft.com/office/officeart/2005/8/layout/process4"/>
    <dgm:cxn modelId="{CA6E17DB-0464-49AE-901C-F5E58398B4AF}" type="presParOf" srcId="{F2F8CF27-9C5E-4DBC-8C2D-CC2925115E8F}" destId="{076487E6-8CAF-4188-BF42-4EDB22A26C9B}" srcOrd="0" destOrd="0" presId="urn:microsoft.com/office/officeart/2005/8/layout/process4"/>
    <dgm:cxn modelId="{03672D9B-C19E-4C6A-B759-12463CE98CBA}" type="presParOf" srcId="{5E5132EE-D147-4553-AB4B-022FCCF4BCE4}" destId="{3400FCB6-091C-4A3F-8804-73075F600DBC}" srcOrd="5" destOrd="0" presId="urn:microsoft.com/office/officeart/2005/8/layout/process4"/>
    <dgm:cxn modelId="{1FC8E5AF-CA0D-4871-B4B2-A117038D95A6}" type="presParOf" srcId="{5E5132EE-D147-4553-AB4B-022FCCF4BCE4}" destId="{926B2844-E979-4D9F-8BE8-F015FEE0B193}" srcOrd="6" destOrd="0" presId="urn:microsoft.com/office/officeart/2005/8/layout/process4"/>
    <dgm:cxn modelId="{BD9C2A15-55EE-48E8-9DB4-1C869FEF7C7E}" type="presParOf" srcId="{926B2844-E979-4D9F-8BE8-F015FEE0B193}" destId="{23495A5E-53E9-4164-AC25-B637CEBE0A65}" srcOrd="0" destOrd="0" presId="urn:microsoft.com/office/officeart/2005/8/layout/process4"/>
    <dgm:cxn modelId="{9B9F0F94-A39B-4324-B5B0-F427E7D3C705}" type="presParOf" srcId="{926B2844-E979-4D9F-8BE8-F015FEE0B193}" destId="{146AB849-3E2F-4F86-82B4-3586BA61DA97}" srcOrd="1" destOrd="0" presId="urn:microsoft.com/office/officeart/2005/8/layout/process4"/>
    <dgm:cxn modelId="{22E8122F-D123-49C1-84E0-ED6C2D8B32B9}" type="presParOf" srcId="{926B2844-E979-4D9F-8BE8-F015FEE0B193}" destId="{0257EC48-E919-4303-AD28-AF75DB7D0739}" srcOrd="2" destOrd="0" presId="urn:microsoft.com/office/officeart/2005/8/layout/process4"/>
    <dgm:cxn modelId="{55531B06-4A36-4AA5-A922-0E64D5557EC7}" type="presParOf" srcId="{0257EC48-E919-4303-AD28-AF75DB7D0739}" destId="{C572013E-1204-487F-ACE9-17B1136CB386}" srcOrd="0" destOrd="0" presId="urn:microsoft.com/office/officeart/2005/8/layout/process4"/>
    <dgm:cxn modelId="{EA0692F5-747D-4915-9B29-5A2D5E8F8975}" type="presParOf" srcId="{5E5132EE-D147-4553-AB4B-022FCCF4BCE4}" destId="{DAC69B68-247A-4E61-AE40-403B2941CC0F}" srcOrd="7" destOrd="0" presId="urn:microsoft.com/office/officeart/2005/8/layout/process4"/>
    <dgm:cxn modelId="{1101D4E3-04FD-4F18-B935-73F05A5FDDA0}" type="presParOf" srcId="{5E5132EE-D147-4553-AB4B-022FCCF4BCE4}" destId="{D67032AD-46EA-4BB1-83FD-D5396A310367}" srcOrd="8" destOrd="0" presId="urn:microsoft.com/office/officeart/2005/8/layout/process4"/>
    <dgm:cxn modelId="{9982B2BA-4504-423F-8D22-0327876D979B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4BE7B1E9-531F-4FCA-B9C3-71E530A1D516}">
      <dgm:prSet custT="1"/>
      <dgm:spPr/>
      <dgm:t>
        <a:bodyPr/>
        <a:lstStyle/>
        <a:p>
          <a:r>
            <a:rPr lang="cs-CZ" sz="2400"/>
            <a:t>vláda</a:t>
          </a:r>
          <a:endParaRPr lang="cs-CZ" sz="2400" dirty="0"/>
        </a:p>
      </dgm:t>
    </dgm:pt>
    <dgm:pt modelId="{1DD08D75-E386-4D88-B1FD-6D37C7389360}" type="parTrans" cxnId="{2E03C6A7-72DF-4A3E-857F-73D0DF61EBB0}">
      <dgm:prSet/>
      <dgm:spPr/>
      <dgm:t>
        <a:bodyPr/>
        <a:lstStyle/>
        <a:p>
          <a:endParaRPr lang="cs-CZ"/>
        </a:p>
      </dgm:t>
    </dgm:pt>
    <dgm:pt modelId="{97FF9423-E962-4EFD-890E-B906AB8322D8}" type="sibTrans" cxnId="{2E03C6A7-72DF-4A3E-857F-73D0DF61EBB0}">
      <dgm:prSet/>
      <dgm:spPr/>
      <dgm:t>
        <a:bodyPr/>
        <a:lstStyle/>
        <a:p>
          <a:endParaRPr lang="cs-CZ"/>
        </a:p>
      </dgm:t>
    </dgm:pt>
    <dgm:pt modelId="{76526A20-A651-4B3D-B9E0-8600D7193667}">
      <dgm:prSet custT="1"/>
      <dgm:spPr/>
      <dgm:t>
        <a:bodyPr/>
        <a:lstStyle/>
        <a:p>
          <a:r>
            <a:rPr lang="cs-CZ" sz="2400" dirty="0"/>
            <a:t>Poslanecká sněmovna</a:t>
          </a:r>
        </a:p>
      </dgm:t>
    </dgm:pt>
    <dgm:pt modelId="{9466A9A7-4FAF-414F-A458-BF7DAE3F4BE6}" type="parTrans" cxnId="{CA0F3C2E-BCCA-4158-BA01-599EC462EA1A}">
      <dgm:prSet/>
      <dgm:spPr/>
      <dgm:t>
        <a:bodyPr/>
        <a:lstStyle/>
        <a:p>
          <a:endParaRPr lang="cs-CZ"/>
        </a:p>
      </dgm:t>
    </dgm:pt>
    <dgm:pt modelId="{EB664C54-3F9A-4A41-B193-398BE9286AF0}" type="sibTrans" cxnId="{CA0F3C2E-BCCA-4158-BA01-599EC462EA1A}">
      <dgm:prSet/>
      <dgm:spPr/>
      <dgm:t>
        <a:bodyPr/>
        <a:lstStyle/>
        <a:p>
          <a:endParaRPr lang="cs-CZ"/>
        </a:p>
      </dgm:t>
    </dgm:pt>
    <dgm:pt modelId="{2723A85D-72F4-4B42-B9C8-57CA9A7FF208}">
      <dgm:prSet custT="1"/>
      <dgm:spPr/>
      <dgm:t>
        <a:bodyPr/>
        <a:lstStyle/>
        <a:p>
          <a:r>
            <a:rPr lang="cs-CZ" sz="2400" dirty="0"/>
            <a:t>Senát</a:t>
          </a:r>
        </a:p>
      </dgm:t>
    </dgm:pt>
    <dgm:pt modelId="{69FBF2B9-5173-4D8F-B5D4-FE39F1580E29}" type="parTrans" cxnId="{4A22D74B-83E6-413F-871F-47137BFDDAE9}">
      <dgm:prSet/>
      <dgm:spPr/>
      <dgm:t>
        <a:bodyPr/>
        <a:lstStyle/>
        <a:p>
          <a:endParaRPr lang="cs-CZ"/>
        </a:p>
      </dgm:t>
    </dgm:pt>
    <dgm:pt modelId="{792F3E6C-708F-4566-8628-F01414D73DFA}" type="sibTrans" cxnId="{4A22D74B-83E6-413F-871F-47137BFDDAE9}">
      <dgm:prSet/>
      <dgm:spPr/>
      <dgm:t>
        <a:bodyPr/>
        <a:lstStyle/>
        <a:p>
          <a:endParaRPr lang="cs-CZ"/>
        </a:p>
      </dgm:t>
    </dgm:pt>
    <dgm:pt modelId="{89B1C775-9695-410C-A691-E2E815679F58}">
      <dgm:prSet custT="1"/>
      <dgm:spPr/>
      <dgm:t>
        <a:bodyPr/>
        <a:lstStyle/>
        <a:p>
          <a:r>
            <a:rPr lang="cs-CZ" sz="2400" dirty="0"/>
            <a:t>prezident</a:t>
          </a:r>
        </a:p>
      </dgm:t>
    </dgm:pt>
    <dgm:pt modelId="{3CE2A596-5468-4DCA-BAA2-1DA72E912F20}" type="parTrans" cxnId="{AE5C57F0-4529-4149-9914-EB39BF30755B}">
      <dgm:prSet/>
      <dgm:spPr/>
      <dgm:t>
        <a:bodyPr/>
        <a:lstStyle/>
        <a:p>
          <a:endParaRPr lang="cs-CZ"/>
        </a:p>
      </dgm:t>
    </dgm:pt>
    <dgm:pt modelId="{1A6C30D6-9ED9-413E-9B86-4F01C8317A20}" type="sibTrans" cxnId="{AE5C57F0-4529-4149-9914-EB39BF30755B}">
      <dgm:prSet/>
      <dgm:spPr/>
      <dgm:t>
        <a:bodyPr/>
        <a:lstStyle/>
        <a:p>
          <a:endParaRPr lang="cs-CZ"/>
        </a:p>
      </dgm:t>
    </dgm:pt>
    <dgm:pt modelId="{2C1AA8D7-9729-4A14-840B-9B243F8C4B22}">
      <dgm:prSet custT="1"/>
      <dgm:spPr/>
      <dgm:t>
        <a:bodyPr/>
        <a:lstStyle/>
        <a:p>
          <a:r>
            <a:rPr lang="cs-CZ" sz="2400" dirty="0"/>
            <a:t>Sbírka zákonů a mezinárodních smluv</a:t>
          </a:r>
        </a:p>
      </dgm:t>
    </dgm:pt>
    <dgm:pt modelId="{1E4A5698-41AB-48E9-851B-86A125A49A49}" type="parTrans" cxnId="{3512B72E-F6D5-4356-8D1C-FD56C68B84BB}">
      <dgm:prSet/>
      <dgm:spPr/>
      <dgm:t>
        <a:bodyPr/>
        <a:lstStyle/>
        <a:p>
          <a:endParaRPr lang="cs-CZ"/>
        </a:p>
      </dgm:t>
    </dgm:pt>
    <dgm:pt modelId="{7BB9CC8B-58B4-4C13-AC28-11FF53D96E5C}" type="sibTrans" cxnId="{3512B72E-F6D5-4356-8D1C-FD56C68B84BB}">
      <dgm:prSet/>
      <dgm:spPr/>
      <dgm:t>
        <a:bodyPr/>
        <a:lstStyle/>
        <a:p>
          <a:endParaRPr lang="cs-CZ"/>
        </a:p>
      </dgm:t>
    </dgm:pt>
    <dgm:pt modelId="{A520353F-B200-44A1-AB09-50CC6F871AF1}">
      <dgm:prSet custT="1"/>
      <dgm:spPr/>
      <dgm:t>
        <a:bodyPr/>
        <a:lstStyle/>
        <a:p>
          <a:r>
            <a:rPr lang="cs-CZ" sz="1800" dirty="0"/>
            <a:t>možnost vrácení zpět Poslanecké sněmovně</a:t>
          </a:r>
        </a:p>
      </dgm:t>
    </dgm:pt>
    <dgm:pt modelId="{3EEDC660-41F8-4291-ADE1-E8B3449C94F6}" type="parTrans" cxnId="{567497F2-082E-4743-A858-628B14909E4E}">
      <dgm:prSet/>
      <dgm:spPr/>
      <dgm:t>
        <a:bodyPr/>
        <a:lstStyle/>
        <a:p>
          <a:endParaRPr lang="cs-CZ"/>
        </a:p>
      </dgm:t>
    </dgm:pt>
    <dgm:pt modelId="{E5C6B4CB-4B12-4317-8268-20C9E0F51012}" type="sibTrans" cxnId="{567497F2-082E-4743-A858-628B14909E4E}">
      <dgm:prSet/>
      <dgm:spPr/>
      <dgm:t>
        <a:bodyPr/>
        <a:lstStyle/>
        <a:p>
          <a:endParaRPr lang="cs-CZ"/>
        </a:p>
      </dgm:t>
    </dgm:pt>
    <dgm:pt modelId="{53631296-F301-4C59-B805-B7C46555E4D5}">
      <dgm:prSet custT="1"/>
      <dgm:spPr/>
      <dgm:t>
        <a:bodyPr/>
        <a:lstStyle/>
        <a:p>
          <a:r>
            <a:rPr lang="cs-CZ" sz="1800" dirty="0"/>
            <a:t>možnost vrácení zpět Poslanecké sněmovně</a:t>
          </a:r>
        </a:p>
      </dgm:t>
    </dgm:pt>
    <dgm:pt modelId="{17C6BA7C-447B-4063-981D-4BE1D50CAC2B}" type="parTrans" cxnId="{D8274F64-CB5B-4313-A4E9-4766A603DCF2}">
      <dgm:prSet/>
      <dgm:spPr/>
      <dgm:t>
        <a:bodyPr/>
        <a:lstStyle/>
        <a:p>
          <a:endParaRPr lang="cs-CZ"/>
        </a:p>
      </dgm:t>
    </dgm:pt>
    <dgm:pt modelId="{C0E55250-DF04-46B9-8B89-C016075F8E31}" type="sibTrans" cxnId="{D8274F64-CB5B-4313-A4E9-4766A603DCF2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DD0017F9-47F7-479C-8664-7311C5C1F38E}" type="pres">
      <dgm:prSet presAssocID="{2C1AA8D7-9729-4A14-840B-9B243F8C4B22}" presName="boxAndChildren" presStyleCnt="0"/>
      <dgm:spPr/>
    </dgm:pt>
    <dgm:pt modelId="{DC285415-EF27-4630-AED6-27ED12DD25A6}" type="pres">
      <dgm:prSet presAssocID="{2C1AA8D7-9729-4A14-840B-9B243F8C4B22}" presName="parentTextBox" presStyleLbl="node1" presStyleIdx="0" presStyleCnt="5"/>
      <dgm:spPr/>
    </dgm:pt>
    <dgm:pt modelId="{28200BFA-E03E-467C-B0EC-863ADDB94EA6}" type="pres">
      <dgm:prSet presAssocID="{1A6C30D6-9ED9-413E-9B86-4F01C8317A20}" presName="sp" presStyleCnt="0"/>
      <dgm:spPr/>
    </dgm:pt>
    <dgm:pt modelId="{0D8E6177-4B33-4973-B4C9-4110B0E42046}" type="pres">
      <dgm:prSet presAssocID="{89B1C775-9695-410C-A691-E2E815679F58}" presName="arrowAndChildren" presStyleCnt="0"/>
      <dgm:spPr/>
    </dgm:pt>
    <dgm:pt modelId="{E7D9BFC1-D6BC-4680-95AD-510A67F8A6EA}" type="pres">
      <dgm:prSet presAssocID="{89B1C775-9695-410C-A691-E2E815679F58}" presName="parentTextArrow" presStyleLbl="node1" presStyleIdx="0" presStyleCnt="5"/>
      <dgm:spPr/>
    </dgm:pt>
    <dgm:pt modelId="{89F48B82-858C-4F14-84F1-8AB69030E719}" type="pres">
      <dgm:prSet presAssocID="{89B1C775-9695-410C-A691-E2E815679F58}" presName="arrow" presStyleLbl="node1" presStyleIdx="1" presStyleCnt="5"/>
      <dgm:spPr/>
    </dgm:pt>
    <dgm:pt modelId="{45FC8304-5571-4F0B-963E-51472BFBC6B6}" type="pres">
      <dgm:prSet presAssocID="{89B1C775-9695-410C-A691-E2E815679F58}" presName="descendantArrow" presStyleCnt="0"/>
      <dgm:spPr/>
    </dgm:pt>
    <dgm:pt modelId="{D21A201E-8B3C-4B50-B357-15A4CE9104F2}" type="pres">
      <dgm:prSet presAssocID="{53631296-F301-4C59-B805-B7C46555E4D5}" presName="childTextArrow" presStyleLbl="fgAccFollowNode1" presStyleIdx="0" presStyleCnt="2">
        <dgm:presLayoutVars>
          <dgm:bulletEnabled val="1"/>
        </dgm:presLayoutVars>
      </dgm:prSet>
      <dgm:spPr/>
    </dgm:pt>
    <dgm:pt modelId="{35E34829-A2C4-4452-9E67-597DB9FC6BDB}" type="pres">
      <dgm:prSet presAssocID="{792F3E6C-708F-4566-8628-F01414D73DFA}" presName="sp" presStyleCnt="0"/>
      <dgm:spPr/>
    </dgm:pt>
    <dgm:pt modelId="{9D6A7C27-1CA2-409D-8079-4F93FBADF7EE}" type="pres">
      <dgm:prSet presAssocID="{2723A85D-72F4-4B42-B9C8-57CA9A7FF208}" presName="arrowAndChildren" presStyleCnt="0"/>
      <dgm:spPr/>
    </dgm:pt>
    <dgm:pt modelId="{BA802404-2F7A-40C7-9AEB-2B0ED0DABF77}" type="pres">
      <dgm:prSet presAssocID="{2723A85D-72F4-4B42-B9C8-57CA9A7FF208}" presName="parentTextArrow" presStyleLbl="node1" presStyleIdx="1" presStyleCnt="5"/>
      <dgm:spPr/>
    </dgm:pt>
    <dgm:pt modelId="{F4174975-0308-4E3C-980E-E37629B5393A}" type="pres">
      <dgm:prSet presAssocID="{2723A85D-72F4-4B42-B9C8-57CA9A7FF208}" presName="arrow" presStyleLbl="node1" presStyleIdx="2" presStyleCnt="5"/>
      <dgm:spPr/>
    </dgm:pt>
    <dgm:pt modelId="{AEBDABCD-586E-44D9-9F04-AE52744CD68F}" type="pres">
      <dgm:prSet presAssocID="{2723A85D-72F4-4B42-B9C8-57CA9A7FF208}" presName="descendantArrow" presStyleCnt="0"/>
      <dgm:spPr/>
    </dgm:pt>
    <dgm:pt modelId="{F30E88D7-A196-4E96-ACB0-19F1F297F985}" type="pres">
      <dgm:prSet presAssocID="{A520353F-B200-44A1-AB09-50CC6F871AF1}" presName="childTextArrow" presStyleLbl="fgAccFollowNode1" presStyleIdx="1" presStyleCnt="2">
        <dgm:presLayoutVars>
          <dgm:bulletEnabled val="1"/>
        </dgm:presLayoutVars>
      </dgm:prSet>
      <dgm:spPr/>
    </dgm:pt>
    <dgm:pt modelId="{394D0FA9-5962-4479-A3F9-30E270C6B4CD}" type="pres">
      <dgm:prSet presAssocID="{EB664C54-3F9A-4A41-B193-398BE9286AF0}" presName="sp" presStyleCnt="0"/>
      <dgm:spPr/>
    </dgm:pt>
    <dgm:pt modelId="{78F87EC2-D5AA-4935-9650-2FDB07C28A01}" type="pres">
      <dgm:prSet presAssocID="{76526A20-A651-4B3D-B9E0-8600D7193667}" presName="arrowAndChildren" presStyleCnt="0"/>
      <dgm:spPr/>
    </dgm:pt>
    <dgm:pt modelId="{72555C41-F799-4D46-87EF-9851DCFD461C}" type="pres">
      <dgm:prSet presAssocID="{76526A20-A651-4B3D-B9E0-8600D7193667}" presName="parentTextArrow" presStyleLbl="node1" presStyleIdx="3" presStyleCnt="5"/>
      <dgm:spPr/>
    </dgm:pt>
    <dgm:pt modelId="{73EE024B-B05E-4258-93CE-7D36103C141E}" type="pres">
      <dgm:prSet presAssocID="{97FF9423-E962-4EFD-890E-B906AB8322D8}" presName="sp" presStyleCnt="0"/>
      <dgm:spPr/>
    </dgm:pt>
    <dgm:pt modelId="{5B9C2122-3B4B-45E1-A4CC-86757732CE21}" type="pres">
      <dgm:prSet presAssocID="{4BE7B1E9-531F-4FCA-B9C3-71E530A1D516}" presName="arrowAndChildren" presStyleCnt="0"/>
      <dgm:spPr/>
    </dgm:pt>
    <dgm:pt modelId="{8C234DEC-3487-4E8B-98B3-14FA5DC659D0}" type="pres">
      <dgm:prSet presAssocID="{4BE7B1E9-531F-4FCA-B9C3-71E530A1D516}" presName="parentTextArrow" presStyleLbl="node1" presStyleIdx="4" presStyleCnt="5"/>
      <dgm:spPr/>
    </dgm:pt>
  </dgm:ptLst>
  <dgm:cxnLst>
    <dgm:cxn modelId="{816BA32B-9EFC-4C53-A848-89245B1E1E50}" type="presOf" srcId="{89B1C775-9695-410C-A691-E2E815679F58}" destId="{89F48B82-858C-4F14-84F1-8AB69030E719}" srcOrd="1" destOrd="0" presId="urn:microsoft.com/office/officeart/2005/8/layout/process4"/>
    <dgm:cxn modelId="{CA0F3C2E-BCCA-4158-BA01-599EC462EA1A}" srcId="{39EB460C-6B60-4064-A00D-16D2CC2F5973}" destId="{76526A20-A651-4B3D-B9E0-8600D7193667}" srcOrd="1" destOrd="0" parTransId="{9466A9A7-4FAF-414F-A458-BF7DAE3F4BE6}" sibTransId="{EB664C54-3F9A-4A41-B193-398BE9286AF0}"/>
    <dgm:cxn modelId="{8D77AD2E-1F5E-4194-B882-EB372A43A17D}" type="presOf" srcId="{A520353F-B200-44A1-AB09-50CC6F871AF1}" destId="{F30E88D7-A196-4E96-ACB0-19F1F297F985}" srcOrd="0" destOrd="0" presId="urn:microsoft.com/office/officeart/2005/8/layout/process4"/>
    <dgm:cxn modelId="{3512B72E-F6D5-4356-8D1C-FD56C68B84BB}" srcId="{39EB460C-6B60-4064-A00D-16D2CC2F5973}" destId="{2C1AA8D7-9729-4A14-840B-9B243F8C4B22}" srcOrd="4" destOrd="0" parTransId="{1E4A5698-41AB-48E9-851B-86A125A49A49}" sibTransId="{7BB9CC8B-58B4-4C13-AC28-11FF53D96E5C}"/>
    <dgm:cxn modelId="{4A2E5E2F-5D53-40A9-97FA-750E5369C6D7}" type="presOf" srcId="{53631296-F301-4C59-B805-B7C46555E4D5}" destId="{D21A201E-8B3C-4B50-B357-15A4CE9104F2}" srcOrd="0" destOrd="0" presId="urn:microsoft.com/office/officeart/2005/8/layout/process4"/>
    <dgm:cxn modelId="{4689A039-1BB1-45D5-B522-1C813D881A1C}" type="presOf" srcId="{76526A20-A651-4B3D-B9E0-8600D7193667}" destId="{72555C41-F799-4D46-87EF-9851DCFD461C}" srcOrd="0" destOrd="0" presId="urn:microsoft.com/office/officeart/2005/8/layout/process4"/>
    <dgm:cxn modelId="{BD4A8E42-72D4-49DC-A4AA-58F769BBFDEB}" type="presOf" srcId="{2723A85D-72F4-4B42-B9C8-57CA9A7FF208}" destId="{BA802404-2F7A-40C7-9AEB-2B0ED0DABF77}" srcOrd="0" destOrd="0" presId="urn:microsoft.com/office/officeart/2005/8/layout/process4"/>
    <dgm:cxn modelId="{D8274F64-CB5B-4313-A4E9-4766A603DCF2}" srcId="{89B1C775-9695-410C-A691-E2E815679F58}" destId="{53631296-F301-4C59-B805-B7C46555E4D5}" srcOrd="0" destOrd="0" parTransId="{17C6BA7C-447B-4063-981D-4BE1D50CAC2B}" sibTransId="{C0E55250-DF04-46B9-8B89-C016075F8E31}"/>
    <dgm:cxn modelId="{4A22D74B-83E6-413F-871F-47137BFDDAE9}" srcId="{39EB460C-6B60-4064-A00D-16D2CC2F5973}" destId="{2723A85D-72F4-4B42-B9C8-57CA9A7FF208}" srcOrd="2" destOrd="0" parTransId="{69FBF2B9-5173-4D8F-B5D4-FE39F1580E29}" sibTransId="{792F3E6C-708F-4566-8628-F01414D73DFA}"/>
    <dgm:cxn modelId="{F2A3E955-A3AA-48E0-A66B-36E24443CF87}" type="presOf" srcId="{2C1AA8D7-9729-4A14-840B-9B243F8C4B22}" destId="{DC285415-EF27-4630-AED6-27ED12DD25A6}" srcOrd="0" destOrd="0" presId="urn:microsoft.com/office/officeart/2005/8/layout/process4"/>
    <dgm:cxn modelId="{8307FA7F-EF9A-4555-816C-C62E20963B5F}" type="presOf" srcId="{89B1C775-9695-410C-A691-E2E815679F58}" destId="{E7D9BFC1-D6BC-4680-95AD-510A67F8A6EA}" srcOrd="0" destOrd="0" presId="urn:microsoft.com/office/officeart/2005/8/layout/process4"/>
    <dgm:cxn modelId="{2E03C6A7-72DF-4A3E-857F-73D0DF61EBB0}" srcId="{39EB460C-6B60-4064-A00D-16D2CC2F5973}" destId="{4BE7B1E9-531F-4FCA-B9C3-71E530A1D516}" srcOrd="0" destOrd="0" parTransId="{1DD08D75-E386-4D88-B1FD-6D37C7389360}" sibTransId="{97FF9423-E962-4EFD-890E-B906AB8322D8}"/>
    <dgm:cxn modelId="{4DC66DAF-F016-4209-8EE3-F424778CBDE3}" type="presOf" srcId="{2723A85D-72F4-4B42-B9C8-57CA9A7FF208}" destId="{F4174975-0308-4E3C-980E-E37629B5393A}" srcOrd="1" destOrd="0" presId="urn:microsoft.com/office/officeart/2005/8/layout/process4"/>
    <dgm:cxn modelId="{9D0B9ED2-E436-48FF-A42C-EA2F3E04D139}" type="presOf" srcId="{39EB460C-6B60-4064-A00D-16D2CC2F5973}" destId="{5E5132EE-D147-4553-AB4B-022FCCF4BCE4}" srcOrd="0" destOrd="0" presId="urn:microsoft.com/office/officeart/2005/8/layout/process4"/>
    <dgm:cxn modelId="{DA3482D3-404F-4822-8570-3EF1B678727B}" type="presOf" srcId="{4BE7B1E9-531F-4FCA-B9C3-71E530A1D516}" destId="{8C234DEC-3487-4E8B-98B3-14FA5DC659D0}" srcOrd="0" destOrd="0" presId="urn:microsoft.com/office/officeart/2005/8/layout/process4"/>
    <dgm:cxn modelId="{AE5C57F0-4529-4149-9914-EB39BF30755B}" srcId="{39EB460C-6B60-4064-A00D-16D2CC2F5973}" destId="{89B1C775-9695-410C-A691-E2E815679F58}" srcOrd="3" destOrd="0" parTransId="{3CE2A596-5468-4DCA-BAA2-1DA72E912F20}" sibTransId="{1A6C30D6-9ED9-413E-9B86-4F01C8317A20}"/>
    <dgm:cxn modelId="{567497F2-082E-4743-A858-628B14909E4E}" srcId="{2723A85D-72F4-4B42-B9C8-57CA9A7FF208}" destId="{A520353F-B200-44A1-AB09-50CC6F871AF1}" srcOrd="0" destOrd="0" parTransId="{3EEDC660-41F8-4291-ADE1-E8B3449C94F6}" sibTransId="{E5C6B4CB-4B12-4317-8268-20C9E0F51012}"/>
    <dgm:cxn modelId="{2E54A38E-6F08-4607-B1D3-7C9BD75A0B00}" type="presParOf" srcId="{5E5132EE-D147-4553-AB4B-022FCCF4BCE4}" destId="{DD0017F9-47F7-479C-8664-7311C5C1F38E}" srcOrd="0" destOrd="0" presId="urn:microsoft.com/office/officeart/2005/8/layout/process4"/>
    <dgm:cxn modelId="{AF8A2A57-6B43-4584-BABD-902A9D176FF7}" type="presParOf" srcId="{DD0017F9-47F7-479C-8664-7311C5C1F38E}" destId="{DC285415-EF27-4630-AED6-27ED12DD25A6}" srcOrd="0" destOrd="0" presId="urn:microsoft.com/office/officeart/2005/8/layout/process4"/>
    <dgm:cxn modelId="{7D9C628C-4C79-4529-83B2-4762A2C9136D}" type="presParOf" srcId="{5E5132EE-D147-4553-AB4B-022FCCF4BCE4}" destId="{28200BFA-E03E-467C-B0EC-863ADDB94EA6}" srcOrd="1" destOrd="0" presId="urn:microsoft.com/office/officeart/2005/8/layout/process4"/>
    <dgm:cxn modelId="{F59CDD60-E939-4435-8B2F-37F5A205D57F}" type="presParOf" srcId="{5E5132EE-D147-4553-AB4B-022FCCF4BCE4}" destId="{0D8E6177-4B33-4973-B4C9-4110B0E42046}" srcOrd="2" destOrd="0" presId="urn:microsoft.com/office/officeart/2005/8/layout/process4"/>
    <dgm:cxn modelId="{89AA5DE6-082F-4AB9-871E-4B51995F4C7A}" type="presParOf" srcId="{0D8E6177-4B33-4973-B4C9-4110B0E42046}" destId="{E7D9BFC1-D6BC-4680-95AD-510A67F8A6EA}" srcOrd="0" destOrd="0" presId="urn:microsoft.com/office/officeart/2005/8/layout/process4"/>
    <dgm:cxn modelId="{6B573F48-CD1A-4E60-993D-D3F283257FC6}" type="presParOf" srcId="{0D8E6177-4B33-4973-B4C9-4110B0E42046}" destId="{89F48B82-858C-4F14-84F1-8AB69030E719}" srcOrd="1" destOrd="0" presId="urn:microsoft.com/office/officeart/2005/8/layout/process4"/>
    <dgm:cxn modelId="{F04FC359-879F-450A-ACAF-526354E6E6D6}" type="presParOf" srcId="{0D8E6177-4B33-4973-B4C9-4110B0E42046}" destId="{45FC8304-5571-4F0B-963E-51472BFBC6B6}" srcOrd="2" destOrd="0" presId="urn:microsoft.com/office/officeart/2005/8/layout/process4"/>
    <dgm:cxn modelId="{64585F6A-D5B4-4738-BD47-EABA0CFC86B3}" type="presParOf" srcId="{45FC8304-5571-4F0B-963E-51472BFBC6B6}" destId="{D21A201E-8B3C-4B50-B357-15A4CE9104F2}" srcOrd="0" destOrd="0" presId="urn:microsoft.com/office/officeart/2005/8/layout/process4"/>
    <dgm:cxn modelId="{4E56B9E2-DACB-410A-B7B8-BF934BF490C7}" type="presParOf" srcId="{5E5132EE-D147-4553-AB4B-022FCCF4BCE4}" destId="{35E34829-A2C4-4452-9E67-597DB9FC6BDB}" srcOrd="3" destOrd="0" presId="urn:microsoft.com/office/officeart/2005/8/layout/process4"/>
    <dgm:cxn modelId="{86506707-CAD9-492D-80E8-CAB99D5D06DA}" type="presParOf" srcId="{5E5132EE-D147-4553-AB4B-022FCCF4BCE4}" destId="{9D6A7C27-1CA2-409D-8079-4F93FBADF7EE}" srcOrd="4" destOrd="0" presId="urn:microsoft.com/office/officeart/2005/8/layout/process4"/>
    <dgm:cxn modelId="{80146C37-067A-4008-8740-E45536B9FC52}" type="presParOf" srcId="{9D6A7C27-1CA2-409D-8079-4F93FBADF7EE}" destId="{BA802404-2F7A-40C7-9AEB-2B0ED0DABF77}" srcOrd="0" destOrd="0" presId="urn:microsoft.com/office/officeart/2005/8/layout/process4"/>
    <dgm:cxn modelId="{B28C5AF8-1EAD-47BA-9C93-049EBD4A06D1}" type="presParOf" srcId="{9D6A7C27-1CA2-409D-8079-4F93FBADF7EE}" destId="{F4174975-0308-4E3C-980E-E37629B5393A}" srcOrd="1" destOrd="0" presId="urn:microsoft.com/office/officeart/2005/8/layout/process4"/>
    <dgm:cxn modelId="{83BEE689-BC76-4268-8FEF-55FB7CFA0400}" type="presParOf" srcId="{9D6A7C27-1CA2-409D-8079-4F93FBADF7EE}" destId="{AEBDABCD-586E-44D9-9F04-AE52744CD68F}" srcOrd="2" destOrd="0" presId="urn:microsoft.com/office/officeart/2005/8/layout/process4"/>
    <dgm:cxn modelId="{66418A30-7177-4DF7-9704-DA56D5CCEEB7}" type="presParOf" srcId="{AEBDABCD-586E-44D9-9F04-AE52744CD68F}" destId="{F30E88D7-A196-4E96-ACB0-19F1F297F985}" srcOrd="0" destOrd="0" presId="urn:microsoft.com/office/officeart/2005/8/layout/process4"/>
    <dgm:cxn modelId="{366550FB-909D-445B-AE26-00C4234E68E1}" type="presParOf" srcId="{5E5132EE-D147-4553-AB4B-022FCCF4BCE4}" destId="{394D0FA9-5962-4479-A3F9-30E270C6B4CD}" srcOrd="5" destOrd="0" presId="urn:microsoft.com/office/officeart/2005/8/layout/process4"/>
    <dgm:cxn modelId="{398B7375-260A-4528-BDF2-468B06B338EA}" type="presParOf" srcId="{5E5132EE-D147-4553-AB4B-022FCCF4BCE4}" destId="{78F87EC2-D5AA-4935-9650-2FDB07C28A01}" srcOrd="6" destOrd="0" presId="urn:microsoft.com/office/officeart/2005/8/layout/process4"/>
    <dgm:cxn modelId="{A0F6F6CE-1756-4A25-B529-C347B13232A9}" type="presParOf" srcId="{78F87EC2-D5AA-4935-9650-2FDB07C28A01}" destId="{72555C41-F799-4D46-87EF-9851DCFD461C}" srcOrd="0" destOrd="0" presId="urn:microsoft.com/office/officeart/2005/8/layout/process4"/>
    <dgm:cxn modelId="{9A55CBC2-BEA9-4633-A7C4-3518560A5AE1}" type="presParOf" srcId="{5E5132EE-D147-4553-AB4B-022FCCF4BCE4}" destId="{73EE024B-B05E-4258-93CE-7D36103C141E}" srcOrd="7" destOrd="0" presId="urn:microsoft.com/office/officeart/2005/8/layout/process4"/>
    <dgm:cxn modelId="{42AF28C8-1FEC-4826-A12D-E16AE9F1A63C}" type="presParOf" srcId="{5E5132EE-D147-4553-AB4B-022FCCF4BCE4}" destId="{5B9C2122-3B4B-45E1-A4CC-86757732CE21}" srcOrd="8" destOrd="0" presId="urn:microsoft.com/office/officeart/2005/8/layout/process4"/>
    <dgm:cxn modelId="{473A627A-9C22-475B-A292-4560CF1B4C20}" type="presParOf" srcId="{5B9C2122-3B4B-45E1-A4CC-86757732CE21}" destId="{8C234DEC-3487-4E8B-98B3-14FA5DC659D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/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/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/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4BE7B1E9-531F-4FCA-B9C3-71E530A1D516}">
      <dgm:prSet custT="1"/>
      <dgm:spPr/>
      <dgm:t>
        <a:bodyPr/>
        <a:lstStyle/>
        <a:p>
          <a:r>
            <a:rPr lang="cs-CZ" sz="2400" dirty="0"/>
            <a:t>vláda</a:t>
          </a:r>
        </a:p>
      </dgm:t>
    </dgm:pt>
    <dgm:pt modelId="{1DD08D75-E386-4D88-B1FD-6D37C7389360}" type="parTrans" cxnId="{2E03C6A7-72DF-4A3E-857F-73D0DF61EBB0}">
      <dgm:prSet/>
      <dgm:spPr/>
      <dgm:t>
        <a:bodyPr/>
        <a:lstStyle/>
        <a:p>
          <a:endParaRPr lang="cs-CZ"/>
        </a:p>
      </dgm:t>
    </dgm:pt>
    <dgm:pt modelId="{97FF9423-E962-4EFD-890E-B906AB8322D8}" type="sibTrans" cxnId="{2E03C6A7-72DF-4A3E-857F-73D0DF61EBB0}">
      <dgm:prSet/>
      <dgm:spPr/>
      <dgm:t>
        <a:bodyPr/>
        <a:lstStyle/>
        <a:p>
          <a:endParaRPr lang="cs-CZ"/>
        </a:p>
      </dgm:t>
    </dgm:pt>
    <dgm:pt modelId="{BD1310DE-474C-4AEA-9D7F-3C15596A9B77}">
      <dgm:prSet custT="1"/>
      <dgm:spPr/>
      <dgm:t>
        <a:bodyPr/>
        <a:lstStyle/>
        <a:p>
          <a:r>
            <a:rPr lang="cs-CZ" sz="1800" dirty="0"/>
            <a:t>vypracováno stanovisko předsedy LRV</a:t>
          </a:r>
        </a:p>
      </dgm:t>
    </dgm:pt>
    <dgm:pt modelId="{0E18E19B-C0D0-4DC7-B66A-5B55342684B1}" type="parTrans" cxnId="{18FA8800-4C6B-4C15-B342-0151B737BE65}">
      <dgm:prSet/>
      <dgm:spPr/>
      <dgm:t>
        <a:bodyPr/>
        <a:lstStyle/>
        <a:p>
          <a:endParaRPr lang="cs-CZ"/>
        </a:p>
      </dgm:t>
    </dgm:pt>
    <dgm:pt modelId="{12120CCF-97DC-4B4E-B95B-256725032BF8}" type="sibTrans" cxnId="{18FA8800-4C6B-4C15-B342-0151B737BE65}">
      <dgm:prSet/>
      <dgm:spPr/>
      <dgm:t>
        <a:bodyPr/>
        <a:lstStyle/>
        <a:p>
          <a:endParaRPr lang="cs-CZ"/>
        </a:p>
      </dgm:t>
    </dgm:pt>
    <dgm:pt modelId="{C1408F14-41D8-4DED-82EE-C86BE17ACC42}">
      <dgm:prSet custT="1"/>
      <dgm:spPr/>
      <dgm:t>
        <a:bodyPr/>
        <a:lstStyle/>
        <a:p>
          <a:r>
            <a:rPr lang="cs-CZ" sz="1800" dirty="0"/>
            <a:t>usnesení vlády</a:t>
          </a:r>
        </a:p>
      </dgm:t>
    </dgm:pt>
    <dgm:pt modelId="{E59667E9-BE5D-4E3C-89E3-D2A66A13CFFD}" type="parTrans" cxnId="{52F023D1-799E-4FD0-865A-803D6255B046}">
      <dgm:prSet/>
      <dgm:spPr/>
      <dgm:t>
        <a:bodyPr/>
        <a:lstStyle/>
        <a:p>
          <a:endParaRPr lang="cs-CZ"/>
        </a:p>
      </dgm:t>
    </dgm:pt>
    <dgm:pt modelId="{15BDE326-EF80-46DC-8543-71E550500595}" type="sibTrans" cxnId="{52F023D1-799E-4FD0-865A-803D6255B046}">
      <dgm:prSet/>
      <dgm:spPr/>
      <dgm:t>
        <a:bodyPr/>
        <a:lstStyle/>
        <a:p>
          <a:endParaRPr lang="cs-CZ"/>
        </a:p>
      </dgm:t>
    </dgm:pt>
    <dgm:pt modelId="{0AEE395C-2A2A-41DA-877A-E18D221D690E}">
      <dgm:prSet custT="1"/>
      <dgm:spPr/>
      <dgm:t>
        <a:bodyPr/>
        <a:lstStyle/>
        <a:p>
          <a:r>
            <a:rPr lang="cs-CZ" sz="1800" dirty="0"/>
            <a:t>záleží na předkladateli</a:t>
          </a:r>
        </a:p>
      </dgm:t>
    </dgm:pt>
    <dgm:pt modelId="{F44018DF-F8C5-44B7-A6CF-AC29833FF11F}" type="parTrans" cxnId="{D12B1D97-6EB4-4AD0-80A5-3F1604B11785}">
      <dgm:prSet/>
      <dgm:spPr/>
      <dgm:t>
        <a:bodyPr/>
        <a:lstStyle/>
        <a:p>
          <a:endParaRPr lang="cs-CZ"/>
        </a:p>
      </dgm:t>
    </dgm:pt>
    <dgm:pt modelId="{76E2BA23-66C0-44FD-8142-8A8341B39223}" type="sibTrans" cxnId="{D12B1D97-6EB4-4AD0-80A5-3F1604B11785}">
      <dgm:prSet/>
      <dgm:spPr/>
      <dgm:t>
        <a:bodyPr/>
        <a:lstStyle/>
        <a:p>
          <a:endParaRPr lang="cs-CZ"/>
        </a:p>
      </dgm:t>
    </dgm:pt>
    <dgm:pt modelId="{ED5FBF94-2BBA-4829-A3C7-A020EC6602F6}">
      <dgm:prSet custT="1"/>
      <dgm:spPr/>
      <dgm:t>
        <a:bodyPr/>
        <a:lstStyle/>
        <a:p>
          <a:r>
            <a:rPr lang="cs-CZ" sz="2400" dirty="0"/>
            <a:t>Komise Legislativní rady vlády (možné i projednání LRV)</a:t>
          </a:r>
        </a:p>
      </dgm:t>
    </dgm:pt>
    <dgm:pt modelId="{789359FF-F6E3-4D99-BA36-E52B81B98E9F}" type="parTrans" cxnId="{B0662C5F-3ACF-4180-9B37-0248A58BDDF0}">
      <dgm:prSet/>
      <dgm:spPr/>
      <dgm:t>
        <a:bodyPr/>
        <a:lstStyle/>
        <a:p>
          <a:endParaRPr lang="cs-CZ"/>
        </a:p>
      </dgm:t>
    </dgm:pt>
    <dgm:pt modelId="{ACD4E616-F00B-4749-AF72-8354A32161F1}" type="sibTrans" cxnId="{B0662C5F-3ACF-4180-9B37-0248A58BDDF0}">
      <dgm:prSet/>
      <dgm:spPr/>
      <dgm:t>
        <a:bodyPr/>
        <a:lstStyle/>
        <a:p>
          <a:endParaRPr lang="cs-CZ"/>
        </a:p>
      </dgm:t>
    </dgm:pt>
    <dgm:pt modelId="{299F4364-77FA-430F-8AA5-0BBA068CCF4B}">
      <dgm:prSet custT="1"/>
      <dgm:spPr/>
      <dgm:t>
        <a:bodyPr/>
        <a:lstStyle/>
        <a:p>
          <a:r>
            <a:rPr lang="cs-CZ" sz="2400" dirty="0"/>
            <a:t>Sbírka zákonů a mezinárodních smluv</a:t>
          </a:r>
        </a:p>
      </dgm:t>
    </dgm:pt>
    <dgm:pt modelId="{25FD5344-D0D0-401E-90C0-13F52255E19F}" type="parTrans" cxnId="{F1C9C3DA-2714-4258-8E41-B097065F28DF}">
      <dgm:prSet/>
      <dgm:spPr/>
      <dgm:t>
        <a:bodyPr/>
        <a:lstStyle/>
        <a:p>
          <a:endParaRPr lang="cs-CZ"/>
        </a:p>
      </dgm:t>
    </dgm:pt>
    <dgm:pt modelId="{F087652B-E35A-4155-BFCD-083E5DE52730}" type="sibTrans" cxnId="{F1C9C3DA-2714-4258-8E41-B097065F28DF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334CE2D7-B52B-4B12-B088-24688405A97D}" type="pres">
      <dgm:prSet presAssocID="{299F4364-77FA-430F-8AA5-0BBA068CCF4B}" presName="boxAndChildren" presStyleCnt="0"/>
      <dgm:spPr/>
    </dgm:pt>
    <dgm:pt modelId="{82E26889-3F3E-4E8D-8DF8-7EA3FFDC1681}" type="pres">
      <dgm:prSet presAssocID="{299F4364-77FA-430F-8AA5-0BBA068CCF4B}" presName="parentTextBox" presStyleLbl="node1" presStyleIdx="0" presStyleCnt="6"/>
      <dgm:spPr/>
    </dgm:pt>
    <dgm:pt modelId="{73EE024B-B05E-4258-93CE-7D36103C141E}" type="pres">
      <dgm:prSet presAssocID="{97FF9423-E962-4EFD-890E-B906AB8322D8}" presName="sp" presStyleCnt="0"/>
      <dgm:spPr/>
    </dgm:pt>
    <dgm:pt modelId="{5B9C2122-3B4B-45E1-A4CC-86757732CE21}" type="pres">
      <dgm:prSet presAssocID="{4BE7B1E9-531F-4FCA-B9C3-71E530A1D516}" presName="arrowAndChildren" presStyleCnt="0"/>
      <dgm:spPr/>
    </dgm:pt>
    <dgm:pt modelId="{8C234DEC-3487-4E8B-98B3-14FA5DC659D0}" type="pres">
      <dgm:prSet presAssocID="{4BE7B1E9-531F-4FCA-B9C3-71E530A1D516}" presName="parentTextArrow" presStyleLbl="node1" presStyleIdx="0" presStyleCnt="6"/>
      <dgm:spPr/>
    </dgm:pt>
    <dgm:pt modelId="{82A81BE2-5A84-4026-A0A5-979C90248474}" type="pres">
      <dgm:prSet presAssocID="{4BE7B1E9-531F-4FCA-B9C3-71E530A1D516}" presName="arrow" presStyleLbl="node1" presStyleIdx="1" presStyleCnt="6"/>
      <dgm:spPr/>
    </dgm:pt>
    <dgm:pt modelId="{B8C9F23F-B6F9-4974-B6FE-1AA8EB3180A2}" type="pres">
      <dgm:prSet presAssocID="{4BE7B1E9-531F-4FCA-B9C3-71E530A1D516}" presName="descendantArrow" presStyleCnt="0"/>
      <dgm:spPr/>
    </dgm:pt>
    <dgm:pt modelId="{D6B18889-BC6C-4BEE-94F5-1C9B4462D930}" type="pres">
      <dgm:prSet presAssocID="{C1408F14-41D8-4DED-82EE-C86BE17ACC42}" presName="childTextArrow" presStyleLbl="fgAccFollowNode1" presStyleIdx="0" presStyleCnt="3">
        <dgm:presLayoutVars>
          <dgm:bulletEnabled val="1"/>
        </dgm:presLayoutVars>
      </dgm:prSet>
      <dgm:spPr/>
    </dgm:pt>
    <dgm:pt modelId="{BED37633-E334-4700-A382-2CAD634D4D10}" type="pres">
      <dgm:prSet presAssocID="{ACD4E616-F00B-4749-AF72-8354A32161F1}" presName="sp" presStyleCnt="0"/>
      <dgm:spPr/>
    </dgm:pt>
    <dgm:pt modelId="{35FA8484-ADBB-40F9-BF64-6E68430667F5}" type="pres">
      <dgm:prSet presAssocID="{ED5FBF94-2BBA-4829-A3C7-A020EC6602F6}" presName="arrowAndChildren" presStyleCnt="0"/>
      <dgm:spPr/>
    </dgm:pt>
    <dgm:pt modelId="{33C326B7-F43A-43A4-8025-325245C99B09}" type="pres">
      <dgm:prSet presAssocID="{ED5FBF94-2BBA-4829-A3C7-A020EC6602F6}" presName="parentTextArrow" presStyleLbl="node1" presStyleIdx="1" presStyleCnt="6"/>
      <dgm:spPr/>
    </dgm:pt>
    <dgm:pt modelId="{FDEAE34E-2459-4CEF-9540-0B9165C00F0E}" type="pres">
      <dgm:prSet presAssocID="{ED5FBF94-2BBA-4829-A3C7-A020EC6602F6}" presName="arrow" presStyleLbl="node1" presStyleIdx="2" presStyleCnt="6"/>
      <dgm:spPr/>
    </dgm:pt>
    <dgm:pt modelId="{77E940FF-5D3F-48B7-B875-754256C158D2}" type="pres">
      <dgm:prSet presAssocID="{ED5FBF94-2BBA-4829-A3C7-A020EC6602F6}" presName="descendantArrow" presStyleCnt="0"/>
      <dgm:spPr/>
    </dgm:pt>
    <dgm:pt modelId="{CA0A9162-B0DB-496D-AD86-16BF10582D61}" type="pres">
      <dgm:prSet presAssocID="{BD1310DE-474C-4AEA-9D7F-3C15596A9B77}" presName="childTextArrow" presStyleLbl="fgAccFollowNode1" presStyleIdx="1" presStyleCnt="3">
        <dgm:presLayoutVars>
          <dgm:bulletEnabled val="1"/>
        </dgm:presLayoutVars>
      </dgm:prSet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3" presStyleCnt="6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3" presStyleCnt="6"/>
      <dgm:spPr/>
    </dgm:pt>
    <dgm:pt modelId="{131BC175-2A3C-490A-9160-8C36BE4F4DA3}" type="pres">
      <dgm:prSet presAssocID="{9E015635-EA92-4CB9-9973-824E13B33FF4}" presName="arrow" presStyleLbl="node1" presStyleIdx="4" presStyleCnt="6"/>
      <dgm:spPr/>
    </dgm:pt>
    <dgm:pt modelId="{A06DFB14-F527-4F42-A286-C6DCA939DA95}" type="pres">
      <dgm:prSet presAssocID="{9E015635-EA92-4CB9-9973-824E13B33FF4}" presName="descendantArrow" presStyleCnt="0"/>
      <dgm:spPr/>
    </dgm:pt>
    <dgm:pt modelId="{4AA93209-7AD5-4D74-B86F-3C242D22C1B2}" type="pres">
      <dgm:prSet presAssocID="{0AEE395C-2A2A-41DA-877A-E18D221D690E}" presName="childTextArrow" presStyleLbl="fgAccFollowNode1" presStyleIdx="2" presStyleCnt="3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5" presStyleCnt="6"/>
      <dgm:spPr/>
    </dgm:pt>
  </dgm:ptLst>
  <dgm:cxnLst>
    <dgm:cxn modelId="{18FA8800-4C6B-4C15-B342-0151B737BE65}" srcId="{ED5FBF94-2BBA-4829-A3C7-A020EC6602F6}" destId="{BD1310DE-474C-4AEA-9D7F-3C15596A9B77}" srcOrd="0" destOrd="0" parTransId="{0E18E19B-C0D0-4DC7-B66A-5B55342684B1}" sibTransId="{12120CCF-97DC-4B4E-B95B-256725032BF8}"/>
    <dgm:cxn modelId="{94D0E909-3D9C-4A9B-B236-BC99AB5BCEEE}" type="presOf" srcId="{299F4364-77FA-430F-8AA5-0BBA068CCF4B}" destId="{82E26889-3F3E-4E8D-8DF8-7EA3FFDC1681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04FC6D36-0FD7-4699-A6F0-2274F08FD014}" type="presOf" srcId="{ED5FBF94-2BBA-4829-A3C7-A020EC6602F6}" destId="{FDEAE34E-2459-4CEF-9540-0B9165C00F0E}" srcOrd="1" destOrd="0" presId="urn:microsoft.com/office/officeart/2005/8/layout/process4"/>
    <dgm:cxn modelId="{3F27D840-C515-4E8D-98DD-32AE77115287}" type="presOf" srcId="{ED5FBF94-2BBA-4829-A3C7-A020EC6602F6}" destId="{33C326B7-F43A-43A4-8025-325245C99B09}" srcOrd="0" destOrd="0" presId="urn:microsoft.com/office/officeart/2005/8/layout/process4"/>
    <dgm:cxn modelId="{B0662C5F-3ACF-4180-9B37-0248A58BDDF0}" srcId="{39EB460C-6B60-4064-A00D-16D2CC2F5973}" destId="{ED5FBF94-2BBA-4829-A3C7-A020EC6602F6}" srcOrd="3" destOrd="0" parTransId="{789359FF-F6E3-4D99-BA36-E52B81B98E9F}" sibTransId="{ACD4E616-F00B-4749-AF72-8354A32161F1}"/>
    <dgm:cxn modelId="{284F5773-D03D-419F-9292-5C12886FA065}" type="presOf" srcId="{BD1310DE-474C-4AEA-9D7F-3C15596A9B77}" destId="{CA0A9162-B0DB-496D-AD86-16BF10582D61}" srcOrd="0" destOrd="0" presId="urn:microsoft.com/office/officeart/2005/8/layout/process4"/>
    <dgm:cxn modelId="{5C9BFE79-32C1-46C2-9336-1C91011E81F3}" type="presOf" srcId="{C1408F14-41D8-4DED-82EE-C86BE17ACC42}" destId="{D6B18889-BC6C-4BEE-94F5-1C9B4462D930}" srcOrd="0" destOrd="0" presId="urn:microsoft.com/office/officeart/2005/8/layout/process4"/>
    <dgm:cxn modelId="{2CE8CD82-65CB-44B9-99B3-909693EC3C27}" type="presOf" srcId="{39EB460C-6B60-4064-A00D-16D2CC2F5973}" destId="{5E5132EE-D147-4553-AB4B-022FCCF4BCE4}" srcOrd="0" destOrd="0" presId="urn:microsoft.com/office/officeart/2005/8/layout/process4"/>
    <dgm:cxn modelId="{F12FD682-73D3-4182-87C1-6C7032804508}" type="presOf" srcId="{222F7C73-4485-4972-AE13-8E5B81B3EB82}" destId="{076487E6-8CAF-4188-BF42-4EDB22A26C9B}" srcOrd="0" destOrd="0" presId="urn:microsoft.com/office/officeart/2005/8/layout/process4"/>
    <dgm:cxn modelId="{D12B1D97-6EB4-4AD0-80A5-3F1604B11785}" srcId="{9E015635-EA92-4CB9-9973-824E13B33FF4}" destId="{0AEE395C-2A2A-41DA-877A-E18D221D690E}" srcOrd="0" destOrd="0" parTransId="{F44018DF-F8C5-44B7-A6CF-AC29833FF11F}" sibTransId="{76E2BA23-66C0-44FD-8142-8A8341B39223}"/>
    <dgm:cxn modelId="{B70BF39E-4121-4BC8-BA63-88C7E7B06B2A}" type="presOf" srcId="{9E015635-EA92-4CB9-9973-824E13B33FF4}" destId="{131BC175-2A3C-490A-9160-8C36BE4F4DA3}" srcOrd="1" destOrd="0" presId="urn:microsoft.com/office/officeart/2005/8/layout/process4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7A8A4EA5-8850-4B54-9775-7778F773CD41}" type="presOf" srcId="{4BE7B1E9-531F-4FCA-B9C3-71E530A1D516}" destId="{82A81BE2-5A84-4026-A0A5-979C90248474}" srcOrd="1" destOrd="0" presId="urn:microsoft.com/office/officeart/2005/8/layout/process4"/>
    <dgm:cxn modelId="{2E03C6A7-72DF-4A3E-857F-73D0DF61EBB0}" srcId="{39EB460C-6B60-4064-A00D-16D2CC2F5973}" destId="{4BE7B1E9-531F-4FCA-B9C3-71E530A1D516}" srcOrd="4" destOrd="0" parTransId="{1DD08D75-E386-4D88-B1FD-6D37C7389360}" sibTransId="{97FF9423-E962-4EFD-890E-B906AB8322D8}"/>
    <dgm:cxn modelId="{3DDC39BC-9769-4CA1-9D47-D5EA505D0580}" type="presOf" srcId="{9E015635-EA92-4CB9-9973-824E13B33FF4}" destId="{23495A5E-53E9-4164-AC25-B637CEBE0A65}" srcOrd="0" destOrd="0" presId="urn:microsoft.com/office/officeart/2005/8/layout/process4"/>
    <dgm:cxn modelId="{37F21AC3-0566-4251-AE10-84F43492A3F1}" type="presOf" srcId="{0AEE395C-2A2A-41DA-877A-E18D221D690E}" destId="{4AA93209-7AD5-4D74-B86F-3C242D22C1B2}" srcOrd="0" destOrd="0" presId="urn:microsoft.com/office/officeart/2005/8/layout/process4"/>
    <dgm:cxn modelId="{52F023D1-799E-4FD0-865A-803D6255B046}" srcId="{4BE7B1E9-531F-4FCA-B9C3-71E530A1D516}" destId="{C1408F14-41D8-4DED-82EE-C86BE17ACC42}" srcOrd="0" destOrd="0" parTransId="{E59667E9-BE5D-4E3C-89E3-D2A66A13CFFD}" sibTransId="{15BDE326-EF80-46DC-8543-71E550500595}"/>
    <dgm:cxn modelId="{F1C9C3DA-2714-4258-8E41-B097065F28DF}" srcId="{39EB460C-6B60-4064-A00D-16D2CC2F5973}" destId="{299F4364-77FA-430F-8AA5-0BBA068CCF4B}" srcOrd="5" destOrd="0" parTransId="{25FD5344-D0D0-401E-90C0-13F52255E19F}" sibTransId="{F087652B-E35A-4155-BFCD-083E5DE52730}"/>
    <dgm:cxn modelId="{819CC4E9-035F-447F-B20A-DD6F2AB5D842}" type="presOf" srcId="{6B55E82E-6673-4542-A3B7-B90666953ABC}" destId="{AE279EEE-F8D1-4815-96AD-805295A11D4B}" srcOrd="0" destOrd="0" presId="urn:microsoft.com/office/officeart/2005/8/layout/process4"/>
    <dgm:cxn modelId="{31FAAFED-6623-49E3-A68E-E5B565D6DCD5}" type="presOf" srcId="{4BE7B1E9-531F-4FCA-B9C3-71E530A1D516}" destId="{8C234DEC-3487-4E8B-98B3-14FA5DC659D0}" srcOrd="0" destOrd="0" presId="urn:microsoft.com/office/officeart/2005/8/layout/process4"/>
    <dgm:cxn modelId="{A1D4CE85-8326-4B22-A24B-C67632168D63}" type="presParOf" srcId="{5E5132EE-D147-4553-AB4B-022FCCF4BCE4}" destId="{334CE2D7-B52B-4B12-B088-24688405A97D}" srcOrd="0" destOrd="0" presId="urn:microsoft.com/office/officeart/2005/8/layout/process4"/>
    <dgm:cxn modelId="{65846D23-4FC6-47E2-ABD1-9C19AF7B2E96}" type="presParOf" srcId="{334CE2D7-B52B-4B12-B088-24688405A97D}" destId="{82E26889-3F3E-4E8D-8DF8-7EA3FFDC1681}" srcOrd="0" destOrd="0" presId="urn:microsoft.com/office/officeart/2005/8/layout/process4"/>
    <dgm:cxn modelId="{CCB254F6-C528-4F9A-90CD-29DA85732F16}" type="presParOf" srcId="{5E5132EE-D147-4553-AB4B-022FCCF4BCE4}" destId="{73EE024B-B05E-4258-93CE-7D36103C141E}" srcOrd="1" destOrd="0" presId="urn:microsoft.com/office/officeart/2005/8/layout/process4"/>
    <dgm:cxn modelId="{CD4F62FD-5631-4378-97EE-DED1DD5485CB}" type="presParOf" srcId="{5E5132EE-D147-4553-AB4B-022FCCF4BCE4}" destId="{5B9C2122-3B4B-45E1-A4CC-86757732CE21}" srcOrd="2" destOrd="0" presId="urn:microsoft.com/office/officeart/2005/8/layout/process4"/>
    <dgm:cxn modelId="{3CB99727-5315-443A-B0D3-12F1CD72B1B4}" type="presParOf" srcId="{5B9C2122-3B4B-45E1-A4CC-86757732CE21}" destId="{8C234DEC-3487-4E8B-98B3-14FA5DC659D0}" srcOrd="0" destOrd="0" presId="urn:microsoft.com/office/officeart/2005/8/layout/process4"/>
    <dgm:cxn modelId="{A85D1241-1611-4B48-850D-FFB6351C665C}" type="presParOf" srcId="{5B9C2122-3B4B-45E1-A4CC-86757732CE21}" destId="{82A81BE2-5A84-4026-A0A5-979C90248474}" srcOrd="1" destOrd="0" presId="urn:microsoft.com/office/officeart/2005/8/layout/process4"/>
    <dgm:cxn modelId="{693FDB20-6D5A-4938-AFBE-DBEE05C86044}" type="presParOf" srcId="{5B9C2122-3B4B-45E1-A4CC-86757732CE21}" destId="{B8C9F23F-B6F9-4974-B6FE-1AA8EB3180A2}" srcOrd="2" destOrd="0" presId="urn:microsoft.com/office/officeart/2005/8/layout/process4"/>
    <dgm:cxn modelId="{2BDDED8B-B6B6-493F-ADE0-C15D9B5B73DC}" type="presParOf" srcId="{B8C9F23F-B6F9-4974-B6FE-1AA8EB3180A2}" destId="{D6B18889-BC6C-4BEE-94F5-1C9B4462D930}" srcOrd="0" destOrd="0" presId="urn:microsoft.com/office/officeart/2005/8/layout/process4"/>
    <dgm:cxn modelId="{CC9485C6-771C-4402-B794-AD506E99F7CD}" type="presParOf" srcId="{5E5132EE-D147-4553-AB4B-022FCCF4BCE4}" destId="{BED37633-E334-4700-A382-2CAD634D4D10}" srcOrd="3" destOrd="0" presId="urn:microsoft.com/office/officeart/2005/8/layout/process4"/>
    <dgm:cxn modelId="{430212CC-3A56-46B6-8055-9D3500385854}" type="presParOf" srcId="{5E5132EE-D147-4553-AB4B-022FCCF4BCE4}" destId="{35FA8484-ADBB-40F9-BF64-6E68430667F5}" srcOrd="4" destOrd="0" presId="urn:microsoft.com/office/officeart/2005/8/layout/process4"/>
    <dgm:cxn modelId="{3376D3B7-C0D9-4536-95CF-C07AF6972AF5}" type="presParOf" srcId="{35FA8484-ADBB-40F9-BF64-6E68430667F5}" destId="{33C326B7-F43A-43A4-8025-325245C99B09}" srcOrd="0" destOrd="0" presId="urn:microsoft.com/office/officeart/2005/8/layout/process4"/>
    <dgm:cxn modelId="{577A4772-662E-4DC2-A2DF-8E147F82FBEA}" type="presParOf" srcId="{35FA8484-ADBB-40F9-BF64-6E68430667F5}" destId="{FDEAE34E-2459-4CEF-9540-0B9165C00F0E}" srcOrd="1" destOrd="0" presId="urn:microsoft.com/office/officeart/2005/8/layout/process4"/>
    <dgm:cxn modelId="{99C55A47-8CB2-4DCA-B85C-B0BD530C3E17}" type="presParOf" srcId="{35FA8484-ADBB-40F9-BF64-6E68430667F5}" destId="{77E940FF-5D3F-48B7-B875-754256C158D2}" srcOrd="2" destOrd="0" presId="urn:microsoft.com/office/officeart/2005/8/layout/process4"/>
    <dgm:cxn modelId="{3DAB190A-14EB-45E1-A578-02D1A012C458}" type="presParOf" srcId="{77E940FF-5D3F-48B7-B875-754256C158D2}" destId="{CA0A9162-B0DB-496D-AD86-16BF10582D61}" srcOrd="0" destOrd="0" presId="urn:microsoft.com/office/officeart/2005/8/layout/process4"/>
    <dgm:cxn modelId="{7633D061-5AEB-4AEA-951B-F554FB75201D}" type="presParOf" srcId="{5E5132EE-D147-4553-AB4B-022FCCF4BCE4}" destId="{2B11B9FD-E82B-4736-842B-0E8FD30811C2}" srcOrd="5" destOrd="0" presId="urn:microsoft.com/office/officeart/2005/8/layout/process4"/>
    <dgm:cxn modelId="{9EB81CDB-94D3-4137-8C28-58C11CE33F92}" type="presParOf" srcId="{5E5132EE-D147-4553-AB4B-022FCCF4BCE4}" destId="{F2F8CF27-9C5E-4DBC-8C2D-CC2925115E8F}" srcOrd="6" destOrd="0" presId="urn:microsoft.com/office/officeart/2005/8/layout/process4"/>
    <dgm:cxn modelId="{A407B0DB-2A76-4C21-8A78-3640C1E0D59D}" type="presParOf" srcId="{F2F8CF27-9C5E-4DBC-8C2D-CC2925115E8F}" destId="{076487E6-8CAF-4188-BF42-4EDB22A26C9B}" srcOrd="0" destOrd="0" presId="urn:microsoft.com/office/officeart/2005/8/layout/process4"/>
    <dgm:cxn modelId="{0ED4C984-DD05-4BFC-A57E-D4BED32D6543}" type="presParOf" srcId="{5E5132EE-D147-4553-AB4B-022FCCF4BCE4}" destId="{3400FCB6-091C-4A3F-8804-73075F600DBC}" srcOrd="7" destOrd="0" presId="urn:microsoft.com/office/officeart/2005/8/layout/process4"/>
    <dgm:cxn modelId="{0F02B75F-A9FE-45E7-869E-19B76A57DEBF}" type="presParOf" srcId="{5E5132EE-D147-4553-AB4B-022FCCF4BCE4}" destId="{926B2844-E979-4D9F-8BE8-F015FEE0B193}" srcOrd="8" destOrd="0" presId="urn:microsoft.com/office/officeart/2005/8/layout/process4"/>
    <dgm:cxn modelId="{70F3FCEA-06FE-4803-89B0-D27C3A5247B6}" type="presParOf" srcId="{926B2844-E979-4D9F-8BE8-F015FEE0B193}" destId="{23495A5E-53E9-4164-AC25-B637CEBE0A65}" srcOrd="0" destOrd="0" presId="urn:microsoft.com/office/officeart/2005/8/layout/process4"/>
    <dgm:cxn modelId="{82FD6462-FC37-4110-BF92-EA810473BA7A}" type="presParOf" srcId="{926B2844-E979-4D9F-8BE8-F015FEE0B193}" destId="{131BC175-2A3C-490A-9160-8C36BE4F4DA3}" srcOrd="1" destOrd="0" presId="urn:microsoft.com/office/officeart/2005/8/layout/process4"/>
    <dgm:cxn modelId="{6FE3F65E-AE37-4E0A-AE85-C31810E188D6}" type="presParOf" srcId="{926B2844-E979-4D9F-8BE8-F015FEE0B193}" destId="{A06DFB14-F527-4F42-A286-C6DCA939DA95}" srcOrd="2" destOrd="0" presId="urn:microsoft.com/office/officeart/2005/8/layout/process4"/>
    <dgm:cxn modelId="{D3BAE83E-F1A4-40FF-B74C-50D1DADC18FB}" type="presParOf" srcId="{A06DFB14-F527-4F42-A286-C6DCA939DA95}" destId="{4AA93209-7AD5-4D74-B86F-3C242D22C1B2}" srcOrd="0" destOrd="0" presId="urn:microsoft.com/office/officeart/2005/8/layout/process4"/>
    <dgm:cxn modelId="{FFCE1431-4184-4573-BF3B-744589994854}" type="presParOf" srcId="{5E5132EE-D147-4553-AB4B-022FCCF4BCE4}" destId="{DAC69B68-247A-4E61-AE40-403B2941CC0F}" srcOrd="9" destOrd="0" presId="urn:microsoft.com/office/officeart/2005/8/layout/process4"/>
    <dgm:cxn modelId="{DA581143-86DF-4396-99C1-3AB99C77D218}" type="presParOf" srcId="{5E5132EE-D147-4553-AB4B-022FCCF4BCE4}" destId="{D67032AD-46EA-4BB1-83FD-D5396A310367}" srcOrd="10" destOrd="0" presId="urn:microsoft.com/office/officeart/2005/8/layout/process4"/>
    <dgm:cxn modelId="{9E08ABB3-FD48-40B3-94CA-FF8C22A672EA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/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/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/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0AEE395C-2A2A-41DA-877A-E18D221D690E}">
      <dgm:prSet custT="1"/>
      <dgm:spPr/>
      <dgm:t>
        <a:bodyPr/>
        <a:lstStyle/>
        <a:p>
          <a:r>
            <a:rPr lang="cs-CZ" sz="1800" dirty="0"/>
            <a:t>záleží na předkladateli</a:t>
          </a:r>
        </a:p>
      </dgm:t>
    </dgm:pt>
    <dgm:pt modelId="{F44018DF-F8C5-44B7-A6CF-AC29833FF11F}" type="parTrans" cxnId="{D12B1D97-6EB4-4AD0-80A5-3F1604B11785}">
      <dgm:prSet/>
      <dgm:spPr/>
      <dgm:t>
        <a:bodyPr/>
        <a:lstStyle/>
        <a:p>
          <a:endParaRPr lang="cs-CZ"/>
        </a:p>
      </dgm:t>
    </dgm:pt>
    <dgm:pt modelId="{76E2BA23-66C0-44FD-8142-8A8341B39223}" type="sibTrans" cxnId="{D12B1D97-6EB4-4AD0-80A5-3F1604B11785}">
      <dgm:prSet/>
      <dgm:spPr/>
      <dgm:t>
        <a:bodyPr/>
        <a:lstStyle/>
        <a:p>
          <a:endParaRPr lang="cs-CZ"/>
        </a:p>
      </dgm:t>
    </dgm:pt>
    <dgm:pt modelId="{ED5FBF94-2BBA-4829-A3C7-A020EC6602F6}">
      <dgm:prSet custT="1"/>
      <dgm:spPr/>
      <dgm:t>
        <a:bodyPr/>
        <a:lstStyle/>
        <a:p>
          <a:r>
            <a:rPr lang="cs-CZ" sz="2400" dirty="0"/>
            <a:t>Komise Legislativní rady vlády (možnost projednání LRV a vládou)</a:t>
          </a:r>
        </a:p>
      </dgm:t>
    </dgm:pt>
    <dgm:pt modelId="{789359FF-F6E3-4D99-BA36-E52B81B98E9F}" type="parTrans" cxnId="{B0662C5F-3ACF-4180-9B37-0248A58BDDF0}">
      <dgm:prSet/>
      <dgm:spPr/>
      <dgm:t>
        <a:bodyPr/>
        <a:lstStyle/>
        <a:p>
          <a:endParaRPr lang="cs-CZ"/>
        </a:p>
      </dgm:t>
    </dgm:pt>
    <dgm:pt modelId="{ACD4E616-F00B-4749-AF72-8354A32161F1}" type="sibTrans" cxnId="{B0662C5F-3ACF-4180-9B37-0248A58BDDF0}">
      <dgm:prSet/>
      <dgm:spPr/>
      <dgm:t>
        <a:bodyPr/>
        <a:lstStyle/>
        <a:p>
          <a:endParaRPr lang="cs-CZ"/>
        </a:p>
      </dgm:t>
    </dgm:pt>
    <dgm:pt modelId="{02DDA3B1-A0D1-4C47-B6CE-1C33929B61EC}">
      <dgm:prSet custT="1"/>
      <dgm:spPr/>
      <dgm:t>
        <a:bodyPr/>
        <a:lstStyle/>
        <a:p>
          <a:r>
            <a:rPr lang="cs-CZ" sz="2400" dirty="0"/>
            <a:t>Sbírka zákonů a </a:t>
          </a:r>
          <a:r>
            <a:rPr lang="cs-CZ" sz="2400"/>
            <a:t>mezinárodních smluv</a:t>
          </a:r>
          <a:endParaRPr lang="cs-CZ" sz="2400" dirty="0"/>
        </a:p>
      </dgm:t>
    </dgm:pt>
    <dgm:pt modelId="{EF7E3E90-0495-4AE2-A7ED-70C26D0293FC}" type="parTrans" cxnId="{5A4F773F-23B6-46B9-84A6-BF048729A7F2}">
      <dgm:prSet/>
      <dgm:spPr/>
      <dgm:t>
        <a:bodyPr/>
        <a:lstStyle/>
        <a:p>
          <a:endParaRPr lang="cs-CZ"/>
        </a:p>
      </dgm:t>
    </dgm:pt>
    <dgm:pt modelId="{15CBFA0A-9182-4F49-A55D-FA274C8E5AA0}" type="sibTrans" cxnId="{5A4F773F-23B6-46B9-84A6-BF048729A7F2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1467290E-B635-430A-A446-B0E869C133D5}" type="pres">
      <dgm:prSet presAssocID="{02DDA3B1-A0D1-4C47-B6CE-1C33929B61EC}" presName="boxAndChildren" presStyleCnt="0"/>
      <dgm:spPr/>
    </dgm:pt>
    <dgm:pt modelId="{AFFEE7E1-7062-4148-ABAA-0A562EC16B05}" type="pres">
      <dgm:prSet presAssocID="{02DDA3B1-A0D1-4C47-B6CE-1C33929B61EC}" presName="parentTextBox" presStyleLbl="node1" presStyleIdx="0" presStyleCnt="5"/>
      <dgm:spPr/>
    </dgm:pt>
    <dgm:pt modelId="{BED37633-E334-4700-A382-2CAD634D4D10}" type="pres">
      <dgm:prSet presAssocID="{ACD4E616-F00B-4749-AF72-8354A32161F1}" presName="sp" presStyleCnt="0"/>
      <dgm:spPr/>
    </dgm:pt>
    <dgm:pt modelId="{35FA8484-ADBB-40F9-BF64-6E68430667F5}" type="pres">
      <dgm:prSet presAssocID="{ED5FBF94-2BBA-4829-A3C7-A020EC6602F6}" presName="arrowAndChildren" presStyleCnt="0"/>
      <dgm:spPr/>
    </dgm:pt>
    <dgm:pt modelId="{33C326B7-F43A-43A4-8025-325245C99B09}" type="pres">
      <dgm:prSet presAssocID="{ED5FBF94-2BBA-4829-A3C7-A020EC6602F6}" presName="parentTextArrow" presStyleLbl="node1" presStyleIdx="1" presStyleCnt="5"/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2" presStyleCnt="5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2" presStyleCnt="5"/>
      <dgm:spPr/>
    </dgm:pt>
    <dgm:pt modelId="{131BC175-2A3C-490A-9160-8C36BE4F4DA3}" type="pres">
      <dgm:prSet presAssocID="{9E015635-EA92-4CB9-9973-824E13B33FF4}" presName="arrow" presStyleLbl="node1" presStyleIdx="3" presStyleCnt="5"/>
      <dgm:spPr/>
    </dgm:pt>
    <dgm:pt modelId="{A06DFB14-F527-4F42-A286-C6DCA939DA95}" type="pres">
      <dgm:prSet presAssocID="{9E015635-EA92-4CB9-9973-824E13B33FF4}" presName="descendantArrow" presStyleCnt="0"/>
      <dgm:spPr/>
    </dgm:pt>
    <dgm:pt modelId="{4AA93209-7AD5-4D74-B86F-3C242D22C1B2}" type="pres">
      <dgm:prSet presAssocID="{0AEE395C-2A2A-41DA-877A-E18D221D690E}" presName="childTextArrow" presStyleLbl="fgAccFollowNode1" presStyleIdx="0" presStyleCnt="1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4" presStyleCnt="5"/>
      <dgm:spPr/>
    </dgm:pt>
  </dgm:ptLst>
  <dgm:cxnLst>
    <dgm:cxn modelId="{2F7A591A-7742-4E77-AC13-613000B43261}" type="presOf" srcId="{9E015635-EA92-4CB9-9973-824E13B33FF4}" destId="{23495A5E-53E9-4164-AC25-B637CEBE0A65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5C556022-9CC8-4279-866A-2DCFBF9BD957}" type="presOf" srcId="{39EB460C-6B60-4064-A00D-16D2CC2F5973}" destId="{5E5132EE-D147-4553-AB4B-022FCCF4BCE4}" srcOrd="0" destOrd="0" presId="urn:microsoft.com/office/officeart/2005/8/layout/process4"/>
    <dgm:cxn modelId="{A7809734-E8CE-4B4B-AE56-BF55C4569556}" type="presOf" srcId="{0AEE395C-2A2A-41DA-877A-E18D221D690E}" destId="{4AA93209-7AD5-4D74-B86F-3C242D22C1B2}" srcOrd="0" destOrd="0" presId="urn:microsoft.com/office/officeart/2005/8/layout/process4"/>
    <dgm:cxn modelId="{5A4F773F-23B6-46B9-84A6-BF048729A7F2}" srcId="{39EB460C-6B60-4064-A00D-16D2CC2F5973}" destId="{02DDA3B1-A0D1-4C47-B6CE-1C33929B61EC}" srcOrd="4" destOrd="0" parTransId="{EF7E3E90-0495-4AE2-A7ED-70C26D0293FC}" sibTransId="{15CBFA0A-9182-4F49-A55D-FA274C8E5AA0}"/>
    <dgm:cxn modelId="{B0662C5F-3ACF-4180-9B37-0248A58BDDF0}" srcId="{39EB460C-6B60-4064-A00D-16D2CC2F5973}" destId="{ED5FBF94-2BBA-4829-A3C7-A020EC6602F6}" srcOrd="3" destOrd="0" parTransId="{789359FF-F6E3-4D99-BA36-E52B81B98E9F}" sibTransId="{ACD4E616-F00B-4749-AF72-8354A32161F1}"/>
    <dgm:cxn modelId="{D896C861-1D23-4D1F-B414-6F2A960EB874}" type="presOf" srcId="{9E015635-EA92-4CB9-9973-824E13B33FF4}" destId="{131BC175-2A3C-490A-9160-8C36BE4F4DA3}" srcOrd="1" destOrd="0" presId="urn:microsoft.com/office/officeart/2005/8/layout/process4"/>
    <dgm:cxn modelId="{FC39B66B-ADF1-40A8-A3DE-C0C1A96671F0}" type="presOf" srcId="{ED5FBF94-2BBA-4829-A3C7-A020EC6602F6}" destId="{33C326B7-F43A-43A4-8025-325245C99B09}" srcOrd="0" destOrd="0" presId="urn:microsoft.com/office/officeart/2005/8/layout/process4"/>
    <dgm:cxn modelId="{DBCC234F-1AD0-40EA-91E0-E7B21D74BA73}" type="presOf" srcId="{222F7C73-4485-4972-AE13-8E5B81B3EB82}" destId="{076487E6-8CAF-4188-BF42-4EDB22A26C9B}" srcOrd="0" destOrd="0" presId="urn:microsoft.com/office/officeart/2005/8/layout/process4"/>
    <dgm:cxn modelId="{D12B1D97-6EB4-4AD0-80A5-3F1604B11785}" srcId="{9E015635-EA92-4CB9-9973-824E13B33FF4}" destId="{0AEE395C-2A2A-41DA-877A-E18D221D690E}" srcOrd="0" destOrd="0" parTransId="{F44018DF-F8C5-44B7-A6CF-AC29833FF11F}" sibTransId="{76E2BA23-66C0-44FD-8142-8A8341B39223}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28287AB1-2033-460E-A566-98C2BA161E60}" type="presOf" srcId="{02DDA3B1-A0D1-4C47-B6CE-1C33929B61EC}" destId="{AFFEE7E1-7062-4148-ABAA-0A562EC16B05}" srcOrd="0" destOrd="0" presId="urn:microsoft.com/office/officeart/2005/8/layout/process4"/>
    <dgm:cxn modelId="{A8A59EC2-0FA8-4CBD-A4EC-0AAA6A23574B}" type="presOf" srcId="{6B55E82E-6673-4542-A3B7-B90666953ABC}" destId="{AE279EEE-F8D1-4815-96AD-805295A11D4B}" srcOrd="0" destOrd="0" presId="urn:microsoft.com/office/officeart/2005/8/layout/process4"/>
    <dgm:cxn modelId="{2D2599BC-16DE-49C3-A6C0-8FFA97112CC6}" type="presParOf" srcId="{5E5132EE-D147-4553-AB4B-022FCCF4BCE4}" destId="{1467290E-B635-430A-A446-B0E869C133D5}" srcOrd="0" destOrd="0" presId="urn:microsoft.com/office/officeart/2005/8/layout/process4"/>
    <dgm:cxn modelId="{4A55364B-78BA-48D1-B5D3-71B1589A611E}" type="presParOf" srcId="{1467290E-B635-430A-A446-B0E869C133D5}" destId="{AFFEE7E1-7062-4148-ABAA-0A562EC16B05}" srcOrd="0" destOrd="0" presId="urn:microsoft.com/office/officeart/2005/8/layout/process4"/>
    <dgm:cxn modelId="{3E58DF24-2BEA-4C51-8B85-399B6737BFE9}" type="presParOf" srcId="{5E5132EE-D147-4553-AB4B-022FCCF4BCE4}" destId="{BED37633-E334-4700-A382-2CAD634D4D10}" srcOrd="1" destOrd="0" presId="urn:microsoft.com/office/officeart/2005/8/layout/process4"/>
    <dgm:cxn modelId="{FA476272-033F-4F43-BEA4-32A1E3203007}" type="presParOf" srcId="{5E5132EE-D147-4553-AB4B-022FCCF4BCE4}" destId="{35FA8484-ADBB-40F9-BF64-6E68430667F5}" srcOrd="2" destOrd="0" presId="urn:microsoft.com/office/officeart/2005/8/layout/process4"/>
    <dgm:cxn modelId="{64CF0C8E-2290-4377-BCD9-1FCB5DB804C4}" type="presParOf" srcId="{35FA8484-ADBB-40F9-BF64-6E68430667F5}" destId="{33C326B7-F43A-43A4-8025-325245C99B09}" srcOrd="0" destOrd="0" presId="urn:microsoft.com/office/officeart/2005/8/layout/process4"/>
    <dgm:cxn modelId="{97B1A651-25EB-4203-8326-9E811B81EA56}" type="presParOf" srcId="{5E5132EE-D147-4553-AB4B-022FCCF4BCE4}" destId="{2B11B9FD-E82B-4736-842B-0E8FD30811C2}" srcOrd="3" destOrd="0" presId="urn:microsoft.com/office/officeart/2005/8/layout/process4"/>
    <dgm:cxn modelId="{BF701042-C02B-410E-B090-0D9D250FE180}" type="presParOf" srcId="{5E5132EE-D147-4553-AB4B-022FCCF4BCE4}" destId="{F2F8CF27-9C5E-4DBC-8C2D-CC2925115E8F}" srcOrd="4" destOrd="0" presId="urn:microsoft.com/office/officeart/2005/8/layout/process4"/>
    <dgm:cxn modelId="{D64D27B8-1AC6-46D6-8BD6-0D8F0F6B3389}" type="presParOf" srcId="{F2F8CF27-9C5E-4DBC-8C2D-CC2925115E8F}" destId="{076487E6-8CAF-4188-BF42-4EDB22A26C9B}" srcOrd="0" destOrd="0" presId="urn:microsoft.com/office/officeart/2005/8/layout/process4"/>
    <dgm:cxn modelId="{D5D444C2-1A1C-4FB7-B20F-FDE53A89E20D}" type="presParOf" srcId="{5E5132EE-D147-4553-AB4B-022FCCF4BCE4}" destId="{3400FCB6-091C-4A3F-8804-73075F600DBC}" srcOrd="5" destOrd="0" presId="urn:microsoft.com/office/officeart/2005/8/layout/process4"/>
    <dgm:cxn modelId="{B709913D-3313-447D-88E7-30082A5CE6D2}" type="presParOf" srcId="{5E5132EE-D147-4553-AB4B-022FCCF4BCE4}" destId="{926B2844-E979-4D9F-8BE8-F015FEE0B193}" srcOrd="6" destOrd="0" presId="urn:microsoft.com/office/officeart/2005/8/layout/process4"/>
    <dgm:cxn modelId="{066EBCC9-273F-4990-A851-07505035A255}" type="presParOf" srcId="{926B2844-E979-4D9F-8BE8-F015FEE0B193}" destId="{23495A5E-53E9-4164-AC25-B637CEBE0A65}" srcOrd="0" destOrd="0" presId="urn:microsoft.com/office/officeart/2005/8/layout/process4"/>
    <dgm:cxn modelId="{C7DA92E3-1A2D-4D37-A505-B40B765CD3FA}" type="presParOf" srcId="{926B2844-E979-4D9F-8BE8-F015FEE0B193}" destId="{131BC175-2A3C-490A-9160-8C36BE4F4DA3}" srcOrd="1" destOrd="0" presId="urn:microsoft.com/office/officeart/2005/8/layout/process4"/>
    <dgm:cxn modelId="{824EA9FA-1162-44A0-AC90-089DD28AEF6D}" type="presParOf" srcId="{926B2844-E979-4D9F-8BE8-F015FEE0B193}" destId="{A06DFB14-F527-4F42-A286-C6DCA939DA95}" srcOrd="2" destOrd="0" presId="urn:microsoft.com/office/officeart/2005/8/layout/process4"/>
    <dgm:cxn modelId="{B9E5825D-0289-4022-B53E-71DEC0D53B65}" type="presParOf" srcId="{A06DFB14-F527-4F42-A286-C6DCA939DA95}" destId="{4AA93209-7AD5-4D74-B86F-3C242D22C1B2}" srcOrd="0" destOrd="0" presId="urn:microsoft.com/office/officeart/2005/8/layout/process4"/>
    <dgm:cxn modelId="{B2AAE3AF-1B8F-49A7-BE08-E8512204AFEC}" type="presParOf" srcId="{5E5132EE-D147-4553-AB4B-022FCCF4BCE4}" destId="{DAC69B68-247A-4E61-AE40-403B2941CC0F}" srcOrd="7" destOrd="0" presId="urn:microsoft.com/office/officeart/2005/8/layout/process4"/>
    <dgm:cxn modelId="{D677617B-89B8-46EB-A33F-BF43F2D0864A}" type="presParOf" srcId="{5E5132EE-D147-4553-AB4B-022FCCF4BCE4}" destId="{D67032AD-46EA-4BB1-83FD-D5396A310367}" srcOrd="8" destOrd="0" presId="urn:microsoft.com/office/officeart/2005/8/layout/process4"/>
    <dgm:cxn modelId="{1744D027-0710-4009-A53D-E68A912D41E9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C7CE9C-2EE7-4F60-95C9-0E29A18F2E4D}">
      <dsp:nvSpPr>
        <dsp:cNvPr id="0" name=""/>
        <dsp:cNvSpPr/>
      </dsp:nvSpPr>
      <dsp:spPr>
        <a:xfrm>
          <a:off x="123229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ústavnost, zákonnost</a:t>
          </a:r>
        </a:p>
      </dsp:txBody>
      <dsp:txXfrm>
        <a:off x="123229" y="1643"/>
        <a:ext cx="3209106" cy="1925463"/>
      </dsp:txXfrm>
    </dsp:sp>
    <dsp:sp modelId="{D3B68023-73DD-4011-B6DC-36115A6787E6}">
      <dsp:nvSpPr>
        <dsp:cNvPr id="0" name=""/>
        <dsp:cNvSpPr/>
      </dsp:nvSpPr>
      <dsp:spPr>
        <a:xfrm>
          <a:off x="3653246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právní jistota</a:t>
          </a:r>
        </a:p>
      </dsp:txBody>
      <dsp:txXfrm>
        <a:off x="3653246" y="1643"/>
        <a:ext cx="3209106" cy="1925463"/>
      </dsp:txXfrm>
    </dsp:sp>
    <dsp:sp modelId="{3DDB68D0-A1E6-4D0A-80B7-5E1F05FECAE6}">
      <dsp:nvSpPr>
        <dsp:cNvPr id="0" name=""/>
        <dsp:cNvSpPr/>
      </dsp:nvSpPr>
      <dsp:spPr>
        <a:xfrm>
          <a:off x="7183263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legislativní zdrženlivost</a:t>
          </a:r>
        </a:p>
      </dsp:txBody>
      <dsp:txXfrm>
        <a:off x="7183263" y="1643"/>
        <a:ext cx="3209106" cy="1925463"/>
      </dsp:txXfrm>
    </dsp:sp>
    <dsp:sp modelId="{670441D4-9DFF-4D8D-BBF4-F45110058A92}">
      <dsp:nvSpPr>
        <dsp:cNvPr id="0" name=""/>
        <dsp:cNvSpPr/>
      </dsp:nvSpPr>
      <dsp:spPr>
        <a:xfrm>
          <a:off x="135103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předvídatelnost</a:t>
          </a:r>
        </a:p>
      </dsp:txBody>
      <dsp:txXfrm>
        <a:off x="135103" y="2087568"/>
        <a:ext cx="3209106" cy="1925463"/>
      </dsp:txXfrm>
    </dsp:sp>
    <dsp:sp modelId="{6B2C2308-F1FC-456E-BAB8-5ED770B821A4}">
      <dsp:nvSpPr>
        <dsp:cNvPr id="0" name=""/>
        <dsp:cNvSpPr/>
      </dsp:nvSpPr>
      <dsp:spPr>
        <a:xfrm>
          <a:off x="3653246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>
              <a:solidFill>
                <a:schemeClr val="bg1"/>
              </a:solidFill>
              <a:latin typeface="Gill Sans MT" panose="020B0502020104020203" pitchFamily="34" charset="-18"/>
            </a:rPr>
            <a:t>transparentnost</a:t>
          </a:r>
          <a:endParaRPr lang="cs-CZ" sz="3500" kern="1200" dirty="0">
            <a:solidFill>
              <a:schemeClr val="bg1"/>
            </a:solidFill>
            <a:latin typeface="Gill Sans MT" panose="020B0502020104020203" pitchFamily="34" charset="-18"/>
          </a:endParaRPr>
        </a:p>
      </dsp:txBody>
      <dsp:txXfrm>
        <a:off x="3653246" y="2087568"/>
        <a:ext cx="3209106" cy="1925463"/>
      </dsp:txXfrm>
    </dsp:sp>
    <dsp:sp modelId="{BBEC92A2-27C1-4958-82C8-6376120938A3}">
      <dsp:nvSpPr>
        <dsp:cNvPr id="0" name=""/>
        <dsp:cNvSpPr/>
      </dsp:nvSpPr>
      <dsp:spPr>
        <a:xfrm>
          <a:off x="7123895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zákaz pravé retroaktivity</a:t>
          </a:r>
        </a:p>
      </dsp:txBody>
      <dsp:txXfrm>
        <a:off x="7123895" y="2087568"/>
        <a:ext cx="3209106" cy="1925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D6706-80C9-4AD7-99A3-20E36619450E}">
      <dsp:nvSpPr>
        <dsp:cNvPr id="0" name=""/>
        <dsp:cNvSpPr/>
      </dsp:nvSpPr>
      <dsp:spPr>
        <a:xfrm>
          <a:off x="1127289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bezrozpornost </a:t>
          </a:r>
        </a:p>
      </dsp:txBody>
      <dsp:txXfrm>
        <a:off x="1127289" y="375"/>
        <a:ext cx="2113668" cy="1268201"/>
      </dsp:txXfrm>
    </dsp:sp>
    <dsp:sp modelId="{C0214049-DAAB-4964-A877-362482B20A1D}">
      <dsp:nvSpPr>
        <dsp:cNvPr id="0" name=""/>
        <dsp:cNvSpPr/>
      </dsp:nvSpPr>
      <dsp:spPr>
        <a:xfrm>
          <a:off x="3452325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jazyková a stylistická bezvadnost</a:t>
          </a:r>
        </a:p>
      </dsp:txBody>
      <dsp:txXfrm>
        <a:off x="3452325" y="375"/>
        <a:ext cx="2113668" cy="1268201"/>
      </dsp:txXfrm>
    </dsp:sp>
    <dsp:sp modelId="{C1441C68-97C0-4F89-B840-FE2FC2A60FE3}">
      <dsp:nvSpPr>
        <dsp:cNvPr id="0" name=""/>
        <dsp:cNvSpPr/>
      </dsp:nvSpPr>
      <dsp:spPr>
        <a:xfrm>
          <a:off x="5777360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přehlednost</a:t>
          </a:r>
        </a:p>
      </dsp:txBody>
      <dsp:txXfrm>
        <a:off x="5777360" y="375"/>
        <a:ext cx="2113668" cy="1268201"/>
      </dsp:txXfrm>
    </dsp:sp>
    <dsp:sp modelId="{D726B6C0-3053-41E6-B727-4C2A77FF4509}">
      <dsp:nvSpPr>
        <dsp:cNvPr id="0" name=""/>
        <dsp:cNvSpPr/>
      </dsp:nvSpPr>
      <dsp:spPr>
        <a:xfrm>
          <a:off x="1127289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srozumitelnost</a:t>
          </a:r>
        </a:p>
      </dsp:txBody>
      <dsp:txXfrm>
        <a:off x="1127289" y="1479943"/>
        <a:ext cx="2113668" cy="1268201"/>
      </dsp:txXfrm>
    </dsp:sp>
    <dsp:sp modelId="{ADB18CC3-FEFF-4FD2-8B4E-1903711E317E}">
      <dsp:nvSpPr>
        <dsp:cNvPr id="0" name=""/>
        <dsp:cNvSpPr/>
      </dsp:nvSpPr>
      <dsp:spPr>
        <a:xfrm>
          <a:off x="3452325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jednoznačnost</a:t>
          </a:r>
        </a:p>
      </dsp:txBody>
      <dsp:txXfrm>
        <a:off x="3452325" y="1479943"/>
        <a:ext cx="2113668" cy="1268201"/>
      </dsp:txXfrm>
    </dsp:sp>
    <dsp:sp modelId="{D3A93520-600E-4936-BEF3-0044C354703D}">
      <dsp:nvSpPr>
        <dsp:cNvPr id="0" name=""/>
        <dsp:cNvSpPr/>
      </dsp:nvSpPr>
      <dsp:spPr>
        <a:xfrm>
          <a:off x="5777360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>
              <a:solidFill>
                <a:schemeClr val="bg1"/>
              </a:solidFill>
              <a:latin typeface="Gill Sans MT" panose="020B0502020104020203" pitchFamily="34" charset="-18"/>
            </a:rPr>
            <a:t>stručnost</a:t>
          </a:r>
        </a:p>
      </dsp:txBody>
      <dsp:txXfrm>
        <a:off x="5777360" y="1479943"/>
        <a:ext cx="2113668" cy="1268201"/>
      </dsp:txXfrm>
    </dsp:sp>
    <dsp:sp modelId="{9A04C3D7-0745-4D4B-994B-52FB79E63513}">
      <dsp:nvSpPr>
        <dsp:cNvPr id="0" name=""/>
        <dsp:cNvSpPr/>
      </dsp:nvSpPr>
      <dsp:spPr>
        <a:xfrm>
          <a:off x="2289807" y="2959511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normativnost</a:t>
          </a:r>
        </a:p>
      </dsp:txBody>
      <dsp:txXfrm>
        <a:off x="2289807" y="2959511"/>
        <a:ext cx="2113668" cy="1268201"/>
      </dsp:txXfrm>
    </dsp:sp>
    <dsp:sp modelId="{8101C8A7-6021-4EE3-8926-4556D155F028}">
      <dsp:nvSpPr>
        <dsp:cNvPr id="0" name=""/>
        <dsp:cNvSpPr/>
      </dsp:nvSpPr>
      <dsp:spPr>
        <a:xfrm>
          <a:off x="4614842" y="2959511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obecnost</a:t>
          </a:r>
        </a:p>
      </dsp:txBody>
      <dsp:txXfrm>
        <a:off x="4614842" y="2959511"/>
        <a:ext cx="2113668" cy="1268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483B0-8445-458C-8D34-72344498E239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vláda</a:t>
          </a:r>
        </a:p>
      </dsp:txBody>
      <dsp:txXfrm>
        <a:off x="0" y="3584982"/>
        <a:ext cx="10515600" cy="317598"/>
      </dsp:txXfrm>
    </dsp:sp>
    <dsp:sp modelId="{1048A2F9-BCB7-4AF6-9119-7D04E48B4BA2}">
      <dsp:nvSpPr>
        <dsp:cNvPr id="0" name=""/>
        <dsp:cNvSpPr/>
      </dsp:nvSpPr>
      <dsp:spPr>
        <a:xfrm>
          <a:off x="0" y="3890818"/>
          <a:ext cx="10515600" cy="27054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usnesení vlády</a:t>
          </a:r>
        </a:p>
      </dsp:txBody>
      <dsp:txXfrm>
        <a:off x="0" y="3890818"/>
        <a:ext cx="10515600" cy="270547"/>
      </dsp:txXfrm>
    </dsp:sp>
    <dsp:sp modelId="{446FC163-F161-48D5-867F-64E97BABF8EE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Legislativní rada vlády</a:t>
          </a:r>
        </a:p>
      </dsp:txBody>
      <dsp:txXfrm rot="-10800000">
        <a:off x="0" y="2689236"/>
        <a:ext cx="10515600" cy="317503"/>
      </dsp:txXfrm>
    </dsp:sp>
    <dsp:sp modelId="{0BBF42DB-231B-4AF3-B8F7-F81941F75D0C}">
      <dsp:nvSpPr>
        <dsp:cNvPr id="0" name=""/>
        <dsp:cNvSpPr/>
      </dsp:nvSpPr>
      <dsp:spPr>
        <a:xfrm>
          <a:off x="5134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jen stanovisko předsedy LRV</a:t>
          </a:r>
        </a:p>
      </dsp:txBody>
      <dsp:txXfrm>
        <a:off x="5134" y="3006739"/>
        <a:ext cx="3501776" cy="270466"/>
      </dsp:txXfrm>
    </dsp:sp>
    <dsp:sp modelId="{8446AD56-AA77-430E-9478-04B6625B719A}">
      <dsp:nvSpPr>
        <dsp:cNvPr id="0" name=""/>
        <dsp:cNvSpPr/>
      </dsp:nvSpPr>
      <dsp:spPr>
        <a:xfrm>
          <a:off x="3506911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komise a stanovisko předsedy LRV</a:t>
          </a:r>
        </a:p>
      </dsp:txBody>
      <dsp:txXfrm>
        <a:off x="3506911" y="3006739"/>
        <a:ext cx="3501776" cy="270466"/>
      </dsp:txXfrm>
    </dsp:sp>
    <dsp:sp modelId="{55681A03-0C43-44E4-9CF5-F822DD67DFB8}">
      <dsp:nvSpPr>
        <dsp:cNvPr id="0" name=""/>
        <dsp:cNvSpPr/>
      </dsp:nvSpPr>
      <dsp:spPr>
        <a:xfrm>
          <a:off x="7008688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komise, LRV a stanovisko LRV</a:t>
          </a:r>
        </a:p>
      </dsp:txBody>
      <dsp:txXfrm>
        <a:off x="7008688" y="3006739"/>
        <a:ext cx="3501776" cy="270466"/>
      </dsp:txXfrm>
    </dsp:sp>
    <dsp:sp modelId="{076487E6-8CAF-4188-BF42-4EDB22A26C9B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vnější připomínkové řízení</a:t>
          </a:r>
        </a:p>
      </dsp:txBody>
      <dsp:txXfrm rot="10800000">
        <a:off x="0" y="1793489"/>
        <a:ext cx="10515600" cy="587761"/>
      </dsp:txXfrm>
    </dsp:sp>
    <dsp:sp modelId="{146AB849-3E2F-4F86-82B4-3586BA61DA97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vnitřní připomínkové řízení</a:t>
          </a:r>
        </a:p>
      </dsp:txBody>
      <dsp:txXfrm rot="-10800000">
        <a:off x="0" y="897742"/>
        <a:ext cx="10515600" cy="317503"/>
      </dsp:txXfrm>
    </dsp:sp>
    <dsp:sp modelId="{C572013E-1204-487F-ACE9-17B1136CB386}">
      <dsp:nvSpPr>
        <dsp:cNvPr id="0" name=""/>
        <dsp:cNvSpPr/>
      </dsp:nvSpPr>
      <dsp:spPr>
        <a:xfrm>
          <a:off x="0" y="1215246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záleží na předkladateli</a:t>
          </a:r>
        </a:p>
      </dsp:txBody>
      <dsp:txXfrm>
        <a:off x="0" y="1215246"/>
        <a:ext cx="10515600" cy="270466"/>
      </dsp:txXfrm>
    </dsp:sp>
    <dsp:sp modelId="{AE279EEE-F8D1-4815-96AD-805295A11D4B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vytvoření návrhu</a:t>
          </a:r>
        </a:p>
      </dsp:txBody>
      <dsp:txXfrm rot="10800000">
        <a:off x="0" y="1995"/>
        <a:ext cx="10515600" cy="5877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285415-EF27-4630-AED6-27ED12DD25A6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Sbírka zákonů a mezinárodních smluv</a:t>
          </a:r>
        </a:p>
      </dsp:txBody>
      <dsp:txXfrm>
        <a:off x="0" y="3584982"/>
        <a:ext cx="10515600" cy="588146"/>
      </dsp:txXfrm>
    </dsp:sp>
    <dsp:sp modelId="{89F48B82-858C-4F14-84F1-8AB69030E719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prezident</a:t>
          </a:r>
        </a:p>
      </dsp:txBody>
      <dsp:txXfrm rot="-10800000">
        <a:off x="0" y="2689236"/>
        <a:ext cx="10515600" cy="317503"/>
      </dsp:txXfrm>
    </dsp:sp>
    <dsp:sp modelId="{D21A201E-8B3C-4B50-B357-15A4CE9104F2}">
      <dsp:nvSpPr>
        <dsp:cNvPr id="0" name=""/>
        <dsp:cNvSpPr/>
      </dsp:nvSpPr>
      <dsp:spPr>
        <a:xfrm>
          <a:off x="0" y="3006739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 vrácení zpět Poslanecké sněmovně</a:t>
          </a:r>
        </a:p>
      </dsp:txBody>
      <dsp:txXfrm>
        <a:off x="0" y="3006739"/>
        <a:ext cx="10515600" cy="270466"/>
      </dsp:txXfrm>
    </dsp:sp>
    <dsp:sp modelId="{F4174975-0308-4E3C-980E-E37629B5393A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Senát</a:t>
          </a:r>
        </a:p>
      </dsp:txBody>
      <dsp:txXfrm rot="-10800000">
        <a:off x="0" y="1793489"/>
        <a:ext cx="10515600" cy="317503"/>
      </dsp:txXfrm>
    </dsp:sp>
    <dsp:sp modelId="{F30E88D7-A196-4E96-ACB0-19F1F297F985}">
      <dsp:nvSpPr>
        <dsp:cNvPr id="0" name=""/>
        <dsp:cNvSpPr/>
      </dsp:nvSpPr>
      <dsp:spPr>
        <a:xfrm>
          <a:off x="0" y="2110993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 vrácení zpět Poslanecké sněmovně</a:t>
          </a:r>
        </a:p>
      </dsp:txBody>
      <dsp:txXfrm>
        <a:off x="0" y="2110993"/>
        <a:ext cx="10515600" cy="270466"/>
      </dsp:txXfrm>
    </dsp:sp>
    <dsp:sp modelId="{72555C41-F799-4D46-87EF-9851DCFD461C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Poslanecká sněmovna</a:t>
          </a:r>
        </a:p>
      </dsp:txBody>
      <dsp:txXfrm rot="10800000">
        <a:off x="0" y="897742"/>
        <a:ext cx="10515600" cy="587761"/>
      </dsp:txXfrm>
    </dsp:sp>
    <dsp:sp modelId="{8C234DEC-3487-4E8B-98B3-14FA5DC659D0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vláda</a:t>
          </a:r>
          <a:endParaRPr lang="cs-CZ" sz="2400" kern="1200" dirty="0"/>
        </a:p>
      </dsp:txBody>
      <dsp:txXfrm rot="10800000">
        <a:off x="0" y="1995"/>
        <a:ext cx="10515600" cy="5877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26889-3F3E-4E8D-8DF8-7EA3FFDC1681}">
      <dsp:nvSpPr>
        <dsp:cNvPr id="0" name=""/>
        <dsp:cNvSpPr/>
      </dsp:nvSpPr>
      <dsp:spPr>
        <a:xfrm>
          <a:off x="0" y="3688974"/>
          <a:ext cx="10515600" cy="4841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Sbírka zákonů a mezinárodních smluv</a:t>
          </a:r>
        </a:p>
      </dsp:txBody>
      <dsp:txXfrm>
        <a:off x="0" y="3688974"/>
        <a:ext cx="10515600" cy="484175"/>
      </dsp:txXfrm>
    </dsp:sp>
    <dsp:sp modelId="{82A81BE2-5A84-4026-A0A5-979C90248474}">
      <dsp:nvSpPr>
        <dsp:cNvPr id="0" name=""/>
        <dsp:cNvSpPr/>
      </dsp:nvSpPr>
      <dsp:spPr>
        <a:xfrm rot="10800000">
          <a:off x="0" y="29515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vláda</a:t>
          </a:r>
        </a:p>
      </dsp:txBody>
      <dsp:txXfrm rot="-10800000">
        <a:off x="0" y="2951574"/>
        <a:ext cx="10515600" cy="261376"/>
      </dsp:txXfrm>
    </dsp:sp>
    <dsp:sp modelId="{D6B18889-BC6C-4BEE-94F5-1C9B4462D930}">
      <dsp:nvSpPr>
        <dsp:cNvPr id="0" name=""/>
        <dsp:cNvSpPr/>
      </dsp:nvSpPr>
      <dsp:spPr>
        <a:xfrm>
          <a:off x="0" y="3212950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usnesení vlády</a:t>
          </a:r>
        </a:p>
      </dsp:txBody>
      <dsp:txXfrm>
        <a:off x="0" y="3212950"/>
        <a:ext cx="10515600" cy="222654"/>
      </dsp:txXfrm>
    </dsp:sp>
    <dsp:sp modelId="{FDEAE34E-2459-4CEF-9540-0B9165C00F0E}">
      <dsp:nvSpPr>
        <dsp:cNvPr id="0" name=""/>
        <dsp:cNvSpPr/>
      </dsp:nvSpPr>
      <dsp:spPr>
        <a:xfrm rot="10800000">
          <a:off x="0" y="22141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Komise Legislativní rady vlády (možné i projednání LRV)</a:t>
          </a:r>
        </a:p>
      </dsp:txBody>
      <dsp:txXfrm rot="-10800000">
        <a:off x="0" y="2214174"/>
        <a:ext cx="10515600" cy="261376"/>
      </dsp:txXfrm>
    </dsp:sp>
    <dsp:sp modelId="{CA0A9162-B0DB-496D-AD86-16BF10582D61}">
      <dsp:nvSpPr>
        <dsp:cNvPr id="0" name=""/>
        <dsp:cNvSpPr/>
      </dsp:nvSpPr>
      <dsp:spPr>
        <a:xfrm>
          <a:off x="0" y="2475551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vypracováno stanovisko předsedy LRV</a:t>
          </a:r>
        </a:p>
      </dsp:txBody>
      <dsp:txXfrm>
        <a:off x="0" y="2475551"/>
        <a:ext cx="10515600" cy="222654"/>
      </dsp:txXfrm>
    </dsp:sp>
    <dsp:sp modelId="{076487E6-8CAF-4188-BF42-4EDB22A26C9B}">
      <dsp:nvSpPr>
        <dsp:cNvPr id="0" name=""/>
        <dsp:cNvSpPr/>
      </dsp:nvSpPr>
      <dsp:spPr>
        <a:xfrm rot="10800000">
          <a:off x="0" y="14767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vnější připomínkové řízení</a:t>
          </a:r>
        </a:p>
      </dsp:txBody>
      <dsp:txXfrm rot="10800000">
        <a:off x="0" y="1476774"/>
        <a:ext cx="10515600" cy="483859"/>
      </dsp:txXfrm>
    </dsp:sp>
    <dsp:sp modelId="{131BC175-2A3C-490A-9160-8C36BE4F4DA3}">
      <dsp:nvSpPr>
        <dsp:cNvPr id="0" name=""/>
        <dsp:cNvSpPr/>
      </dsp:nvSpPr>
      <dsp:spPr>
        <a:xfrm rot="10800000">
          <a:off x="0" y="7393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vnitřní připomínkové řízení</a:t>
          </a:r>
        </a:p>
      </dsp:txBody>
      <dsp:txXfrm rot="-10800000">
        <a:off x="0" y="739374"/>
        <a:ext cx="10515600" cy="261376"/>
      </dsp:txXfrm>
    </dsp:sp>
    <dsp:sp modelId="{4AA93209-7AD5-4D74-B86F-3C242D22C1B2}">
      <dsp:nvSpPr>
        <dsp:cNvPr id="0" name=""/>
        <dsp:cNvSpPr/>
      </dsp:nvSpPr>
      <dsp:spPr>
        <a:xfrm>
          <a:off x="0" y="1000751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záleží na předkladateli</a:t>
          </a:r>
        </a:p>
      </dsp:txBody>
      <dsp:txXfrm>
        <a:off x="0" y="1000751"/>
        <a:ext cx="10515600" cy="222654"/>
      </dsp:txXfrm>
    </dsp:sp>
    <dsp:sp modelId="{AE279EEE-F8D1-4815-96AD-805295A11D4B}">
      <dsp:nvSpPr>
        <dsp:cNvPr id="0" name=""/>
        <dsp:cNvSpPr/>
      </dsp:nvSpPr>
      <dsp:spPr>
        <a:xfrm rot="10800000">
          <a:off x="0" y="19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vytvoření návrhu</a:t>
          </a:r>
        </a:p>
      </dsp:txBody>
      <dsp:txXfrm rot="10800000">
        <a:off x="0" y="1974"/>
        <a:ext cx="10515600" cy="4838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EE7E1-7062-4148-ABAA-0A562EC16B05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Sbírka zákonů a </a:t>
          </a:r>
          <a:r>
            <a:rPr lang="cs-CZ" sz="2400" kern="1200"/>
            <a:t>mezinárodních smluv</a:t>
          </a:r>
          <a:endParaRPr lang="cs-CZ" sz="2400" kern="1200" dirty="0"/>
        </a:p>
      </dsp:txBody>
      <dsp:txXfrm>
        <a:off x="0" y="3584982"/>
        <a:ext cx="10515600" cy="588146"/>
      </dsp:txXfrm>
    </dsp:sp>
    <dsp:sp modelId="{33C326B7-F43A-43A4-8025-325245C99B09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Komise Legislativní rady vlády (možnost projednání LRV a vládou)</a:t>
          </a:r>
        </a:p>
      </dsp:txBody>
      <dsp:txXfrm rot="10800000">
        <a:off x="0" y="2689236"/>
        <a:ext cx="10515600" cy="587761"/>
      </dsp:txXfrm>
    </dsp:sp>
    <dsp:sp modelId="{076487E6-8CAF-4188-BF42-4EDB22A26C9B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vnější připomínkové řízení</a:t>
          </a:r>
        </a:p>
      </dsp:txBody>
      <dsp:txXfrm rot="10800000">
        <a:off x="0" y="1793489"/>
        <a:ext cx="10515600" cy="587761"/>
      </dsp:txXfrm>
    </dsp:sp>
    <dsp:sp modelId="{131BC175-2A3C-490A-9160-8C36BE4F4DA3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vnitřní připomínkové řízení</a:t>
          </a:r>
        </a:p>
      </dsp:txBody>
      <dsp:txXfrm rot="-10800000">
        <a:off x="0" y="897742"/>
        <a:ext cx="10515600" cy="317503"/>
      </dsp:txXfrm>
    </dsp:sp>
    <dsp:sp modelId="{4AA93209-7AD5-4D74-B86F-3C242D22C1B2}">
      <dsp:nvSpPr>
        <dsp:cNvPr id="0" name=""/>
        <dsp:cNvSpPr/>
      </dsp:nvSpPr>
      <dsp:spPr>
        <a:xfrm>
          <a:off x="0" y="1215246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záleží na předkladateli</a:t>
          </a:r>
        </a:p>
      </dsp:txBody>
      <dsp:txXfrm>
        <a:off x="0" y="1215246"/>
        <a:ext cx="10515600" cy="270466"/>
      </dsp:txXfrm>
    </dsp:sp>
    <dsp:sp modelId="{AE279EEE-F8D1-4815-96AD-805295A11D4B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vytvoření návrhu</a:t>
          </a:r>
        </a:p>
      </dsp:txBody>
      <dsp:txXfrm rot="10800000">
        <a:off x="0" y="1995"/>
        <a:ext cx="10515600" cy="587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15.02.2026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Legislativa a legislativní materiály vlády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17. února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Obecné legislativní principy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Úvod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Základní principy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Principy týkající se tvorby právního textu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755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5257800" cy="417511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b="1" dirty="0" err="1"/>
              <a:t>Pl</a:t>
            </a:r>
            <a:r>
              <a:rPr lang="cs-CZ" sz="2400" b="1" dirty="0"/>
              <a:t>. ÚS 7/2000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„Jedním ze základních předpokladů fungování právního státu je i existence vnitřního souladu jeho právního řádu. Proto je také nutné, aby jednotlivé právní předpisy byly srozumitelné a aby z nich vyplývaly předvídatelné následky.“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B1879A52-E7CA-483F-AD7F-00B34443C85A}"/>
              </a:ext>
            </a:extLst>
          </p:cNvPr>
          <p:cNvSpPr txBox="1">
            <a:spLocks/>
          </p:cNvSpPr>
          <p:nvPr/>
        </p:nvSpPr>
        <p:spPr>
          <a:xfrm>
            <a:off x="6096000" y="1341441"/>
            <a:ext cx="5257800" cy="41751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b="1" dirty="0"/>
              <a:t>čl. 2 odst. 2 Legislativních pravidel vlády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(2) Při přípravě právního předpisu je třeba dbát, aby právní předpis byl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a) v souladu s právními předpisy vyšší právní síly a s nálezy Ústavního soudu a stal se organickou součástí celého právního řádu,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b) v souladu s mezinárodními smlouvami, jimiž je Česká republika vázána,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c) v souladu s právem Evropské unie,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d) koncipován přehledně a formulován jednoznačně, srozumitelně, jazykově a stylisticky bezvadně.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203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Základní principy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DC19B5A7-8949-4A94-B3CF-3E0F0FE08B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371819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453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Principy tvorby právního textu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graphicFrame>
        <p:nvGraphicFramePr>
          <p:cNvPr id="5" name="Zástupný symbol pro obsah 3">
            <a:extLst>
              <a:ext uri="{FF2B5EF4-FFF2-40B4-BE49-F238E27FC236}">
                <a16:creationId xmlns:a16="http://schemas.microsoft.com/office/drawing/2014/main" id="{1B5D7253-F287-4AE4-9A8D-EF38A83521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125688"/>
              </p:ext>
            </p:extLst>
          </p:nvPr>
        </p:nvGraphicFramePr>
        <p:xfrm>
          <a:off x="1586840" y="1210809"/>
          <a:ext cx="9018319" cy="4228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795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Legislativní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postup od přípravy právního předpisu do jeho publikace</a:t>
            </a:r>
          </a:p>
          <a:p>
            <a:endParaRPr lang="cs-CZ" dirty="0"/>
          </a:p>
          <a:p>
            <a:r>
              <a:rPr lang="cs-CZ" dirty="0"/>
              <a:t>fáze legislativního procesu</a:t>
            </a:r>
          </a:p>
          <a:p>
            <a:pPr lvl="1"/>
            <a:r>
              <a:rPr lang="cs-CZ" dirty="0"/>
              <a:t>v návaznosti na druh právního předpisu</a:t>
            </a:r>
          </a:p>
          <a:p>
            <a:pPr lvl="1"/>
            <a:r>
              <a:rPr lang="cs-CZ" dirty="0"/>
              <a:t>různá časová náročnost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677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Zákon   1/2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0394262F-3710-4EC0-90E2-98E7DA500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86102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204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Zákon   2/2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376C0660-ABAD-499F-866F-F512349B9E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086833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7397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Nařízení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70961954-ABC4-477A-A826-F3FC714D1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577529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0646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Vyhlášky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14446C03-56A6-44C7-8C85-1EA4650C0A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19203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72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Legislativní materiály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vláda</a:t>
            </a:r>
          </a:p>
          <a:p>
            <a:pPr lvl="1"/>
            <a:r>
              <a:rPr lang="cs-CZ" dirty="0"/>
              <a:t>vrcholný orgán moci výkonné</a:t>
            </a:r>
          </a:p>
          <a:p>
            <a:pPr lvl="1"/>
            <a:r>
              <a:rPr lang="cs-CZ" dirty="0"/>
              <a:t>rozhoduje na základě materiálů předložených členem vlády</a:t>
            </a:r>
          </a:p>
          <a:p>
            <a:pPr lvl="1"/>
            <a:r>
              <a:rPr lang="cs-CZ" dirty="0"/>
              <a:t>usnesení vlády</a:t>
            </a:r>
          </a:p>
          <a:p>
            <a:r>
              <a:rPr lang="cs-CZ" b="1" dirty="0"/>
              <a:t>druhy materiálů</a:t>
            </a:r>
          </a:p>
          <a:p>
            <a:pPr lvl="1"/>
            <a:r>
              <a:rPr lang="cs-CZ" dirty="0"/>
              <a:t>materiál pro jednání vlády</a:t>
            </a:r>
          </a:p>
          <a:p>
            <a:pPr lvl="2"/>
            <a:r>
              <a:rPr lang="cs-CZ" dirty="0"/>
              <a:t>legislativní materiál</a:t>
            </a:r>
          </a:p>
          <a:p>
            <a:pPr lvl="2"/>
            <a:r>
              <a:rPr lang="cs-CZ" dirty="0"/>
              <a:t>nelegislativní materiál</a:t>
            </a:r>
          </a:p>
          <a:p>
            <a:pPr lvl="1"/>
            <a:r>
              <a:rPr lang="cs-CZ" dirty="0"/>
              <a:t>materiál pro informaci členů vlády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62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pravidla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pravidla vlády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Obecné legislativní principy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proces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materiály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Legislativní materiály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druhy legislativních materiálů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věcný záměr zákona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zákona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zákonného opatření Senátu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nařízení vlády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vyhlášky (nepředkládá se vládě, ale komisím LRV)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stanovisko vlády k návrhu zákona (jehož předkladatelem není vláda)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641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Věcný záměr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3 až 7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</a:t>
            </a:r>
          </a:p>
          <a:p>
            <a:r>
              <a:rPr lang="cs-CZ" b="1" dirty="0"/>
              <a:t>kdy se zpracovává?</a:t>
            </a:r>
          </a:p>
          <a:p>
            <a:pPr lvl="1"/>
            <a:r>
              <a:rPr lang="cs-CZ" dirty="0"/>
              <a:t>když je obsažen v Plánu legislativních prací vlády</a:t>
            </a:r>
          </a:p>
          <a:p>
            <a:r>
              <a:rPr lang="cs-CZ" b="1" dirty="0"/>
              <a:t>kdy se má zařadit do plánu LPV?</a:t>
            </a:r>
          </a:p>
          <a:p>
            <a:pPr lvl="1"/>
            <a:r>
              <a:rPr lang="cs-CZ" dirty="0"/>
              <a:t>koncepčně nová úprava</a:t>
            </a:r>
          </a:p>
          <a:p>
            <a:pPr lvl="1"/>
            <a:r>
              <a:rPr lang="cs-CZ" dirty="0"/>
              <a:t>věci, které nejsou dosud v právním řádu obsaženy</a:t>
            </a:r>
          </a:p>
          <a:p>
            <a:pPr lvl="1"/>
            <a:r>
              <a:rPr lang="cs-CZ" dirty="0"/>
              <a:t>převážně implementace práva EU – ne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631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Věcný záměr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obsah věcného záměru</a:t>
            </a:r>
          </a:p>
          <a:p>
            <a:pPr lvl="1"/>
            <a:r>
              <a:rPr lang="cs-CZ" dirty="0"/>
              <a:t>řeší čl. 4 LPV</a:t>
            </a:r>
          </a:p>
          <a:p>
            <a:pPr lvl="1"/>
            <a:endParaRPr lang="cs-CZ" dirty="0"/>
          </a:p>
          <a:p>
            <a:r>
              <a:rPr lang="cs-CZ" b="1" dirty="0"/>
              <a:t>připomínkové řízení k věcnému záměru</a:t>
            </a:r>
          </a:p>
          <a:p>
            <a:pPr lvl="1"/>
            <a:r>
              <a:rPr lang="cs-CZ" dirty="0"/>
              <a:t>řeší čl. 5 </a:t>
            </a:r>
            <a:r>
              <a:rPr lang="cs-CZ" dirty="0" err="1"/>
              <a:t>LPV</a:t>
            </a:r>
            <a:endParaRPr lang="cs-CZ" dirty="0"/>
          </a:p>
          <a:p>
            <a:pPr lvl="1"/>
            <a:r>
              <a:rPr lang="cs-CZ" dirty="0"/>
              <a:t>seznam připomínkových míst</a:t>
            </a:r>
          </a:p>
          <a:p>
            <a:pPr lvl="1"/>
            <a:r>
              <a:rPr lang="cs-CZ" dirty="0"/>
              <a:t>lhůta pro připomínky alespoň 15 pracovních dní</a:t>
            </a:r>
          </a:p>
          <a:p>
            <a:pPr lvl="1"/>
            <a:endParaRPr lang="cs-CZ" dirty="0"/>
          </a:p>
          <a:p>
            <a:r>
              <a:rPr lang="cs-CZ" b="1" dirty="0"/>
              <a:t>předložení věcného záměru vládě</a:t>
            </a:r>
          </a:p>
          <a:p>
            <a:pPr lvl="1"/>
            <a:r>
              <a:rPr lang="cs-CZ" dirty="0"/>
              <a:t>řeší čl. 7 LPV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72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Návrh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čl. 8 až 12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 až 12 LPV</a:t>
            </a:r>
          </a:p>
          <a:p>
            <a:pPr lvl="1"/>
            <a:r>
              <a:rPr lang="cs-CZ" dirty="0"/>
              <a:t>lhůta pro připomínky alespoň 20 pracovních dní</a:t>
            </a:r>
          </a:p>
          <a:p>
            <a:r>
              <a:rPr lang="cs-CZ" b="1" dirty="0"/>
              <a:t>důvodová zpráva + zpráva z hodnocení dopadů regulace (RIA)</a:t>
            </a:r>
          </a:p>
          <a:p>
            <a:pPr lvl="1"/>
            <a:r>
              <a:rPr lang="cs-CZ" dirty="0"/>
              <a:t>řeší čl. 9 LPV</a:t>
            </a:r>
          </a:p>
          <a:p>
            <a:r>
              <a:rPr lang="cs-CZ" b="1" dirty="0"/>
              <a:t>předložení vládě a LRV</a:t>
            </a:r>
          </a:p>
          <a:p>
            <a:pPr lvl="1"/>
            <a:r>
              <a:rPr lang="cs-CZ" dirty="0"/>
              <a:t>řeší čl. 10 LPV</a:t>
            </a:r>
          </a:p>
          <a:p>
            <a:r>
              <a:rPr lang="cs-CZ" b="1" dirty="0"/>
              <a:t>vyhlášení úplného znění</a:t>
            </a:r>
          </a:p>
          <a:p>
            <a:pPr lvl="1"/>
            <a:r>
              <a:rPr lang="cs-CZ" dirty="0"/>
              <a:t>řeší čl. 11a LPV</a:t>
            </a:r>
          </a:p>
          <a:p>
            <a:pPr lvl="1"/>
            <a:r>
              <a:rPr lang="cs-CZ" dirty="0"/>
              <a:t>v praxi se </a:t>
            </a:r>
            <a:r>
              <a:rPr lang="cs-CZ"/>
              <a:t>již nepoužívá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897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Návrh zákonného opatření Senátu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19 LPV</a:t>
            </a:r>
          </a:p>
          <a:p>
            <a:endParaRPr lang="cs-CZ" dirty="0"/>
          </a:p>
          <a:p>
            <a:r>
              <a:rPr lang="cs-CZ" dirty="0"/>
              <a:t>přiměřenost použití LPV</a:t>
            </a:r>
          </a:p>
          <a:p>
            <a:endParaRPr lang="cs-CZ" dirty="0"/>
          </a:p>
          <a:p>
            <a:r>
              <a:rPr lang="cs-CZ" dirty="0"/>
              <a:t>nezpracovává se věcný záměr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993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Návrh nařízení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13 až 15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 až 12 LPV</a:t>
            </a:r>
          </a:p>
          <a:p>
            <a:pPr lvl="1"/>
            <a:r>
              <a:rPr lang="cs-CZ" dirty="0"/>
              <a:t>lhůta pro připomínky alespoň 15 pracovních dní</a:t>
            </a:r>
          </a:p>
          <a:p>
            <a:r>
              <a:rPr lang="cs-CZ" b="1" dirty="0"/>
              <a:t>odůvodnění a RIA</a:t>
            </a:r>
          </a:p>
          <a:p>
            <a:pPr lvl="1"/>
            <a:r>
              <a:rPr lang="cs-CZ" dirty="0"/>
              <a:t>řeší čl. 14 LPV</a:t>
            </a:r>
          </a:p>
          <a:p>
            <a:r>
              <a:rPr lang="cs-CZ" b="1" dirty="0"/>
              <a:t>předložení vládě a LRV</a:t>
            </a:r>
          </a:p>
          <a:p>
            <a:pPr lvl="1"/>
            <a:r>
              <a:rPr lang="cs-CZ" dirty="0"/>
              <a:t>řeší čl. 15 LPV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080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Návrh vyhlášky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16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5, 6 a 11 LPV</a:t>
            </a:r>
          </a:p>
          <a:p>
            <a:pPr lvl="1"/>
            <a:r>
              <a:rPr lang="cs-CZ" dirty="0"/>
              <a:t>lhůta pro připomínky </a:t>
            </a:r>
            <a:r>
              <a:rPr lang="cs-CZ"/>
              <a:t>alespoň 15 </a:t>
            </a:r>
            <a:r>
              <a:rPr lang="cs-CZ" dirty="0"/>
              <a:t>pracovních dní</a:t>
            </a:r>
          </a:p>
          <a:p>
            <a:r>
              <a:rPr lang="cs-CZ" b="1" dirty="0"/>
              <a:t>předložení pracovním komisím LRV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918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Stanovisko vlády k návrhu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jehož předkladatelem není vláda</a:t>
            </a:r>
          </a:p>
          <a:p>
            <a:r>
              <a:rPr lang="cs-CZ" dirty="0"/>
              <a:t>čl. 20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předseda LRV</a:t>
            </a:r>
          </a:p>
          <a:p>
            <a:r>
              <a:rPr lang="cs-CZ" b="1" dirty="0"/>
              <a:t>vyjádření členů vlády</a:t>
            </a:r>
          </a:p>
          <a:p>
            <a:pPr lvl="1"/>
            <a:r>
              <a:rPr lang="cs-CZ" dirty="0"/>
              <a:t>působnost</a:t>
            </a:r>
          </a:p>
          <a:p>
            <a:r>
              <a:rPr lang="cs-CZ" b="1" dirty="0"/>
              <a:t>předložení vládě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9490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Legislativa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Akademický slovník cizích slov</a:t>
            </a:r>
          </a:p>
          <a:p>
            <a:pPr lvl="1"/>
            <a:r>
              <a:rPr lang="cs-CZ" dirty="0"/>
              <a:t>tvorba právních norem a činnost zákonodárných sborů, zákonodárná moc, zákonodárství </a:t>
            </a:r>
          </a:p>
          <a:p>
            <a:pPr lvl="1"/>
            <a:r>
              <a:rPr lang="cs-CZ" dirty="0"/>
              <a:t>platné zákony a jiné právní předpisy</a:t>
            </a:r>
          </a:p>
          <a:p>
            <a:r>
              <a:rPr lang="cs-CZ" b="1" dirty="0"/>
              <a:t>Slovník spisovné češtiny</a:t>
            </a:r>
          </a:p>
          <a:p>
            <a:pPr lvl="1"/>
            <a:r>
              <a:rPr lang="cs-CZ" dirty="0"/>
              <a:t>tvorba právních norem</a:t>
            </a:r>
          </a:p>
          <a:p>
            <a:r>
              <a:rPr lang="cs-CZ" b="1" dirty="0"/>
              <a:t>Slovník spisovného jazyka českého</a:t>
            </a:r>
          </a:p>
          <a:p>
            <a:pPr lvl="1"/>
            <a:r>
              <a:rPr lang="cs-CZ" dirty="0"/>
              <a:t>zákonodárná moc, činnost; zákonodárství; činnost směřující k vydávání právních předpisů vůbec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82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Legislativní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pravidla pro tvorbu právních předpisů</a:t>
            </a:r>
          </a:p>
          <a:p>
            <a:endParaRPr lang="cs-CZ" dirty="0"/>
          </a:p>
          <a:p>
            <a:r>
              <a:rPr lang="cs-CZ" dirty="0"/>
              <a:t>legislativní pravidla </a:t>
            </a:r>
          </a:p>
          <a:p>
            <a:pPr lvl="1"/>
            <a:r>
              <a:rPr lang="cs-CZ" dirty="0"/>
              <a:t>vlády</a:t>
            </a:r>
          </a:p>
          <a:p>
            <a:pPr lvl="1"/>
            <a:r>
              <a:rPr lang="cs-CZ" dirty="0"/>
              <a:t>Poslanecké sněmovny</a:t>
            </a:r>
          </a:p>
          <a:p>
            <a:pPr lvl="1"/>
            <a:r>
              <a:rPr lang="cs-CZ" dirty="0"/>
              <a:t>Senátu</a:t>
            </a:r>
          </a:p>
          <a:p>
            <a:pPr lvl="1"/>
            <a:r>
              <a:rPr lang="cs-CZ" dirty="0"/>
              <a:t>obce</a:t>
            </a:r>
          </a:p>
          <a:p>
            <a:pPr lvl="1"/>
            <a:r>
              <a:rPr lang="cs-CZ" dirty="0"/>
              <a:t>kraje</a:t>
            </a:r>
          </a:p>
          <a:p>
            <a:pPr lvl="1"/>
            <a:r>
              <a:rPr lang="cs-CZ" dirty="0"/>
              <a:t>ministerstva</a:t>
            </a:r>
          </a:p>
          <a:p>
            <a:pPr lvl="1"/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37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Legislativní pravidla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lphaUcPeriod"/>
            </a:pPr>
            <a:r>
              <a:rPr lang="cs-CZ" dirty="0"/>
              <a:t>Obsah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Forma a závaznost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Účel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Aktuální stav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98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úprava postupu ministerstev a jiných ústředních správních úřadů při tvorbě a projednání připravovaných právních předpisů</a:t>
            </a:r>
          </a:p>
          <a:p>
            <a:endParaRPr lang="cs-CZ" dirty="0"/>
          </a:p>
          <a:p>
            <a:r>
              <a:rPr lang="cs-CZ" dirty="0"/>
              <a:t>požadavky týkající se obsahu a formy připravovaných právních předpisů</a:t>
            </a:r>
          </a:p>
          <a:p>
            <a:pPr lvl="1"/>
            <a:r>
              <a:rPr lang="cs-CZ" dirty="0"/>
              <a:t>věcný záměr</a:t>
            </a:r>
          </a:p>
          <a:p>
            <a:pPr lvl="1"/>
            <a:r>
              <a:rPr lang="cs-CZ" dirty="0"/>
              <a:t>zákon</a:t>
            </a:r>
          </a:p>
          <a:p>
            <a:pPr lvl="1"/>
            <a:r>
              <a:rPr lang="cs-CZ" dirty="0"/>
              <a:t>zákonné opatření Senátu</a:t>
            </a:r>
          </a:p>
          <a:p>
            <a:pPr lvl="1"/>
            <a:r>
              <a:rPr lang="cs-CZ" dirty="0"/>
              <a:t>nařízení vlády</a:t>
            </a:r>
          </a:p>
          <a:p>
            <a:pPr lvl="1"/>
            <a:r>
              <a:rPr lang="cs-CZ" dirty="0"/>
              <a:t>vyhláška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99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Forma a závaznost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usnesení vlády</a:t>
            </a:r>
          </a:p>
          <a:p>
            <a:pPr lvl="1"/>
            <a:r>
              <a:rPr lang="pl-PL" dirty="0"/>
              <a:t>č. 188 ze dne 19. března 1998</a:t>
            </a:r>
            <a:endParaRPr lang="cs-CZ" dirty="0"/>
          </a:p>
          <a:p>
            <a:endParaRPr lang="cs-CZ" dirty="0"/>
          </a:p>
          <a:p>
            <a:r>
              <a:rPr lang="cs-CZ" dirty="0"/>
              <a:t>18 novelizací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LPV jako pramen práva?</a:t>
            </a:r>
          </a:p>
          <a:p>
            <a:endParaRPr lang="cs-CZ" dirty="0"/>
          </a:p>
          <a:p>
            <a:r>
              <a:rPr lang="cs-CZ" dirty="0"/>
              <a:t>vztah k e-legislativě </a:t>
            </a:r>
          </a:p>
          <a:p>
            <a:pPr lvl="1"/>
            <a:r>
              <a:rPr lang="cs-CZ" dirty="0"/>
              <a:t>zákon č. 222/2016 Sb., o Sbírce zákonů a mezinárodních smluv (§ 16 a násl. a § 26)</a:t>
            </a:r>
          </a:p>
          <a:p>
            <a:pPr lvl="1"/>
            <a:r>
              <a:rPr lang="cs-CZ" dirty="0"/>
              <a:t>čl. 24 LPV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20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Účel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sjednotit postup ministerstev a jiných ústředních správních úřadů při přípravě právních předpisů </a:t>
            </a:r>
          </a:p>
          <a:p>
            <a:endParaRPr lang="cs-CZ" dirty="0"/>
          </a:p>
          <a:p>
            <a:r>
              <a:rPr lang="cs-CZ" dirty="0"/>
              <a:t>přispět ke zvýšení úrovně tvorby právního řádu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29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Aktuální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pravidla přispívají k jednotnosti a bezrozpornosti právního řádu</a:t>
            </a:r>
          </a:p>
          <a:p>
            <a:endParaRPr lang="cs-CZ" dirty="0"/>
          </a:p>
          <a:p>
            <a:r>
              <a:rPr lang="cs-CZ" dirty="0"/>
              <a:t>prostor pro zlepšení</a:t>
            </a:r>
          </a:p>
          <a:p>
            <a:pPr lvl="1"/>
            <a:r>
              <a:rPr lang="cs-CZ" dirty="0"/>
              <a:t>odstranění </a:t>
            </a:r>
            <a:r>
              <a:rPr lang="cs-CZ" dirty="0" err="1"/>
              <a:t>kazuičnosti</a:t>
            </a:r>
            <a:endParaRPr lang="cs-CZ" dirty="0"/>
          </a:p>
          <a:p>
            <a:pPr lvl="1"/>
            <a:r>
              <a:rPr lang="cs-CZ" dirty="0"/>
              <a:t>odstranění rozporu s pravidly českého jazyka</a:t>
            </a:r>
          </a:p>
          <a:p>
            <a:pPr lvl="1"/>
            <a:r>
              <a:rPr lang="cs-CZ" dirty="0"/>
              <a:t>odstranění zbytečných formalit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9116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1056</Words>
  <Application>Microsoft Office PowerPoint</Application>
  <PresentationFormat>Širokoúhlá obrazovka</PresentationFormat>
  <Paragraphs>256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Gill Sans MT</vt:lpstr>
      <vt:lpstr>Motiv Office</vt:lpstr>
      <vt:lpstr>Legislativa a legislativní materiály vlády</vt:lpstr>
      <vt:lpstr>Osnova</vt:lpstr>
      <vt:lpstr>I. Legislativa</vt:lpstr>
      <vt:lpstr>2. Legislativní pravidla</vt:lpstr>
      <vt:lpstr>3. Legislativní pravidla vlády</vt:lpstr>
      <vt:lpstr>A. Obsah</vt:lpstr>
      <vt:lpstr>B. Forma a závaznost</vt:lpstr>
      <vt:lpstr>C. Účel</vt:lpstr>
      <vt:lpstr>D. Aktuální stav</vt:lpstr>
      <vt:lpstr>4. Obecné legislativní principy</vt:lpstr>
      <vt:lpstr>A. Úvod</vt:lpstr>
      <vt:lpstr>B. Základní principy</vt:lpstr>
      <vt:lpstr>C. Principy tvorby právního textu</vt:lpstr>
      <vt:lpstr>5. Legislativní proces</vt:lpstr>
      <vt:lpstr>A. Zákon   1/2</vt:lpstr>
      <vt:lpstr>A. Zákon   2/2</vt:lpstr>
      <vt:lpstr>B. Nařízení vlády</vt:lpstr>
      <vt:lpstr>C. Vyhlášky</vt:lpstr>
      <vt:lpstr>6. Legislativní materiály vlády</vt:lpstr>
      <vt:lpstr>6. Legislativní materiály vlády</vt:lpstr>
      <vt:lpstr>A. Věcný záměr zákona</vt:lpstr>
      <vt:lpstr>A. Věcný záměr zákona</vt:lpstr>
      <vt:lpstr>B. Návrh zákona</vt:lpstr>
      <vt:lpstr>C. Návrh zákonného opatření Senátu</vt:lpstr>
      <vt:lpstr>D. Návrh nařízení vlády</vt:lpstr>
      <vt:lpstr>E. Návrh vyhlášky</vt:lpstr>
      <vt:lpstr>F. Stanovisko vlády k návrhu zákona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65</cp:revision>
  <dcterms:created xsi:type="dcterms:W3CDTF">2019-09-25T20:27:52Z</dcterms:created>
  <dcterms:modified xsi:type="dcterms:W3CDTF">2026-02-15T12:51:44Z</dcterms:modified>
</cp:coreProperties>
</file>