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308" r:id="rId4"/>
    <p:sldId id="382" r:id="rId5"/>
    <p:sldId id="383" r:id="rId6"/>
    <p:sldId id="384" r:id="rId7"/>
    <p:sldId id="385" r:id="rId8"/>
    <p:sldId id="386" r:id="rId9"/>
    <p:sldId id="387" r:id="rId10"/>
    <p:sldId id="388" r:id="rId11"/>
    <p:sldId id="389" r:id="rId12"/>
    <p:sldId id="390" r:id="rId13"/>
    <p:sldId id="391" r:id="rId14"/>
    <p:sldId id="263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06F"/>
    <a:srgbClr val="D46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766E0B-F87E-4145-AC25-64A64DEDF18A}" v="2" dt="2026-02-22T12:09:29.245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0" autoAdjust="0"/>
    <p:restoredTop sz="75265" autoAdjust="0"/>
  </p:normalViewPr>
  <p:slideViewPr>
    <p:cSldViewPr snapToGrid="0" showGuides="1">
      <p:cViewPr varScale="1">
        <p:scale>
          <a:sx n="75" d="100"/>
          <a:sy n="75" d="100"/>
        </p:scale>
        <p:origin x="1950" y="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l Tuláček" userId="3e44c8a3-78a3-4997-ad72-f5e87529c4b5" providerId="ADAL" clId="{03A48694-B419-425D-BC55-BF7D69930A8B}"/>
    <pc:docChg chg="custSel modSld modMainMaster">
      <pc:chgData name="Michal Tuláček" userId="3e44c8a3-78a3-4997-ad72-f5e87529c4b5" providerId="ADAL" clId="{03A48694-B419-425D-BC55-BF7D69930A8B}" dt="2026-02-22T12:09:29.245" v="17"/>
      <pc:docMkLst>
        <pc:docMk/>
      </pc:docMkLst>
      <pc:sldChg chg="delSp mod modTransition delAnim">
        <pc:chgData name="Michal Tuláček" userId="3e44c8a3-78a3-4997-ad72-f5e87529c4b5" providerId="ADAL" clId="{03A48694-B419-425D-BC55-BF7D69930A8B}" dt="2026-02-22T12:09:29.245" v="17"/>
        <pc:sldMkLst>
          <pc:docMk/>
          <pc:sldMk cId="4086439368" sldId="256"/>
        </pc:sldMkLst>
        <pc:picChg chg="del">
          <ac:chgData name="Michal Tuláček" userId="3e44c8a3-78a3-4997-ad72-f5e87529c4b5" providerId="ADAL" clId="{03A48694-B419-425D-BC55-BF7D69930A8B}" dt="2026-02-22T12:08:14.591" v="0" actId="478"/>
          <ac:picMkLst>
            <pc:docMk/>
            <pc:sldMk cId="4086439368" sldId="256"/>
            <ac:picMk id="2" creationId="{810EC763-F851-4251-945A-B1D2DBA8F5A7}"/>
          </ac:picMkLst>
        </pc:picChg>
      </pc:sldChg>
      <pc:sldChg chg="delSp mod modTransition delAnim">
        <pc:chgData name="Michal Tuláček" userId="3e44c8a3-78a3-4997-ad72-f5e87529c4b5" providerId="ADAL" clId="{03A48694-B419-425D-BC55-BF7D69930A8B}" dt="2026-02-22T12:09:29.245" v="17"/>
        <pc:sldMkLst>
          <pc:docMk/>
          <pc:sldMk cId="3188188334" sldId="257"/>
        </pc:sldMkLst>
        <pc:picChg chg="del">
          <ac:chgData name="Michal Tuláček" userId="3e44c8a3-78a3-4997-ad72-f5e87529c4b5" providerId="ADAL" clId="{03A48694-B419-425D-BC55-BF7D69930A8B}" dt="2026-02-22T12:08:18.012" v="1" actId="478"/>
          <ac:picMkLst>
            <pc:docMk/>
            <pc:sldMk cId="3188188334" sldId="257"/>
            <ac:picMk id="7" creationId="{94E937EE-030D-47E6-BBA0-9EC54424DAA2}"/>
          </ac:picMkLst>
        </pc:picChg>
      </pc:sldChg>
      <pc:sldChg chg="delSp modSp mod modTransition delAnim">
        <pc:chgData name="Michal Tuláček" userId="3e44c8a3-78a3-4997-ad72-f5e87529c4b5" providerId="ADAL" clId="{03A48694-B419-425D-BC55-BF7D69930A8B}" dt="2026-02-22T12:09:29.245" v="17"/>
        <pc:sldMkLst>
          <pc:docMk/>
          <pc:sldMk cId="297342884" sldId="263"/>
        </pc:sldMkLst>
        <pc:spChg chg="mod">
          <ac:chgData name="Michal Tuláček" userId="3e44c8a3-78a3-4997-ad72-f5e87529c4b5" providerId="ADAL" clId="{03A48694-B419-425D-BC55-BF7D69930A8B}" dt="2026-02-22T12:08:56.798" v="15"/>
          <ac:spMkLst>
            <pc:docMk/>
            <pc:sldMk cId="297342884" sldId="263"/>
            <ac:spMk id="3" creationId="{F24301BC-71E4-4A67-97E7-DA74E975611B}"/>
          </ac:spMkLst>
        </pc:spChg>
        <pc:picChg chg="del">
          <ac:chgData name="Michal Tuláček" userId="3e44c8a3-78a3-4997-ad72-f5e87529c4b5" providerId="ADAL" clId="{03A48694-B419-425D-BC55-BF7D69930A8B}" dt="2026-02-22T12:08:51.991" v="13" actId="478"/>
          <ac:picMkLst>
            <pc:docMk/>
            <pc:sldMk cId="297342884" sldId="263"/>
            <ac:picMk id="8" creationId="{97697C05-EC6F-4803-A3F0-6167BB201E04}"/>
          </ac:picMkLst>
        </pc:picChg>
      </pc:sldChg>
      <pc:sldChg chg="delSp mod modTransition delAnim">
        <pc:chgData name="Michal Tuláček" userId="3e44c8a3-78a3-4997-ad72-f5e87529c4b5" providerId="ADAL" clId="{03A48694-B419-425D-BC55-BF7D69930A8B}" dt="2026-02-22T12:09:29.245" v="17"/>
        <pc:sldMkLst>
          <pc:docMk/>
          <pc:sldMk cId="2199828910" sldId="308"/>
        </pc:sldMkLst>
        <pc:picChg chg="del">
          <ac:chgData name="Michal Tuláček" userId="3e44c8a3-78a3-4997-ad72-f5e87529c4b5" providerId="ADAL" clId="{03A48694-B419-425D-BC55-BF7D69930A8B}" dt="2026-02-22T12:08:20.100" v="2" actId="478"/>
          <ac:picMkLst>
            <pc:docMk/>
            <pc:sldMk cId="2199828910" sldId="308"/>
            <ac:picMk id="6" creationId="{FC4D8F78-41DD-43A6-AE0D-147DAED5E637}"/>
          </ac:picMkLst>
        </pc:picChg>
      </pc:sldChg>
      <pc:sldChg chg="delSp mod modTransition delAnim">
        <pc:chgData name="Michal Tuláček" userId="3e44c8a3-78a3-4997-ad72-f5e87529c4b5" providerId="ADAL" clId="{03A48694-B419-425D-BC55-BF7D69930A8B}" dt="2026-02-22T12:09:29.245" v="17"/>
        <pc:sldMkLst>
          <pc:docMk/>
          <pc:sldMk cId="2371377080" sldId="382"/>
        </pc:sldMkLst>
        <pc:picChg chg="del">
          <ac:chgData name="Michal Tuláček" userId="3e44c8a3-78a3-4997-ad72-f5e87529c4b5" providerId="ADAL" clId="{03A48694-B419-425D-BC55-BF7D69930A8B}" dt="2026-02-22T12:08:21.965" v="3" actId="478"/>
          <ac:picMkLst>
            <pc:docMk/>
            <pc:sldMk cId="2371377080" sldId="382"/>
            <ac:picMk id="5" creationId="{8091E448-DC59-4426-8895-0BCF8BAB9525}"/>
          </ac:picMkLst>
        </pc:picChg>
      </pc:sldChg>
      <pc:sldChg chg="delSp mod modTransition delAnim">
        <pc:chgData name="Michal Tuláček" userId="3e44c8a3-78a3-4997-ad72-f5e87529c4b5" providerId="ADAL" clId="{03A48694-B419-425D-BC55-BF7D69930A8B}" dt="2026-02-22T12:09:29.245" v="17"/>
        <pc:sldMkLst>
          <pc:docMk/>
          <pc:sldMk cId="402914078" sldId="383"/>
        </pc:sldMkLst>
        <pc:picChg chg="del">
          <ac:chgData name="Michal Tuláček" userId="3e44c8a3-78a3-4997-ad72-f5e87529c4b5" providerId="ADAL" clId="{03A48694-B419-425D-BC55-BF7D69930A8B}" dt="2026-02-22T12:08:23.831" v="4" actId="478"/>
          <ac:picMkLst>
            <pc:docMk/>
            <pc:sldMk cId="402914078" sldId="383"/>
            <ac:picMk id="3" creationId="{1C38CF74-6155-4838-B130-50B057BAAA35}"/>
          </ac:picMkLst>
        </pc:picChg>
      </pc:sldChg>
      <pc:sldChg chg="delSp mod modTransition delAnim">
        <pc:chgData name="Michal Tuláček" userId="3e44c8a3-78a3-4997-ad72-f5e87529c4b5" providerId="ADAL" clId="{03A48694-B419-425D-BC55-BF7D69930A8B}" dt="2026-02-22T12:09:29.245" v="17"/>
        <pc:sldMkLst>
          <pc:docMk/>
          <pc:sldMk cId="3654083503" sldId="384"/>
        </pc:sldMkLst>
        <pc:picChg chg="del">
          <ac:chgData name="Michal Tuláček" userId="3e44c8a3-78a3-4997-ad72-f5e87529c4b5" providerId="ADAL" clId="{03A48694-B419-425D-BC55-BF7D69930A8B}" dt="2026-02-22T12:08:32.062" v="5" actId="478"/>
          <ac:picMkLst>
            <pc:docMk/>
            <pc:sldMk cId="3654083503" sldId="384"/>
            <ac:picMk id="3" creationId="{C7EDDA7A-5ACE-4BDD-BC80-4D8AFEC62432}"/>
          </ac:picMkLst>
        </pc:picChg>
      </pc:sldChg>
      <pc:sldChg chg="delSp mod modTransition delAnim">
        <pc:chgData name="Michal Tuláček" userId="3e44c8a3-78a3-4997-ad72-f5e87529c4b5" providerId="ADAL" clId="{03A48694-B419-425D-BC55-BF7D69930A8B}" dt="2026-02-22T12:09:29.245" v="17"/>
        <pc:sldMkLst>
          <pc:docMk/>
          <pc:sldMk cId="3366108026" sldId="385"/>
        </pc:sldMkLst>
        <pc:picChg chg="del">
          <ac:chgData name="Michal Tuláček" userId="3e44c8a3-78a3-4997-ad72-f5e87529c4b5" providerId="ADAL" clId="{03A48694-B419-425D-BC55-BF7D69930A8B}" dt="2026-02-22T12:08:34.055" v="6" actId="478"/>
          <ac:picMkLst>
            <pc:docMk/>
            <pc:sldMk cId="3366108026" sldId="385"/>
            <ac:picMk id="3" creationId="{A381F934-E7B1-44B4-9820-08BC74F51AA1}"/>
          </ac:picMkLst>
        </pc:picChg>
      </pc:sldChg>
      <pc:sldChg chg="delSp mod modTransition delAnim">
        <pc:chgData name="Michal Tuláček" userId="3e44c8a3-78a3-4997-ad72-f5e87529c4b5" providerId="ADAL" clId="{03A48694-B419-425D-BC55-BF7D69930A8B}" dt="2026-02-22T12:09:29.245" v="17"/>
        <pc:sldMkLst>
          <pc:docMk/>
          <pc:sldMk cId="1292320958" sldId="386"/>
        </pc:sldMkLst>
        <pc:picChg chg="del">
          <ac:chgData name="Michal Tuláček" userId="3e44c8a3-78a3-4997-ad72-f5e87529c4b5" providerId="ADAL" clId="{03A48694-B419-425D-BC55-BF7D69930A8B}" dt="2026-02-22T12:08:36.475" v="7" actId="478"/>
          <ac:picMkLst>
            <pc:docMk/>
            <pc:sldMk cId="1292320958" sldId="386"/>
            <ac:picMk id="3" creationId="{A3C798D1-C039-4D0B-BBF0-7F92DC21C2B4}"/>
          </ac:picMkLst>
        </pc:picChg>
      </pc:sldChg>
      <pc:sldChg chg="delSp mod modTransition delAnim">
        <pc:chgData name="Michal Tuláček" userId="3e44c8a3-78a3-4997-ad72-f5e87529c4b5" providerId="ADAL" clId="{03A48694-B419-425D-BC55-BF7D69930A8B}" dt="2026-02-22T12:09:29.245" v="17"/>
        <pc:sldMkLst>
          <pc:docMk/>
          <pc:sldMk cId="261453876" sldId="387"/>
        </pc:sldMkLst>
        <pc:picChg chg="del">
          <ac:chgData name="Michal Tuláček" userId="3e44c8a3-78a3-4997-ad72-f5e87529c4b5" providerId="ADAL" clId="{03A48694-B419-425D-BC55-BF7D69930A8B}" dt="2026-02-22T12:08:38.846" v="8" actId="478"/>
          <ac:picMkLst>
            <pc:docMk/>
            <pc:sldMk cId="261453876" sldId="387"/>
            <ac:picMk id="3" creationId="{98A5CEEA-DC7D-43E6-8249-6FCEF3BDE156}"/>
          </ac:picMkLst>
        </pc:picChg>
      </pc:sldChg>
      <pc:sldChg chg="delSp mod modTransition delAnim">
        <pc:chgData name="Michal Tuláček" userId="3e44c8a3-78a3-4997-ad72-f5e87529c4b5" providerId="ADAL" clId="{03A48694-B419-425D-BC55-BF7D69930A8B}" dt="2026-02-22T12:09:29.245" v="17"/>
        <pc:sldMkLst>
          <pc:docMk/>
          <pc:sldMk cId="989503331" sldId="388"/>
        </pc:sldMkLst>
        <pc:picChg chg="del">
          <ac:chgData name="Michal Tuláček" userId="3e44c8a3-78a3-4997-ad72-f5e87529c4b5" providerId="ADAL" clId="{03A48694-B419-425D-BC55-BF7D69930A8B}" dt="2026-02-22T12:08:41.533" v="9" actId="478"/>
          <ac:picMkLst>
            <pc:docMk/>
            <pc:sldMk cId="989503331" sldId="388"/>
            <ac:picMk id="3" creationId="{7E00E5B5-AA7D-41A1-A703-7EB5614768A2}"/>
          </ac:picMkLst>
        </pc:picChg>
      </pc:sldChg>
      <pc:sldChg chg="delSp mod modTransition delAnim">
        <pc:chgData name="Michal Tuláček" userId="3e44c8a3-78a3-4997-ad72-f5e87529c4b5" providerId="ADAL" clId="{03A48694-B419-425D-BC55-BF7D69930A8B}" dt="2026-02-22T12:09:29.245" v="17"/>
        <pc:sldMkLst>
          <pc:docMk/>
          <pc:sldMk cId="3396852936" sldId="389"/>
        </pc:sldMkLst>
        <pc:picChg chg="del">
          <ac:chgData name="Michal Tuláček" userId="3e44c8a3-78a3-4997-ad72-f5e87529c4b5" providerId="ADAL" clId="{03A48694-B419-425D-BC55-BF7D69930A8B}" dt="2026-02-22T12:08:43.803" v="10" actId="478"/>
          <ac:picMkLst>
            <pc:docMk/>
            <pc:sldMk cId="3396852936" sldId="389"/>
            <ac:picMk id="3" creationId="{DE8FE4D0-A692-4B37-833B-D173E01C7C1C}"/>
          </ac:picMkLst>
        </pc:picChg>
      </pc:sldChg>
      <pc:sldChg chg="delSp mod modTransition delAnim">
        <pc:chgData name="Michal Tuláček" userId="3e44c8a3-78a3-4997-ad72-f5e87529c4b5" providerId="ADAL" clId="{03A48694-B419-425D-BC55-BF7D69930A8B}" dt="2026-02-22T12:09:29.245" v="17"/>
        <pc:sldMkLst>
          <pc:docMk/>
          <pc:sldMk cId="1341074752" sldId="390"/>
        </pc:sldMkLst>
        <pc:picChg chg="del">
          <ac:chgData name="Michal Tuláček" userId="3e44c8a3-78a3-4997-ad72-f5e87529c4b5" providerId="ADAL" clId="{03A48694-B419-425D-BC55-BF7D69930A8B}" dt="2026-02-22T12:08:45.815" v="11" actId="478"/>
          <ac:picMkLst>
            <pc:docMk/>
            <pc:sldMk cId="1341074752" sldId="390"/>
            <ac:picMk id="5" creationId="{6451B918-5D49-7FE2-7BD3-75BD85876318}"/>
          </ac:picMkLst>
        </pc:picChg>
      </pc:sldChg>
      <pc:sldChg chg="delSp mod modTransition delAnim">
        <pc:chgData name="Michal Tuláček" userId="3e44c8a3-78a3-4997-ad72-f5e87529c4b5" providerId="ADAL" clId="{03A48694-B419-425D-BC55-BF7D69930A8B}" dt="2026-02-22T12:09:29.245" v="17"/>
        <pc:sldMkLst>
          <pc:docMk/>
          <pc:sldMk cId="1151271204" sldId="391"/>
        </pc:sldMkLst>
        <pc:picChg chg="del">
          <ac:chgData name="Michal Tuláček" userId="3e44c8a3-78a3-4997-ad72-f5e87529c4b5" providerId="ADAL" clId="{03A48694-B419-425D-BC55-BF7D69930A8B}" dt="2026-02-22T12:08:48.982" v="12" actId="478"/>
          <ac:picMkLst>
            <pc:docMk/>
            <pc:sldMk cId="1151271204" sldId="391"/>
            <ac:picMk id="3" creationId="{273A8E37-72EA-4100-A2D7-532E7EBDA5EF}"/>
          </ac:picMkLst>
        </pc:picChg>
      </pc:sldChg>
      <pc:sldMasterChg chg="modTransition modSldLayout">
        <pc:chgData name="Michal Tuláček" userId="3e44c8a3-78a3-4997-ad72-f5e87529c4b5" providerId="ADAL" clId="{03A48694-B419-425D-BC55-BF7D69930A8B}" dt="2026-02-22T12:09:29.245" v="17"/>
        <pc:sldMasterMkLst>
          <pc:docMk/>
          <pc:sldMasterMk cId="2019028084" sldId="2147483648"/>
        </pc:sldMasterMkLst>
        <pc:sldLayoutChg chg="modTransition">
          <pc:chgData name="Michal Tuláček" userId="3e44c8a3-78a3-4997-ad72-f5e87529c4b5" providerId="ADAL" clId="{03A48694-B419-425D-BC55-BF7D69930A8B}" dt="2026-02-22T12:09:29.245" v="17"/>
          <pc:sldLayoutMkLst>
            <pc:docMk/>
            <pc:sldMasterMk cId="2019028084" sldId="2147483648"/>
            <pc:sldLayoutMk cId="883181619" sldId="2147483649"/>
          </pc:sldLayoutMkLst>
        </pc:sldLayoutChg>
        <pc:sldLayoutChg chg="modTransition">
          <pc:chgData name="Michal Tuláček" userId="3e44c8a3-78a3-4997-ad72-f5e87529c4b5" providerId="ADAL" clId="{03A48694-B419-425D-BC55-BF7D69930A8B}" dt="2026-02-22T12:09:29.245" v="17"/>
          <pc:sldLayoutMkLst>
            <pc:docMk/>
            <pc:sldMasterMk cId="2019028084" sldId="2147483648"/>
            <pc:sldLayoutMk cId="326369252" sldId="2147483650"/>
          </pc:sldLayoutMkLst>
        </pc:sldLayoutChg>
        <pc:sldLayoutChg chg="modTransition">
          <pc:chgData name="Michal Tuláček" userId="3e44c8a3-78a3-4997-ad72-f5e87529c4b5" providerId="ADAL" clId="{03A48694-B419-425D-BC55-BF7D69930A8B}" dt="2026-02-22T12:09:29.245" v="17"/>
          <pc:sldLayoutMkLst>
            <pc:docMk/>
            <pc:sldMasterMk cId="2019028084" sldId="2147483648"/>
            <pc:sldLayoutMk cId="3451701897" sldId="2147483651"/>
          </pc:sldLayoutMkLst>
        </pc:sldLayoutChg>
        <pc:sldLayoutChg chg="modTransition">
          <pc:chgData name="Michal Tuláček" userId="3e44c8a3-78a3-4997-ad72-f5e87529c4b5" providerId="ADAL" clId="{03A48694-B419-425D-BC55-BF7D69930A8B}" dt="2026-02-22T12:09:29.245" v="17"/>
          <pc:sldLayoutMkLst>
            <pc:docMk/>
            <pc:sldMasterMk cId="2019028084" sldId="2147483648"/>
            <pc:sldLayoutMk cId="1215136264" sldId="2147483652"/>
          </pc:sldLayoutMkLst>
        </pc:sldLayoutChg>
        <pc:sldLayoutChg chg="modTransition">
          <pc:chgData name="Michal Tuláček" userId="3e44c8a3-78a3-4997-ad72-f5e87529c4b5" providerId="ADAL" clId="{03A48694-B419-425D-BC55-BF7D69930A8B}" dt="2026-02-22T12:09:29.245" v="17"/>
          <pc:sldLayoutMkLst>
            <pc:docMk/>
            <pc:sldMasterMk cId="2019028084" sldId="2147483648"/>
            <pc:sldLayoutMk cId="3130443399" sldId="2147483653"/>
          </pc:sldLayoutMkLst>
        </pc:sldLayoutChg>
        <pc:sldLayoutChg chg="modTransition">
          <pc:chgData name="Michal Tuláček" userId="3e44c8a3-78a3-4997-ad72-f5e87529c4b5" providerId="ADAL" clId="{03A48694-B419-425D-BC55-BF7D69930A8B}" dt="2026-02-22T12:09:29.245" v="17"/>
          <pc:sldLayoutMkLst>
            <pc:docMk/>
            <pc:sldMasterMk cId="2019028084" sldId="2147483648"/>
            <pc:sldLayoutMk cId="3024772740" sldId="2147483654"/>
          </pc:sldLayoutMkLst>
        </pc:sldLayoutChg>
        <pc:sldLayoutChg chg="modTransition">
          <pc:chgData name="Michal Tuláček" userId="3e44c8a3-78a3-4997-ad72-f5e87529c4b5" providerId="ADAL" clId="{03A48694-B419-425D-BC55-BF7D69930A8B}" dt="2026-02-22T12:09:29.245" v="17"/>
          <pc:sldLayoutMkLst>
            <pc:docMk/>
            <pc:sldMasterMk cId="2019028084" sldId="2147483648"/>
            <pc:sldLayoutMk cId="2864860830" sldId="2147483655"/>
          </pc:sldLayoutMkLst>
        </pc:sldLayoutChg>
        <pc:sldLayoutChg chg="modTransition">
          <pc:chgData name="Michal Tuláček" userId="3e44c8a3-78a3-4997-ad72-f5e87529c4b5" providerId="ADAL" clId="{03A48694-B419-425D-BC55-BF7D69930A8B}" dt="2026-02-22T12:09:29.245" v="17"/>
          <pc:sldLayoutMkLst>
            <pc:docMk/>
            <pc:sldMasterMk cId="2019028084" sldId="2147483648"/>
            <pc:sldLayoutMk cId="1080563206" sldId="2147483656"/>
          </pc:sldLayoutMkLst>
        </pc:sldLayoutChg>
        <pc:sldLayoutChg chg="modTransition">
          <pc:chgData name="Michal Tuláček" userId="3e44c8a3-78a3-4997-ad72-f5e87529c4b5" providerId="ADAL" clId="{03A48694-B419-425D-BC55-BF7D69930A8B}" dt="2026-02-22T12:09:29.245" v="17"/>
          <pc:sldLayoutMkLst>
            <pc:docMk/>
            <pc:sldMasterMk cId="2019028084" sldId="2147483648"/>
            <pc:sldLayoutMk cId="1465822624" sldId="2147483657"/>
          </pc:sldLayoutMkLst>
        </pc:sldLayoutChg>
        <pc:sldLayoutChg chg="modTransition">
          <pc:chgData name="Michal Tuláček" userId="3e44c8a3-78a3-4997-ad72-f5e87529c4b5" providerId="ADAL" clId="{03A48694-B419-425D-BC55-BF7D69930A8B}" dt="2026-02-22T12:09:29.245" v="17"/>
          <pc:sldLayoutMkLst>
            <pc:docMk/>
            <pc:sldMasterMk cId="2019028084" sldId="2147483648"/>
            <pc:sldLayoutMk cId="769874279" sldId="2147483658"/>
          </pc:sldLayoutMkLst>
        </pc:sldLayoutChg>
        <pc:sldLayoutChg chg="modTransition">
          <pc:chgData name="Michal Tuláček" userId="3e44c8a3-78a3-4997-ad72-f5e87529c4b5" providerId="ADAL" clId="{03A48694-B419-425D-BC55-BF7D69930A8B}" dt="2026-02-22T12:09:29.245" v="17"/>
          <pc:sldLayoutMkLst>
            <pc:docMk/>
            <pc:sldMasterMk cId="2019028084" sldId="2147483648"/>
            <pc:sldLayoutMk cId="2406307974" sldId="2147483659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EEA024-5154-42C9-95BF-6A2FABD55551}" type="doc">
      <dgm:prSet loTypeId="urn:microsoft.com/office/officeart/2005/8/layout/chevron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71A0F5D6-119D-4B91-BC4D-3CA2A28A6D2F}">
      <dgm:prSet phldrT="[Text]"/>
      <dgm:spPr/>
      <dgm:t>
        <a:bodyPr/>
        <a:lstStyle/>
        <a:p>
          <a:endParaRPr lang="cs-CZ" dirty="0"/>
        </a:p>
      </dgm:t>
    </dgm:pt>
    <dgm:pt modelId="{A8FA9C10-2E04-4839-A20A-B5F9B6805638}" type="parTrans" cxnId="{160F1E54-BF11-4091-B9A9-BA45DAB056A3}">
      <dgm:prSet/>
      <dgm:spPr/>
      <dgm:t>
        <a:bodyPr/>
        <a:lstStyle/>
        <a:p>
          <a:endParaRPr lang="cs-CZ"/>
        </a:p>
      </dgm:t>
    </dgm:pt>
    <dgm:pt modelId="{2347107B-AE73-469A-95B6-FE108E6D3E57}" type="sibTrans" cxnId="{160F1E54-BF11-4091-B9A9-BA45DAB056A3}">
      <dgm:prSet/>
      <dgm:spPr/>
      <dgm:t>
        <a:bodyPr/>
        <a:lstStyle/>
        <a:p>
          <a:endParaRPr lang="cs-CZ"/>
        </a:p>
      </dgm:t>
    </dgm:pt>
    <dgm:pt modelId="{2BD7EB39-4298-4A6F-83E0-02A124DB05C6}">
      <dgm:prSet phldrT="[Text]"/>
      <dgm:spPr/>
      <dgm:t>
        <a:bodyPr/>
        <a:lstStyle/>
        <a:p>
          <a:r>
            <a:rPr lang="cs-CZ" dirty="0"/>
            <a:t>PROBLÉM</a:t>
          </a:r>
        </a:p>
      </dgm:t>
    </dgm:pt>
    <dgm:pt modelId="{5C5773FB-C128-4966-B096-14395913780C}" type="parTrans" cxnId="{F95DD19F-33E4-4861-B420-54B5DE4321C8}">
      <dgm:prSet/>
      <dgm:spPr/>
      <dgm:t>
        <a:bodyPr/>
        <a:lstStyle/>
        <a:p>
          <a:endParaRPr lang="cs-CZ"/>
        </a:p>
      </dgm:t>
    </dgm:pt>
    <dgm:pt modelId="{15395377-4FE3-48DB-B2EE-84E2341A8DD5}" type="sibTrans" cxnId="{F95DD19F-33E4-4861-B420-54B5DE4321C8}">
      <dgm:prSet/>
      <dgm:spPr/>
      <dgm:t>
        <a:bodyPr/>
        <a:lstStyle/>
        <a:p>
          <a:endParaRPr lang="cs-CZ"/>
        </a:p>
      </dgm:t>
    </dgm:pt>
    <dgm:pt modelId="{620BAA93-2241-45CD-A840-87D962E59AF4}">
      <dgm:prSet phldrT="[Text]"/>
      <dgm:spPr/>
      <dgm:t>
        <a:bodyPr/>
        <a:lstStyle/>
        <a:p>
          <a:endParaRPr lang="cs-CZ" dirty="0"/>
        </a:p>
      </dgm:t>
    </dgm:pt>
    <dgm:pt modelId="{ECD13FFE-5761-4D94-A272-CBBFF78D4D0D}" type="parTrans" cxnId="{176839F4-FFBA-4189-A5D2-E33217C30AEB}">
      <dgm:prSet/>
      <dgm:spPr/>
      <dgm:t>
        <a:bodyPr/>
        <a:lstStyle/>
        <a:p>
          <a:endParaRPr lang="cs-CZ"/>
        </a:p>
      </dgm:t>
    </dgm:pt>
    <dgm:pt modelId="{44645C6B-A0A7-427B-9961-1100A0659D8C}" type="sibTrans" cxnId="{176839F4-FFBA-4189-A5D2-E33217C30AEB}">
      <dgm:prSet/>
      <dgm:spPr/>
      <dgm:t>
        <a:bodyPr/>
        <a:lstStyle/>
        <a:p>
          <a:endParaRPr lang="cs-CZ"/>
        </a:p>
      </dgm:t>
    </dgm:pt>
    <dgm:pt modelId="{890D3139-630F-4C3A-A637-12DE35FDF82E}">
      <dgm:prSet phldrT="[Text]"/>
      <dgm:spPr/>
      <dgm:t>
        <a:bodyPr/>
        <a:lstStyle/>
        <a:p>
          <a:r>
            <a:rPr lang="cs-CZ" dirty="0"/>
            <a:t>hodnocení dopadů regulace (RIA)</a:t>
          </a:r>
        </a:p>
      </dgm:t>
    </dgm:pt>
    <dgm:pt modelId="{F56A9403-6E88-48E5-9269-AF88231E6FB2}" type="parTrans" cxnId="{92A444B9-D2E4-43B9-9EDA-BF46057523CD}">
      <dgm:prSet/>
      <dgm:spPr/>
      <dgm:t>
        <a:bodyPr/>
        <a:lstStyle/>
        <a:p>
          <a:endParaRPr lang="cs-CZ"/>
        </a:p>
      </dgm:t>
    </dgm:pt>
    <dgm:pt modelId="{EDEFFE16-BF59-4A8B-9575-736A52D1629F}" type="sibTrans" cxnId="{92A444B9-D2E4-43B9-9EDA-BF46057523CD}">
      <dgm:prSet/>
      <dgm:spPr/>
      <dgm:t>
        <a:bodyPr/>
        <a:lstStyle/>
        <a:p>
          <a:endParaRPr lang="cs-CZ"/>
        </a:p>
      </dgm:t>
    </dgm:pt>
    <dgm:pt modelId="{8A27A2C8-72C1-41B3-BB5E-C528DFF5A21A}">
      <dgm:prSet phldrT="[Text]"/>
      <dgm:spPr/>
      <dgm:t>
        <a:bodyPr/>
        <a:lstStyle/>
        <a:p>
          <a:endParaRPr lang="cs-CZ" dirty="0"/>
        </a:p>
      </dgm:t>
    </dgm:pt>
    <dgm:pt modelId="{08A70C06-565C-4AC8-809E-47F6FC461F3C}" type="parTrans" cxnId="{DBBEFDC4-CF50-4D2C-93E0-63C993EB933C}">
      <dgm:prSet/>
      <dgm:spPr/>
      <dgm:t>
        <a:bodyPr/>
        <a:lstStyle/>
        <a:p>
          <a:endParaRPr lang="cs-CZ"/>
        </a:p>
      </dgm:t>
    </dgm:pt>
    <dgm:pt modelId="{F9F87B58-BBC2-484C-8AFC-3D8E2C0A0A5B}" type="sibTrans" cxnId="{DBBEFDC4-CF50-4D2C-93E0-63C993EB933C}">
      <dgm:prSet/>
      <dgm:spPr/>
      <dgm:t>
        <a:bodyPr/>
        <a:lstStyle/>
        <a:p>
          <a:endParaRPr lang="cs-CZ"/>
        </a:p>
      </dgm:t>
    </dgm:pt>
    <dgm:pt modelId="{FAF1AC2C-35F6-466D-B408-7BA9CFA44E83}">
      <dgm:prSet phldrT="[Text]"/>
      <dgm:spPr/>
      <dgm:t>
        <a:bodyPr/>
        <a:lstStyle/>
        <a:p>
          <a:r>
            <a:rPr lang="cs-CZ" dirty="0"/>
            <a:t>legislativní materiál</a:t>
          </a:r>
        </a:p>
      </dgm:t>
    </dgm:pt>
    <dgm:pt modelId="{C9A764CD-14E2-4A1D-8238-362A3DE60A23}" type="parTrans" cxnId="{A9E669FA-B717-4F39-B1CE-1DD0192FFF8A}">
      <dgm:prSet/>
      <dgm:spPr/>
      <dgm:t>
        <a:bodyPr/>
        <a:lstStyle/>
        <a:p>
          <a:endParaRPr lang="cs-CZ"/>
        </a:p>
      </dgm:t>
    </dgm:pt>
    <dgm:pt modelId="{5C89EB3F-E509-41EC-91E2-F83DD7CFD925}" type="sibTrans" cxnId="{A9E669FA-B717-4F39-B1CE-1DD0192FFF8A}">
      <dgm:prSet/>
      <dgm:spPr/>
      <dgm:t>
        <a:bodyPr/>
        <a:lstStyle/>
        <a:p>
          <a:endParaRPr lang="cs-CZ"/>
        </a:p>
      </dgm:t>
    </dgm:pt>
    <dgm:pt modelId="{9247BCD3-0807-46CF-AED0-DFF1C3CA636D}">
      <dgm:prSet phldrT="[Text]"/>
      <dgm:spPr/>
      <dgm:t>
        <a:bodyPr/>
        <a:lstStyle/>
        <a:p>
          <a:r>
            <a:rPr lang="cs-CZ" dirty="0"/>
            <a:t>důvodová zpráva</a:t>
          </a:r>
        </a:p>
      </dgm:t>
    </dgm:pt>
    <dgm:pt modelId="{FC62D925-F7B4-4556-BAFC-38F8F601B67C}" type="parTrans" cxnId="{E4CBE254-82FA-43FF-8105-9EC8A49F8103}">
      <dgm:prSet/>
      <dgm:spPr/>
      <dgm:t>
        <a:bodyPr/>
        <a:lstStyle/>
        <a:p>
          <a:endParaRPr lang="cs-CZ"/>
        </a:p>
      </dgm:t>
    </dgm:pt>
    <dgm:pt modelId="{3DD26C32-0F91-46FD-8590-508A8886569F}" type="sibTrans" cxnId="{E4CBE254-82FA-43FF-8105-9EC8A49F8103}">
      <dgm:prSet/>
      <dgm:spPr/>
      <dgm:t>
        <a:bodyPr/>
        <a:lstStyle/>
        <a:p>
          <a:endParaRPr lang="cs-CZ"/>
        </a:p>
      </dgm:t>
    </dgm:pt>
    <dgm:pt modelId="{D4EF01D6-530B-4D33-8074-DFA3768E5E31}">
      <dgm:prSet phldrT="[Text]"/>
      <dgm:spPr/>
      <dgm:t>
        <a:bodyPr/>
        <a:lstStyle/>
        <a:p>
          <a:r>
            <a:rPr lang="cs-CZ" dirty="0"/>
            <a:t>závěrečná zpráva z hodnocení dopadů regulace</a:t>
          </a:r>
        </a:p>
      </dgm:t>
    </dgm:pt>
    <dgm:pt modelId="{2FA65BD5-2FB6-4C01-AF04-A8A87F70F77C}" type="parTrans" cxnId="{435AE338-ECA0-4A9B-9E7F-E9E61E8E0BAE}">
      <dgm:prSet/>
      <dgm:spPr/>
      <dgm:t>
        <a:bodyPr/>
        <a:lstStyle/>
        <a:p>
          <a:endParaRPr lang="cs-CZ"/>
        </a:p>
      </dgm:t>
    </dgm:pt>
    <dgm:pt modelId="{0D3B3043-0826-404F-B215-1ED1130DA8A5}" type="sibTrans" cxnId="{435AE338-ECA0-4A9B-9E7F-E9E61E8E0BAE}">
      <dgm:prSet/>
      <dgm:spPr/>
      <dgm:t>
        <a:bodyPr/>
        <a:lstStyle/>
        <a:p>
          <a:endParaRPr lang="cs-CZ"/>
        </a:p>
      </dgm:t>
    </dgm:pt>
    <dgm:pt modelId="{280D9AA7-3784-42BB-B5C8-6A32FD07A717}">
      <dgm:prSet phldrT="[Text]"/>
      <dgm:spPr/>
      <dgm:t>
        <a:bodyPr/>
        <a:lstStyle/>
        <a:p>
          <a:endParaRPr lang="cs-CZ" dirty="0"/>
        </a:p>
      </dgm:t>
    </dgm:pt>
    <dgm:pt modelId="{1FD41836-F743-4D89-8A83-6E487DBA2421}" type="parTrans" cxnId="{C2174BBC-3715-42E6-B588-11DF3EA81A40}">
      <dgm:prSet/>
      <dgm:spPr/>
      <dgm:t>
        <a:bodyPr/>
        <a:lstStyle/>
        <a:p>
          <a:endParaRPr lang="cs-CZ"/>
        </a:p>
      </dgm:t>
    </dgm:pt>
    <dgm:pt modelId="{A89168D7-4950-4C7E-9688-3A290EF6A4A0}" type="sibTrans" cxnId="{C2174BBC-3715-42E6-B588-11DF3EA81A40}">
      <dgm:prSet/>
      <dgm:spPr/>
      <dgm:t>
        <a:bodyPr/>
        <a:lstStyle/>
        <a:p>
          <a:endParaRPr lang="cs-CZ"/>
        </a:p>
      </dgm:t>
    </dgm:pt>
    <dgm:pt modelId="{859C3944-0D70-408B-BFB3-6AD818AB62B4}">
      <dgm:prSet phldrT="[Text]"/>
      <dgm:spPr/>
      <dgm:t>
        <a:bodyPr/>
        <a:lstStyle/>
        <a:p>
          <a:r>
            <a:rPr lang="cs-CZ" dirty="0"/>
            <a:t>přehled dopadů</a:t>
          </a:r>
        </a:p>
      </dgm:t>
    </dgm:pt>
    <dgm:pt modelId="{65C7D27E-0C9C-44C7-986A-5668275C9C4D}" type="sibTrans" cxnId="{23704D65-46D5-4CD9-920D-B829A4C622C4}">
      <dgm:prSet/>
      <dgm:spPr/>
      <dgm:t>
        <a:bodyPr/>
        <a:lstStyle/>
        <a:p>
          <a:endParaRPr lang="cs-CZ"/>
        </a:p>
      </dgm:t>
    </dgm:pt>
    <dgm:pt modelId="{6DD02600-9FDF-4101-9EA7-14933D5D75DF}" type="parTrans" cxnId="{23704D65-46D5-4CD9-920D-B829A4C622C4}">
      <dgm:prSet/>
      <dgm:spPr/>
      <dgm:t>
        <a:bodyPr/>
        <a:lstStyle/>
        <a:p>
          <a:endParaRPr lang="cs-CZ"/>
        </a:p>
      </dgm:t>
    </dgm:pt>
    <dgm:pt modelId="{367B6CA3-5F3D-472C-8E18-36B85F580E3F}">
      <dgm:prSet phldrT="[Text]"/>
      <dgm:spPr/>
      <dgm:t>
        <a:bodyPr/>
        <a:lstStyle/>
        <a:p>
          <a:endParaRPr lang="cs-CZ" dirty="0"/>
        </a:p>
      </dgm:t>
    </dgm:pt>
    <dgm:pt modelId="{68AB3E87-D606-4D35-9C3C-4D24D023AE80}" type="parTrans" cxnId="{65044045-5C4D-4357-BAAC-A7A48A23DBC6}">
      <dgm:prSet/>
      <dgm:spPr/>
      <dgm:t>
        <a:bodyPr/>
        <a:lstStyle/>
        <a:p>
          <a:endParaRPr lang="cs-CZ"/>
        </a:p>
      </dgm:t>
    </dgm:pt>
    <dgm:pt modelId="{BBDC731C-E7F2-4505-BD51-DF7AB190A15D}" type="sibTrans" cxnId="{65044045-5C4D-4357-BAAC-A7A48A23DBC6}">
      <dgm:prSet/>
      <dgm:spPr/>
      <dgm:t>
        <a:bodyPr/>
        <a:lstStyle/>
        <a:p>
          <a:endParaRPr lang="cs-CZ"/>
        </a:p>
      </dgm:t>
    </dgm:pt>
    <dgm:pt modelId="{5E2C8DBD-EE3A-40A2-B77B-42B6C571FFC6}">
      <dgm:prSet phldrT="[Text]"/>
      <dgm:spPr/>
      <dgm:t>
        <a:bodyPr/>
        <a:lstStyle/>
        <a:p>
          <a:endParaRPr lang="cs-CZ" dirty="0"/>
        </a:p>
      </dgm:t>
    </dgm:pt>
    <dgm:pt modelId="{E366810F-A5C7-4922-AA47-9862FD4A0BD8}" type="parTrans" cxnId="{C1430C48-0FA3-4C3A-96DE-5D0747AB0C50}">
      <dgm:prSet/>
      <dgm:spPr/>
      <dgm:t>
        <a:bodyPr/>
        <a:lstStyle/>
        <a:p>
          <a:endParaRPr lang="cs-CZ"/>
        </a:p>
      </dgm:t>
    </dgm:pt>
    <dgm:pt modelId="{6CD7D195-E32E-436F-A45C-376085ECE082}" type="sibTrans" cxnId="{C1430C48-0FA3-4C3A-96DE-5D0747AB0C50}">
      <dgm:prSet/>
      <dgm:spPr/>
      <dgm:t>
        <a:bodyPr/>
        <a:lstStyle/>
        <a:p>
          <a:endParaRPr lang="cs-CZ"/>
        </a:p>
      </dgm:t>
    </dgm:pt>
    <dgm:pt modelId="{CD2BCBD3-0F29-489F-8FE4-683B8C35A0CB}" type="pres">
      <dgm:prSet presAssocID="{04EEA024-5154-42C9-95BF-6A2FABD55551}" presName="linearFlow" presStyleCnt="0">
        <dgm:presLayoutVars>
          <dgm:dir/>
          <dgm:animLvl val="lvl"/>
          <dgm:resizeHandles val="exact"/>
        </dgm:presLayoutVars>
      </dgm:prSet>
      <dgm:spPr/>
    </dgm:pt>
    <dgm:pt modelId="{136C7765-9B00-468D-A140-9D866E531021}" type="pres">
      <dgm:prSet presAssocID="{71A0F5D6-119D-4B91-BC4D-3CA2A28A6D2F}" presName="composite" presStyleCnt="0"/>
      <dgm:spPr/>
    </dgm:pt>
    <dgm:pt modelId="{99854A6D-5F6F-4981-962E-163F9E059475}" type="pres">
      <dgm:prSet presAssocID="{71A0F5D6-119D-4B91-BC4D-3CA2A28A6D2F}" presName="parentText" presStyleLbl="alignNode1" presStyleIdx="0" presStyleCnt="6">
        <dgm:presLayoutVars>
          <dgm:chMax val="1"/>
          <dgm:bulletEnabled val="1"/>
        </dgm:presLayoutVars>
      </dgm:prSet>
      <dgm:spPr/>
    </dgm:pt>
    <dgm:pt modelId="{A85C870A-5A1A-4A38-ADBD-3E2470E0E747}" type="pres">
      <dgm:prSet presAssocID="{71A0F5D6-119D-4B91-BC4D-3CA2A28A6D2F}" presName="descendantText" presStyleLbl="alignAcc1" presStyleIdx="0" presStyleCnt="6" custLinFactNeighborX="0" custLinFactNeighborY="-252">
        <dgm:presLayoutVars>
          <dgm:bulletEnabled val="1"/>
        </dgm:presLayoutVars>
      </dgm:prSet>
      <dgm:spPr/>
    </dgm:pt>
    <dgm:pt modelId="{C48BACCC-534A-4C92-A628-DDE25726A6A6}" type="pres">
      <dgm:prSet presAssocID="{2347107B-AE73-469A-95B6-FE108E6D3E57}" presName="sp" presStyleCnt="0"/>
      <dgm:spPr/>
    </dgm:pt>
    <dgm:pt modelId="{6B2F606C-10A5-4A16-8917-3083D6D0AB23}" type="pres">
      <dgm:prSet presAssocID="{620BAA93-2241-45CD-A840-87D962E59AF4}" presName="composite" presStyleCnt="0"/>
      <dgm:spPr/>
    </dgm:pt>
    <dgm:pt modelId="{DF99DAC8-25CB-4ED4-A473-5854F377F476}" type="pres">
      <dgm:prSet presAssocID="{620BAA93-2241-45CD-A840-87D962E59AF4}" presName="parentText" presStyleLbl="alignNode1" presStyleIdx="1" presStyleCnt="6">
        <dgm:presLayoutVars>
          <dgm:chMax val="1"/>
          <dgm:bulletEnabled val="1"/>
        </dgm:presLayoutVars>
      </dgm:prSet>
      <dgm:spPr/>
    </dgm:pt>
    <dgm:pt modelId="{E6B9092D-8579-4D66-B75A-73C04D84DB9C}" type="pres">
      <dgm:prSet presAssocID="{620BAA93-2241-45CD-A840-87D962E59AF4}" presName="descendantText" presStyleLbl="alignAcc1" presStyleIdx="1" presStyleCnt="6">
        <dgm:presLayoutVars>
          <dgm:bulletEnabled val="1"/>
        </dgm:presLayoutVars>
      </dgm:prSet>
      <dgm:spPr/>
    </dgm:pt>
    <dgm:pt modelId="{014F88E6-C7D2-4B39-84D8-5FE877A82567}" type="pres">
      <dgm:prSet presAssocID="{44645C6B-A0A7-427B-9961-1100A0659D8C}" presName="sp" presStyleCnt="0"/>
      <dgm:spPr/>
    </dgm:pt>
    <dgm:pt modelId="{D6934E53-4133-43BF-B28E-A248350F86F5}" type="pres">
      <dgm:prSet presAssocID="{280D9AA7-3784-42BB-B5C8-6A32FD07A717}" presName="composite" presStyleCnt="0"/>
      <dgm:spPr/>
    </dgm:pt>
    <dgm:pt modelId="{C18CB5A7-DE5D-4339-B80D-8FE8EF8CDC89}" type="pres">
      <dgm:prSet presAssocID="{280D9AA7-3784-42BB-B5C8-6A32FD07A717}" presName="parentText" presStyleLbl="alignNode1" presStyleIdx="2" presStyleCnt="6">
        <dgm:presLayoutVars>
          <dgm:chMax val="1"/>
          <dgm:bulletEnabled val="1"/>
        </dgm:presLayoutVars>
      </dgm:prSet>
      <dgm:spPr/>
    </dgm:pt>
    <dgm:pt modelId="{F25A528C-9D51-4FA6-B3B1-C6DE0AAC1346}" type="pres">
      <dgm:prSet presAssocID="{280D9AA7-3784-42BB-B5C8-6A32FD07A717}" presName="descendantText" presStyleLbl="alignAcc1" presStyleIdx="2" presStyleCnt="6">
        <dgm:presLayoutVars>
          <dgm:bulletEnabled val="1"/>
        </dgm:presLayoutVars>
      </dgm:prSet>
      <dgm:spPr/>
    </dgm:pt>
    <dgm:pt modelId="{E1B060E6-9CDB-4AC7-B2DD-DCD05ACD713A}" type="pres">
      <dgm:prSet presAssocID="{A89168D7-4950-4C7E-9688-3A290EF6A4A0}" presName="sp" presStyleCnt="0"/>
      <dgm:spPr/>
    </dgm:pt>
    <dgm:pt modelId="{CC7ED06B-00E8-47EF-89BA-E6997D2A24AE}" type="pres">
      <dgm:prSet presAssocID="{367B6CA3-5F3D-472C-8E18-36B85F580E3F}" presName="composite" presStyleCnt="0"/>
      <dgm:spPr/>
    </dgm:pt>
    <dgm:pt modelId="{58DFDB1D-878C-4FF3-AA74-3E3A65B28099}" type="pres">
      <dgm:prSet presAssocID="{367B6CA3-5F3D-472C-8E18-36B85F580E3F}" presName="parentText" presStyleLbl="alignNode1" presStyleIdx="3" presStyleCnt="6">
        <dgm:presLayoutVars>
          <dgm:chMax val="1"/>
          <dgm:bulletEnabled val="1"/>
        </dgm:presLayoutVars>
      </dgm:prSet>
      <dgm:spPr/>
    </dgm:pt>
    <dgm:pt modelId="{5D8F9754-EBF4-4529-AC05-C289CF1EF748}" type="pres">
      <dgm:prSet presAssocID="{367B6CA3-5F3D-472C-8E18-36B85F580E3F}" presName="descendantText" presStyleLbl="alignAcc1" presStyleIdx="3" presStyleCnt="6">
        <dgm:presLayoutVars>
          <dgm:bulletEnabled val="1"/>
        </dgm:presLayoutVars>
      </dgm:prSet>
      <dgm:spPr/>
    </dgm:pt>
    <dgm:pt modelId="{5A0B81A3-23A1-466E-98FA-7707686E1F8D}" type="pres">
      <dgm:prSet presAssocID="{BBDC731C-E7F2-4505-BD51-DF7AB190A15D}" presName="sp" presStyleCnt="0"/>
      <dgm:spPr/>
    </dgm:pt>
    <dgm:pt modelId="{C74EB3A5-B2DB-4F68-A1A4-6863DC9772CB}" type="pres">
      <dgm:prSet presAssocID="{8A27A2C8-72C1-41B3-BB5E-C528DFF5A21A}" presName="composite" presStyleCnt="0"/>
      <dgm:spPr/>
    </dgm:pt>
    <dgm:pt modelId="{733F2EDA-A289-4074-96B9-9A56515D56F6}" type="pres">
      <dgm:prSet presAssocID="{8A27A2C8-72C1-41B3-BB5E-C528DFF5A21A}" presName="parentText" presStyleLbl="alignNode1" presStyleIdx="4" presStyleCnt="6">
        <dgm:presLayoutVars>
          <dgm:chMax val="1"/>
          <dgm:bulletEnabled val="1"/>
        </dgm:presLayoutVars>
      </dgm:prSet>
      <dgm:spPr/>
    </dgm:pt>
    <dgm:pt modelId="{30AC3234-1C5D-456A-A992-C858B8651AA7}" type="pres">
      <dgm:prSet presAssocID="{8A27A2C8-72C1-41B3-BB5E-C528DFF5A21A}" presName="descendantText" presStyleLbl="alignAcc1" presStyleIdx="4" presStyleCnt="6">
        <dgm:presLayoutVars>
          <dgm:bulletEnabled val="1"/>
        </dgm:presLayoutVars>
      </dgm:prSet>
      <dgm:spPr/>
    </dgm:pt>
    <dgm:pt modelId="{D70AD1D2-FDE0-4801-8331-D0C04A6C7070}" type="pres">
      <dgm:prSet presAssocID="{F9F87B58-BBC2-484C-8AFC-3D8E2C0A0A5B}" presName="sp" presStyleCnt="0"/>
      <dgm:spPr/>
    </dgm:pt>
    <dgm:pt modelId="{50D0BBC4-29BB-4E76-9715-18D22CB75A89}" type="pres">
      <dgm:prSet presAssocID="{5E2C8DBD-EE3A-40A2-B77B-42B6C571FFC6}" presName="composite" presStyleCnt="0"/>
      <dgm:spPr/>
    </dgm:pt>
    <dgm:pt modelId="{92F17A4E-2741-4289-BBE8-28E7E408B40D}" type="pres">
      <dgm:prSet presAssocID="{5E2C8DBD-EE3A-40A2-B77B-42B6C571FFC6}" presName="parentText" presStyleLbl="alignNode1" presStyleIdx="5" presStyleCnt="6">
        <dgm:presLayoutVars>
          <dgm:chMax val="1"/>
          <dgm:bulletEnabled val="1"/>
        </dgm:presLayoutVars>
      </dgm:prSet>
      <dgm:spPr/>
    </dgm:pt>
    <dgm:pt modelId="{8651F139-6776-4A02-B34F-F2E9566334F5}" type="pres">
      <dgm:prSet presAssocID="{5E2C8DBD-EE3A-40A2-B77B-42B6C571FFC6}" presName="descendantText" presStyleLbl="alignAcc1" presStyleIdx="5" presStyleCnt="6">
        <dgm:presLayoutVars>
          <dgm:bulletEnabled val="1"/>
        </dgm:presLayoutVars>
      </dgm:prSet>
      <dgm:spPr/>
    </dgm:pt>
  </dgm:ptLst>
  <dgm:cxnLst>
    <dgm:cxn modelId="{71BDD607-73D8-4D94-B2D1-4BDB6FECAEF6}" type="presOf" srcId="{FAF1AC2C-35F6-466D-B408-7BA9CFA44E83}" destId="{30AC3234-1C5D-456A-A992-C858B8651AA7}" srcOrd="0" destOrd="0" presId="urn:microsoft.com/office/officeart/2005/8/layout/chevron2"/>
    <dgm:cxn modelId="{5E902510-BEBE-488B-B1C9-6EB3BB5805F5}" type="presOf" srcId="{280D9AA7-3784-42BB-B5C8-6A32FD07A717}" destId="{C18CB5A7-DE5D-4339-B80D-8FE8EF8CDC89}" srcOrd="0" destOrd="0" presId="urn:microsoft.com/office/officeart/2005/8/layout/chevron2"/>
    <dgm:cxn modelId="{13F19F15-D800-4AF1-86D5-AB71753CFF5B}" type="presOf" srcId="{859C3944-0D70-408B-BFB3-6AD818AB62B4}" destId="{E6B9092D-8579-4D66-B75A-73C04D84DB9C}" srcOrd="0" destOrd="0" presId="urn:microsoft.com/office/officeart/2005/8/layout/chevron2"/>
    <dgm:cxn modelId="{1AC60631-89A3-4262-942C-2632D9CC5910}" type="presOf" srcId="{2BD7EB39-4298-4A6F-83E0-02A124DB05C6}" destId="{A85C870A-5A1A-4A38-ADBD-3E2470E0E747}" srcOrd="0" destOrd="0" presId="urn:microsoft.com/office/officeart/2005/8/layout/chevron2"/>
    <dgm:cxn modelId="{8311FD35-0D4A-46A7-B2C7-AF163C357D89}" type="presOf" srcId="{5E2C8DBD-EE3A-40A2-B77B-42B6C571FFC6}" destId="{92F17A4E-2741-4289-BBE8-28E7E408B40D}" srcOrd="0" destOrd="0" presId="urn:microsoft.com/office/officeart/2005/8/layout/chevron2"/>
    <dgm:cxn modelId="{435AE338-ECA0-4A9B-9E7F-E9E61E8E0BAE}" srcId="{367B6CA3-5F3D-472C-8E18-36B85F580E3F}" destId="{D4EF01D6-530B-4D33-8074-DFA3768E5E31}" srcOrd="0" destOrd="0" parTransId="{2FA65BD5-2FB6-4C01-AF04-A8A87F70F77C}" sibTransId="{0D3B3043-0826-404F-B215-1ED1130DA8A5}"/>
    <dgm:cxn modelId="{65044045-5C4D-4357-BAAC-A7A48A23DBC6}" srcId="{04EEA024-5154-42C9-95BF-6A2FABD55551}" destId="{367B6CA3-5F3D-472C-8E18-36B85F580E3F}" srcOrd="3" destOrd="0" parTransId="{68AB3E87-D606-4D35-9C3C-4D24D023AE80}" sibTransId="{BBDC731C-E7F2-4505-BD51-DF7AB190A15D}"/>
    <dgm:cxn modelId="{A2306945-9B75-41CB-BE83-81997531DEC8}" type="presOf" srcId="{367B6CA3-5F3D-472C-8E18-36B85F580E3F}" destId="{58DFDB1D-878C-4FF3-AA74-3E3A65B28099}" srcOrd="0" destOrd="0" presId="urn:microsoft.com/office/officeart/2005/8/layout/chevron2"/>
    <dgm:cxn modelId="{23704D65-46D5-4CD9-920D-B829A4C622C4}" srcId="{620BAA93-2241-45CD-A840-87D962E59AF4}" destId="{859C3944-0D70-408B-BFB3-6AD818AB62B4}" srcOrd="0" destOrd="0" parTransId="{6DD02600-9FDF-4101-9EA7-14933D5D75DF}" sibTransId="{65C7D27E-0C9C-44C7-986A-5668275C9C4D}"/>
    <dgm:cxn modelId="{C1430C48-0FA3-4C3A-96DE-5D0747AB0C50}" srcId="{04EEA024-5154-42C9-95BF-6A2FABD55551}" destId="{5E2C8DBD-EE3A-40A2-B77B-42B6C571FFC6}" srcOrd="5" destOrd="0" parTransId="{E366810F-A5C7-4922-AA47-9862FD4A0BD8}" sibTransId="{6CD7D195-E32E-436F-A45C-376085ECE082}"/>
    <dgm:cxn modelId="{AEF6246C-D486-4F8E-9A1C-AAF7C09A803D}" type="presOf" srcId="{620BAA93-2241-45CD-A840-87D962E59AF4}" destId="{DF99DAC8-25CB-4ED4-A473-5854F377F476}" srcOrd="0" destOrd="0" presId="urn:microsoft.com/office/officeart/2005/8/layout/chevron2"/>
    <dgm:cxn modelId="{1FD42950-6084-4882-9D78-7FECC0441A5C}" type="presOf" srcId="{8A27A2C8-72C1-41B3-BB5E-C528DFF5A21A}" destId="{733F2EDA-A289-4074-96B9-9A56515D56F6}" srcOrd="0" destOrd="0" presId="urn:microsoft.com/office/officeart/2005/8/layout/chevron2"/>
    <dgm:cxn modelId="{160F1E54-BF11-4091-B9A9-BA45DAB056A3}" srcId="{04EEA024-5154-42C9-95BF-6A2FABD55551}" destId="{71A0F5D6-119D-4B91-BC4D-3CA2A28A6D2F}" srcOrd="0" destOrd="0" parTransId="{A8FA9C10-2E04-4839-A20A-B5F9B6805638}" sibTransId="{2347107B-AE73-469A-95B6-FE108E6D3E57}"/>
    <dgm:cxn modelId="{E4CBE254-82FA-43FF-8105-9EC8A49F8103}" srcId="{5E2C8DBD-EE3A-40A2-B77B-42B6C571FFC6}" destId="{9247BCD3-0807-46CF-AED0-DFF1C3CA636D}" srcOrd="0" destOrd="0" parTransId="{FC62D925-F7B4-4556-BAFC-38F8F601B67C}" sibTransId="{3DD26C32-0F91-46FD-8590-508A8886569F}"/>
    <dgm:cxn modelId="{B251599C-AA96-4CCB-9C2C-2BC49EC77E3E}" type="presOf" srcId="{D4EF01D6-530B-4D33-8074-DFA3768E5E31}" destId="{5D8F9754-EBF4-4529-AC05-C289CF1EF748}" srcOrd="0" destOrd="0" presId="urn:microsoft.com/office/officeart/2005/8/layout/chevron2"/>
    <dgm:cxn modelId="{F95DD19F-33E4-4861-B420-54B5DE4321C8}" srcId="{71A0F5D6-119D-4B91-BC4D-3CA2A28A6D2F}" destId="{2BD7EB39-4298-4A6F-83E0-02A124DB05C6}" srcOrd="0" destOrd="0" parTransId="{5C5773FB-C128-4966-B096-14395913780C}" sibTransId="{15395377-4FE3-48DB-B2EE-84E2341A8DD5}"/>
    <dgm:cxn modelId="{92A444B9-D2E4-43B9-9EDA-BF46057523CD}" srcId="{280D9AA7-3784-42BB-B5C8-6A32FD07A717}" destId="{890D3139-630F-4C3A-A637-12DE35FDF82E}" srcOrd="0" destOrd="0" parTransId="{F56A9403-6E88-48E5-9269-AF88231E6FB2}" sibTransId="{EDEFFE16-BF59-4A8B-9575-736A52D1629F}"/>
    <dgm:cxn modelId="{C2174BBC-3715-42E6-B588-11DF3EA81A40}" srcId="{04EEA024-5154-42C9-95BF-6A2FABD55551}" destId="{280D9AA7-3784-42BB-B5C8-6A32FD07A717}" srcOrd="2" destOrd="0" parTransId="{1FD41836-F743-4D89-8A83-6E487DBA2421}" sibTransId="{A89168D7-4950-4C7E-9688-3A290EF6A4A0}"/>
    <dgm:cxn modelId="{59784EBE-5984-4621-AEC2-2716015A32D5}" type="presOf" srcId="{890D3139-630F-4C3A-A637-12DE35FDF82E}" destId="{F25A528C-9D51-4FA6-B3B1-C6DE0AAC1346}" srcOrd="0" destOrd="0" presId="urn:microsoft.com/office/officeart/2005/8/layout/chevron2"/>
    <dgm:cxn modelId="{DBBEFDC4-CF50-4D2C-93E0-63C993EB933C}" srcId="{04EEA024-5154-42C9-95BF-6A2FABD55551}" destId="{8A27A2C8-72C1-41B3-BB5E-C528DFF5A21A}" srcOrd="4" destOrd="0" parTransId="{08A70C06-565C-4AC8-809E-47F6FC461F3C}" sibTransId="{F9F87B58-BBC2-484C-8AFC-3D8E2C0A0A5B}"/>
    <dgm:cxn modelId="{6160FDC9-2392-425D-AD85-895FCCEF303A}" type="presOf" srcId="{9247BCD3-0807-46CF-AED0-DFF1C3CA636D}" destId="{8651F139-6776-4A02-B34F-F2E9566334F5}" srcOrd="0" destOrd="0" presId="urn:microsoft.com/office/officeart/2005/8/layout/chevron2"/>
    <dgm:cxn modelId="{CD2B4CE9-035C-4F42-8219-BA0B66A8FA10}" type="presOf" srcId="{04EEA024-5154-42C9-95BF-6A2FABD55551}" destId="{CD2BCBD3-0F29-489F-8FE4-683B8C35A0CB}" srcOrd="0" destOrd="0" presId="urn:microsoft.com/office/officeart/2005/8/layout/chevron2"/>
    <dgm:cxn modelId="{724830EA-A3B8-472D-8685-EFE35F946537}" type="presOf" srcId="{71A0F5D6-119D-4B91-BC4D-3CA2A28A6D2F}" destId="{99854A6D-5F6F-4981-962E-163F9E059475}" srcOrd="0" destOrd="0" presId="urn:microsoft.com/office/officeart/2005/8/layout/chevron2"/>
    <dgm:cxn modelId="{176839F4-FFBA-4189-A5D2-E33217C30AEB}" srcId="{04EEA024-5154-42C9-95BF-6A2FABD55551}" destId="{620BAA93-2241-45CD-A840-87D962E59AF4}" srcOrd="1" destOrd="0" parTransId="{ECD13FFE-5761-4D94-A272-CBBFF78D4D0D}" sibTransId="{44645C6B-A0A7-427B-9961-1100A0659D8C}"/>
    <dgm:cxn modelId="{A9E669FA-B717-4F39-B1CE-1DD0192FFF8A}" srcId="{8A27A2C8-72C1-41B3-BB5E-C528DFF5A21A}" destId="{FAF1AC2C-35F6-466D-B408-7BA9CFA44E83}" srcOrd="0" destOrd="0" parTransId="{C9A764CD-14E2-4A1D-8238-362A3DE60A23}" sibTransId="{5C89EB3F-E509-41EC-91E2-F83DD7CFD925}"/>
    <dgm:cxn modelId="{09D934B2-8CAB-432C-AE63-A04BC78C2C29}" type="presParOf" srcId="{CD2BCBD3-0F29-489F-8FE4-683B8C35A0CB}" destId="{136C7765-9B00-468D-A140-9D866E531021}" srcOrd="0" destOrd="0" presId="urn:microsoft.com/office/officeart/2005/8/layout/chevron2"/>
    <dgm:cxn modelId="{CD0CFAAB-BAF2-41A8-A5AA-0CD9D58B7A93}" type="presParOf" srcId="{136C7765-9B00-468D-A140-9D866E531021}" destId="{99854A6D-5F6F-4981-962E-163F9E059475}" srcOrd="0" destOrd="0" presId="urn:microsoft.com/office/officeart/2005/8/layout/chevron2"/>
    <dgm:cxn modelId="{BEDA7AAB-208C-4D83-B405-FE59B69A018B}" type="presParOf" srcId="{136C7765-9B00-468D-A140-9D866E531021}" destId="{A85C870A-5A1A-4A38-ADBD-3E2470E0E747}" srcOrd="1" destOrd="0" presId="urn:microsoft.com/office/officeart/2005/8/layout/chevron2"/>
    <dgm:cxn modelId="{F1219743-6482-4B62-B70D-BAC084045097}" type="presParOf" srcId="{CD2BCBD3-0F29-489F-8FE4-683B8C35A0CB}" destId="{C48BACCC-534A-4C92-A628-DDE25726A6A6}" srcOrd="1" destOrd="0" presId="urn:microsoft.com/office/officeart/2005/8/layout/chevron2"/>
    <dgm:cxn modelId="{7F486EA3-E7F1-4DDD-95FD-5305177603C2}" type="presParOf" srcId="{CD2BCBD3-0F29-489F-8FE4-683B8C35A0CB}" destId="{6B2F606C-10A5-4A16-8917-3083D6D0AB23}" srcOrd="2" destOrd="0" presId="urn:microsoft.com/office/officeart/2005/8/layout/chevron2"/>
    <dgm:cxn modelId="{895C48CD-EADD-459B-B2C9-F1072DC68615}" type="presParOf" srcId="{6B2F606C-10A5-4A16-8917-3083D6D0AB23}" destId="{DF99DAC8-25CB-4ED4-A473-5854F377F476}" srcOrd="0" destOrd="0" presId="urn:microsoft.com/office/officeart/2005/8/layout/chevron2"/>
    <dgm:cxn modelId="{8F8B03F6-F5BE-4EFF-949C-D7EBDAFED5A6}" type="presParOf" srcId="{6B2F606C-10A5-4A16-8917-3083D6D0AB23}" destId="{E6B9092D-8579-4D66-B75A-73C04D84DB9C}" srcOrd="1" destOrd="0" presId="urn:microsoft.com/office/officeart/2005/8/layout/chevron2"/>
    <dgm:cxn modelId="{18DC7312-A7C2-4234-9B3F-575168F11C16}" type="presParOf" srcId="{CD2BCBD3-0F29-489F-8FE4-683B8C35A0CB}" destId="{014F88E6-C7D2-4B39-84D8-5FE877A82567}" srcOrd="3" destOrd="0" presId="urn:microsoft.com/office/officeart/2005/8/layout/chevron2"/>
    <dgm:cxn modelId="{2A8E6882-9E06-44DA-9EA7-842B08FA02DD}" type="presParOf" srcId="{CD2BCBD3-0F29-489F-8FE4-683B8C35A0CB}" destId="{D6934E53-4133-43BF-B28E-A248350F86F5}" srcOrd="4" destOrd="0" presId="urn:microsoft.com/office/officeart/2005/8/layout/chevron2"/>
    <dgm:cxn modelId="{D4872F7B-5739-4425-B088-747DE3269BE1}" type="presParOf" srcId="{D6934E53-4133-43BF-B28E-A248350F86F5}" destId="{C18CB5A7-DE5D-4339-B80D-8FE8EF8CDC89}" srcOrd="0" destOrd="0" presId="urn:microsoft.com/office/officeart/2005/8/layout/chevron2"/>
    <dgm:cxn modelId="{01D49C68-995E-4F1B-8E11-17A9C5E0C064}" type="presParOf" srcId="{D6934E53-4133-43BF-B28E-A248350F86F5}" destId="{F25A528C-9D51-4FA6-B3B1-C6DE0AAC1346}" srcOrd="1" destOrd="0" presId="urn:microsoft.com/office/officeart/2005/8/layout/chevron2"/>
    <dgm:cxn modelId="{4D53962C-F80A-45F7-9CC7-3A9FFD9BCCB5}" type="presParOf" srcId="{CD2BCBD3-0F29-489F-8FE4-683B8C35A0CB}" destId="{E1B060E6-9CDB-4AC7-B2DD-DCD05ACD713A}" srcOrd="5" destOrd="0" presId="urn:microsoft.com/office/officeart/2005/8/layout/chevron2"/>
    <dgm:cxn modelId="{CE45B609-E256-4EA8-AA42-5F981A8E5F17}" type="presParOf" srcId="{CD2BCBD3-0F29-489F-8FE4-683B8C35A0CB}" destId="{CC7ED06B-00E8-47EF-89BA-E6997D2A24AE}" srcOrd="6" destOrd="0" presId="urn:microsoft.com/office/officeart/2005/8/layout/chevron2"/>
    <dgm:cxn modelId="{7A822B17-2365-495D-8BAA-158CB0086504}" type="presParOf" srcId="{CC7ED06B-00E8-47EF-89BA-E6997D2A24AE}" destId="{58DFDB1D-878C-4FF3-AA74-3E3A65B28099}" srcOrd="0" destOrd="0" presId="urn:microsoft.com/office/officeart/2005/8/layout/chevron2"/>
    <dgm:cxn modelId="{E826CBD9-B96A-4EED-A91D-EFA7DCA9BEE9}" type="presParOf" srcId="{CC7ED06B-00E8-47EF-89BA-E6997D2A24AE}" destId="{5D8F9754-EBF4-4529-AC05-C289CF1EF748}" srcOrd="1" destOrd="0" presId="urn:microsoft.com/office/officeart/2005/8/layout/chevron2"/>
    <dgm:cxn modelId="{8861041C-87CC-41B9-8485-21624322DD5E}" type="presParOf" srcId="{CD2BCBD3-0F29-489F-8FE4-683B8C35A0CB}" destId="{5A0B81A3-23A1-466E-98FA-7707686E1F8D}" srcOrd="7" destOrd="0" presId="urn:microsoft.com/office/officeart/2005/8/layout/chevron2"/>
    <dgm:cxn modelId="{B44D33D0-F0DB-4125-840A-2EA0A1FBF44A}" type="presParOf" srcId="{CD2BCBD3-0F29-489F-8FE4-683B8C35A0CB}" destId="{C74EB3A5-B2DB-4F68-A1A4-6863DC9772CB}" srcOrd="8" destOrd="0" presId="urn:microsoft.com/office/officeart/2005/8/layout/chevron2"/>
    <dgm:cxn modelId="{3F5FF628-8DC6-476F-8740-0A3435AC2F02}" type="presParOf" srcId="{C74EB3A5-B2DB-4F68-A1A4-6863DC9772CB}" destId="{733F2EDA-A289-4074-96B9-9A56515D56F6}" srcOrd="0" destOrd="0" presId="urn:microsoft.com/office/officeart/2005/8/layout/chevron2"/>
    <dgm:cxn modelId="{C4047B02-5691-4C58-BBB9-C7ED7B271C10}" type="presParOf" srcId="{C74EB3A5-B2DB-4F68-A1A4-6863DC9772CB}" destId="{30AC3234-1C5D-456A-A992-C858B8651AA7}" srcOrd="1" destOrd="0" presId="urn:microsoft.com/office/officeart/2005/8/layout/chevron2"/>
    <dgm:cxn modelId="{89DEAD1D-9BB2-4C2C-A0FB-CB9D52E05376}" type="presParOf" srcId="{CD2BCBD3-0F29-489F-8FE4-683B8C35A0CB}" destId="{D70AD1D2-FDE0-4801-8331-D0C04A6C7070}" srcOrd="9" destOrd="0" presId="urn:microsoft.com/office/officeart/2005/8/layout/chevron2"/>
    <dgm:cxn modelId="{9251F7DE-1FC6-4351-B83E-CF60B62A3EA9}" type="presParOf" srcId="{CD2BCBD3-0F29-489F-8FE4-683B8C35A0CB}" destId="{50D0BBC4-29BB-4E76-9715-18D22CB75A89}" srcOrd="10" destOrd="0" presId="urn:microsoft.com/office/officeart/2005/8/layout/chevron2"/>
    <dgm:cxn modelId="{1F84A4D0-142F-4F26-A13A-C784E4E991F6}" type="presParOf" srcId="{50D0BBC4-29BB-4E76-9715-18D22CB75A89}" destId="{92F17A4E-2741-4289-BBE8-28E7E408B40D}" srcOrd="0" destOrd="0" presId="urn:microsoft.com/office/officeart/2005/8/layout/chevron2"/>
    <dgm:cxn modelId="{DD9C0BAA-2551-42AD-9591-60C18B740084}" type="presParOf" srcId="{50D0BBC4-29BB-4E76-9715-18D22CB75A89}" destId="{8651F139-6776-4A02-B34F-F2E9566334F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854A6D-5F6F-4981-962E-163F9E059475}">
      <dsp:nvSpPr>
        <dsp:cNvPr id="0" name=""/>
        <dsp:cNvSpPr/>
      </dsp:nvSpPr>
      <dsp:spPr>
        <a:xfrm rot="5400000">
          <a:off x="-116813" y="117892"/>
          <a:ext cx="778758" cy="545131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500" kern="1200" dirty="0"/>
        </a:p>
      </dsp:txBody>
      <dsp:txXfrm rot="-5400000">
        <a:off x="1" y="273645"/>
        <a:ext cx="545131" cy="233627"/>
      </dsp:txXfrm>
    </dsp:sp>
    <dsp:sp modelId="{A85C870A-5A1A-4A38-ADBD-3E2470E0E747}">
      <dsp:nvSpPr>
        <dsp:cNvPr id="0" name=""/>
        <dsp:cNvSpPr/>
      </dsp:nvSpPr>
      <dsp:spPr>
        <a:xfrm rot="5400000">
          <a:off x="5277268" y="-4732137"/>
          <a:ext cx="506193" cy="99704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3000" kern="1200" dirty="0"/>
            <a:t>PROBLÉM</a:t>
          </a:r>
        </a:p>
      </dsp:txBody>
      <dsp:txXfrm rot="-5400000">
        <a:off x="545131" y="24710"/>
        <a:ext cx="9945758" cy="456773"/>
      </dsp:txXfrm>
    </dsp:sp>
    <dsp:sp modelId="{DF99DAC8-25CB-4ED4-A473-5854F377F476}">
      <dsp:nvSpPr>
        <dsp:cNvPr id="0" name=""/>
        <dsp:cNvSpPr/>
      </dsp:nvSpPr>
      <dsp:spPr>
        <a:xfrm rot="5400000">
          <a:off x="-116813" y="796734"/>
          <a:ext cx="778758" cy="545131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500" kern="1200" dirty="0"/>
        </a:p>
      </dsp:txBody>
      <dsp:txXfrm rot="-5400000">
        <a:off x="1" y="952487"/>
        <a:ext cx="545131" cy="233627"/>
      </dsp:txXfrm>
    </dsp:sp>
    <dsp:sp modelId="{E6B9092D-8579-4D66-B75A-73C04D84DB9C}">
      <dsp:nvSpPr>
        <dsp:cNvPr id="0" name=""/>
        <dsp:cNvSpPr/>
      </dsp:nvSpPr>
      <dsp:spPr>
        <a:xfrm rot="5400000">
          <a:off x="5277268" y="-4052217"/>
          <a:ext cx="506193" cy="99704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3000" kern="1200" dirty="0"/>
            <a:t>přehled dopadů</a:t>
          </a:r>
        </a:p>
      </dsp:txBody>
      <dsp:txXfrm rot="-5400000">
        <a:off x="545131" y="704630"/>
        <a:ext cx="9945758" cy="456773"/>
      </dsp:txXfrm>
    </dsp:sp>
    <dsp:sp modelId="{C18CB5A7-DE5D-4339-B80D-8FE8EF8CDC89}">
      <dsp:nvSpPr>
        <dsp:cNvPr id="0" name=""/>
        <dsp:cNvSpPr/>
      </dsp:nvSpPr>
      <dsp:spPr>
        <a:xfrm rot="5400000">
          <a:off x="-116813" y="1475576"/>
          <a:ext cx="778758" cy="545131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500" kern="1200" dirty="0"/>
        </a:p>
      </dsp:txBody>
      <dsp:txXfrm rot="-5400000">
        <a:off x="1" y="1631329"/>
        <a:ext cx="545131" cy="233627"/>
      </dsp:txXfrm>
    </dsp:sp>
    <dsp:sp modelId="{F25A528C-9D51-4FA6-B3B1-C6DE0AAC1346}">
      <dsp:nvSpPr>
        <dsp:cNvPr id="0" name=""/>
        <dsp:cNvSpPr/>
      </dsp:nvSpPr>
      <dsp:spPr>
        <a:xfrm rot="5400000">
          <a:off x="5277268" y="-3373375"/>
          <a:ext cx="506193" cy="99704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3000" kern="1200" dirty="0"/>
            <a:t>hodnocení dopadů regulace (RIA)</a:t>
          </a:r>
        </a:p>
      </dsp:txBody>
      <dsp:txXfrm rot="-5400000">
        <a:off x="545131" y="1383472"/>
        <a:ext cx="9945758" cy="456773"/>
      </dsp:txXfrm>
    </dsp:sp>
    <dsp:sp modelId="{58DFDB1D-878C-4FF3-AA74-3E3A65B28099}">
      <dsp:nvSpPr>
        <dsp:cNvPr id="0" name=""/>
        <dsp:cNvSpPr/>
      </dsp:nvSpPr>
      <dsp:spPr>
        <a:xfrm rot="5400000">
          <a:off x="-116813" y="2154417"/>
          <a:ext cx="778758" cy="545131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500" kern="1200" dirty="0"/>
        </a:p>
      </dsp:txBody>
      <dsp:txXfrm rot="-5400000">
        <a:off x="1" y="2310170"/>
        <a:ext cx="545131" cy="233627"/>
      </dsp:txXfrm>
    </dsp:sp>
    <dsp:sp modelId="{5D8F9754-EBF4-4529-AC05-C289CF1EF748}">
      <dsp:nvSpPr>
        <dsp:cNvPr id="0" name=""/>
        <dsp:cNvSpPr/>
      </dsp:nvSpPr>
      <dsp:spPr>
        <a:xfrm rot="5400000">
          <a:off x="5277268" y="-2694533"/>
          <a:ext cx="506193" cy="99704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3000" kern="1200" dirty="0"/>
            <a:t>závěrečná zpráva z hodnocení dopadů regulace</a:t>
          </a:r>
        </a:p>
      </dsp:txBody>
      <dsp:txXfrm rot="-5400000">
        <a:off x="545131" y="2062314"/>
        <a:ext cx="9945758" cy="456773"/>
      </dsp:txXfrm>
    </dsp:sp>
    <dsp:sp modelId="{733F2EDA-A289-4074-96B9-9A56515D56F6}">
      <dsp:nvSpPr>
        <dsp:cNvPr id="0" name=""/>
        <dsp:cNvSpPr/>
      </dsp:nvSpPr>
      <dsp:spPr>
        <a:xfrm rot="5400000">
          <a:off x="-116813" y="2833259"/>
          <a:ext cx="778758" cy="545131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500" kern="1200" dirty="0"/>
        </a:p>
      </dsp:txBody>
      <dsp:txXfrm rot="-5400000">
        <a:off x="1" y="2989012"/>
        <a:ext cx="545131" cy="233627"/>
      </dsp:txXfrm>
    </dsp:sp>
    <dsp:sp modelId="{30AC3234-1C5D-456A-A992-C858B8651AA7}">
      <dsp:nvSpPr>
        <dsp:cNvPr id="0" name=""/>
        <dsp:cNvSpPr/>
      </dsp:nvSpPr>
      <dsp:spPr>
        <a:xfrm rot="5400000">
          <a:off x="5277268" y="-2015692"/>
          <a:ext cx="506193" cy="99704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3000" kern="1200" dirty="0"/>
            <a:t>legislativní materiál</a:t>
          </a:r>
        </a:p>
      </dsp:txBody>
      <dsp:txXfrm rot="-5400000">
        <a:off x="545131" y="2741155"/>
        <a:ext cx="9945758" cy="456773"/>
      </dsp:txXfrm>
    </dsp:sp>
    <dsp:sp modelId="{92F17A4E-2741-4289-BBE8-28E7E408B40D}">
      <dsp:nvSpPr>
        <dsp:cNvPr id="0" name=""/>
        <dsp:cNvSpPr/>
      </dsp:nvSpPr>
      <dsp:spPr>
        <a:xfrm rot="5400000">
          <a:off x="-116813" y="3512101"/>
          <a:ext cx="778758" cy="545131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500" kern="1200" dirty="0"/>
        </a:p>
      </dsp:txBody>
      <dsp:txXfrm rot="-5400000">
        <a:off x="1" y="3667854"/>
        <a:ext cx="545131" cy="233627"/>
      </dsp:txXfrm>
    </dsp:sp>
    <dsp:sp modelId="{8651F139-6776-4A02-B34F-F2E9566334F5}">
      <dsp:nvSpPr>
        <dsp:cNvPr id="0" name=""/>
        <dsp:cNvSpPr/>
      </dsp:nvSpPr>
      <dsp:spPr>
        <a:xfrm rot="5400000">
          <a:off x="5277268" y="-1336850"/>
          <a:ext cx="506193" cy="99704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3000" kern="1200" dirty="0"/>
            <a:t>důvodová zpráva</a:t>
          </a:r>
        </a:p>
      </dsp:txBody>
      <dsp:txXfrm rot="-5400000">
        <a:off x="545131" y="3419997"/>
        <a:ext cx="9945758" cy="4567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9C9F-3063-48BE-BFAC-193F01EA5427}" type="datetimeFigureOut">
              <a:rPr lang="cs-CZ" smtClean="0"/>
              <a:t>22.02.2026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3CA3-1230-4240-9E86-9E44080146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86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DD3CA3-1230-4240-9E86-9E440801462F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3128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4341F-6859-4C3E-9B49-865479005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33EA24-ED66-4D62-8405-1817BF60F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0F702-A3BA-40DA-8A35-7F47B04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FC0215-5FA9-48C5-B76A-B863D5C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3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F746F-933B-4E12-808E-EB81E879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FF3C3-76F0-4FE0-9A11-723907B1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E00F3-4A45-489E-9DF1-9D82686A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24D3AA-6A76-4616-9473-6E1C4EF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7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C8559A-92D7-4287-A491-CF4CE96BC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3513-BAC1-4CE6-92FC-04316D258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437C0-1F8E-49DF-8B84-1684307D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F3ADA-215C-4F9B-B149-FAE5FAB3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E012-DFAF-491C-9CCE-C9F0F480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194C-4BB7-404D-B4F2-EACE5DB1E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A46BFF-1914-476B-8CD1-53EF5C0C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D6B0E8-CE9B-41E6-BE93-B69C7A99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4DBAD8-3CC7-4563-971E-4D4F861A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557EE-42A3-4375-85F6-6946CCFA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6B916-0389-4948-A07E-6E45A5C9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16C3DA-AB28-4C68-B353-62F210FD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70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9A55A-1A53-4BBB-8222-A507275C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971D2-D61A-4BC2-846A-58C9BBA54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E6C1AC-3A57-4A04-B4D2-47049C28C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668CF6-D7A8-4C79-A03B-5EFB11ED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9A8147-2030-4614-A9D5-084AD2C3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3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4C5A0-7576-46A1-90B3-7F1EEB3B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6BAE4F-A05B-416B-94B0-44965DB2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5693F1-9B8D-4FA8-80E3-2A33E4A3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403B9F-F39F-481F-A89E-34C3D6F21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F32B435-2574-4918-9386-597345849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85A077-77CF-49DE-9711-09AC7568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AF3D90-4E18-4B4C-B0D9-82A110CD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4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172A4-F95A-438D-A1A1-2B85A17A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D59FD6-EDA2-4FCA-8F21-1B81CA6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041D52-2C95-446E-98E2-713A64B0B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2CB126-0867-487F-B98A-C2DA9AB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D85B3F-B6D1-4D64-9DEB-9503D0E9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B5BAC-DE39-4C8C-8B48-3067D9CB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488A2-C9EE-4C31-97E7-303B3DB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DF73C-4085-497E-B813-BFC7195C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A61BDF-EC78-46A6-8228-29BE72E0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1ECA0E-4D35-43DF-A21F-A7BD9D8E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5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DD871-C166-49EF-BCFA-2A0B356E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08F7C-A4C6-4AED-9A7F-B9D40F31A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2D2138-F5D1-449E-958D-A06C88C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CCEF56-3649-428A-932C-2724F333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A23600-3E42-4B1C-80C8-11B1D947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8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65F79AA-9FA1-4859-9A83-5B6C6489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4107B8-7111-4D0B-885D-F035ACBE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9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8CB009-14EF-4507-8073-BDD57CF9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D5DCB5-0FA9-4D4D-9EA2-3A93F3BE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fld id="{55198495-D922-4C84-9C05-B0CB6B9CE97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413AC6C-3CC2-4395-B1A6-D26662619244}"/>
              </a:ext>
            </a:extLst>
          </p:cNvPr>
          <p:cNvSpPr/>
          <p:nvPr userDrawn="1"/>
        </p:nvSpPr>
        <p:spPr>
          <a:xfrm flipV="1">
            <a:off x="246000" y="5619162"/>
            <a:ext cx="11700000" cy="21600"/>
          </a:xfrm>
          <a:prstGeom prst="rect">
            <a:avLst/>
          </a:prstGeom>
          <a:solidFill>
            <a:srgbClr val="CD1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E0545A6-DB51-4E6A-9DEA-5B3EFA0EDB7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59328" y="5868786"/>
            <a:ext cx="2590276" cy="8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Gill Sans MT" panose="020B050202010402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B1AA515-C4F5-4F05-9AA0-02923517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 dirty="0"/>
              <a:t>Hodnocení dopadů regulace </a:t>
            </a:r>
            <a:br>
              <a:rPr lang="cs-CZ" sz="4400" dirty="0"/>
            </a:br>
            <a:r>
              <a:rPr lang="cs-CZ" sz="4400" dirty="0"/>
              <a:t>a důvodová zpráva</a:t>
            </a: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789D5057-A154-4798-978D-6C9909FC8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cs-CZ" dirty="0"/>
          </a:p>
          <a:p>
            <a:r>
              <a:rPr lang="cs-CZ" dirty="0"/>
              <a:t>Radim Boháč a Michal Tuláček</a:t>
            </a:r>
          </a:p>
          <a:p>
            <a:r>
              <a:rPr lang="cs-CZ" dirty="0">
                <a:latin typeface="Gill Sans MT"/>
              </a:rPr>
              <a:t>24. února 2026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43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Úprava v zákoně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10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/>
          <a:lstStyle/>
          <a:p>
            <a:r>
              <a:rPr lang="cs-CZ" dirty="0"/>
              <a:t>podle zákona o Sbírce zákonů (2024)</a:t>
            </a:r>
          </a:p>
          <a:p>
            <a:pPr lvl="1"/>
            <a:r>
              <a:rPr lang="cs-CZ" dirty="0"/>
              <a:t>obecně</a:t>
            </a:r>
          </a:p>
          <a:p>
            <a:pPr lvl="2"/>
            <a:r>
              <a:rPr lang="cs-CZ" dirty="0"/>
              <a:t>§ 20 odst. 1</a:t>
            </a:r>
          </a:p>
          <a:p>
            <a:pPr lvl="1"/>
            <a:r>
              <a:rPr lang="cs-CZ" dirty="0"/>
              <a:t>pro vládu, ministerstva, jiné ústřední správní úřady nebo Českou národní banku</a:t>
            </a:r>
          </a:p>
          <a:p>
            <a:pPr lvl="2"/>
            <a:r>
              <a:rPr lang="cs-CZ" dirty="0"/>
              <a:t>§ 20 odst. 2</a:t>
            </a:r>
          </a:p>
          <a:p>
            <a:endParaRPr lang="cs-CZ" dirty="0"/>
          </a:p>
          <a:p>
            <a:r>
              <a:rPr lang="cs-CZ" dirty="0"/>
              <a:t>Použije se až od účinnosti </a:t>
            </a:r>
            <a:r>
              <a:rPr lang="cs-CZ" dirty="0" err="1"/>
              <a:t>eLegislativy</a:t>
            </a:r>
            <a:endParaRPr lang="cs-CZ" dirty="0"/>
          </a:p>
          <a:p>
            <a:pPr lvl="1"/>
            <a:r>
              <a:rPr lang="cs-CZ" dirty="0"/>
              <a:t>Tedy nyní pouze na podzákonné předpisy a nové zákony bez novel</a:t>
            </a:r>
          </a:p>
        </p:txBody>
      </p:sp>
    </p:spTree>
    <p:extLst>
      <p:ext uri="{BB962C8B-B14F-4D97-AF65-F5344CB8AC3E}">
        <p14:creationId xmlns:p14="http://schemas.microsoft.com/office/powerpoint/2010/main" val="989503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Členění důvodové zprávy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11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/>
          <a:lstStyle/>
          <a:p>
            <a:r>
              <a:rPr lang="cs-CZ" b="1" dirty="0"/>
              <a:t>základní členění</a:t>
            </a:r>
          </a:p>
          <a:p>
            <a:pPr lvl="1"/>
            <a:r>
              <a:rPr lang="cs-CZ" dirty="0"/>
              <a:t>obecná část</a:t>
            </a:r>
          </a:p>
          <a:p>
            <a:pPr lvl="1"/>
            <a:r>
              <a:rPr lang="cs-CZ" dirty="0"/>
              <a:t>zvláštní část</a:t>
            </a:r>
          </a:p>
          <a:p>
            <a:endParaRPr lang="cs-CZ" dirty="0"/>
          </a:p>
          <a:p>
            <a:r>
              <a:rPr lang="cs-CZ" b="1" dirty="0"/>
              <a:t>členění obecné části</a:t>
            </a:r>
          </a:p>
          <a:p>
            <a:pPr lvl="1"/>
            <a:r>
              <a:rPr lang="cs-CZ" dirty="0"/>
              <a:t>podle písmen čl. 9 odst. 1 LPV</a:t>
            </a:r>
          </a:p>
          <a:p>
            <a:endParaRPr lang="cs-CZ" dirty="0"/>
          </a:p>
          <a:p>
            <a:r>
              <a:rPr lang="cs-CZ" b="1" dirty="0"/>
              <a:t>členění zvláštní části</a:t>
            </a:r>
          </a:p>
          <a:p>
            <a:pPr lvl="1"/>
            <a:r>
              <a:rPr lang="cs-CZ" dirty="0"/>
              <a:t>čl. 9 odst. 4 LPV</a:t>
            </a:r>
          </a:p>
        </p:txBody>
      </p:sp>
    </p:spTree>
    <p:extLst>
      <p:ext uri="{BB962C8B-B14F-4D97-AF65-F5344CB8AC3E}">
        <p14:creationId xmlns:p14="http://schemas.microsoft.com/office/powerpoint/2010/main" val="3396852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6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" dur="500"/>
                                            <p:tgtEl>
                                              <p:spTgt spid="6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500"/>
                                            <p:tgtEl>
                                              <p:spTgt spid="6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5" end="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0" dur="500"/>
                                            <p:tgtEl>
                                              <p:spTgt spid="6">
                                                <p:txEl>
                                                  <p:pRg st="5" end="5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" fill="hold">
                          <p:stCondLst>
                            <p:cond delay="indefinite"/>
                          </p:stCondLst>
                          <p:childTnLst>
                            <p:par>
                              <p:cTn id="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7" end="7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5" dur="500"/>
                                            <p:tgtEl>
                                              <p:spTgt spid="6">
                                                <p:txEl>
                                                  <p:pRg st="7" end="7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8" end="8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6">
                                                <p:txEl>
                                                  <p:pRg st="8" end="8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" presetClass="mediacall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cmd type="call" cmd="playFrom(0.0)">
                                          <p:cBhvr>
                                            <p:cTn id="6" dur="49789" fill="hold"/>
                                            <p:tgtEl>
                                              <p:spTgt spid="3"/>
                                            </p:tgtEl>
                                          </p:cBhvr>
                                        </p:cmd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audio>
                  <p:cMediaNode vol="80000">
                    <p:cTn id="7" fill="hold" display="0">
                      <p:stCondLst>
                        <p:cond delay="indefinite"/>
                      </p:stCondLst>
                      <p:endCondLst>
                        <p:cond evt="onStopAudio" delay="0">
                          <p:tgtEl>
                            <p:sldTgt/>
                          </p:tgtEl>
                        </p:cond>
                      </p:endCondLst>
                    </p:cTn>
                    <p:tgtEl>
                      <p:spTgt spid="3"/>
                    </p:tgtEl>
                  </p:cMediaNode>
                </p:audio>
              </p:childTnLst>
            </p:cTn>
          </p:par>
        </p:tnLst>
      </p:timing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Obsah obecné části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12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0161"/>
            <a:ext cx="10515600" cy="4678012"/>
          </a:xfrm>
        </p:spPr>
        <p:txBody>
          <a:bodyPr numCol="2">
            <a:no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1500" dirty="0"/>
              <a:t>zhodnocení platného právního stavu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1500" dirty="0"/>
              <a:t>odůvodnění hlavních principů navrhované právní úpravy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1500" dirty="0"/>
              <a:t>vysvětlení nezbytnosti navrhované právní úpravy v jejím celku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1500" dirty="0"/>
              <a:t>zhodnocení souladu navrhované právní úpravy s ústavním pořádkem České republiky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1500" dirty="0"/>
              <a:t>zhodnocení slučitelnosti navrhované právní úpravy z hlediska práva Evropské unie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1500" dirty="0"/>
              <a:t>zhodnocení souladu navrhované právní úpravy s mezinárodními smlouvami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1500" dirty="0"/>
              <a:t>předpokládaný hospodářský a finanční dosah navrhované právní úpravy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1500" dirty="0"/>
              <a:t>zhodnocení, zda návrhem zákona není zakládána veřejná podpora,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1500" dirty="0"/>
              <a:t>zhodnocení dopadů na práva a povinnosti fyzických a právnických osob,</a:t>
            </a:r>
            <a:br>
              <a:rPr lang="cs-CZ" sz="1500" dirty="0"/>
            </a:br>
            <a:endParaRPr lang="cs-CZ" sz="1500" dirty="0"/>
          </a:p>
          <a:p>
            <a:pPr marL="514350" indent="-514350">
              <a:buFont typeface="+mj-lt"/>
              <a:buAutoNum type="alphaLcParenR"/>
            </a:pPr>
            <a:r>
              <a:rPr lang="cs-CZ" sz="1500" dirty="0"/>
              <a:t>zhodnocení dopadů navrhovaného řešení ve vztahu k ochraně soukromí a osobních údajů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1500" dirty="0"/>
              <a:t>zhodnocení sociálních dopadů, včetně dopadů na specifické skupiny obyvatel, zejména osoby sociálně slabé, osoby se zdravotním postižením a národnostní menšiny, dopadů na ochranu práv dětí a dopadů na životní prostředí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1500" dirty="0"/>
              <a:t>zhodnocení korupčních rizik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1500" dirty="0"/>
              <a:t>zhodnocení dopadů na bezpečnost nebo obranu státu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1500" b="0" i="0" dirty="0">
                <a:solidFill>
                  <a:srgbClr val="000000"/>
                </a:solidFill>
                <a:effectLst/>
              </a:rPr>
              <a:t>zhodnocení dopadů na rodiny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1500" b="0" i="0" dirty="0">
                <a:solidFill>
                  <a:srgbClr val="000000"/>
                </a:solidFill>
                <a:effectLst/>
              </a:rPr>
              <a:t>zhodnocení územních dopadů, včetně dopadů na územní samosprávné celky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1500" dirty="0"/>
              <a:t>zhodnocení splnění zásad pro tvorbu digitálně přívětivé legislativy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1500" dirty="0"/>
              <a:t>odůvodnění návrhu, aby Poslanecká sněmovna vyslovila s návrhem zákona souhlas již v prvém čtení</a:t>
            </a:r>
          </a:p>
          <a:p>
            <a:pPr marL="0" indent="0">
              <a:buNone/>
            </a:pPr>
            <a:r>
              <a:rPr lang="cs-CZ" sz="1500" dirty="0"/>
              <a:t>+</a:t>
            </a:r>
            <a:r>
              <a:rPr lang="pl-PL" sz="1500" dirty="0"/>
              <a:t> informace podle zákona o regulaci lobbování</a:t>
            </a:r>
            <a:endParaRPr lang="cs-CZ" sz="1500" dirty="0"/>
          </a:p>
        </p:txBody>
      </p:sp>
    </p:spTree>
    <p:extLst>
      <p:ext uri="{BB962C8B-B14F-4D97-AF65-F5344CB8AC3E}">
        <p14:creationId xmlns:p14="http://schemas.microsoft.com/office/powerpoint/2010/main" val="1341074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E. Obsah zvláštní části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13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/>
          <a:lstStyle/>
          <a:p>
            <a:r>
              <a:rPr lang="cs-CZ" dirty="0"/>
              <a:t>odůvodnění jednotlivých navrhovaných ustanovení zákona</a:t>
            </a:r>
          </a:p>
          <a:p>
            <a:r>
              <a:rPr lang="cs-CZ" dirty="0"/>
              <a:t>vysvětlení jejich účelu, principů, nezbytnosti</a:t>
            </a:r>
          </a:p>
          <a:p>
            <a:r>
              <a:rPr lang="cs-CZ" dirty="0"/>
              <a:t>srovnání s platným právním stavem</a:t>
            </a:r>
          </a:p>
          <a:p>
            <a:endParaRPr lang="cs-CZ" dirty="0"/>
          </a:p>
          <a:p>
            <a:r>
              <a:rPr lang="cs-CZ" dirty="0"/>
              <a:t>nešvar - přejímání textu zákona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1271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6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" presetClass="mediacall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cmd type="call" cmd="playFrom(0.0)">
                                          <p:cBhvr>
                                            <p:cTn id="6" dur="45949" fill="hold"/>
                                            <p:tgtEl>
                                              <p:spTgt spid="3"/>
                                            </p:tgtEl>
                                          </p:cBhvr>
                                        </p:cmd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audio>
                  <p:cMediaNode vol="80000">
                    <p:cTn id="7" fill="hold" display="0">
                      <p:stCondLst>
                        <p:cond delay="indefinite"/>
                      </p:stCondLst>
                      <p:endCondLst>
                        <p:cond evt="onStopAudio" delay="0">
                          <p:tgtEl>
                            <p:sldTgt/>
                          </p:tgtEl>
                        </p:cond>
                      </p:endCondLst>
                    </p:cTn>
                    <p:tgtEl>
                      <p:spTgt spid="3"/>
                    </p:tgtEl>
                  </p:cMediaNode>
                </p:audio>
              </p:childTnLst>
            </p:cTn>
          </p:par>
        </p:tnLst>
      </p:timing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CA362-4E15-4EF2-83A6-092EDD46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9519"/>
            <a:ext cx="10515600" cy="1325563"/>
          </a:xfrm>
        </p:spPr>
        <p:txBody>
          <a:bodyPr/>
          <a:lstStyle/>
          <a:p>
            <a:pPr algn="ctr"/>
            <a:r>
              <a:rPr lang="cs-CZ" sz="4800" dirty="0"/>
              <a:t>Legislativní pečlivosti zdar!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301BC-71E4-4A67-97E7-DA74E97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2773358"/>
          </a:xfrm>
        </p:spPr>
        <p:txBody>
          <a:bodyPr numCol="2">
            <a:normAutofit/>
          </a:bodyPr>
          <a:lstStyle/>
          <a:p>
            <a:pPr marL="0" indent="0" algn="ctr">
              <a:buNone/>
            </a:pPr>
            <a:r>
              <a:rPr lang="cs-CZ" sz="2400" dirty="0"/>
              <a:t>prof. JUDr. Radim Boháč, Ph.D.</a:t>
            </a:r>
          </a:p>
          <a:p>
            <a:pPr marL="0" indent="0" algn="ctr">
              <a:buNone/>
            </a:pPr>
            <a:r>
              <a:rPr lang="cs-CZ" sz="2400" dirty="0"/>
              <a:t>Katedra finančního práva a finanční vědy</a:t>
            </a:r>
          </a:p>
          <a:p>
            <a:pPr marL="0" indent="0" algn="ctr">
              <a:buNone/>
            </a:pPr>
            <a:r>
              <a:rPr lang="cs-CZ" sz="2400" dirty="0"/>
              <a:t>e-mail: bohac@prf.cuni.cz</a:t>
            </a:r>
          </a:p>
          <a:p>
            <a:pPr marL="0" indent="0" algn="ctr">
              <a:buNone/>
            </a:pPr>
            <a:r>
              <a:rPr lang="cs-CZ" sz="2400" dirty="0"/>
              <a:t>web: www.radimbohac.cz  </a:t>
            </a:r>
          </a:p>
          <a:p>
            <a:pPr marL="0" indent="0" algn="ctr">
              <a:buNone/>
            </a:pPr>
            <a:r>
              <a:rPr lang="cs-CZ" sz="2400" dirty="0"/>
              <a:t>tel.: +420 221 005 330</a:t>
            </a:r>
          </a:p>
          <a:p>
            <a:pPr marL="0" indent="0" algn="ctr">
              <a:buNone/>
            </a:pPr>
            <a:endParaRPr lang="cs-CZ" sz="2400" dirty="0"/>
          </a:p>
          <a:p>
            <a:pPr marL="0" indent="0" algn="ctr">
              <a:buNone/>
            </a:pPr>
            <a:r>
              <a:rPr lang="cs-CZ" sz="2400" dirty="0"/>
              <a:t>JUDr. Mgr. Michal Tuláček, Ph.D.</a:t>
            </a:r>
          </a:p>
          <a:p>
            <a:pPr marL="0" indent="0" algn="ctr">
              <a:buNone/>
            </a:pPr>
            <a:r>
              <a:rPr lang="cs-CZ" sz="2400" dirty="0"/>
              <a:t>Katedra finančního práva a finanční vědy</a:t>
            </a:r>
          </a:p>
          <a:p>
            <a:pPr marL="0" indent="0" algn="ctr">
              <a:buNone/>
            </a:pPr>
            <a:r>
              <a:rPr lang="cs-CZ" sz="2400" dirty="0"/>
              <a:t>e-mail: tulacek@prf.cuni.cz</a:t>
            </a:r>
          </a:p>
          <a:p>
            <a:pPr marL="0" indent="0" algn="ctr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687771-C9FA-4EA8-B1C9-95A0C3A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42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09696-EC90-49A6-B3F5-944317D2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5"/>
            <a:ext cx="10515600" cy="1325563"/>
          </a:xfrm>
        </p:spPr>
        <p:txBody>
          <a:bodyPr/>
          <a:lstStyle/>
          <a:p>
            <a:r>
              <a:rPr lang="cs-CZ" dirty="0"/>
              <a:t>Osnova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B522AF-47DF-4E6D-A35F-27E042B62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559"/>
            <a:ext cx="10515600" cy="41750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Obecně k věcnému řešení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Přehled dopadů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Hodnocení dopadů regulace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Důvodová zpráva</a:t>
            </a:r>
          </a:p>
          <a:p>
            <a:pPr marL="624078" indent="-514350">
              <a:buFont typeface="+mj-lt"/>
              <a:buAutoNum type="arabicPeriod"/>
              <a:defRPr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B91989-BF5E-4C1F-8BF5-5DA9A795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188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" dur="500"/>
                                            <p:tgtEl>
                                              <p:spTgt spid="3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500"/>
                                            <p:tgtEl>
                                              <p:spTgt spid="3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8" fill="hold">
                          <p:stCondLst>
                            <p:cond delay="indefinite"/>
                          </p:stCondLst>
                          <p:childTnLst>
                            <p:par>
                              <p:cTn id="1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0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2" dur="500"/>
                                            <p:tgtEl>
                                              <p:spTgt spid="3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" presetClass="mediacall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cmd type="call" cmd="playFrom(0.0)">
                                          <p:cBhvr>
                                            <p:cTn id="6" dur="28786" fill="hold"/>
                                            <p:tgtEl>
                                              <p:spTgt spid="7"/>
                                            </p:tgtEl>
                                          </p:cBhvr>
                                        </p:cmd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audio>
                  <p:cMediaNode vol="80000">
                    <p:cTn id="7" fill="hold" display="0">
                      <p:stCondLst>
                        <p:cond delay="indefinite"/>
                      </p:stCondLst>
                      <p:endCondLst>
                        <p:cond evt="onStopAudio" delay="0">
                          <p:tgtEl>
                            <p:sldTgt/>
                          </p:tgtEl>
                        </p:cond>
                      </p:endCondLst>
                    </p:cTn>
                    <p:tgtEl>
                      <p:spTgt spid="7"/>
                    </p:tgtEl>
                  </p:cMediaNode>
                </p:audio>
              </p:childTnLst>
            </p:cTn>
          </p:par>
        </p:tn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I. Obecně k věcnému řešení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</a:t>
            </a:fld>
            <a:endParaRPr lang="cs-CZ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872D1DD8-CFCD-443F-BA04-E33884EB39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3061388"/>
              </p:ext>
            </p:extLst>
          </p:nvPr>
        </p:nvGraphicFramePr>
        <p:xfrm>
          <a:off x="838200" y="1341438"/>
          <a:ext cx="10515600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9828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>
                                                <p:graphicEl>
                                                  <a:dgm id="{99854A6D-5F6F-4981-962E-163F9E059475}"/>
                                                </p:graphic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5">
                                                <p:graphicEl>
                                                  <a:dgm id="{99854A6D-5F6F-4981-962E-163F9E059475}"/>
                                                </p:graphic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10" presetClass="entr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>
                                                <p:graphicEl>
                                                  <a:dgm id="{A85C870A-5A1A-4A38-ADBD-3E2470E0E747}"/>
                                                </p:graphic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0" dur="500"/>
                                            <p:tgtEl>
                                              <p:spTgt spid="5">
                                                <p:graphicEl>
                                                  <a:dgm id="{A85C870A-5A1A-4A38-ADBD-3E2470E0E747}"/>
                                                </p:graphic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" fill="hold">
                          <p:stCondLst>
                            <p:cond delay="indefinite"/>
                          </p:stCondLst>
                          <p:childTnLst>
                            <p:par>
                              <p:cTn id="1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>
                                                <p:graphicEl>
                                                  <a:dgm id="{DF99DAC8-25CB-4ED4-A473-5854F377F476}"/>
                                                </p:graphic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" dur="500"/>
                                            <p:tgtEl>
                                              <p:spTgt spid="5">
                                                <p:graphicEl>
                                                  <a:dgm id="{DF99DAC8-25CB-4ED4-A473-5854F377F476}"/>
                                                </p:graphic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6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>
                                                <p:graphicEl>
                                                  <a:dgm id="{E6B9092D-8579-4D66-B75A-73C04D84DB9C}"/>
                                                </p:graphic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8" dur="500"/>
                                            <p:tgtEl>
                                              <p:spTgt spid="5">
                                                <p:graphicEl>
                                                  <a:dgm id="{E6B9092D-8579-4D66-B75A-73C04D84DB9C}"/>
                                                </p:graphic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9" fill="hold">
                          <p:stCondLst>
                            <p:cond delay="indefinite"/>
                          </p:stCondLst>
                          <p:childTnLst>
                            <p:par>
                              <p:cTn id="2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1" presetID="10" presetClass="entr" presetSubtype="0" fill="hold" grpId="2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>
                                                <p:graphicEl>
                                                  <a:dgm id="{C18CB5A7-DE5D-4339-B80D-8FE8EF8CDC89}"/>
                                                </p:graphic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3" dur="500"/>
                                            <p:tgtEl>
                                              <p:spTgt spid="5">
                                                <p:graphicEl>
                                                  <a:dgm id="{C18CB5A7-DE5D-4339-B80D-8FE8EF8CDC89}"/>
                                                </p:graphic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4" presetID="10" presetClass="entr" presetSubtype="0" fill="hold" grpId="2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>
                                                <p:graphicEl>
                                                  <a:dgm id="{F25A528C-9D51-4FA6-B3B1-C6DE0AAC1346}"/>
                                                </p:graphic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6" dur="500"/>
                                            <p:tgtEl>
                                              <p:spTgt spid="5">
                                                <p:graphicEl>
                                                  <a:dgm id="{F25A528C-9D51-4FA6-B3B1-C6DE0AAC1346}"/>
                                                </p:graphic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7" fill="hold">
                          <p:stCondLst>
                            <p:cond delay="indefinite"/>
                          </p:stCondLst>
                          <p:childTnLst>
                            <p:par>
                              <p:cTn id="2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9" presetID="10" presetClass="entr" presetSubtype="0" fill="hold" grpId="3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>
                                                <p:graphicEl>
                                                  <a:dgm id="{58DFDB1D-878C-4FF3-AA74-3E3A65B28099}"/>
                                                </p:graphic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1" dur="500"/>
                                            <p:tgtEl>
                                              <p:spTgt spid="5">
                                                <p:graphicEl>
                                                  <a:dgm id="{58DFDB1D-878C-4FF3-AA74-3E3A65B28099}"/>
                                                </p:graphic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2" presetID="10" presetClass="entr" presetSubtype="0" fill="hold" grpId="3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>
                                                <p:graphicEl>
                                                  <a:dgm id="{5D8F9754-EBF4-4529-AC05-C289CF1EF748}"/>
                                                </p:graphic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4" dur="500"/>
                                            <p:tgtEl>
                                              <p:spTgt spid="5">
                                                <p:graphicEl>
                                                  <a:dgm id="{5D8F9754-EBF4-4529-AC05-C289CF1EF748}"/>
                                                </p:graphic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5" fill="hold">
                          <p:stCondLst>
                            <p:cond delay="indefinite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10" presetClass="entr" presetSubtype="0" fill="hold" grpId="4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>
                                                <p:graphicEl>
                                                  <a:dgm id="{733F2EDA-A289-4074-96B9-9A56515D56F6}"/>
                                                </p:graphic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9" dur="500"/>
                                            <p:tgtEl>
                                              <p:spTgt spid="5">
                                                <p:graphicEl>
                                                  <a:dgm id="{733F2EDA-A289-4074-96B9-9A56515D56F6}"/>
                                                </p:graphic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0" presetID="10" presetClass="entr" presetSubtype="0" fill="hold" grpId="4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>
                                                <p:graphicEl>
                                                  <a:dgm id="{30AC3234-1C5D-456A-A992-C858B8651AA7}"/>
                                                </p:graphic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2" dur="500"/>
                                            <p:tgtEl>
                                              <p:spTgt spid="5">
                                                <p:graphicEl>
                                                  <a:dgm id="{30AC3234-1C5D-456A-A992-C858B8651AA7}"/>
                                                </p:graphic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3" fill="hold">
                          <p:stCondLst>
                            <p:cond delay="indefinite"/>
                          </p:stCondLst>
                          <p:childTnLst>
                            <p:par>
                              <p:cTn id="4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5" presetID="10" presetClass="entr" presetSubtype="0" fill="hold" grpId="5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>
                                                <p:graphicEl>
                                                  <a:dgm id="{92F17A4E-2741-4289-BBE8-28E7E408B40D}"/>
                                                </p:graphic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7" dur="500"/>
                                            <p:tgtEl>
                                              <p:spTgt spid="5">
                                                <p:graphicEl>
                                                  <a:dgm id="{92F17A4E-2741-4289-BBE8-28E7E408B40D}"/>
                                                </p:graphic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8" presetID="10" presetClass="entr" presetSubtype="0" fill="hold" grpId="5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>
                                                <p:graphicEl>
                                                  <a:dgm id="{8651F139-6776-4A02-B34F-F2E9566334F5}"/>
                                                </p:graphic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500"/>
                                            <p:tgtEl>
                                              <p:spTgt spid="5">
                                                <p:graphicEl>
                                                  <a:dgm id="{8651F139-6776-4A02-B34F-F2E9566334F5}"/>
                                                </p:graphic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Graphic spid="5" grpId="0" uiExpand="1">
            <p:bldSub>
              <a:bldDgm bld="lvlOne"/>
            </p:bldSub>
          </p:bldGraphic>
          <p:bldGraphic spid="5" grpId="1" uiExpand="1">
            <p:bldSub>
              <a:bldDgm bld="lvlOne"/>
            </p:bldSub>
          </p:bldGraphic>
          <p:bldGraphic spid="5" grpId="2" uiExpand="1">
            <p:bldSub>
              <a:bldDgm bld="lvlOne"/>
            </p:bldSub>
          </p:bldGraphic>
          <p:bldGraphic spid="5" grpId="3" uiExpand="1">
            <p:bldSub>
              <a:bldDgm bld="lvlOne"/>
            </p:bldSub>
          </p:bldGraphic>
          <p:bldGraphic spid="5" grpId="4" uiExpand="1">
            <p:bldSub>
              <a:bldDgm bld="lvlOne"/>
            </p:bldSub>
          </p:bldGraphic>
          <p:bldGraphic spid="5" grpId="5" uiExpand="1">
            <p:bldSub>
              <a:bldDgm bld="lvlOne"/>
            </p:bldSub>
          </p:bldGraphic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" presetClass="mediacall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cmd type="call" cmd="playFrom(0.0)">
                                          <p:cBhvr>
                                            <p:cTn id="6" dur="282305" fill="hold"/>
                                            <p:tgtEl>
                                              <p:spTgt spid="6"/>
                                            </p:tgtEl>
                                          </p:cBhvr>
                                        </p:cmd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audio>
                  <p:cMediaNode vol="80000">
                    <p:cTn id="7" fill="hold" display="0">
                      <p:stCondLst>
                        <p:cond delay="indefinite"/>
                      </p:stCondLst>
                      <p:endCondLst>
                        <p:cond evt="onStopAudio" delay="0">
                          <p:tgtEl>
                            <p:sldTgt/>
                          </p:tgtEl>
                        </p:cond>
                      </p:endCondLst>
                    </p:cTn>
                    <p:tgtEl>
                      <p:spTgt spid="6"/>
                    </p:tgtEl>
                  </p:cMediaNode>
                </p:audio>
              </p:childTnLst>
            </p:cTn>
          </p:par>
        </p:tn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2. Přehled dopadů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úprava</a:t>
            </a:r>
          </a:p>
          <a:p>
            <a:pPr lvl="1"/>
            <a:r>
              <a:rPr lang="cs-CZ" dirty="0"/>
              <a:t>Obecné zásady pro hodnocení dopadů regulace – body 3.1. až 3.3., 6 a příloha č. 1</a:t>
            </a:r>
          </a:p>
          <a:p>
            <a:r>
              <a:rPr lang="cs-CZ" dirty="0"/>
              <a:t>zpracovává se </a:t>
            </a:r>
            <a:r>
              <a:rPr lang="cs-CZ" b="1" dirty="0"/>
              <a:t>dříve</a:t>
            </a:r>
            <a:r>
              <a:rPr lang="cs-CZ" dirty="0"/>
              <a:t>, než je rozhodnuto o legislativním řešení problému</a:t>
            </a:r>
          </a:p>
          <a:p>
            <a:r>
              <a:rPr lang="cs-CZ" dirty="0"/>
              <a:t>musí být zpracován </a:t>
            </a:r>
            <a:r>
              <a:rPr lang="cs-CZ" b="1" dirty="0"/>
              <a:t>vždy</a:t>
            </a:r>
          </a:p>
          <a:p>
            <a:pPr lvl="1"/>
            <a:r>
              <a:rPr lang="cs-CZ" dirty="0"/>
              <a:t>výjimka – předložení právního předpisu se zpracovaným hodnocení dopadů</a:t>
            </a:r>
          </a:p>
          <a:p>
            <a:r>
              <a:rPr lang="cs-CZ" b="1" dirty="0"/>
              <a:t>obsah</a:t>
            </a:r>
          </a:p>
          <a:p>
            <a:pPr lvl="1"/>
            <a:r>
              <a:rPr lang="cs-CZ" dirty="0"/>
              <a:t>vymezení problému</a:t>
            </a:r>
          </a:p>
          <a:p>
            <a:pPr lvl="1"/>
            <a:r>
              <a:rPr lang="cs-CZ" dirty="0"/>
              <a:t>cíle</a:t>
            </a:r>
          </a:p>
          <a:p>
            <a:pPr lvl="1"/>
            <a:r>
              <a:rPr lang="cs-CZ" dirty="0"/>
              <a:t>dotčené subjekty</a:t>
            </a:r>
          </a:p>
          <a:p>
            <a:pPr lvl="1"/>
            <a:r>
              <a:rPr lang="cs-CZ" dirty="0"/>
              <a:t>charakteristika dopadů nové právní úpravy</a:t>
            </a:r>
          </a:p>
          <a:p>
            <a:pPr lvl="1"/>
            <a:r>
              <a:rPr lang="cs-CZ" dirty="0"/>
              <a:t>vyhodnocení alternativních řešení</a:t>
            </a:r>
          </a:p>
          <a:p>
            <a:pPr lvl="1"/>
            <a:r>
              <a:rPr lang="cs-CZ" dirty="0"/>
              <a:t>vyhodnocení důsledků nepřijetí navrhovaného řešení</a:t>
            </a:r>
          </a:p>
        </p:txBody>
      </p:sp>
    </p:spTree>
    <p:extLst>
      <p:ext uri="{BB962C8B-B14F-4D97-AF65-F5344CB8AC3E}">
        <p14:creationId xmlns:p14="http://schemas.microsoft.com/office/powerpoint/2010/main" val="2371377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6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0" dur="500"/>
                                            <p:tgtEl>
                                              <p:spTgt spid="6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" fill="hold">
                          <p:stCondLst>
                            <p:cond delay="indefinite"/>
                          </p:stCondLst>
                          <p:childTnLst>
                            <p:par>
                              <p:cTn id="1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" dur="500"/>
                                            <p:tgtEl>
                                              <p:spTgt spid="6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6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7" presetID="10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9" dur="500"/>
                                            <p:tgtEl>
                                              <p:spTgt spid="6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0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2" dur="500"/>
                                            <p:tgtEl>
                                              <p:spTgt spid="6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3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4" presetID="10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5" end="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6" dur="500"/>
                                            <p:tgtEl>
                                              <p:spTgt spid="6">
                                                <p:txEl>
                                                  <p:pRg st="5" end="5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9" dur="500"/>
                                            <p:tgtEl>
                                              <p:spTgt spid="6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0" fill="hold">
                          <p:stCondLst>
                            <p:cond delay="indefinite"/>
                          </p:stCondLst>
                          <p:childTnLst>
                            <p:par>
                              <p:cTn id="3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2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7" end="7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4" dur="500"/>
                                            <p:tgtEl>
                                              <p:spTgt spid="6">
                                                <p:txEl>
                                                  <p:pRg st="7" end="7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5" fill="hold">
                          <p:stCondLst>
                            <p:cond delay="indefinite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8" end="8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9" dur="500"/>
                                            <p:tgtEl>
                                              <p:spTgt spid="6">
                                                <p:txEl>
                                                  <p:pRg st="8" end="8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0" fill="hold">
                          <p:stCondLst>
                            <p:cond delay="indefinite"/>
                          </p:stCondLst>
                          <p:childTnLst>
                            <p:par>
                              <p:cTn id="4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2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9" end="9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4" dur="500"/>
                                            <p:tgtEl>
                                              <p:spTgt spid="6">
                                                <p:txEl>
                                                  <p:pRg st="9" end="9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5" fill="hold">
                          <p:stCondLst>
                            <p:cond delay="indefinite"/>
                          </p:stCondLst>
                          <p:childTnLst>
                            <p:par>
                              <p:cTn id="4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7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10" end="1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9" dur="500"/>
                                            <p:tgtEl>
                                              <p:spTgt spid="6">
                                                <p:txEl>
                                                  <p:pRg st="10" end="10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0" fill="hold">
                          <p:stCondLst>
                            <p:cond delay="indefinite"/>
                          </p:stCondLst>
                          <p:childTnLst>
                            <p:par>
                              <p:cTn id="5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2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11" end="11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4" dur="500"/>
                                            <p:tgtEl>
                                              <p:spTgt spid="6">
                                                <p:txEl>
                                                  <p:pRg st="11" end="11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" presetClass="mediacall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cmd type="call" cmd="playFrom(0.0)">
                                          <p:cBhvr>
                                            <p:cTn id="6" dur="136568" fill="hold"/>
                                            <p:tgtEl>
                                              <p:spTgt spid="5"/>
                                            </p:tgtEl>
                                          </p:cBhvr>
                                        </p:cmd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audio>
                  <p:cMediaNode vol="80000">
                    <p:cTn id="7" fill="hold" display="0">
                      <p:stCondLst>
                        <p:cond delay="indefinite"/>
                      </p:stCondLst>
                      <p:endCondLst>
                        <p:cond evt="onStopAudio" delay="0">
                          <p:tgtEl>
                            <p:sldTgt/>
                          </p:tgtEl>
                        </p:cond>
                      </p:endCondLst>
                    </p:cTn>
                    <p:tgtEl>
                      <p:spTgt spid="5"/>
                    </p:tgtEl>
                  </p:cMediaNode>
                </p:audio>
              </p:childTnLst>
            </p:cTn>
          </p:par>
        </p:tnLst>
      </p:timing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3. Hodnocení dopadů regulace (RIA)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5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 fontScale="77500" lnSpcReduction="20000"/>
          </a:bodyPr>
          <a:lstStyle/>
          <a:p>
            <a:r>
              <a:rPr lang="cs-CZ" b="1" dirty="0"/>
              <a:t>úprava</a:t>
            </a:r>
          </a:p>
          <a:p>
            <a:pPr lvl="1"/>
            <a:r>
              <a:rPr lang="cs-CZ" dirty="0"/>
              <a:t>Obecné zásady pro hodnocení dopadů regulace (RIA)</a:t>
            </a:r>
            <a:endParaRPr lang="cs-CZ" b="1" dirty="0"/>
          </a:p>
          <a:p>
            <a:r>
              <a:rPr lang="cs-CZ" b="1" dirty="0"/>
              <a:t>zpracovává se</a:t>
            </a:r>
          </a:p>
          <a:p>
            <a:pPr lvl="1"/>
            <a:r>
              <a:rPr lang="cs-CZ" dirty="0"/>
              <a:t>identifikace nových a rozsáhlých dopadů – oblasti </a:t>
            </a:r>
          </a:p>
          <a:p>
            <a:pPr lvl="1"/>
            <a:r>
              <a:rPr lang="cs-CZ" dirty="0"/>
              <a:t>věcný záměr</a:t>
            </a:r>
          </a:p>
          <a:p>
            <a:r>
              <a:rPr lang="cs-CZ" b="1" dirty="0"/>
              <a:t>nezpracovává se</a:t>
            </a:r>
          </a:p>
          <a:p>
            <a:pPr lvl="1"/>
            <a:r>
              <a:rPr lang="cs-CZ" dirty="0"/>
              <a:t>Ústava a ústavní zákony</a:t>
            </a:r>
          </a:p>
          <a:p>
            <a:pPr lvl="1"/>
            <a:r>
              <a:rPr lang="cs-CZ" dirty="0"/>
              <a:t>státní rozpočet</a:t>
            </a:r>
          </a:p>
          <a:p>
            <a:pPr lvl="1"/>
            <a:r>
              <a:rPr lang="cs-CZ" dirty="0"/>
              <a:t>stav legislativní nouze, válečný stav, krizové situace …</a:t>
            </a:r>
          </a:p>
          <a:p>
            <a:pPr lvl="1"/>
            <a:r>
              <a:rPr lang="cs-CZ" dirty="0"/>
              <a:t>stanoví tak vláda v PLPV</a:t>
            </a:r>
          </a:p>
          <a:p>
            <a:pPr lvl="1"/>
            <a:r>
              <a:rPr lang="cs-CZ" b="1" dirty="0"/>
              <a:t>pokud tak určí předseda LRV:</a:t>
            </a:r>
          </a:p>
          <a:p>
            <a:pPr lvl="2"/>
            <a:r>
              <a:rPr lang="cs-CZ" dirty="0"/>
              <a:t>parametrické změny</a:t>
            </a:r>
          </a:p>
          <a:p>
            <a:pPr lvl="2"/>
            <a:r>
              <a:rPr lang="cs-CZ" dirty="0"/>
              <a:t>prováděcí předpisy (podmínky)</a:t>
            </a:r>
          </a:p>
          <a:p>
            <a:pPr lvl="2"/>
            <a:r>
              <a:rPr lang="cs-CZ" dirty="0"/>
              <a:t>implementační předpisy (podmínky)</a:t>
            </a:r>
          </a:p>
          <a:p>
            <a:pPr lvl="2"/>
            <a:r>
              <a:rPr lang="cs-CZ" dirty="0"/>
              <a:t>výjimka předsedy LRV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914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6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0" dur="500"/>
                                            <p:tgtEl>
                                              <p:spTgt spid="6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10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6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500"/>
                                            <p:tgtEl>
                                              <p:spTgt spid="6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8" fill="hold">
                          <p:stCondLst>
                            <p:cond delay="indefinite"/>
                          </p:stCondLst>
                          <p:childTnLst>
                            <p:par>
                              <p:cTn id="1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0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2" dur="500"/>
                                            <p:tgtEl>
                                              <p:spTgt spid="6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3" fill="hold">
                          <p:stCondLst>
                            <p:cond delay="indefinite"/>
                          </p:stCondLst>
                          <p:childTnLst>
                            <p:par>
                              <p:cTn id="2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5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5" end="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7" dur="500"/>
                                            <p:tgtEl>
                                              <p:spTgt spid="6">
                                                <p:txEl>
                                                  <p:pRg st="5" end="5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8" fill="hold">
                          <p:stCondLst>
                            <p:cond delay="indefinite"/>
                          </p:stCondLst>
                          <p:childTnLst>
                            <p:par>
                              <p:cTn id="2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0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2" dur="500"/>
                                            <p:tgtEl>
                                              <p:spTgt spid="6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3" fill="hold">
                          <p:stCondLst>
                            <p:cond delay="indefinite"/>
                          </p:stCondLst>
                          <p:childTnLst>
                            <p:par>
                              <p:cTn id="3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5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7" end="7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7" dur="500"/>
                                            <p:tgtEl>
                                              <p:spTgt spid="6">
                                                <p:txEl>
                                                  <p:pRg st="7" end="7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8" fill="hold">
                          <p:stCondLst>
                            <p:cond delay="indefinite"/>
                          </p:stCondLst>
                          <p:childTnLst>
                            <p:par>
                              <p:cTn id="3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0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8" end="8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2" dur="500"/>
                                            <p:tgtEl>
                                              <p:spTgt spid="6">
                                                <p:txEl>
                                                  <p:pRg st="8" end="8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3" fill="hold">
                          <p:stCondLst>
                            <p:cond delay="indefinite"/>
                          </p:stCondLst>
                          <p:childTnLst>
                            <p:par>
                              <p:cTn id="4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5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9" end="9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7" dur="500"/>
                                            <p:tgtEl>
                                              <p:spTgt spid="6">
                                                <p:txEl>
                                                  <p:pRg st="9" end="9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49" presetID="10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10" end="1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1" dur="500"/>
                                            <p:tgtEl>
                                              <p:spTgt spid="6">
                                                <p:txEl>
                                                  <p:pRg st="10" end="10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2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11" end="11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4" dur="500"/>
                                            <p:tgtEl>
                                              <p:spTgt spid="6">
                                                <p:txEl>
                                                  <p:pRg st="11" end="11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5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12" end="12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7" dur="500"/>
                                            <p:tgtEl>
                                              <p:spTgt spid="6">
                                                <p:txEl>
                                                  <p:pRg st="12" end="12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8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13" end="13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500"/>
                                            <p:tgtEl>
                                              <p:spTgt spid="6">
                                                <p:txEl>
                                                  <p:pRg st="13" end="13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1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14" end="14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3" dur="500"/>
                                            <p:tgtEl>
                                              <p:spTgt spid="6">
                                                <p:txEl>
                                                  <p:pRg st="14" end="14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" presetClass="mediacall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cmd type="call" cmd="playFrom(0.0)">
                                          <p:cBhvr>
                                            <p:cTn id="6" dur="113606" fill="hold"/>
                                            <p:tgtEl>
                                              <p:spTgt spid="3"/>
                                            </p:tgtEl>
                                          </p:cBhvr>
                                        </p:cmd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audio>
                  <p:cMediaNode vol="80000">
                    <p:cTn id="7" fill="hold" display="0">
                      <p:stCondLst>
                        <p:cond delay="indefinite"/>
                      </p:stCondLst>
                      <p:endCondLst>
                        <p:cond evt="onStopAudio" delay="0">
                          <p:tgtEl>
                            <p:sldTgt/>
                          </p:tgtEl>
                        </p:cond>
                      </p:endCondLst>
                    </p:cTn>
                    <p:tgtEl>
                      <p:spTgt spid="3"/>
                    </p:tgtEl>
                  </p:cMediaNode>
                </p:audio>
              </p:childTnLst>
            </p:cTn>
          </p:par>
        </p:tnLst>
      </p:timing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3. Hodnocení dopadů regulace </a:t>
            </a:r>
            <a:r>
              <a:rPr lang="cs-CZ" sz="4000" dirty="0"/>
              <a:t>(ZZ RIA)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6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výsledky z RIA se shrnou v závěrečné zprávě z hodnocení dopadů regulace</a:t>
            </a:r>
          </a:p>
          <a:p>
            <a:pPr lvl="1"/>
            <a:r>
              <a:rPr lang="cs-CZ" dirty="0"/>
              <a:t>šablona v příloze č. 2</a:t>
            </a:r>
          </a:p>
          <a:p>
            <a:r>
              <a:rPr lang="cs-CZ" b="1" dirty="0"/>
              <a:t>obsah</a:t>
            </a:r>
          </a:p>
          <a:p>
            <a:pPr lvl="1"/>
            <a:r>
              <a:rPr lang="cs-CZ" dirty="0"/>
              <a:t>shrnutí závěrečné zprávy RIA - šablona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/>
              <a:t>důvod předložení a cíle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/>
              <a:t>návrh variant řešení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/>
              <a:t>vyhodnocení nákladů a přínosů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/>
              <a:t>stanovení pořadí variant a výběr nejvhodnějšího řešení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/>
              <a:t>implementace doporučené varianty a vynucování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/>
              <a:t>přezkum účinnosti regulace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/>
              <a:t>konzultace a zdroje dat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/>
              <a:t>kontakty na zpracovatele RIA</a:t>
            </a:r>
          </a:p>
        </p:txBody>
      </p:sp>
    </p:spTree>
    <p:extLst>
      <p:ext uri="{BB962C8B-B14F-4D97-AF65-F5344CB8AC3E}">
        <p14:creationId xmlns:p14="http://schemas.microsoft.com/office/powerpoint/2010/main" val="3654083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6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0" dur="500"/>
                                            <p:tgtEl>
                                              <p:spTgt spid="6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" fill="hold">
                          <p:stCondLst>
                            <p:cond delay="indefinite"/>
                          </p:stCondLst>
                          <p:childTnLst>
                            <p:par>
                              <p:cTn id="1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" dur="500"/>
                                            <p:tgtEl>
                                              <p:spTgt spid="6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6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8" dur="500"/>
                                            <p:tgtEl>
                                              <p:spTgt spid="6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9" fill="hold">
                          <p:stCondLst>
                            <p:cond delay="indefinite"/>
                          </p:stCondLst>
                          <p:childTnLst>
                            <p:par>
                              <p:cTn id="2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1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3" dur="500"/>
                                            <p:tgtEl>
                                              <p:spTgt spid="6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4" fill="hold">
                          <p:stCondLst>
                            <p:cond delay="indefinite"/>
                          </p:stCondLst>
                          <p:childTnLst>
                            <p:par>
                              <p:cTn id="2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6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5" end="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6">
                                                <p:txEl>
                                                  <p:pRg st="5" end="5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9" fill="hold">
                          <p:stCondLst>
                            <p:cond delay="indefinite"/>
                          </p:stCondLst>
                          <p:childTnLst>
                            <p:par>
                              <p:cTn id="3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1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3" dur="500"/>
                                            <p:tgtEl>
                                              <p:spTgt spid="6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4" fill="hold">
                          <p:stCondLst>
                            <p:cond delay="indefinite"/>
                          </p:stCondLst>
                          <p:childTnLst>
                            <p:par>
                              <p:cTn id="3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6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7" end="7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8" dur="500"/>
                                            <p:tgtEl>
                                              <p:spTgt spid="6">
                                                <p:txEl>
                                                  <p:pRg st="7" end="7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9" fill="hold">
                          <p:stCondLst>
                            <p:cond delay="indefinite"/>
                          </p:stCondLst>
                          <p:childTnLst>
                            <p:par>
                              <p:cTn id="4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1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8" end="8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3" dur="500"/>
                                            <p:tgtEl>
                                              <p:spTgt spid="6">
                                                <p:txEl>
                                                  <p:pRg st="8" end="8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4" fill="hold">
                          <p:stCondLst>
                            <p:cond delay="indefinite"/>
                          </p:stCondLst>
                          <p:childTnLst>
                            <p:par>
                              <p:cTn id="4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6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9" end="9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8" dur="500"/>
                                            <p:tgtEl>
                                              <p:spTgt spid="6">
                                                <p:txEl>
                                                  <p:pRg st="9" end="9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9" fill="hold">
                          <p:stCondLst>
                            <p:cond delay="indefinite"/>
                          </p:stCondLst>
                          <p:childTnLst>
                            <p:par>
                              <p:cTn id="5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1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10" end="1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3" dur="500"/>
                                            <p:tgtEl>
                                              <p:spTgt spid="6">
                                                <p:txEl>
                                                  <p:pRg st="10" end="10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4" fill="hold">
                          <p:stCondLst>
                            <p:cond delay="indefinite"/>
                          </p:stCondLst>
                          <p:childTnLst>
                            <p:par>
                              <p:cTn id="5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6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11" end="11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8" dur="500"/>
                                            <p:tgtEl>
                                              <p:spTgt spid="6">
                                                <p:txEl>
                                                  <p:pRg st="11" end="11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" presetClass="mediacall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cmd type="call" cmd="playFrom(0.0)">
                                          <p:cBhvr>
                                            <p:cTn id="6" dur="194873" fill="hold"/>
                                            <p:tgtEl>
                                              <p:spTgt spid="3"/>
                                            </p:tgtEl>
                                          </p:cBhvr>
                                        </p:cmd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audio>
                  <p:cMediaNode vol="80000">
                    <p:cTn id="7" fill="hold" display="0">
                      <p:stCondLst>
                        <p:cond delay="indefinite"/>
                      </p:stCondLst>
                      <p:endCondLst>
                        <p:cond evt="onStopAudio" delay="0">
                          <p:tgtEl>
                            <p:sldTgt/>
                          </p:tgtEl>
                        </p:cond>
                      </p:endCondLst>
                    </p:cTn>
                    <p:tgtEl>
                      <p:spTgt spid="3"/>
                    </p:tgtEl>
                  </p:cMediaNode>
                </p:audio>
              </p:childTnLst>
            </p:cTn>
          </p:par>
        </p:tnLst>
      </p:timing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4. Důvodová zpráva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7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cs-CZ" dirty="0"/>
              <a:t>Základní informace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Úprava v zákoně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Členění důvodové zprávy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Obsah obecné části DZ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Obsah zvláštní části DZ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6108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Základní informace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8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důvodová zpráva x odůvodnění</a:t>
            </a:r>
          </a:p>
          <a:p>
            <a:r>
              <a:rPr lang="cs-CZ" dirty="0"/>
              <a:t>úprava</a:t>
            </a:r>
          </a:p>
          <a:p>
            <a:pPr lvl="1"/>
            <a:r>
              <a:rPr lang="cs-CZ" dirty="0"/>
              <a:t>§ 86 odst. 3 jednacího řádu PS </a:t>
            </a:r>
          </a:p>
          <a:p>
            <a:pPr lvl="2"/>
            <a:r>
              <a:rPr lang="cs-CZ" dirty="0"/>
              <a:t>2024 - § 20 zákona č. 222/2016 Sb. (použije se až od zavedení </a:t>
            </a:r>
            <a:r>
              <a:rPr lang="cs-CZ" dirty="0" err="1"/>
              <a:t>eLegislativy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čl. 9 LPV</a:t>
            </a:r>
          </a:p>
          <a:p>
            <a:r>
              <a:rPr lang="cs-CZ" dirty="0"/>
              <a:t>požadavky na důvodovou zprávu</a:t>
            </a:r>
          </a:p>
          <a:p>
            <a:pPr lvl="1"/>
            <a:r>
              <a:rPr lang="cs-CZ" dirty="0"/>
              <a:t>zákonnost</a:t>
            </a:r>
          </a:p>
          <a:p>
            <a:pPr lvl="1"/>
            <a:r>
              <a:rPr lang="cs-CZ" dirty="0"/>
              <a:t>soulad s legislativními pravidly</a:t>
            </a:r>
          </a:p>
          <a:p>
            <a:pPr lvl="1"/>
            <a:r>
              <a:rPr lang="cs-CZ" dirty="0"/>
              <a:t>přehlednost</a:t>
            </a:r>
          </a:p>
          <a:p>
            <a:pPr lvl="1"/>
            <a:r>
              <a:rPr lang="cs-CZ" dirty="0"/>
              <a:t>jasnost a určitost</a:t>
            </a:r>
          </a:p>
          <a:p>
            <a:pPr lvl="1"/>
            <a:r>
              <a:rPr lang="cs-CZ" dirty="0"/>
              <a:t>srozumitelnost a výstižnost</a:t>
            </a:r>
          </a:p>
          <a:p>
            <a:pPr lvl="1"/>
            <a:r>
              <a:rPr lang="cs-CZ" dirty="0"/>
              <a:t>stručnost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2320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6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" dur="500"/>
                                            <p:tgtEl>
                                              <p:spTgt spid="6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3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" dur="500"/>
                                            <p:tgtEl>
                                              <p:spTgt spid="6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6" fill="hold">
                          <p:stCondLst>
                            <p:cond delay="indefinite"/>
                          </p:stCondLst>
                          <p:childTnLst>
                            <p:par>
                              <p:cTn id="1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8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0" dur="500"/>
                                            <p:tgtEl>
                                              <p:spTgt spid="6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" fill="hold">
                          <p:stCondLst>
                            <p:cond delay="indefinite"/>
                          </p:stCondLst>
                          <p:childTnLst>
                            <p:par>
                              <p:cTn id="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5" dur="500"/>
                                            <p:tgtEl>
                                              <p:spTgt spid="6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6" fill="hold">
                          <p:stCondLst>
                            <p:cond delay="indefinite"/>
                          </p:stCondLst>
                          <p:childTnLst>
                            <p:par>
                              <p:cTn id="2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8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5" end="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6">
                                                <p:txEl>
                                                  <p:pRg st="5" end="5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500"/>
                                            <p:tgtEl>
                                              <p:spTgt spid="6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6" fill="hold">
                          <p:stCondLst>
                            <p:cond delay="indefinite"/>
                          </p:stCondLst>
                          <p:childTnLst>
                            <p:par>
                              <p:cTn id="3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8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7" end="7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500"/>
                                            <p:tgtEl>
                                              <p:spTgt spid="6">
                                                <p:txEl>
                                                  <p:pRg st="7" end="7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1" fill="hold">
                          <p:stCondLst>
                            <p:cond delay="indefinite"/>
                          </p:stCondLst>
                          <p:childTnLst>
                            <p:par>
                              <p:cTn id="4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3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8" end="8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500"/>
                                            <p:tgtEl>
                                              <p:spTgt spid="6">
                                                <p:txEl>
                                                  <p:pRg st="8" end="8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6" fill="hold">
                          <p:stCondLst>
                            <p:cond delay="indefinite"/>
                          </p:stCondLst>
                          <p:childTnLst>
                            <p:par>
                              <p:cTn id="4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8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9" end="9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500"/>
                                            <p:tgtEl>
                                              <p:spTgt spid="6">
                                                <p:txEl>
                                                  <p:pRg st="9" end="9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1" fill="hold">
                          <p:stCondLst>
                            <p:cond delay="indefinite"/>
                          </p:stCondLst>
                          <p:childTnLst>
                            <p:par>
                              <p:cTn id="5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3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10" end="1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500"/>
                                            <p:tgtEl>
                                              <p:spTgt spid="6">
                                                <p:txEl>
                                                  <p:pRg st="10" end="10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6" fill="hold">
                          <p:stCondLst>
                            <p:cond delay="indefinite"/>
                          </p:stCondLst>
                          <p:childTnLst>
                            <p:par>
                              <p:cTn id="5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8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11" end="11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500"/>
                                            <p:tgtEl>
                                              <p:spTgt spid="6">
                                                <p:txEl>
                                                  <p:pRg st="11" end="11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" presetClass="mediacall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cmd type="call" cmd="playFrom(0.0)">
                                          <p:cBhvr>
                                            <p:cTn id="6" dur="226481" fill="hold"/>
                                            <p:tgtEl>
                                              <p:spTgt spid="3"/>
                                            </p:tgtEl>
                                          </p:cBhvr>
                                        </p:cmd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audio>
                  <p:cMediaNode vol="80000">
                    <p:cTn id="7" fill="hold" display="0">
                      <p:stCondLst>
                        <p:cond delay="indefinite"/>
                      </p:stCondLst>
                      <p:endCondLst>
                        <p:cond evt="onStopAudio" delay="0">
                          <p:tgtEl>
                            <p:sldTgt/>
                          </p:tgtEl>
                        </p:cond>
                      </p:endCondLst>
                    </p:cTn>
                    <p:tgtEl>
                      <p:spTgt spid="3"/>
                    </p:tgtEl>
                  </p:cMediaNode>
                </p:audio>
              </p:childTnLst>
            </p:cTn>
          </p:par>
        </p:tnLst>
      </p:timing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Úprava v zákoně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9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/>
          <a:lstStyle/>
          <a:p>
            <a:r>
              <a:rPr lang="cs-CZ" dirty="0"/>
              <a:t>podle jednacího řádu PS</a:t>
            </a:r>
          </a:p>
          <a:p>
            <a:pPr lvl="1"/>
            <a:r>
              <a:rPr lang="cs-CZ" dirty="0"/>
              <a:t>zhodnocení platného právního stavu </a:t>
            </a:r>
          </a:p>
          <a:p>
            <a:pPr lvl="1"/>
            <a:r>
              <a:rPr lang="cs-CZ" dirty="0"/>
              <a:t>vysvětlení nezbytnosti nové úpravy v jejím celku i jednotlivých ustanovení</a:t>
            </a:r>
          </a:p>
          <a:p>
            <a:pPr lvl="1"/>
            <a:r>
              <a:rPr lang="cs-CZ" dirty="0"/>
              <a:t>předpokládaný hospodářský a finanční dosah navrhované úpravy</a:t>
            </a:r>
          </a:p>
          <a:p>
            <a:pPr lvl="1"/>
            <a:r>
              <a:rPr lang="cs-CZ" dirty="0"/>
              <a:t>zhodnocení souladu návrhu zákona s mezinárodními smlouvami podle čl. 10 Ústavy a s ústavním pořádkem České republiky</a:t>
            </a:r>
          </a:p>
          <a:p>
            <a:pPr lvl="1"/>
            <a:r>
              <a:rPr lang="cs-CZ" dirty="0"/>
              <a:t>odůvodnění návrhu, aby s návrhem zákona byl vysloven souhlas již v prvém čtení</a:t>
            </a:r>
          </a:p>
          <a:p>
            <a:pPr lvl="1"/>
            <a:endParaRPr lang="cs-CZ" dirty="0"/>
          </a:p>
          <a:p>
            <a:r>
              <a:rPr lang="cs-CZ" dirty="0"/>
              <a:t>uplatní se ještě do zavedení </a:t>
            </a:r>
            <a:r>
              <a:rPr lang="cs-CZ" dirty="0" err="1"/>
              <a:t>eLegislativy</a:t>
            </a:r>
            <a:r>
              <a:rPr lang="cs-CZ" dirty="0"/>
              <a:t> (přechodné ustanovení)</a:t>
            </a:r>
          </a:p>
        </p:txBody>
      </p:sp>
    </p:spTree>
    <p:extLst>
      <p:ext uri="{BB962C8B-B14F-4D97-AF65-F5344CB8AC3E}">
        <p14:creationId xmlns:p14="http://schemas.microsoft.com/office/powerpoint/2010/main" val="261453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6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" dur="500"/>
                                            <p:tgtEl>
                                              <p:spTgt spid="6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500"/>
                                            <p:tgtEl>
                                              <p:spTgt spid="6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8" fill="hold">
                          <p:stCondLst>
                            <p:cond delay="indefinite"/>
                          </p:stCondLst>
                          <p:childTnLst>
                            <p:par>
                              <p:cTn id="1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0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2" dur="500"/>
                                            <p:tgtEl>
                                              <p:spTgt spid="6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3" fill="hold">
                          <p:stCondLst>
                            <p:cond delay="indefinite"/>
                          </p:stCondLst>
                          <p:childTnLst>
                            <p:par>
                              <p:cTn id="2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5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5" end="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7" dur="500"/>
                                            <p:tgtEl>
                                              <p:spTgt spid="6">
                                                <p:txEl>
                                                  <p:pRg st="5" end="5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8" fill="hold">
                          <p:stCondLst>
                            <p:cond delay="indefinite"/>
                          </p:stCondLst>
                          <p:childTnLst>
                            <p:par>
                              <p:cTn id="2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0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>
                                                <p:txEl>
                                                  <p:pRg st="7" end="7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2" dur="500"/>
                                            <p:tgtEl>
                                              <p:spTgt spid="6">
                                                <p:txEl>
                                                  <p:pRg st="7" end="7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" presetClass="mediacall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cmd type="call" cmd="playFrom(0.0)">
                                          <p:cBhvr>
                                            <p:cTn id="6" dur="96182" fill="hold"/>
                                            <p:tgtEl>
                                              <p:spTgt spid="3"/>
                                            </p:tgtEl>
                                          </p:cBhvr>
                                        </p:cmd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audio>
                  <p:cMediaNode vol="80000">
                    <p:cTn id="7" fill="hold" display="0">
                      <p:stCondLst>
                        <p:cond delay="indefinite"/>
                      </p:stCondLst>
                      <p:endCondLst>
                        <p:cond evt="onStopAudio" delay="0">
                          <p:tgtEl>
                            <p:sldTgt/>
                          </p:tgtEl>
                        </p:cond>
                      </p:endCondLst>
                    </p:cTn>
                    <p:tgtEl>
                      <p:spTgt spid="3"/>
                    </p:tgtEl>
                  </p:cMediaNode>
                </p:audio>
              </p:childTnLst>
            </p:cTn>
          </p:par>
        </p:tnLst>
      </p:timing>
    </mc:Fallback>
  </mc:AlternateContent>
</p:sld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22D40"/>
      </a:accent1>
      <a:accent2>
        <a:srgbClr val="D22D40"/>
      </a:accent2>
      <a:accent3>
        <a:srgbClr val="B64926"/>
      </a:accent3>
      <a:accent4>
        <a:srgbClr val="FF8427"/>
      </a:accent4>
      <a:accent5>
        <a:srgbClr val="CC9900"/>
      </a:accent5>
      <a:accent6>
        <a:srgbClr val="FFD147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C82E3570-8F0D-45E8-BF56-D546C17BDEAA}" vid="{9F40CBD5-BE48-4A93-969A-978FC482E6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788</Words>
  <Application>Microsoft Office PowerPoint</Application>
  <PresentationFormat>Širokoúhlá obrazovka</PresentationFormat>
  <Paragraphs>154</Paragraphs>
  <Slides>14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Calibri</vt:lpstr>
      <vt:lpstr>Gill Sans MT</vt:lpstr>
      <vt:lpstr>Motiv Office</vt:lpstr>
      <vt:lpstr>Hodnocení dopadů regulace  a důvodová zpráva</vt:lpstr>
      <vt:lpstr>Osnova</vt:lpstr>
      <vt:lpstr>I. Obecně k věcnému řešení</vt:lpstr>
      <vt:lpstr>2. Přehled dopadů</vt:lpstr>
      <vt:lpstr>3. Hodnocení dopadů regulace (RIA)</vt:lpstr>
      <vt:lpstr>3. Hodnocení dopadů regulace (ZZ RIA)</vt:lpstr>
      <vt:lpstr>4. Důvodová zpráva</vt:lpstr>
      <vt:lpstr>A. Základní informace</vt:lpstr>
      <vt:lpstr>B. Úprava v zákoně</vt:lpstr>
      <vt:lpstr>B. Úprava v zákoně</vt:lpstr>
      <vt:lpstr>C. Členění důvodové zprávy</vt:lpstr>
      <vt:lpstr>D. Obsah obecné části</vt:lpstr>
      <vt:lpstr>E. Obsah zvláštní části</vt:lpstr>
      <vt:lpstr>Legislativní pečlivosti zdar!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Boháč</dc:creator>
  <cp:lastModifiedBy>Michal Tuláček</cp:lastModifiedBy>
  <cp:revision>94</cp:revision>
  <dcterms:created xsi:type="dcterms:W3CDTF">2019-09-25T20:27:52Z</dcterms:created>
  <dcterms:modified xsi:type="dcterms:W3CDTF">2026-02-22T12:09:34Z</dcterms:modified>
</cp:coreProperties>
</file>