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82" r:id="rId4"/>
    <p:sldId id="418" r:id="rId5"/>
    <p:sldId id="400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17" r:id="rId14"/>
    <p:sldId id="409" r:id="rId15"/>
    <p:sldId id="410" r:id="rId16"/>
    <p:sldId id="411" r:id="rId17"/>
    <p:sldId id="412" r:id="rId18"/>
    <p:sldId id="413" r:id="rId19"/>
    <p:sldId id="414" r:id="rId20"/>
    <p:sldId id="415" r:id="rId21"/>
    <p:sldId id="263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D7C4C6-7E1F-4C2A-9881-FAEF313CDDBA}" v="3" dt="2026-02-26T19:33:09.324"/>
    <p1510:client id="{C5DD65D0-E46F-49B7-9278-CB0C8716C2F1}" v="1" dt="2026-02-27T11:13:56.312"/>
    <p1510:client id="{EAB14042-E1A2-47B9-8B35-4780B20F853F}" v="11" dt="2026-02-27T10:56:48.360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6733" autoAdjust="0"/>
  </p:normalViewPr>
  <p:slideViewPr>
    <p:cSldViewPr snapToGrid="0" showGuides="1">
      <p:cViewPr varScale="1">
        <p:scale>
          <a:sx n="66" d="100"/>
          <a:sy n="66" d="100"/>
        </p:scale>
        <p:origin x="1330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modSld">
      <pc:chgData name="Radim Boháč" userId="e5098a9a-6a28-40ce-ac6e-47e9b8c9add8" providerId="ADAL" clId="{B31B2BE1-9D77-417A-8F73-5A4F590FA59D}" dt="2026-02-27T11:13:56.312" v="27"/>
      <pc:docMkLst>
        <pc:docMk/>
      </pc:docMkLst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4086439368" sldId="256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4086439368" sldId="256"/>
            <ac:picMk id="15" creationId="{A0AE5977-5120-CEEA-20B1-090DC334FB48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188188334" sldId="257"/>
        </pc:sldMkLst>
        <pc:spChg chg="mod">
          <ac:chgData name="Radim Boháč" userId="e5098a9a-6a28-40ce-ac6e-47e9b8c9add8" providerId="ADAL" clId="{B31B2BE1-9D77-417A-8F73-5A4F590FA59D}" dt="2026-02-27T10:52:54.307" v="10"/>
          <ac:spMkLst>
            <pc:docMk/>
            <pc:sldMk cId="3188188334" sldId="257"/>
            <ac:spMk id="3" creationId="{65B522AF-47DF-4E6D-A35F-27E042B628E3}"/>
          </ac:spMkLst>
        </pc:spChg>
        <pc:picChg chg="add del mod ord">
          <ac:chgData name="Radim Boháč" userId="e5098a9a-6a28-40ce-ac6e-47e9b8c9add8" providerId="ADAL" clId="{B31B2BE1-9D77-417A-8F73-5A4F590FA59D}" dt="2026-02-27T10:54:55.670" v="23"/>
          <ac:picMkLst>
            <pc:docMk/>
            <pc:sldMk cId="3188188334" sldId="257"/>
            <ac:picMk id="12" creationId="{8ED9AAFB-127F-55C2-A671-5C494C38AE7B}"/>
          </ac:picMkLst>
        </pc:picChg>
        <pc:picChg chg="add del mod">
          <ac:chgData name="Radim Boháč" userId="e5098a9a-6a28-40ce-ac6e-47e9b8c9add8" providerId="ADAL" clId="{B31B2BE1-9D77-417A-8F73-5A4F590FA59D}" dt="2026-02-27T11:13:56.312" v="27"/>
          <ac:picMkLst>
            <pc:docMk/>
            <pc:sldMk cId="3188188334" sldId="257"/>
            <ac:picMk id="13" creationId="{9A9C5338-4917-4BBB-7ABE-09D6FD2772A8}"/>
          </ac:picMkLst>
        </pc:picChg>
        <pc:picChg chg="del">
          <ac:chgData name="Radim Boháč" userId="e5098a9a-6a28-40ce-ac6e-47e9b8c9add8" providerId="ADAL" clId="{B31B2BE1-9D77-417A-8F73-5A4F590FA59D}" dt="2026-02-27T10:54:17.168" v="22"/>
          <ac:picMkLst>
            <pc:docMk/>
            <pc:sldMk cId="3188188334" sldId="257"/>
            <ac:picMk id="27" creationId="{A4A2B1B8-A2C1-1AD5-A387-F458BD90B14D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297342884" sldId="263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297342884" sldId="263"/>
            <ac:picMk id="12" creationId="{DC42BEC9-FDC3-D2BF-A860-32D0E3870C0D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2371377080" sldId="382"/>
        </pc:sldMkLst>
        <pc:picChg chg="add del mod ord">
          <ac:chgData name="Radim Boháč" userId="e5098a9a-6a28-40ce-ac6e-47e9b8c9add8" providerId="ADAL" clId="{B31B2BE1-9D77-417A-8F73-5A4F590FA59D}" dt="2026-02-27T10:48:32.809" v="2"/>
          <ac:picMkLst>
            <pc:docMk/>
            <pc:sldMk cId="2371377080" sldId="382"/>
            <ac:picMk id="5" creationId="{94385430-E7CB-F581-DF07-4C7B96F8BF91}"/>
          </ac:picMkLst>
        </pc:picChg>
        <pc:picChg chg="add del mod">
          <ac:chgData name="Radim Boháč" userId="e5098a9a-6a28-40ce-ac6e-47e9b8c9add8" providerId="ADAL" clId="{B31B2BE1-9D77-417A-8F73-5A4F590FA59D}" dt="2026-02-27T10:48:34.746" v="4"/>
          <ac:picMkLst>
            <pc:docMk/>
            <pc:sldMk cId="2371377080" sldId="382"/>
            <ac:picMk id="7" creationId="{3ADD0182-BF0A-157A-CFD1-F2039FDB6465}"/>
          </ac:picMkLst>
        </pc:picChg>
        <pc:picChg chg="add del mod ord">
          <ac:chgData name="Radim Boháč" userId="e5098a9a-6a28-40ce-ac6e-47e9b8c9add8" providerId="ADAL" clId="{B31B2BE1-9D77-417A-8F73-5A4F590FA59D}" dt="2026-02-27T10:50:34.314" v="5"/>
          <ac:picMkLst>
            <pc:docMk/>
            <pc:sldMk cId="2371377080" sldId="382"/>
            <ac:picMk id="10" creationId="{7F3A7212-F060-A345-19C1-8E7412D0CB22}"/>
          </ac:picMkLst>
        </pc:picChg>
        <pc:picChg chg="add del mod">
          <ac:chgData name="Radim Boháč" userId="e5098a9a-6a28-40ce-ac6e-47e9b8c9add8" providerId="ADAL" clId="{B31B2BE1-9D77-417A-8F73-5A4F590FA59D}" dt="2026-02-27T11:13:56.312" v="27"/>
          <ac:picMkLst>
            <pc:docMk/>
            <pc:sldMk cId="2371377080" sldId="382"/>
            <ac:picMk id="11" creationId="{EE8AE38B-BE65-7198-AAF1-2FA2002BF3FC}"/>
          </ac:picMkLst>
        </pc:picChg>
        <pc:picChg chg="del">
          <ac:chgData name="Radim Boháč" userId="e5098a9a-6a28-40ce-ac6e-47e9b8c9add8" providerId="ADAL" clId="{B31B2BE1-9D77-417A-8F73-5A4F590FA59D}" dt="2026-02-27T10:48:24.969" v="1"/>
          <ac:picMkLst>
            <pc:docMk/>
            <pc:sldMk cId="2371377080" sldId="382"/>
            <ac:picMk id="15" creationId="{540B57D9-6517-E772-A333-A2F8571B8EA9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0"/>
        </pc:sldMkLst>
        <pc:spChg chg="mod">
          <ac:chgData name="Radim Boháč" userId="e5098a9a-6a28-40ce-ac6e-47e9b8c9add8" providerId="ADAL" clId="{B31B2BE1-9D77-417A-8F73-5A4F590FA59D}" dt="2026-02-27T10:53:04.137" v="14" actId="20577"/>
          <ac:spMkLst>
            <pc:docMk/>
            <pc:sldMk cId="3445506523" sldId="400"/>
            <ac:spMk id="2" creationId="{D07FEA68-5791-497A-AEE0-AD22E4D52440}"/>
          </ac:spMkLst>
        </pc:spChg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0"/>
            <ac:picMk id="12" creationId="{D6C174A1-7D20-C70D-CF92-9C63F592A247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1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1"/>
            <ac:picMk id="12" creationId="{1BDA3BDE-CF63-1CE1-E115-92757421D645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2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2"/>
            <ac:picMk id="12" creationId="{D5FE0A38-29F8-9BC0-7E45-95F030CF5072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3"/>
        </pc:sldMkLst>
        <pc:spChg chg="mod">
          <ac:chgData name="Radim Boháč" userId="e5098a9a-6a28-40ce-ac6e-47e9b8c9add8" providerId="ADAL" clId="{B31B2BE1-9D77-417A-8F73-5A4F590FA59D}" dt="2026-02-27T10:53:11.667" v="16" actId="20577"/>
          <ac:spMkLst>
            <pc:docMk/>
            <pc:sldMk cId="3445506523" sldId="403"/>
            <ac:spMk id="2" creationId="{D07FEA68-5791-497A-AEE0-AD22E4D52440}"/>
          </ac:spMkLst>
        </pc:spChg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3"/>
            <ac:picMk id="12" creationId="{9AB296BE-5C11-FD12-B630-E8735732D3E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4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4"/>
            <ac:picMk id="12" creationId="{BFDE8E75-6390-BDE0-F794-4049A32B92AC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5"/>
        </pc:sldMkLst>
        <pc:picChg chg="add del mod ord">
          <ac:chgData name="Radim Boháč" userId="e5098a9a-6a28-40ce-ac6e-47e9b8c9add8" providerId="ADAL" clId="{B31B2BE1-9D77-417A-8F73-5A4F590FA59D}" dt="2026-02-27T10:56:48.357" v="26"/>
          <ac:picMkLst>
            <pc:docMk/>
            <pc:sldMk cId="3445506523" sldId="405"/>
            <ac:picMk id="11" creationId="{4BDAFDA5-9C39-B09B-936F-94F48176EB9E}"/>
          </ac:picMkLst>
        </pc:picChg>
        <pc:picChg chg="del">
          <ac:chgData name="Radim Boháč" userId="e5098a9a-6a28-40ce-ac6e-47e9b8c9add8" providerId="ADAL" clId="{B31B2BE1-9D77-417A-8F73-5A4F590FA59D}" dt="2026-02-27T10:55:16.507" v="25"/>
          <ac:picMkLst>
            <pc:docMk/>
            <pc:sldMk cId="3445506523" sldId="405"/>
            <ac:picMk id="12" creationId="{28C6C04E-FF75-FA67-C300-89D82542EC16}"/>
          </ac:picMkLst>
        </pc:picChg>
        <pc:picChg chg="add del mod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5"/>
            <ac:picMk id="13" creationId="{0CFEB762-C76B-82E7-5FDD-C73A1F07F74A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6"/>
        </pc:sldMkLst>
        <pc:spChg chg="mod">
          <ac:chgData name="Radim Boháč" userId="e5098a9a-6a28-40ce-ac6e-47e9b8c9add8" providerId="ADAL" clId="{B31B2BE1-9D77-417A-8F73-5A4F590FA59D}" dt="2026-02-27T10:53:15.707" v="18" actId="20577"/>
          <ac:spMkLst>
            <pc:docMk/>
            <pc:sldMk cId="3445506523" sldId="406"/>
            <ac:spMk id="2" creationId="{D07FEA68-5791-497A-AEE0-AD22E4D52440}"/>
          </ac:spMkLst>
        </pc:spChg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6"/>
            <ac:picMk id="13" creationId="{7D85DEE7-60EA-B2B4-CBFF-0462A2E83316}"/>
          </ac:picMkLst>
        </pc:picChg>
      </pc:sldChg>
      <pc:sldChg chg="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7"/>
        </pc:sldMkLst>
        <pc:spChg chg="mod">
          <ac:chgData name="Radim Boháč" userId="e5098a9a-6a28-40ce-ac6e-47e9b8c9add8" providerId="ADAL" clId="{B31B2BE1-9D77-417A-8F73-5A4F590FA59D}" dt="2026-02-27T10:53:18.619" v="20" actId="20577"/>
          <ac:spMkLst>
            <pc:docMk/>
            <pc:sldMk cId="3445506523" sldId="407"/>
            <ac:spMk id="2" creationId="{D07FEA68-5791-497A-AEE0-AD22E4D52440}"/>
          </ac:spMkLst>
        </pc:spChg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7"/>
            <ac:picMk id="12" creationId="{3B5BC3ED-B9C2-5EEB-E614-46E70F418C16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09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09"/>
            <ac:picMk id="12" creationId="{19394CD0-9BD4-758E-94CF-BF41CCEFA82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0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0"/>
            <ac:picMk id="12" creationId="{9BCEA474-F2BE-9B94-ACBA-E409609AF6E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1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1"/>
            <ac:picMk id="12" creationId="{8282C66B-439D-9A18-9CE8-C6EE557F246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2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2"/>
            <ac:picMk id="12" creationId="{8EB99231-45CE-46CF-B1FB-C66581B127A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3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3"/>
            <ac:picMk id="12" creationId="{FB8317C9-228D-A63C-B85A-5DE62091D318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4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4"/>
            <ac:picMk id="17" creationId="{1F506AB7-3955-488D-B301-D89E7CB77E2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3445506523" sldId="415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3445506523" sldId="415"/>
            <ac:picMk id="16" creationId="{00F74404-59C0-5861-66C5-C0BEA379F6E3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833859042" sldId="417"/>
        </pc:sldMkLst>
        <pc:picChg chg="del">
          <ac:chgData name="Radim Boháč" userId="e5098a9a-6a28-40ce-ac6e-47e9b8c9add8" providerId="ADAL" clId="{B31B2BE1-9D77-417A-8F73-5A4F590FA59D}" dt="2026-02-27T11:13:56.312" v="27"/>
          <ac:picMkLst>
            <pc:docMk/>
            <pc:sldMk cId="833859042" sldId="417"/>
            <ac:picMk id="12" creationId="{E863E6A6-A012-C861-9140-6F491A1B138B}"/>
          </ac:picMkLst>
        </pc:picChg>
      </pc:sldChg>
      <pc:sldChg chg="addSp delSp modSp mod modTransition modAnim">
        <pc:chgData name="Radim Boháč" userId="e5098a9a-6a28-40ce-ac6e-47e9b8c9add8" providerId="ADAL" clId="{B31B2BE1-9D77-417A-8F73-5A4F590FA59D}" dt="2026-02-27T11:13:56.312" v="27"/>
        <pc:sldMkLst>
          <pc:docMk/>
          <pc:sldMk cId="810705398" sldId="418"/>
        </pc:sldMkLst>
        <pc:spChg chg="mod">
          <ac:chgData name="Radim Boháč" userId="e5098a9a-6a28-40ce-ac6e-47e9b8c9add8" providerId="ADAL" clId="{B31B2BE1-9D77-417A-8F73-5A4F590FA59D}" dt="2026-02-27T10:53:00.112" v="12" actId="20577"/>
          <ac:spMkLst>
            <pc:docMk/>
            <pc:sldMk cId="810705398" sldId="418"/>
            <ac:spMk id="2" creationId="{55C2D249-C769-085F-33A4-F002D29E9CBE}"/>
          </ac:spMkLst>
        </pc:spChg>
        <pc:picChg chg="add del mod">
          <ac:chgData name="Radim Boháč" userId="e5098a9a-6a28-40ce-ac6e-47e9b8c9add8" providerId="ADAL" clId="{B31B2BE1-9D77-417A-8F73-5A4F590FA59D}" dt="2026-02-27T10:52:42.712" v="8"/>
          <ac:picMkLst>
            <pc:docMk/>
            <pc:sldMk cId="810705398" sldId="418"/>
            <ac:picMk id="25" creationId="{0F5A96FA-4807-BCC7-47C4-3ABF9D74DF1A}"/>
          </ac:picMkLst>
        </pc:picChg>
        <pc:picChg chg="add del mod">
          <ac:chgData name="Radim Boháč" userId="e5098a9a-6a28-40ce-ac6e-47e9b8c9add8" providerId="ADAL" clId="{B31B2BE1-9D77-417A-8F73-5A4F590FA59D}" dt="2026-02-27T11:13:56.312" v="27"/>
          <ac:picMkLst>
            <pc:docMk/>
            <pc:sldMk cId="810705398" sldId="418"/>
            <ac:picMk id="26" creationId="{F2F888DB-E8E7-A9C0-ED2D-442F1F8B6A5D}"/>
          </ac:picMkLst>
        </pc:picChg>
      </pc:sldChg>
    </pc:docChg>
  </pc:docChgLst>
  <pc:docChgLst>
    <pc:chgData name="Radim Boháč" userId="e5098a9a-6a28-40ce-ac6e-47e9b8c9add8" providerId="ADAL" clId="{4FBB5E5A-6FFA-4940-B6A5-D497D4FDC452}"/>
    <pc:docChg chg="custSel addSld modSld">
      <pc:chgData name="Radim Boháč" userId="e5098a9a-6a28-40ce-ac6e-47e9b8c9add8" providerId="ADAL" clId="{4FBB5E5A-6FFA-4940-B6A5-D497D4FDC452}" dt="2026-02-26T19:33:10.259" v="150" actId="313"/>
      <pc:docMkLst>
        <pc:docMk/>
      </pc:docMkLst>
      <pc:sldChg chg="modSp mod">
        <pc:chgData name="Radim Boháč" userId="e5098a9a-6a28-40ce-ac6e-47e9b8c9add8" providerId="ADAL" clId="{4FBB5E5A-6FFA-4940-B6A5-D497D4FDC452}" dt="2026-02-26T19:25:40.529" v="2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2-26T19:25:40.529" v="2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 mod">
        <pc:chgData name="Radim Boháč" userId="e5098a9a-6a28-40ce-ac6e-47e9b8c9add8" providerId="ADAL" clId="{4FBB5E5A-6FFA-4940-B6A5-D497D4FDC452}" dt="2026-02-26T19:31:29.789" v="86" actId="20577"/>
        <pc:sldMkLst>
          <pc:docMk/>
          <pc:sldMk cId="2371377080" sldId="382"/>
        </pc:sldMkLst>
        <pc:spChg chg="mod">
          <ac:chgData name="Radim Boháč" userId="e5098a9a-6a28-40ce-ac6e-47e9b8c9add8" providerId="ADAL" clId="{4FBB5E5A-6FFA-4940-B6A5-D497D4FDC452}" dt="2026-02-26T19:31:29.789" v="86" actId="20577"/>
          <ac:spMkLst>
            <pc:docMk/>
            <pc:sldMk cId="2371377080" sldId="382"/>
            <ac:spMk id="6" creationId="{DC9544E0-2196-429E-8B01-8E77640E4CE8}"/>
          </ac:spMkLst>
        </pc:spChg>
      </pc:sldChg>
      <pc:sldChg chg="delSp modSp add mod delAnim">
        <pc:chgData name="Radim Boháč" userId="e5098a9a-6a28-40ce-ac6e-47e9b8c9add8" providerId="ADAL" clId="{4FBB5E5A-6FFA-4940-B6A5-D497D4FDC452}" dt="2026-02-26T19:33:10.259" v="150" actId="313"/>
        <pc:sldMkLst>
          <pc:docMk/>
          <pc:sldMk cId="810705398" sldId="418"/>
        </pc:sldMkLst>
        <pc:spChg chg="mod">
          <ac:chgData name="Radim Boháč" userId="e5098a9a-6a28-40ce-ac6e-47e9b8c9add8" providerId="ADAL" clId="{4FBB5E5A-6FFA-4940-B6A5-D497D4FDC452}" dt="2026-02-26T19:32:01.075" v="136" actId="20577"/>
          <ac:spMkLst>
            <pc:docMk/>
            <pc:sldMk cId="810705398" sldId="418"/>
            <ac:spMk id="2" creationId="{55C2D249-C769-085F-33A4-F002D29E9CBE}"/>
          </ac:spMkLst>
        </pc:spChg>
        <pc:spChg chg="mod">
          <ac:chgData name="Radim Boháč" userId="e5098a9a-6a28-40ce-ac6e-47e9b8c9add8" providerId="ADAL" clId="{4FBB5E5A-6FFA-4940-B6A5-D497D4FDC452}" dt="2026-02-26T19:33:10.259" v="150" actId="313"/>
          <ac:spMkLst>
            <pc:docMk/>
            <pc:sldMk cId="810705398" sldId="418"/>
            <ac:spMk id="6" creationId="{296660F6-3D30-FCEB-D663-D8EA70FCDAAF}"/>
          </ac:spMkLst>
        </pc:spChg>
        <pc:picChg chg="del">
          <ac:chgData name="Radim Boháč" userId="e5098a9a-6a28-40ce-ac6e-47e9b8c9add8" providerId="ADAL" clId="{4FBB5E5A-6FFA-4940-B6A5-D497D4FDC452}" dt="2026-02-26T19:31:47.276" v="91" actId="478"/>
          <ac:picMkLst>
            <pc:docMk/>
            <pc:sldMk cId="810705398" sldId="418"/>
            <ac:picMk id="12" creationId="{3665F4DA-4475-B6C1-A79B-CC2FBB2A306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060D7-9856-4398-B2F2-EFB2FA4B28E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8C84E18D-AB6E-473C-89B0-5A0FC913D3E6}">
      <dgm:prSet phldrT="[Text]"/>
      <dgm:spPr/>
      <dgm:t>
        <a:bodyPr/>
        <a:lstStyle/>
        <a:p>
          <a:r>
            <a:rPr lang="cs-CZ" dirty="0"/>
            <a:t>ČÁST PRVNÍ</a:t>
          </a:r>
          <a:br>
            <a:rPr lang="cs-CZ" dirty="0"/>
          </a:br>
          <a:r>
            <a:rPr lang="cs-CZ" b="1" dirty="0"/>
            <a:t>TEXT	(novela: Změna zákona o daních z příjmů)</a:t>
          </a:r>
          <a:endParaRPr lang="cs-CZ" dirty="0"/>
        </a:p>
      </dgm:t>
    </dgm:pt>
    <dgm:pt modelId="{6AEB144E-566E-45E8-A5F6-5745D95A26E8}" type="parTrans" cxnId="{F0DCBDB7-D92A-415A-A7ED-9FDD716FDFBC}">
      <dgm:prSet/>
      <dgm:spPr/>
      <dgm:t>
        <a:bodyPr/>
        <a:lstStyle/>
        <a:p>
          <a:endParaRPr lang="cs-CZ"/>
        </a:p>
      </dgm:t>
    </dgm:pt>
    <dgm:pt modelId="{A6E89345-84DB-4F8C-87F4-7952C3535D8B}" type="sibTrans" cxnId="{F0DCBDB7-D92A-415A-A7ED-9FDD716FDFBC}">
      <dgm:prSet/>
      <dgm:spPr/>
      <dgm:t>
        <a:bodyPr/>
        <a:lstStyle/>
        <a:p>
          <a:endParaRPr lang="cs-CZ"/>
        </a:p>
      </dgm:t>
    </dgm:pt>
    <dgm:pt modelId="{39A859E4-19B9-4691-B3F8-7C066540DB69}">
      <dgm:prSet/>
      <dgm:spPr/>
      <dgm:t>
        <a:bodyPr/>
        <a:lstStyle/>
        <a:p>
          <a:r>
            <a:rPr lang="it-IT" dirty="0"/>
            <a:t>Hlava I</a:t>
          </a:r>
          <a:br>
            <a:rPr lang="cs-CZ" dirty="0"/>
          </a:br>
          <a:r>
            <a:rPr lang="cs-CZ" b="1" dirty="0"/>
            <a:t>Text</a:t>
          </a:r>
          <a:endParaRPr lang="cs-CZ" dirty="0"/>
        </a:p>
      </dgm:t>
    </dgm:pt>
    <dgm:pt modelId="{11A51A69-0B3F-4264-BC97-E2DE2294EAE0}" type="parTrans" cxnId="{0277B196-261D-4C28-9D37-583744663965}">
      <dgm:prSet/>
      <dgm:spPr/>
      <dgm:t>
        <a:bodyPr/>
        <a:lstStyle/>
        <a:p>
          <a:endParaRPr lang="cs-CZ"/>
        </a:p>
      </dgm:t>
    </dgm:pt>
    <dgm:pt modelId="{34040864-58F1-4A68-87CB-916A11FF8779}" type="sibTrans" cxnId="{0277B196-261D-4C28-9D37-583744663965}">
      <dgm:prSet/>
      <dgm:spPr/>
      <dgm:t>
        <a:bodyPr/>
        <a:lstStyle/>
        <a:p>
          <a:endParaRPr lang="cs-CZ"/>
        </a:p>
      </dgm:t>
    </dgm:pt>
    <dgm:pt modelId="{04B82227-2FC2-420C-B208-4301E2222FAA}">
      <dgm:prSet/>
      <dgm:spPr/>
      <dgm:t>
        <a:bodyPr/>
        <a:lstStyle/>
        <a:p>
          <a:r>
            <a:rPr lang="cs-CZ" dirty="0"/>
            <a:t>Díl </a:t>
          </a:r>
          <a:r>
            <a:rPr lang="cs-CZ" dirty="0">
              <a:latin typeface="+mn-lt"/>
            </a:rPr>
            <a:t>1</a:t>
          </a:r>
          <a:br>
            <a:rPr lang="cs-CZ" dirty="0">
              <a:latin typeface="+mn-lt"/>
            </a:rPr>
          </a:br>
          <a:r>
            <a:rPr lang="cs-CZ" b="1" dirty="0"/>
            <a:t>Text</a:t>
          </a:r>
          <a:endParaRPr lang="cs-CZ" dirty="0">
            <a:latin typeface="+mn-lt"/>
          </a:endParaRPr>
        </a:p>
      </dgm:t>
    </dgm:pt>
    <dgm:pt modelId="{7952315D-E27E-4321-B2A6-F8A08B5359E8}" type="parTrans" cxnId="{4491FAC7-400B-4FDA-85ED-63AAFA5472ED}">
      <dgm:prSet/>
      <dgm:spPr/>
      <dgm:t>
        <a:bodyPr/>
        <a:lstStyle/>
        <a:p>
          <a:endParaRPr lang="cs-CZ"/>
        </a:p>
      </dgm:t>
    </dgm:pt>
    <dgm:pt modelId="{64A33F77-FA0E-486A-8CE5-5515F8EBD5B8}" type="sibTrans" cxnId="{4491FAC7-400B-4FDA-85ED-63AAFA5472ED}">
      <dgm:prSet/>
      <dgm:spPr/>
      <dgm:t>
        <a:bodyPr/>
        <a:lstStyle/>
        <a:p>
          <a:endParaRPr lang="cs-CZ"/>
        </a:p>
      </dgm:t>
    </dgm:pt>
    <dgm:pt modelId="{A80E8B87-047C-4E30-9519-560FEEACC3A7}">
      <dgm:prSet/>
      <dgm:spPr/>
      <dgm:t>
        <a:bodyPr/>
        <a:lstStyle/>
        <a:p>
          <a:r>
            <a:rPr lang="cs-CZ" dirty="0"/>
            <a:t>Oddíl </a:t>
          </a:r>
          <a:r>
            <a:rPr lang="cs-CZ" dirty="0">
              <a:latin typeface="+mn-lt"/>
            </a:rPr>
            <a:t>1</a:t>
          </a:r>
          <a:r>
            <a:rPr lang="cs-CZ" dirty="0"/>
            <a:t> </a:t>
          </a:r>
          <a:br>
            <a:rPr lang="cs-CZ" dirty="0"/>
          </a:br>
          <a:r>
            <a:rPr lang="cs-CZ" b="1" dirty="0"/>
            <a:t>Text</a:t>
          </a:r>
          <a:endParaRPr lang="cs-CZ" dirty="0"/>
        </a:p>
      </dgm:t>
    </dgm:pt>
    <dgm:pt modelId="{8A65EFE8-EF6B-415B-AE9A-12D22C352819}" type="parTrans" cxnId="{8EDB1FB5-AD02-4BB0-9816-874C2F0CF89F}">
      <dgm:prSet/>
      <dgm:spPr/>
      <dgm:t>
        <a:bodyPr/>
        <a:lstStyle/>
        <a:p>
          <a:endParaRPr lang="cs-CZ"/>
        </a:p>
      </dgm:t>
    </dgm:pt>
    <dgm:pt modelId="{C6F2F31C-95E7-4357-913D-167650791416}" type="sibTrans" cxnId="{8EDB1FB5-AD02-4BB0-9816-874C2F0CF89F}">
      <dgm:prSet/>
      <dgm:spPr/>
      <dgm:t>
        <a:bodyPr/>
        <a:lstStyle/>
        <a:p>
          <a:endParaRPr lang="cs-CZ"/>
        </a:p>
      </dgm:t>
    </dgm:pt>
    <dgm:pt modelId="{9EF52F0B-26EA-4454-8748-E029A9C3EA30}">
      <dgm:prSet/>
      <dgm:spPr/>
      <dgm:t>
        <a:bodyPr/>
        <a:lstStyle/>
        <a:p>
          <a:r>
            <a:rPr lang="cs-CZ" dirty="0"/>
            <a:t>Pododdíl </a:t>
          </a:r>
          <a:r>
            <a:rPr lang="cs-CZ" dirty="0">
              <a:latin typeface="+mn-lt"/>
            </a:rPr>
            <a:t>1</a:t>
          </a:r>
          <a:br>
            <a:rPr lang="cs-CZ" dirty="0">
              <a:latin typeface="+mn-lt"/>
            </a:rPr>
          </a:br>
          <a:r>
            <a:rPr lang="cs-CZ" b="1" dirty="0"/>
            <a:t>Text</a:t>
          </a:r>
          <a:endParaRPr lang="cs-CZ" dirty="0">
            <a:latin typeface="+mn-lt"/>
          </a:endParaRPr>
        </a:p>
      </dgm:t>
    </dgm:pt>
    <dgm:pt modelId="{D2FFF7BD-B532-4E8D-8BE0-88C398397CBB}" type="parTrans" cxnId="{0F72D5EA-ED4A-42AA-BADA-C1B4768D9836}">
      <dgm:prSet/>
      <dgm:spPr/>
      <dgm:t>
        <a:bodyPr/>
        <a:lstStyle/>
        <a:p>
          <a:endParaRPr lang="cs-CZ"/>
        </a:p>
      </dgm:t>
    </dgm:pt>
    <dgm:pt modelId="{089FF646-4976-44F5-BDA4-47C977051732}" type="sibTrans" cxnId="{0F72D5EA-ED4A-42AA-BADA-C1B4768D9836}">
      <dgm:prSet/>
      <dgm:spPr/>
      <dgm:t>
        <a:bodyPr/>
        <a:lstStyle/>
        <a:p>
          <a:endParaRPr lang="cs-CZ"/>
        </a:p>
      </dgm:t>
    </dgm:pt>
    <dgm:pt modelId="{F05B2743-6333-4983-85CE-05BEA5285429}">
      <dgm:prSet/>
      <dgm:spPr/>
      <dgm:t>
        <a:bodyPr/>
        <a:lstStyle/>
        <a:p>
          <a:r>
            <a:rPr lang="cs-CZ" dirty="0"/>
            <a:t>§ </a:t>
          </a:r>
          <a:r>
            <a:rPr lang="cs-CZ" dirty="0">
              <a:latin typeface="+mn-lt"/>
            </a:rPr>
            <a:t>1</a:t>
          </a:r>
          <a:br>
            <a:rPr lang="cs-CZ" dirty="0">
              <a:latin typeface="+mn-lt"/>
            </a:rPr>
          </a:br>
          <a:r>
            <a:rPr lang="cs-CZ" b="1" dirty="0"/>
            <a:t>Text    (skupinové nadpisy)</a:t>
          </a:r>
          <a:endParaRPr lang="cs-CZ" dirty="0">
            <a:latin typeface="+mn-lt"/>
          </a:endParaRPr>
        </a:p>
      </dgm:t>
    </dgm:pt>
    <dgm:pt modelId="{421DCF23-D363-4333-9FFD-227F60EC2FC5}" type="parTrans" cxnId="{3DE9EDBE-3080-47C2-9478-0F0D7C14EC5F}">
      <dgm:prSet/>
      <dgm:spPr/>
      <dgm:t>
        <a:bodyPr/>
        <a:lstStyle/>
        <a:p>
          <a:endParaRPr lang="cs-CZ"/>
        </a:p>
      </dgm:t>
    </dgm:pt>
    <dgm:pt modelId="{15F1D64C-F2FA-4EDA-B9BD-120119D3DEE0}" type="sibTrans" cxnId="{3DE9EDBE-3080-47C2-9478-0F0D7C14EC5F}">
      <dgm:prSet/>
      <dgm:spPr/>
      <dgm:t>
        <a:bodyPr/>
        <a:lstStyle/>
        <a:p>
          <a:endParaRPr lang="cs-CZ"/>
        </a:p>
      </dgm:t>
    </dgm:pt>
    <dgm:pt modelId="{6704F957-77BF-40AA-8B06-DAA08B426CCF}" type="pres">
      <dgm:prSet presAssocID="{914060D7-9856-4398-B2F2-EFB2FA4B28E8}" presName="linear" presStyleCnt="0">
        <dgm:presLayoutVars>
          <dgm:dir/>
          <dgm:animLvl val="lvl"/>
          <dgm:resizeHandles val="exact"/>
        </dgm:presLayoutVars>
      </dgm:prSet>
      <dgm:spPr/>
    </dgm:pt>
    <dgm:pt modelId="{EA994CB3-B91F-4503-B2BF-6A4A1C8CBC6C}" type="pres">
      <dgm:prSet presAssocID="{8C84E18D-AB6E-473C-89B0-5A0FC913D3E6}" presName="parentLin" presStyleCnt="0"/>
      <dgm:spPr/>
    </dgm:pt>
    <dgm:pt modelId="{BD92773A-5B7C-479F-AFA3-A2557EDB958E}" type="pres">
      <dgm:prSet presAssocID="{8C84E18D-AB6E-473C-89B0-5A0FC913D3E6}" presName="parentLeftMargin" presStyleLbl="node1" presStyleIdx="0" presStyleCnt="6"/>
      <dgm:spPr/>
    </dgm:pt>
    <dgm:pt modelId="{749E9164-0E84-449B-89ED-97B0F5CE424D}" type="pres">
      <dgm:prSet presAssocID="{8C84E18D-AB6E-473C-89B0-5A0FC913D3E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E043711-0185-4D61-B1E2-21DDF070BCFD}" type="pres">
      <dgm:prSet presAssocID="{8C84E18D-AB6E-473C-89B0-5A0FC913D3E6}" presName="negativeSpace" presStyleCnt="0"/>
      <dgm:spPr/>
    </dgm:pt>
    <dgm:pt modelId="{8853BCFA-CAF5-4610-9E56-F2B08059617C}" type="pres">
      <dgm:prSet presAssocID="{8C84E18D-AB6E-473C-89B0-5A0FC913D3E6}" presName="childText" presStyleLbl="conFgAcc1" presStyleIdx="0" presStyleCnt="6">
        <dgm:presLayoutVars>
          <dgm:bulletEnabled val="1"/>
        </dgm:presLayoutVars>
      </dgm:prSet>
      <dgm:spPr/>
    </dgm:pt>
    <dgm:pt modelId="{0740809C-D722-4CB1-B2F5-F0BF2323EDA6}" type="pres">
      <dgm:prSet presAssocID="{A6E89345-84DB-4F8C-87F4-7952C3535D8B}" presName="spaceBetweenRectangles" presStyleCnt="0"/>
      <dgm:spPr/>
    </dgm:pt>
    <dgm:pt modelId="{B9A0EF0B-D13B-458F-9B09-60F7C4C58991}" type="pres">
      <dgm:prSet presAssocID="{39A859E4-19B9-4691-B3F8-7C066540DB69}" presName="parentLin" presStyleCnt="0"/>
      <dgm:spPr/>
    </dgm:pt>
    <dgm:pt modelId="{777A918D-FFA3-4DCE-BB82-A2D62E989D7F}" type="pres">
      <dgm:prSet presAssocID="{39A859E4-19B9-4691-B3F8-7C066540DB69}" presName="parentLeftMargin" presStyleLbl="node1" presStyleIdx="0" presStyleCnt="6"/>
      <dgm:spPr/>
    </dgm:pt>
    <dgm:pt modelId="{D156761B-2116-4127-8B54-A8399E344626}" type="pres">
      <dgm:prSet presAssocID="{39A859E4-19B9-4691-B3F8-7C066540DB69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CD200149-C9C9-4EA1-8C2D-04796EC7D875}" type="pres">
      <dgm:prSet presAssocID="{39A859E4-19B9-4691-B3F8-7C066540DB69}" presName="negativeSpace" presStyleCnt="0"/>
      <dgm:spPr/>
    </dgm:pt>
    <dgm:pt modelId="{66C488BF-1F02-4344-A7CA-9EF2BFAEC540}" type="pres">
      <dgm:prSet presAssocID="{39A859E4-19B9-4691-B3F8-7C066540DB69}" presName="childText" presStyleLbl="conFgAcc1" presStyleIdx="1" presStyleCnt="6">
        <dgm:presLayoutVars>
          <dgm:bulletEnabled val="1"/>
        </dgm:presLayoutVars>
      </dgm:prSet>
      <dgm:spPr/>
    </dgm:pt>
    <dgm:pt modelId="{0A9C40A4-5A80-458E-AD41-035965A55510}" type="pres">
      <dgm:prSet presAssocID="{34040864-58F1-4A68-87CB-916A11FF8779}" presName="spaceBetweenRectangles" presStyleCnt="0"/>
      <dgm:spPr/>
    </dgm:pt>
    <dgm:pt modelId="{05234720-B589-4D71-AFA2-B99D1E211582}" type="pres">
      <dgm:prSet presAssocID="{04B82227-2FC2-420C-B208-4301E2222FAA}" presName="parentLin" presStyleCnt="0"/>
      <dgm:spPr/>
    </dgm:pt>
    <dgm:pt modelId="{FBD583FE-D9C9-4D1E-8D59-1B5A6F5F3C36}" type="pres">
      <dgm:prSet presAssocID="{04B82227-2FC2-420C-B208-4301E2222FAA}" presName="parentLeftMargin" presStyleLbl="node1" presStyleIdx="1" presStyleCnt="6"/>
      <dgm:spPr/>
    </dgm:pt>
    <dgm:pt modelId="{2703EB02-0B64-4514-BCEF-4C801CD147C5}" type="pres">
      <dgm:prSet presAssocID="{04B82227-2FC2-420C-B208-4301E2222FA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D9EB2F9-8C65-4E27-98CC-187121347910}" type="pres">
      <dgm:prSet presAssocID="{04B82227-2FC2-420C-B208-4301E2222FAA}" presName="negativeSpace" presStyleCnt="0"/>
      <dgm:spPr/>
    </dgm:pt>
    <dgm:pt modelId="{D9D54997-2DDA-47B9-A939-52B859C4752E}" type="pres">
      <dgm:prSet presAssocID="{04B82227-2FC2-420C-B208-4301E2222FAA}" presName="childText" presStyleLbl="conFgAcc1" presStyleIdx="2" presStyleCnt="6">
        <dgm:presLayoutVars>
          <dgm:bulletEnabled val="1"/>
        </dgm:presLayoutVars>
      </dgm:prSet>
      <dgm:spPr/>
    </dgm:pt>
    <dgm:pt modelId="{59446709-B681-4B96-8DA3-9415F2037F85}" type="pres">
      <dgm:prSet presAssocID="{64A33F77-FA0E-486A-8CE5-5515F8EBD5B8}" presName="spaceBetweenRectangles" presStyleCnt="0"/>
      <dgm:spPr/>
    </dgm:pt>
    <dgm:pt modelId="{35B28F5E-58F5-44A8-ABD0-6A5401B33BAE}" type="pres">
      <dgm:prSet presAssocID="{A80E8B87-047C-4E30-9519-560FEEACC3A7}" presName="parentLin" presStyleCnt="0"/>
      <dgm:spPr/>
    </dgm:pt>
    <dgm:pt modelId="{ABF152F5-C527-45C0-8937-8F6B717C4C1C}" type="pres">
      <dgm:prSet presAssocID="{A80E8B87-047C-4E30-9519-560FEEACC3A7}" presName="parentLeftMargin" presStyleLbl="node1" presStyleIdx="2" presStyleCnt="6"/>
      <dgm:spPr/>
    </dgm:pt>
    <dgm:pt modelId="{2CE7BD16-E7C1-4E23-AB89-DE4AAC2FAB09}" type="pres">
      <dgm:prSet presAssocID="{A80E8B87-047C-4E30-9519-560FEEACC3A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B863E27-520C-4AD0-ACC8-E5B71AB11861}" type="pres">
      <dgm:prSet presAssocID="{A80E8B87-047C-4E30-9519-560FEEACC3A7}" presName="negativeSpace" presStyleCnt="0"/>
      <dgm:spPr/>
    </dgm:pt>
    <dgm:pt modelId="{FE8DE0BF-B912-452A-B054-8788D8F64D07}" type="pres">
      <dgm:prSet presAssocID="{A80E8B87-047C-4E30-9519-560FEEACC3A7}" presName="childText" presStyleLbl="conFgAcc1" presStyleIdx="3" presStyleCnt="6">
        <dgm:presLayoutVars>
          <dgm:bulletEnabled val="1"/>
        </dgm:presLayoutVars>
      </dgm:prSet>
      <dgm:spPr/>
    </dgm:pt>
    <dgm:pt modelId="{C1CEDF87-559F-4F42-A9FB-C3F07DB932EE}" type="pres">
      <dgm:prSet presAssocID="{C6F2F31C-95E7-4357-913D-167650791416}" presName="spaceBetweenRectangles" presStyleCnt="0"/>
      <dgm:spPr/>
    </dgm:pt>
    <dgm:pt modelId="{3007A59B-DBD6-41A1-A647-F64AC0C3B9AC}" type="pres">
      <dgm:prSet presAssocID="{9EF52F0B-26EA-4454-8748-E029A9C3EA30}" presName="parentLin" presStyleCnt="0"/>
      <dgm:spPr/>
    </dgm:pt>
    <dgm:pt modelId="{099A05D2-F67C-47C1-BC21-6DD2A5D37866}" type="pres">
      <dgm:prSet presAssocID="{9EF52F0B-26EA-4454-8748-E029A9C3EA30}" presName="parentLeftMargin" presStyleLbl="node1" presStyleIdx="3" presStyleCnt="6"/>
      <dgm:spPr/>
    </dgm:pt>
    <dgm:pt modelId="{4C6FE4C5-37B9-4DAB-8505-E97544D4DA4E}" type="pres">
      <dgm:prSet presAssocID="{9EF52F0B-26EA-4454-8748-E029A9C3EA3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CCD23E3-C3E3-4FF8-91DE-95BF4F4F6403}" type="pres">
      <dgm:prSet presAssocID="{9EF52F0B-26EA-4454-8748-E029A9C3EA30}" presName="negativeSpace" presStyleCnt="0"/>
      <dgm:spPr/>
    </dgm:pt>
    <dgm:pt modelId="{B24B752B-13EF-471A-867D-DF7290212519}" type="pres">
      <dgm:prSet presAssocID="{9EF52F0B-26EA-4454-8748-E029A9C3EA30}" presName="childText" presStyleLbl="conFgAcc1" presStyleIdx="4" presStyleCnt="6">
        <dgm:presLayoutVars>
          <dgm:bulletEnabled val="1"/>
        </dgm:presLayoutVars>
      </dgm:prSet>
      <dgm:spPr/>
    </dgm:pt>
    <dgm:pt modelId="{A2D60B70-1502-4009-ACF6-43988ECA0775}" type="pres">
      <dgm:prSet presAssocID="{089FF646-4976-44F5-BDA4-47C977051732}" presName="spaceBetweenRectangles" presStyleCnt="0"/>
      <dgm:spPr/>
    </dgm:pt>
    <dgm:pt modelId="{C6C8E628-DAD0-490A-B8D0-C2BA91618DE5}" type="pres">
      <dgm:prSet presAssocID="{F05B2743-6333-4983-85CE-05BEA5285429}" presName="parentLin" presStyleCnt="0"/>
      <dgm:spPr/>
    </dgm:pt>
    <dgm:pt modelId="{79FCA88E-618D-477D-8869-78D707A9919E}" type="pres">
      <dgm:prSet presAssocID="{F05B2743-6333-4983-85CE-05BEA5285429}" presName="parentLeftMargin" presStyleLbl="node1" presStyleIdx="4" presStyleCnt="6"/>
      <dgm:spPr/>
    </dgm:pt>
    <dgm:pt modelId="{4C52E738-7147-4191-864A-E24595A4CF8C}" type="pres">
      <dgm:prSet presAssocID="{F05B2743-6333-4983-85CE-05BEA5285429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8BBE2BA2-1D50-47DC-96DD-86F4869E75EA}" type="pres">
      <dgm:prSet presAssocID="{F05B2743-6333-4983-85CE-05BEA5285429}" presName="negativeSpace" presStyleCnt="0"/>
      <dgm:spPr/>
    </dgm:pt>
    <dgm:pt modelId="{6023206F-A2E8-45EC-8DF0-8704FAD14DFB}" type="pres">
      <dgm:prSet presAssocID="{F05B2743-6333-4983-85CE-05BEA5285429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FB1EC107-41E6-4AE6-8A03-1E7493D87235}" type="presOf" srcId="{39A859E4-19B9-4691-B3F8-7C066540DB69}" destId="{D156761B-2116-4127-8B54-A8399E344626}" srcOrd="1" destOrd="0" presId="urn:microsoft.com/office/officeart/2005/8/layout/list1"/>
    <dgm:cxn modelId="{9DD2E86F-2D77-46CB-968D-EE8A08D2476F}" type="presOf" srcId="{8C84E18D-AB6E-473C-89B0-5A0FC913D3E6}" destId="{BD92773A-5B7C-479F-AFA3-A2557EDB958E}" srcOrd="0" destOrd="0" presId="urn:microsoft.com/office/officeart/2005/8/layout/list1"/>
    <dgm:cxn modelId="{9C296470-E426-4D8C-B93F-0097F5BCF5D2}" type="presOf" srcId="{9EF52F0B-26EA-4454-8748-E029A9C3EA30}" destId="{099A05D2-F67C-47C1-BC21-6DD2A5D37866}" srcOrd="0" destOrd="0" presId="urn:microsoft.com/office/officeart/2005/8/layout/list1"/>
    <dgm:cxn modelId="{083FE783-F604-4F12-B137-4AF66F394260}" type="presOf" srcId="{04B82227-2FC2-420C-B208-4301E2222FAA}" destId="{FBD583FE-D9C9-4D1E-8D59-1B5A6F5F3C36}" srcOrd="0" destOrd="0" presId="urn:microsoft.com/office/officeart/2005/8/layout/list1"/>
    <dgm:cxn modelId="{83B9F388-C05B-4931-94B7-9C125C28AF43}" type="presOf" srcId="{A80E8B87-047C-4E30-9519-560FEEACC3A7}" destId="{ABF152F5-C527-45C0-8937-8F6B717C4C1C}" srcOrd="0" destOrd="0" presId="urn:microsoft.com/office/officeart/2005/8/layout/list1"/>
    <dgm:cxn modelId="{0277B196-261D-4C28-9D37-583744663965}" srcId="{914060D7-9856-4398-B2F2-EFB2FA4B28E8}" destId="{39A859E4-19B9-4691-B3F8-7C066540DB69}" srcOrd="1" destOrd="0" parTransId="{11A51A69-0B3F-4264-BC97-E2DE2294EAE0}" sibTransId="{34040864-58F1-4A68-87CB-916A11FF8779}"/>
    <dgm:cxn modelId="{617AB696-AD23-40B0-826D-5B4BDEDC5DC2}" type="presOf" srcId="{914060D7-9856-4398-B2F2-EFB2FA4B28E8}" destId="{6704F957-77BF-40AA-8B06-DAA08B426CCF}" srcOrd="0" destOrd="0" presId="urn:microsoft.com/office/officeart/2005/8/layout/list1"/>
    <dgm:cxn modelId="{126D35A6-1B24-4A06-81A6-514D0F44091C}" type="presOf" srcId="{04B82227-2FC2-420C-B208-4301E2222FAA}" destId="{2703EB02-0B64-4514-BCEF-4C801CD147C5}" srcOrd="1" destOrd="0" presId="urn:microsoft.com/office/officeart/2005/8/layout/list1"/>
    <dgm:cxn modelId="{2559AAA6-5446-4393-B47E-D7A71B50B493}" type="presOf" srcId="{9EF52F0B-26EA-4454-8748-E029A9C3EA30}" destId="{4C6FE4C5-37B9-4DAB-8505-E97544D4DA4E}" srcOrd="1" destOrd="0" presId="urn:microsoft.com/office/officeart/2005/8/layout/list1"/>
    <dgm:cxn modelId="{8EDB1FB5-AD02-4BB0-9816-874C2F0CF89F}" srcId="{914060D7-9856-4398-B2F2-EFB2FA4B28E8}" destId="{A80E8B87-047C-4E30-9519-560FEEACC3A7}" srcOrd="3" destOrd="0" parTransId="{8A65EFE8-EF6B-415B-AE9A-12D22C352819}" sibTransId="{C6F2F31C-95E7-4357-913D-167650791416}"/>
    <dgm:cxn modelId="{F0DCBDB7-D92A-415A-A7ED-9FDD716FDFBC}" srcId="{914060D7-9856-4398-B2F2-EFB2FA4B28E8}" destId="{8C84E18D-AB6E-473C-89B0-5A0FC913D3E6}" srcOrd="0" destOrd="0" parTransId="{6AEB144E-566E-45E8-A5F6-5745D95A26E8}" sibTransId="{A6E89345-84DB-4F8C-87F4-7952C3535D8B}"/>
    <dgm:cxn modelId="{3DE9EDBE-3080-47C2-9478-0F0D7C14EC5F}" srcId="{914060D7-9856-4398-B2F2-EFB2FA4B28E8}" destId="{F05B2743-6333-4983-85CE-05BEA5285429}" srcOrd="5" destOrd="0" parTransId="{421DCF23-D363-4333-9FFD-227F60EC2FC5}" sibTransId="{15F1D64C-F2FA-4EDA-B9BD-120119D3DEE0}"/>
    <dgm:cxn modelId="{712888C2-9836-4499-9CB3-4701477DAE85}" type="presOf" srcId="{39A859E4-19B9-4691-B3F8-7C066540DB69}" destId="{777A918D-FFA3-4DCE-BB82-A2D62E989D7F}" srcOrd="0" destOrd="0" presId="urn:microsoft.com/office/officeart/2005/8/layout/list1"/>
    <dgm:cxn modelId="{A60450C3-F72D-409B-B9CF-9FAAC96DC448}" type="presOf" srcId="{A80E8B87-047C-4E30-9519-560FEEACC3A7}" destId="{2CE7BD16-E7C1-4E23-AB89-DE4AAC2FAB09}" srcOrd="1" destOrd="0" presId="urn:microsoft.com/office/officeart/2005/8/layout/list1"/>
    <dgm:cxn modelId="{33F09CC6-B3D6-4256-918B-6F13D58001E0}" type="presOf" srcId="{8C84E18D-AB6E-473C-89B0-5A0FC913D3E6}" destId="{749E9164-0E84-449B-89ED-97B0F5CE424D}" srcOrd="1" destOrd="0" presId="urn:microsoft.com/office/officeart/2005/8/layout/list1"/>
    <dgm:cxn modelId="{4491FAC7-400B-4FDA-85ED-63AAFA5472ED}" srcId="{914060D7-9856-4398-B2F2-EFB2FA4B28E8}" destId="{04B82227-2FC2-420C-B208-4301E2222FAA}" srcOrd="2" destOrd="0" parTransId="{7952315D-E27E-4321-B2A6-F8A08B5359E8}" sibTransId="{64A33F77-FA0E-486A-8CE5-5515F8EBD5B8}"/>
    <dgm:cxn modelId="{812B79CD-6346-4FD5-883A-A448E92BD806}" type="presOf" srcId="{F05B2743-6333-4983-85CE-05BEA5285429}" destId="{4C52E738-7147-4191-864A-E24595A4CF8C}" srcOrd="1" destOrd="0" presId="urn:microsoft.com/office/officeart/2005/8/layout/list1"/>
    <dgm:cxn modelId="{B75F91D4-6B31-4BB8-9711-DA63A2CE9572}" type="presOf" srcId="{F05B2743-6333-4983-85CE-05BEA5285429}" destId="{79FCA88E-618D-477D-8869-78D707A9919E}" srcOrd="0" destOrd="0" presId="urn:microsoft.com/office/officeart/2005/8/layout/list1"/>
    <dgm:cxn modelId="{0F72D5EA-ED4A-42AA-BADA-C1B4768D9836}" srcId="{914060D7-9856-4398-B2F2-EFB2FA4B28E8}" destId="{9EF52F0B-26EA-4454-8748-E029A9C3EA30}" srcOrd="4" destOrd="0" parTransId="{D2FFF7BD-B532-4E8D-8BE0-88C398397CBB}" sibTransId="{089FF646-4976-44F5-BDA4-47C977051732}"/>
    <dgm:cxn modelId="{1EAF68F5-0D20-4716-A3EF-443A49C3E0F7}" type="presParOf" srcId="{6704F957-77BF-40AA-8B06-DAA08B426CCF}" destId="{EA994CB3-B91F-4503-B2BF-6A4A1C8CBC6C}" srcOrd="0" destOrd="0" presId="urn:microsoft.com/office/officeart/2005/8/layout/list1"/>
    <dgm:cxn modelId="{5EA3F668-5844-4818-A8FC-1051C46238BF}" type="presParOf" srcId="{EA994CB3-B91F-4503-B2BF-6A4A1C8CBC6C}" destId="{BD92773A-5B7C-479F-AFA3-A2557EDB958E}" srcOrd="0" destOrd="0" presId="urn:microsoft.com/office/officeart/2005/8/layout/list1"/>
    <dgm:cxn modelId="{1E1F089F-7D61-4333-AFB2-166CB5FDA55E}" type="presParOf" srcId="{EA994CB3-B91F-4503-B2BF-6A4A1C8CBC6C}" destId="{749E9164-0E84-449B-89ED-97B0F5CE424D}" srcOrd="1" destOrd="0" presId="urn:microsoft.com/office/officeart/2005/8/layout/list1"/>
    <dgm:cxn modelId="{838AECD9-8FAB-4691-A552-4F96A790B7C6}" type="presParOf" srcId="{6704F957-77BF-40AA-8B06-DAA08B426CCF}" destId="{2E043711-0185-4D61-B1E2-21DDF070BCFD}" srcOrd="1" destOrd="0" presId="urn:microsoft.com/office/officeart/2005/8/layout/list1"/>
    <dgm:cxn modelId="{8A39340F-1627-427F-804D-44CC0B946E13}" type="presParOf" srcId="{6704F957-77BF-40AA-8B06-DAA08B426CCF}" destId="{8853BCFA-CAF5-4610-9E56-F2B08059617C}" srcOrd="2" destOrd="0" presId="urn:microsoft.com/office/officeart/2005/8/layout/list1"/>
    <dgm:cxn modelId="{49070C65-F63B-4FC7-BC36-ABD206D890BA}" type="presParOf" srcId="{6704F957-77BF-40AA-8B06-DAA08B426CCF}" destId="{0740809C-D722-4CB1-B2F5-F0BF2323EDA6}" srcOrd="3" destOrd="0" presId="urn:microsoft.com/office/officeart/2005/8/layout/list1"/>
    <dgm:cxn modelId="{8B59F925-5B13-49B0-A652-4F7D9162F035}" type="presParOf" srcId="{6704F957-77BF-40AA-8B06-DAA08B426CCF}" destId="{B9A0EF0B-D13B-458F-9B09-60F7C4C58991}" srcOrd="4" destOrd="0" presId="urn:microsoft.com/office/officeart/2005/8/layout/list1"/>
    <dgm:cxn modelId="{E8D2A5AE-0BD2-4B26-AFDA-549724D19707}" type="presParOf" srcId="{B9A0EF0B-D13B-458F-9B09-60F7C4C58991}" destId="{777A918D-FFA3-4DCE-BB82-A2D62E989D7F}" srcOrd="0" destOrd="0" presId="urn:microsoft.com/office/officeart/2005/8/layout/list1"/>
    <dgm:cxn modelId="{6870F2E5-3D9C-454E-BBCC-EA49C41C9514}" type="presParOf" srcId="{B9A0EF0B-D13B-458F-9B09-60F7C4C58991}" destId="{D156761B-2116-4127-8B54-A8399E344626}" srcOrd="1" destOrd="0" presId="urn:microsoft.com/office/officeart/2005/8/layout/list1"/>
    <dgm:cxn modelId="{BDBEDF2F-5861-452D-A182-A03DBA95D4A9}" type="presParOf" srcId="{6704F957-77BF-40AA-8B06-DAA08B426CCF}" destId="{CD200149-C9C9-4EA1-8C2D-04796EC7D875}" srcOrd="5" destOrd="0" presId="urn:microsoft.com/office/officeart/2005/8/layout/list1"/>
    <dgm:cxn modelId="{A1EECA89-E50D-4BA1-9404-C03099D24B65}" type="presParOf" srcId="{6704F957-77BF-40AA-8B06-DAA08B426CCF}" destId="{66C488BF-1F02-4344-A7CA-9EF2BFAEC540}" srcOrd="6" destOrd="0" presId="urn:microsoft.com/office/officeart/2005/8/layout/list1"/>
    <dgm:cxn modelId="{ABD6B267-17E8-49C4-B28A-779E5FFD9ACB}" type="presParOf" srcId="{6704F957-77BF-40AA-8B06-DAA08B426CCF}" destId="{0A9C40A4-5A80-458E-AD41-035965A55510}" srcOrd="7" destOrd="0" presId="urn:microsoft.com/office/officeart/2005/8/layout/list1"/>
    <dgm:cxn modelId="{9E133012-A7DC-4E89-9FA4-29781CC5C1B1}" type="presParOf" srcId="{6704F957-77BF-40AA-8B06-DAA08B426CCF}" destId="{05234720-B589-4D71-AFA2-B99D1E211582}" srcOrd="8" destOrd="0" presId="urn:microsoft.com/office/officeart/2005/8/layout/list1"/>
    <dgm:cxn modelId="{CCDF0A2E-802C-4D64-8723-0E44AEABAF05}" type="presParOf" srcId="{05234720-B589-4D71-AFA2-B99D1E211582}" destId="{FBD583FE-D9C9-4D1E-8D59-1B5A6F5F3C36}" srcOrd="0" destOrd="0" presId="urn:microsoft.com/office/officeart/2005/8/layout/list1"/>
    <dgm:cxn modelId="{61720C52-385B-42A0-B381-0E8EF93E5B89}" type="presParOf" srcId="{05234720-B589-4D71-AFA2-B99D1E211582}" destId="{2703EB02-0B64-4514-BCEF-4C801CD147C5}" srcOrd="1" destOrd="0" presId="urn:microsoft.com/office/officeart/2005/8/layout/list1"/>
    <dgm:cxn modelId="{AAB9E87A-46DC-42B7-B595-ED0D4B8D786D}" type="presParOf" srcId="{6704F957-77BF-40AA-8B06-DAA08B426CCF}" destId="{BD9EB2F9-8C65-4E27-98CC-187121347910}" srcOrd="9" destOrd="0" presId="urn:microsoft.com/office/officeart/2005/8/layout/list1"/>
    <dgm:cxn modelId="{AFF10C51-2EDC-4305-8E43-94DD75039AA5}" type="presParOf" srcId="{6704F957-77BF-40AA-8B06-DAA08B426CCF}" destId="{D9D54997-2DDA-47B9-A939-52B859C4752E}" srcOrd="10" destOrd="0" presId="urn:microsoft.com/office/officeart/2005/8/layout/list1"/>
    <dgm:cxn modelId="{03E18BE7-7F95-4A01-99B3-8AFBE0CFAFD7}" type="presParOf" srcId="{6704F957-77BF-40AA-8B06-DAA08B426CCF}" destId="{59446709-B681-4B96-8DA3-9415F2037F85}" srcOrd="11" destOrd="0" presId="urn:microsoft.com/office/officeart/2005/8/layout/list1"/>
    <dgm:cxn modelId="{EF52DA7B-946B-4F8C-AD9B-2E9536AA075E}" type="presParOf" srcId="{6704F957-77BF-40AA-8B06-DAA08B426CCF}" destId="{35B28F5E-58F5-44A8-ABD0-6A5401B33BAE}" srcOrd="12" destOrd="0" presId="urn:microsoft.com/office/officeart/2005/8/layout/list1"/>
    <dgm:cxn modelId="{73415538-3619-4658-AFE3-6DB384D9C0B6}" type="presParOf" srcId="{35B28F5E-58F5-44A8-ABD0-6A5401B33BAE}" destId="{ABF152F5-C527-45C0-8937-8F6B717C4C1C}" srcOrd="0" destOrd="0" presId="urn:microsoft.com/office/officeart/2005/8/layout/list1"/>
    <dgm:cxn modelId="{88F656B4-DB52-4766-A1C1-A8AD1C691B87}" type="presParOf" srcId="{35B28F5E-58F5-44A8-ABD0-6A5401B33BAE}" destId="{2CE7BD16-E7C1-4E23-AB89-DE4AAC2FAB09}" srcOrd="1" destOrd="0" presId="urn:microsoft.com/office/officeart/2005/8/layout/list1"/>
    <dgm:cxn modelId="{03CAA2F1-B1FD-4C46-BD8F-8A2F1096CEAD}" type="presParOf" srcId="{6704F957-77BF-40AA-8B06-DAA08B426CCF}" destId="{5B863E27-520C-4AD0-ACC8-E5B71AB11861}" srcOrd="13" destOrd="0" presId="urn:microsoft.com/office/officeart/2005/8/layout/list1"/>
    <dgm:cxn modelId="{596F7481-9427-4670-9730-BA2C05864748}" type="presParOf" srcId="{6704F957-77BF-40AA-8B06-DAA08B426CCF}" destId="{FE8DE0BF-B912-452A-B054-8788D8F64D07}" srcOrd="14" destOrd="0" presId="urn:microsoft.com/office/officeart/2005/8/layout/list1"/>
    <dgm:cxn modelId="{E95D5412-1831-43D3-97E1-470910D3E48B}" type="presParOf" srcId="{6704F957-77BF-40AA-8B06-DAA08B426CCF}" destId="{C1CEDF87-559F-4F42-A9FB-C3F07DB932EE}" srcOrd="15" destOrd="0" presId="urn:microsoft.com/office/officeart/2005/8/layout/list1"/>
    <dgm:cxn modelId="{1C4A4DA1-4EDB-4961-96A0-014D9D7EEC88}" type="presParOf" srcId="{6704F957-77BF-40AA-8B06-DAA08B426CCF}" destId="{3007A59B-DBD6-41A1-A647-F64AC0C3B9AC}" srcOrd="16" destOrd="0" presId="urn:microsoft.com/office/officeart/2005/8/layout/list1"/>
    <dgm:cxn modelId="{8151F547-51EF-4C04-83F6-8B0C5B861E2A}" type="presParOf" srcId="{3007A59B-DBD6-41A1-A647-F64AC0C3B9AC}" destId="{099A05D2-F67C-47C1-BC21-6DD2A5D37866}" srcOrd="0" destOrd="0" presId="urn:microsoft.com/office/officeart/2005/8/layout/list1"/>
    <dgm:cxn modelId="{7A89D99A-5997-443C-9FB3-0EC04C133B97}" type="presParOf" srcId="{3007A59B-DBD6-41A1-A647-F64AC0C3B9AC}" destId="{4C6FE4C5-37B9-4DAB-8505-E97544D4DA4E}" srcOrd="1" destOrd="0" presId="urn:microsoft.com/office/officeart/2005/8/layout/list1"/>
    <dgm:cxn modelId="{4B3EB404-C430-49FB-AC3A-C398BC3BE619}" type="presParOf" srcId="{6704F957-77BF-40AA-8B06-DAA08B426CCF}" destId="{7CCD23E3-C3E3-4FF8-91DE-95BF4F4F6403}" srcOrd="17" destOrd="0" presId="urn:microsoft.com/office/officeart/2005/8/layout/list1"/>
    <dgm:cxn modelId="{1522543C-8190-4D8C-BF02-C0F4D184FC17}" type="presParOf" srcId="{6704F957-77BF-40AA-8B06-DAA08B426CCF}" destId="{B24B752B-13EF-471A-867D-DF7290212519}" srcOrd="18" destOrd="0" presId="urn:microsoft.com/office/officeart/2005/8/layout/list1"/>
    <dgm:cxn modelId="{DD4C23D2-C549-4863-9141-5A6DF6CF47C7}" type="presParOf" srcId="{6704F957-77BF-40AA-8B06-DAA08B426CCF}" destId="{A2D60B70-1502-4009-ACF6-43988ECA0775}" srcOrd="19" destOrd="0" presId="urn:microsoft.com/office/officeart/2005/8/layout/list1"/>
    <dgm:cxn modelId="{2104E934-82ED-4D9E-8358-1362E36C7A46}" type="presParOf" srcId="{6704F957-77BF-40AA-8B06-DAA08B426CCF}" destId="{C6C8E628-DAD0-490A-B8D0-C2BA91618DE5}" srcOrd="20" destOrd="0" presId="urn:microsoft.com/office/officeart/2005/8/layout/list1"/>
    <dgm:cxn modelId="{061B8F6A-DB62-42A4-8770-5BA4E5DD6BB6}" type="presParOf" srcId="{C6C8E628-DAD0-490A-B8D0-C2BA91618DE5}" destId="{79FCA88E-618D-477D-8869-78D707A9919E}" srcOrd="0" destOrd="0" presId="urn:microsoft.com/office/officeart/2005/8/layout/list1"/>
    <dgm:cxn modelId="{A27263C0-773C-451C-938E-631AEE918180}" type="presParOf" srcId="{C6C8E628-DAD0-490A-B8D0-C2BA91618DE5}" destId="{4C52E738-7147-4191-864A-E24595A4CF8C}" srcOrd="1" destOrd="0" presId="urn:microsoft.com/office/officeart/2005/8/layout/list1"/>
    <dgm:cxn modelId="{2642D171-B879-4B34-A553-44789EB82B04}" type="presParOf" srcId="{6704F957-77BF-40AA-8B06-DAA08B426CCF}" destId="{8BBE2BA2-1D50-47DC-96DD-86F4869E75EA}" srcOrd="21" destOrd="0" presId="urn:microsoft.com/office/officeart/2005/8/layout/list1"/>
    <dgm:cxn modelId="{2FADCABE-FB24-447A-A3E1-78DE7543570F}" type="presParOf" srcId="{6704F957-77BF-40AA-8B06-DAA08B426CCF}" destId="{6023206F-A2E8-45EC-8DF0-8704FAD14DF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FF6515-ABEB-4585-94C1-59E2F0FEBAB0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D0EC451E-5D76-4014-93FE-8BF7464BFF4B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v rámci ustanovení (podle odstavce 3)</a:t>
          </a:r>
        </a:p>
      </dgm:t>
    </dgm:pt>
    <dgm:pt modelId="{26B24F74-0350-40BC-AFE1-27CC0906E722}" type="parTrans" cxnId="{2F90AB36-361F-4C1D-BDAA-3C1D6F6F789B}">
      <dgm:prSet/>
      <dgm:spPr/>
      <dgm:t>
        <a:bodyPr/>
        <a:lstStyle/>
        <a:p>
          <a:endParaRPr lang="cs-CZ"/>
        </a:p>
      </dgm:t>
    </dgm:pt>
    <dgm:pt modelId="{C9DFCE2B-665F-433B-904C-FF842D07E518}" type="sibTrans" cxnId="{2F90AB36-361F-4C1D-BDAA-3C1D6F6F789B}">
      <dgm:prSet/>
      <dgm:spPr/>
      <dgm:t>
        <a:bodyPr/>
        <a:lstStyle/>
        <a:p>
          <a:endParaRPr lang="cs-CZ"/>
        </a:p>
      </dgm:t>
    </dgm:pt>
    <dgm:pt modelId="{C69C9416-E1F0-4567-93BA-B34E1BD6D916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možné</a:t>
          </a:r>
        </a:p>
      </dgm:t>
    </dgm:pt>
    <dgm:pt modelId="{B4CD56B0-BBCD-4572-8BA6-8FB7E7180579}" type="parTrans" cxnId="{4AD06C81-9A18-4914-83B8-325CBE139EAD}">
      <dgm:prSet/>
      <dgm:spPr/>
      <dgm:t>
        <a:bodyPr/>
        <a:lstStyle/>
        <a:p>
          <a:endParaRPr lang="cs-CZ"/>
        </a:p>
      </dgm:t>
    </dgm:pt>
    <dgm:pt modelId="{473B775E-6033-484C-AB1E-775291CE9CDE}" type="sibTrans" cxnId="{4AD06C81-9A18-4914-83B8-325CBE139EAD}">
      <dgm:prSet/>
      <dgm:spPr/>
      <dgm:t>
        <a:bodyPr/>
        <a:lstStyle/>
        <a:p>
          <a:endParaRPr lang="cs-CZ"/>
        </a:p>
      </dgm:t>
    </dgm:pt>
    <dgm:pt modelId="{5D14AB0B-CF2E-4055-A087-FF98A3E83B77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v rámci právního předpisu (podle § 3 odst. 3)</a:t>
          </a:r>
        </a:p>
      </dgm:t>
    </dgm:pt>
    <dgm:pt modelId="{1FE75BF3-4215-4F2B-8EDE-A0F0BB8CE000}" type="parTrans" cxnId="{28BE9828-6ABF-444A-987A-4687F379B14C}">
      <dgm:prSet/>
      <dgm:spPr/>
      <dgm:t>
        <a:bodyPr/>
        <a:lstStyle/>
        <a:p>
          <a:endParaRPr lang="cs-CZ"/>
        </a:p>
      </dgm:t>
    </dgm:pt>
    <dgm:pt modelId="{63CBF23C-643F-435B-8F0E-E4BE0B9447D1}" type="sibTrans" cxnId="{28BE9828-6ABF-444A-987A-4687F379B14C}">
      <dgm:prSet/>
      <dgm:spPr/>
      <dgm:t>
        <a:bodyPr/>
        <a:lstStyle/>
        <a:p>
          <a:endParaRPr lang="cs-CZ"/>
        </a:p>
      </dgm:t>
    </dgm:pt>
    <dgm:pt modelId="{9BCE50BA-F09D-4780-84DD-7722C4B35067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minimalizovat</a:t>
          </a:r>
        </a:p>
      </dgm:t>
    </dgm:pt>
    <dgm:pt modelId="{81A0EC97-1DB5-44C3-9DB8-B50710B37011}" type="parTrans" cxnId="{B48E2443-183A-412F-B04A-9E798B7B3B0C}">
      <dgm:prSet/>
      <dgm:spPr/>
      <dgm:t>
        <a:bodyPr/>
        <a:lstStyle/>
        <a:p>
          <a:endParaRPr lang="cs-CZ"/>
        </a:p>
      </dgm:t>
    </dgm:pt>
    <dgm:pt modelId="{8633CF3D-A4E0-46C9-8F64-17706D12C412}" type="sibTrans" cxnId="{B48E2443-183A-412F-B04A-9E798B7B3B0C}">
      <dgm:prSet/>
      <dgm:spPr/>
      <dgm:t>
        <a:bodyPr/>
        <a:lstStyle/>
        <a:p>
          <a:endParaRPr lang="cs-CZ"/>
        </a:p>
      </dgm:t>
    </dgm:pt>
    <dgm:pt modelId="{9E2CC54C-BD47-4A60-8C6B-EA3ADF357E17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na jiné právní předpisy (správní řád, jiné právní předpisy)</a:t>
          </a:r>
        </a:p>
      </dgm:t>
    </dgm:pt>
    <dgm:pt modelId="{DD87FD6E-FCF0-4018-BF50-0A19B07032B5}" type="parTrans" cxnId="{367AC60E-4F39-41A2-A409-184CA53D07D7}">
      <dgm:prSet/>
      <dgm:spPr/>
      <dgm:t>
        <a:bodyPr/>
        <a:lstStyle/>
        <a:p>
          <a:endParaRPr lang="cs-CZ"/>
        </a:p>
      </dgm:t>
    </dgm:pt>
    <dgm:pt modelId="{89D5742E-A811-483F-8AF7-182157231894}" type="sibTrans" cxnId="{367AC60E-4F39-41A2-A409-184CA53D07D7}">
      <dgm:prSet/>
      <dgm:spPr/>
      <dgm:t>
        <a:bodyPr/>
        <a:lstStyle/>
        <a:p>
          <a:endParaRPr lang="cs-CZ"/>
        </a:p>
      </dgm:t>
    </dgm:pt>
    <dgm:pt modelId="{0A0B5C0E-3325-4734-BD67-7A1700D99397}">
      <dgm:prSet phldrT="[Text]"/>
      <dgm:spPr/>
      <dgm:t>
        <a:bodyPr/>
        <a:lstStyle/>
        <a:p>
          <a:pPr>
            <a:lnSpc>
              <a:spcPct val="120000"/>
            </a:lnSpc>
          </a:pPr>
          <a:r>
            <a:rPr lang="cs-CZ" dirty="0">
              <a:latin typeface="Gill Sans MT" panose="020B0502020104020203" pitchFamily="34" charset="-18"/>
            </a:rPr>
            <a:t>normativní x nenormativní (zcela výjimečně)</a:t>
          </a:r>
        </a:p>
      </dgm:t>
    </dgm:pt>
    <dgm:pt modelId="{D36F5D88-AF19-48B7-9AE9-560E345F83A0}" type="parTrans" cxnId="{26EBB226-6767-4CDE-B780-597927C06A07}">
      <dgm:prSet/>
      <dgm:spPr/>
      <dgm:t>
        <a:bodyPr/>
        <a:lstStyle/>
        <a:p>
          <a:endParaRPr lang="cs-CZ"/>
        </a:p>
      </dgm:t>
    </dgm:pt>
    <dgm:pt modelId="{A5AAB080-C856-4332-B00F-EC7F306A0FFE}" type="sibTrans" cxnId="{26EBB226-6767-4CDE-B780-597927C06A07}">
      <dgm:prSet/>
      <dgm:spPr/>
      <dgm:t>
        <a:bodyPr/>
        <a:lstStyle/>
        <a:p>
          <a:endParaRPr lang="cs-CZ"/>
        </a:p>
      </dgm:t>
    </dgm:pt>
    <dgm:pt modelId="{BFF48AF6-B4FB-4C3D-A42E-B49755F58557}" type="pres">
      <dgm:prSet presAssocID="{A3FF6515-ABEB-4585-94C1-59E2F0FEBAB0}" presName="linear" presStyleCnt="0">
        <dgm:presLayoutVars>
          <dgm:animLvl val="lvl"/>
          <dgm:resizeHandles val="exact"/>
        </dgm:presLayoutVars>
      </dgm:prSet>
      <dgm:spPr/>
    </dgm:pt>
    <dgm:pt modelId="{D9775FF7-09C7-4C92-B8B4-C6B2948C0FAB}" type="pres">
      <dgm:prSet presAssocID="{D0EC451E-5D76-4014-93FE-8BF7464BFF4B}" presName="parentText" presStyleLbl="node1" presStyleIdx="0" presStyleCnt="3" custLinFactNeighborX="-1053" custLinFactNeighborY="-4891">
        <dgm:presLayoutVars>
          <dgm:chMax val="0"/>
          <dgm:bulletEnabled val="1"/>
        </dgm:presLayoutVars>
      </dgm:prSet>
      <dgm:spPr/>
    </dgm:pt>
    <dgm:pt modelId="{AA817CF5-473B-494C-8085-782DC6A38E40}" type="pres">
      <dgm:prSet presAssocID="{D0EC451E-5D76-4014-93FE-8BF7464BFF4B}" presName="childText" presStyleLbl="revTx" presStyleIdx="0" presStyleCnt="3">
        <dgm:presLayoutVars>
          <dgm:bulletEnabled val="1"/>
        </dgm:presLayoutVars>
      </dgm:prSet>
      <dgm:spPr/>
    </dgm:pt>
    <dgm:pt modelId="{091469D7-7D7D-4C20-B728-407128FBD991}" type="pres">
      <dgm:prSet presAssocID="{5D14AB0B-CF2E-4055-A087-FF98A3E83B7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6F64A84-C22F-4FD5-96C3-235B782BEE4A}" type="pres">
      <dgm:prSet presAssocID="{5D14AB0B-CF2E-4055-A087-FF98A3E83B77}" presName="childText" presStyleLbl="revTx" presStyleIdx="1" presStyleCnt="3">
        <dgm:presLayoutVars>
          <dgm:bulletEnabled val="1"/>
        </dgm:presLayoutVars>
      </dgm:prSet>
      <dgm:spPr/>
    </dgm:pt>
    <dgm:pt modelId="{84708715-9F38-4255-80C9-F61C2C1B720B}" type="pres">
      <dgm:prSet presAssocID="{9E2CC54C-BD47-4A60-8C6B-EA3ADF357E17}" presName="parentText" presStyleLbl="node1" presStyleIdx="2" presStyleCnt="3" custLinFactNeighborX="926" custLinFactNeighborY="-4521">
        <dgm:presLayoutVars>
          <dgm:chMax val="0"/>
          <dgm:bulletEnabled val="1"/>
        </dgm:presLayoutVars>
      </dgm:prSet>
      <dgm:spPr/>
    </dgm:pt>
    <dgm:pt modelId="{6BE6894C-A6A2-4CA8-B2FF-BE18CDE94DEC}" type="pres">
      <dgm:prSet presAssocID="{9E2CC54C-BD47-4A60-8C6B-EA3ADF357E17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711D204-2770-4CB7-8FE3-6F99E4045C11}" type="presOf" srcId="{C69C9416-E1F0-4567-93BA-B34E1BD6D916}" destId="{AA817CF5-473B-494C-8085-782DC6A38E40}" srcOrd="0" destOrd="0" presId="urn:microsoft.com/office/officeart/2005/8/layout/vList2"/>
    <dgm:cxn modelId="{367AC60E-4F39-41A2-A409-184CA53D07D7}" srcId="{A3FF6515-ABEB-4585-94C1-59E2F0FEBAB0}" destId="{9E2CC54C-BD47-4A60-8C6B-EA3ADF357E17}" srcOrd="2" destOrd="0" parTransId="{DD87FD6E-FCF0-4018-BF50-0A19B07032B5}" sibTransId="{89D5742E-A811-483F-8AF7-182157231894}"/>
    <dgm:cxn modelId="{26EBB226-6767-4CDE-B780-597927C06A07}" srcId="{9E2CC54C-BD47-4A60-8C6B-EA3ADF357E17}" destId="{0A0B5C0E-3325-4734-BD67-7A1700D99397}" srcOrd="0" destOrd="0" parTransId="{D36F5D88-AF19-48B7-9AE9-560E345F83A0}" sibTransId="{A5AAB080-C856-4332-B00F-EC7F306A0FFE}"/>
    <dgm:cxn modelId="{28BE9828-6ABF-444A-987A-4687F379B14C}" srcId="{A3FF6515-ABEB-4585-94C1-59E2F0FEBAB0}" destId="{5D14AB0B-CF2E-4055-A087-FF98A3E83B77}" srcOrd="1" destOrd="0" parTransId="{1FE75BF3-4215-4F2B-8EDE-A0F0BB8CE000}" sibTransId="{63CBF23C-643F-435B-8F0E-E4BE0B9447D1}"/>
    <dgm:cxn modelId="{2F90AB36-361F-4C1D-BDAA-3C1D6F6F789B}" srcId="{A3FF6515-ABEB-4585-94C1-59E2F0FEBAB0}" destId="{D0EC451E-5D76-4014-93FE-8BF7464BFF4B}" srcOrd="0" destOrd="0" parTransId="{26B24F74-0350-40BC-AFE1-27CC0906E722}" sibTransId="{C9DFCE2B-665F-433B-904C-FF842D07E518}"/>
    <dgm:cxn modelId="{B48E2443-183A-412F-B04A-9E798B7B3B0C}" srcId="{5D14AB0B-CF2E-4055-A087-FF98A3E83B77}" destId="{9BCE50BA-F09D-4780-84DD-7722C4B35067}" srcOrd="0" destOrd="0" parTransId="{81A0EC97-1DB5-44C3-9DB8-B50710B37011}" sibTransId="{8633CF3D-A4E0-46C9-8F64-17706D12C412}"/>
    <dgm:cxn modelId="{0EF69C49-CC32-4C8E-BD95-14CBBFA6DEB3}" type="presOf" srcId="{9BCE50BA-F09D-4780-84DD-7722C4B35067}" destId="{66F64A84-C22F-4FD5-96C3-235B782BEE4A}" srcOrd="0" destOrd="0" presId="urn:microsoft.com/office/officeart/2005/8/layout/vList2"/>
    <dgm:cxn modelId="{6202BE6A-40C3-4AAF-A69E-1D59CE249D75}" type="presOf" srcId="{5D14AB0B-CF2E-4055-A087-FF98A3E83B77}" destId="{091469D7-7D7D-4C20-B728-407128FBD991}" srcOrd="0" destOrd="0" presId="urn:microsoft.com/office/officeart/2005/8/layout/vList2"/>
    <dgm:cxn modelId="{1C806B4B-D82B-45A5-A503-8EDC281BAA00}" type="presOf" srcId="{D0EC451E-5D76-4014-93FE-8BF7464BFF4B}" destId="{D9775FF7-09C7-4C92-B8B4-C6B2948C0FAB}" srcOrd="0" destOrd="0" presId="urn:microsoft.com/office/officeart/2005/8/layout/vList2"/>
    <dgm:cxn modelId="{4AD06C81-9A18-4914-83B8-325CBE139EAD}" srcId="{D0EC451E-5D76-4014-93FE-8BF7464BFF4B}" destId="{C69C9416-E1F0-4567-93BA-B34E1BD6D916}" srcOrd="0" destOrd="0" parTransId="{B4CD56B0-BBCD-4572-8BA6-8FB7E7180579}" sibTransId="{473B775E-6033-484C-AB1E-775291CE9CDE}"/>
    <dgm:cxn modelId="{82489781-BB2E-4E29-9EA9-27122BBED833}" type="presOf" srcId="{A3FF6515-ABEB-4585-94C1-59E2F0FEBAB0}" destId="{BFF48AF6-B4FB-4C3D-A42E-B49755F58557}" srcOrd="0" destOrd="0" presId="urn:microsoft.com/office/officeart/2005/8/layout/vList2"/>
    <dgm:cxn modelId="{461B60D0-700B-4168-AAA1-F68FEFF08AA4}" type="presOf" srcId="{0A0B5C0E-3325-4734-BD67-7A1700D99397}" destId="{6BE6894C-A6A2-4CA8-B2FF-BE18CDE94DEC}" srcOrd="0" destOrd="0" presId="urn:microsoft.com/office/officeart/2005/8/layout/vList2"/>
    <dgm:cxn modelId="{A99AF1D7-37DF-4500-8529-ED94D0603E5A}" type="presOf" srcId="{9E2CC54C-BD47-4A60-8C6B-EA3ADF357E17}" destId="{84708715-9F38-4255-80C9-F61C2C1B720B}" srcOrd="0" destOrd="0" presId="urn:microsoft.com/office/officeart/2005/8/layout/vList2"/>
    <dgm:cxn modelId="{621040B5-9CB3-413C-A3D7-E0A8AD79C925}" type="presParOf" srcId="{BFF48AF6-B4FB-4C3D-A42E-B49755F58557}" destId="{D9775FF7-09C7-4C92-B8B4-C6B2948C0FAB}" srcOrd="0" destOrd="0" presId="urn:microsoft.com/office/officeart/2005/8/layout/vList2"/>
    <dgm:cxn modelId="{A3EC6A71-3180-4129-93E3-71F441206853}" type="presParOf" srcId="{BFF48AF6-B4FB-4C3D-A42E-B49755F58557}" destId="{AA817CF5-473B-494C-8085-782DC6A38E40}" srcOrd="1" destOrd="0" presId="urn:microsoft.com/office/officeart/2005/8/layout/vList2"/>
    <dgm:cxn modelId="{0B499FC9-403A-4024-8E29-A630C9FF045F}" type="presParOf" srcId="{BFF48AF6-B4FB-4C3D-A42E-B49755F58557}" destId="{091469D7-7D7D-4C20-B728-407128FBD991}" srcOrd="2" destOrd="0" presId="urn:microsoft.com/office/officeart/2005/8/layout/vList2"/>
    <dgm:cxn modelId="{300376D2-B5D7-41A5-B500-E7BBA10F66D2}" type="presParOf" srcId="{BFF48AF6-B4FB-4C3D-A42E-B49755F58557}" destId="{66F64A84-C22F-4FD5-96C3-235B782BEE4A}" srcOrd="3" destOrd="0" presId="urn:microsoft.com/office/officeart/2005/8/layout/vList2"/>
    <dgm:cxn modelId="{BA131F54-5603-40E8-B591-31B6DDF3194A}" type="presParOf" srcId="{BFF48AF6-B4FB-4C3D-A42E-B49755F58557}" destId="{84708715-9F38-4255-80C9-F61C2C1B720B}" srcOrd="4" destOrd="0" presId="urn:microsoft.com/office/officeart/2005/8/layout/vList2"/>
    <dgm:cxn modelId="{2EB1EA10-A4A2-4016-AE94-D7B80B65871D}" type="presParOf" srcId="{BFF48AF6-B4FB-4C3D-A42E-B49755F58557}" destId="{6BE6894C-A6A2-4CA8-B2FF-BE18CDE94DE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3BCFA-CAF5-4610-9E56-F2B08059617C}">
      <dsp:nvSpPr>
        <dsp:cNvPr id="0" name=""/>
        <dsp:cNvSpPr/>
      </dsp:nvSpPr>
      <dsp:spPr>
        <a:xfrm>
          <a:off x="0" y="25566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9E9164-0E84-449B-89ED-97B0F5CE424D}">
      <dsp:nvSpPr>
        <dsp:cNvPr id="0" name=""/>
        <dsp:cNvSpPr/>
      </dsp:nvSpPr>
      <dsp:spPr>
        <a:xfrm>
          <a:off x="466090" y="1950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ČÁST PRVNÍ</a:t>
          </a:r>
          <a:br>
            <a:rPr lang="cs-CZ" sz="1600" kern="1200" dirty="0"/>
          </a:br>
          <a:r>
            <a:rPr lang="cs-CZ" sz="1600" b="1" kern="1200" dirty="0"/>
            <a:t>TEXT	(novela: Změna zákona o daních z příjmů)</a:t>
          </a:r>
          <a:endParaRPr lang="cs-CZ" sz="1600" kern="1200" dirty="0"/>
        </a:p>
      </dsp:txBody>
      <dsp:txXfrm>
        <a:off x="489147" y="42557"/>
        <a:ext cx="6479146" cy="426206"/>
      </dsp:txXfrm>
    </dsp:sp>
    <dsp:sp modelId="{66C488BF-1F02-4344-A7CA-9EF2BFAEC540}">
      <dsp:nvSpPr>
        <dsp:cNvPr id="0" name=""/>
        <dsp:cNvSpPr/>
      </dsp:nvSpPr>
      <dsp:spPr>
        <a:xfrm>
          <a:off x="0" y="98142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56761B-2116-4127-8B54-A8399E344626}">
      <dsp:nvSpPr>
        <dsp:cNvPr id="0" name=""/>
        <dsp:cNvSpPr/>
      </dsp:nvSpPr>
      <dsp:spPr>
        <a:xfrm>
          <a:off x="466090" y="74526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Hlava I</a:t>
          </a:r>
          <a:br>
            <a:rPr lang="cs-CZ" sz="1600" kern="1200" dirty="0"/>
          </a:br>
          <a:r>
            <a:rPr lang="cs-CZ" sz="1600" b="1" kern="1200" dirty="0"/>
            <a:t>Text</a:t>
          </a:r>
          <a:endParaRPr lang="cs-CZ" sz="1600" kern="1200" dirty="0"/>
        </a:p>
      </dsp:txBody>
      <dsp:txXfrm>
        <a:off x="489147" y="768317"/>
        <a:ext cx="6479146" cy="426206"/>
      </dsp:txXfrm>
    </dsp:sp>
    <dsp:sp modelId="{D9D54997-2DDA-47B9-A939-52B859C4752E}">
      <dsp:nvSpPr>
        <dsp:cNvPr id="0" name=""/>
        <dsp:cNvSpPr/>
      </dsp:nvSpPr>
      <dsp:spPr>
        <a:xfrm>
          <a:off x="0" y="170718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03EB02-0B64-4514-BCEF-4C801CD147C5}">
      <dsp:nvSpPr>
        <dsp:cNvPr id="0" name=""/>
        <dsp:cNvSpPr/>
      </dsp:nvSpPr>
      <dsp:spPr>
        <a:xfrm>
          <a:off x="466090" y="147102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Díl </a:t>
          </a:r>
          <a:r>
            <a:rPr lang="cs-CZ" sz="1600" kern="1200" dirty="0">
              <a:latin typeface="+mn-lt"/>
            </a:rPr>
            <a:t>1</a:t>
          </a:r>
          <a:br>
            <a:rPr lang="cs-CZ" sz="1600" kern="1200" dirty="0">
              <a:latin typeface="+mn-lt"/>
            </a:rPr>
          </a:br>
          <a:r>
            <a:rPr lang="cs-CZ" sz="1600" b="1" kern="1200" dirty="0"/>
            <a:t>Text</a:t>
          </a:r>
          <a:endParaRPr lang="cs-CZ" sz="1600" kern="1200" dirty="0">
            <a:latin typeface="+mn-lt"/>
          </a:endParaRPr>
        </a:p>
      </dsp:txBody>
      <dsp:txXfrm>
        <a:off x="489147" y="1494077"/>
        <a:ext cx="6479146" cy="426206"/>
      </dsp:txXfrm>
    </dsp:sp>
    <dsp:sp modelId="{FE8DE0BF-B912-452A-B054-8788D8F64D07}">
      <dsp:nvSpPr>
        <dsp:cNvPr id="0" name=""/>
        <dsp:cNvSpPr/>
      </dsp:nvSpPr>
      <dsp:spPr>
        <a:xfrm>
          <a:off x="0" y="243294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7BD16-E7C1-4E23-AB89-DE4AAC2FAB09}">
      <dsp:nvSpPr>
        <dsp:cNvPr id="0" name=""/>
        <dsp:cNvSpPr/>
      </dsp:nvSpPr>
      <dsp:spPr>
        <a:xfrm>
          <a:off x="466090" y="219678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Oddíl </a:t>
          </a:r>
          <a:r>
            <a:rPr lang="cs-CZ" sz="1600" kern="1200" dirty="0">
              <a:latin typeface="+mn-lt"/>
            </a:rPr>
            <a:t>1</a:t>
          </a:r>
          <a:r>
            <a:rPr lang="cs-CZ" sz="1600" kern="1200" dirty="0"/>
            <a:t> </a:t>
          </a:r>
          <a:br>
            <a:rPr lang="cs-CZ" sz="1600" kern="1200" dirty="0"/>
          </a:br>
          <a:r>
            <a:rPr lang="cs-CZ" sz="1600" b="1" kern="1200" dirty="0"/>
            <a:t>Text</a:t>
          </a:r>
          <a:endParaRPr lang="cs-CZ" sz="1600" kern="1200" dirty="0"/>
        </a:p>
      </dsp:txBody>
      <dsp:txXfrm>
        <a:off x="489147" y="2219837"/>
        <a:ext cx="6479146" cy="426206"/>
      </dsp:txXfrm>
    </dsp:sp>
    <dsp:sp modelId="{B24B752B-13EF-471A-867D-DF7290212519}">
      <dsp:nvSpPr>
        <dsp:cNvPr id="0" name=""/>
        <dsp:cNvSpPr/>
      </dsp:nvSpPr>
      <dsp:spPr>
        <a:xfrm>
          <a:off x="0" y="315870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6FE4C5-37B9-4DAB-8505-E97544D4DA4E}">
      <dsp:nvSpPr>
        <dsp:cNvPr id="0" name=""/>
        <dsp:cNvSpPr/>
      </dsp:nvSpPr>
      <dsp:spPr>
        <a:xfrm>
          <a:off x="466090" y="292254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Pododdíl </a:t>
          </a:r>
          <a:r>
            <a:rPr lang="cs-CZ" sz="1600" kern="1200" dirty="0">
              <a:latin typeface="+mn-lt"/>
            </a:rPr>
            <a:t>1</a:t>
          </a:r>
          <a:br>
            <a:rPr lang="cs-CZ" sz="1600" kern="1200" dirty="0">
              <a:latin typeface="+mn-lt"/>
            </a:rPr>
          </a:br>
          <a:r>
            <a:rPr lang="cs-CZ" sz="1600" b="1" kern="1200" dirty="0"/>
            <a:t>Text</a:t>
          </a:r>
          <a:endParaRPr lang="cs-CZ" sz="1600" kern="1200" dirty="0">
            <a:latin typeface="+mn-lt"/>
          </a:endParaRPr>
        </a:p>
      </dsp:txBody>
      <dsp:txXfrm>
        <a:off x="489147" y="2945597"/>
        <a:ext cx="6479146" cy="426206"/>
      </dsp:txXfrm>
    </dsp:sp>
    <dsp:sp modelId="{6023206F-A2E8-45EC-8DF0-8704FAD14DFB}">
      <dsp:nvSpPr>
        <dsp:cNvPr id="0" name=""/>
        <dsp:cNvSpPr/>
      </dsp:nvSpPr>
      <dsp:spPr>
        <a:xfrm>
          <a:off x="0" y="3884460"/>
          <a:ext cx="932180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52E738-7147-4191-864A-E24595A4CF8C}">
      <dsp:nvSpPr>
        <dsp:cNvPr id="0" name=""/>
        <dsp:cNvSpPr/>
      </dsp:nvSpPr>
      <dsp:spPr>
        <a:xfrm>
          <a:off x="466090" y="3648300"/>
          <a:ext cx="652526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6639" tIns="0" rIns="2466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§ </a:t>
          </a:r>
          <a:r>
            <a:rPr lang="cs-CZ" sz="1600" kern="1200" dirty="0">
              <a:latin typeface="+mn-lt"/>
            </a:rPr>
            <a:t>1</a:t>
          </a:r>
          <a:br>
            <a:rPr lang="cs-CZ" sz="1600" kern="1200" dirty="0">
              <a:latin typeface="+mn-lt"/>
            </a:rPr>
          </a:br>
          <a:r>
            <a:rPr lang="cs-CZ" sz="1600" b="1" kern="1200" dirty="0"/>
            <a:t>Text    (skupinové nadpisy)</a:t>
          </a:r>
          <a:endParaRPr lang="cs-CZ" sz="1600" kern="1200" dirty="0">
            <a:latin typeface="+mn-lt"/>
          </a:endParaRPr>
        </a:p>
      </dsp:txBody>
      <dsp:txXfrm>
        <a:off x="489147" y="3671357"/>
        <a:ext cx="647914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75FF7-09C7-4C92-B8B4-C6B2948C0FAB}">
      <dsp:nvSpPr>
        <dsp:cNvPr id="0" name=""/>
        <dsp:cNvSpPr/>
      </dsp:nvSpPr>
      <dsp:spPr>
        <a:xfrm>
          <a:off x="0" y="0"/>
          <a:ext cx="9783092" cy="726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>
              <a:latin typeface="Gill Sans MT" panose="020B0502020104020203" pitchFamily="34" charset="-18"/>
            </a:rPr>
            <a:t>v rámci ustanovení (podle odstavce 3)</a:t>
          </a:r>
        </a:p>
      </dsp:txBody>
      <dsp:txXfrm>
        <a:off x="35468" y="35468"/>
        <a:ext cx="9712156" cy="655634"/>
      </dsp:txXfrm>
    </dsp:sp>
    <dsp:sp modelId="{AA817CF5-473B-494C-8085-782DC6A38E40}">
      <dsp:nvSpPr>
        <dsp:cNvPr id="0" name=""/>
        <dsp:cNvSpPr/>
      </dsp:nvSpPr>
      <dsp:spPr>
        <a:xfrm>
          <a:off x="0" y="742555"/>
          <a:ext cx="9783092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12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možné</a:t>
          </a:r>
        </a:p>
      </dsp:txBody>
      <dsp:txXfrm>
        <a:off x="0" y="742555"/>
        <a:ext cx="9783092" cy="447120"/>
      </dsp:txXfrm>
    </dsp:sp>
    <dsp:sp modelId="{091469D7-7D7D-4C20-B728-407128FBD991}">
      <dsp:nvSpPr>
        <dsp:cNvPr id="0" name=""/>
        <dsp:cNvSpPr/>
      </dsp:nvSpPr>
      <dsp:spPr>
        <a:xfrm>
          <a:off x="0" y="1189675"/>
          <a:ext cx="9783092" cy="726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>
              <a:latin typeface="Gill Sans MT" panose="020B0502020104020203" pitchFamily="34" charset="-18"/>
            </a:rPr>
            <a:t>v rámci právního předpisu (podle § 3 odst. 3)</a:t>
          </a:r>
        </a:p>
      </dsp:txBody>
      <dsp:txXfrm>
        <a:off x="35468" y="1225143"/>
        <a:ext cx="9712156" cy="655634"/>
      </dsp:txXfrm>
    </dsp:sp>
    <dsp:sp modelId="{66F64A84-C22F-4FD5-96C3-235B782BEE4A}">
      <dsp:nvSpPr>
        <dsp:cNvPr id="0" name=""/>
        <dsp:cNvSpPr/>
      </dsp:nvSpPr>
      <dsp:spPr>
        <a:xfrm>
          <a:off x="0" y="1916245"/>
          <a:ext cx="9783092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12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minimalizovat</a:t>
          </a:r>
        </a:p>
      </dsp:txBody>
      <dsp:txXfrm>
        <a:off x="0" y="1916245"/>
        <a:ext cx="9783092" cy="447120"/>
      </dsp:txXfrm>
    </dsp:sp>
    <dsp:sp modelId="{84708715-9F38-4255-80C9-F61C2C1B720B}">
      <dsp:nvSpPr>
        <dsp:cNvPr id="0" name=""/>
        <dsp:cNvSpPr/>
      </dsp:nvSpPr>
      <dsp:spPr>
        <a:xfrm>
          <a:off x="0" y="2343151"/>
          <a:ext cx="9783092" cy="726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>
              <a:latin typeface="Gill Sans MT" panose="020B0502020104020203" pitchFamily="34" charset="-18"/>
            </a:rPr>
            <a:t>na jiné právní předpisy (správní řád, jiné právní předpisy)</a:t>
          </a:r>
        </a:p>
      </dsp:txBody>
      <dsp:txXfrm>
        <a:off x="35468" y="2378619"/>
        <a:ext cx="9712156" cy="655634"/>
      </dsp:txXfrm>
    </dsp:sp>
    <dsp:sp modelId="{6BE6894C-A6A2-4CA8-B2FF-BE18CDE94DEC}">
      <dsp:nvSpPr>
        <dsp:cNvPr id="0" name=""/>
        <dsp:cNvSpPr/>
      </dsp:nvSpPr>
      <dsp:spPr>
        <a:xfrm>
          <a:off x="0" y="3089936"/>
          <a:ext cx="9783092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613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12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normativní x nenormativní (zcela výjimečně)</a:t>
          </a:r>
        </a:p>
      </dsp:txBody>
      <dsp:txXfrm>
        <a:off x="0" y="3089936"/>
        <a:ext cx="9783092" cy="447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27.02.2026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66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Paragrafované znění I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 a Michal Tuláček</a:t>
            </a:r>
          </a:p>
          <a:p>
            <a:r>
              <a:rPr lang="cs-CZ" dirty="0"/>
              <a:t>3.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Nadpisy částí, hlav, dílů …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8052451-69FC-4BD0-80F6-1EEBEBC1B8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7747749"/>
              </p:ext>
            </p:extLst>
          </p:nvPr>
        </p:nvGraphicFramePr>
        <p:xfrm>
          <a:off x="1528146" y="1194318"/>
          <a:ext cx="9321800" cy="4307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Úvodní věty v právních předpisech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36 až 38 LPV</a:t>
            </a:r>
          </a:p>
          <a:p>
            <a:endParaRPr lang="cs-CZ" dirty="0"/>
          </a:p>
          <a:p>
            <a:r>
              <a:rPr lang="cs-CZ" dirty="0"/>
              <a:t>pravidla pro úvodní věty</a:t>
            </a:r>
          </a:p>
          <a:p>
            <a:pPr lvl="1"/>
            <a:r>
              <a:rPr lang="cs-CZ" dirty="0"/>
              <a:t>ústavního zákona, zákona a zákonného opatření Senátu</a:t>
            </a:r>
          </a:p>
          <a:p>
            <a:pPr lvl="1"/>
            <a:r>
              <a:rPr lang="cs-CZ" dirty="0"/>
              <a:t>nařízení vlády</a:t>
            </a:r>
          </a:p>
          <a:p>
            <a:pPr lvl="1"/>
            <a:r>
              <a:rPr lang="cs-CZ" dirty="0"/>
              <a:t>vyhlášky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Některé požadavky na obsah PP 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lphaUcPeriod"/>
            </a:pPr>
            <a:r>
              <a:rPr lang="cs-CZ" dirty="0"/>
              <a:t>Základní ustanovení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Terminologie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Legislativní zkratky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Obdobně a přiměřeně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Varianty a výčty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Číslovky a peněžní částky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Odkazy</a:t>
            </a:r>
          </a:p>
          <a:p>
            <a:pPr marL="571500" indent="-571500">
              <a:buFont typeface="+mj-lt"/>
              <a:buAutoNum type="alphaUcPeriod"/>
            </a:pPr>
            <a:r>
              <a:rPr lang="cs-CZ" dirty="0"/>
              <a:t>Poznámky pod čarou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Základní ustanovení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39 LPV</a:t>
            </a:r>
          </a:p>
          <a:p>
            <a:r>
              <a:rPr lang="cs-CZ" dirty="0"/>
              <a:t>normativnost</a:t>
            </a:r>
          </a:p>
          <a:p>
            <a:r>
              <a:rPr lang="cs-CZ" dirty="0"/>
              <a:t>souvislost upravovaných věcí</a:t>
            </a:r>
          </a:p>
          <a:p>
            <a:r>
              <a:rPr lang="cs-CZ" dirty="0"/>
              <a:t>právní předpisy vyšší síly</a:t>
            </a:r>
          </a:p>
          <a:p>
            <a:pPr lvl="1"/>
            <a:r>
              <a:rPr lang="cs-CZ" dirty="0"/>
              <a:t>nemožnost změny nižších právních předpisů</a:t>
            </a:r>
          </a:p>
          <a:p>
            <a:pPr lvl="1"/>
            <a:r>
              <a:rPr lang="cs-CZ" dirty="0"/>
              <a:t>možnost rušení nižších právních předpisů</a:t>
            </a:r>
          </a:p>
          <a:p>
            <a:r>
              <a:rPr lang="cs-CZ" dirty="0"/>
              <a:t>pravidla pro paragrafy (články)	</a:t>
            </a:r>
          </a:p>
          <a:p>
            <a:pPr lvl="1"/>
            <a:r>
              <a:rPr lang="cs-CZ" dirty="0"/>
              <a:t>ustanovení, která se týkají pouze téže věci</a:t>
            </a:r>
          </a:p>
          <a:p>
            <a:pPr lvl="1"/>
            <a:r>
              <a:rPr lang="cs-CZ" dirty="0"/>
              <a:t>krátké - „pravidlo 6 odstavců“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859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Terminologie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čl. 40 LPV</a:t>
            </a:r>
          </a:p>
          <a:p>
            <a:r>
              <a:rPr lang="cs-CZ" dirty="0"/>
              <a:t>obecná pravidla</a:t>
            </a:r>
          </a:p>
          <a:p>
            <a:pPr lvl="1"/>
            <a:r>
              <a:rPr lang="cs-CZ" dirty="0"/>
              <a:t>terminologická jednotnost</a:t>
            </a:r>
          </a:p>
          <a:p>
            <a:pPr lvl="1"/>
            <a:r>
              <a:rPr lang="cs-CZ" dirty="0"/>
              <a:t>respektovat všeobecně uznaný význam slov</a:t>
            </a:r>
          </a:p>
          <a:p>
            <a:pPr lvl="1"/>
            <a:r>
              <a:rPr lang="cs-CZ" dirty="0"/>
              <a:t>oznamovací způsob přítomného času, zpravidla jednotné číslo</a:t>
            </a:r>
          </a:p>
          <a:p>
            <a:r>
              <a:rPr lang="cs-CZ" dirty="0"/>
              <a:t>vymezení pojmů (legální definice)</a:t>
            </a:r>
          </a:p>
          <a:p>
            <a:pPr lvl="1"/>
            <a:r>
              <a:rPr lang="cs-CZ" dirty="0"/>
              <a:t>na začátku předpisu x v textu předpisu</a:t>
            </a:r>
          </a:p>
          <a:p>
            <a:pPr lvl="1"/>
            <a:r>
              <a:rPr lang="cs-CZ" dirty="0"/>
              <a:t>x legislativní zkratka</a:t>
            </a:r>
          </a:p>
          <a:p>
            <a:pPr lvl="1"/>
            <a:r>
              <a:rPr lang="cs-CZ" dirty="0"/>
              <a:t>obecná definice x vymezení pro účely konkrétního </a:t>
            </a:r>
            <a:r>
              <a:rPr lang="cs-CZ"/>
              <a:t>právního předpisu nebo </a:t>
            </a:r>
            <a:r>
              <a:rPr lang="cs-CZ" dirty="0"/>
              <a:t>materie</a:t>
            </a:r>
          </a:p>
          <a:p>
            <a:r>
              <a:rPr lang="cs-CZ" dirty="0"/>
              <a:t>zkratky</a:t>
            </a:r>
          </a:p>
          <a:p>
            <a:r>
              <a:rPr lang="cs-CZ" dirty="0"/>
              <a:t>cizí slova</a:t>
            </a:r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Legislativní zkratky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44 LPV</a:t>
            </a:r>
          </a:p>
          <a:p>
            <a:r>
              <a:rPr lang="cs-CZ" dirty="0"/>
              <a:t>(dále jen „...“)</a:t>
            </a:r>
          </a:p>
          <a:p>
            <a:r>
              <a:rPr lang="cs-CZ" dirty="0"/>
              <a:t>na prvním místě, jednotné číslo</a:t>
            </a:r>
          </a:p>
          <a:p>
            <a:r>
              <a:rPr lang="cs-CZ" dirty="0"/>
              <a:t>výhodou absence opakování určitého textu</a:t>
            </a:r>
          </a:p>
          <a:p>
            <a:r>
              <a:rPr lang="cs-CZ" dirty="0"/>
              <a:t>nevýhodou nutnost přísného dodržování legislativní zkratky</a:t>
            </a:r>
          </a:p>
          <a:p>
            <a:r>
              <a:rPr lang="cs-CZ" dirty="0"/>
              <a:t>problematické legislativní zkratky</a:t>
            </a:r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Obdobně a přiměřeně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41 LPV</a:t>
            </a:r>
          </a:p>
          <a:p>
            <a:endParaRPr lang="cs-CZ" dirty="0"/>
          </a:p>
          <a:p>
            <a:r>
              <a:rPr lang="cs-CZ" dirty="0"/>
              <a:t>obdobně = v plném rozsahu</a:t>
            </a:r>
          </a:p>
          <a:p>
            <a:endParaRPr lang="cs-CZ" dirty="0"/>
          </a:p>
          <a:p>
            <a:r>
              <a:rPr lang="cs-CZ" dirty="0"/>
              <a:t>přiměřeně = volnější vztah</a:t>
            </a:r>
          </a:p>
          <a:p>
            <a:pPr lvl="1"/>
            <a:r>
              <a:rPr lang="cs-CZ" dirty="0"/>
              <a:t>lze použít výjimečně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Varianty a výčty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čl. 42 LPV</a:t>
            </a:r>
          </a:p>
          <a:p>
            <a:r>
              <a:rPr lang="cs-CZ" dirty="0"/>
              <a:t>varianty v právním předpisu</a:t>
            </a:r>
          </a:p>
          <a:p>
            <a:pPr lvl="1"/>
            <a:r>
              <a:rPr lang="pt-BR" dirty="0"/>
              <a:t>„</a:t>
            </a:r>
            <a:r>
              <a:rPr lang="pt-BR" b="1" dirty="0"/>
              <a:t>V A R I A N T A</a:t>
            </a:r>
            <a:r>
              <a:rPr lang="pt-BR" dirty="0"/>
              <a:t> ...“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výčty</a:t>
            </a:r>
          </a:p>
          <a:p>
            <a:pPr lvl="1"/>
            <a:r>
              <a:rPr lang="cs-CZ" dirty="0"/>
              <a:t>nebo s čárkou</a:t>
            </a:r>
          </a:p>
          <a:p>
            <a:pPr lvl="1"/>
            <a:r>
              <a:rPr lang="cs-CZ" dirty="0"/>
              <a:t>nebo bez čárky</a:t>
            </a:r>
          </a:p>
          <a:p>
            <a:pPr lvl="1"/>
            <a:r>
              <a:rPr lang="cs-CZ" dirty="0"/>
              <a:t>a</a:t>
            </a:r>
          </a:p>
          <a:p>
            <a:pPr lvl="1"/>
            <a:r>
              <a:rPr lang="cs-CZ" dirty="0"/>
              <a:t>ani</a:t>
            </a:r>
          </a:p>
          <a:p>
            <a:pPr lvl="1"/>
            <a:r>
              <a:rPr lang="cs-CZ" dirty="0"/>
              <a:t>rozpor LPV s gramatickými pravidly</a:t>
            </a:r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Číslovky a peněžní částky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43 LPV</a:t>
            </a:r>
          </a:p>
          <a:p>
            <a:r>
              <a:rPr lang="cs-CZ" dirty="0"/>
              <a:t>číslovky</a:t>
            </a:r>
          </a:p>
          <a:p>
            <a:pPr lvl="1"/>
            <a:r>
              <a:rPr lang="cs-CZ" dirty="0"/>
              <a:t>základní určité (1, 15, 30)</a:t>
            </a:r>
          </a:p>
          <a:p>
            <a:pPr lvl="1"/>
            <a:r>
              <a:rPr lang="cs-CZ" dirty="0"/>
              <a:t>základní neurčité, řadové, druhové, násobné (několik, první, trojnásobný, patnáctého)</a:t>
            </a:r>
          </a:p>
          <a:p>
            <a:r>
              <a:rPr lang="cs-CZ" dirty="0"/>
              <a:t>peněžní částky</a:t>
            </a:r>
          </a:p>
          <a:p>
            <a:pPr lvl="1"/>
            <a:r>
              <a:rPr lang="cs-CZ" b="1" dirty="0"/>
              <a:t>1 000 Kč</a:t>
            </a:r>
            <a:r>
              <a:rPr lang="cs-CZ" dirty="0"/>
              <a:t>	1 000 korun českých		1 000 CZK</a:t>
            </a:r>
          </a:p>
          <a:p>
            <a:pPr lvl="1"/>
            <a:r>
              <a:rPr lang="cs-CZ" dirty="0"/>
              <a:t>1 000 €		1 000 eur			</a:t>
            </a:r>
            <a:r>
              <a:rPr lang="cs-CZ" b="1" dirty="0"/>
              <a:t>1 000 EUR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G. Odkazy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45 LPV</a:t>
            </a:r>
          </a:p>
          <a:p>
            <a:endParaRPr lang="cs-CZ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60303947"/>
              </p:ext>
            </p:extLst>
          </p:nvPr>
        </p:nvGraphicFramePr>
        <p:xfrm>
          <a:off x="1379493" y="1864350"/>
          <a:ext cx="9783092" cy="3553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Obecně k paragrafovanému znění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Elektronický systém tvorby právních předpisů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Členění právního předpisu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Nadpisy v právních předpisech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Úvodní věty v právních předpisech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Některé požadavky na obsah právních předpisů I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H. Poznámky pod čarou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čl. 47 LPV</a:t>
            </a:r>
          </a:p>
          <a:p>
            <a:endParaRPr lang="cs-CZ" dirty="0"/>
          </a:p>
          <a:p>
            <a:r>
              <a:rPr lang="cs-CZ"/>
              <a:t>principy</a:t>
            </a:r>
            <a:endParaRPr lang="cs-CZ" dirty="0"/>
          </a:p>
          <a:p>
            <a:pPr lvl="1"/>
            <a:r>
              <a:rPr lang="cs-CZ" dirty="0"/>
              <a:t>nemá normativní povahu</a:t>
            </a:r>
          </a:p>
          <a:p>
            <a:pPr lvl="1"/>
            <a:r>
              <a:rPr lang="cs-CZ" dirty="0"/>
              <a:t>používat minimálně</a:t>
            </a:r>
          </a:p>
          <a:p>
            <a:endParaRPr lang="cs-CZ" dirty="0"/>
          </a:p>
          <a:p>
            <a:r>
              <a:rPr lang="cs-CZ" dirty="0"/>
              <a:t>nevýhody</a:t>
            </a:r>
          </a:p>
          <a:p>
            <a:pPr lvl="1"/>
            <a:r>
              <a:rPr lang="cs-CZ" dirty="0"/>
              <a:t>nemožnost novelizovat</a:t>
            </a:r>
          </a:p>
          <a:p>
            <a:pPr lvl="1"/>
            <a:r>
              <a:rPr lang="cs-CZ" dirty="0"/>
              <a:t>nenormativní odkazy</a:t>
            </a:r>
          </a:p>
          <a:p>
            <a:pPr lvl="1"/>
            <a:r>
              <a:rPr lang="cs-CZ" dirty="0"/>
              <a:t>nadužívání</a:t>
            </a:r>
          </a:p>
          <a:p>
            <a:pPr lvl="1"/>
            <a:endParaRPr lang="cs-CZ" dirty="0"/>
          </a:p>
          <a:p>
            <a:r>
              <a:rPr lang="cs-CZ" dirty="0"/>
              <a:t>roli poznámky pod čarou má plnit důvodová zpráva</a:t>
            </a:r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Legislativní pečlivosti zdar!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Obecně k paragrafovanému znění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b="1" dirty="0"/>
              <a:t>legislativně technické požadavky</a:t>
            </a:r>
          </a:p>
          <a:p>
            <a:pPr lvl="1"/>
            <a:r>
              <a:rPr lang="cs-CZ" dirty="0"/>
              <a:t>část sedmá LPV (čl. 25 až 75)</a:t>
            </a:r>
          </a:p>
          <a:p>
            <a:r>
              <a:rPr lang="cs-CZ" b="1" dirty="0"/>
              <a:t>požadavky na právní předpis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pravidlo pro elektronický systém tvorby právních předpisů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členění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nadpisy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úvodní věty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některé požadavky na obsah novely</a:t>
            </a:r>
          </a:p>
          <a:p>
            <a:pPr marL="1028700" lvl="1" indent="-571500">
              <a:buFont typeface="+mj-lt"/>
              <a:buAutoNum type="romanUcPeriod"/>
            </a:pPr>
            <a:r>
              <a:rPr lang="cs-CZ" dirty="0"/>
              <a:t>citace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377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25107-CC15-DCAE-E514-97C9C7D16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C2D249-C769-085F-33A4-F002D29E9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Elektronický systém tvorby právních předpisů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FA5ABCC-A9BE-822B-0B84-6B49760E8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96660F6-3D30-FCEB-D663-D8EA70FCD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24 LPV</a:t>
            </a:r>
          </a:p>
          <a:p>
            <a:r>
              <a:rPr lang="cs-CZ" dirty="0"/>
              <a:t>„elektronický systém vítězí nad pravidly pro tvorbu právních předpisů“</a:t>
            </a:r>
          </a:p>
          <a:p>
            <a:r>
              <a:rPr lang="cs-CZ" dirty="0"/>
              <a:t>„</a:t>
            </a:r>
            <a:r>
              <a:rPr lang="cs-CZ" i="1" dirty="0"/>
              <a:t>Probíhá-li tvorba návrhu právního předpisu prostřednictvím elektronického systému tvorby právních předpisů, legislativně technické požadavky podle této části a formální náležitosti právních předpisů podle příloh č. 1 až 3 k těmto legislativním pravidlům se použijí přiměřeně v rozsahu, v jakém to elektronický systém tvorby právních předpisů umožňuje.“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0705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Členění právního předpisu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25 až 29 LPV</a:t>
            </a:r>
          </a:p>
          <a:p>
            <a:r>
              <a:rPr lang="cs-CZ" dirty="0"/>
              <a:t>rozdílný přístup</a:t>
            </a:r>
          </a:p>
          <a:p>
            <a:pPr lvl="1"/>
            <a:r>
              <a:rPr lang="cs-CZ" dirty="0"/>
              <a:t>nový právní předpis</a:t>
            </a:r>
          </a:p>
          <a:p>
            <a:pPr lvl="2"/>
            <a:r>
              <a:rPr lang="cs-CZ" dirty="0"/>
              <a:t>zákon, nařízení vlády, vyhlášky</a:t>
            </a:r>
          </a:p>
          <a:p>
            <a:pPr lvl="2"/>
            <a:r>
              <a:rPr lang="cs-CZ" dirty="0"/>
              <a:t>ústavní zákon</a:t>
            </a:r>
          </a:p>
          <a:p>
            <a:pPr lvl="1"/>
            <a:r>
              <a:rPr lang="cs-CZ" dirty="0"/>
              <a:t>novela právního předpisu</a:t>
            </a:r>
          </a:p>
          <a:p>
            <a:pPr lvl="1"/>
            <a:r>
              <a:rPr lang="cs-CZ" dirty="0"/>
              <a:t>tzv. „legislativní složenina“</a:t>
            </a:r>
          </a:p>
          <a:p>
            <a:pPr lvl="2"/>
            <a:r>
              <a:rPr lang="cs-CZ" dirty="0"/>
              <a:t>čl. 28 odst. 5 a 6 </a:t>
            </a:r>
            <a:r>
              <a:rPr lang="cs-CZ" dirty="0" err="1"/>
              <a:t>LPV</a:t>
            </a:r>
            <a:endParaRPr lang="cs-CZ" dirty="0"/>
          </a:p>
          <a:p>
            <a:pPr lvl="2"/>
            <a:r>
              <a:rPr lang="cs-CZ" dirty="0"/>
              <a:t>jen novely</a:t>
            </a:r>
          </a:p>
          <a:p>
            <a:pPr lvl="2"/>
            <a:r>
              <a:rPr lang="cs-CZ" dirty="0"/>
              <a:t>nový zákon a novely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Členění nového předpisu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                                            ČÁST PRVNÍ</a:t>
            </a:r>
          </a:p>
          <a:p>
            <a:pPr marL="0" indent="0">
              <a:buNone/>
            </a:pPr>
            <a:r>
              <a:rPr lang="cs-CZ" dirty="0"/>
              <a:t>                                                </a:t>
            </a:r>
            <a:r>
              <a:rPr lang="it-IT" dirty="0"/>
              <a:t>Hlava I </a:t>
            </a:r>
          </a:p>
          <a:p>
            <a:pPr marL="0" indent="0">
              <a:buNone/>
            </a:pPr>
            <a:r>
              <a:rPr lang="cs-CZ" dirty="0"/>
              <a:t>                                                 Díl </a:t>
            </a:r>
            <a:r>
              <a:rPr lang="cs-CZ" dirty="0">
                <a:latin typeface="+mn-lt"/>
              </a:rPr>
              <a:t>1</a:t>
            </a:r>
          </a:p>
          <a:p>
            <a:pPr marL="0" indent="0">
              <a:buNone/>
            </a:pPr>
            <a:r>
              <a:rPr lang="cs-CZ" dirty="0"/>
              <a:t>                                                Oddíl </a:t>
            </a:r>
            <a:r>
              <a:rPr lang="cs-CZ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                                             Pododdíl </a:t>
            </a:r>
            <a:r>
              <a:rPr lang="cs-CZ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§ 1 (případně Čl. 1)</a:t>
            </a:r>
          </a:p>
          <a:p>
            <a:pPr marL="0" indent="0">
              <a:buNone/>
            </a:pPr>
            <a:r>
              <a:rPr lang="cs-CZ" dirty="0"/>
              <a:t>(1)</a:t>
            </a:r>
          </a:p>
          <a:p>
            <a:pPr marL="0" indent="0">
              <a:buNone/>
            </a:pPr>
            <a:r>
              <a:rPr lang="cs-CZ" dirty="0"/>
              <a:t>a)</a:t>
            </a:r>
          </a:p>
          <a:p>
            <a:pPr marL="0" indent="0">
              <a:buNone/>
            </a:pPr>
            <a:r>
              <a:rPr lang="cs-CZ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Příloha</a:t>
            </a:r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Členění novely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                                        ČÁST PRVNÍ</a:t>
            </a:r>
          </a:p>
          <a:p>
            <a:pPr marL="0" indent="0">
              <a:buNone/>
            </a:pPr>
            <a:r>
              <a:rPr lang="cs-CZ" dirty="0"/>
              <a:t>                                                 Čl.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1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Nadpisy v právních předpisech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/>
          </a:bodyPr>
          <a:lstStyle/>
          <a:p>
            <a:r>
              <a:rPr lang="cs-CZ" dirty="0"/>
              <a:t>čl. 30 až 35 LPV</a:t>
            </a:r>
          </a:p>
          <a:p>
            <a:endParaRPr lang="cs-CZ" dirty="0"/>
          </a:p>
          <a:p>
            <a:r>
              <a:rPr lang="cs-CZ" dirty="0"/>
              <a:t>stručné a výstižné vyjádření obsahu</a:t>
            </a:r>
          </a:p>
          <a:p>
            <a:endParaRPr lang="cs-CZ" dirty="0"/>
          </a:p>
          <a:p>
            <a:r>
              <a:rPr lang="cs-CZ" dirty="0"/>
              <a:t>nadpis</a:t>
            </a:r>
          </a:p>
          <a:p>
            <a:pPr lvl="1"/>
            <a:r>
              <a:rPr lang="cs-CZ" dirty="0"/>
              <a:t>právního předpisu</a:t>
            </a:r>
          </a:p>
          <a:p>
            <a:pPr lvl="1"/>
            <a:r>
              <a:rPr lang="cs-CZ" dirty="0"/>
              <a:t>částí, hlav, dílů, oddílů, pododdílů, paragrafů, článků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Nadpis právního předpisu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C9544E0-2196-429E-8B01-8E77640E4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3"/>
            <a:ext cx="10515600" cy="41751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součásti</a:t>
            </a:r>
          </a:p>
          <a:p>
            <a:pPr lvl="1"/>
            <a:r>
              <a:rPr lang="cs-CZ" dirty="0"/>
              <a:t>označení 					</a:t>
            </a:r>
            <a:r>
              <a:rPr lang="cs-CZ" b="1" dirty="0"/>
              <a:t>ZÁKON</a:t>
            </a:r>
          </a:p>
          <a:p>
            <a:pPr lvl="1"/>
            <a:r>
              <a:rPr lang="cs-CZ" dirty="0"/>
              <a:t>datum					 ze dne 25. ledna 2023</a:t>
            </a:r>
          </a:p>
          <a:p>
            <a:pPr lvl="1"/>
            <a:r>
              <a:rPr lang="cs-CZ" dirty="0"/>
              <a:t>název právního předpisu  	       </a:t>
            </a:r>
            <a:r>
              <a:rPr lang="cs-CZ" b="1" dirty="0"/>
              <a:t>o koordinaci spolupráce s 							Evropským úřadem pro boj proti 								podvodům</a:t>
            </a:r>
          </a:p>
          <a:p>
            <a:r>
              <a:rPr lang="cs-CZ" dirty="0"/>
              <a:t>zkrácený název</a:t>
            </a:r>
          </a:p>
          <a:p>
            <a:pPr lvl="1"/>
            <a:r>
              <a:rPr lang="cs-CZ" b="1" dirty="0"/>
              <a:t>o lesích a o změně a doplnění některých zákonů (lesní zákon)</a:t>
            </a:r>
          </a:p>
          <a:p>
            <a:pPr lvl="1"/>
            <a:r>
              <a:rPr lang="cs-CZ" b="1" dirty="0"/>
              <a:t>o obcích (obecní zřízení)</a:t>
            </a:r>
          </a:p>
          <a:p>
            <a:r>
              <a:rPr lang="cs-CZ" b="1" dirty="0"/>
              <a:t>příklady v LPV</a:t>
            </a:r>
          </a:p>
          <a:p>
            <a:pPr lvl="1"/>
            <a:r>
              <a:rPr lang="cs-CZ" dirty="0"/>
              <a:t>čl. 31 až 33 LPV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55065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869</Words>
  <Application>Microsoft Office PowerPoint</Application>
  <PresentationFormat>Širokoúhlá obrazovka</PresentationFormat>
  <Paragraphs>196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Gill Sans MT</vt:lpstr>
      <vt:lpstr>Motiv Office</vt:lpstr>
      <vt:lpstr>Paragrafované znění I</vt:lpstr>
      <vt:lpstr>Osnova</vt:lpstr>
      <vt:lpstr>1. Obecně k paragrafovanému znění</vt:lpstr>
      <vt:lpstr>2. Elektronický systém tvorby právních předpisů </vt:lpstr>
      <vt:lpstr>3. Členění právního předpisu</vt:lpstr>
      <vt:lpstr>Členění nového předpisu</vt:lpstr>
      <vt:lpstr>Členění novely</vt:lpstr>
      <vt:lpstr>4. Nadpisy v právních předpisech</vt:lpstr>
      <vt:lpstr>Nadpis právního předpisu</vt:lpstr>
      <vt:lpstr>Nadpisy částí, hlav, dílů …</vt:lpstr>
      <vt:lpstr>5. Úvodní věty v právních předpisech</vt:lpstr>
      <vt:lpstr>6. Některé požadavky na obsah PP I</vt:lpstr>
      <vt:lpstr>A. Základní ustanovení</vt:lpstr>
      <vt:lpstr>B. Terminologie</vt:lpstr>
      <vt:lpstr>C. Legislativní zkratky</vt:lpstr>
      <vt:lpstr>D. Obdobně a přiměřeně</vt:lpstr>
      <vt:lpstr>E. Varianty a výčty</vt:lpstr>
      <vt:lpstr>F. Číslovky a peněžní částky</vt:lpstr>
      <vt:lpstr>G. Odkazy</vt:lpstr>
      <vt:lpstr>H. Poznámky pod čarou</vt:lpstr>
      <vt:lpstr>Legislativní pečlivosti zdar!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88</cp:revision>
  <dcterms:created xsi:type="dcterms:W3CDTF">2019-09-25T20:27:52Z</dcterms:created>
  <dcterms:modified xsi:type="dcterms:W3CDTF">2026-02-27T11:13:58Z</dcterms:modified>
</cp:coreProperties>
</file>