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64" r:id="rId3"/>
    <p:sldId id="265" r:id="rId4"/>
    <p:sldId id="279" r:id="rId5"/>
    <p:sldId id="307" r:id="rId6"/>
    <p:sldId id="280" r:id="rId7"/>
    <p:sldId id="281" r:id="rId8"/>
    <p:sldId id="325" r:id="rId9"/>
    <p:sldId id="326" r:id="rId10"/>
    <p:sldId id="327" r:id="rId11"/>
    <p:sldId id="358" r:id="rId12"/>
    <p:sldId id="359" r:id="rId13"/>
    <p:sldId id="360" r:id="rId14"/>
    <p:sldId id="361" r:id="rId15"/>
    <p:sldId id="328" r:id="rId16"/>
    <p:sldId id="285" r:id="rId17"/>
    <p:sldId id="288" r:id="rId18"/>
    <p:sldId id="289" r:id="rId19"/>
    <p:sldId id="263" r:id="rId2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0" autoAdjust="0"/>
    <p:restoredTop sz="75265" autoAdjust="0"/>
  </p:normalViewPr>
  <p:slideViewPr>
    <p:cSldViewPr snapToGrid="0" showGuides="1">
      <p:cViewPr varScale="1">
        <p:scale>
          <a:sx n="71" d="100"/>
          <a:sy n="71" d="100"/>
        </p:scale>
        <p:origin x="474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4FBB5E5A-6FFA-4940-B6A5-D497D4FDC452}"/>
    <pc:docChg chg="modSld">
      <pc:chgData name="Radim Boháč" userId="e5098a9a-6a28-40ce-ac6e-47e9b8c9add8" providerId="ADAL" clId="{4FBB5E5A-6FFA-4940-B6A5-D497D4FDC452}" dt="2026-02-07T19:44:03.915" v="9" actId="20577"/>
      <pc:docMkLst>
        <pc:docMk/>
      </pc:docMkLst>
      <pc:sldChg chg="modSp mod">
        <pc:chgData name="Radim Boháč" userId="e5098a9a-6a28-40ce-ac6e-47e9b8c9add8" providerId="ADAL" clId="{4FBB5E5A-6FFA-4940-B6A5-D497D4FDC452}" dt="2026-02-07T19:44:03.915" v="9" actId="20577"/>
        <pc:sldMkLst>
          <pc:docMk/>
          <pc:sldMk cId="4086439368" sldId="256"/>
        </pc:sldMkLst>
        <pc:spChg chg="mod">
          <ac:chgData name="Radim Boháč" userId="e5098a9a-6a28-40ce-ac6e-47e9b8c9add8" providerId="ADAL" clId="{4FBB5E5A-6FFA-4940-B6A5-D497D4FDC452}" dt="2026-02-07T19:44:03.915" v="9" actId="20577"/>
          <ac:spMkLst>
            <pc:docMk/>
            <pc:sldMk cId="4086439368" sldId="256"/>
            <ac:spMk id="7" creationId="{789D5057-A154-4798-978D-6C9909FC8D3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B54F1D-421F-43E5-A92A-3C6D75B064BF}" type="doc">
      <dgm:prSet loTypeId="urn:microsoft.com/office/officeart/2005/8/layout/orgChart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B46A655F-DBA6-4DBE-BC4E-3802EE2E8A3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Subjekt daňověprávního vztahu</a:t>
          </a:r>
        </a:p>
      </dgm:t>
    </dgm:pt>
    <dgm:pt modelId="{6912ACEC-4051-47C3-BA4B-7BFD9EF291CE}" type="parTrans" cxnId="{B6EE2EA4-06F5-4FBA-88C1-D73C2F7D6E6A}">
      <dgm:prSet/>
      <dgm:spPr/>
      <dgm:t>
        <a:bodyPr/>
        <a:lstStyle/>
        <a:p>
          <a:endParaRPr lang="cs-CZ"/>
        </a:p>
      </dgm:t>
    </dgm:pt>
    <dgm:pt modelId="{2C242AC6-A80A-4D32-94AD-25D0C9EF2751}" type="sibTrans" cxnId="{B6EE2EA4-06F5-4FBA-88C1-D73C2F7D6E6A}">
      <dgm:prSet/>
      <dgm:spPr/>
      <dgm:t>
        <a:bodyPr/>
        <a:lstStyle/>
        <a:p>
          <a:endParaRPr lang="cs-CZ"/>
        </a:p>
      </dgm:t>
    </dgm:pt>
    <dgm:pt modelId="{E4793E75-A287-4E0F-8CA3-CE2AD6DFEEB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stát (veřejná moc)</a:t>
          </a:r>
        </a:p>
      </dgm:t>
    </dgm:pt>
    <dgm:pt modelId="{5BAB35A3-DC22-4DA7-A101-52DC5335BFFC}" type="parTrans" cxnId="{8C744224-C379-4A06-B4D5-6259D9A41F0A}">
      <dgm:prSet/>
      <dgm:spPr/>
      <dgm:t>
        <a:bodyPr/>
        <a:lstStyle/>
        <a:p>
          <a:endParaRPr lang="cs-CZ"/>
        </a:p>
      </dgm:t>
    </dgm:pt>
    <dgm:pt modelId="{EF708648-D8A9-42CB-9DFB-ACEFBAF4ABB0}" type="sibTrans" cxnId="{8C744224-C379-4A06-B4D5-6259D9A41F0A}">
      <dgm:prSet/>
      <dgm:spPr/>
      <dgm:t>
        <a:bodyPr/>
        <a:lstStyle/>
        <a:p>
          <a:endParaRPr lang="cs-CZ"/>
        </a:p>
      </dgm:t>
    </dgm:pt>
    <dgm:pt modelId="{20C23236-30D0-4BFA-A8BC-2E0E493EB6C1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subjekt daně</a:t>
          </a:r>
        </a:p>
      </dgm:t>
    </dgm:pt>
    <dgm:pt modelId="{C0847E01-EC6D-4BEC-A309-D96DA3A43E30}" type="parTrans" cxnId="{3F9BE906-8928-4B3E-B73E-B000A20A4791}">
      <dgm:prSet/>
      <dgm:spPr/>
      <dgm:t>
        <a:bodyPr/>
        <a:lstStyle/>
        <a:p>
          <a:endParaRPr lang="cs-CZ"/>
        </a:p>
      </dgm:t>
    </dgm:pt>
    <dgm:pt modelId="{DFD57CCB-77DD-4B12-802B-A42E3B2C125C}" type="sibTrans" cxnId="{3F9BE906-8928-4B3E-B73E-B000A20A4791}">
      <dgm:prSet/>
      <dgm:spPr/>
      <dgm:t>
        <a:bodyPr/>
        <a:lstStyle/>
        <a:p>
          <a:endParaRPr lang="cs-CZ"/>
        </a:p>
      </dgm:t>
    </dgm:pt>
    <dgm:pt modelId="{4711F4C1-6E5E-4D43-8ECB-5001B3AAC878}" type="pres">
      <dgm:prSet presAssocID="{7DB54F1D-421F-43E5-A92A-3C6D75B064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2BE670B-AEB9-4E46-90D2-D02E3EEA46F8}" type="pres">
      <dgm:prSet presAssocID="{B46A655F-DBA6-4DBE-BC4E-3802EE2E8A37}" presName="hierRoot1" presStyleCnt="0">
        <dgm:presLayoutVars>
          <dgm:hierBranch val="init"/>
        </dgm:presLayoutVars>
      </dgm:prSet>
      <dgm:spPr/>
    </dgm:pt>
    <dgm:pt modelId="{ECE6CA36-8CB3-4A88-95E5-580BF985520B}" type="pres">
      <dgm:prSet presAssocID="{B46A655F-DBA6-4DBE-BC4E-3802EE2E8A37}" presName="rootComposite1" presStyleCnt="0"/>
      <dgm:spPr/>
    </dgm:pt>
    <dgm:pt modelId="{4A27AC9E-4AE3-4996-B6F4-29C21DAAFFC9}" type="pres">
      <dgm:prSet presAssocID="{B46A655F-DBA6-4DBE-BC4E-3802EE2E8A37}" presName="rootText1" presStyleLbl="node0" presStyleIdx="0" presStyleCnt="1">
        <dgm:presLayoutVars>
          <dgm:chPref val="3"/>
        </dgm:presLayoutVars>
      </dgm:prSet>
      <dgm:spPr/>
    </dgm:pt>
    <dgm:pt modelId="{CB2AEB03-8DC1-4690-94A9-F0BCE915BB07}" type="pres">
      <dgm:prSet presAssocID="{B46A655F-DBA6-4DBE-BC4E-3802EE2E8A37}" presName="rootConnector1" presStyleLbl="node1" presStyleIdx="0" presStyleCnt="0"/>
      <dgm:spPr/>
    </dgm:pt>
    <dgm:pt modelId="{B0621DD3-35AD-482D-A6CC-36ED8CC42B58}" type="pres">
      <dgm:prSet presAssocID="{B46A655F-DBA6-4DBE-BC4E-3802EE2E8A37}" presName="hierChild2" presStyleCnt="0"/>
      <dgm:spPr/>
    </dgm:pt>
    <dgm:pt modelId="{AE63962A-9181-4688-B1A9-28585AAEE28C}" type="pres">
      <dgm:prSet presAssocID="{5BAB35A3-DC22-4DA7-A101-52DC5335BFFC}" presName="Name37" presStyleLbl="parChTrans1D2" presStyleIdx="0" presStyleCnt="2"/>
      <dgm:spPr/>
    </dgm:pt>
    <dgm:pt modelId="{F4345C83-C382-47E8-8CDC-1536CD7D5D25}" type="pres">
      <dgm:prSet presAssocID="{E4793E75-A287-4E0F-8CA3-CE2AD6DFEEBB}" presName="hierRoot2" presStyleCnt="0">
        <dgm:presLayoutVars>
          <dgm:hierBranch val="init"/>
        </dgm:presLayoutVars>
      </dgm:prSet>
      <dgm:spPr/>
    </dgm:pt>
    <dgm:pt modelId="{47018BFB-567E-44B8-8B42-305810C69E1F}" type="pres">
      <dgm:prSet presAssocID="{E4793E75-A287-4E0F-8CA3-CE2AD6DFEEBB}" presName="rootComposite" presStyleCnt="0"/>
      <dgm:spPr/>
    </dgm:pt>
    <dgm:pt modelId="{81D5A58A-7C03-4931-B1E2-4851EC151CC8}" type="pres">
      <dgm:prSet presAssocID="{E4793E75-A287-4E0F-8CA3-CE2AD6DFEEBB}" presName="rootText" presStyleLbl="node2" presStyleIdx="0" presStyleCnt="2">
        <dgm:presLayoutVars>
          <dgm:chPref val="3"/>
        </dgm:presLayoutVars>
      </dgm:prSet>
      <dgm:spPr/>
    </dgm:pt>
    <dgm:pt modelId="{D60C9744-68A6-459F-AEF3-A9370856C3B3}" type="pres">
      <dgm:prSet presAssocID="{E4793E75-A287-4E0F-8CA3-CE2AD6DFEEBB}" presName="rootConnector" presStyleLbl="node2" presStyleIdx="0" presStyleCnt="2"/>
      <dgm:spPr/>
    </dgm:pt>
    <dgm:pt modelId="{387E0C08-92AC-4025-AD36-B5B9A9186821}" type="pres">
      <dgm:prSet presAssocID="{E4793E75-A287-4E0F-8CA3-CE2AD6DFEEBB}" presName="hierChild4" presStyleCnt="0"/>
      <dgm:spPr/>
    </dgm:pt>
    <dgm:pt modelId="{C68283FB-87B3-445C-B9C4-F6A9A07B9D98}" type="pres">
      <dgm:prSet presAssocID="{E4793E75-A287-4E0F-8CA3-CE2AD6DFEEBB}" presName="hierChild5" presStyleCnt="0"/>
      <dgm:spPr/>
    </dgm:pt>
    <dgm:pt modelId="{B0C26E4C-D603-4EFA-864E-1D355BB97439}" type="pres">
      <dgm:prSet presAssocID="{C0847E01-EC6D-4BEC-A309-D96DA3A43E30}" presName="Name37" presStyleLbl="parChTrans1D2" presStyleIdx="1" presStyleCnt="2"/>
      <dgm:spPr/>
    </dgm:pt>
    <dgm:pt modelId="{CCA868A1-D77F-475A-82B2-5CCE97EE291E}" type="pres">
      <dgm:prSet presAssocID="{20C23236-30D0-4BFA-A8BC-2E0E493EB6C1}" presName="hierRoot2" presStyleCnt="0">
        <dgm:presLayoutVars>
          <dgm:hierBranch val="init"/>
        </dgm:presLayoutVars>
      </dgm:prSet>
      <dgm:spPr/>
    </dgm:pt>
    <dgm:pt modelId="{7A2F7F5C-3802-4C02-BF9A-50E1F739CF9B}" type="pres">
      <dgm:prSet presAssocID="{20C23236-30D0-4BFA-A8BC-2E0E493EB6C1}" presName="rootComposite" presStyleCnt="0"/>
      <dgm:spPr/>
    </dgm:pt>
    <dgm:pt modelId="{D445F7FF-C1F1-4F54-BA49-D8F8C63E5D6A}" type="pres">
      <dgm:prSet presAssocID="{20C23236-30D0-4BFA-A8BC-2E0E493EB6C1}" presName="rootText" presStyleLbl="node2" presStyleIdx="1" presStyleCnt="2">
        <dgm:presLayoutVars>
          <dgm:chPref val="3"/>
        </dgm:presLayoutVars>
      </dgm:prSet>
      <dgm:spPr/>
    </dgm:pt>
    <dgm:pt modelId="{52E3C9E5-82A7-442F-8504-A3861DD42E09}" type="pres">
      <dgm:prSet presAssocID="{20C23236-30D0-4BFA-A8BC-2E0E493EB6C1}" presName="rootConnector" presStyleLbl="node2" presStyleIdx="1" presStyleCnt="2"/>
      <dgm:spPr/>
    </dgm:pt>
    <dgm:pt modelId="{8A73E7DA-81BD-46BF-A905-D667DA9970F9}" type="pres">
      <dgm:prSet presAssocID="{20C23236-30D0-4BFA-A8BC-2E0E493EB6C1}" presName="hierChild4" presStyleCnt="0"/>
      <dgm:spPr/>
    </dgm:pt>
    <dgm:pt modelId="{C05E06E8-B716-4B44-A982-823E7267B54D}" type="pres">
      <dgm:prSet presAssocID="{20C23236-30D0-4BFA-A8BC-2E0E493EB6C1}" presName="hierChild5" presStyleCnt="0"/>
      <dgm:spPr/>
    </dgm:pt>
    <dgm:pt modelId="{34AA835A-CE52-481D-B726-8A1D9B434FE9}" type="pres">
      <dgm:prSet presAssocID="{B46A655F-DBA6-4DBE-BC4E-3802EE2E8A37}" presName="hierChild3" presStyleCnt="0"/>
      <dgm:spPr/>
    </dgm:pt>
  </dgm:ptLst>
  <dgm:cxnLst>
    <dgm:cxn modelId="{3F9BE906-8928-4B3E-B73E-B000A20A4791}" srcId="{B46A655F-DBA6-4DBE-BC4E-3802EE2E8A37}" destId="{20C23236-30D0-4BFA-A8BC-2E0E493EB6C1}" srcOrd="1" destOrd="0" parTransId="{C0847E01-EC6D-4BEC-A309-D96DA3A43E30}" sibTransId="{DFD57CCB-77DD-4B12-802B-A42E3B2C125C}"/>
    <dgm:cxn modelId="{FE79A318-CC55-41AD-AE67-1150382439A6}" type="presOf" srcId="{B46A655F-DBA6-4DBE-BC4E-3802EE2E8A37}" destId="{4A27AC9E-4AE3-4996-B6F4-29C21DAAFFC9}" srcOrd="0" destOrd="0" presId="urn:microsoft.com/office/officeart/2005/8/layout/orgChart1"/>
    <dgm:cxn modelId="{8C744224-C379-4A06-B4D5-6259D9A41F0A}" srcId="{B46A655F-DBA6-4DBE-BC4E-3802EE2E8A37}" destId="{E4793E75-A287-4E0F-8CA3-CE2AD6DFEEBB}" srcOrd="0" destOrd="0" parTransId="{5BAB35A3-DC22-4DA7-A101-52DC5335BFFC}" sibTransId="{EF708648-D8A9-42CB-9DFB-ACEFBAF4ABB0}"/>
    <dgm:cxn modelId="{BC575E34-D72D-4790-A20A-81D1BC9BF599}" type="presOf" srcId="{20C23236-30D0-4BFA-A8BC-2E0E493EB6C1}" destId="{D445F7FF-C1F1-4F54-BA49-D8F8C63E5D6A}" srcOrd="0" destOrd="0" presId="urn:microsoft.com/office/officeart/2005/8/layout/orgChart1"/>
    <dgm:cxn modelId="{E73E7A36-2BD9-4C55-A5D3-CA82CFA94A2D}" type="presOf" srcId="{5BAB35A3-DC22-4DA7-A101-52DC5335BFFC}" destId="{AE63962A-9181-4688-B1A9-28585AAEE28C}" srcOrd="0" destOrd="0" presId="urn:microsoft.com/office/officeart/2005/8/layout/orgChart1"/>
    <dgm:cxn modelId="{AD2F6E3C-234F-4E91-87B6-1670A47E2B88}" type="presOf" srcId="{C0847E01-EC6D-4BEC-A309-D96DA3A43E30}" destId="{B0C26E4C-D603-4EFA-864E-1D355BB97439}" srcOrd="0" destOrd="0" presId="urn:microsoft.com/office/officeart/2005/8/layout/orgChart1"/>
    <dgm:cxn modelId="{B6EE2EA4-06F5-4FBA-88C1-D73C2F7D6E6A}" srcId="{7DB54F1D-421F-43E5-A92A-3C6D75B064BF}" destId="{B46A655F-DBA6-4DBE-BC4E-3802EE2E8A37}" srcOrd="0" destOrd="0" parTransId="{6912ACEC-4051-47C3-BA4B-7BFD9EF291CE}" sibTransId="{2C242AC6-A80A-4D32-94AD-25D0C9EF2751}"/>
    <dgm:cxn modelId="{176C80AA-BD68-42C5-97C2-D92648557DC6}" type="presOf" srcId="{B46A655F-DBA6-4DBE-BC4E-3802EE2E8A37}" destId="{CB2AEB03-8DC1-4690-94A9-F0BCE915BB07}" srcOrd="1" destOrd="0" presId="urn:microsoft.com/office/officeart/2005/8/layout/orgChart1"/>
    <dgm:cxn modelId="{2616C8AB-E091-4D89-9833-3C9DDF3981F5}" type="presOf" srcId="{20C23236-30D0-4BFA-A8BC-2E0E493EB6C1}" destId="{52E3C9E5-82A7-442F-8504-A3861DD42E09}" srcOrd="1" destOrd="0" presId="urn:microsoft.com/office/officeart/2005/8/layout/orgChart1"/>
    <dgm:cxn modelId="{7D5847BE-F89F-450D-B6D2-FA64512387F4}" type="presOf" srcId="{E4793E75-A287-4E0F-8CA3-CE2AD6DFEEBB}" destId="{D60C9744-68A6-459F-AEF3-A9370856C3B3}" srcOrd="1" destOrd="0" presId="urn:microsoft.com/office/officeart/2005/8/layout/orgChart1"/>
    <dgm:cxn modelId="{E572EAD2-C5D8-4A7E-9BE3-D62E768441D4}" type="presOf" srcId="{E4793E75-A287-4E0F-8CA3-CE2AD6DFEEBB}" destId="{81D5A58A-7C03-4931-B1E2-4851EC151CC8}" srcOrd="0" destOrd="0" presId="urn:microsoft.com/office/officeart/2005/8/layout/orgChart1"/>
    <dgm:cxn modelId="{127ED7DC-78D4-40DF-A18A-5A9D38144837}" type="presOf" srcId="{7DB54F1D-421F-43E5-A92A-3C6D75B064BF}" destId="{4711F4C1-6E5E-4D43-8ECB-5001B3AAC878}" srcOrd="0" destOrd="0" presId="urn:microsoft.com/office/officeart/2005/8/layout/orgChart1"/>
    <dgm:cxn modelId="{9CB7C1D1-FCA1-4567-830B-6A9AFDFE887E}" type="presParOf" srcId="{4711F4C1-6E5E-4D43-8ECB-5001B3AAC878}" destId="{72BE670B-AEB9-4E46-90D2-D02E3EEA46F8}" srcOrd="0" destOrd="0" presId="urn:microsoft.com/office/officeart/2005/8/layout/orgChart1"/>
    <dgm:cxn modelId="{C7442ABF-91EF-4731-8EC9-2DA9E970CF33}" type="presParOf" srcId="{72BE670B-AEB9-4E46-90D2-D02E3EEA46F8}" destId="{ECE6CA36-8CB3-4A88-95E5-580BF985520B}" srcOrd="0" destOrd="0" presId="urn:microsoft.com/office/officeart/2005/8/layout/orgChart1"/>
    <dgm:cxn modelId="{272B37D0-A562-4542-989F-60582AB56C07}" type="presParOf" srcId="{ECE6CA36-8CB3-4A88-95E5-580BF985520B}" destId="{4A27AC9E-4AE3-4996-B6F4-29C21DAAFFC9}" srcOrd="0" destOrd="0" presId="urn:microsoft.com/office/officeart/2005/8/layout/orgChart1"/>
    <dgm:cxn modelId="{21B70BF6-6DAF-4706-9AC7-5F90BF0F0485}" type="presParOf" srcId="{ECE6CA36-8CB3-4A88-95E5-580BF985520B}" destId="{CB2AEB03-8DC1-4690-94A9-F0BCE915BB07}" srcOrd="1" destOrd="0" presId="urn:microsoft.com/office/officeart/2005/8/layout/orgChart1"/>
    <dgm:cxn modelId="{B97713C8-F233-4C20-9F14-29ECE07B2BAA}" type="presParOf" srcId="{72BE670B-AEB9-4E46-90D2-D02E3EEA46F8}" destId="{B0621DD3-35AD-482D-A6CC-36ED8CC42B58}" srcOrd="1" destOrd="0" presId="urn:microsoft.com/office/officeart/2005/8/layout/orgChart1"/>
    <dgm:cxn modelId="{FED421B5-D15F-40B4-9408-826BBAA11E08}" type="presParOf" srcId="{B0621DD3-35AD-482D-A6CC-36ED8CC42B58}" destId="{AE63962A-9181-4688-B1A9-28585AAEE28C}" srcOrd="0" destOrd="0" presId="urn:microsoft.com/office/officeart/2005/8/layout/orgChart1"/>
    <dgm:cxn modelId="{228D8540-7873-416D-A5FC-E7B8C144D282}" type="presParOf" srcId="{B0621DD3-35AD-482D-A6CC-36ED8CC42B58}" destId="{F4345C83-C382-47E8-8CDC-1536CD7D5D25}" srcOrd="1" destOrd="0" presId="urn:microsoft.com/office/officeart/2005/8/layout/orgChart1"/>
    <dgm:cxn modelId="{2B4593B0-9E58-4EB1-A0C0-D1BA11D7BB01}" type="presParOf" srcId="{F4345C83-C382-47E8-8CDC-1536CD7D5D25}" destId="{47018BFB-567E-44B8-8B42-305810C69E1F}" srcOrd="0" destOrd="0" presId="urn:microsoft.com/office/officeart/2005/8/layout/orgChart1"/>
    <dgm:cxn modelId="{B3B0B054-3408-4BF7-842B-E259A5F0331A}" type="presParOf" srcId="{47018BFB-567E-44B8-8B42-305810C69E1F}" destId="{81D5A58A-7C03-4931-B1E2-4851EC151CC8}" srcOrd="0" destOrd="0" presId="urn:microsoft.com/office/officeart/2005/8/layout/orgChart1"/>
    <dgm:cxn modelId="{1F98C17B-A5FE-41C7-853F-9CDEA45202CF}" type="presParOf" srcId="{47018BFB-567E-44B8-8B42-305810C69E1F}" destId="{D60C9744-68A6-459F-AEF3-A9370856C3B3}" srcOrd="1" destOrd="0" presId="urn:microsoft.com/office/officeart/2005/8/layout/orgChart1"/>
    <dgm:cxn modelId="{EB4C2590-D1CD-4BC9-AA85-C6765D99AD4B}" type="presParOf" srcId="{F4345C83-C382-47E8-8CDC-1536CD7D5D25}" destId="{387E0C08-92AC-4025-AD36-B5B9A9186821}" srcOrd="1" destOrd="0" presId="urn:microsoft.com/office/officeart/2005/8/layout/orgChart1"/>
    <dgm:cxn modelId="{E194A1B7-C4DB-40C1-9FE6-F8BFF95C88B0}" type="presParOf" srcId="{F4345C83-C382-47E8-8CDC-1536CD7D5D25}" destId="{C68283FB-87B3-445C-B9C4-F6A9A07B9D98}" srcOrd="2" destOrd="0" presId="urn:microsoft.com/office/officeart/2005/8/layout/orgChart1"/>
    <dgm:cxn modelId="{FB7F6900-5D0C-460F-B7D1-05BA1E983B22}" type="presParOf" srcId="{B0621DD3-35AD-482D-A6CC-36ED8CC42B58}" destId="{B0C26E4C-D603-4EFA-864E-1D355BB97439}" srcOrd="2" destOrd="0" presId="urn:microsoft.com/office/officeart/2005/8/layout/orgChart1"/>
    <dgm:cxn modelId="{3C227E94-098B-448F-9156-A3B16912FBE4}" type="presParOf" srcId="{B0621DD3-35AD-482D-A6CC-36ED8CC42B58}" destId="{CCA868A1-D77F-475A-82B2-5CCE97EE291E}" srcOrd="3" destOrd="0" presId="urn:microsoft.com/office/officeart/2005/8/layout/orgChart1"/>
    <dgm:cxn modelId="{7F9888E8-6262-4235-9B97-EA1E276CA5E3}" type="presParOf" srcId="{CCA868A1-D77F-475A-82B2-5CCE97EE291E}" destId="{7A2F7F5C-3802-4C02-BF9A-50E1F739CF9B}" srcOrd="0" destOrd="0" presId="urn:microsoft.com/office/officeart/2005/8/layout/orgChart1"/>
    <dgm:cxn modelId="{BF750826-CED4-43CB-A7BE-A8E738E22C29}" type="presParOf" srcId="{7A2F7F5C-3802-4C02-BF9A-50E1F739CF9B}" destId="{D445F7FF-C1F1-4F54-BA49-D8F8C63E5D6A}" srcOrd="0" destOrd="0" presId="urn:microsoft.com/office/officeart/2005/8/layout/orgChart1"/>
    <dgm:cxn modelId="{AFC858FE-03F5-4997-B5EE-615C1CB30A35}" type="presParOf" srcId="{7A2F7F5C-3802-4C02-BF9A-50E1F739CF9B}" destId="{52E3C9E5-82A7-442F-8504-A3861DD42E09}" srcOrd="1" destOrd="0" presId="urn:microsoft.com/office/officeart/2005/8/layout/orgChart1"/>
    <dgm:cxn modelId="{5035F521-E888-42C5-BD64-03A398788001}" type="presParOf" srcId="{CCA868A1-D77F-475A-82B2-5CCE97EE291E}" destId="{8A73E7DA-81BD-46BF-A905-D667DA9970F9}" srcOrd="1" destOrd="0" presId="urn:microsoft.com/office/officeart/2005/8/layout/orgChart1"/>
    <dgm:cxn modelId="{2B8403AC-4E85-4A1A-9C1B-C493DA3B08EE}" type="presParOf" srcId="{CCA868A1-D77F-475A-82B2-5CCE97EE291E}" destId="{C05E06E8-B716-4B44-A982-823E7267B54D}" srcOrd="2" destOrd="0" presId="urn:microsoft.com/office/officeart/2005/8/layout/orgChart1"/>
    <dgm:cxn modelId="{92481A30-D3D4-49B6-A81B-CCB1D210B002}" type="presParOf" srcId="{72BE670B-AEB9-4E46-90D2-D02E3EEA46F8}" destId="{34AA835A-CE52-481D-B726-8A1D9B434FE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B54F1D-421F-43E5-A92A-3C6D75B064BF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cs-CZ"/>
        </a:p>
      </dgm:t>
    </dgm:pt>
    <dgm:pt modelId="{B46A655F-DBA6-4DBE-BC4E-3802EE2E8A3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Subjekt správy daní</a:t>
          </a:r>
        </a:p>
      </dgm:t>
    </dgm:pt>
    <dgm:pt modelId="{6912ACEC-4051-47C3-BA4B-7BFD9EF291CE}" type="parTrans" cxnId="{B6EE2EA4-06F5-4FBA-88C1-D73C2F7D6E6A}">
      <dgm:prSet/>
      <dgm:spPr/>
      <dgm:t>
        <a:bodyPr/>
        <a:lstStyle/>
        <a:p>
          <a:endParaRPr lang="cs-CZ"/>
        </a:p>
      </dgm:t>
    </dgm:pt>
    <dgm:pt modelId="{2C242AC6-A80A-4D32-94AD-25D0C9EF2751}" type="sibTrans" cxnId="{B6EE2EA4-06F5-4FBA-88C1-D73C2F7D6E6A}">
      <dgm:prSet/>
      <dgm:spPr/>
      <dgm:t>
        <a:bodyPr/>
        <a:lstStyle/>
        <a:p>
          <a:endParaRPr lang="cs-CZ"/>
        </a:p>
      </dgm:t>
    </dgm:pt>
    <dgm:pt modelId="{E4793E75-A287-4E0F-8CA3-CE2AD6DFEEB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správce daně</a:t>
          </a:r>
        </a:p>
      </dgm:t>
    </dgm:pt>
    <dgm:pt modelId="{5BAB35A3-DC22-4DA7-A101-52DC5335BFFC}" type="parTrans" cxnId="{8C744224-C379-4A06-B4D5-6259D9A41F0A}">
      <dgm:prSet/>
      <dgm:spPr/>
      <dgm:t>
        <a:bodyPr/>
        <a:lstStyle/>
        <a:p>
          <a:endParaRPr lang="cs-CZ"/>
        </a:p>
      </dgm:t>
    </dgm:pt>
    <dgm:pt modelId="{EF708648-D8A9-42CB-9DFB-ACEFBAF4ABB0}" type="sibTrans" cxnId="{8C744224-C379-4A06-B4D5-6259D9A41F0A}">
      <dgm:prSet/>
      <dgm:spPr/>
      <dgm:t>
        <a:bodyPr/>
        <a:lstStyle/>
        <a:p>
          <a:endParaRPr lang="cs-CZ"/>
        </a:p>
      </dgm:t>
    </dgm:pt>
    <dgm:pt modelId="{20C23236-30D0-4BFA-A8BC-2E0E493EB6C1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daňový subjekt</a:t>
          </a:r>
        </a:p>
      </dgm:t>
    </dgm:pt>
    <dgm:pt modelId="{C0847E01-EC6D-4BEC-A309-D96DA3A43E30}" type="parTrans" cxnId="{3F9BE906-8928-4B3E-B73E-B000A20A4791}">
      <dgm:prSet/>
      <dgm:spPr/>
      <dgm:t>
        <a:bodyPr/>
        <a:lstStyle/>
        <a:p>
          <a:endParaRPr lang="cs-CZ"/>
        </a:p>
      </dgm:t>
    </dgm:pt>
    <dgm:pt modelId="{DFD57CCB-77DD-4B12-802B-A42E3B2C125C}" type="sibTrans" cxnId="{3F9BE906-8928-4B3E-B73E-B000A20A4791}">
      <dgm:prSet/>
      <dgm:spPr/>
      <dgm:t>
        <a:bodyPr/>
        <a:lstStyle/>
        <a:p>
          <a:endParaRPr lang="cs-CZ"/>
        </a:p>
      </dgm:t>
    </dgm:pt>
    <dgm:pt modelId="{A0BAF8B7-39BD-4BF2-BE3D-1E92264BD38E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třetí  osoba</a:t>
          </a:r>
        </a:p>
      </dgm:t>
    </dgm:pt>
    <dgm:pt modelId="{4E8A2561-A1EA-4AD2-A002-28D4DE8DC056}" type="parTrans" cxnId="{B1106B5F-70BA-4C52-AF8D-83CA45CDD15E}">
      <dgm:prSet/>
      <dgm:spPr/>
      <dgm:t>
        <a:bodyPr/>
        <a:lstStyle/>
        <a:p>
          <a:endParaRPr lang="cs-CZ"/>
        </a:p>
      </dgm:t>
    </dgm:pt>
    <dgm:pt modelId="{5AC93BE3-6922-45E0-A4F9-5E89227D1172}" type="sibTrans" cxnId="{B1106B5F-70BA-4C52-AF8D-83CA45CDD15E}">
      <dgm:prSet/>
      <dgm:spPr/>
      <dgm:t>
        <a:bodyPr/>
        <a:lstStyle/>
        <a:p>
          <a:endParaRPr lang="cs-CZ"/>
        </a:p>
      </dgm:t>
    </dgm:pt>
    <dgm:pt modelId="{4711F4C1-6E5E-4D43-8ECB-5001B3AAC878}" type="pres">
      <dgm:prSet presAssocID="{7DB54F1D-421F-43E5-A92A-3C6D75B064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2BE670B-AEB9-4E46-90D2-D02E3EEA46F8}" type="pres">
      <dgm:prSet presAssocID="{B46A655F-DBA6-4DBE-BC4E-3802EE2E8A37}" presName="hierRoot1" presStyleCnt="0">
        <dgm:presLayoutVars>
          <dgm:hierBranch val="init"/>
        </dgm:presLayoutVars>
      </dgm:prSet>
      <dgm:spPr/>
    </dgm:pt>
    <dgm:pt modelId="{ECE6CA36-8CB3-4A88-95E5-580BF985520B}" type="pres">
      <dgm:prSet presAssocID="{B46A655F-DBA6-4DBE-BC4E-3802EE2E8A37}" presName="rootComposite1" presStyleCnt="0"/>
      <dgm:spPr/>
    </dgm:pt>
    <dgm:pt modelId="{4A27AC9E-4AE3-4996-B6F4-29C21DAAFFC9}" type="pres">
      <dgm:prSet presAssocID="{B46A655F-DBA6-4DBE-BC4E-3802EE2E8A37}" presName="rootText1" presStyleLbl="node0" presStyleIdx="0" presStyleCnt="1">
        <dgm:presLayoutVars>
          <dgm:chPref val="3"/>
        </dgm:presLayoutVars>
      </dgm:prSet>
      <dgm:spPr/>
    </dgm:pt>
    <dgm:pt modelId="{CB2AEB03-8DC1-4690-94A9-F0BCE915BB07}" type="pres">
      <dgm:prSet presAssocID="{B46A655F-DBA6-4DBE-BC4E-3802EE2E8A37}" presName="rootConnector1" presStyleLbl="node1" presStyleIdx="0" presStyleCnt="0"/>
      <dgm:spPr/>
    </dgm:pt>
    <dgm:pt modelId="{B0621DD3-35AD-482D-A6CC-36ED8CC42B58}" type="pres">
      <dgm:prSet presAssocID="{B46A655F-DBA6-4DBE-BC4E-3802EE2E8A37}" presName="hierChild2" presStyleCnt="0"/>
      <dgm:spPr/>
    </dgm:pt>
    <dgm:pt modelId="{AE63962A-9181-4688-B1A9-28585AAEE28C}" type="pres">
      <dgm:prSet presAssocID="{5BAB35A3-DC22-4DA7-A101-52DC5335BFFC}" presName="Name37" presStyleLbl="parChTrans1D2" presStyleIdx="0" presStyleCnt="3"/>
      <dgm:spPr/>
    </dgm:pt>
    <dgm:pt modelId="{F4345C83-C382-47E8-8CDC-1536CD7D5D25}" type="pres">
      <dgm:prSet presAssocID="{E4793E75-A287-4E0F-8CA3-CE2AD6DFEEBB}" presName="hierRoot2" presStyleCnt="0">
        <dgm:presLayoutVars>
          <dgm:hierBranch val="init"/>
        </dgm:presLayoutVars>
      </dgm:prSet>
      <dgm:spPr/>
    </dgm:pt>
    <dgm:pt modelId="{47018BFB-567E-44B8-8B42-305810C69E1F}" type="pres">
      <dgm:prSet presAssocID="{E4793E75-A287-4E0F-8CA3-CE2AD6DFEEBB}" presName="rootComposite" presStyleCnt="0"/>
      <dgm:spPr/>
    </dgm:pt>
    <dgm:pt modelId="{81D5A58A-7C03-4931-B1E2-4851EC151CC8}" type="pres">
      <dgm:prSet presAssocID="{E4793E75-A287-4E0F-8CA3-CE2AD6DFEEBB}" presName="rootText" presStyleLbl="node2" presStyleIdx="0" presStyleCnt="3">
        <dgm:presLayoutVars>
          <dgm:chPref val="3"/>
        </dgm:presLayoutVars>
      </dgm:prSet>
      <dgm:spPr/>
    </dgm:pt>
    <dgm:pt modelId="{D60C9744-68A6-459F-AEF3-A9370856C3B3}" type="pres">
      <dgm:prSet presAssocID="{E4793E75-A287-4E0F-8CA3-CE2AD6DFEEBB}" presName="rootConnector" presStyleLbl="node2" presStyleIdx="0" presStyleCnt="3"/>
      <dgm:spPr/>
    </dgm:pt>
    <dgm:pt modelId="{387E0C08-92AC-4025-AD36-B5B9A9186821}" type="pres">
      <dgm:prSet presAssocID="{E4793E75-A287-4E0F-8CA3-CE2AD6DFEEBB}" presName="hierChild4" presStyleCnt="0"/>
      <dgm:spPr/>
    </dgm:pt>
    <dgm:pt modelId="{C68283FB-87B3-445C-B9C4-F6A9A07B9D98}" type="pres">
      <dgm:prSet presAssocID="{E4793E75-A287-4E0F-8CA3-CE2AD6DFEEBB}" presName="hierChild5" presStyleCnt="0"/>
      <dgm:spPr/>
    </dgm:pt>
    <dgm:pt modelId="{B0C26E4C-D603-4EFA-864E-1D355BB97439}" type="pres">
      <dgm:prSet presAssocID="{C0847E01-EC6D-4BEC-A309-D96DA3A43E30}" presName="Name37" presStyleLbl="parChTrans1D2" presStyleIdx="1" presStyleCnt="3"/>
      <dgm:spPr/>
    </dgm:pt>
    <dgm:pt modelId="{CCA868A1-D77F-475A-82B2-5CCE97EE291E}" type="pres">
      <dgm:prSet presAssocID="{20C23236-30D0-4BFA-A8BC-2E0E493EB6C1}" presName="hierRoot2" presStyleCnt="0">
        <dgm:presLayoutVars>
          <dgm:hierBranch val="init"/>
        </dgm:presLayoutVars>
      </dgm:prSet>
      <dgm:spPr/>
    </dgm:pt>
    <dgm:pt modelId="{7A2F7F5C-3802-4C02-BF9A-50E1F739CF9B}" type="pres">
      <dgm:prSet presAssocID="{20C23236-30D0-4BFA-A8BC-2E0E493EB6C1}" presName="rootComposite" presStyleCnt="0"/>
      <dgm:spPr/>
    </dgm:pt>
    <dgm:pt modelId="{D445F7FF-C1F1-4F54-BA49-D8F8C63E5D6A}" type="pres">
      <dgm:prSet presAssocID="{20C23236-30D0-4BFA-A8BC-2E0E493EB6C1}" presName="rootText" presStyleLbl="node2" presStyleIdx="1" presStyleCnt="3">
        <dgm:presLayoutVars>
          <dgm:chPref val="3"/>
        </dgm:presLayoutVars>
      </dgm:prSet>
      <dgm:spPr/>
    </dgm:pt>
    <dgm:pt modelId="{52E3C9E5-82A7-442F-8504-A3861DD42E09}" type="pres">
      <dgm:prSet presAssocID="{20C23236-30D0-4BFA-A8BC-2E0E493EB6C1}" presName="rootConnector" presStyleLbl="node2" presStyleIdx="1" presStyleCnt="3"/>
      <dgm:spPr/>
    </dgm:pt>
    <dgm:pt modelId="{8A73E7DA-81BD-46BF-A905-D667DA9970F9}" type="pres">
      <dgm:prSet presAssocID="{20C23236-30D0-4BFA-A8BC-2E0E493EB6C1}" presName="hierChild4" presStyleCnt="0"/>
      <dgm:spPr/>
    </dgm:pt>
    <dgm:pt modelId="{C05E06E8-B716-4B44-A982-823E7267B54D}" type="pres">
      <dgm:prSet presAssocID="{20C23236-30D0-4BFA-A8BC-2E0E493EB6C1}" presName="hierChild5" presStyleCnt="0"/>
      <dgm:spPr/>
    </dgm:pt>
    <dgm:pt modelId="{B8AFAB78-852C-4FED-AF65-890755FD6180}" type="pres">
      <dgm:prSet presAssocID="{4E8A2561-A1EA-4AD2-A002-28D4DE8DC056}" presName="Name37" presStyleLbl="parChTrans1D2" presStyleIdx="2" presStyleCnt="3"/>
      <dgm:spPr/>
    </dgm:pt>
    <dgm:pt modelId="{EB799061-0583-4987-91FA-186E10A37700}" type="pres">
      <dgm:prSet presAssocID="{A0BAF8B7-39BD-4BF2-BE3D-1E92264BD38E}" presName="hierRoot2" presStyleCnt="0">
        <dgm:presLayoutVars>
          <dgm:hierBranch val="init"/>
        </dgm:presLayoutVars>
      </dgm:prSet>
      <dgm:spPr/>
    </dgm:pt>
    <dgm:pt modelId="{9E05FDFB-3B16-46AE-BFC9-8BA2AB0E81A0}" type="pres">
      <dgm:prSet presAssocID="{A0BAF8B7-39BD-4BF2-BE3D-1E92264BD38E}" presName="rootComposite" presStyleCnt="0"/>
      <dgm:spPr/>
    </dgm:pt>
    <dgm:pt modelId="{D34328C0-E950-484F-BB4B-021CBED9359C}" type="pres">
      <dgm:prSet presAssocID="{A0BAF8B7-39BD-4BF2-BE3D-1E92264BD38E}" presName="rootText" presStyleLbl="node2" presStyleIdx="2" presStyleCnt="3">
        <dgm:presLayoutVars>
          <dgm:chPref val="3"/>
        </dgm:presLayoutVars>
      </dgm:prSet>
      <dgm:spPr/>
    </dgm:pt>
    <dgm:pt modelId="{ACFFE138-4024-4A6A-9428-D5252F9FD0DD}" type="pres">
      <dgm:prSet presAssocID="{A0BAF8B7-39BD-4BF2-BE3D-1E92264BD38E}" presName="rootConnector" presStyleLbl="node2" presStyleIdx="2" presStyleCnt="3"/>
      <dgm:spPr/>
    </dgm:pt>
    <dgm:pt modelId="{CCEF9E51-39CA-44E8-86D6-D4C4C2E99220}" type="pres">
      <dgm:prSet presAssocID="{A0BAF8B7-39BD-4BF2-BE3D-1E92264BD38E}" presName="hierChild4" presStyleCnt="0"/>
      <dgm:spPr/>
    </dgm:pt>
    <dgm:pt modelId="{6E5D2539-0193-463C-8CAB-E16E5B89F922}" type="pres">
      <dgm:prSet presAssocID="{A0BAF8B7-39BD-4BF2-BE3D-1E92264BD38E}" presName="hierChild5" presStyleCnt="0"/>
      <dgm:spPr/>
    </dgm:pt>
    <dgm:pt modelId="{34AA835A-CE52-481D-B726-8A1D9B434FE9}" type="pres">
      <dgm:prSet presAssocID="{B46A655F-DBA6-4DBE-BC4E-3802EE2E8A37}" presName="hierChild3" presStyleCnt="0"/>
      <dgm:spPr/>
    </dgm:pt>
  </dgm:ptLst>
  <dgm:cxnLst>
    <dgm:cxn modelId="{3F9BE906-8928-4B3E-B73E-B000A20A4791}" srcId="{B46A655F-DBA6-4DBE-BC4E-3802EE2E8A37}" destId="{20C23236-30D0-4BFA-A8BC-2E0E493EB6C1}" srcOrd="1" destOrd="0" parTransId="{C0847E01-EC6D-4BEC-A309-D96DA3A43E30}" sibTransId="{DFD57CCB-77DD-4B12-802B-A42E3B2C125C}"/>
    <dgm:cxn modelId="{40A1A00B-C00C-4DAE-868F-FF9D1EB2024E}" type="presOf" srcId="{20C23236-30D0-4BFA-A8BC-2E0E493EB6C1}" destId="{D445F7FF-C1F1-4F54-BA49-D8F8C63E5D6A}" srcOrd="0" destOrd="0" presId="urn:microsoft.com/office/officeart/2005/8/layout/orgChart1"/>
    <dgm:cxn modelId="{B512820D-4FE9-4BCB-A2DD-B0C0AE4B0FBD}" type="presOf" srcId="{B46A655F-DBA6-4DBE-BC4E-3802EE2E8A37}" destId="{CB2AEB03-8DC1-4690-94A9-F0BCE915BB07}" srcOrd="1" destOrd="0" presId="urn:microsoft.com/office/officeart/2005/8/layout/orgChart1"/>
    <dgm:cxn modelId="{8C744224-C379-4A06-B4D5-6259D9A41F0A}" srcId="{B46A655F-DBA6-4DBE-BC4E-3802EE2E8A37}" destId="{E4793E75-A287-4E0F-8CA3-CE2AD6DFEEBB}" srcOrd="0" destOrd="0" parTransId="{5BAB35A3-DC22-4DA7-A101-52DC5335BFFC}" sibTransId="{EF708648-D8A9-42CB-9DFB-ACEFBAF4ABB0}"/>
    <dgm:cxn modelId="{E3D67229-9AB6-4A8A-B230-0EEDA65F2C4E}" type="presOf" srcId="{E4793E75-A287-4E0F-8CA3-CE2AD6DFEEBB}" destId="{81D5A58A-7C03-4931-B1E2-4851EC151CC8}" srcOrd="0" destOrd="0" presId="urn:microsoft.com/office/officeart/2005/8/layout/orgChart1"/>
    <dgm:cxn modelId="{B8BEEF38-B82B-4FE7-83A4-57633AF3DCB2}" type="presOf" srcId="{5BAB35A3-DC22-4DA7-A101-52DC5335BFFC}" destId="{AE63962A-9181-4688-B1A9-28585AAEE28C}" srcOrd="0" destOrd="0" presId="urn:microsoft.com/office/officeart/2005/8/layout/orgChart1"/>
    <dgm:cxn modelId="{B1106B5F-70BA-4C52-AF8D-83CA45CDD15E}" srcId="{B46A655F-DBA6-4DBE-BC4E-3802EE2E8A37}" destId="{A0BAF8B7-39BD-4BF2-BE3D-1E92264BD38E}" srcOrd="2" destOrd="0" parTransId="{4E8A2561-A1EA-4AD2-A002-28D4DE8DC056}" sibTransId="{5AC93BE3-6922-45E0-A4F9-5E89227D1172}"/>
    <dgm:cxn modelId="{A116D842-0797-4713-B234-37564FEB750F}" type="presOf" srcId="{E4793E75-A287-4E0F-8CA3-CE2AD6DFEEBB}" destId="{D60C9744-68A6-459F-AEF3-A9370856C3B3}" srcOrd="1" destOrd="0" presId="urn:microsoft.com/office/officeart/2005/8/layout/orgChart1"/>
    <dgm:cxn modelId="{5C85B750-76DE-49B8-85C0-057B926CC868}" type="presOf" srcId="{C0847E01-EC6D-4BEC-A309-D96DA3A43E30}" destId="{B0C26E4C-D603-4EFA-864E-1D355BB97439}" srcOrd="0" destOrd="0" presId="urn:microsoft.com/office/officeart/2005/8/layout/orgChart1"/>
    <dgm:cxn modelId="{4870D575-9DAF-44ED-A6EF-5A548FDEFEFC}" type="presOf" srcId="{A0BAF8B7-39BD-4BF2-BE3D-1E92264BD38E}" destId="{ACFFE138-4024-4A6A-9428-D5252F9FD0DD}" srcOrd="1" destOrd="0" presId="urn:microsoft.com/office/officeart/2005/8/layout/orgChart1"/>
    <dgm:cxn modelId="{F07E2A7D-5449-472A-A843-F841EFD46EBD}" type="presOf" srcId="{B46A655F-DBA6-4DBE-BC4E-3802EE2E8A37}" destId="{4A27AC9E-4AE3-4996-B6F4-29C21DAAFFC9}" srcOrd="0" destOrd="0" presId="urn:microsoft.com/office/officeart/2005/8/layout/orgChart1"/>
    <dgm:cxn modelId="{83F00088-9302-451A-89C9-9A7AE608D4D7}" type="presOf" srcId="{4E8A2561-A1EA-4AD2-A002-28D4DE8DC056}" destId="{B8AFAB78-852C-4FED-AF65-890755FD6180}" srcOrd="0" destOrd="0" presId="urn:microsoft.com/office/officeart/2005/8/layout/orgChart1"/>
    <dgm:cxn modelId="{8BBD008A-3FA1-4E26-A1C2-A942A85CB692}" type="presOf" srcId="{20C23236-30D0-4BFA-A8BC-2E0E493EB6C1}" destId="{52E3C9E5-82A7-442F-8504-A3861DD42E09}" srcOrd="1" destOrd="0" presId="urn:microsoft.com/office/officeart/2005/8/layout/orgChart1"/>
    <dgm:cxn modelId="{CDDE6D8E-47A4-4BDD-8CF2-809C1FDA8718}" type="presOf" srcId="{7DB54F1D-421F-43E5-A92A-3C6D75B064BF}" destId="{4711F4C1-6E5E-4D43-8ECB-5001B3AAC878}" srcOrd="0" destOrd="0" presId="urn:microsoft.com/office/officeart/2005/8/layout/orgChart1"/>
    <dgm:cxn modelId="{B6EE2EA4-06F5-4FBA-88C1-D73C2F7D6E6A}" srcId="{7DB54F1D-421F-43E5-A92A-3C6D75B064BF}" destId="{B46A655F-DBA6-4DBE-BC4E-3802EE2E8A37}" srcOrd="0" destOrd="0" parTransId="{6912ACEC-4051-47C3-BA4B-7BFD9EF291CE}" sibTransId="{2C242AC6-A80A-4D32-94AD-25D0C9EF2751}"/>
    <dgm:cxn modelId="{BDD846A7-80F9-4FD0-B42D-D90AE21EB38F}" type="presOf" srcId="{A0BAF8B7-39BD-4BF2-BE3D-1E92264BD38E}" destId="{D34328C0-E950-484F-BB4B-021CBED9359C}" srcOrd="0" destOrd="0" presId="urn:microsoft.com/office/officeart/2005/8/layout/orgChart1"/>
    <dgm:cxn modelId="{EEE09361-2C7F-4E7D-BA30-99D6B8A0E7DE}" type="presParOf" srcId="{4711F4C1-6E5E-4D43-8ECB-5001B3AAC878}" destId="{72BE670B-AEB9-4E46-90D2-D02E3EEA46F8}" srcOrd="0" destOrd="0" presId="urn:microsoft.com/office/officeart/2005/8/layout/orgChart1"/>
    <dgm:cxn modelId="{25167A0F-270E-41C0-AD4C-01AE6C3159BD}" type="presParOf" srcId="{72BE670B-AEB9-4E46-90D2-D02E3EEA46F8}" destId="{ECE6CA36-8CB3-4A88-95E5-580BF985520B}" srcOrd="0" destOrd="0" presId="urn:microsoft.com/office/officeart/2005/8/layout/orgChart1"/>
    <dgm:cxn modelId="{505F716F-143A-4A9B-95DE-EF460F788E7C}" type="presParOf" srcId="{ECE6CA36-8CB3-4A88-95E5-580BF985520B}" destId="{4A27AC9E-4AE3-4996-B6F4-29C21DAAFFC9}" srcOrd="0" destOrd="0" presId="urn:microsoft.com/office/officeart/2005/8/layout/orgChart1"/>
    <dgm:cxn modelId="{A2AFC430-E2CD-4FB2-88AE-53BC2BC8DA5B}" type="presParOf" srcId="{ECE6CA36-8CB3-4A88-95E5-580BF985520B}" destId="{CB2AEB03-8DC1-4690-94A9-F0BCE915BB07}" srcOrd="1" destOrd="0" presId="urn:microsoft.com/office/officeart/2005/8/layout/orgChart1"/>
    <dgm:cxn modelId="{9EE328D7-4E40-48C3-90C2-5B9A7D8AED1A}" type="presParOf" srcId="{72BE670B-AEB9-4E46-90D2-D02E3EEA46F8}" destId="{B0621DD3-35AD-482D-A6CC-36ED8CC42B58}" srcOrd="1" destOrd="0" presId="urn:microsoft.com/office/officeart/2005/8/layout/orgChart1"/>
    <dgm:cxn modelId="{A5FC2668-338C-4A15-AF8E-FD51E2407F65}" type="presParOf" srcId="{B0621DD3-35AD-482D-A6CC-36ED8CC42B58}" destId="{AE63962A-9181-4688-B1A9-28585AAEE28C}" srcOrd="0" destOrd="0" presId="urn:microsoft.com/office/officeart/2005/8/layout/orgChart1"/>
    <dgm:cxn modelId="{AFF89A5E-60F0-47CA-8842-05E63C77EA94}" type="presParOf" srcId="{B0621DD3-35AD-482D-A6CC-36ED8CC42B58}" destId="{F4345C83-C382-47E8-8CDC-1536CD7D5D25}" srcOrd="1" destOrd="0" presId="urn:microsoft.com/office/officeart/2005/8/layout/orgChart1"/>
    <dgm:cxn modelId="{43F75399-B33B-4A56-A390-C28EF17ACA76}" type="presParOf" srcId="{F4345C83-C382-47E8-8CDC-1536CD7D5D25}" destId="{47018BFB-567E-44B8-8B42-305810C69E1F}" srcOrd="0" destOrd="0" presId="urn:microsoft.com/office/officeart/2005/8/layout/orgChart1"/>
    <dgm:cxn modelId="{BA9BD08E-28E2-4929-A900-90A611950D61}" type="presParOf" srcId="{47018BFB-567E-44B8-8B42-305810C69E1F}" destId="{81D5A58A-7C03-4931-B1E2-4851EC151CC8}" srcOrd="0" destOrd="0" presId="urn:microsoft.com/office/officeart/2005/8/layout/orgChart1"/>
    <dgm:cxn modelId="{6EFEA876-8864-4DB9-8A3C-370CDDE42055}" type="presParOf" srcId="{47018BFB-567E-44B8-8B42-305810C69E1F}" destId="{D60C9744-68A6-459F-AEF3-A9370856C3B3}" srcOrd="1" destOrd="0" presId="urn:microsoft.com/office/officeart/2005/8/layout/orgChart1"/>
    <dgm:cxn modelId="{46126704-35C3-41E1-9111-8C6B70971EBB}" type="presParOf" srcId="{F4345C83-C382-47E8-8CDC-1536CD7D5D25}" destId="{387E0C08-92AC-4025-AD36-B5B9A9186821}" srcOrd="1" destOrd="0" presId="urn:microsoft.com/office/officeart/2005/8/layout/orgChart1"/>
    <dgm:cxn modelId="{AC44D3A6-C4E9-4DA9-B34A-44CCD82177BB}" type="presParOf" srcId="{F4345C83-C382-47E8-8CDC-1536CD7D5D25}" destId="{C68283FB-87B3-445C-B9C4-F6A9A07B9D98}" srcOrd="2" destOrd="0" presId="urn:microsoft.com/office/officeart/2005/8/layout/orgChart1"/>
    <dgm:cxn modelId="{56C27119-C02B-42BE-993A-EF58ACF115F8}" type="presParOf" srcId="{B0621DD3-35AD-482D-A6CC-36ED8CC42B58}" destId="{B0C26E4C-D603-4EFA-864E-1D355BB97439}" srcOrd="2" destOrd="0" presId="urn:microsoft.com/office/officeart/2005/8/layout/orgChart1"/>
    <dgm:cxn modelId="{1B17E424-70BD-495F-954A-CD5871765B71}" type="presParOf" srcId="{B0621DD3-35AD-482D-A6CC-36ED8CC42B58}" destId="{CCA868A1-D77F-475A-82B2-5CCE97EE291E}" srcOrd="3" destOrd="0" presId="urn:microsoft.com/office/officeart/2005/8/layout/orgChart1"/>
    <dgm:cxn modelId="{16154DB2-C5CB-40B5-9C0F-36AD05B05339}" type="presParOf" srcId="{CCA868A1-D77F-475A-82B2-5CCE97EE291E}" destId="{7A2F7F5C-3802-4C02-BF9A-50E1F739CF9B}" srcOrd="0" destOrd="0" presId="urn:microsoft.com/office/officeart/2005/8/layout/orgChart1"/>
    <dgm:cxn modelId="{B375FF17-D5A1-4756-9DA0-2B0D47E9EADD}" type="presParOf" srcId="{7A2F7F5C-3802-4C02-BF9A-50E1F739CF9B}" destId="{D445F7FF-C1F1-4F54-BA49-D8F8C63E5D6A}" srcOrd="0" destOrd="0" presId="urn:microsoft.com/office/officeart/2005/8/layout/orgChart1"/>
    <dgm:cxn modelId="{64EE37B6-9E08-4D8E-B02E-9F14A3B2C123}" type="presParOf" srcId="{7A2F7F5C-3802-4C02-BF9A-50E1F739CF9B}" destId="{52E3C9E5-82A7-442F-8504-A3861DD42E09}" srcOrd="1" destOrd="0" presId="urn:microsoft.com/office/officeart/2005/8/layout/orgChart1"/>
    <dgm:cxn modelId="{3C8DEE01-B401-4A8B-9155-724EEDE3689E}" type="presParOf" srcId="{CCA868A1-D77F-475A-82B2-5CCE97EE291E}" destId="{8A73E7DA-81BD-46BF-A905-D667DA9970F9}" srcOrd="1" destOrd="0" presId="urn:microsoft.com/office/officeart/2005/8/layout/orgChart1"/>
    <dgm:cxn modelId="{4062760C-8053-4085-82F3-5EF427573180}" type="presParOf" srcId="{CCA868A1-D77F-475A-82B2-5CCE97EE291E}" destId="{C05E06E8-B716-4B44-A982-823E7267B54D}" srcOrd="2" destOrd="0" presId="urn:microsoft.com/office/officeart/2005/8/layout/orgChart1"/>
    <dgm:cxn modelId="{700470F7-2A40-4DBF-A981-E387DC428095}" type="presParOf" srcId="{B0621DD3-35AD-482D-A6CC-36ED8CC42B58}" destId="{B8AFAB78-852C-4FED-AF65-890755FD6180}" srcOrd="4" destOrd="0" presId="urn:microsoft.com/office/officeart/2005/8/layout/orgChart1"/>
    <dgm:cxn modelId="{9ABB1EDF-0D02-45AA-AECE-DD38DE5389D6}" type="presParOf" srcId="{B0621DD3-35AD-482D-A6CC-36ED8CC42B58}" destId="{EB799061-0583-4987-91FA-186E10A37700}" srcOrd="5" destOrd="0" presId="urn:microsoft.com/office/officeart/2005/8/layout/orgChart1"/>
    <dgm:cxn modelId="{B4303F55-5EEE-4F53-9EAC-5C1C2E3518E9}" type="presParOf" srcId="{EB799061-0583-4987-91FA-186E10A37700}" destId="{9E05FDFB-3B16-46AE-BFC9-8BA2AB0E81A0}" srcOrd="0" destOrd="0" presId="urn:microsoft.com/office/officeart/2005/8/layout/orgChart1"/>
    <dgm:cxn modelId="{F8D03C4A-8B08-481E-9F55-206DF3F8F9D7}" type="presParOf" srcId="{9E05FDFB-3B16-46AE-BFC9-8BA2AB0E81A0}" destId="{D34328C0-E950-484F-BB4B-021CBED9359C}" srcOrd="0" destOrd="0" presId="urn:microsoft.com/office/officeart/2005/8/layout/orgChart1"/>
    <dgm:cxn modelId="{521FB195-284C-43FF-A387-D97A4D030A64}" type="presParOf" srcId="{9E05FDFB-3B16-46AE-BFC9-8BA2AB0E81A0}" destId="{ACFFE138-4024-4A6A-9428-D5252F9FD0DD}" srcOrd="1" destOrd="0" presId="urn:microsoft.com/office/officeart/2005/8/layout/orgChart1"/>
    <dgm:cxn modelId="{465AF3D1-599D-441E-A1D3-ED5C5C198CDB}" type="presParOf" srcId="{EB799061-0583-4987-91FA-186E10A37700}" destId="{CCEF9E51-39CA-44E8-86D6-D4C4C2E99220}" srcOrd="1" destOrd="0" presId="urn:microsoft.com/office/officeart/2005/8/layout/orgChart1"/>
    <dgm:cxn modelId="{DF8FD3F0-7A48-4A31-907A-6C846966402F}" type="presParOf" srcId="{EB799061-0583-4987-91FA-186E10A37700}" destId="{6E5D2539-0193-463C-8CAB-E16E5B89F922}" srcOrd="2" destOrd="0" presId="urn:microsoft.com/office/officeart/2005/8/layout/orgChart1"/>
    <dgm:cxn modelId="{9C79A2B2-3113-46F8-B024-48207FF30569}" type="presParOf" srcId="{72BE670B-AEB9-4E46-90D2-D02E3EEA46F8}" destId="{34AA835A-CE52-481D-B726-8A1D9B434FE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B54F1D-421F-43E5-A92A-3C6D75B064BF}" type="doc">
      <dgm:prSet loTypeId="urn:microsoft.com/office/officeart/2005/8/layout/orgChart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B46A655F-DBA6-4DBE-BC4E-3802EE2E8A37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subjekt daně</a:t>
          </a:r>
        </a:p>
      </dgm:t>
    </dgm:pt>
    <dgm:pt modelId="{6912ACEC-4051-47C3-BA4B-7BFD9EF291CE}" type="parTrans" cxnId="{B6EE2EA4-06F5-4FBA-88C1-D73C2F7D6E6A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2C242AC6-A80A-4D32-94AD-25D0C9EF2751}" type="sibTrans" cxnId="{B6EE2EA4-06F5-4FBA-88C1-D73C2F7D6E6A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E4793E75-A287-4E0F-8CA3-CE2AD6DFEEB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poplatník</a:t>
          </a:r>
        </a:p>
      </dgm:t>
    </dgm:pt>
    <dgm:pt modelId="{5BAB35A3-DC22-4DA7-A101-52DC5335BFFC}" type="parTrans" cxnId="{8C744224-C379-4A06-B4D5-6259D9A41F0A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EF708648-D8A9-42CB-9DFB-ACEFBAF4ABB0}" type="sibTrans" cxnId="{8C744224-C379-4A06-B4D5-6259D9A41F0A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20C23236-30D0-4BFA-A8BC-2E0E493EB6C1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plátce</a:t>
          </a:r>
        </a:p>
      </dgm:t>
    </dgm:pt>
    <dgm:pt modelId="{C0847E01-EC6D-4BEC-A309-D96DA3A43E30}" type="parTrans" cxnId="{3F9BE906-8928-4B3E-B73E-B000A20A4791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DFD57CCB-77DD-4B12-802B-A42E3B2C125C}" type="sibTrans" cxnId="{3F9BE906-8928-4B3E-B73E-B000A20A4791}">
      <dgm:prSet/>
      <dgm:spPr/>
      <dgm:t>
        <a:bodyPr/>
        <a:lstStyle/>
        <a:p>
          <a:endParaRPr lang="cs-CZ">
            <a:latin typeface="Gill Sans MT" panose="020B0502020104020203" pitchFamily="34" charset="-18"/>
          </a:endParaRPr>
        </a:p>
      </dgm:t>
    </dgm:pt>
    <dgm:pt modelId="{4711F4C1-6E5E-4D43-8ECB-5001B3AAC878}" type="pres">
      <dgm:prSet presAssocID="{7DB54F1D-421F-43E5-A92A-3C6D75B064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2BE670B-AEB9-4E46-90D2-D02E3EEA46F8}" type="pres">
      <dgm:prSet presAssocID="{B46A655F-DBA6-4DBE-BC4E-3802EE2E8A37}" presName="hierRoot1" presStyleCnt="0">
        <dgm:presLayoutVars>
          <dgm:hierBranch val="init"/>
        </dgm:presLayoutVars>
      </dgm:prSet>
      <dgm:spPr/>
    </dgm:pt>
    <dgm:pt modelId="{ECE6CA36-8CB3-4A88-95E5-580BF985520B}" type="pres">
      <dgm:prSet presAssocID="{B46A655F-DBA6-4DBE-BC4E-3802EE2E8A37}" presName="rootComposite1" presStyleCnt="0"/>
      <dgm:spPr/>
    </dgm:pt>
    <dgm:pt modelId="{4A27AC9E-4AE3-4996-B6F4-29C21DAAFFC9}" type="pres">
      <dgm:prSet presAssocID="{B46A655F-DBA6-4DBE-BC4E-3802EE2E8A37}" presName="rootText1" presStyleLbl="node0" presStyleIdx="0" presStyleCnt="1">
        <dgm:presLayoutVars>
          <dgm:chPref val="3"/>
        </dgm:presLayoutVars>
      </dgm:prSet>
      <dgm:spPr/>
    </dgm:pt>
    <dgm:pt modelId="{CB2AEB03-8DC1-4690-94A9-F0BCE915BB07}" type="pres">
      <dgm:prSet presAssocID="{B46A655F-DBA6-4DBE-BC4E-3802EE2E8A37}" presName="rootConnector1" presStyleLbl="node1" presStyleIdx="0" presStyleCnt="0"/>
      <dgm:spPr/>
    </dgm:pt>
    <dgm:pt modelId="{B0621DD3-35AD-482D-A6CC-36ED8CC42B58}" type="pres">
      <dgm:prSet presAssocID="{B46A655F-DBA6-4DBE-BC4E-3802EE2E8A37}" presName="hierChild2" presStyleCnt="0"/>
      <dgm:spPr/>
    </dgm:pt>
    <dgm:pt modelId="{AE63962A-9181-4688-B1A9-28585AAEE28C}" type="pres">
      <dgm:prSet presAssocID="{5BAB35A3-DC22-4DA7-A101-52DC5335BFFC}" presName="Name37" presStyleLbl="parChTrans1D2" presStyleIdx="0" presStyleCnt="2"/>
      <dgm:spPr/>
    </dgm:pt>
    <dgm:pt modelId="{F4345C83-C382-47E8-8CDC-1536CD7D5D25}" type="pres">
      <dgm:prSet presAssocID="{E4793E75-A287-4E0F-8CA3-CE2AD6DFEEBB}" presName="hierRoot2" presStyleCnt="0">
        <dgm:presLayoutVars>
          <dgm:hierBranch val="init"/>
        </dgm:presLayoutVars>
      </dgm:prSet>
      <dgm:spPr/>
    </dgm:pt>
    <dgm:pt modelId="{47018BFB-567E-44B8-8B42-305810C69E1F}" type="pres">
      <dgm:prSet presAssocID="{E4793E75-A287-4E0F-8CA3-CE2AD6DFEEBB}" presName="rootComposite" presStyleCnt="0"/>
      <dgm:spPr/>
    </dgm:pt>
    <dgm:pt modelId="{81D5A58A-7C03-4931-B1E2-4851EC151CC8}" type="pres">
      <dgm:prSet presAssocID="{E4793E75-A287-4E0F-8CA3-CE2AD6DFEEBB}" presName="rootText" presStyleLbl="node2" presStyleIdx="0" presStyleCnt="2">
        <dgm:presLayoutVars>
          <dgm:chPref val="3"/>
        </dgm:presLayoutVars>
      </dgm:prSet>
      <dgm:spPr/>
    </dgm:pt>
    <dgm:pt modelId="{D60C9744-68A6-459F-AEF3-A9370856C3B3}" type="pres">
      <dgm:prSet presAssocID="{E4793E75-A287-4E0F-8CA3-CE2AD6DFEEBB}" presName="rootConnector" presStyleLbl="node2" presStyleIdx="0" presStyleCnt="2"/>
      <dgm:spPr/>
    </dgm:pt>
    <dgm:pt modelId="{387E0C08-92AC-4025-AD36-B5B9A9186821}" type="pres">
      <dgm:prSet presAssocID="{E4793E75-A287-4E0F-8CA3-CE2AD6DFEEBB}" presName="hierChild4" presStyleCnt="0"/>
      <dgm:spPr/>
    </dgm:pt>
    <dgm:pt modelId="{C68283FB-87B3-445C-B9C4-F6A9A07B9D98}" type="pres">
      <dgm:prSet presAssocID="{E4793E75-A287-4E0F-8CA3-CE2AD6DFEEBB}" presName="hierChild5" presStyleCnt="0"/>
      <dgm:spPr/>
    </dgm:pt>
    <dgm:pt modelId="{B0C26E4C-D603-4EFA-864E-1D355BB97439}" type="pres">
      <dgm:prSet presAssocID="{C0847E01-EC6D-4BEC-A309-D96DA3A43E30}" presName="Name37" presStyleLbl="parChTrans1D2" presStyleIdx="1" presStyleCnt="2"/>
      <dgm:spPr/>
    </dgm:pt>
    <dgm:pt modelId="{CCA868A1-D77F-475A-82B2-5CCE97EE291E}" type="pres">
      <dgm:prSet presAssocID="{20C23236-30D0-4BFA-A8BC-2E0E493EB6C1}" presName="hierRoot2" presStyleCnt="0">
        <dgm:presLayoutVars>
          <dgm:hierBranch val="init"/>
        </dgm:presLayoutVars>
      </dgm:prSet>
      <dgm:spPr/>
    </dgm:pt>
    <dgm:pt modelId="{7A2F7F5C-3802-4C02-BF9A-50E1F739CF9B}" type="pres">
      <dgm:prSet presAssocID="{20C23236-30D0-4BFA-A8BC-2E0E493EB6C1}" presName="rootComposite" presStyleCnt="0"/>
      <dgm:spPr/>
    </dgm:pt>
    <dgm:pt modelId="{D445F7FF-C1F1-4F54-BA49-D8F8C63E5D6A}" type="pres">
      <dgm:prSet presAssocID="{20C23236-30D0-4BFA-A8BC-2E0E493EB6C1}" presName="rootText" presStyleLbl="node2" presStyleIdx="1" presStyleCnt="2">
        <dgm:presLayoutVars>
          <dgm:chPref val="3"/>
        </dgm:presLayoutVars>
      </dgm:prSet>
      <dgm:spPr/>
    </dgm:pt>
    <dgm:pt modelId="{52E3C9E5-82A7-442F-8504-A3861DD42E09}" type="pres">
      <dgm:prSet presAssocID="{20C23236-30D0-4BFA-A8BC-2E0E493EB6C1}" presName="rootConnector" presStyleLbl="node2" presStyleIdx="1" presStyleCnt="2"/>
      <dgm:spPr/>
    </dgm:pt>
    <dgm:pt modelId="{8A73E7DA-81BD-46BF-A905-D667DA9970F9}" type="pres">
      <dgm:prSet presAssocID="{20C23236-30D0-4BFA-A8BC-2E0E493EB6C1}" presName="hierChild4" presStyleCnt="0"/>
      <dgm:spPr/>
    </dgm:pt>
    <dgm:pt modelId="{C05E06E8-B716-4B44-A982-823E7267B54D}" type="pres">
      <dgm:prSet presAssocID="{20C23236-30D0-4BFA-A8BC-2E0E493EB6C1}" presName="hierChild5" presStyleCnt="0"/>
      <dgm:spPr/>
    </dgm:pt>
    <dgm:pt modelId="{34AA835A-CE52-481D-B726-8A1D9B434FE9}" type="pres">
      <dgm:prSet presAssocID="{B46A655F-DBA6-4DBE-BC4E-3802EE2E8A37}" presName="hierChild3" presStyleCnt="0"/>
      <dgm:spPr/>
    </dgm:pt>
  </dgm:ptLst>
  <dgm:cxnLst>
    <dgm:cxn modelId="{3F9BE906-8928-4B3E-B73E-B000A20A4791}" srcId="{B46A655F-DBA6-4DBE-BC4E-3802EE2E8A37}" destId="{20C23236-30D0-4BFA-A8BC-2E0E493EB6C1}" srcOrd="1" destOrd="0" parTransId="{C0847E01-EC6D-4BEC-A309-D96DA3A43E30}" sibTransId="{DFD57CCB-77DD-4B12-802B-A42E3B2C125C}"/>
    <dgm:cxn modelId="{8C744224-C379-4A06-B4D5-6259D9A41F0A}" srcId="{B46A655F-DBA6-4DBE-BC4E-3802EE2E8A37}" destId="{E4793E75-A287-4E0F-8CA3-CE2AD6DFEEBB}" srcOrd="0" destOrd="0" parTransId="{5BAB35A3-DC22-4DA7-A101-52DC5335BFFC}" sibTransId="{EF708648-D8A9-42CB-9DFB-ACEFBAF4ABB0}"/>
    <dgm:cxn modelId="{B5626A3A-35B8-4312-B614-EEBDE6934E42}" type="presOf" srcId="{20C23236-30D0-4BFA-A8BC-2E0E493EB6C1}" destId="{D445F7FF-C1F1-4F54-BA49-D8F8C63E5D6A}" srcOrd="0" destOrd="0" presId="urn:microsoft.com/office/officeart/2005/8/layout/orgChart1"/>
    <dgm:cxn modelId="{9AD99D4F-D779-42B4-9D16-015ABAEA191E}" type="presOf" srcId="{7DB54F1D-421F-43E5-A92A-3C6D75B064BF}" destId="{4711F4C1-6E5E-4D43-8ECB-5001B3AAC878}" srcOrd="0" destOrd="0" presId="urn:microsoft.com/office/officeart/2005/8/layout/orgChart1"/>
    <dgm:cxn modelId="{8773748D-307C-4284-B9C8-4B85FD842BC4}" type="presOf" srcId="{C0847E01-EC6D-4BEC-A309-D96DA3A43E30}" destId="{B0C26E4C-D603-4EFA-864E-1D355BB97439}" srcOrd="0" destOrd="0" presId="urn:microsoft.com/office/officeart/2005/8/layout/orgChart1"/>
    <dgm:cxn modelId="{B6EE2EA4-06F5-4FBA-88C1-D73C2F7D6E6A}" srcId="{7DB54F1D-421F-43E5-A92A-3C6D75B064BF}" destId="{B46A655F-DBA6-4DBE-BC4E-3802EE2E8A37}" srcOrd="0" destOrd="0" parTransId="{6912ACEC-4051-47C3-BA4B-7BFD9EF291CE}" sibTransId="{2C242AC6-A80A-4D32-94AD-25D0C9EF2751}"/>
    <dgm:cxn modelId="{057B5CA8-4D51-42A3-860A-32A8DFFB97E1}" type="presOf" srcId="{5BAB35A3-DC22-4DA7-A101-52DC5335BFFC}" destId="{AE63962A-9181-4688-B1A9-28585AAEE28C}" srcOrd="0" destOrd="0" presId="urn:microsoft.com/office/officeart/2005/8/layout/orgChart1"/>
    <dgm:cxn modelId="{9BE18EB2-AE8C-438F-BAC9-1FAF0ABC79C2}" type="presOf" srcId="{B46A655F-DBA6-4DBE-BC4E-3802EE2E8A37}" destId="{CB2AEB03-8DC1-4690-94A9-F0BCE915BB07}" srcOrd="1" destOrd="0" presId="urn:microsoft.com/office/officeart/2005/8/layout/orgChart1"/>
    <dgm:cxn modelId="{25C1F6C9-3DCA-4F68-A028-BB6116BF977C}" type="presOf" srcId="{E4793E75-A287-4E0F-8CA3-CE2AD6DFEEBB}" destId="{81D5A58A-7C03-4931-B1E2-4851EC151CC8}" srcOrd="0" destOrd="0" presId="urn:microsoft.com/office/officeart/2005/8/layout/orgChart1"/>
    <dgm:cxn modelId="{0A8AADCB-AEF6-4D3A-9CBC-195AFF78469B}" type="presOf" srcId="{B46A655F-DBA6-4DBE-BC4E-3802EE2E8A37}" destId="{4A27AC9E-4AE3-4996-B6F4-29C21DAAFFC9}" srcOrd="0" destOrd="0" presId="urn:microsoft.com/office/officeart/2005/8/layout/orgChart1"/>
    <dgm:cxn modelId="{8E4633DB-EA28-49FE-B76C-DEC909538E73}" type="presOf" srcId="{E4793E75-A287-4E0F-8CA3-CE2AD6DFEEBB}" destId="{D60C9744-68A6-459F-AEF3-A9370856C3B3}" srcOrd="1" destOrd="0" presId="urn:microsoft.com/office/officeart/2005/8/layout/orgChart1"/>
    <dgm:cxn modelId="{F066F5F5-DC6C-4EA7-B215-BACA9310E6C1}" type="presOf" srcId="{20C23236-30D0-4BFA-A8BC-2E0E493EB6C1}" destId="{52E3C9E5-82A7-442F-8504-A3861DD42E09}" srcOrd="1" destOrd="0" presId="urn:microsoft.com/office/officeart/2005/8/layout/orgChart1"/>
    <dgm:cxn modelId="{35C947D9-E790-4183-B9CF-BA100384A21B}" type="presParOf" srcId="{4711F4C1-6E5E-4D43-8ECB-5001B3AAC878}" destId="{72BE670B-AEB9-4E46-90D2-D02E3EEA46F8}" srcOrd="0" destOrd="0" presId="urn:microsoft.com/office/officeart/2005/8/layout/orgChart1"/>
    <dgm:cxn modelId="{469287F5-784A-468F-AF4B-6A0CD4CFD23B}" type="presParOf" srcId="{72BE670B-AEB9-4E46-90D2-D02E3EEA46F8}" destId="{ECE6CA36-8CB3-4A88-95E5-580BF985520B}" srcOrd="0" destOrd="0" presId="urn:microsoft.com/office/officeart/2005/8/layout/orgChart1"/>
    <dgm:cxn modelId="{A063A41B-B718-4C8D-A891-9A515965E958}" type="presParOf" srcId="{ECE6CA36-8CB3-4A88-95E5-580BF985520B}" destId="{4A27AC9E-4AE3-4996-B6F4-29C21DAAFFC9}" srcOrd="0" destOrd="0" presId="urn:microsoft.com/office/officeart/2005/8/layout/orgChart1"/>
    <dgm:cxn modelId="{5690494D-DE2D-4B42-B00C-9D2EE1A44EE3}" type="presParOf" srcId="{ECE6CA36-8CB3-4A88-95E5-580BF985520B}" destId="{CB2AEB03-8DC1-4690-94A9-F0BCE915BB07}" srcOrd="1" destOrd="0" presId="urn:microsoft.com/office/officeart/2005/8/layout/orgChart1"/>
    <dgm:cxn modelId="{5F87A9A6-2A74-4046-9F70-E59E5BB01101}" type="presParOf" srcId="{72BE670B-AEB9-4E46-90D2-D02E3EEA46F8}" destId="{B0621DD3-35AD-482D-A6CC-36ED8CC42B58}" srcOrd="1" destOrd="0" presId="urn:microsoft.com/office/officeart/2005/8/layout/orgChart1"/>
    <dgm:cxn modelId="{A3BD6D11-6F57-4449-BB2F-05AF99041183}" type="presParOf" srcId="{B0621DD3-35AD-482D-A6CC-36ED8CC42B58}" destId="{AE63962A-9181-4688-B1A9-28585AAEE28C}" srcOrd="0" destOrd="0" presId="urn:microsoft.com/office/officeart/2005/8/layout/orgChart1"/>
    <dgm:cxn modelId="{E4629249-D817-4A1D-8017-A7B24C7D7D80}" type="presParOf" srcId="{B0621DD3-35AD-482D-A6CC-36ED8CC42B58}" destId="{F4345C83-C382-47E8-8CDC-1536CD7D5D25}" srcOrd="1" destOrd="0" presId="urn:microsoft.com/office/officeart/2005/8/layout/orgChart1"/>
    <dgm:cxn modelId="{B75CF3DD-33E9-40C2-8B48-EFCE426CFD0C}" type="presParOf" srcId="{F4345C83-C382-47E8-8CDC-1536CD7D5D25}" destId="{47018BFB-567E-44B8-8B42-305810C69E1F}" srcOrd="0" destOrd="0" presId="urn:microsoft.com/office/officeart/2005/8/layout/orgChart1"/>
    <dgm:cxn modelId="{290D63D0-261F-4D72-AB81-AF2B009A1E87}" type="presParOf" srcId="{47018BFB-567E-44B8-8B42-305810C69E1F}" destId="{81D5A58A-7C03-4931-B1E2-4851EC151CC8}" srcOrd="0" destOrd="0" presId="urn:microsoft.com/office/officeart/2005/8/layout/orgChart1"/>
    <dgm:cxn modelId="{F955D785-88D4-48F1-AD61-05B65EC537F9}" type="presParOf" srcId="{47018BFB-567E-44B8-8B42-305810C69E1F}" destId="{D60C9744-68A6-459F-AEF3-A9370856C3B3}" srcOrd="1" destOrd="0" presId="urn:microsoft.com/office/officeart/2005/8/layout/orgChart1"/>
    <dgm:cxn modelId="{1CEC8405-80B2-463F-A721-60035568C59D}" type="presParOf" srcId="{F4345C83-C382-47E8-8CDC-1536CD7D5D25}" destId="{387E0C08-92AC-4025-AD36-B5B9A9186821}" srcOrd="1" destOrd="0" presId="urn:microsoft.com/office/officeart/2005/8/layout/orgChart1"/>
    <dgm:cxn modelId="{2AC3EFBC-E6C8-41E1-99F4-A44FFF606BBA}" type="presParOf" srcId="{F4345C83-C382-47E8-8CDC-1536CD7D5D25}" destId="{C68283FB-87B3-445C-B9C4-F6A9A07B9D98}" srcOrd="2" destOrd="0" presId="urn:microsoft.com/office/officeart/2005/8/layout/orgChart1"/>
    <dgm:cxn modelId="{10D8D4AA-B33D-4698-B8DE-BAF59AC39A6F}" type="presParOf" srcId="{B0621DD3-35AD-482D-A6CC-36ED8CC42B58}" destId="{B0C26E4C-D603-4EFA-864E-1D355BB97439}" srcOrd="2" destOrd="0" presId="urn:microsoft.com/office/officeart/2005/8/layout/orgChart1"/>
    <dgm:cxn modelId="{D55682D7-A5C8-4F2E-8E04-B323FF18CB3C}" type="presParOf" srcId="{B0621DD3-35AD-482D-A6CC-36ED8CC42B58}" destId="{CCA868A1-D77F-475A-82B2-5CCE97EE291E}" srcOrd="3" destOrd="0" presId="urn:microsoft.com/office/officeart/2005/8/layout/orgChart1"/>
    <dgm:cxn modelId="{2D203CB0-1992-43D2-984E-BCB0D080D709}" type="presParOf" srcId="{CCA868A1-D77F-475A-82B2-5CCE97EE291E}" destId="{7A2F7F5C-3802-4C02-BF9A-50E1F739CF9B}" srcOrd="0" destOrd="0" presId="urn:microsoft.com/office/officeart/2005/8/layout/orgChart1"/>
    <dgm:cxn modelId="{376121AE-ADD7-493E-827E-E8CDBE3126E3}" type="presParOf" srcId="{7A2F7F5C-3802-4C02-BF9A-50E1F739CF9B}" destId="{D445F7FF-C1F1-4F54-BA49-D8F8C63E5D6A}" srcOrd="0" destOrd="0" presId="urn:microsoft.com/office/officeart/2005/8/layout/orgChart1"/>
    <dgm:cxn modelId="{0CEDE0AB-5167-4B71-A69E-ACBEFFE7C598}" type="presParOf" srcId="{7A2F7F5C-3802-4C02-BF9A-50E1F739CF9B}" destId="{52E3C9E5-82A7-442F-8504-A3861DD42E09}" srcOrd="1" destOrd="0" presId="urn:microsoft.com/office/officeart/2005/8/layout/orgChart1"/>
    <dgm:cxn modelId="{E0183AD7-CC98-4DC9-B4C1-56945F3BAC3B}" type="presParOf" srcId="{CCA868A1-D77F-475A-82B2-5CCE97EE291E}" destId="{8A73E7DA-81BD-46BF-A905-D667DA9970F9}" srcOrd="1" destOrd="0" presId="urn:microsoft.com/office/officeart/2005/8/layout/orgChart1"/>
    <dgm:cxn modelId="{C44287E9-F622-4A48-80C5-5A9D5F08C07C}" type="presParOf" srcId="{CCA868A1-D77F-475A-82B2-5CCE97EE291E}" destId="{C05E06E8-B716-4B44-A982-823E7267B54D}" srcOrd="2" destOrd="0" presId="urn:microsoft.com/office/officeart/2005/8/layout/orgChart1"/>
    <dgm:cxn modelId="{C944A1D3-612E-4B25-BBF2-4ED2D81D747E}" type="presParOf" srcId="{72BE670B-AEB9-4E46-90D2-D02E3EEA46F8}" destId="{34AA835A-CE52-481D-B726-8A1D9B434FE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B54F1D-421F-43E5-A92A-3C6D75B064BF}" type="doc">
      <dgm:prSet loTypeId="urn:microsoft.com/office/officeart/2005/8/layout/orgChart1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cs-CZ"/>
        </a:p>
      </dgm:t>
    </dgm:pt>
    <dgm:pt modelId="{B46A655F-DBA6-4DBE-BC4E-3802EE2E8A37}">
      <dgm:prSet phldrT="[Text]"/>
      <dgm:spPr/>
      <dgm:t>
        <a:bodyPr/>
        <a:lstStyle/>
        <a:p>
          <a:r>
            <a:rPr lang="cs-CZ" dirty="0"/>
            <a:t>Daňový subjekt</a:t>
          </a:r>
        </a:p>
      </dgm:t>
    </dgm:pt>
    <dgm:pt modelId="{6912ACEC-4051-47C3-BA4B-7BFD9EF291CE}" type="parTrans" cxnId="{B6EE2EA4-06F5-4FBA-88C1-D73C2F7D6E6A}">
      <dgm:prSet/>
      <dgm:spPr/>
      <dgm:t>
        <a:bodyPr/>
        <a:lstStyle/>
        <a:p>
          <a:endParaRPr lang="cs-CZ"/>
        </a:p>
      </dgm:t>
    </dgm:pt>
    <dgm:pt modelId="{2C242AC6-A80A-4D32-94AD-25D0C9EF2751}" type="sibTrans" cxnId="{B6EE2EA4-06F5-4FBA-88C1-D73C2F7D6E6A}">
      <dgm:prSet/>
      <dgm:spPr/>
      <dgm:t>
        <a:bodyPr/>
        <a:lstStyle/>
        <a:p>
          <a:endParaRPr lang="cs-CZ"/>
        </a:p>
      </dgm:t>
    </dgm:pt>
    <dgm:pt modelId="{E4793E75-A287-4E0F-8CA3-CE2AD6DFEEBB}">
      <dgm:prSet phldrT="[Text]"/>
      <dgm:spPr/>
      <dgm:t>
        <a:bodyPr/>
        <a:lstStyle/>
        <a:p>
          <a:r>
            <a:rPr lang="cs-CZ" dirty="0">
              <a:latin typeface="Gill Sans MT" panose="020B0502020104020203" pitchFamily="34" charset="-18"/>
            </a:rPr>
            <a:t>poplatník</a:t>
          </a:r>
        </a:p>
      </dgm:t>
    </dgm:pt>
    <dgm:pt modelId="{5BAB35A3-DC22-4DA7-A101-52DC5335BFFC}" type="parTrans" cxnId="{8C744224-C379-4A06-B4D5-6259D9A41F0A}">
      <dgm:prSet/>
      <dgm:spPr/>
      <dgm:t>
        <a:bodyPr/>
        <a:lstStyle/>
        <a:p>
          <a:endParaRPr lang="cs-CZ"/>
        </a:p>
      </dgm:t>
    </dgm:pt>
    <dgm:pt modelId="{EF708648-D8A9-42CB-9DFB-ACEFBAF4ABB0}" type="sibTrans" cxnId="{8C744224-C379-4A06-B4D5-6259D9A41F0A}">
      <dgm:prSet/>
      <dgm:spPr/>
      <dgm:t>
        <a:bodyPr/>
        <a:lstStyle/>
        <a:p>
          <a:endParaRPr lang="cs-CZ"/>
        </a:p>
      </dgm:t>
    </dgm:pt>
    <dgm:pt modelId="{20C23236-30D0-4BFA-A8BC-2E0E493EB6C1}">
      <dgm:prSet phldrT="[Text]"/>
      <dgm:spPr/>
      <dgm:t>
        <a:bodyPr/>
        <a:lstStyle/>
        <a:p>
          <a:r>
            <a:rPr lang="cs-CZ" dirty="0"/>
            <a:t>plátce daně</a:t>
          </a:r>
        </a:p>
      </dgm:t>
    </dgm:pt>
    <dgm:pt modelId="{C0847E01-EC6D-4BEC-A309-D96DA3A43E30}" type="parTrans" cxnId="{3F9BE906-8928-4B3E-B73E-B000A20A4791}">
      <dgm:prSet/>
      <dgm:spPr/>
      <dgm:t>
        <a:bodyPr/>
        <a:lstStyle/>
        <a:p>
          <a:endParaRPr lang="cs-CZ"/>
        </a:p>
      </dgm:t>
    </dgm:pt>
    <dgm:pt modelId="{DFD57CCB-77DD-4B12-802B-A42E3B2C125C}" type="sibTrans" cxnId="{3F9BE906-8928-4B3E-B73E-B000A20A4791}">
      <dgm:prSet/>
      <dgm:spPr/>
      <dgm:t>
        <a:bodyPr/>
        <a:lstStyle/>
        <a:p>
          <a:endParaRPr lang="cs-CZ"/>
        </a:p>
      </dgm:t>
    </dgm:pt>
    <dgm:pt modelId="{A0BAF8B7-39BD-4BF2-BE3D-1E92264BD38E}">
      <dgm:prSet phldrT="[Text]"/>
      <dgm:spPr/>
      <dgm:t>
        <a:bodyPr/>
        <a:lstStyle/>
        <a:p>
          <a:r>
            <a:rPr lang="cs-CZ" dirty="0"/>
            <a:t>daňový subjekt</a:t>
          </a:r>
        </a:p>
      </dgm:t>
    </dgm:pt>
    <dgm:pt modelId="{4E8A2561-A1EA-4AD2-A002-28D4DE8DC056}" type="parTrans" cxnId="{B1106B5F-70BA-4C52-AF8D-83CA45CDD15E}">
      <dgm:prSet/>
      <dgm:spPr/>
      <dgm:t>
        <a:bodyPr/>
        <a:lstStyle/>
        <a:p>
          <a:endParaRPr lang="cs-CZ"/>
        </a:p>
      </dgm:t>
    </dgm:pt>
    <dgm:pt modelId="{5AC93BE3-6922-45E0-A4F9-5E89227D1172}" type="sibTrans" cxnId="{B1106B5F-70BA-4C52-AF8D-83CA45CDD15E}">
      <dgm:prSet/>
      <dgm:spPr/>
      <dgm:t>
        <a:bodyPr/>
        <a:lstStyle/>
        <a:p>
          <a:endParaRPr lang="cs-CZ"/>
        </a:p>
      </dgm:t>
    </dgm:pt>
    <dgm:pt modelId="{4711F4C1-6E5E-4D43-8ECB-5001B3AAC878}" type="pres">
      <dgm:prSet presAssocID="{7DB54F1D-421F-43E5-A92A-3C6D75B064B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2BE670B-AEB9-4E46-90D2-D02E3EEA46F8}" type="pres">
      <dgm:prSet presAssocID="{B46A655F-DBA6-4DBE-BC4E-3802EE2E8A37}" presName="hierRoot1" presStyleCnt="0">
        <dgm:presLayoutVars>
          <dgm:hierBranch val="init"/>
        </dgm:presLayoutVars>
      </dgm:prSet>
      <dgm:spPr/>
    </dgm:pt>
    <dgm:pt modelId="{ECE6CA36-8CB3-4A88-95E5-580BF985520B}" type="pres">
      <dgm:prSet presAssocID="{B46A655F-DBA6-4DBE-BC4E-3802EE2E8A37}" presName="rootComposite1" presStyleCnt="0"/>
      <dgm:spPr/>
    </dgm:pt>
    <dgm:pt modelId="{4A27AC9E-4AE3-4996-B6F4-29C21DAAFFC9}" type="pres">
      <dgm:prSet presAssocID="{B46A655F-DBA6-4DBE-BC4E-3802EE2E8A37}" presName="rootText1" presStyleLbl="node0" presStyleIdx="0" presStyleCnt="1">
        <dgm:presLayoutVars>
          <dgm:chPref val="3"/>
        </dgm:presLayoutVars>
      </dgm:prSet>
      <dgm:spPr/>
    </dgm:pt>
    <dgm:pt modelId="{CB2AEB03-8DC1-4690-94A9-F0BCE915BB07}" type="pres">
      <dgm:prSet presAssocID="{B46A655F-DBA6-4DBE-BC4E-3802EE2E8A37}" presName="rootConnector1" presStyleLbl="node1" presStyleIdx="0" presStyleCnt="0"/>
      <dgm:spPr/>
    </dgm:pt>
    <dgm:pt modelId="{B0621DD3-35AD-482D-A6CC-36ED8CC42B58}" type="pres">
      <dgm:prSet presAssocID="{B46A655F-DBA6-4DBE-BC4E-3802EE2E8A37}" presName="hierChild2" presStyleCnt="0"/>
      <dgm:spPr/>
    </dgm:pt>
    <dgm:pt modelId="{AE63962A-9181-4688-B1A9-28585AAEE28C}" type="pres">
      <dgm:prSet presAssocID="{5BAB35A3-DC22-4DA7-A101-52DC5335BFFC}" presName="Name37" presStyleLbl="parChTrans1D2" presStyleIdx="0" presStyleCnt="3"/>
      <dgm:spPr/>
    </dgm:pt>
    <dgm:pt modelId="{F4345C83-C382-47E8-8CDC-1536CD7D5D25}" type="pres">
      <dgm:prSet presAssocID="{E4793E75-A287-4E0F-8CA3-CE2AD6DFEEBB}" presName="hierRoot2" presStyleCnt="0">
        <dgm:presLayoutVars>
          <dgm:hierBranch val="init"/>
        </dgm:presLayoutVars>
      </dgm:prSet>
      <dgm:spPr/>
    </dgm:pt>
    <dgm:pt modelId="{47018BFB-567E-44B8-8B42-305810C69E1F}" type="pres">
      <dgm:prSet presAssocID="{E4793E75-A287-4E0F-8CA3-CE2AD6DFEEBB}" presName="rootComposite" presStyleCnt="0"/>
      <dgm:spPr/>
    </dgm:pt>
    <dgm:pt modelId="{81D5A58A-7C03-4931-B1E2-4851EC151CC8}" type="pres">
      <dgm:prSet presAssocID="{E4793E75-A287-4E0F-8CA3-CE2AD6DFEEBB}" presName="rootText" presStyleLbl="node2" presStyleIdx="0" presStyleCnt="3">
        <dgm:presLayoutVars>
          <dgm:chPref val="3"/>
        </dgm:presLayoutVars>
      </dgm:prSet>
      <dgm:spPr/>
    </dgm:pt>
    <dgm:pt modelId="{D60C9744-68A6-459F-AEF3-A9370856C3B3}" type="pres">
      <dgm:prSet presAssocID="{E4793E75-A287-4E0F-8CA3-CE2AD6DFEEBB}" presName="rootConnector" presStyleLbl="node2" presStyleIdx="0" presStyleCnt="3"/>
      <dgm:spPr/>
    </dgm:pt>
    <dgm:pt modelId="{387E0C08-92AC-4025-AD36-B5B9A9186821}" type="pres">
      <dgm:prSet presAssocID="{E4793E75-A287-4E0F-8CA3-CE2AD6DFEEBB}" presName="hierChild4" presStyleCnt="0"/>
      <dgm:spPr/>
    </dgm:pt>
    <dgm:pt modelId="{C68283FB-87B3-445C-B9C4-F6A9A07B9D98}" type="pres">
      <dgm:prSet presAssocID="{E4793E75-A287-4E0F-8CA3-CE2AD6DFEEBB}" presName="hierChild5" presStyleCnt="0"/>
      <dgm:spPr/>
    </dgm:pt>
    <dgm:pt modelId="{B0C26E4C-D603-4EFA-864E-1D355BB97439}" type="pres">
      <dgm:prSet presAssocID="{C0847E01-EC6D-4BEC-A309-D96DA3A43E30}" presName="Name37" presStyleLbl="parChTrans1D2" presStyleIdx="1" presStyleCnt="3"/>
      <dgm:spPr/>
    </dgm:pt>
    <dgm:pt modelId="{CCA868A1-D77F-475A-82B2-5CCE97EE291E}" type="pres">
      <dgm:prSet presAssocID="{20C23236-30D0-4BFA-A8BC-2E0E493EB6C1}" presName="hierRoot2" presStyleCnt="0">
        <dgm:presLayoutVars>
          <dgm:hierBranch val="init"/>
        </dgm:presLayoutVars>
      </dgm:prSet>
      <dgm:spPr/>
    </dgm:pt>
    <dgm:pt modelId="{7A2F7F5C-3802-4C02-BF9A-50E1F739CF9B}" type="pres">
      <dgm:prSet presAssocID="{20C23236-30D0-4BFA-A8BC-2E0E493EB6C1}" presName="rootComposite" presStyleCnt="0"/>
      <dgm:spPr/>
    </dgm:pt>
    <dgm:pt modelId="{D445F7FF-C1F1-4F54-BA49-D8F8C63E5D6A}" type="pres">
      <dgm:prSet presAssocID="{20C23236-30D0-4BFA-A8BC-2E0E493EB6C1}" presName="rootText" presStyleLbl="node2" presStyleIdx="1" presStyleCnt="3">
        <dgm:presLayoutVars>
          <dgm:chPref val="3"/>
        </dgm:presLayoutVars>
      </dgm:prSet>
      <dgm:spPr/>
    </dgm:pt>
    <dgm:pt modelId="{52E3C9E5-82A7-442F-8504-A3861DD42E09}" type="pres">
      <dgm:prSet presAssocID="{20C23236-30D0-4BFA-A8BC-2E0E493EB6C1}" presName="rootConnector" presStyleLbl="node2" presStyleIdx="1" presStyleCnt="3"/>
      <dgm:spPr/>
    </dgm:pt>
    <dgm:pt modelId="{8A73E7DA-81BD-46BF-A905-D667DA9970F9}" type="pres">
      <dgm:prSet presAssocID="{20C23236-30D0-4BFA-A8BC-2E0E493EB6C1}" presName="hierChild4" presStyleCnt="0"/>
      <dgm:spPr/>
    </dgm:pt>
    <dgm:pt modelId="{C05E06E8-B716-4B44-A982-823E7267B54D}" type="pres">
      <dgm:prSet presAssocID="{20C23236-30D0-4BFA-A8BC-2E0E493EB6C1}" presName="hierChild5" presStyleCnt="0"/>
      <dgm:spPr/>
    </dgm:pt>
    <dgm:pt modelId="{B8AFAB78-852C-4FED-AF65-890755FD6180}" type="pres">
      <dgm:prSet presAssocID="{4E8A2561-A1EA-4AD2-A002-28D4DE8DC056}" presName="Name37" presStyleLbl="parChTrans1D2" presStyleIdx="2" presStyleCnt="3"/>
      <dgm:spPr/>
    </dgm:pt>
    <dgm:pt modelId="{EB799061-0583-4987-91FA-186E10A37700}" type="pres">
      <dgm:prSet presAssocID="{A0BAF8B7-39BD-4BF2-BE3D-1E92264BD38E}" presName="hierRoot2" presStyleCnt="0">
        <dgm:presLayoutVars>
          <dgm:hierBranch val="init"/>
        </dgm:presLayoutVars>
      </dgm:prSet>
      <dgm:spPr/>
    </dgm:pt>
    <dgm:pt modelId="{9E05FDFB-3B16-46AE-BFC9-8BA2AB0E81A0}" type="pres">
      <dgm:prSet presAssocID="{A0BAF8B7-39BD-4BF2-BE3D-1E92264BD38E}" presName="rootComposite" presStyleCnt="0"/>
      <dgm:spPr/>
    </dgm:pt>
    <dgm:pt modelId="{D34328C0-E950-484F-BB4B-021CBED9359C}" type="pres">
      <dgm:prSet presAssocID="{A0BAF8B7-39BD-4BF2-BE3D-1E92264BD38E}" presName="rootText" presStyleLbl="node2" presStyleIdx="2" presStyleCnt="3">
        <dgm:presLayoutVars>
          <dgm:chPref val="3"/>
        </dgm:presLayoutVars>
      </dgm:prSet>
      <dgm:spPr/>
    </dgm:pt>
    <dgm:pt modelId="{ACFFE138-4024-4A6A-9428-D5252F9FD0DD}" type="pres">
      <dgm:prSet presAssocID="{A0BAF8B7-39BD-4BF2-BE3D-1E92264BD38E}" presName="rootConnector" presStyleLbl="node2" presStyleIdx="2" presStyleCnt="3"/>
      <dgm:spPr/>
    </dgm:pt>
    <dgm:pt modelId="{CCEF9E51-39CA-44E8-86D6-D4C4C2E99220}" type="pres">
      <dgm:prSet presAssocID="{A0BAF8B7-39BD-4BF2-BE3D-1E92264BD38E}" presName="hierChild4" presStyleCnt="0"/>
      <dgm:spPr/>
    </dgm:pt>
    <dgm:pt modelId="{6E5D2539-0193-463C-8CAB-E16E5B89F922}" type="pres">
      <dgm:prSet presAssocID="{A0BAF8B7-39BD-4BF2-BE3D-1E92264BD38E}" presName="hierChild5" presStyleCnt="0"/>
      <dgm:spPr/>
    </dgm:pt>
    <dgm:pt modelId="{34AA835A-CE52-481D-B726-8A1D9B434FE9}" type="pres">
      <dgm:prSet presAssocID="{B46A655F-DBA6-4DBE-BC4E-3802EE2E8A37}" presName="hierChild3" presStyleCnt="0"/>
      <dgm:spPr/>
    </dgm:pt>
  </dgm:ptLst>
  <dgm:cxnLst>
    <dgm:cxn modelId="{3F9BE906-8928-4B3E-B73E-B000A20A4791}" srcId="{B46A655F-DBA6-4DBE-BC4E-3802EE2E8A37}" destId="{20C23236-30D0-4BFA-A8BC-2E0E493EB6C1}" srcOrd="1" destOrd="0" parTransId="{C0847E01-EC6D-4BEC-A309-D96DA3A43E30}" sibTransId="{DFD57CCB-77DD-4B12-802B-A42E3B2C125C}"/>
    <dgm:cxn modelId="{852EA216-A75C-43A8-A4A3-94AB54B567FF}" type="presOf" srcId="{5BAB35A3-DC22-4DA7-A101-52DC5335BFFC}" destId="{AE63962A-9181-4688-B1A9-28585AAEE28C}" srcOrd="0" destOrd="0" presId="urn:microsoft.com/office/officeart/2005/8/layout/orgChart1"/>
    <dgm:cxn modelId="{C806141C-904B-4B46-AC82-3D69611CB816}" type="presOf" srcId="{C0847E01-EC6D-4BEC-A309-D96DA3A43E30}" destId="{B0C26E4C-D603-4EFA-864E-1D355BB97439}" srcOrd="0" destOrd="0" presId="urn:microsoft.com/office/officeart/2005/8/layout/orgChart1"/>
    <dgm:cxn modelId="{5912581C-969F-4B8B-8166-AE08ADDBD4B5}" type="presOf" srcId="{A0BAF8B7-39BD-4BF2-BE3D-1E92264BD38E}" destId="{ACFFE138-4024-4A6A-9428-D5252F9FD0DD}" srcOrd="1" destOrd="0" presId="urn:microsoft.com/office/officeart/2005/8/layout/orgChart1"/>
    <dgm:cxn modelId="{87E8C021-F7F1-4093-9E01-E859DE05B32D}" type="presOf" srcId="{B46A655F-DBA6-4DBE-BC4E-3802EE2E8A37}" destId="{CB2AEB03-8DC1-4690-94A9-F0BCE915BB07}" srcOrd="1" destOrd="0" presId="urn:microsoft.com/office/officeart/2005/8/layout/orgChart1"/>
    <dgm:cxn modelId="{BC2CAA23-FB70-40A8-916D-96B1C2C9F052}" type="presOf" srcId="{E4793E75-A287-4E0F-8CA3-CE2AD6DFEEBB}" destId="{81D5A58A-7C03-4931-B1E2-4851EC151CC8}" srcOrd="0" destOrd="0" presId="urn:microsoft.com/office/officeart/2005/8/layout/orgChart1"/>
    <dgm:cxn modelId="{8C744224-C379-4A06-B4D5-6259D9A41F0A}" srcId="{B46A655F-DBA6-4DBE-BC4E-3802EE2E8A37}" destId="{E4793E75-A287-4E0F-8CA3-CE2AD6DFEEBB}" srcOrd="0" destOrd="0" parTransId="{5BAB35A3-DC22-4DA7-A101-52DC5335BFFC}" sibTransId="{EF708648-D8A9-42CB-9DFB-ACEFBAF4ABB0}"/>
    <dgm:cxn modelId="{374E062E-A0E2-434A-9722-D5EDF698448A}" type="presOf" srcId="{7DB54F1D-421F-43E5-A92A-3C6D75B064BF}" destId="{4711F4C1-6E5E-4D43-8ECB-5001B3AAC878}" srcOrd="0" destOrd="0" presId="urn:microsoft.com/office/officeart/2005/8/layout/orgChart1"/>
    <dgm:cxn modelId="{B1106B5F-70BA-4C52-AF8D-83CA45CDD15E}" srcId="{B46A655F-DBA6-4DBE-BC4E-3802EE2E8A37}" destId="{A0BAF8B7-39BD-4BF2-BE3D-1E92264BD38E}" srcOrd="2" destOrd="0" parTransId="{4E8A2561-A1EA-4AD2-A002-28D4DE8DC056}" sibTransId="{5AC93BE3-6922-45E0-A4F9-5E89227D1172}"/>
    <dgm:cxn modelId="{876AAA63-1132-48B3-A8BE-BB5CBEB14DDE}" type="presOf" srcId="{E4793E75-A287-4E0F-8CA3-CE2AD6DFEEBB}" destId="{D60C9744-68A6-459F-AEF3-A9370856C3B3}" srcOrd="1" destOrd="0" presId="urn:microsoft.com/office/officeart/2005/8/layout/orgChart1"/>
    <dgm:cxn modelId="{4B12D06D-C094-402F-BEF2-7347709BB61E}" type="presOf" srcId="{20C23236-30D0-4BFA-A8BC-2E0E493EB6C1}" destId="{D445F7FF-C1F1-4F54-BA49-D8F8C63E5D6A}" srcOrd="0" destOrd="0" presId="urn:microsoft.com/office/officeart/2005/8/layout/orgChart1"/>
    <dgm:cxn modelId="{E6561E50-D4A6-4669-9FE4-4A7569F25E49}" type="presOf" srcId="{20C23236-30D0-4BFA-A8BC-2E0E493EB6C1}" destId="{52E3C9E5-82A7-442F-8504-A3861DD42E09}" srcOrd="1" destOrd="0" presId="urn:microsoft.com/office/officeart/2005/8/layout/orgChart1"/>
    <dgm:cxn modelId="{3DF44E75-8866-431C-B6B4-10274E105E31}" type="presOf" srcId="{B46A655F-DBA6-4DBE-BC4E-3802EE2E8A37}" destId="{4A27AC9E-4AE3-4996-B6F4-29C21DAAFFC9}" srcOrd="0" destOrd="0" presId="urn:microsoft.com/office/officeart/2005/8/layout/orgChart1"/>
    <dgm:cxn modelId="{CCC0138F-6FCB-4195-B085-CCE6F95416B7}" type="presOf" srcId="{4E8A2561-A1EA-4AD2-A002-28D4DE8DC056}" destId="{B8AFAB78-852C-4FED-AF65-890755FD6180}" srcOrd="0" destOrd="0" presId="urn:microsoft.com/office/officeart/2005/8/layout/orgChart1"/>
    <dgm:cxn modelId="{CFD03792-9764-4A75-BE50-3E1D119F9541}" type="presOf" srcId="{A0BAF8B7-39BD-4BF2-BE3D-1E92264BD38E}" destId="{D34328C0-E950-484F-BB4B-021CBED9359C}" srcOrd="0" destOrd="0" presId="urn:microsoft.com/office/officeart/2005/8/layout/orgChart1"/>
    <dgm:cxn modelId="{B6EE2EA4-06F5-4FBA-88C1-D73C2F7D6E6A}" srcId="{7DB54F1D-421F-43E5-A92A-3C6D75B064BF}" destId="{B46A655F-DBA6-4DBE-BC4E-3802EE2E8A37}" srcOrd="0" destOrd="0" parTransId="{6912ACEC-4051-47C3-BA4B-7BFD9EF291CE}" sibTransId="{2C242AC6-A80A-4D32-94AD-25D0C9EF2751}"/>
    <dgm:cxn modelId="{BC36AB04-9179-4982-8E01-279635FE5801}" type="presParOf" srcId="{4711F4C1-6E5E-4D43-8ECB-5001B3AAC878}" destId="{72BE670B-AEB9-4E46-90D2-D02E3EEA46F8}" srcOrd="0" destOrd="0" presId="urn:microsoft.com/office/officeart/2005/8/layout/orgChart1"/>
    <dgm:cxn modelId="{D05B71E4-8BEC-48C2-A7C7-FCC391ACCF10}" type="presParOf" srcId="{72BE670B-AEB9-4E46-90D2-D02E3EEA46F8}" destId="{ECE6CA36-8CB3-4A88-95E5-580BF985520B}" srcOrd="0" destOrd="0" presId="urn:microsoft.com/office/officeart/2005/8/layout/orgChart1"/>
    <dgm:cxn modelId="{2A2C89E8-315E-4C7A-939D-9FF6E4BE8B15}" type="presParOf" srcId="{ECE6CA36-8CB3-4A88-95E5-580BF985520B}" destId="{4A27AC9E-4AE3-4996-B6F4-29C21DAAFFC9}" srcOrd="0" destOrd="0" presId="urn:microsoft.com/office/officeart/2005/8/layout/orgChart1"/>
    <dgm:cxn modelId="{96F1FF49-12C9-4711-BB15-B6F201F4B1CA}" type="presParOf" srcId="{ECE6CA36-8CB3-4A88-95E5-580BF985520B}" destId="{CB2AEB03-8DC1-4690-94A9-F0BCE915BB07}" srcOrd="1" destOrd="0" presId="urn:microsoft.com/office/officeart/2005/8/layout/orgChart1"/>
    <dgm:cxn modelId="{8BA9BF5B-5915-43B8-BA74-B9EC62E1BF4F}" type="presParOf" srcId="{72BE670B-AEB9-4E46-90D2-D02E3EEA46F8}" destId="{B0621DD3-35AD-482D-A6CC-36ED8CC42B58}" srcOrd="1" destOrd="0" presId="urn:microsoft.com/office/officeart/2005/8/layout/orgChart1"/>
    <dgm:cxn modelId="{DC20E79B-ABA8-4984-8ED7-A9C45012F3C9}" type="presParOf" srcId="{B0621DD3-35AD-482D-A6CC-36ED8CC42B58}" destId="{AE63962A-9181-4688-B1A9-28585AAEE28C}" srcOrd="0" destOrd="0" presId="urn:microsoft.com/office/officeart/2005/8/layout/orgChart1"/>
    <dgm:cxn modelId="{CC73646B-EAB7-47A4-9306-BE728799F68D}" type="presParOf" srcId="{B0621DD3-35AD-482D-A6CC-36ED8CC42B58}" destId="{F4345C83-C382-47E8-8CDC-1536CD7D5D25}" srcOrd="1" destOrd="0" presId="urn:microsoft.com/office/officeart/2005/8/layout/orgChart1"/>
    <dgm:cxn modelId="{3F94EC9F-8BE4-4163-9A38-BB62EF793503}" type="presParOf" srcId="{F4345C83-C382-47E8-8CDC-1536CD7D5D25}" destId="{47018BFB-567E-44B8-8B42-305810C69E1F}" srcOrd="0" destOrd="0" presId="urn:microsoft.com/office/officeart/2005/8/layout/orgChart1"/>
    <dgm:cxn modelId="{F66E6D07-E9E6-4F0F-8EA7-6ABFF093DC59}" type="presParOf" srcId="{47018BFB-567E-44B8-8B42-305810C69E1F}" destId="{81D5A58A-7C03-4931-B1E2-4851EC151CC8}" srcOrd="0" destOrd="0" presId="urn:microsoft.com/office/officeart/2005/8/layout/orgChart1"/>
    <dgm:cxn modelId="{46E19E06-ED56-48A6-BB3C-8908CBB522F5}" type="presParOf" srcId="{47018BFB-567E-44B8-8B42-305810C69E1F}" destId="{D60C9744-68A6-459F-AEF3-A9370856C3B3}" srcOrd="1" destOrd="0" presId="urn:microsoft.com/office/officeart/2005/8/layout/orgChart1"/>
    <dgm:cxn modelId="{63C7D422-2DD1-4BED-B204-9BE363E4B9B5}" type="presParOf" srcId="{F4345C83-C382-47E8-8CDC-1536CD7D5D25}" destId="{387E0C08-92AC-4025-AD36-B5B9A9186821}" srcOrd="1" destOrd="0" presId="urn:microsoft.com/office/officeart/2005/8/layout/orgChart1"/>
    <dgm:cxn modelId="{89AA3D08-A9BF-4B18-BE4D-0909D365CDDC}" type="presParOf" srcId="{F4345C83-C382-47E8-8CDC-1536CD7D5D25}" destId="{C68283FB-87B3-445C-B9C4-F6A9A07B9D98}" srcOrd="2" destOrd="0" presId="urn:microsoft.com/office/officeart/2005/8/layout/orgChart1"/>
    <dgm:cxn modelId="{18393275-A904-4CB1-8FA2-BD540B5D902D}" type="presParOf" srcId="{B0621DD3-35AD-482D-A6CC-36ED8CC42B58}" destId="{B0C26E4C-D603-4EFA-864E-1D355BB97439}" srcOrd="2" destOrd="0" presId="urn:microsoft.com/office/officeart/2005/8/layout/orgChart1"/>
    <dgm:cxn modelId="{54CFDDF8-375F-409D-83DC-FB00BFE656EB}" type="presParOf" srcId="{B0621DD3-35AD-482D-A6CC-36ED8CC42B58}" destId="{CCA868A1-D77F-475A-82B2-5CCE97EE291E}" srcOrd="3" destOrd="0" presId="urn:microsoft.com/office/officeart/2005/8/layout/orgChart1"/>
    <dgm:cxn modelId="{6C771D37-F57A-424C-9049-F434DA390956}" type="presParOf" srcId="{CCA868A1-D77F-475A-82B2-5CCE97EE291E}" destId="{7A2F7F5C-3802-4C02-BF9A-50E1F739CF9B}" srcOrd="0" destOrd="0" presId="urn:microsoft.com/office/officeart/2005/8/layout/orgChart1"/>
    <dgm:cxn modelId="{6887B132-6107-478C-990A-5BDB75A25791}" type="presParOf" srcId="{7A2F7F5C-3802-4C02-BF9A-50E1F739CF9B}" destId="{D445F7FF-C1F1-4F54-BA49-D8F8C63E5D6A}" srcOrd="0" destOrd="0" presId="urn:microsoft.com/office/officeart/2005/8/layout/orgChart1"/>
    <dgm:cxn modelId="{432BC57F-5279-4EE8-9B55-C24112BBF228}" type="presParOf" srcId="{7A2F7F5C-3802-4C02-BF9A-50E1F739CF9B}" destId="{52E3C9E5-82A7-442F-8504-A3861DD42E09}" srcOrd="1" destOrd="0" presId="urn:microsoft.com/office/officeart/2005/8/layout/orgChart1"/>
    <dgm:cxn modelId="{EE6DDAF1-0785-4559-8A5D-C81BAB466384}" type="presParOf" srcId="{CCA868A1-D77F-475A-82B2-5CCE97EE291E}" destId="{8A73E7DA-81BD-46BF-A905-D667DA9970F9}" srcOrd="1" destOrd="0" presId="urn:microsoft.com/office/officeart/2005/8/layout/orgChart1"/>
    <dgm:cxn modelId="{22AAAF63-740A-400F-983D-CDCC776BB4CD}" type="presParOf" srcId="{CCA868A1-D77F-475A-82B2-5CCE97EE291E}" destId="{C05E06E8-B716-4B44-A982-823E7267B54D}" srcOrd="2" destOrd="0" presId="urn:microsoft.com/office/officeart/2005/8/layout/orgChart1"/>
    <dgm:cxn modelId="{71DBAC80-2F61-40BF-8A8E-70CDF89D460F}" type="presParOf" srcId="{B0621DD3-35AD-482D-A6CC-36ED8CC42B58}" destId="{B8AFAB78-852C-4FED-AF65-890755FD6180}" srcOrd="4" destOrd="0" presId="urn:microsoft.com/office/officeart/2005/8/layout/orgChart1"/>
    <dgm:cxn modelId="{BCEC9735-3858-4F83-8F5E-340BF5D50975}" type="presParOf" srcId="{B0621DD3-35AD-482D-A6CC-36ED8CC42B58}" destId="{EB799061-0583-4987-91FA-186E10A37700}" srcOrd="5" destOrd="0" presId="urn:microsoft.com/office/officeart/2005/8/layout/orgChart1"/>
    <dgm:cxn modelId="{2D61B1B1-BA32-4020-ABFC-563B14DFB1E5}" type="presParOf" srcId="{EB799061-0583-4987-91FA-186E10A37700}" destId="{9E05FDFB-3B16-46AE-BFC9-8BA2AB0E81A0}" srcOrd="0" destOrd="0" presId="urn:microsoft.com/office/officeart/2005/8/layout/orgChart1"/>
    <dgm:cxn modelId="{B2DC5CB3-4F7F-4A50-9450-EA5E66FEB15D}" type="presParOf" srcId="{9E05FDFB-3B16-46AE-BFC9-8BA2AB0E81A0}" destId="{D34328C0-E950-484F-BB4B-021CBED9359C}" srcOrd="0" destOrd="0" presId="urn:microsoft.com/office/officeart/2005/8/layout/orgChart1"/>
    <dgm:cxn modelId="{8B13F232-BBB6-4A7B-9E65-3B0D4563B747}" type="presParOf" srcId="{9E05FDFB-3B16-46AE-BFC9-8BA2AB0E81A0}" destId="{ACFFE138-4024-4A6A-9428-D5252F9FD0DD}" srcOrd="1" destOrd="0" presId="urn:microsoft.com/office/officeart/2005/8/layout/orgChart1"/>
    <dgm:cxn modelId="{79724671-18BB-4354-AF27-7F4DF5A7D313}" type="presParOf" srcId="{EB799061-0583-4987-91FA-186E10A37700}" destId="{CCEF9E51-39CA-44E8-86D6-D4C4C2E99220}" srcOrd="1" destOrd="0" presId="urn:microsoft.com/office/officeart/2005/8/layout/orgChart1"/>
    <dgm:cxn modelId="{02DC1F7D-79A2-4D1B-80EE-F4FD30E633D3}" type="presParOf" srcId="{EB799061-0583-4987-91FA-186E10A37700}" destId="{6E5D2539-0193-463C-8CAB-E16E5B89F922}" srcOrd="2" destOrd="0" presId="urn:microsoft.com/office/officeart/2005/8/layout/orgChart1"/>
    <dgm:cxn modelId="{5B39D010-0345-4C12-BF3A-133A8B7492EF}" type="presParOf" srcId="{72BE670B-AEB9-4E46-90D2-D02E3EEA46F8}" destId="{34AA835A-CE52-481D-B726-8A1D9B434FE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26E4C-D603-4EFA-864E-1D355BB97439}">
      <dsp:nvSpPr>
        <dsp:cNvPr id="0" name=""/>
        <dsp:cNvSpPr/>
      </dsp:nvSpPr>
      <dsp:spPr>
        <a:xfrm>
          <a:off x="2331225" y="1336433"/>
          <a:ext cx="1275756" cy="4428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412"/>
              </a:lnTo>
              <a:lnTo>
                <a:pt x="1275756" y="221412"/>
              </a:lnTo>
              <a:lnTo>
                <a:pt x="1275756" y="44282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63962A-9181-4688-B1A9-28585AAEE28C}">
      <dsp:nvSpPr>
        <dsp:cNvPr id="0" name=""/>
        <dsp:cNvSpPr/>
      </dsp:nvSpPr>
      <dsp:spPr>
        <a:xfrm>
          <a:off x="1055468" y="1336433"/>
          <a:ext cx="1275756" cy="442824"/>
        </a:xfrm>
        <a:custGeom>
          <a:avLst/>
          <a:gdLst/>
          <a:ahLst/>
          <a:cxnLst/>
          <a:rect l="0" t="0" r="0" b="0"/>
          <a:pathLst>
            <a:path>
              <a:moveTo>
                <a:pt x="1275756" y="0"/>
              </a:moveTo>
              <a:lnTo>
                <a:pt x="1275756" y="221412"/>
              </a:lnTo>
              <a:lnTo>
                <a:pt x="0" y="221412"/>
              </a:lnTo>
              <a:lnTo>
                <a:pt x="0" y="44282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27AC9E-4AE3-4996-B6F4-29C21DAAFFC9}">
      <dsp:nvSpPr>
        <dsp:cNvPr id="0" name=""/>
        <dsp:cNvSpPr/>
      </dsp:nvSpPr>
      <dsp:spPr>
        <a:xfrm>
          <a:off x="1276880" y="282089"/>
          <a:ext cx="2108689" cy="10543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latin typeface="Gill Sans MT" panose="020B0502020104020203" pitchFamily="34" charset="-18"/>
            </a:rPr>
            <a:t>Subjekt daňověprávního vztahu</a:t>
          </a:r>
        </a:p>
      </dsp:txBody>
      <dsp:txXfrm>
        <a:off x="1276880" y="282089"/>
        <a:ext cx="2108689" cy="1054344"/>
      </dsp:txXfrm>
    </dsp:sp>
    <dsp:sp modelId="{81D5A58A-7C03-4931-B1E2-4851EC151CC8}">
      <dsp:nvSpPr>
        <dsp:cNvPr id="0" name=""/>
        <dsp:cNvSpPr/>
      </dsp:nvSpPr>
      <dsp:spPr>
        <a:xfrm>
          <a:off x="1124" y="1779258"/>
          <a:ext cx="2108689" cy="10543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latin typeface="Gill Sans MT" panose="020B0502020104020203" pitchFamily="34" charset="-18"/>
            </a:rPr>
            <a:t>stát (veřejná moc)</a:t>
          </a:r>
        </a:p>
      </dsp:txBody>
      <dsp:txXfrm>
        <a:off x="1124" y="1779258"/>
        <a:ext cx="2108689" cy="1054344"/>
      </dsp:txXfrm>
    </dsp:sp>
    <dsp:sp modelId="{D445F7FF-C1F1-4F54-BA49-D8F8C63E5D6A}">
      <dsp:nvSpPr>
        <dsp:cNvPr id="0" name=""/>
        <dsp:cNvSpPr/>
      </dsp:nvSpPr>
      <dsp:spPr>
        <a:xfrm>
          <a:off x="2552637" y="1779258"/>
          <a:ext cx="2108689" cy="10543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latin typeface="Gill Sans MT" panose="020B0502020104020203" pitchFamily="34" charset="-18"/>
            </a:rPr>
            <a:t>subjekt daně</a:t>
          </a:r>
        </a:p>
      </dsp:txBody>
      <dsp:txXfrm>
        <a:off x="2552637" y="1779258"/>
        <a:ext cx="2108689" cy="10543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AFAB78-852C-4FED-AF65-890755FD6180}">
      <dsp:nvSpPr>
        <dsp:cNvPr id="0" name=""/>
        <dsp:cNvSpPr/>
      </dsp:nvSpPr>
      <dsp:spPr>
        <a:xfrm>
          <a:off x="2577097" y="1647501"/>
          <a:ext cx="1823315" cy="316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221"/>
              </a:lnTo>
              <a:lnTo>
                <a:pt x="1823315" y="158221"/>
              </a:lnTo>
              <a:lnTo>
                <a:pt x="1823315" y="31644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C26E4C-D603-4EFA-864E-1D355BB97439}">
      <dsp:nvSpPr>
        <dsp:cNvPr id="0" name=""/>
        <dsp:cNvSpPr/>
      </dsp:nvSpPr>
      <dsp:spPr>
        <a:xfrm>
          <a:off x="2531377" y="1647501"/>
          <a:ext cx="91440" cy="3164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644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63962A-9181-4688-B1A9-28585AAEE28C}">
      <dsp:nvSpPr>
        <dsp:cNvPr id="0" name=""/>
        <dsp:cNvSpPr/>
      </dsp:nvSpPr>
      <dsp:spPr>
        <a:xfrm>
          <a:off x="753782" y="1647501"/>
          <a:ext cx="1823315" cy="316443"/>
        </a:xfrm>
        <a:custGeom>
          <a:avLst/>
          <a:gdLst/>
          <a:ahLst/>
          <a:cxnLst/>
          <a:rect l="0" t="0" r="0" b="0"/>
          <a:pathLst>
            <a:path>
              <a:moveTo>
                <a:pt x="1823315" y="0"/>
              </a:moveTo>
              <a:lnTo>
                <a:pt x="1823315" y="158221"/>
              </a:lnTo>
              <a:lnTo>
                <a:pt x="0" y="158221"/>
              </a:lnTo>
              <a:lnTo>
                <a:pt x="0" y="316443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27AC9E-4AE3-4996-B6F4-29C21DAAFFC9}">
      <dsp:nvSpPr>
        <dsp:cNvPr id="0" name=""/>
        <dsp:cNvSpPr/>
      </dsp:nvSpPr>
      <dsp:spPr>
        <a:xfrm>
          <a:off x="1823661" y="894065"/>
          <a:ext cx="1506872" cy="7534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latin typeface="Gill Sans MT" panose="020B0502020104020203" pitchFamily="34" charset="-18"/>
            </a:rPr>
            <a:t>Subjekt správy daní</a:t>
          </a:r>
        </a:p>
      </dsp:txBody>
      <dsp:txXfrm>
        <a:off x="1823661" y="894065"/>
        <a:ext cx="1506872" cy="753436"/>
      </dsp:txXfrm>
    </dsp:sp>
    <dsp:sp modelId="{81D5A58A-7C03-4931-B1E2-4851EC151CC8}">
      <dsp:nvSpPr>
        <dsp:cNvPr id="0" name=""/>
        <dsp:cNvSpPr/>
      </dsp:nvSpPr>
      <dsp:spPr>
        <a:xfrm>
          <a:off x="346" y="1963944"/>
          <a:ext cx="1506872" cy="7534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latin typeface="Gill Sans MT" panose="020B0502020104020203" pitchFamily="34" charset="-18"/>
            </a:rPr>
            <a:t>správce daně</a:t>
          </a:r>
        </a:p>
      </dsp:txBody>
      <dsp:txXfrm>
        <a:off x="346" y="1963944"/>
        <a:ext cx="1506872" cy="753436"/>
      </dsp:txXfrm>
    </dsp:sp>
    <dsp:sp modelId="{D445F7FF-C1F1-4F54-BA49-D8F8C63E5D6A}">
      <dsp:nvSpPr>
        <dsp:cNvPr id="0" name=""/>
        <dsp:cNvSpPr/>
      </dsp:nvSpPr>
      <dsp:spPr>
        <a:xfrm>
          <a:off x="1823661" y="1963944"/>
          <a:ext cx="1506872" cy="7534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latin typeface="Gill Sans MT" panose="020B0502020104020203" pitchFamily="34" charset="-18"/>
            </a:rPr>
            <a:t>daňový subjekt</a:t>
          </a:r>
        </a:p>
      </dsp:txBody>
      <dsp:txXfrm>
        <a:off x="1823661" y="1963944"/>
        <a:ext cx="1506872" cy="753436"/>
      </dsp:txXfrm>
    </dsp:sp>
    <dsp:sp modelId="{D34328C0-E950-484F-BB4B-021CBED9359C}">
      <dsp:nvSpPr>
        <dsp:cNvPr id="0" name=""/>
        <dsp:cNvSpPr/>
      </dsp:nvSpPr>
      <dsp:spPr>
        <a:xfrm>
          <a:off x="3646976" y="1963944"/>
          <a:ext cx="1506872" cy="75343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latin typeface="Gill Sans MT" panose="020B0502020104020203" pitchFamily="34" charset="-18"/>
            </a:rPr>
            <a:t>třetí  osoba</a:t>
          </a:r>
        </a:p>
      </dsp:txBody>
      <dsp:txXfrm>
        <a:off x="3646976" y="1963944"/>
        <a:ext cx="1506872" cy="7534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C26E4C-D603-4EFA-864E-1D355BB97439}">
      <dsp:nvSpPr>
        <dsp:cNvPr id="0" name=""/>
        <dsp:cNvSpPr/>
      </dsp:nvSpPr>
      <dsp:spPr>
        <a:xfrm>
          <a:off x="2266723" y="1329760"/>
          <a:ext cx="1240458" cy="430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286"/>
              </a:lnTo>
              <a:lnTo>
                <a:pt x="1240458" y="215286"/>
              </a:lnTo>
              <a:lnTo>
                <a:pt x="1240458" y="43057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63962A-9181-4688-B1A9-28585AAEE28C}">
      <dsp:nvSpPr>
        <dsp:cNvPr id="0" name=""/>
        <dsp:cNvSpPr/>
      </dsp:nvSpPr>
      <dsp:spPr>
        <a:xfrm>
          <a:off x="1026264" y="1329760"/>
          <a:ext cx="1240458" cy="430572"/>
        </a:xfrm>
        <a:custGeom>
          <a:avLst/>
          <a:gdLst/>
          <a:ahLst/>
          <a:cxnLst/>
          <a:rect l="0" t="0" r="0" b="0"/>
          <a:pathLst>
            <a:path>
              <a:moveTo>
                <a:pt x="1240458" y="0"/>
              </a:moveTo>
              <a:lnTo>
                <a:pt x="1240458" y="215286"/>
              </a:lnTo>
              <a:lnTo>
                <a:pt x="0" y="215286"/>
              </a:lnTo>
              <a:lnTo>
                <a:pt x="0" y="43057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27AC9E-4AE3-4996-B6F4-29C21DAAFFC9}">
      <dsp:nvSpPr>
        <dsp:cNvPr id="0" name=""/>
        <dsp:cNvSpPr/>
      </dsp:nvSpPr>
      <dsp:spPr>
        <a:xfrm>
          <a:off x="1241551" y="304588"/>
          <a:ext cx="2050343" cy="10251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>
              <a:latin typeface="Gill Sans MT" panose="020B0502020104020203" pitchFamily="34" charset="-18"/>
            </a:rPr>
            <a:t>subjekt daně</a:t>
          </a:r>
        </a:p>
      </dsp:txBody>
      <dsp:txXfrm>
        <a:off x="1241551" y="304588"/>
        <a:ext cx="2050343" cy="1025171"/>
      </dsp:txXfrm>
    </dsp:sp>
    <dsp:sp modelId="{81D5A58A-7C03-4931-B1E2-4851EC151CC8}">
      <dsp:nvSpPr>
        <dsp:cNvPr id="0" name=""/>
        <dsp:cNvSpPr/>
      </dsp:nvSpPr>
      <dsp:spPr>
        <a:xfrm>
          <a:off x="1092" y="1760332"/>
          <a:ext cx="2050343" cy="10251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>
              <a:latin typeface="Gill Sans MT" panose="020B0502020104020203" pitchFamily="34" charset="-18"/>
            </a:rPr>
            <a:t>poplatník</a:t>
          </a:r>
        </a:p>
      </dsp:txBody>
      <dsp:txXfrm>
        <a:off x="1092" y="1760332"/>
        <a:ext cx="2050343" cy="1025171"/>
      </dsp:txXfrm>
    </dsp:sp>
    <dsp:sp modelId="{D445F7FF-C1F1-4F54-BA49-D8F8C63E5D6A}">
      <dsp:nvSpPr>
        <dsp:cNvPr id="0" name=""/>
        <dsp:cNvSpPr/>
      </dsp:nvSpPr>
      <dsp:spPr>
        <a:xfrm>
          <a:off x="2482009" y="1760332"/>
          <a:ext cx="2050343" cy="10251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>
              <a:latin typeface="Gill Sans MT" panose="020B0502020104020203" pitchFamily="34" charset="-18"/>
            </a:rPr>
            <a:t>plátce</a:t>
          </a:r>
        </a:p>
      </dsp:txBody>
      <dsp:txXfrm>
        <a:off x="2482009" y="1760332"/>
        <a:ext cx="2050343" cy="10251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AFAB78-852C-4FED-AF65-890755FD6180}">
      <dsp:nvSpPr>
        <dsp:cNvPr id="0" name=""/>
        <dsp:cNvSpPr/>
      </dsp:nvSpPr>
      <dsp:spPr>
        <a:xfrm>
          <a:off x="2567805" y="1620193"/>
          <a:ext cx="1816741" cy="3153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651"/>
              </a:lnTo>
              <a:lnTo>
                <a:pt x="1816741" y="157651"/>
              </a:lnTo>
              <a:lnTo>
                <a:pt x="1816741" y="31530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C26E4C-D603-4EFA-864E-1D355BB97439}">
      <dsp:nvSpPr>
        <dsp:cNvPr id="0" name=""/>
        <dsp:cNvSpPr/>
      </dsp:nvSpPr>
      <dsp:spPr>
        <a:xfrm>
          <a:off x="2522085" y="1620193"/>
          <a:ext cx="91440" cy="3153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530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63962A-9181-4688-B1A9-28585AAEE28C}">
      <dsp:nvSpPr>
        <dsp:cNvPr id="0" name=""/>
        <dsp:cNvSpPr/>
      </dsp:nvSpPr>
      <dsp:spPr>
        <a:xfrm>
          <a:off x="751064" y="1620193"/>
          <a:ext cx="1816741" cy="315302"/>
        </a:xfrm>
        <a:custGeom>
          <a:avLst/>
          <a:gdLst/>
          <a:ahLst/>
          <a:cxnLst/>
          <a:rect l="0" t="0" r="0" b="0"/>
          <a:pathLst>
            <a:path>
              <a:moveTo>
                <a:pt x="1816741" y="0"/>
              </a:moveTo>
              <a:lnTo>
                <a:pt x="1816741" y="157651"/>
              </a:lnTo>
              <a:lnTo>
                <a:pt x="0" y="157651"/>
              </a:lnTo>
              <a:lnTo>
                <a:pt x="0" y="315302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27AC9E-4AE3-4996-B6F4-29C21DAAFFC9}">
      <dsp:nvSpPr>
        <dsp:cNvPr id="0" name=""/>
        <dsp:cNvSpPr/>
      </dsp:nvSpPr>
      <dsp:spPr>
        <a:xfrm>
          <a:off x="1817085" y="869473"/>
          <a:ext cx="1501439" cy="7507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/>
            <a:t>Daňový subjekt</a:t>
          </a:r>
        </a:p>
      </dsp:txBody>
      <dsp:txXfrm>
        <a:off x="1817085" y="869473"/>
        <a:ext cx="1501439" cy="750719"/>
      </dsp:txXfrm>
    </dsp:sp>
    <dsp:sp modelId="{81D5A58A-7C03-4931-B1E2-4851EC151CC8}">
      <dsp:nvSpPr>
        <dsp:cNvPr id="0" name=""/>
        <dsp:cNvSpPr/>
      </dsp:nvSpPr>
      <dsp:spPr>
        <a:xfrm>
          <a:off x="344" y="1935495"/>
          <a:ext cx="1501439" cy="7507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>
              <a:latin typeface="Gill Sans MT" panose="020B0502020104020203" pitchFamily="34" charset="-18"/>
            </a:rPr>
            <a:t>poplatník</a:t>
          </a:r>
        </a:p>
      </dsp:txBody>
      <dsp:txXfrm>
        <a:off x="344" y="1935495"/>
        <a:ext cx="1501439" cy="750719"/>
      </dsp:txXfrm>
    </dsp:sp>
    <dsp:sp modelId="{D445F7FF-C1F1-4F54-BA49-D8F8C63E5D6A}">
      <dsp:nvSpPr>
        <dsp:cNvPr id="0" name=""/>
        <dsp:cNvSpPr/>
      </dsp:nvSpPr>
      <dsp:spPr>
        <a:xfrm>
          <a:off x="1817085" y="1935495"/>
          <a:ext cx="1501439" cy="7507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/>
            <a:t>plátce daně</a:t>
          </a:r>
        </a:p>
      </dsp:txBody>
      <dsp:txXfrm>
        <a:off x="1817085" y="1935495"/>
        <a:ext cx="1501439" cy="750719"/>
      </dsp:txXfrm>
    </dsp:sp>
    <dsp:sp modelId="{D34328C0-E950-484F-BB4B-021CBED9359C}">
      <dsp:nvSpPr>
        <dsp:cNvPr id="0" name=""/>
        <dsp:cNvSpPr/>
      </dsp:nvSpPr>
      <dsp:spPr>
        <a:xfrm>
          <a:off x="3633827" y="1935495"/>
          <a:ext cx="1501439" cy="7507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 dirty="0"/>
            <a:t>daňový subjekt</a:t>
          </a:r>
        </a:p>
      </dsp:txBody>
      <dsp:txXfrm>
        <a:off x="3633827" y="1935495"/>
        <a:ext cx="1501439" cy="7507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07.02.2026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Daňové právo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</a:t>
            </a:r>
          </a:p>
          <a:p>
            <a:r>
              <a:rPr lang="cs-CZ" dirty="0"/>
              <a:t>11. a 18. února 2026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II. Přímé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/>
          <a:lstStyle/>
          <a:p>
            <a:r>
              <a:rPr lang="cs-CZ" dirty="0"/>
              <a:t>čl. 115 Smlouvy o fungování EU</a:t>
            </a:r>
          </a:p>
          <a:p>
            <a:pPr algn="just"/>
            <a:r>
              <a:rPr lang="cs-CZ" dirty="0"/>
              <a:t>Aniž je dotčen článek 114, Rada zvláštním legislativním postupem a po konzultaci s Evropským parlamentem a Hospodářským a sociálním výborem </a:t>
            </a:r>
            <a:r>
              <a:rPr lang="cs-CZ" b="1" dirty="0"/>
              <a:t>jednomyslně</a:t>
            </a:r>
            <a:r>
              <a:rPr lang="cs-CZ" dirty="0"/>
              <a:t> přijímá </a:t>
            </a:r>
            <a:r>
              <a:rPr lang="cs-CZ" b="1" dirty="0"/>
              <a:t>směrnice</a:t>
            </a:r>
            <a:r>
              <a:rPr lang="cs-CZ" dirty="0"/>
              <a:t> o sbližování právních a správních předpisů členských států, které mají přímý vliv na vytváření nebo fungování vnitřního trhu.</a:t>
            </a:r>
          </a:p>
          <a:p>
            <a:r>
              <a:rPr lang="cs-CZ" dirty="0"/>
              <a:t>směrnice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45425F9-B01C-4265-85F2-EBC7DB57F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5238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cs-CZ" dirty="0"/>
              <a:t>III. </a:t>
            </a:r>
            <a:r>
              <a:rPr lang="cs-CZ" dirty="0" err="1"/>
              <a:t>Eurokonformní</a:t>
            </a:r>
            <a:r>
              <a:rPr lang="cs-CZ" dirty="0"/>
              <a:t> výklad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4190995"/>
          </a:xfrm>
        </p:spPr>
        <p:txBody>
          <a:bodyPr>
            <a:normAutofit/>
          </a:bodyPr>
          <a:lstStyle/>
          <a:p>
            <a:r>
              <a:rPr lang="cs-CZ" dirty="0"/>
              <a:t>nutnost při výkladu právního předpisu (typicky zákona) zohlednit právní předpisy Evropské unie a judikaturu Soudního dvora Evropské unie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1597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cs-CZ" dirty="0"/>
              <a:t>Rozsudek NSS 2 </a:t>
            </a:r>
            <a:r>
              <a:rPr lang="cs-CZ" dirty="0" err="1"/>
              <a:t>Afs</a:t>
            </a:r>
            <a:r>
              <a:rPr lang="cs-CZ" dirty="0"/>
              <a:t> 92/2005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419099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cs-CZ" dirty="0"/>
              <a:t>I v případech, kdy se posuzují skutkové okolnosti, k nimž došlo před vstupem České republiky do Evropské unie, a rozhodným právem je právo tehdy účinné, je</a:t>
            </a:r>
            <a:r>
              <a:rPr lang="cs-CZ" b="1" dirty="0"/>
              <a:t> nutno ustanovení českého právního předpisu</a:t>
            </a:r>
            <a:r>
              <a:rPr lang="cs-CZ" dirty="0"/>
              <a:t>, přijatého nepochybně za účelem sbližování českého práva s právem Evropských společenství a majícího svůj předobraz v právní normě obsažené v právu Evropských společenství, </a:t>
            </a:r>
            <a:r>
              <a:rPr lang="cs-CZ" b="1" dirty="0"/>
              <a:t>vykládat konformně s touto normou</a:t>
            </a:r>
            <a:r>
              <a:rPr lang="cs-CZ" dirty="0"/>
              <a:t>. Odchýlit se od takovéhoto výkladu je však zpravidla nezbytné v případech, kdy pro to existují zřejmé racionální důvody dané kupříkladu tím, že v ustanovení českého právního předpisu byla úmyslně zvolena odlišná textace nebo že ten, kdo právní předpis vydal, v něm jiným nepochybným způsobem projevil vůli odlišnou od vůle projevené v normě práva Evropských společenství.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6695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cs-CZ" dirty="0"/>
              <a:t>Rozsudek NSS 5 </a:t>
            </a:r>
            <a:r>
              <a:rPr lang="cs-CZ" dirty="0" err="1"/>
              <a:t>Afs</a:t>
            </a:r>
            <a:r>
              <a:rPr lang="cs-CZ" dirty="0"/>
              <a:t> 53/2009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4190995"/>
          </a:xfrm>
        </p:spPr>
        <p:txBody>
          <a:bodyPr>
            <a:normAutofit fontScale="77500" lnSpcReduction="20000"/>
          </a:bodyPr>
          <a:lstStyle/>
          <a:p>
            <a:pPr marL="0" algn="just">
              <a:lnSpc>
                <a:spcPct val="120000"/>
              </a:lnSpc>
              <a:buNone/>
            </a:pPr>
            <a:r>
              <a:rPr lang="cs-CZ" dirty="0"/>
              <a:t>Nelze totiž dospět k jinému závěru, než že </a:t>
            </a:r>
            <a:r>
              <a:rPr lang="cs-CZ" b="1" dirty="0"/>
              <a:t>správní orgány pochybily, neuplatnily-li </a:t>
            </a:r>
            <a:br>
              <a:rPr lang="cs-CZ" b="1" dirty="0"/>
            </a:br>
            <a:r>
              <a:rPr lang="cs-CZ" b="1" dirty="0"/>
              <a:t>v případě žalobkyně </a:t>
            </a:r>
            <a:r>
              <a:rPr lang="cs-CZ" b="1" dirty="0" err="1"/>
              <a:t>eurokonformní</a:t>
            </a:r>
            <a:r>
              <a:rPr lang="cs-CZ" b="1" dirty="0"/>
              <a:t> výklad zákona</a:t>
            </a:r>
            <a:r>
              <a:rPr lang="cs-CZ" dirty="0"/>
              <a:t>. Pochybení správce daně se přitom zde nenachází v rovině skutkové (dokazování), tak jak tomu bylo ve věci výše uvedené, ale v rovině právní.</a:t>
            </a:r>
          </a:p>
          <a:p>
            <a:pPr marL="0" algn="just">
              <a:lnSpc>
                <a:spcPct val="120000"/>
              </a:lnSpc>
              <a:buNone/>
            </a:pPr>
            <a:r>
              <a:rPr lang="cs-CZ" dirty="0"/>
              <a:t>Žalovaný nepochybně není odpovědný za správnou implementaci šesté směrnice, není tedy tím, kdo nesprávnou implementaci zavinil, je však </a:t>
            </a:r>
            <a:r>
              <a:rPr lang="cs-CZ" b="1" dirty="0"/>
              <a:t>nepochybně odpovědný za to, že zákon o dani z přidané hodnoty nevyložil v souladu s šestou směrnicí</a:t>
            </a:r>
            <a:r>
              <a:rPr lang="cs-CZ" dirty="0"/>
              <a:t>. Postupoval-li tedy žalovaný podle ustanovení, které je neslučitelné s komunitárním právem, nelze dospět k jinému závěru, než že pochybil. Jak již bylo podáno výše, nesprávná implementace evropského práva nemůže jít k tíži jednotlivce.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943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cs-CZ" dirty="0"/>
              <a:t>Rozsudek NSS čj. 1 </a:t>
            </a:r>
            <a:r>
              <a:rPr lang="cs-CZ" dirty="0" err="1"/>
              <a:t>Afs</a:t>
            </a:r>
            <a:r>
              <a:rPr lang="cs-CZ" dirty="0"/>
              <a:t> 21/2014-52	1/2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36714"/>
            <a:ext cx="10515600" cy="4190995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cs-CZ" dirty="0"/>
              <a:t>[38] Nejvyšší správní soud při interpretaci § 61 písm. e) zákona o DPH vyšel z poslání zoologických zahrad vyjádřeného zejména ve </a:t>
            </a:r>
            <a:r>
              <a:rPr lang="cs-CZ" b="1" dirty="0"/>
              <a:t>směrnici</a:t>
            </a:r>
            <a:r>
              <a:rPr lang="cs-CZ" dirty="0"/>
              <a:t> 1999/22/ES o chovu volně žijících živočichů </a:t>
            </a:r>
            <a:br>
              <a:rPr lang="cs-CZ" dirty="0"/>
            </a:br>
            <a:r>
              <a:rPr lang="cs-CZ" dirty="0"/>
              <a:t>v zoologických zahradách, zohlednil </a:t>
            </a:r>
            <a:r>
              <a:rPr lang="cs-CZ" b="1" dirty="0"/>
              <a:t>návrh šesté směrnice </a:t>
            </a:r>
            <a:r>
              <a:rPr lang="cs-CZ" dirty="0"/>
              <a:t>o DPH, podle něhož lze činnost zoologických zahrad označit za kulturní služby, a přihlédl i k příloze III </a:t>
            </a:r>
            <a:r>
              <a:rPr lang="cs-CZ" b="1" dirty="0"/>
              <a:t>směrnice</a:t>
            </a:r>
            <a:r>
              <a:rPr lang="cs-CZ" dirty="0"/>
              <a:t> 2006/112/ES, z níž plyne, že zoologické zahrady jsou kulturními zařízeními. Podřazení zoologických zahrad mezi zařízení poskytující kulturní služby podporuje rovněž praxe některých členských států a nepřímo vyplývá </a:t>
            </a:r>
            <a:br>
              <a:rPr lang="cs-CZ" dirty="0"/>
            </a:br>
            <a:r>
              <a:rPr lang="cs-CZ" dirty="0"/>
              <a:t>i z </a:t>
            </a:r>
            <a:r>
              <a:rPr lang="cs-CZ" b="1" dirty="0"/>
              <a:t>rozsudku Soudního dvora </a:t>
            </a:r>
            <a:r>
              <a:rPr lang="cs-CZ" dirty="0"/>
              <a:t>ve věci </a:t>
            </a:r>
            <a:r>
              <a:rPr lang="cs-CZ" dirty="0" err="1"/>
              <a:t>Zoological</a:t>
            </a:r>
            <a:r>
              <a:rPr lang="cs-CZ" dirty="0"/>
              <a:t> Society </a:t>
            </a:r>
            <a:r>
              <a:rPr lang="cs-CZ" dirty="0" err="1"/>
              <a:t>of</a:t>
            </a:r>
            <a:r>
              <a:rPr lang="cs-CZ" dirty="0"/>
              <a:t> London. Na základě těchto hledisek je Nejvyšší správní soud přesvědčen, že posouzení předmětné právní otázky je zřejmé (</a:t>
            </a:r>
            <a:r>
              <a:rPr lang="cs-CZ" dirty="0" err="1"/>
              <a:t>acte</a:t>
            </a:r>
            <a:r>
              <a:rPr lang="cs-CZ" dirty="0"/>
              <a:t> </a:t>
            </a:r>
            <a:r>
              <a:rPr lang="cs-CZ" dirty="0" err="1"/>
              <a:t>clair</a:t>
            </a:r>
            <a:r>
              <a:rPr lang="cs-CZ" dirty="0"/>
              <a:t>), proto předběžnou otázku nepoložil. Na základě výše uvedeného pak Nejvyšší správní soud uzavřel, že plnění poskytovaná zoologickou zahradou, která nebyla zřízena za účelem podnikání, v rámci její hlavní činnosti představují kulturní služby ve smyslu § 61 písm. e) zákona o DPH a jsou osvobozena od DPH bez nároku na odpočet.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3701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cs-CZ" dirty="0"/>
              <a:t>Rozsudek NSS čj. 1 </a:t>
            </a:r>
            <a:r>
              <a:rPr lang="cs-CZ" dirty="0" err="1"/>
              <a:t>Afs</a:t>
            </a:r>
            <a:r>
              <a:rPr lang="cs-CZ" dirty="0"/>
              <a:t> 21/2014-52	2/2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36714"/>
            <a:ext cx="10515600" cy="4190995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cs-CZ" dirty="0"/>
              <a:t>[39] Stěžovatelka se v kasační stížnosti dovolávala definice kulturních služeb obsažené v § 2 zákona o některých druzích podpory kultury. K tomu Nejvyšší správní soud uvádí, že definice veřejných kulturních služeb obsažená v zákoně o některých druzích podpory kultury je primárně určena pro účely tohoto zákona. Jako pomůcku pro výklad § 61 písm. e) zákona o DPH by ji i přesto bylo možné použít, ovšem </a:t>
            </a:r>
            <a:r>
              <a:rPr lang="cs-CZ" b="1" dirty="0"/>
              <a:t>pouze v případě, že by dané ustanovení zákona o DPH nebylo výsledkem transpozice směrnice Evropské unie</a:t>
            </a:r>
            <a:r>
              <a:rPr lang="cs-CZ" dirty="0"/>
              <a:t>. Pokud tomu tak je (viz bod [28] výše), nemůže být pro výklad § 61 písm. e) zákona o DPH rozhodná definice kulturních služeb uvedená v českém zákoně o některých druzích podpory kultury, ale pouze </a:t>
            </a:r>
            <a:r>
              <a:rPr lang="cs-CZ" b="1" u="sng" dirty="0"/>
              <a:t>výklad </a:t>
            </a:r>
            <a:r>
              <a:rPr lang="cs-CZ" b="1" u="sng" dirty="0" err="1"/>
              <a:t>eurokonformní</a:t>
            </a:r>
            <a:r>
              <a:rPr lang="cs-CZ" b="1" u="sng" dirty="0"/>
              <a:t> </a:t>
            </a:r>
            <a:r>
              <a:rPr lang="cs-CZ" dirty="0"/>
              <a:t>(k tomu obdobně viz výše zmíněný rozsudek Nejvyššího správního soudu čj. 5 </a:t>
            </a:r>
            <a:r>
              <a:rPr lang="cs-CZ" dirty="0" err="1"/>
              <a:t>Afs</a:t>
            </a:r>
            <a:r>
              <a:rPr lang="cs-CZ" dirty="0"/>
              <a:t> 1/2011-140). Ze stejných důvodů je nutno odmítnout rovněž stanoviska zabývající se výkladem pojmu kulturní služby zpracovaná soukromými subjekty nebo Standardní klasifikaci produkce vypracovanou Českým statistickým úřadem.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43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Zákony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B4A639B-14BF-4EF7-88CC-A5697A5909C8}"/>
              </a:ext>
            </a:extLst>
          </p:cNvPr>
          <p:cNvSpPr txBox="1"/>
          <p:nvPr/>
        </p:nvSpPr>
        <p:spPr>
          <a:xfrm>
            <a:off x="838200" y="2832411"/>
            <a:ext cx="10515600" cy="2684148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cs-CZ" sz="3600" b="1" dirty="0">
                <a:cs typeface="Arial" panose="020B0604020202020204" pitchFamily="34" charset="0"/>
              </a:rPr>
              <a:t>Zvláštní zákony</a:t>
            </a:r>
            <a:endParaRPr lang="en-US" sz="3600" b="1" dirty="0">
              <a:cs typeface="Arial" panose="020B0604020202020204" pitchFamily="34" charset="0"/>
            </a:endParaRPr>
          </a:p>
          <a:p>
            <a:pPr algn="ctr"/>
            <a:endParaRPr lang="en-US" sz="3600" b="1" dirty="0">
              <a:cs typeface="Arial" panose="020B0604020202020204" pitchFamily="34" charset="0"/>
            </a:endParaRPr>
          </a:p>
          <a:p>
            <a:pPr algn="ctr"/>
            <a:endParaRPr lang="en-US" sz="3600" b="1" dirty="0">
              <a:cs typeface="Arial" panose="020B0604020202020204" pitchFamily="34" charset="0"/>
            </a:endParaRPr>
          </a:p>
          <a:p>
            <a:pPr algn="ctr"/>
            <a:endParaRPr lang="en-US" sz="3600" b="1" dirty="0">
              <a:cs typeface="Arial" panose="020B0604020202020204" pitchFamily="34" charset="0"/>
            </a:endParaRPr>
          </a:p>
          <a:p>
            <a:pPr algn="ctr"/>
            <a:endParaRPr lang="en-US" sz="3600" b="1" dirty="0">
              <a:cs typeface="Arial" panose="020B0604020202020204" pitchFamily="34" charset="0"/>
            </a:endParaRPr>
          </a:p>
          <a:p>
            <a:pPr algn="ctr"/>
            <a:endParaRPr lang="en-US" sz="3600" b="1" dirty="0">
              <a:cs typeface="Arial" panose="020B0604020202020204" pitchFamily="34" charset="0"/>
            </a:endParaRPr>
          </a:p>
          <a:p>
            <a:pPr algn="ctr"/>
            <a:endParaRPr lang="en-US" sz="3600" b="1" dirty="0">
              <a:cs typeface="Arial" panose="020B0604020202020204" pitchFamily="34" charset="0"/>
            </a:endParaRPr>
          </a:p>
          <a:p>
            <a:pPr algn="ctr"/>
            <a:endParaRPr lang="en-US" sz="3600" b="1" dirty="0">
              <a:cs typeface="Arial" panose="020B0604020202020204" pitchFamily="34" charset="0"/>
            </a:endParaRPr>
          </a:p>
          <a:p>
            <a:pPr algn="ctr"/>
            <a:endParaRPr lang="en-US" sz="3600" b="1" dirty="0">
              <a:cs typeface="Arial" panose="020B060402020202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EEC143D8-D085-46B4-B01A-63DEB98C7CFD}"/>
              </a:ext>
            </a:extLst>
          </p:cNvPr>
          <p:cNvSpPr txBox="1"/>
          <p:nvPr/>
        </p:nvSpPr>
        <p:spPr>
          <a:xfrm>
            <a:off x="838200" y="1341441"/>
            <a:ext cx="10515600" cy="1325564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cs-CZ" sz="3600" b="1" dirty="0">
                <a:cs typeface="Arial" panose="020B0604020202020204" pitchFamily="34" charset="0"/>
              </a:rPr>
              <a:t>Obecný zákon</a:t>
            </a:r>
            <a:endParaRPr lang="en-US" sz="3600" b="1" dirty="0">
              <a:cs typeface="Arial" panose="020B0604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7B151BF5-095B-4E62-A7CE-D08F19D51A5C}"/>
              </a:ext>
            </a:extLst>
          </p:cNvPr>
          <p:cNvSpPr txBox="1"/>
          <p:nvPr/>
        </p:nvSpPr>
        <p:spPr>
          <a:xfrm>
            <a:off x="984723" y="3429000"/>
            <a:ext cx="1946969" cy="1957038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cs-CZ" b="1" dirty="0">
                <a:cs typeface="Arial" panose="020B0604020202020204" pitchFamily="34" charset="0"/>
              </a:rPr>
              <a:t>daňové zákony </a:t>
            </a:r>
            <a:br>
              <a:rPr lang="cs-CZ" b="1" dirty="0">
                <a:cs typeface="Arial" panose="020B0604020202020204" pitchFamily="34" charset="0"/>
              </a:rPr>
            </a:br>
            <a:r>
              <a:rPr lang="en-US" b="1" dirty="0">
                <a:cs typeface="Arial" panose="020B0604020202020204" pitchFamily="34" charset="0"/>
              </a:rPr>
              <a:t>(</a:t>
            </a:r>
            <a:r>
              <a:rPr lang="cs-CZ" b="1" dirty="0">
                <a:cs typeface="Arial" panose="020B0604020202020204" pitchFamily="34" charset="0"/>
              </a:rPr>
              <a:t>v užším smyslu</a:t>
            </a:r>
            <a:r>
              <a:rPr lang="en-US" b="1" dirty="0">
                <a:cs typeface="Arial" panose="020B0604020202020204" pitchFamily="34" charset="0"/>
              </a:rPr>
              <a:t>)</a:t>
            </a:r>
            <a:endParaRPr lang="en-US" sz="2400" b="1" dirty="0">
              <a:cs typeface="Arial" panose="020B0604020202020204" pitchFamily="34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BD7E2595-408D-4F64-B28A-0B7BDCE9DFAE}"/>
              </a:ext>
            </a:extLst>
          </p:cNvPr>
          <p:cNvSpPr txBox="1"/>
          <p:nvPr/>
        </p:nvSpPr>
        <p:spPr>
          <a:xfrm>
            <a:off x="3049092" y="3429000"/>
            <a:ext cx="1946969" cy="1957038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cs-CZ" b="1" dirty="0">
                <a:cs typeface="Arial" panose="020B0604020202020204" pitchFamily="34" charset="0"/>
              </a:rPr>
              <a:t>poplatkové zákony a zákony upravující poplatky</a:t>
            </a:r>
            <a:endParaRPr lang="en-US" b="1" dirty="0">
              <a:cs typeface="Arial" panose="020B0604020202020204" pitchFamily="34" charset="0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A76539EC-CFCB-413B-B0BC-B09F1F16E37C}"/>
              </a:ext>
            </a:extLst>
          </p:cNvPr>
          <p:cNvSpPr txBox="1"/>
          <p:nvPr/>
        </p:nvSpPr>
        <p:spPr>
          <a:xfrm>
            <a:off x="9241198" y="3429000"/>
            <a:ext cx="1946970" cy="1957039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cs-CZ" b="1" dirty="0">
                <a:cs typeface="Arial" panose="020B0604020202020204" pitchFamily="34" charset="0"/>
              </a:rPr>
              <a:t>ostatní (kompetenční zákony, zákon o povinném značení lihu …)</a:t>
            </a:r>
            <a:endParaRPr lang="en-US" b="1" dirty="0">
              <a:cs typeface="Arial" panose="020B0604020202020204" pitchFamily="34" charset="0"/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EC2E6D2F-5B77-45E6-A84A-DDD481D94370}"/>
              </a:ext>
            </a:extLst>
          </p:cNvPr>
          <p:cNvSpPr txBox="1"/>
          <p:nvPr/>
        </p:nvSpPr>
        <p:spPr>
          <a:xfrm>
            <a:off x="984723" y="1951463"/>
            <a:ext cx="10203445" cy="568713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cs-CZ" sz="2800" b="1" dirty="0">
                <a:cs typeface="Arial" panose="020B0604020202020204" pitchFamily="34" charset="0"/>
              </a:rPr>
              <a:t>Daňový řád</a:t>
            </a:r>
            <a:endParaRPr lang="en-US" sz="2800" b="1" dirty="0">
              <a:cs typeface="Arial" panose="020B0604020202020204" pitchFamily="34" charset="0"/>
            </a:endParaRPr>
          </a:p>
          <a:p>
            <a:pPr algn="ctr"/>
            <a:endParaRPr lang="en-US" sz="3600" b="1" dirty="0">
              <a:cs typeface="Arial" panose="020B060402020202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3884D928-F335-45BA-B356-CC7E99A97CD4}"/>
              </a:ext>
            </a:extLst>
          </p:cNvPr>
          <p:cNvSpPr txBox="1"/>
          <p:nvPr/>
        </p:nvSpPr>
        <p:spPr>
          <a:xfrm>
            <a:off x="5113951" y="3429000"/>
            <a:ext cx="1946969" cy="1957038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cs-CZ" b="1" dirty="0">
                <a:cs typeface="Arial" panose="020B0604020202020204" pitchFamily="34" charset="0"/>
              </a:rPr>
              <a:t>zákony upravující jiná obdobná peněžitá plnění</a:t>
            </a:r>
            <a:endParaRPr lang="en-US" sz="2400" b="1" dirty="0">
              <a:cs typeface="Arial" panose="020B0604020202020204" pitchFamily="34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758AB48C-AA56-4C96-B0A0-7FDF54418C2C}"/>
              </a:ext>
            </a:extLst>
          </p:cNvPr>
          <p:cNvSpPr txBox="1"/>
          <p:nvPr/>
        </p:nvSpPr>
        <p:spPr>
          <a:xfrm>
            <a:off x="7178321" y="3429000"/>
            <a:ext cx="1946970" cy="1957039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cs-CZ" b="1" dirty="0">
                <a:cs typeface="Arial" panose="020B0604020202020204" pitchFamily="34" charset="0"/>
              </a:rPr>
              <a:t>zákony upravující mezinárodní spolupráci a  mezinárodní pomoc</a:t>
            </a:r>
            <a:endParaRPr lang="en-US" sz="2400" b="1" dirty="0">
              <a:cs typeface="Arial" panose="020B0604020202020204" pitchFamily="34" charset="0"/>
            </a:endParaRPr>
          </a:p>
        </p:txBody>
      </p:sp>
      <p:sp>
        <p:nvSpPr>
          <p:cNvPr id="12" name="Zástupný symbol pro číslo snímku 11">
            <a:extLst>
              <a:ext uri="{FF2B5EF4-FFF2-40B4-BE49-F238E27FC236}">
                <a16:creationId xmlns:a16="http://schemas.microsoft.com/office/drawing/2014/main" id="{324E8512-F8B3-4C0C-B0E2-12AF9C276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0819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Subjekt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/>
          <a:lstStyle/>
          <a:p>
            <a:r>
              <a:rPr lang="cs-CZ" dirty="0"/>
              <a:t>je třeba odlišovat</a:t>
            </a:r>
          </a:p>
          <a:p>
            <a:pPr lvl="1"/>
            <a:r>
              <a:rPr lang="cs-CZ" dirty="0"/>
              <a:t>subjekt daňověprávního vztahu</a:t>
            </a:r>
          </a:p>
          <a:p>
            <a:pPr lvl="1"/>
            <a:r>
              <a:rPr lang="cs-CZ" dirty="0"/>
              <a:t>subjekt správy daní</a:t>
            </a:r>
          </a:p>
          <a:p>
            <a:endParaRPr lang="cs-CZ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375F38A-D9A1-4FF4-9677-8A02A4EB74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430584"/>
              </p:ext>
            </p:extLst>
          </p:nvPr>
        </p:nvGraphicFramePr>
        <p:xfrm>
          <a:off x="1467002" y="2426465"/>
          <a:ext cx="4662451" cy="31156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0F47C7D-F2F5-4EF9-B781-6378E0067C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492950"/>
              </p:ext>
            </p:extLst>
          </p:nvPr>
        </p:nvGraphicFramePr>
        <p:xfrm>
          <a:off x="6509980" y="2376759"/>
          <a:ext cx="5154195" cy="3611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D83EA66-F3B8-4BCF-81E1-EAC8C8CE2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88642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Subjekt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/>
          <a:lstStyle/>
          <a:p>
            <a:r>
              <a:rPr lang="cs-CZ" dirty="0"/>
              <a:t>je třeba odlišovat</a:t>
            </a:r>
          </a:p>
          <a:p>
            <a:pPr lvl="1"/>
            <a:r>
              <a:rPr lang="cs-CZ" dirty="0"/>
              <a:t>subjekt daně</a:t>
            </a:r>
          </a:p>
          <a:p>
            <a:pPr lvl="1"/>
            <a:r>
              <a:rPr lang="cs-CZ" dirty="0"/>
              <a:t>daňový subjekt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48DF30C-0CD0-4D90-A86D-1F9C92CD1E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6994813"/>
              </p:ext>
            </p:extLst>
          </p:nvPr>
        </p:nvGraphicFramePr>
        <p:xfrm>
          <a:off x="1304692" y="2404163"/>
          <a:ext cx="4533446" cy="3090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DE86838-A78D-43BB-ABD2-0BFFA17EEB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8904939"/>
              </p:ext>
            </p:extLst>
          </p:nvPr>
        </p:nvGraphicFramePr>
        <p:xfrm>
          <a:off x="6026757" y="2354456"/>
          <a:ext cx="5135611" cy="35556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377C514-AB1A-4007-BAE2-A8948DD1E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98485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9519"/>
            <a:ext cx="10515600" cy="1325563"/>
          </a:xfrm>
        </p:spPr>
        <p:txBody>
          <a:bodyPr/>
          <a:lstStyle/>
          <a:p>
            <a:pPr algn="ctr"/>
            <a:r>
              <a:rPr lang="cs-CZ" sz="4800" dirty="0"/>
              <a:t>Platit daně je čest, ne trest!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+420 221 005 330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65D60C-AC3B-4AAD-B39B-15EDD1E02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7"/>
            <a:ext cx="10515600" cy="1325563"/>
          </a:xfrm>
        </p:spPr>
        <p:txBody>
          <a:bodyPr/>
          <a:lstStyle/>
          <a:p>
            <a:r>
              <a:rPr lang="cs-CZ" dirty="0"/>
              <a:t>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B43ECB-640C-4171-B52A-4EBA5D9C5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B3C04F10-DBE9-409C-9AE2-91A024E0F71F}"/>
              </a:ext>
            </a:extLst>
          </p:cNvPr>
          <p:cNvSpPr txBox="1"/>
          <p:nvPr/>
        </p:nvSpPr>
        <p:spPr>
          <a:xfrm>
            <a:off x="838200" y="1341442"/>
            <a:ext cx="10515600" cy="4175116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cs-CZ" sz="3600" b="1" dirty="0">
                <a:latin typeface="Gill Sans MT" panose="020B0502020104020203" pitchFamily="34" charset="-18"/>
                <a:cs typeface="Arial" panose="020B0604020202020204" pitchFamily="34" charset="0"/>
              </a:rPr>
              <a:t>Daně</a:t>
            </a:r>
            <a:r>
              <a:rPr lang="en-US" sz="3600" b="1" dirty="0">
                <a:latin typeface="Gill Sans MT" panose="020B0502020104020203" pitchFamily="34" charset="-18"/>
                <a:cs typeface="Arial" panose="020B0604020202020204" pitchFamily="34" charset="0"/>
              </a:rPr>
              <a:t> (</a:t>
            </a:r>
            <a:r>
              <a:rPr lang="cs-CZ" sz="3600" b="1" dirty="0">
                <a:latin typeface="Gill Sans MT" panose="020B0502020104020203" pitchFamily="34" charset="-18"/>
                <a:cs typeface="Arial" panose="020B0604020202020204" pitchFamily="34" charset="0"/>
              </a:rPr>
              <a:t>v širokém smyslu</a:t>
            </a:r>
            <a:r>
              <a:rPr lang="en-US" sz="3600" b="1" dirty="0">
                <a:latin typeface="Gill Sans MT" panose="020B0502020104020203" pitchFamily="34" charset="-18"/>
                <a:cs typeface="Arial" panose="020B0604020202020204" pitchFamily="34" charset="0"/>
              </a:rPr>
              <a:t>)</a:t>
            </a:r>
          </a:p>
          <a:p>
            <a:pPr algn="ctr"/>
            <a:endParaRPr lang="en-US" sz="3600" b="1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 algn="ctr"/>
            <a:endParaRPr lang="en-US" sz="3600" b="1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 algn="ctr"/>
            <a:endParaRPr lang="en-US" sz="3600" b="1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 algn="ctr"/>
            <a:endParaRPr lang="en-US" sz="3600" b="1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 algn="ctr"/>
            <a:endParaRPr lang="en-US" sz="3600" b="1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 algn="ctr"/>
            <a:endParaRPr lang="en-US" sz="3600" b="1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 algn="ctr"/>
            <a:endParaRPr lang="en-US" sz="3600" b="1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 algn="ctr"/>
            <a:endParaRPr lang="en-US" sz="3600" b="1" dirty="0">
              <a:latin typeface="Gill Sans MT" panose="020B0502020104020203" pitchFamily="34" charset="-18"/>
              <a:cs typeface="Arial" panose="020B0604020202020204" pitchFamily="34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126A2E2-3D95-47E7-B1A4-5087524F3DE6}"/>
              </a:ext>
            </a:extLst>
          </p:cNvPr>
          <p:cNvSpPr txBox="1"/>
          <p:nvPr/>
        </p:nvSpPr>
        <p:spPr>
          <a:xfrm>
            <a:off x="1296784" y="2061553"/>
            <a:ext cx="3125585" cy="3121909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cs-CZ" sz="2800" b="1" dirty="0">
                <a:latin typeface="Gill Sans MT" panose="020B0502020104020203" pitchFamily="34" charset="-18"/>
                <a:cs typeface="Arial" panose="020B0604020202020204" pitchFamily="34" charset="0"/>
              </a:rPr>
              <a:t>Daně </a:t>
            </a:r>
            <a:r>
              <a:rPr lang="en-US" sz="2800" b="1" dirty="0">
                <a:latin typeface="Gill Sans MT" panose="020B0502020104020203" pitchFamily="34" charset="-18"/>
                <a:cs typeface="Arial" panose="020B0604020202020204" pitchFamily="34" charset="0"/>
              </a:rPr>
              <a:t>(</a:t>
            </a:r>
            <a:r>
              <a:rPr lang="cs-CZ" sz="2800" b="1" dirty="0">
                <a:latin typeface="Gill Sans MT" panose="020B0502020104020203" pitchFamily="34" charset="-18"/>
                <a:cs typeface="Arial" panose="020B0604020202020204" pitchFamily="34" charset="0"/>
              </a:rPr>
              <a:t>v úzkém smyslu</a:t>
            </a:r>
            <a:r>
              <a:rPr lang="en-US" sz="2800" b="1" dirty="0">
                <a:latin typeface="Gill Sans MT" panose="020B0502020104020203" pitchFamily="34" charset="-18"/>
                <a:cs typeface="Arial" panose="020B0604020202020204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>
                <a:latin typeface="Gill Sans MT" panose="020B0502020104020203" pitchFamily="34" charset="-18"/>
                <a:cs typeface="Arial" panose="020B0604020202020204" pitchFamily="34" charset="0"/>
              </a:rPr>
              <a:t> </a:t>
            </a:r>
            <a:r>
              <a:rPr lang="cs-CZ" sz="2400" dirty="0">
                <a:latin typeface="Gill Sans MT" panose="020B0502020104020203" pitchFamily="34" charset="-18"/>
                <a:cs typeface="Arial" panose="020B0604020202020204" pitchFamily="34" charset="0"/>
              </a:rPr>
              <a:t>daně z příjmů</a:t>
            </a:r>
            <a:endParaRPr lang="en-US" sz="2400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Gill Sans MT" panose="020B0502020104020203" pitchFamily="34" charset="-18"/>
                <a:cs typeface="Arial" panose="020B0604020202020204" pitchFamily="34" charset="0"/>
              </a:rPr>
              <a:t> </a:t>
            </a:r>
            <a:r>
              <a:rPr lang="cs-CZ" sz="2400" dirty="0">
                <a:latin typeface="Gill Sans MT" panose="020B0502020104020203" pitchFamily="34" charset="-18"/>
                <a:cs typeface="Arial" panose="020B0604020202020204" pitchFamily="34" charset="0"/>
              </a:rPr>
              <a:t>daň z přidané hodnoty</a:t>
            </a:r>
            <a:endParaRPr lang="en-US" sz="2400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Gill Sans MT" panose="020B0502020104020203" pitchFamily="34" charset="-18"/>
                <a:cs typeface="Arial" panose="020B0604020202020204" pitchFamily="34" charset="0"/>
              </a:rPr>
              <a:t> </a:t>
            </a:r>
            <a:r>
              <a:rPr lang="cs-CZ" sz="2400" dirty="0">
                <a:latin typeface="Gill Sans MT" panose="020B0502020104020203" pitchFamily="34" charset="-18"/>
                <a:cs typeface="Arial" panose="020B0604020202020204" pitchFamily="34" charset="0"/>
              </a:rPr>
              <a:t>spotřební daně</a:t>
            </a:r>
            <a:endParaRPr lang="en-US" sz="2400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Gill Sans MT" panose="020B0502020104020203" pitchFamily="34" charset="-18"/>
                <a:cs typeface="Arial" panose="020B0604020202020204" pitchFamily="34" charset="0"/>
              </a:rPr>
              <a:t> </a:t>
            </a:r>
            <a:r>
              <a:rPr lang="cs-CZ" sz="2400" dirty="0">
                <a:latin typeface="Gill Sans MT" panose="020B0502020104020203" pitchFamily="34" charset="-18"/>
                <a:cs typeface="Arial" panose="020B0604020202020204" pitchFamily="34" charset="0"/>
              </a:rPr>
              <a:t>daň z nemovitých věcí</a:t>
            </a:r>
            <a:endParaRPr lang="en-US" sz="2400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Gill Sans MT" panose="020B0502020104020203" pitchFamily="34" charset="-18"/>
                <a:cs typeface="Arial" panose="020B0604020202020204" pitchFamily="34" charset="0"/>
              </a:rPr>
              <a:t> </a:t>
            </a:r>
            <a:r>
              <a:rPr lang="cs-CZ" sz="2400" dirty="0">
                <a:latin typeface="Gill Sans MT" panose="020B0502020104020203" pitchFamily="34" charset="-18"/>
                <a:cs typeface="Arial" panose="020B0604020202020204" pitchFamily="34" charset="0"/>
              </a:rPr>
              <a:t>další</a:t>
            </a:r>
            <a:endParaRPr lang="en-US" sz="2400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3600" b="1" dirty="0">
              <a:cs typeface="Arial" panose="020B060402020202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3600" b="1" dirty="0">
              <a:cs typeface="Arial" panose="020B0604020202020204" pitchFamily="34" charset="0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71B880E1-363D-4050-AAEC-E8F21C8A243C}"/>
              </a:ext>
            </a:extLst>
          </p:cNvPr>
          <p:cNvSpPr txBox="1"/>
          <p:nvPr/>
        </p:nvSpPr>
        <p:spPr>
          <a:xfrm>
            <a:off x="4565071" y="2061552"/>
            <a:ext cx="3125585" cy="3121909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cs-CZ" sz="2800" b="1" dirty="0">
                <a:latin typeface="Gill Sans MT" panose="020B0502020104020203" pitchFamily="34" charset="-18"/>
                <a:cs typeface="Arial" panose="020B0604020202020204" pitchFamily="34" charset="0"/>
              </a:rPr>
              <a:t>Poplatky</a:t>
            </a:r>
            <a:endParaRPr lang="en-US" sz="2800" b="1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b="1" dirty="0">
                <a:latin typeface="Gill Sans MT" panose="020B0502020104020203" pitchFamily="34" charset="-18"/>
                <a:cs typeface="Arial" panose="020B0604020202020204" pitchFamily="34" charset="0"/>
              </a:rPr>
              <a:t> </a:t>
            </a:r>
            <a:r>
              <a:rPr lang="cs-CZ" sz="2400" dirty="0">
                <a:latin typeface="Gill Sans MT" panose="020B0502020104020203" pitchFamily="34" charset="-18"/>
                <a:cs typeface="Arial" panose="020B0604020202020204" pitchFamily="34" charset="0"/>
              </a:rPr>
              <a:t>soudní poplatky</a:t>
            </a:r>
            <a:endParaRPr lang="en-US" sz="2400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cs-CZ" sz="2400" dirty="0">
                <a:latin typeface="Gill Sans MT" panose="020B0502020104020203" pitchFamily="34" charset="-18"/>
                <a:cs typeface="Arial" panose="020B0604020202020204" pitchFamily="34" charset="0"/>
              </a:rPr>
              <a:t> správní poplatky</a:t>
            </a:r>
            <a:endParaRPr lang="en-US" sz="2400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Gill Sans MT" panose="020B0502020104020203" pitchFamily="34" charset="-18"/>
                <a:cs typeface="Arial" panose="020B0604020202020204" pitchFamily="34" charset="0"/>
              </a:rPr>
              <a:t> </a:t>
            </a:r>
            <a:r>
              <a:rPr lang="cs-CZ" sz="2400" dirty="0">
                <a:latin typeface="Gill Sans MT" panose="020B0502020104020203" pitchFamily="34" charset="-18"/>
                <a:cs typeface="Arial" panose="020B0604020202020204" pitchFamily="34" charset="0"/>
              </a:rPr>
              <a:t>místní poplatky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>
                <a:latin typeface="Gill Sans MT" panose="020B0502020104020203" pitchFamily="34" charset="-18"/>
                <a:cs typeface="Arial" panose="020B0604020202020204" pitchFamily="34" charset="0"/>
              </a:rPr>
              <a:t> poplatky sui generis</a:t>
            </a:r>
            <a:endParaRPr lang="en-US" sz="2400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3600" b="1" dirty="0">
              <a:cs typeface="Arial" panose="020B0604020202020204" pitchFamily="34" charset="0"/>
            </a:endParaRPr>
          </a:p>
          <a:p>
            <a:pPr algn="ctr"/>
            <a:endParaRPr lang="en-US" sz="3600" b="1" dirty="0">
              <a:cs typeface="Arial" panose="020B0604020202020204" pitchFamily="34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165E44B5-206B-4923-BEC5-7F8E5AE6C007}"/>
              </a:ext>
            </a:extLst>
          </p:cNvPr>
          <p:cNvSpPr txBox="1"/>
          <p:nvPr/>
        </p:nvSpPr>
        <p:spPr>
          <a:xfrm>
            <a:off x="7833358" y="2061552"/>
            <a:ext cx="3125585" cy="3121909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cs-CZ" sz="2800" b="1" dirty="0">
                <a:latin typeface="Gill Sans MT" panose="020B0502020104020203" pitchFamily="34" charset="-18"/>
                <a:cs typeface="Arial" panose="020B0604020202020204" pitchFamily="34" charset="0"/>
              </a:rPr>
              <a:t>Jiná obdobná peněžitá plnění</a:t>
            </a:r>
            <a:endParaRPr lang="en-US" sz="2800" b="1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cs-CZ" sz="2400" dirty="0">
                <a:latin typeface="Gill Sans MT" panose="020B0502020104020203" pitchFamily="34" charset="-18"/>
                <a:cs typeface="Arial" panose="020B0604020202020204" pitchFamily="34" charset="0"/>
              </a:rPr>
              <a:t> veřejná pojistná</a:t>
            </a:r>
            <a:r>
              <a:rPr lang="en-US" sz="2400" dirty="0">
                <a:latin typeface="Gill Sans MT" panose="020B0502020104020203" pitchFamily="34" charset="-18"/>
                <a:cs typeface="Arial" panose="020B0604020202020204" pitchFamily="34" charset="0"/>
              </a:rPr>
              <a:t> </a:t>
            </a:r>
            <a:endParaRPr lang="cs-CZ" sz="2400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b="1" dirty="0">
                <a:latin typeface="Gill Sans MT" panose="020B0502020104020203" pitchFamily="34" charset="-18"/>
                <a:cs typeface="Arial" panose="020B0604020202020204" pitchFamily="34" charset="0"/>
              </a:rPr>
              <a:t> </a:t>
            </a:r>
            <a:r>
              <a:rPr lang="cs-CZ" sz="2400" dirty="0">
                <a:latin typeface="Gill Sans MT" panose="020B0502020104020203" pitchFamily="34" charset="-18"/>
                <a:cs typeface="Arial" panose="020B0604020202020204" pitchFamily="34" charset="0"/>
              </a:rPr>
              <a:t>cla</a:t>
            </a:r>
            <a:endParaRPr lang="en-US" sz="2400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cs-CZ" sz="2400" dirty="0">
                <a:latin typeface="Gill Sans MT" panose="020B0502020104020203" pitchFamily="34" charset="-18"/>
                <a:cs typeface="Arial" panose="020B0604020202020204" pitchFamily="34" charset="0"/>
              </a:rPr>
              <a:t> odvody</a:t>
            </a:r>
            <a:endParaRPr lang="en-US" sz="2400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latin typeface="Gill Sans MT" panose="020B0502020104020203" pitchFamily="34" charset="-18"/>
                <a:cs typeface="Arial" panose="020B0604020202020204" pitchFamily="34" charset="0"/>
              </a:rPr>
              <a:t> </a:t>
            </a:r>
            <a:r>
              <a:rPr lang="cs-CZ" sz="2400" dirty="0">
                <a:latin typeface="Gill Sans MT" panose="020B0502020104020203" pitchFamily="34" charset="-18"/>
                <a:cs typeface="Arial" panose="020B0604020202020204" pitchFamily="34" charset="0"/>
              </a:rPr>
              <a:t>úhrady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>
                <a:latin typeface="Gill Sans MT" panose="020B0502020104020203" pitchFamily="34" charset="-18"/>
                <a:cs typeface="Arial" panose="020B0604020202020204" pitchFamily="34" charset="0"/>
              </a:rPr>
              <a:t> příspěvky</a:t>
            </a:r>
            <a:endParaRPr lang="en-US" sz="2400" dirty="0">
              <a:latin typeface="Gill Sans MT" panose="020B0502020104020203" pitchFamily="34" charset="-18"/>
              <a:cs typeface="Arial" panose="020B0604020202020204" pitchFamily="34" charset="0"/>
            </a:endParaRPr>
          </a:p>
          <a:p>
            <a:pPr lvl="0">
              <a:buFont typeface="Arial" pitchFamily="34" charset="0"/>
              <a:buChar char="•"/>
            </a:pPr>
            <a:endParaRPr lang="en-US" sz="2400" b="1" dirty="0">
              <a:cs typeface="Arial" panose="020B060402020202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3600" b="1" dirty="0">
              <a:cs typeface="Arial" panose="020B0604020202020204" pitchFamily="34" charset="0"/>
            </a:endParaRPr>
          </a:p>
        </p:txBody>
      </p:sp>
      <p:sp>
        <p:nvSpPr>
          <p:cNvPr id="8" name="Zástupný symbol pro číslo snímku 7">
            <a:extLst>
              <a:ext uri="{FF2B5EF4-FFF2-40B4-BE49-F238E27FC236}">
                <a16:creationId xmlns:a16="http://schemas.microsoft.com/office/drawing/2014/main" id="{71972F77-C4A6-4168-B890-8433E648A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0592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teoretická definice daně v širokém smyslu</a:t>
            </a:r>
          </a:p>
          <a:p>
            <a:pPr lvl="1"/>
            <a:r>
              <a:rPr lang="cs-CZ" dirty="0"/>
              <a:t>nenávratné</a:t>
            </a:r>
          </a:p>
          <a:p>
            <a:pPr lvl="1"/>
            <a:r>
              <a:rPr lang="cs-CZ" dirty="0"/>
              <a:t>nedobrovolné</a:t>
            </a:r>
          </a:p>
          <a:p>
            <a:pPr lvl="1"/>
            <a:r>
              <a:rPr lang="cs-CZ" dirty="0"/>
              <a:t>neekvivalentní či ekvivalentní</a:t>
            </a:r>
          </a:p>
          <a:p>
            <a:pPr lvl="1"/>
            <a:r>
              <a:rPr lang="cs-CZ" dirty="0"/>
              <a:t>nesankční</a:t>
            </a:r>
          </a:p>
          <a:p>
            <a:pPr lvl="1"/>
            <a:r>
              <a:rPr lang="cs-CZ" dirty="0"/>
              <a:t>peněžité plnění</a:t>
            </a:r>
          </a:p>
          <a:p>
            <a:pPr lvl="1"/>
            <a:r>
              <a:rPr lang="cs-CZ" dirty="0"/>
              <a:t>ukládané na základě zákona</a:t>
            </a:r>
          </a:p>
          <a:p>
            <a:pPr lvl="1"/>
            <a:r>
              <a:rPr lang="cs-CZ" dirty="0"/>
              <a:t>spravované státem nebo jinými osobami vykonávajícími veřejnou správu</a:t>
            </a:r>
          </a:p>
          <a:p>
            <a:pPr lvl="1"/>
            <a:r>
              <a:rPr lang="cs-CZ" dirty="0"/>
              <a:t>veřejný příjem veřejných rozpočtů</a:t>
            </a:r>
          </a:p>
          <a:p>
            <a:pPr lvl="2"/>
            <a:r>
              <a:rPr lang="cs-CZ" dirty="0"/>
              <a:t>neúčelový či účelový</a:t>
            </a:r>
          </a:p>
          <a:p>
            <a:pPr lvl="2"/>
            <a:r>
              <a:rPr lang="cs-CZ" dirty="0"/>
              <a:t>zpravidla řádný, pravidelný a plánovaný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807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sz="4400" dirty="0"/>
              <a:t>Ústavní základ ukládání daní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Ústava 1920</a:t>
            </a:r>
          </a:p>
          <a:p>
            <a:pPr lvl="1"/>
            <a:r>
              <a:rPr lang="cs-CZ" dirty="0"/>
              <a:t>„daně a veřejné dávky vůbec mohou se ukládati jen na základě zákona“ </a:t>
            </a:r>
          </a:p>
          <a:p>
            <a:r>
              <a:rPr lang="cs-CZ" b="1" dirty="0"/>
              <a:t>Ústava 1948</a:t>
            </a:r>
          </a:p>
          <a:p>
            <a:pPr lvl="1"/>
            <a:r>
              <a:rPr lang="cs-CZ" dirty="0"/>
              <a:t>„Daně a veřejné dávky lze ukládat toliko na základě zákona.“</a:t>
            </a:r>
          </a:p>
          <a:p>
            <a:r>
              <a:rPr lang="cs-CZ" b="1" dirty="0"/>
              <a:t>Ústava 1960 </a:t>
            </a:r>
          </a:p>
          <a:p>
            <a:pPr lvl="1"/>
            <a:r>
              <a:rPr lang="cs-CZ" dirty="0"/>
              <a:t>neupravovala</a:t>
            </a:r>
          </a:p>
          <a:p>
            <a:r>
              <a:rPr lang="cs-CZ" b="1" dirty="0"/>
              <a:t>Ústavní zákon z roku 1968 </a:t>
            </a:r>
          </a:p>
          <a:p>
            <a:pPr lvl="1"/>
            <a:r>
              <a:rPr lang="cs-CZ" dirty="0"/>
              <a:t>„daně a poplatky možno ukládat jen na základě zákona“</a:t>
            </a:r>
          </a:p>
          <a:p>
            <a:r>
              <a:rPr lang="cs-CZ" b="1" dirty="0"/>
              <a:t>čl. 11 odst. 5 Listiny</a:t>
            </a:r>
          </a:p>
          <a:p>
            <a:pPr lvl="1"/>
            <a:r>
              <a:rPr lang="cs-CZ" dirty="0"/>
              <a:t>„Daně a poplatky lze ukládat jen na základě zákona.“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47EDAF4-5A20-4123-960B-142E96310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995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Nález Ústavního soudu </a:t>
            </a:r>
            <a:r>
              <a:rPr lang="cs-CZ" dirty="0" err="1"/>
              <a:t>Pl</a:t>
            </a:r>
            <a:r>
              <a:rPr lang="cs-CZ" dirty="0"/>
              <a:t>. ÚS 3/95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/>
          <a:lstStyle/>
          <a:p>
            <a:r>
              <a:rPr lang="cs-CZ" dirty="0"/>
              <a:t>napadené znění zákona o spotřebních daních</a:t>
            </a:r>
          </a:p>
          <a:p>
            <a:pPr lvl="1"/>
            <a:r>
              <a:rPr lang="cs-CZ" dirty="0"/>
              <a:t>„Pro účely tohoto zákona se rozumí malým nezávislým pivovarem taková právnická osoba nebo fyzická osoba, jejíž roční výstav piva (dále jen "výstav") není větší než 200.000 hl a která splňuje podmínky podle zvláštního předpisu.“ </a:t>
            </a:r>
          </a:p>
          <a:p>
            <a:endParaRPr lang="cs-CZ" dirty="0"/>
          </a:p>
          <a:p>
            <a:r>
              <a:rPr lang="cs-CZ" dirty="0"/>
              <a:t>malý nezávislý pivovar – 2 znaky</a:t>
            </a:r>
          </a:p>
          <a:p>
            <a:pPr lvl="1"/>
            <a:r>
              <a:rPr lang="cs-CZ" dirty="0"/>
              <a:t>roční výstav piva není větší než 200.000 hl – stanoveno zákonem</a:t>
            </a:r>
          </a:p>
          <a:p>
            <a:pPr lvl="1"/>
            <a:r>
              <a:rPr lang="cs-CZ" dirty="0"/>
              <a:t>splňuje podmínky podle zvláštního předpisu – stanoveno vyhláškou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274768D-EA86-4CBB-8C47-9F3B00EE6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5404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Nález Ústavního soudu </a:t>
            </a:r>
            <a:r>
              <a:rPr lang="cs-CZ" dirty="0" err="1"/>
              <a:t>Pl</a:t>
            </a:r>
            <a:r>
              <a:rPr lang="cs-CZ" dirty="0"/>
              <a:t>. ÚS 3/95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cs-CZ" dirty="0"/>
              <a:t>Rozpor s čl. 79 odst. 3 Ústavy: „Ministerstva, jiné správní úřady a orgány územní samosprávy mohou na základě a v mezích zákona vydávat právní předpisy, jsou-li k tomu zákonem zmocněny.“</a:t>
            </a:r>
          </a:p>
          <a:p>
            <a:pPr>
              <a:lnSpc>
                <a:spcPct val="120000"/>
              </a:lnSpc>
            </a:pPr>
            <a:r>
              <a:rPr lang="cs-CZ" b="1" dirty="0"/>
              <a:t>První pojmová náležitost </a:t>
            </a:r>
            <a:r>
              <a:rPr lang="cs-CZ" dirty="0"/>
              <a:t>(produkce do 200 000 hl) je </a:t>
            </a:r>
            <a:r>
              <a:rPr lang="cs-CZ" b="1" dirty="0"/>
              <a:t>zákonem</a:t>
            </a:r>
            <a:r>
              <a:rPr lang="cs-CZ" dirty="0"/>
              <a:t> rámcově zřetelně vymezena a na tomto základě může ministerstvo vyhláškou specifikovat podrobnosti.</a:t>
            </a:r>
          </a:p>
          <a:p>
            <a:pPr>
              <a:lnSpc>
                <a:spcPct val="120000"/>
              </a:lnSpc>
            </a:pPr>
            <a:r>
              <a:rPr lang="cs-CZ" dirty="0"/>
              <a:t>Pokud jde o </a:t>
            </a:r>
            <a:r>
              <a:rPr lang="cs-CZ" b="1" dirty="0"/>
              <a:t>druhý pojmový znak </a:t>
            </a:r>
            <a:r>
              <a:rPr lang="cs-CZ" dirty="0"/>
              <a:t>chráněného předmětu, totiž "</a:t>
            </a:r>
            <a:r>
              <a:rPr lang="cs-CZ" b="1" dirty="0"/>
              <a:t>nezávislost</a:t>
            </a:r>
            <a:r>
              <a:rPr lang="cs-CZ" dirty="0"/>
              <a:t>", přenechal zákonodárce jeho vymezení prováděcímu předpisu, tj. nižší právní normě. Ze zákona vyplývá, že chráněné pivovary musí kromě vymezení své produkce splňovat jakési </a:t>
            </a:r>
            <a:r>
              <a:rPr lang="cs-CZ" b="1" dirty="0"/>
              <a:t>další podmínky</a:t>
            </a:r>
            <a:r>
              <a:rPr lang="cs-CZ" dirty="0"/>
              <a:t>, avšak toto "něco dalšího" ponechává se vyhlášce a tím se dostává vymezení základní pojmové náležitosti, která má pro definici chráněných pivovarů konstitutivní význam, mimo vliv zákonodárce.</a:t>
            </a:r>
          </a:p>
          <a:p>
            <a:pPr>
              <a:lnSpc>
                <a:spcPct val="120000"/>
              </a:lnSpc>
            </a:pPr>
            <a:r>
              <a:rPr lang="cs-CZ" dirty="0"/>
              <a:t>Splnění blíže neoznačených podmínek zvláštního předpisu, které se pak "ex post" stávají konstitutivními znaky zákonem chráněného předmětu, vzbuzuje dojem, že by bylo možné stejně neurčitě formulovat zákonodárcovo zmocnění výkonné moci i v jiných oblastech života společnosti.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E977A71-39E7-4237-ACFB-14217BB4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499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Nález Ústavního soudu </a:t>
            </a:r>
            <a:r>
              <a:rPr lang="cs-CZ" dirty="0" err="1"/>
              <a:t>Pl</a:t>
            </a:r>
            <a:r>
              <a:rPr lang="cs-CZ" dirty="0"/>
              <a:t>. ÚS 3/95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cs-CZ" b="1" dirty="0"/>
              <a:t>odlišné stanovisko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Formulace čl. 11 odst. 5 Listiny základních práv a svobod, podle něhož daně a poplatky lze ukládat jen na základě zákona, </a:t>
            </a:r>
            <a:r>
              <a:rPr lang="cs-CZ" b="1" dirty="0"/>
              <a:t>umožňuje bližší úpravu druhotnou normou</a:t>
            </a:r>
            <a:r>
              <a:rPr lang="cs-CZ" dirty="0"/>
              <a:t>.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Dikce § 2 písm. i) zákona ČNR č. 587/1992 Sb., ve znění zákona č. 260/1994 Sb., podle našeho názoru umožňuje vydání prováděcího předpisu ve smyslu Ústavy . </a:t>
            </a:r>
            <a:br>
              <a:rPr lang="cs-CZ" dirty="0"/>
            </a:br>
            <a:r>
              <a:rPr lang="cs-CZ" dirty="0"/>
              <a:t>K tomu lze konstatovat, že toto ustanovení zákona vymezuje základní znaky pro poskytnutí daňové úlevy uvedením skupiny subjektů charakterizovaných jako malý nezávislý pivovar s ročním výstavem piva nepřesahujícím 200 000 hl. Tím jsou určeny hlavní zákonné znaky subjektu určité daňové povinnosti. K tomu zákon ještě uvádí, že pivovar této kategorie má splňovat podmínky podle zvláštního předpisu. Zmocnění k vydání prováděcího předpisu je obsaženo v čl. II bodu 5 zák. č. 260/1994 Sb., v němž zákonodárce deleguje normotvornou pravomoc na Ministerstvo zemědělství, které má příslušný právní předpis vydat v dohodě s Ministerstvem financí. Za daného právního stavu zákon splňuje základní podmínky dostatečné určitosti. </a:t>
            </a:r>
            <a:r>
              <a:rPr lang="cs-CZ" b="1" dirty="0"/>
              <a:t>Prakticky jde nyní pouze o bližší konkretizaci pojmu nezávislosti, který je jako jeden ze znaků v zákoně uveden</a:t>
            </a:r>
            <a:r>
              <a:rPr lang="cs-CZ" dirty="0"/>
              <a:t>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9CD80B0-187D-4F7B-A065-34786F779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988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Právní předpisy Evropské unie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cs-CZ" dirty="0"/>
              <a:t>Nepřímé daně</a:t>
            </a:r>
          </a:p>
          <a:p>
            <a:pPr marL="571500" indent="-571500">
              <a:buFont typeface="+mj-lt"/>
              <a:buAutoNum type="romanUcPeriod"/>
            </a:pPr>
            <a:r>
              <a:rPr lang="cs-CZ" dirty="0"/>
              <a:t>Přímé daně</a:t>
            </a:r>
          </a:p>
          <a:p>
            <a:pPr marL="571500" indent="-571500">
              <a:buFont typeface="+mj-lt"/>
              <a:buAutoNum type="romanUcPeriod"/>
            </a:pPr>
            <a:r>
              <a:rPr lang="cs-CZ" dirty="0" err="1"/>
              <a:t>Eurokonformní</a:t>
            </a:r>
            <a:r>
              <a:rPr lang="cs-CZ" dirty="0"/>
              <a:t> výklad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6927B1B-42D8-44E3-B4F4-F3FEE70D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0969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I. Nepřímé daně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čl. 113 Smlouvy o fungování Evropské unie</a:t>
            </a:r>
          </a:p>
          <a:p>
            <a:pPr algn="just"/>
            <a:r>
              <a:rPr lang="cs-CZ" dirty="0"/>
              <a:t>Rada zvláštním legislativním postupem a po konzultaci </a:t>
            </a:r>
            <a:br>
              <a:rPr lang="cs-CZ" dirty="0"/>
            </a:br>
            <a:r>
              <a:rPr lang="cs-CZ" dirty="0"/>
              <a:t>s Evropským parlamentem a Hospodářským a sociálním výborem </a:t>
            </a:r>
            <a:r>
              <a:rPr lang="cs-CZ" b="1" dirty="0"/>
              <a:t>jednomyslně</a:t>
            </a:r>
            <a:r>
              <a:rPr lang="cs-CZ" dirty="0"/>
              <a:t> přijme ustanovení k </a:t>
            </a:r>
            <a:r>
              <a:rPr lang="cs-CZ" b="1" dirty="0"/>
              <a:t>harmonizaci</a:t>
            </a:r>
            <a:r>
              <a:rPr lang="cs-CZ" dirty="0"/>
              <a:t> právních předpisů týkajících se </a:t>
            </a:r>
            <a:r>
              <a:rPr lang="cs-CZ" b="1" dirty="0"/>
              <a:t>daní z obratu, spotřebních daní a jiných nepřímých daní </a:t>
            </a:r>
            <a:r>
              <a:rPr lang="cs-CZ" dirty="0"/>
              <a:t>v rozsahu, v jakém je tato harmonizace nezbytná pro vytvoření a fungování vnitřního trhu a zabránění narušení hospodářské soutěže.</a:t>
            </a:r>
          </a:p>
          <a:p>
            <a:pPr algn="just"/>
            <a:r>
              <a:rPr lang="cs-CZ" dirty="0"/>
              <a:t>směrnice a nařízení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6927B1B-42D8-44E3-B4F4-F3FEE70D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81285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1622</Words>
  <Application>Microsoft Office PowerPoint</Application>
  <PresentationFormat>Širokoúhlá obrazovka</PresentationFormat>
  <Paragraphs>152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Gill Sans MT</vt:lpstr>
      <vt:lpstr>Motiv Office</vt:lpstr>
      <vt:lpstr>Daňové právo</vt:lpstr>
      <vt:lpstr>Daně</vt:lpstr>
      <vt:lpstr>Daně</vt:lpstr>
      <vt:lpstr>Ústavní základ ukládání daní</vt:lpstr>
      <vt:lpstr>Nález Ústavního soudu Pl. ÚS 3/95</vt:lpstr>
      <vt:lpstr>Nález Ústavního soudu Pl. ÚS 3/95</vt:lpstr>
      <vt:lpstr>Nález Ústavního soudu Pl. ÚS 3/95</vt:lpstr>
      <vt:lpstr>Právní předpisy Evropské unie</vt:lpstr>
      <vt:lpstr>I. Nepřímé daně</vt:lpstr>
      <vt:lpstr>II. Přímé daně</vt:lpstr>
      <vt:lpstr>III. Eurokonformní výklad</vt:lpstr>
      <vt:lpstr>Rozsudek NSS 2 Afs 92/2005</vt:lpstr>
      <vt:lpstr>Rozsudek NSS 5 Afs 53/2009</vt:lpstr>
      <vt:lpstr>Rozsudek NSS čj. 1 Afs 21/2014-52 1/2</vt:lpstr>
      <vt:lpstr>Rozsudek NSS čj. 1 Afs 21/2014-52 2/2</vt:lpstr>
      <vt:lpstr>Zákony</vt:lpstr>
      <vt:lpstr>Subjekt daně</vt:lpstr>
      <vt:lpstr>Subjekt daně</vt:lpstr>
      <vt:lpstr>Platit daně je čest, ne trest!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Martina Boháčová</cp:lastModifiedBy>
  <cp:revision>55</cp:revision>
  <dcterms:created xsi:type="dcterms:W3CDTF">2019-09-25T20:27:52Z</dcterms:created>
  <dcterms:modified xsi:type="dcterms:W3CDTF">2026-02-07T19:44:13Z</dcterms:modified>
</cp:coreProperties>
</file>