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505" r:id="rId14"/>
    <p:sldId id="506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9" r:id="rId24"/>
    <p:sldId id="491" r:id="rId25"/>
    <p:sldId id="492" r:id="rId26"/>
    <p:sldId id="493" r:id="rId27"/>
    <p:sldId id="488" r:id="rId28"/>
    <p:sldId id="494" r:id="rId29"/>
    <p:sldId id="495" r:id="rId30"/>
    <p:sldId id="496" r:id="rId31"/>
    <p:sldId id="501" r:id="rId32"/>
    <p:sldId id="497" r:id="rId33"/>
    <p:sldId id="503" r:id="rId34"/>
    <p:sldId id="504" r:id="rId35"/>
    <p:sldId id="507" r:id="rId36"/>
    <p:sldId id="502" r:id="rId37"/>
    <p:sldId id="490" r:id="rId38"/>
    <p:sldId id="498" r:id="rId39"/>
    <p:sldId id="499" r:id="rId40"/>
    <p:sldId id="500" r:id="rId41"/>
    <p:sldId id="263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D2AA0E2F-A153-47CF-B6E1-BF98149BE997}">
          <p14:sldIdLst>
            <p14:sldId id="256"/>
            <p14:sldId id="257"/>
          </p14:sldIdLst>
        </p14:section>
        <p14:section name="Jednání při správě daní" id="{48473998-5CAF-4096-9A28-F3509E238FB8}">
          <p14:sldIdLst>
            <p14:sldId id="470"/>
            <p14:sldId id="471"/>
            <p14:sldId id="472"/>
            <p14:sldId id="473"/>
            <p14:sldId id="474"/>
          </p14:sldIdLst>
        </p14:section>
        <p14:section name="Podání" id="{87A49CFD-3EEE-4075-9734-F846B4A1929D}">
          <p14:sldIdLst>
            <p14:sldId id="475"/>
            <p14:sldId id="476"/>
            <p14:sldId id="477"/>
            <p14:sldId id="478"/>
            <p14:sldId id="479"/>
            <p14:sldId id="505"/>
            <p14:sldId id="506"/>
            <p14:sldId id="480"/>
            <p14:sldId id="481"/>
            <p14:sldId id="482"/>
            <p14:sldId id="483"/>
          </p14:sldIdLst>
        </p14:section>
        <p14:section name="Doručování" id="{97B0B82C-1EEF-422B-AC01-A22BFDEA140C}">
          <p14:sldIdLst>
            <p14:sldId id="484"/>
            <p14:sldId id="485"/>
            <p14:sldId id="486"/>
            <p14:sldId id="487"/>
            <p14:sldId id="489"/>
            <p14:sldId id="491"/>
            <p14:sldId id="492"/>
            <p14:sldId id="493"/>
          </p14:sldIdLst>
        </p14:section>
        <p14:section name="Nahlížení do spisu" id="{B0000006-C26A-4E03-A830-63EEAA32286B}">
          <p14:sldIdLst>
            <p14:sldId id="488"/>
          </p14:sldIdLst>
        </p14:section>
        <p14:section name="Poskytování informací" id="{0FD03FD1-1E14-4A64-84D5-6E4B03C5D791}">
          <p14:sldIdLst>
            <p14:sldId id="494"/>
            <p14:sldId id="495"/>
            <p14:sldId id="496"/>
            <p14:sldId id="501"/>
            <p14:sldId id="497"/>
            <p14:sldId id="503"/>
            <p14:sldId id="504"/>
            <p14:sldId id="507"/>
            <p14:sldId id="502"/>
          </p14:sldIdLst>
        </p14:section>
        <p14:section name="Sdělování informací veřejnosti" id="{FB18CB7F-33C8-4FBF-96FA-51852C136695}">
          <p14:sldIdLst>
            <p14:sldId id="490"/>
            <p14:sldId id="498"/>
            <p14:sldId id="499"/>
            <p14:sldId id="500"/>
          </p14:sldIdLst>
        </p14:section>
        <p14:section name="Závěr" id="{F9FD846A-94CF-450A-9DCB-729002773DCC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51796-21E1-43AC-B33F-3B16DE3509C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929BBC4-C010-40DD-8F86-489BF0E3A173}">
      <dgm:prSet phldrT="[Text]"/>
      <dgm:spPr/>
      <dgm:t>
        <a:bodyPr/>
        <a:lstStyle/>
        <a:p>
          <a:r>
            <a:rPr lang="cs-CZ" dirty="0"/>
            <a:t>Podání</a:t>
          </a:r>
        </a:p>
      </dgm:t>
    </dgm:pt>
    <dgm:pt modelId="{2BC4D523-1964-4D4C-9A3A-D3A98CE9B22F}" type="parTrans" cxnId="{DC3ACE10-5724-48EB-BB18-B55622AEF3C1}">
      <dgm:prSet/>
      <dgm:spPr/>
      <dgm:t>
        <a:bodyPr/>
        <a:lstStyle/>
        <a:p>
          <a:endParaRPr lang="cs-CZ"/>
        </a:p>
      </dgm:t>
    </dgm:pt>
    <dgm:pt modelId="{3D6E83AE-7DC4-44AF-A914-10C2ED2BD627}" type="sibTrans" cxnId="{DC3ACE10-5724-48EB-BB18-B55622AEF3C1}">
      <dgm:prSet/>
      <dgm:spPr/>
      <dgm:t>
        <a:bodyPr/>
        <a:lstStyle/>
        <a:p>
          <a:endParaRPr lang="cs-CZ"/>
        </a:p>
      </dgm:t>
    </dgm:pt>
    <dgm:pt modelId="{1DBBC9FB-F099-45CE-B164-7CA60D145246}">
      <dgm:prSet phldrT="[Text]"/>
      <dgm:spPr/>
      <dgm:t>
        <a:bodyPr/>
        <a:lstStyle/>
        <a:p>
          <a:r>
            <a:rPr lang="cs-CZ" dirty="0"/>
            <a:t>kvalifikované</a:t>
          </a:r>
        </a:p>
      </dgm:t>
    </dgm:pt>
    <dgm:pt modelId="{3E1B09F4-CC9B-4747-82C6-222545D9E908}" type="parTrans" cxnId="{F3F2E596-2794-44E0-8CDB-44EAB0E48900}">
      <dgm:prSet/>
      <dgm:spPr/>
      <dgm:t>
        <a:bodyPr/>
        <a:lstStyle/>
        <a:p>
          <a:endParaRPr lang="cs-CZ"/>
        </a:p>
      </dgm:t>
    </dgm:pt>
    <dgm:pt modelId="{83A242BB-2979-4CED-A000-CDC27D6586CB}" type="sibTrans" cxnId="{F3F2E596-2794-44E0-8CDB-44EAB0E48900}">
      <dgm:prSet/>
      <dgm:spPr/>
      <dgm:t>
        <a:bodyPr/>
        <a:lstStyle/>
        <a:p>
          <a:endParaRPr lang="cs-CZ"/>
        </a:p>
      </dgm:t>
    </dgm:pt>
    <dgm:pt modelId="{2DB61467-FF73-42A3-A439-80BB1F2A55CE}">
      <dgm:prSet phldrT="[Text]"/>
      <dgm:spPr/>
      <dgm:t>
        <a:bodyPr/>
        <a:lstStyle/>
        <a:p>
          <a:r>
            <a:rPr lang="cs-CZ" dirty="0"/>
            <a:t>písemně</a:t>
          </a:r>
        </a:p>
      </dgm:t>
    </dgm:pt>
    <dgm:pt modelId="{2444C3FA-B472-47C0-9C98-EF39B81B8A38}" type="parTrans" cxnId="{DD9761D6-CE4B-4DC9-9A72-41AD647416A5}">
      <dgm:prSet/>
      <dgm:spPr/>
      <dgm:t>
        <a:bodyPr/>
        <a:lstStyle/>
        <a:p>
          <a:endParaRPr lang="cs-CZ"/>
        </a:p>
      </dgm:t>
    </dgm:pt>
    <dgm:pt modelId="{99DAA0E9-0176-47A8-8230-FCA032685848}" type="sibTrans" cxnId="{DD9761D6-CE4B-4DC9-9A72-41AD647416A5}">
      <dgm:prSet/>
      <dgm:spPr/>
      <dgm:t>
        <a:bodyPr/>
        <a:lstStyle/>
        <a:p>
          <a:endParaRPr lang="cs-CZ"/>
        </a:p>
      </dgm:t>
    </dgm:pt>
    <dgm:pt modelId="{32963093-7F89-4659-B90D-2BB16568C821}">
      <dgm:prSet phldrT="[Text]"/>
      <dgm:spPr/>
      <dgm:t>
        <a:bodyPr/>
        <a:lstStyle/>
        <a:p>
          <a:r>
            <a:rPr lang="cs-CZ" dirty="0"/>
            <a:t>ústně</a:t>
          </a:r>
        </a:p>
      </dgm:t>
    </dgm:pt>
    <dgm:pt modelId="{E6692748-735F-453A-B21B-691640CC4489}" type="parTrans" cxnId="{F10178D5-A482-4E2E-80E2-525FEFBF4835}">
      <dgm:prSet/>
      <dgm:spPr/>
      <dgm:t>
        <a:bodyPr/>
        <a:lstStyle/>
        <a:p>
          <a:endParaRPr lang="cs-CZ"/>
        </a:p>
      </dgm:t>
    </dgm:pt>
    <dgm:pt modelId="{B79C4AE4-EDE6-4F94-85B9-A67D66716774}" type="sibTrans" cxnId="{F10178D5-A482-4E2E-80E2-525FEFBF4835}">
      <dgm:prSet/>
      <dgm:spPr/>
      <dgm:t>
        <a:bodyPr/>
        <a:lstStyle/>
        <a:p>
          <a:endParaRPr lang="cs-CZ"/>
        </a:p>
      </dgm:t>
    </dgm:pt>
    <dgm:pt modelId="{154502D9-FFFD-402F-BF0A-020B118DD64C}">
      <dgm:prSet phldrT="[Text]"/>
      <dgm:spPr/>
      <dgm:t>
        <a:bodyPr/>
        <a:lstStyle/>
        <a:p>
          <a:r>
            <a:rPr lang="cs-CZ" dirty="0"/>
            <a:t>nekvalifikované</a:t>
          </a:r>
        </a:p>
      </dgm:t>
    </dgm:pt>
    <dgm:pt modelId="{34699035-7948-4343-BDC5-BF83EC870B59}" type="parTrans" cxnId="{904D30F5-B756-45F4-8B95-AB5C2CA9DDE8}">
      <dgm:prSet/>
      <dgm:spPr/>
      <dgm:t>
        <a:bodyPr/>
        <a:lstStyle/>
        <a:p>
          <a:endParaRPr lang="cs-CZ"/>
        </a:p>
      </dgm:t>
    </dgm:pt>
    <dgm:pt modelId="{74894778-ADE9-4D50-B88A-C7FD0BB4B5A4}" type="sibTrans" cxnId="{904D30F5-B756-45F4-8B95-AB5C2CA9DDE8}">
      <dgm:prSet/>
      <dgm:spPr/>
      <dgm:t>
        <a:bodyPr/>
        <a:lstStyle/>
        <a:p>
          <a:endParaRPr lang="cs-CZ"/>
        </a:p>
      </dgm:t>
    </dgm:pt>
    <dgm:pt modelId="{C4AE4488-91E4-494F-813E-2ACC8A8BC8A8}">
      <dgm:prSet phldrT="[Text]"/>
      <dgm:spPr/>
      <dgm:t>
        <a:bodyPr/>
        <a:lstStyle/>
        <a:p>
          <a:r>
            <a:rPr lang="cs-CZ" dirty="0"/>
            <a:t>elektronicky</a:t>
          </a:r>
        </a:p>
      </dgm:t>
    </dgm:pt>
    <dgm:pt modelId="{876D9928-DE55-4E70-A509-E856DAD15F2D}" type="parTrans" cxnId="{F75A1F87-283E-4D3F-BD5C-0AD660B08900}">
      <dgm:prSet/>
      <dgm:spPr/>
      <dgm:t>
        <a:bodyPr/>
        <a:lstStyle/>
        <a:p>
          <a:endParaRPr lang="cs-CZ"/>
        </a:p>
      </dgm:t>
    </dgm:pt>
    <dgm:pt modelId="{5A055222-C944-4CA0-AA92-98935F037B14}" type="sibTrans" cxnId="{F75A1F87-283E-4D3F-BD5C-0AD660B08900}">
      <dgm:prSet/>
      <dgm:spPr/>
      <dgm:t>
        <a:bodyPr/>
        <a:lstStyle/>
        <a:p>
          <a:endParaRPr lang="cs-CZ"/>
        </a:p>
      </dgm:t>
    </dgm:pt>
    <dgm:pt modelId="{B30FD9F5-71CF-4925-9E7F-980ED9E15C4C}">
      <dgm:prSet phldrT="[Text]"/>
      <dgm:spPr/>
      <dgm:t>
        <a:bodyPr/>
        <a:lstStyle/>
        <a:p>
          <a:r>
            <a:rPr lang="cs-CZ" dirty="0"/>
            <a:t>jinak</a:t>
          </a:r>
        </a:p>
      </dgm:t>
    </dgm:pt>
    <dgm:pt modelId="{8C0F86D9-AE3D-47EE-A607-19120E716E9E}" type="parTrans" cxnId="{208A2BBA-D094-491A-A480-F314E26DAFF2}">
      <dgm:prSet/>
      <dgm:spPr/>
      <dgm:t>
        <a:bodyPr/>
        <a:lstStyle/>
        <a:p>
          <a:endParaRPr lang="cs-CZ"/>
        </a:p>
      </dgm:t>
    </dgm:pt>
    <dgm:pt modelId="{8B2F6981-FB5F-4A66-8D86-D852D40C8D3D}" type="sibTrans" cxnId="{208A2BBA-D094-491A-A480-F314E26DAFF2}">
      <dgm:prSet/>
      <dgm:spPr/>
      <dgm:t>
        <a:bodyPr/>
        <a:lstStyle/>
        <a:p>
          <a:endParaRPr lang="cs-CZ"/>
        </a:p>
      </dgm:t>
    </dgm:pt>
    <dgm:pt modelId="{DC87C439-1438-4155-AC4B-2240E0A6BB2E}">
      <dgm:prSet phldrT="[Text]"/>
      <dgm:spPr/>
      <dgm:t>
        <a:bodyPr/>
        <a:lstStyle/>
        <a:p>
          <a:r>
            <a:rPr lang="cs-CZ" dirty="0"/>
            <a:t>listinná podoba</a:t>
          </a:r>
        </a:p>
      </dgm:t>
    </dgm:pt>
    <dgm:pt modelId="{151135F7-6864-4AB9-B3B5-777668D640AD}" type="parTrans" cxnId="{95C89AE4-4A05-469A-9D59-1BB7C2DADAB1}">
      <dgm:prSet/>
      <dgm:spPr/>
      <dgm:t>
        <a:bodyPr/>
        <a:lstStyle/>
        <a:p>
          <a:endParaRPr lang="cs-CZ"/>
        </a:p>
      </dgm:t>
    </dgm:pt>
    <dgm:pt modelId="{05691481-D4D6-49B5-AEBC-BAD2B662FF06}" type="sibTrans" cxnId="{95C89AE4-4A05-469A-9D59-1BB7C2DADAB1}">
      <dgm:prSet/>
      <dgm:spPr/>
      <dgm:t>
        <a:bodyPr/>
        <a:lstStyle/>
        <a:p>
          <a:endParaRPr lang="cs-CZ"/>
        </a:p>
      </dgm:t>
    </dgm:pt>
    <dgm:pt modelId="{7A399900-3EA8-444A-A1F6-40A51B2125DB}">
      <dgm:prSet phldrT="[Text]"/>
      <dgm:spPr/>
      <dgm:t>
        <a:bodyPr/>
        <a:lstStyle/>
        <a:p>
          <a:r>
            <a:rPr lang="cs-CZ" dirty="0"/>
            <a:t>elektronicky</a:t>
          </a:r>
        </a:p>
      </dgm:t>
    </dgm:pt>
    <dgm:pt modelId="{914AAF26-15EB-40D6-8644-3F8520CF850C}" type="parTrans" cxnId="{243DB1E1-9880-4B45-9462-C5DD1B657404}">
      <dgm:prSet/>
      <dgm:spPr/>
      <dgm:t>
        <a:bodyPr/>
        <a:lstStyle/>
        <a:p>
          <a:endParaRPr lang="cs-CZ"/>
        </a:p>
      </dgm:t>
    </dgm:pt>
    <dgm:pt modelId="{BA8A9795-ECDF-43D2-BCDA-43B17E969DFC}" type="sibTrans" cxnId="{243DB1E1-9880-4B45-9462-C5DD1B657404}">
      <dgm:prSet/>
      <dgm:spPr/>
      <dgm:t>
        <a:bodyPr/>
        <a:lstStyle/>
        <a:p>
          <a:endParaRPr lang="cs-CZ"/>
        </a:p>
      </dgm:t>
    </dgm:pt>
    <dgm:pt modelId="{A2D94AD5-28BB-49AE-BE4A-DBAB47E2CE7F}" type="pres">
      <dgm:prSet presAssocID="{D6251796-21E1-43AC-B33F-3B16DE3509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8914F76-71A6-4CAC-BDFF-43B288507E34}" type="pres">
      <dgm:prSet presAssocID="{3929BBC4-C010-40DD-8F86-489BF0E3A173}" presName="root1" presStyleCnt="0"/>
      <dgm:spPr/>
    </dgm:pt>
    <dgm:pt modelId="{2C1E2E4F-1AF0-440F-B8F6-7ADE30B137C4}" type="pres">
      <dgm:prSet presAssocID="{3929BBC4-C010-40DD-8F86-489BF0E3A173}" presName="LevelOneTextNode" presStyleLbl="node0" presStyleIdx="0" presStyleCnt="1">
        <dgm:presLayoutVars>
          <dgm:chPref val="3"/>
        </dgm:presLayoutVars>
      </dgm:prSet>
      <dgm:spPr/>
    </dgm:pt>
    <dgm:pt modelId="{7A2E1F65-86EB-4E42-AE2F-78DA304C9E97}" type="pres">
      <dgm:prSet presAssocID="{3929BBC4-C010-40DD-8F86-489BF0E3A173}" presName="level2hierChild" presStyleCnt="0"/>
      <dgm:spPr/>
    </dgm:pt>
    <dgm:pt modelId="{3BAC05E8-C2AD-415B-8E52-FF3C22004BBC}" type="pres">
      <dgm:prSet presAssocID="{3E1B09F4-CC9B-4747-82C6-222545D9E908}" presName="conn2-1" presStyleLbl="parChTrans1D2" presStyleIdx="0" presStyleCnt="2"/>
      <dgm:spPr/>
    </dgm:pt>
    <dgm:pt modelId="{5260295A-47BB-49DA-8F02-A3DCB8C31C83}" type="pres">
      <dgm:prSet presAssocID="{3E1B09F4-CC9B-4747-82C6-222545D9E908}" presName="connTx" presStyleLbl="parChTrans1D2" presStyleIdx="0" presStyleCnt="2"/>
      <dgm:spPr/>
    </dgm:pt>
    <dgm:pt modelId="{0656EA1B-E9D0-4C41-9B98-E4A067E1E249}" type="pres">
      <dgm:prSet presAssocID="{1DBBC9FB-F099-45CE-B164-7CA60D145246}" presName="root2" presStyleCnt="0"/>
      <dgm:spPr/>
    </dgm:pt>
    <dgm:pt modelId="{2ADEB184-14A0-48A5-A4E0-9E06DBDC813C}" type="pres">
      <dgm:prSet presAssocID="{1DBBC9FB-F099-45CE-B164-7CA60D145246}" presName="LevelTwoTextNode" presStyleLbl="node2" presStyleIdx="0" presStyleCnt="2">
        <dgm:presLayoutVars>
          <dgm:chPref val="3"/>
        </dgm:presLayoutVars>
      </dgm:prSet>
      <dgm:spPr/>
    </dgm:pt>
    <dgm:pt modelId="{17A61FDC-465A-4623-A3BB-4517824A47A7}" type="pres">
      <dgm:prSet presAssocID="{1DBBC9FB-F099-45CE-B164-7CA60D145246}" presName="level3hierChild" presStyleCnt="0"/>
      <dgm:spPr/>
    </dgm:pt>
    <dgm:pt modelId="{8E219ECE-7EC2-4646-AD5B-E08FD3E87914}" type="pres">
      <dgm:prSet presAssocID="{2444C3FA-B472-47C0-9C98-EF39B81B8A38}" presName="conn2-1" presStyleLbl="parChTrans1D3" presStyleIdx="0" presStyleCnt="4"/>
      <dgm:spPr/>
    </dgm:pt>
    <dgm:pt modelId="{EB568D1D-3236-4F28-87B4-39D40D6123F5}" type="pres">
      <dgm:prSet presAssocID="{2444C3FA-B472-47C0-9C98-EF39B81B8A38}" presName="connTx" presStyleLbl="parChTrans1D3" presStyleIdx="0" presStyleCnt="4"/>
      <dgm:spPr/>
    </dgm:pt>
    <dgm:pt modelId="{04CE72A1-2618-4563-9FB6-EAE53586EAF6}" type="pres">
      <dgm:prSet presAssocID="{2DB61467-FF73-42A3-A439-80BB1F2A55CE}" presName="root2" presStyleCnt="0"/>
      <dgm:spPr/>
    </dgm:pt>
    <dgm:pt modelId="{8E466CAA-38FF-4EBE-99C5-4C22E60F7119}" type="pres">
      <dgm:prSet presAssocID="{2DB61467-FF73-42A3-A439-80BB1F2A55CE}" presName="LevelTwoTextNode" presStyleLbl="node3" presStyleIdx="0" presStyleCnt="4">
        <dgm:presLayoutVars>
          <dgm:chPref val="3"/>
        </dgm:presLayoutVars>
      </dgm:prSet>
      <dgm:spPr/>
    </dgm:pt>
    <dgm:pt modelId="{2C44A8B5-7498-4C06-B245-F3CCB9922DA7}" type="pres">
      <dgm:prSet presAssocID="{2DB61467-FF73-42A3-A439-80BB1F2A55CE}" presName="level3hierChild" presStyleCnt="0"/>
      <dgm:spPr/>
    </dgm:pt>
    <dgm:pt modelId="{8080467C-50B9-4F8C-86F4-904722B9635A}" type="pres">
      <dgm:prSet presAssocID="{151135F7-6864-4AB9-B3B5-777668D640AD}" presName="conn2-1" presStyleLbl="parChTrans1D4" presStyleIdx="0" presStyleCnt="2"/>
      <dgm:spPr/>
    </dgm:pt>
    <dgm:pt modelId="{E8E8F98E-0A92-4166-9DA9-EA687CF09746}" type="pres">
      <dgm:prSet presAssocID="{151135F7-6864-4AB9-B3B5-777668D640AD}" presName="connTx" presStyleLbl="parChTrans1D4" presStyleIdx="0" presStyleCnt="2"/>
      <dgm:spPr/>
    </dgm:pt>
    <dgm:pt modelId="{4A97C0BE-9422-4761-B317-A536569937C6}" type="pres">
      <dgm:prSet presAssocID="{DC87C439-1438-4155-AC4B-2240E0A6BB2E}" presName="root2" presStyleCnt="0"/>
      <dgm:spPr/>
    </dgm:pt>
    <dgm:pt modelId="{7CC909FA-7237-4F4D-B5F6-6F66B4FA5D33}" type="pres">
      <dgm:prSet presAssocID="{DC87C439-1438-4155-AC4B-2240E0A6BB2E}" presName="LevelTwoTextNode" presStyleLbl="node4" presStyleIdx="0" presStyleCnt="2">
        <dgm:presLayoutVars>
          <dgm:chPref val="3"/>
        </dgm:presLayoutVars>
      </dgm:prSet>
      <dgm:spPr/>
    </dgm:pt>
    <dgm:pt modelId="{7CE036FF-5156-44EC-B0DC-6714F27F8E28}" type="pres">
      <dgm:prSet presAssocID="{DC87C439-1438-4155-AC4B-2240E0A6BB2E}" presName="level3hierChild" presStyleCnt="0"/>
      <dgm:spPr/>
    </dgm:pt>
    <dgm:pt modelId="{680748ED-EC2A-40CA-A0A2-50143B63112D}" type="pres">
      <dgm:prSet presAssocID="{914AAF26-15EB-40D6-8644-3F8520CF850C}" presName="conn2-1" presStyleLbl="parChTrans1D4" presStyleIdx="1" presStyleCnt="2"/>
      <dgm:spPr/>
    </dgm:pt>
    <dgm:pt modelId="{F62491F3-A6F9-4A66-A2F3-37E7315553C1}" type="pres">
      <dgm:prSet presAssocID="{914AAF26-15EB-40D6-8644-3F8520CF850C}" presName="connTx" presStyleLbl="parChTrans1D4" presStyleIdx="1" presStyleCnt="2"/>
      <dgm:spPr/>
    </dgm:pt>
    <dgm:pt modelId="{C6B4457F-CC0A-47E0-A7B0-F59E5F7A6A4A}" type="pres">
      <dgm:prSet presAssocID="{7A399900-3EA8-444A-A1F6-40A51B2125DB}" presName="root2" presStyleCnt="0"/>
      <dgm:spPr/>
    </dgm:pt>
    <dgm:pt modelId="{C2D04079-66FD-4EB3-AF67-A5C77F2019DA}" type="pres">
      <dgm:prSet presAssocID="{7A399900-3EA8-444A-A1F6-40A51B2125DB}" presName="LevelTwoTextNode" presStyleLbl="node4" presStyleIdx="1" presStyleCnt="2">
        <dgm:presLayoutVars>
          <dgm:chPref val="3"/>
        </dgm:presLayoutVars>
      </dgm:prSet>
      <dgm:spPr/>
    </dgm:pt>
    <dgm:pt modelId="{485637CA-F18B-4B6F-B783-4F5DB44213CB}" type="pres">
      <dgm:prSet presAssocID="{7A399900-3EA8-444A-A1F6-40A51B2125DB}" presName="level3hierChild" presStyleCnt="0"/>
      <dgm:spPr/>
    </dgm:pt>
    <dgm:pt modelId="{A5F73322-F03D-48E8-8038-6FAF63793BF9}" type="pres">
      <dgm:prSet presAssocID="{E6692748-735F-453A-B21B-691640CC4489}" presName="conn2-1" presStyleLbl="parChTrans1D3" presStyleIdx="1" presStyleCnt="4"/>
      <dgm:spPr/>
    </dgm:pt>
    <dgm:pt modelId="{D5448C0F-3A95-45BD-9978-F266EEEC5956}" type="pres">
      <dgm:prSet presAssocID="{E6692748-735F-453A-B21B-691640CC4489}" presName="connTx" presStyleLbl="parChTrans1D3" presStyleIdx="1" presStyleCnt="4"/>
      <dgm:spPr/>
    </dgm:pt>
    <dgm:pt modelId="{D756834D-549A-4D97-8EC9-D35BEB444F08}" type="pres">
      <dgm:prSet presAssocID="{32963093-7F89-4659-B90D-2BB16568C821}" presName="root2" presStyleCnt="0"/>
      <dgm:spPr/>
    </dgm:pt>
    <dgm:pt modelId="{BE4D3E43-EE12-49AA-8662-4345901FF691}" type="pres">
      <dgm:prSet presAssocID="{32963093-7F89-4659-B90D-2BB16568C821}" presName="LevelTwoTextNode" presStyleLbl="node3" presStyleIdx="1" presStyleCnt="4">
        <dgm:presLayoutVars>
          <dgm:chPref val="3"/>
        </dgm:presLayoutVars>
      </dgm:prSet>
      <dgm:spPr/>
    </dgm:pt>
    <dgm:pt modelId="{0D294DAD-280F-4149-B03A-A452918F855E}" type="pres">
      <dgm:prSet presAssocID="{32963093-7F89-4659-B90D-2BB16568C821}" presName="level3hierChild" presStyleCnt="0"/>
      <dgm:spPr/>
    </dgm:pt>
    <dgm:pt modelId="{C8ABF99A-49A4-4D7E-9A10-07F412BC6937}" type="pres">
      <dgm:prSet presAssocID="{34699035-7948-4343-BDC5-BF83EC870B59}" presName="conn2-1" presStyleLbl="parChTrans1D2" presStyleIdx="1" presStyleCnt="2"/>
      <dgm:spPr/>
    </dgm:pt>
    <dgm:pt modelId="{F6AE0F2A-1E44-490C-8FA7-F92BBD6AA675}" type="pres">
      <dgm:prSet presAssocID="{34699035-7948-4343-BDC5-BF83EC870B59}" presName="connTx" presStyleLbl="parChTrans1D2" presStyleIdx="1" presStyleCnt="2"/>
      <dgm:spPr/>
    </dgm:pt>
    <dgm:pt modelId="{9438A43E-043D-4268-BD50-AEF3D7CC8915}" type="pres">
      <dgm:prSet presAssocID="{154502D9-FFFD-402F-BF0A-020B118DD64C}" presName="root2" presStyleCnt="0"/>
      <dgm:spPr/>
    </dgm:pt>
    <dgm:pt modelId="{DCF83449-939D-4EC7-9CE4-C734492F64B9}" type="pres">
      <dgm:prSet presAssocID="{154502D9-FFFD-402F-BF0A-020B118DD64C}" presName="LevelTwoTextNode" presStyleLbl="node2" presStyleIdx="1" presStyleCnt="2">
        <dgm:presLayoutVars>
          <dgm:chPref val="3"/>
        </dgm:presLayoutVars>
      </dgm:prSet>
      <dgm:spPr/>
    </dgm:pt>
    <dgm:pt modelId="{04041741-FEE4-4ED8-B3AF-9A79C70D414A}" type="pres">
      <dgm:prSet presAssocID="{154502D9-FFFD-402F-BF0A-020B118DD64C}" presName="level3hierChild" presStyleCnt="0"/>
      <dgm:spPr/>
    </dgm:pt>
    <dgm:pt modelId="{61BCCD71-B0A0-41C4-AA50-EFB2A6323CF5}" type="pres">
      <dgm:prSet presAssocID="{876D9928-DE55-4E70-A509-E856DAD15F2D}" presName="conn2-1" presStyleLbl="parChTrans1D3" presStyleIdx="2" presStyleCnt="4"/>
      <dgm:spPr/>
    </dgm:pt>
    <dgm:pt modelId="{3615B5CF-684A-474C-BEDC-D7E4DC1ACE19}" type="pres">
      <dgm:prSet presAssocID="{876D9928-DE55-4E70-A509-E856DAD15F2D}" presName="connTx" presStyleLbl="parChTrans1D3" presStyleIdx="2" presStyleCnt="4"/>
      <dgm:spPr/>
    </dgm:pt>
    <dgm:pt modelId="{9F76C800-D1FF-47FB-A28F-500909688A2A}" type="pres">
      <dgm:prSet presAssocID="{C4AE4488-91E4-494F-813E-2ACC8A8BC8A8}" presName="root2" presStyleCnt="0"/>
      <dgm:spPr/>
    </dgm:pt>
    <dgm:pt modelId="{567FC7AD-4BB8-4761-8DB6-64E2D9EA7433}" type="pres">
      <dgm:prSet presAssocID="{C4AE4488-91E4-494F-813E-2ACC8A8BC8A8}" presName="LevelTwoTextNode" presStyleLbl="node3" presStyleIdx="2" presStyleCnt="4">
        <dgm:presLayoutVars>
          <dgm:chPref val="3"/>
        </dgm:presLayoutVars>
      </dgm:prSet>
      <dgm:spPr/>
    </dgm:pt>
    <dgm:pt modelId="{25116A85-B23B-4439-8B49-5DC155C4BC4E}" type="pres">
      <dgm:prSet presAssocID="{C4AE4488-91E4-494F-813E-2ACC8A8BC8A8}" presName="level3hierChild" presStyleCnt="0"/>
      <dgm:spPr/>
    </dgm:pt>
    <dgm:pt modelId="{E6643CC2-6FD2-42FA-87EB-507290E7F26B}" type="pres">
      <dgm:prSet presAssocID="{8C0F86D9-AE3D-47EE-A607-19120E716E9E}" presName="conn2-1" presStyleLbl="parChTrans1D3" presStyleIdx="3" presStyleCnt="4"/>
      <dgm:spPr/>
    </dgm:pt>
    <dgm:pt modelId="{30E0710C-DF73-4770-829C-634F74429D85}" type="pres">
      <dgm:prSet presAssocID="{8C0F86D9-AE3D-47EE-A607-19120E716E9E}" presName="connTx" presStyleLbl="parChTrans1D3" presStyleIdx="3" presStyleCnt="4"/>
      <dgm:spPr/>
    </dgm:pt>
    <dgm:pt modelId="{59A19446-162D-48F8-9949-7C956BF56D5B}" type="pres">
      <dgm:prSet presAssocID="{B30FD9F5-71CF-4925-9E7F-980ED9E15C4C}" presName="root2" presStyleCnt="0"/>
      <dgm:spPr/>
    </dgm:pt>
    <dgm:pt modelId="{ADAED4DA-B653-4EE2-98A7-C6CFEC1A0816}" type="pres">
      <dgm:prSet presAssocID="{B30FD9F5-71CF-4925-9E7F-980ED9E15C4C}" presName="LevelTwoTextNode" presStyleLbl="node3" presStyleIdx="3" presStyleCnt="4">
        <dgm:presLayoutVars>
          <dgm:chPref val="3"/>
        </dgm:presLayoutVars>
      </dgm:prSet>
      <dgm:spPr/>
    </dgm:pt>
    <dgm:pt modelId="{48C10CD1-1133-4F39-B0B9-035E17F65E31}" type="pres">
      <dgm:prSet presAssocID="{B30FD9F5-71CF-4925-9E7F-980ED9E15C4C}" presName="level3hierChild" presStyleCnt="0"/>
      <dgm:spPr/>
    </dgm:pt>
  </dgm:ptLst>
  <dgm:cxnLst>
    <dgm:cxn modelId="{C1173105-209C-44A5-935D-DBDA0589125D}" type="presOf" srcId="{3E1B09F4-CC9B-4747-82C6-222545D9E908}" destId="{5260295A-47BB-49DA-8F02-A3DCB8C31C83}" srcOrd="1" destOrd="0" presId="urn:microsoft.com/office/officeart/2005/8/layout/hierarchy2"/>
    <dgm:cxn modelId="{8D783E06-CD62-4A42-9F20-4DA062374A7F}" type="presOf" srcId="{34699035-7948-4343-BDC5-BF83EC870B59}" destId="{C8ABF99A-49A4-4D7E-9A10-07F412BC6937}" srcOrd="0" destOrd="0" presId="urn:microsoft.com/office/officeart/2005/8/layout/hierarchy2"/>
    <dgm:cxn modelId="{DC3ACE10-5724-48EB-BB18-B55622AEF3C1}" srcId="{D6251796-21E1-43AC-B33F-3B16DE3509C8}" destId="{3929BBC4-C010-40DD-8F86-489BF0E3A173}" srcOrd="0" destOrd="0" parTransId="{2BC4D523-1964-4D4C-9A3A-D3A98CE9B22F}" sibTransId="{3D6E83AE-7DC4-44AF-A914-10C2ED2BD627}"/>
    <dgm:cxn modelId="{8108A032-8DB7-4B15-A77F-7DF6DA691908}" type="presOf" srcId="{34699035-7948-4343-BDC5-BF83EC870B59}" destId="{F6AE0F2A-1E44-490C-8FA7-F92BBD6AA675}" srcOrd="1" destOrd="0" presId="urn:microsoft.com/office/officeart/2005/8/layout/hierarchy2"/>
    <dgm:cxn modelId="{F1228A3A-A453-492B-A64A-0855A588D9AB}" type="presOf" srcId="{DC87C439-1438-4155-AC4B-2240E0A6BB2E}" destId="{7CC909FA-7237-4F4D-B5F6-6F66B4FA5D33}" srcOrd="0" destOrd="0" presId="urn:microsoft.com/office/officeart/2005/8/layout/hierarchy2"/>
    <dgm:cxn modelId="{4324B242-10FE-480A-B625-968AAD5459F8}" type="presOf" srcId="{3929BBC4-C010-40DD-8F86-489BF0E3A173}" destId="{2C1E2E4F-1AF0-440F-B8F6-7ADE30B137C4}" srcOrd="0" destOrd="0" presId="urn:microsoft.com/office/officeart/2005/8/layout/hierarchy2"/>
    <dgm:cxn modelId="{0613EA6C-E581-4B86-A0B0-713F0801CF63}" type="presOf" srcId="{876D9928-DE55-4E70-A509-E856DAD15F2D}" destId="{3615B5CF-684A-474C-BEDC-D7E4DC1ACE19}" srcOrd="1" destOrd="0" presId="urn:microsoft.com/office/officeart/2005/8/layout/hierarchy2"/>
    <dgm:cxn modelId="{FBF9844F-5AA3-4F60-8A3D-D96DA4A0C33E}" type="presOf" srcId="{B30FD9F5-71CF-4925-9E7F-980ED9E15C4C}" destId="{ADAED4DA-B653-4EE2-98A7-C6CFEC1A0816}" srcOrd="0" destOrd="0" presId="urn:microsoft.com/office/officeart/2005/8/layout/hierarchy2"/>
    <dgm:cxn modelId="{782AC274-3BA0-4B84-83CD-464F9FB1F2F1}" type="presOf" srcId="{151135F7-6864-4AB9-B3B5-777668D640AD}" destId="{8080467C-50B9-4F8C-86F4-904722B9635A}" srcOrd="0" destOrd="0" presId="urn:microsoft.com/office/officeart/2005/8/layout/hierarchy2"/>
    <dgm:cxn modelId="{B28AC37A-7108-43ED-A940-80DB4CECA484}" type="presOf" srcId="{914AAF26-15EB-40D6-8644-3F8520CF850C}" destId="{680748ED-EC2A-40CA-A0A2-50143B63112D}" srcOrd="0" destOrd="0" presId="urn:microsoft.com/office/officeart/2005/8/layout/hierarchy2"/>
    <dgm:cxn modelId="{13FE6C80-BD2C-4850-A7BE-8BF3215E9A06}" type="presOf" srcId="{876D9928-DE55-4E70-A509-E856DAD15F2D}" destId="{61BCCD71-B0A0-41C4-AA50-EFB2A6323CF5}" srcOrd="0" destOrd="0" presId="urn:microsoft.com/office/officeart/2005/8/layout/hierarchy2"/>
    <dgm:cxn modelId="{328D6B82-450F-47A4-8E2D-0A5B2B08DFB7}" type="presOf" srcId="{3E1B09F4-CC9B-4747-82C6-222545D9E908}" destId="{3BAC05E8-C2AD-415B-8E52-FF3C22004BBC}" srcOrd="0" destOrd="0" presId="urn:microsoft.com/office/officeart/2005/8/layout/hierarchy2"/>
    <dgm:cxn modelId="{F75A1F87-283E-4D3F-BD5C-0AD660B08900}" srcId="{154502D9-FFFD-402F-BF0A-020B118DD64C}" destId="{C4AE4488-91E4-494F-813E-2ACC8A8BC8A8}" srcOrd="0" destOrd="0" parTransId="{876D9928-DE55-4E70-A509-E856DAD15F2D}" sibTransId="{5A055222-C944-4CA0-AA92-98935F037B14}"/>
    <dgm:cxn modelId="{87DE348E-025E-4EE1-9AAD-56C9506B74FD}" type="presOf" srcId="{154502D9-FFFD-402F-BF0A-020B118DD64C}" destId="{DCF83449-939D-4EC7-9CE4-C734492F64B9}" srcOrd="0" destOrd="0" presId="urn:microsoft.com/office/officeart/2005/8/layout/hierarchy2"/>
    <dgm:cxn modelId="{8B1BA892-B10E-41D9-87D6-CC5CE888D76F}" type="presOf" srcId="{8C0F86D9-AE3D-47EE-A607-19120E716E9E}" destId="{30E0710C-DF73-4770-829C-634F74429D85}" srcOrd="1" destOrd="0" presId="urn:microsoft.com/office/officeart/2005/8/layout/hierarchy2"/>
    <dgm:cxn modelId="{AF9D7F94-A7BB-4076-84B5-B81F3D1511DB}" type="presOf" srcId="{D6251796-21E1-43AC-B33F-3B16DE3509C8}" destId="{A2D94AD5-28BB-49AE-BE4A-DBAB47E2CE7F}" srcOrd="0" destOrd="0" presId="urn:microsoft.com/office/officeart/2005/8/layout/hierarchy2"/>
    <dgm:cxn modelId="{F3F2E596-2794-44E0-8CDB-44EAB0E48900}" srcId="{3929BBC4-C010-40DD-8F86-489BF0E3A173}" destId="{1DBBC9FB-F099-45CE-B164-7CA60D145246}" srcOrd="0" destOrd="0" parTransId="{3E1B09F4-CC9B-4747-82C6-222545D9E908}" sibTransId="{83A242BB-2979-4CED-A000-CDC27D6586CB}"/>
    <dgm:cxn modelId="{5C63739A-35F6-4F9E-9D13-26119C3B67B9}" type="presOf" srcId="{E6692748-735F-453A-B21B-691640CC4489}" destId="{D5448C0F-3A95-45BD-9978-F266EEEC5956}" srcOrd="1" destOrd="0" presId="urn:microsoft.com/office/officeart/2005/8/layout/hierarchy2"/>
    <dgm:cxn modelId="{EBD9829B-4FB4-4BC4-B269-C6DF05200628}" type="presOf" srcId="{1DBBC9FB-F099-45CE-B164-7CA60D145246}" destId="{2ADEB184-14A0-48A5-A4E0-9E06DBDC813C}" srcOrd="0" destOrd="0" presId="urn:microsoft.com/office/officeart/2005/8/layout/hierarchy2"/>
    <dgm:cxn modelId="{5E2D24A9-0EC6-49CE-B87A-3447AE3A9E70}" type="presOf" srcId="{E6692748-735F-453A-B21B-691640CC4489}" destId="{A5F73322-F03D-48E8-8038-6FAF63793BF9}" srcOrd="0" destOrd="0" presId="urn:microsoft.com/office/officeart/2005/8/layout/hierarchy2"/>
    <dgm:cxn modelId="{F90F01AD-9B6E-4363-B5A1-AD06E5AE2960}" type="presOf" srcId="{151135F7-6864-4AB9-B3B5-777668D640AD}" destId="{E8E8F98E-0A92-4166-9DA9-EA687CF09746}" srcOrd="1" destOrd="0" presId="urn:microsoft.com/office/officeart/2005/8/layout/hierarchy2"/>
    <dgm:cxn modelId="{ABDDEFAD-84DA-4ED4-912D-014E1488A6E3}" type="presOf" srcId="{2444C3FA-B472-47C0-9C98-EF39B81B8A38}" destId="{EB568D1D-3236-4F28-87B4-39D40D6123F5}" srcOrd="1" destOrd="0" presId="urn:microsoft.com/office/officeart/2005/8/layout/hierarchy2"/>
    <dgm:cxn modelId="{962359B6-A25A-48AD-9F74-94ADF389D22C}" type="presOf" srcId="{C4AE4488-91E4-494F-813E-2ACC8A8BC8A8}" destId="{567FC7AD-4BB8-4761-8DB6-64E2D9EA7433}" srcOrd="0" destOrd="0" presId="urn:microsoft.com/office/officeart/2005/8/layout/hierarchy2"/>
    <dgm:cxn modelId="{208A2BBA-D094-491A-A480-F314E26DAFF2}" srcId="{154502D9-FFFD-402F-BF0A-020B118DD64C}" destId="{B30FD9F5-71CF-4925-9E7F-980ED9E15C4C}" srcOrd="1" destOrd="0" parTransId="{8C0F86D9-AE3D-47EE-A607-19120E716E9E}" sibTransId="{8B2F6981-FB5F-4A66-8D86-D852D40C8D3D}"/>
    <dgm:cxn modelId="{4F4683D0-692C-453C-9BE5-A1AF076FA280}" type="presOf" srcId="{2444C3FA-B472-47C0-9C98-EF39B81B8A38}" destId="{8E219ECE-7EC2-4646-AD5B-E08FD3E87914}" srcOrd="0" destOrd="0" presId="urn:microsoft.com/office/officeart/2005/8/layout/hierarchy2"/>
    <dgm:cxn modelId="{1AA7CED0-E5D8-4CB7-B49B-3B9DE157B4DE}" type="presOf" srcId="{2DB61467-FF73-42A3-A439-80BB1F2A55CE}" destId="{8E466CAA-38FF-4EBE-99C5-4C22E60F7119}" srcOrd="0" destOrd="0" presId="urn:microsoft.com/office/officeart/2005/8/layout/hierarchy2"/>
    <dgm:cxn modelId="{F10178D5-A482-4E2E-80E2-525FEFBF4835}" srcId="{1DBBC9FB-F099-45CE-B164-7CA60D145246}" destId="{32963093-7F89-4659-B90D-2BB16568C821}" srcOrd="1" destOrd="0" parTransId="{E6692748-735F-453A-B21B-691640CC4489}" sibTransId="{B79C4AE4-EDE6-4F94-85B9-A67D66716774}"/>
    <dgm:cxn modelId="{DD9761D6-CE4B-4DC9-9A72-41AD647416A5}" srcId="{1DBBC9FB-F099-45CE-B164-7CA60D145246}" destId="{2DB61467-FF73-42A3-A439-80BB1F2A55CE}" srcOrd="0" destOrd="0" parTransId="{2444C3FA-B472-47C0-9C98-EF39B81B8A38}" sibTransId="{99DAA0E9-0176-47A8-8230-FCA032685848}"/>
    <dgm:cxn modelId="{6D24ABDC-DC3B-4BB9-86D8-550C17F7173E}" type="presOf" srcId="{7A399900-3EA8-444A-A1F6-40A51B2125DB}" destId="{C2D04079-66FD-4EB3-AF67-A5C77F2019DA}" srcOrd="0" destOrd="0" presId="urn:microsoft.com/office/officeart/2005/8/layout/hierarchy2"/>
    <dgm:cxn modelId="{243DB1E1-9880-4B45-9462-C5DD1B657404}" srcId="{2DB61467-FF73-42A3-A439-80BB1F2A55CE}" destId="{7A399900-3EA8-444A-A1F6-40A51B2125DB}" srcOrd="1" destOrd="0" parTransId="{914AAF26-15EB-40D6-8644-3F8520CF850C}" sibTransId="{BA8A9795-ECDF-43D2-BCDA-43B17E969DFC}"/>
    <dgm:cxn modelId="{95C89AE4-4A05-469A-9D59-1BB7C2DADAB1}" srcId="{2DB61467-FF73-42A3-A439-80BB1F2A55CE}" destId="{DC87C439-1438-4155-AC4B-2240E0A6BB2E}" srcOrd="0" destOrd="0" parTransId="{151135F7-6864-4AB9-B3B5-777668D640AD}" sibTransId="{05691481-D4D6-49B5-AEBC-BAD2B662FF06}"/>
    <dgm:cxn modelId="{63848DE7-C2A7-4D64-81E9-5EE9F151FA87}" type="presOf" srcId="{32963093-7F89-4659-B90D-2BB16568C821}" destId="{BE4D3E43-EE12-49AA-8662-4345901FF691}" srcOrd="0" destOrd="0" presId="urn:microsoft.com/office/officeart/2005/8/layout/hierarchy2"/>
    <dgm:cxn modelId="{EC4B40E9-AF5D-4A59-BD4C-5EE47042BA16}" type="presOf" srcId="{914AAF26-15EB-40D6-8644-3F8520CF850C}" destId="{F62491F3-A6F9-4A66-A2F3-37E7315553C1}" srcOrd="1" destOrd="0" presId="urn:microsoft.com/office/officeart/2005/8/layout/hierarchy2"/>
    <dgm:cxn modelId="{904D30F5-B756-45F4-8B95-AB5C2CA9DDE8}" srcId="{3929BBC4-C010-40DD-8F86-489BF0E3A173}" destId="{154502D9-FFFD-402F-BF0A-020B118DD64C}" srcOrd="1" destOrd="0" parTransId="{34699035-7948-4343-BDC5-BF83EC870B59}" sibTransId="{74894778-ADE9-4D50-B88A-C7FD0BB4B5A4}"/>
    <dgm:cxn modelId="{687862FE-34D5-40DE-8697-1E91952B35AE}" type="presOf" srcId="{8C0F86D9-AE3D-47EE-A607-19120E716E9E}" destId="{E6643CC2-6FD2-42FA-87EB-507290E7F26B}" srcOrd="0" destOrd="0" presId="urn:microsoft.com/office/officeart/2005/8/layout/hierarchy2"/>
    <dgm:cxn modelId="{DC098F3D-F976-470F-AFD4-218CAE227369}" type="presParOf" srcId="{A2D94AD5-28BB-49AE-BE4A-DBAB47E2CE7F}" destId="{58914F76-71A6-4CAC-BDFF-43B288507E34}" srcOrd="0" destOrd="0" presId="urn:microsoft.com/office/officeart/2005/8/layout/hierarchy2"/>
    <dgm:cxn modelId="{3B5BB69F-F7C2-40C6-99B5-6B6F3D220EC7}" type="presParOf" srcId="{58914F76-71A6-4CAC-BDFF-43B288507E34}" destId="{2C1E2E4F-1AF0-440F-B8F6-7ADE30B137C4}" srcOrd="0" destOrd="0" presId="urn:microsoft.com/office/officeart/2005/8/layout/hierarchy2"/>
    <dgm:cxn modelId="{8D459C52-CAB3-418B-9BF8-1C14E63D86CA}" type="presParOf" srcId="{58914F76-71A6-4CAC-BDFF-43B288507E34}" destId="{7A2E1F65-86EB-4E42-AE2F-78DA304C9E97}" srcOrd="1" destOrd="0" presId="urn:microsoft.com/office/officeart/2005/8/layout/hierarchy2"/>
    <dgm:cxn modelId="{F982BC39-6A25-4EA3-8CC6-C644051CDE7B}" type="presParOf" srcId="{7A2E1F65-86EB-4E42-AE2F-78DA304C9E97}" destId="{3BAC05E8-C2AD-415B-8E52-FF3C22004BBC}" srcOrd="0" destOrd="0" presId="urn:microsoft.com/office/officeart/2005/8/layout/hierarchy2"/>
    <dgm:cxn modelId="{F5353868-EAC5-4CC5-9563-01B6040A2A0F}" type="presParOf" srcId="{3BAC05E8-C2AD-415B-8E52-FF3C22004BBC}" destId="{5260295A-47BB-49DA-8F02-A3DCB8C31C83}" srcOrd="0" destOrd="0" presId="urn:microsoft.com/office/officeart/2005/8/layout/hierarchy2"/>
    <dgm:cxn modelId="{AD2A53FC-6DDA-4283-92C3-CA4CF5214068}" type="presParOf" srcId="{7A2E1F65-86EB-4E42-AE2F-78DA304C9E97}" destId="{0656EA1B-E9D0-4C41-9B98-E4A067E1E249}" srcOrd="1" destOrd="0" presId="urn:microsoft.com/office/officeart/2005/8/layout/hierarchy2"/>
    <dgm:cxn modelId="{50D0D7D3-FC06-475F-9794-1CDB0EFB2299}" type="presParOf" srcId="{0656EA1B-E9D0-4C41-9B98-E4A067E1E249}" destId="{2ADEB184-14A0-48A5-A4E0-9E06DBDC813C}" srcOrd="0" destOrd="0" presId="urn:microsoft.com/office/officeart/2005/8/layout/hierarchy2"/>
    <dgm:cxn modelId="{615DF025-A3F1-48F6-8605-708ED24B8066}" type="presParOf" srcId="{0656EA1B-E9D0-4C41-9B98-E4A067E1E249}" destId="{17A61FDC-465A-4623-A3BB-4517824A47A7}" srcOrd="1" destOrd="0" presId="urn:microsoft.com/office/officeart/2005/8/layout/hierarchy2"/>
    <dgm:cxn modelId="{86EF4C0A-1EFC-45D7-ACF4-4FF53D7974CC}" type="presParOf" srcId="{17A61FDC-465A-4623-A3BB-4517824A47A7}" destId="{8E219ECE-7EC2-4646-AD5B-E08FD3E87914}" srcOrd="0" destOrd="0" presId="urn:microsoft.com/office/officeart/2005/8/layout/hierarchy2"/>
    <dgm:cxn modelId="{EA583667-2FD3-40D8-88C7-1C1E70F3E26D}" type="presParOf" srcId="{8E219ECE-7EC2-4646-AD5B-E08FD3E87914}" destId="{EB568D1D-3236-4F28-87B4-39D40D6123F5}" srcOrd="0" destOrd="0" presId="urn:microsoft.com/office/officeart/2005/8/layout/hierarchy2"/>
    <dgm:cxn modelId="{C44ED3EC-1251-402A-BEF0-3EDD9C0601A0}" type="presParOf" srcId="{17A61FDC-465A-4623-A3BB-4517824A47A7}" destId="{04CE72A1-2618-4563-9FB6-EAE53586EAF6}" srcOrd="1" destOrd="0" presId="urn:microsoft.com/office/officeart/2005/8/layout/hierarchy2"/>
    <dgm:cxn modelId="{B493D525-F17F-42D9-AD25-AFD9EA6AE7E9}" type="presParOf" srcId="{04CE72A1-2618-4563-9FB6-EAE53586EAF6}" destId="{8E466CAA-38FF-4EBE-99C5-4C22E60F7119}" srcOrd="0" destOrd="0" presId="urn:microsoft.com/office/officeart/2005/8/layout/hierarchy2"/>
    <dgm:cxn modelId="{70FBA550-2D38-42DF-9B90-EBD434E89616}" type="presParOf" srcId="{04CE72A1-2618-4563-9FB6-EAE53586EAF6}" destId="{2C44A8B5-7498-4C06-B245-F3CCB9922DA7}" srcOrd="1" destOrd="0" presId="urn:microsoft.com/office/officeart/2005/8/layout/hierarchy2"/>
    <dgm:cxn modelId="{D1C2DDAA-2239-4EBA-83F9-5105CA565249}" type="presParOf" srcId="{2C44A8B5-7498-4C06-B245-F3CCB9922DA7}" destId="{8080467C-50B9-4F8C-86F4-904722B9635A}" srcOrd="0" destOrd="0" presId="urn:microsoft.com/office/officeart/2005/8/layout/hierarchy2"/>
    <dgm:cxn modelId="{D3B2B57D-4C53-4B19-8E99-E05394129841}" type="presParOf" srcId="{8080467C-50B9-4F8C-86F4-904722B9635A}" destId="{E8E8F98E-0A92-4166-9DA9-EA687CF09746}" srcOrd="0" destOrd="0" presId="urn:microsoft.com/office/officeart/2005/8/layout/hierarchy2"/>
    <dgm:cxn modelId="{63A8206D-AD17-4BA7-9C58-B8AD7CEF5A07}" type="presParOf" srcId="{2C44A8B5-7498-4C06-B245-F3CCB9922DA7}" destId="{4A97C0BE-9422-4761-B317-A536569937C6}" srcOrd="1" destOrd="0" presId="urn:microsoft.com/office/officeart/2005/8/layout/hierarchy2"/>
    <dgm:cxn modelId="{273F3072-2A44-4697-8DCE-7B43E049C89E}" type="presParOf" srcId="{4A97C0BE-9422-4761-B317-A536569937C6}" destId="{7CC909FA-7237-4F4D-B5F6-6F66B4FA5D33}" srcOrd="0" destOrd="0" presId="urn:microsoft.com/office/officeart/2005/8/layout/hierarchy2"/>
    <dgm:cxn modelId="{EE45AF3A-DB81-411C-B39E-519A2C9989AB}" type="presParOf" srcId="{4A97C0BE-9422-4761-B317-A536569937C6}" destId="{7CE036FF-5156-44EC-B0DC-6714F27F8E28}" srcOrd="1" destOrd="0" presId="urn:microsoft.com/office/officeart/2005/8/layout/hierarchy2"/>
    <dgm:cxn modelId="{C75C2A19-31FB-46C4-8080-AF367C8626F4}" type="presParOf" srcId="{2C44A8B5-7498-4C06-B245-F3CCB9922DA7}" destId="{680748ED-EC2A-40CA-A0A2-50143B63112D}" srcOrd="2" destOrd="0" presId="urn:microsoft.com/office/officeart/2005/8/layout/hierarchy2"/>
    <dgm:cxn modelId="{36659303-F679-4980-84FB-62313F8AA621}" type="presParOf" srcId="{680748ED-EC2A-40CA-A0A2-50143B63112D}" destId="{F62491F3-A6F9-4A66-A2F3-37E7315553C1}" srcOrd="0" destOrd="0" presId="urn:microsoft.com/office/officeart/2005/8/layout/hierarchy2"/>
    <dgm:cxn modelId="{9C142399-6AD8-4BC6-8296-5C09D4D6C56F}" type="presParOf" srcId="{2C44A8B5-7498-4C06-B245-F3CCB9922DA7}" destId="{C6B4457F-CC0A-47E0-A7B0-F59E5F7A6A4A}" srcOrd="3" destOrd="0" presId="urn:microsoft.com/office/officeart/2005/8/layout/hierarchy2"/>
    <dgm:cxn modelId="{343274A0-D1BB-4D0F-8E59-2DDE620CA46A}" type="presParOf" srcId="{C6B4457F-CC0A-47E0-A7B0-F59E5F7A6A4A}" destId="{C2D04079-66FD-4EB3-AF67-A5C77F2019DA}" srcOrd="0" destOrd="0" presId="urn:microsoft.com/office/officeart/2005/8/layout/hierarchy2"/>
    <dgm:cxn modelId="{237E8BE6-494B-42A2-BBB2-3894E7106F1C}" type="presParOf" srcId="{C6B4457F-CC0A-47E0-A7B0-F59E5F7A6A4A}" destId="{485637CA-F18B-4B6F-B783-4F5DB44213CB}" srcOrd="1" destOrd="0" presId="urn:microsoft.com/office/officeart/2005/8/layout/hierarchy2"/>
    <dgm:cxn modelId="{7DBEC6F1-BB87-4B4B-B31A-F6D448C2D32F}" type="presParOf" srcId="{17A61FDC-465A-4623-A3BB-4517824A47A7}" destId="{A5F73322-F03D-48E8-8038-6FAF63793BF9}" srcOrd="2" destOrd="0" presId="urn:microsoft.com/office/officeart/2005/8/layout/hierarchy2"/>
    <dgm:cxn modelId="{EC0A1A57-B448-487C-8F99-421F0E3E746B}" type="presParOf" srcId="{A5F73322-F03D-48E8-8038-6FAF63793BF9}" destId="{D5448C0F-3A95-45BD-9978-F266EEEC5956}" srcOrd="0" destOrd="0" presId="urn:microsoft.com/office/officeart/2005/8/layout/hierarchy2"/>
    <dgm:cxn modelId="{962B7E73-451D-426A-9ED3-E4DA4B7F97CB}" type="presParOf" srcId="{17A61FDC-465A-4623-A3BB-4517824A47A7}" destId="{D756834D-549A-4D97-8EC9-D35BEB444F08}" srcOrd="3" destOrd="0" presId="urn:microsoft.com/office/officeart/2005/8/layout/hierarchy2"/>
    <dgm:cxn modelId="{0C08C5AD-4E60-40C4-86F3-8223F411AD5C}" type="presParOf" srcId="{D756834D-549A-4D97-8EC9-D35BEB444F08}" destId="{BE4D3E43-EE12-49AA-8662-4345901FF691}" srcOrd="0" destOrd="0" presId="urn:microsoft.com/office/officeart/2005/8/layout/hierarchy2"/>
    <dgm:cxn modelId="{5AB7F164-C4B6-410C-9AE0-077215FE3675}" type="presParOf" srcId="{D756834D-549A-4D97-8EC9-D35BEB444F08}" destId="{0D294DAD-280F-4149-B03A-A452918F855E}" srcOrd="1" destOrd="0" presId="urn:microsoft.com/office/officeart/2005/8/layout/hierarchy2"/>
    <dgm:cxn modelId="{387A9659-6B55-462A-A2B1-50CF49E6BCFA}" type="presParOf" srcId="{7A2E1F65-86EB-4E42-AE2F-78DA304C9E97}" destId="{C8ABF99A-49A4-4D7E-9A10-07F412BC6937}" srcOrd="2" destOrd="0" presId="urn:microsoft.com/office/officeart/2005/8/layout/hierarchy2"/>
    <dgm:cxn modelId="{D50A7343-CF26-4A12-B96F-CE8936D36814}" type="presParOf" srcId="{C8ABF99A-49A4-4D7E-9A10-07F412BC6937}" destId="{F6AE0F2A-1E44-490C-8FA7-F92BBD6AA675}" srcOrd="0" destOrd="0" presId="urn:microsoft.com/office/officeart/2005/8/layout/hierarchy2"/>
    <dgm:cxn modelId="{FF88C541-3059-45C8-A8A3-99B5833DFDCA}" type="presParOf" srcId="{7A2E1F65-86EB-4E42-AE2F-78DA304C9E97}" destId="{9438A43E-043D-4268-BD50-AEF3D7CC8915}" srcOrd="3" destOrd="0" presId="urn:microsoft.com/office/officeart/2005/8/layout/hierarchy2"/>
    <dgm:cxn modelId="{C51D539C-60F3-4C27-92CC-ECE9FADFA7FE}" type="presParOf" srcId="{9438A43E-043D-4268-BD50-AEF3D7CC8915}" destId="{DCF83449-939D-4EC7-9CE4-C734492F64B9}" srcOrd="0" destOrd="0" presId="urn:microsoft.com/office/officeart/2005/8/layout/hierarchy2"/>
    <dgm:cxn modelId="{154D95B9-D6A8-41DB-9C97-FE876906DBB9}" type="presParOf" srcId="{9438A43E-043D-4268-BD50-AEF3D7CC8915}" destId="{04041741-FEE4-4ED8-B3AF-9A79C70D414A}" srcOrd="1" destOrd="0" presId="urn:microsoft.com/office/officeart/2005/8/layout/hierarchy2"/>
    <dgm:cxn modelId="{0092C94A-550D-4CEF-BC59-5647A560D6B0}" type="presParOf" srcId="{04041741-FEE4-4ED8-B3AF-9A79C70D414A}" destId="{61BCCD71-B0A0-41C4-AA50-EFB2A6323CF5}" srcOrd="0" destOrd="0" presId="urn:microsoft.com/office/officeart/2005/8/layout/hierarchy2"/>
    <dgm:cxn modelId="{F26A67DE-EDF3-445A-8137-4C765EA52D66}" type="presParOf" srcId="{61BCCD71-B0A0-41C4-AA50-EFB2A6323CF5}" destId="{3615B5CF-684A-474C-BEDC-D7E4DC1ACE19}" srcOrd="0" destOrd="0" presId="urn:microsoft.com/office/officeart/2005/8/layout/hierarchy2"/>
    <dgm:cxn modelId="{05BE9302-4D94-4D8C-8D2E-C5F8758A83E6}" type="presParOf" srcId="{04041741-FEE4-4ED8-B3AF-9A79C70D414A}" destId="{9F76C800-D1FF-47FB-A28F-500909688A2A}" srcOrd="1" destOrd="0" presId="urn:microsoft.com/office/officeart/2005/8/layout/hierarchy2"/>
    <dgm:cxn modelId="{97408B34-B5A7-4A80-AB39-D9230E4A46A7}" type="presParOf" srcId="{9F76C800-D1FF-47FB-A28F-500909688A2A}" destId="{567FC7AD-4BB8-4761-8DB6-64E2D9EA7433}" srcOrd="0" destOrd="0" presId="urn:microsoft.com/office/officeart/2005/8/layout/hierarchy2"/>
    <dgm:cxn modelId="{628FEB44-0398-47C5-BE39-C4B981B7EBE4}" type="presParOf" srcId="{9F76C800-D1FF-47FB-A28F-500909688A2A}" destId="{25116A85-B23B-4439-8B49-5DC155C4BC4E}" srcOrd="1" destOrd="0" presId="urn:microsoft.com/office/officeart/2005/8/layout/hierarchy2"/>
    <dgm:cxn modelId="{307ED438-AD7E-4343-BD2E-A5C24B8BA81F}" type="presParOf" srcId="{04041741-FEE4-4ED8-B3AF-9A79C70D414A}" destId="{E6643CC2-6FD2-42FA-87EB-507290E7F26B}" srcOrd="2" destOrd="0" presId="urn:microsoft.com/office/officeart/2005/8/layout/hierarchy2"/>
    <dgm:cxn modelId="{B899032F-18B8-4003-A5B8-E2C095870ACB}" type="presParOf" srcId="{E6643CC2-6FD2-42FA-87EB-507290E7F26B}" destId="{30E0710C-DF73-4770-829C-634F74429D85}" srcOrd="0" destOrd="0" presId="urn:microsoft.com/office/officeart/2005/8/layout/hierarchy2"/>
    <dgm:cxn modelId="{CC7ADC74-6ACE-4483-B896-F6E821C75045}" type="presParOf" srcId="{04041741-FEE4-4ED8-B3AF-9A79C70D414A}" destId="{59A19446-162D-48F8-9949-7C956BF56D5B}" srcOrd="3" destOrd="0" presId="urn:microsoft.com/office/officeart/2005/8/layout/hierarchy2"/>
    <dgm:cxn modelId="{D640B6FC-96AE-4821-AA47-F71D3E7A76A3}" type="presParOf" srcId="{59A19446-162D-48F8-9949-7C956BF56D5B}" destId="{ADAED4DA-B653-4EE2-98A7-C6CFEC1A0816}" srcOrd="0" destOrd="0" presId="urn:microsoft.com/office/officeart/2005/8/layout/hierarchy2"/>
    <dgm:cxn modelId="{F48706ED-CA01-498D-87F4-4A7E6AA5BB14}" type="presParOf" srcId="{59A19446-162D-48F8-9949-7C956BF56D5B}" destId="{48C10CD1-1133-4F39-B0B9-035E17F65E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251796-21E1-43AC-B33F-3B16DE3509C8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929BBC4-C010-40DD-8F86-489BF0E3A173}">
      <dgm:prSet phldrT="[Text]"/>
      <dgm:spPr/>
      <dgm:t>
        <a:bodyPr/>
        <a:lstStyle/>
        <a:p>
          <a:r>
            <a:rPr lang="cs-CZ" dirty="0"/>
            <a:t>Podání</a:t>
          </a:r>
        </a:p>
      </dgm:t>
    </dgm:pt>
    <dgm:pt modelId="{2BC4D523-1964-4D4C-9A3A-D3A98CE9B22F}" type="parTrans" cxnId="{DC3ACE10-5724-48EB-BB18-B55622AEF3C1}">
      <dgm:prSet/>
      <dgm:spPr/>
      <dgm:t>
        <a:bodyPr/>
        <a:lstStyle/>
        <a:p>
          <a:endParaRPr lang="cs-CZ"/>
        </a:p>
      </dgm:t>
    </dgm:pt>
    <dgm:pt modelId="{3D6E83AE-7DC4-44AF-A914-10C2ED2BD627}" type="sibTrans" cxnId="{DC3ACE10-5724-48EB-BB18-B55622AEF3C1}">
      <dgm:prSet/>
      <dgm:spPr/>
      <dgm:t>
        <a:bodyPr/>
        <a:lstStyle/>
        <a:p>
          <a:endParaRPr lang="cs-CZ"/>
        </a:p>
      </dgm:t>
    </dgm:pt>
    <dgm:pt modelId="{1DBBC9FB-F099-45CE-B164-7CA60D145246}">
      <dgm:prSet phldrT="[Text]"/>
      <dgm:spPr/>
      <dgm:t>
        <a:bodyPr/>
        <a:lstStyle/>
        <a:p>
          <a:r>
            <a:rPr lang="cs-CZ" dirty="0"/>
            <a:t>formulářové</a:t>
          </a:r>
        </a:p>
      </dgm:t>
    </dgm:pt>
    <dgm:pt modelId="{3E1B09F4-CC9B-4747-82C6-222545D9E908}" type="parTrans" cxnId="{F3F2E596-2794-44E0-8CDB-44EAB0E48900}">
      <dgm:prSet/>
      <dgm:spPr/>
      <dgm:t>
        <a:bodyPr/>
        <a:lstStyle/>
        <a:p>
          <a:endParaRPr lang="cs-CZ"/>
        </a:p>
      </dgm:t>
    </dgm:pt>
    <dgm:pt modelId="{83A242BB-2979-4CED-A000-CDC27D6586CB}" type="sibTrans" cxnId="{F3F2E596-2794-44E0-8CDB-44EAB0E48900}">
      <dgm:prSet/>
      <dgm:spPr/>
      <dgm:t>
        <a:bodyPr/>
        <a:lstStyle/>
        <a:p>
          <a:endParaRPr lang="cs-CZ"/>
        </a:p>
      </dgm:t>
    </dgm:pt>
    <dgm:pt modelId="{0FDCFE81-4E38-4BFC-ACBE-6FE5D6BBEFC5}">
      <dgm:prSet phldrT="[Text]"/>
      <dgm:spPr/>
      <dgm:t>
        <a:bodyPr/>
        <a:lstStyle/>
        <a:p>
          <a:r>
            <a:rPr lang="cs-CZ" dirty="0"/>
            <a:t>obecné</a:t>
          </a:r>
        </a:p>
      </dgm:t>
    </dgm:pt>
    <dgm:pt modelId="{C9869F94-F542-42BB-B0FE-1B98433379EE}" type="parTrans" cxnId="{697D167E-232D-4865-829E-93D2F9AD1D12}">
      <dgm:prSet/>
      <dgm:spPr/>
      <dgm:t>
        <a:bodyPr/>
        <a:lstStyle/>
        <a:p>
          <a:endParaRPr lang="cs-CZ"/>
        </a:p>
      </dgm:t>
    </dgm:pt>
    <dgm:pt modelId="{D58314E4-1029-490C-B1AC-B983CF8788A5}" type="sibTrans" cxnId="{697D167E-232D-4865-829E-93D2F9AD1D12}">
      <dgm:prSet/>
      <dgm:spPr/>
      <dgm:t>
        <a:bodyPr/>
        <a:lstStyle/>
        <a:p>
          <a:endParaRPr lang="cs-CZ"/>
        </a:p>
      </dgm:t>
    </dgm:pt>
    <dgm:pt modelId="{3177E2CE-14A2-47D5-83DC-A02303340A76}" type="pres">
      <dgm:prSet presAssocID="{D6251796-21E1-43AC-B33F-3B16DE3509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B66A6F-386C-4412-9279-6726E1EAB328}" type="pres">
      <dgm:prSet presAssocID="{3929BBC4-C010-40DD-8F86-489BF0E3A173}" presName="hierRoot1" presStyleCnt="0">
        <dgm:presLayoutVars>
          <dgm:hierBranch val="init"/>
        </dgm:presLayoutVars>
      </dgm:prSet>
      <dgm:spPr/>
    </dgm:pt>
    <dgm:pt modelId="{5A4A715B-F2A2-4C02-AB9F-069074EB297F}" type="pres">
      <dgm:prSet presAssocID="{3929BBC4-C010-40DD-8F86-489BF0E3A173}" presName="rootComposite1" presStyleCnt="0"/>
      <dgm:spPr/>
    </dgm:pt>
    <dgm:pt modelId="{DEABE303-571E-4744-AAE5-44355343E42E}" type="pres">
      <dgm:prSet presAssocID="{3929BBC4-C010-40DD-8F86-489BF0E3A173}" presName="rootText1" presStyleLbl="node0" presStyleIdx="0" presStyleCnt="1">
        <dgm:presLayoutVars>
          <dgm:chPref val="3"/>
        </dgm:presLayoutVars>
      </dgm:prSet>
      <dgm:spPr/>
    </dgm:pt>
    <dgm:pt modelId="{E6FACEE4-44AB-4349-8A89-4C900AF36F90}" type="pres">
      <dgm:prSet presAssocID="{3929BBC4-C010-40DD-8F86-489BF0E3A173}" presName="rootConnector1" presStyleLbl="node1" presStyleIdx="0" presStyleCnt="0"/>
      <dgm:spPr/>
    </dgm:pt>
    <dgm:pt modelId="{675999FB-0734-44EB-9A09-9B621971A709}" type="pres">
      <dgm:prSet presAssocID="{3929BBC4-C010-40DD-8F86-489BF0E3A173}" presName="hierChild2" presStyleCnt="0"/>
      <dgm:spPr/>
    </dgm:pt>
    <dgm:pt modelId="{B21D142D-41A6-4781-823B-EA80069E8D3F}" type="pres">
      <dgm:prSet presAssocID="{C9869F94-F542-42BB-B0FE-1B98433379EE}" presName="Name37" presStyleLbl="parChTrans1D2" presStyleIdx="0" presStyleCnt="2"/>
      <dgm:spPr/>
    </dgm:pt>
    <dgm:pt modelId="{67DDBF12-0D8E-4C91-8599-622773F8FCD1}" type="pres">
      <dgm:prSet presAssocID="{0FDCFE81-4E38-4BFC-ACBE-6FE5D6BBEFC5}" presName="hierRoot2" presStyleCnt="0">
        <dgm:presLayoutVars>
          <dgm:hierBranch val="init"/>
        </dgm:presLayoutVars>
      </dgm:prSet>
      <dgm:spPr/>
    </dgm:pt>
    <dgm:pt modelId="{1BF1B8F4-D8D8-42CF-9E3A-570073EDBF46}" type="pres">
      <dgm:prSet presAssocID="{0FDCFE81-4E38-4BFC-ACBE-6FE5D6BBEFC5}" presName="rootComposite" presStyleCnt="0"/>
      <dgm:spPr/>
    </dgm:pt>
    <dgm:pt modelId="{C7C20320-2775-4DBE-AF4A-D8E512E4C7E6}" type="pres">
      <dgm:prSet presAssocID="{0FDCFE81-4E38-4BFC-ACBE-6FE5D6BBEFC5}" presName="rootText" presStyleLbl="node2" presStyleIdx="0" presStyleCnt="2">
        <dgm:presLayoutVars>
          <dgm:chPref val="3"/>
        </dgm:presLayoutVars>
      </dgm:prSet>
      <dgm:spPr/>
    </dgm:pt>
    <dgm:pt modelId="{63A76BD7-8AA5-4AAD-85F0-C017658F2653}" type="pres">
      <dgm:prSet presAssocID="{0FDCFE81-4E38-4BFC-ACBE-6FE5D6BBEFC5}" presName="rootConnector" presStyleLbl="node2" presStyleIdx="0" presStyleCnt="2"/>
      <dgm:spPr/>
    </dgm:pt>
    <dgm:pt modelId="{15AED4EC-FB2E-4C47-9C5C-95D09FE49D40}" type="pres">
      <dgm:prSet presAssocID="{0FDCFE81-4E38-4BFC-ACBE-6FE5D6BBEFC5}" presName="hierChild4" presStyleCnt="0"/>
      <dgm:spPr/>
    </dgm:pt>
    <dgm:pt modelId="{F57E8BF4-378A-454F-B12A-12C0AA858310}" type="pres">
      <dgm:prSet presAssocID="{0FDCFE81-4E38-4BFC-ACBE-6FE5D6BBEFC5}" presName="hierChild5" presStyleCnt="0"/>
      <dgm:spPr/>
    </dgm:pt>
    <dgm:pt modelId="{894FF402-D66C-4473-B931-0DD5A72C1FEE}" type="pres">
      <dgm:prSet presAssocID="{3E1B09F4-CC9B-4747-82C6-222545D9E908}" presName="Name37" presStyleLbl="parChTrans1D2" presStyleIdx="1" presStyleCnt="2"/>
      <dgm:spPr/>
    </dgm:pt>
    <dgm:pt modelId="{C0314A75-687B-4921-B25F-31892743D409}" type="pres">
      <dgm:prSet presAssocID="{1DBBC9FB-F099-45CE-B164-7CA60D145246}" presName="hierRoot2" presStyleCnt="0">
        <dgm:presLayoutVars>
          <dgm:hierBranch val="init"/>
        </dgm:presLayoutVars>
      </dgm:prSet>
      <dgm:spPr/>
    </dgm:pt>
    <dgm:pt modelId="{BBED5C1A-13D2-4CA7-A1B2-235E73A03181}" type="pres">
      <dgm:prSet presAssocID="{1DBBC9FB-F099-45CE-B164-7CA60D145246}" presName="rootComposite" presStyleCnt="0"/>
      <dgm:spPr/>
    </dgm:pt>
    <dgm:pt modelId="{BF34339E-D5C8-45EC-9035-59AFC83ECB8F}" type="pres">
      <dgm:prSet presAssocID="{1DBBC9FB-F099-45CE-B164-7CA60D145246}" presName="rootText" presStyleLbl="node2" presStyleIdx="1" presStyleCnt="2">
        <dgm:presLayoutVars>
          <dgm:chPref val="3"/>
        </dgm:presLayoutVars>
      </dgm:prSet>
      <dgm:spPr/>
    </dgm:pt>
    <dgm:pt modelId="{E555F3AD-E840-49EB-9B3A-D7B137739CAE}" type="pres">
      <dgm:prSet presAssocID="{1DBBC9FB-F099-45CE-B164-7CA60D145246}" presName="rootConnector" presStyleLbl="node2" presStyleIdx="1" presStyleCnt="2"/>
      <dgm:spPr/>
    </dgm:pt>
    <dgm:pt modelId="{AF836720-AECA-4E9C-95C7-F92170802331}" type="pres">
      <dgm:prSet presAssocID="{1DBBC9FB-F099-45CE-B164-7CA60D145246}" presName="hierChild4" presStyleCnt="0"/>
      <dgm:spPr/>
    </dgm:pt>
    <dgm:pt modelId="{3AFF8778-E934-4966-84BC-E06768BEBB72}" type="pres">
      <dgm:prSet presAssocID="{1DBBC9FB-F099-45CE-B164-7CA60D145246}" presName="hierChild5" presStyleCnt="0"/>
      <dgm:spPr/>
    </dgm:pt>
    <dgm:pt modelId="{BCAFFA5C-37CF-47A3-BA59-3B8B29B58CA4}" type="pres">
      <dgm:prSet presAssocID="{3929BBC4-C010-40DD-8F86-489BF0E3A173}" presName="hierChild3" presStyleCnt="0"/>
      <dgm:spPr/>
    </dgm:pt>
  </dgm:ptLst>
  <dgm:cxnLst>
    <dgm:cxn modelId="{DC3ACE10-5724-48EB-BB18-B55622AEF3C1}" srcId="{D6251796-21E1-43AC-B33F-3B16DE3509C8}" destId="{3929BBC4-C010-40DD-8F86-489BF0E3A173}" srcOrd="0" destOrd="0" parTransId="{2BC4D523-1964-4D4C-9A3A-D3A98CE9B22F}" sibTransId="{3D6E83AE-7DC4-44AF-A914-10C2ED2BD627}"/>
    <dgm:cxn modelId="{0531E313-E7A0-4525-812D-000B668B6634}" type="presOf" srcId="{3929BBC4-C010-40DD-8F86-489BF0E3A173}" destId="{DEABE303-571E-4744-AAE5-44355343E42E}" srcOrd="0" destOrd="0" presId="urn:microsoft.com/office/officeart/2005/8/layout/orgChart1"/>
    <dgm:cxn modelId="{39A8293A-5FFC-4548-A624-1393B3A079C4}" type="presOf" srcId="{3E1B09F4-CC9B-4747-82C6-222545D9E908}" destId="{894FF402-D66C-4473-B931-0DD5A72C1FEE}" srcOrd="0" destOrd="0" presId="urn:microsoft.com/office/officeart/2005/8/layout/orgChart1"/>
    <dgm:cxn modelId="{AB1CF66B-3DF5-4BE4-AEFA-EDD32A6BA80A}" type="presOf" srcId="{C9869F94-F542-42BB-B0FE-1B98433379EE}" destId="{B21D142D-41A6-4781-823B-EA80069E8D3F}" srcOrd="0" destOrd="0" presId="urn:microsoft.com/office/officeart/2005/8/layout/orgChart1"/>
    <dgm:cxn modelId="{CFD86176-809D-41D9-92BD-1DFBD4D8E3A0}" type="presOf" srcId="{1DBBC9FB-F099-45CE-B164-7CA60D145246}" destId="{E555F3AD-E840-49EB-9B3A-D7B137739CAE}" srcOrd="1" destOrd="0" presId="urn:microsoft.com/office/officeart/2005/8/layout/orgChart1"/>
    <dgm:cxn modelId="{8649B657-DE91-4A6A-B360-69975AC71BB6}" type="presOf" srcId="{3929BBC4-C010-40DD-8F86-489BF0E3A173}" destId="{E6FACEE4-44AB-4349-8A89-4C900AF36F90}" srcOrd="1" destOrd="0" presId="urn:microsoft.com/office/officeart/2005/8/layout/orgChart1"/>
    <dgm:cxn modelId="{697D167E-232D-4865-829E-93D2F9AD1D12}" srcId="{3929BBC4-C010-40DD-8F86-489BF0E3A173}" destId="{0FDCFE81-4E38-4BFC-ACBE-6FE5D6BBEFC5}" srcOrd="0" destOrd="0" parTransId="{C9869F94-F542-42BB-B0FE-1B98433379EE}" sibTransId="{D58314E4-1029-490C-B1AC-B983CF8788A5}"/>
    <dgm:cxn modelId="{F3F2E596-2794-44E0-8CDB-44EAB0E48900}" srcId="{3929BBC4-C010-40DD-8F86-489BF0E3A173}" destId="{1DBBC9FB-F099-45CE-B164-7CA60D145246}" srcOrd="1" destOrd="0" parTransId="{3E1B09F4-CC9B-4747-82C6-222545D9E908}" sibTransId="{83A242BB-2979-4CED-A000-CDC27D6586CB}"/>
    <dgm:cxn modelId="{7D09D2AB-FDFA-40FF-9179-6C370A002D84}" type="presOf" srcId="{1DBBC9FB-F099-45CE-B164-7CA60D145246}" destId="{BF34339E-D5C8-45EC-9035-59AFC83ECB8F}" srcOrd="0" destOrd="0" presId="urn:microsoft.com/office/officeart/2005/8/layout/orgChart1"/>
    <dgm:cxn modelId="{D860FDC2-5212-46E0-8CC2-5B43F290A7E1}" type="presOf" srcId="{0FDCFE81-4E38-4BFC-ACBE-6FE5D6BBEFC5}" destId="{C7C20320-2775-4DBE-AF4A-D8E512E4C7E6}" srcOrd="0" destOrd="0" presId="urn:microsoft.com/office/officeart/2005/8/layout/orgChart1"/>
    <dgm:cxn modelId="{15AF10D0-FF36-4323-B37C-D2B47AAE3ED0}" type="presOf" srcId="{0FDCFE81-4E38-4BFC-ACBE-6FE5D6BBEFC5}" destId="{63A76BD7-8AA5-4AAD-85F0-C017658F2653}" srcOrd="1" destOrd="0" presId="urn:microsoft.com/office/officeart/2005/8/layout/orgChart1"/>
    <dgm:cxn modelId="{B5AA4AF0-D8D3-47C4-A5F9-126F4A826BAD}" type="presOf" srcId="{D6251796-21E1-43AC-B33F-3B16DE3509C8}" destId="{3177E2CE-14A2-47D5-83DC-A02303340A76}" srcOrd="0" destOrd="0" presId="urn:microsoft.com/office/officeart/2005/8/layout/orgChart1"/>
    <dgm:cxn modelId="{CFA86CEB-266D-462F-AA90-C2C0BD06B442}" type="presParOf" srcId="{3177E2CE-14A2-47D5-83DC-A02303340A76}" destId="{D9B66A6F-386C-4412-9279-6726E1EAB328}" srcOrd="0" destOrd="0" presId="urn:microsoft.com/office/officeart/2005/8/layout/orgChart1"/>
    <dgm:cxn modelId="{9F7DE741-06CC-4C12-B0AB-4E3D8FF4720E}" type="presParOf" srcId="{D9B66A6F-386C-4412-9279-6726E1EAB328}" destId="{5A4A715B-F2A2-4C02-AB9F-069074EB297F}" srcOrd="0" destOrd="0" presId="urn:microsoft.com/office/officeart/2005/8/layout/orgChart1"/>
    <dgm:cxn modelId="{CEEA863E-6A3C-4AF3-AFFA-810BC4515BA4}" type="presParOf" srcId="{5A4A715B-F2A2-4C02-AB9F-069074EB297F}" destId="{DEABE303-571E-4744-AAE5-44355343E42E}" srcOrd="0" destOrd="0" presId="urn:microsoft.com/office/officeart/2005/8/layout/orgChart1"/>
    <dgm:cxn modelId="{496378A5-4329-4AF1-A890-2F598E19A362}" type="presParOf" srcId="{5A4A715B-F2A2-4C02-AB9F-069074EB297F}" destId="{E6FACEE4-44AB-4349-8A89-4C900AF36F90}" srcOrd="1" destOrd="0" presId="urn:microsoft.com/office/officeart/2005/8/layout/orgChart1"/>
    <dgm:cxn modelId="{74FF27F2-59CC-4AEF-A9BE-E51004E7D408}" type="presParOf" srcId="{D9B66A6F-386C-4412-9279-6726E1EAB328}" destId="{675999FB-0734-44EB-9A09-9B621971A709}" srcOrd="1" destOrd="0" presId="urn:microsoft.com/office/officeart/2005/8/layout/orgChart1"/>
    <dgm:cxn modelId="{E6BC06DE-27FE-49C5-AE11-892831E1F36E}" type="presParOf" srcId="{675999FB-0734-44EB-9A09-9B621971A709}" destId="{B21D142D-41A6-4781-823B-EA80069E8D3F}" srcOrd="0" destOrd="0" presId="urn:microsoft.com/office/officeart/2005/8/layout/orgChart1"/>
    <dgm:cxn modelId="{DCEF8E01-56A7-4B4C-9A56-A068AF98B57C}" type="presParOf" srcId="{675999FB-0734-44EB-9A09-9B621971A709}" destId="{67DDBF12-0D8E-4C91-8599-622773F8FCD1}" srcOrd="1" destOrd="0" presId="urn:microsoft.com/office/officeart/2005/8/layout/orgChart1"/>
    <dgm:cxn modelId="{B6D0A290-DAA6-469F-A276-2D667BBEAC87}" type="presParOf" srcId="{67DDBF12-0D8E-4C91-8599-622773F8FCD1}" destId="{1BF1B8F4-D8D8-42CF-9E3A-570073EDBF46}" srcOrd="0" destOrd="0" presId="urn:microsoft.com/office/officeart/2005/8/layout/orgChart1"/>
    <dgm:cxn modelId="{26208D38-CCC8-4131-B23F-02FDB525C8A1}" type="presParOf" srcId="{1BF1B8F4-D8D8-42CF-9E3A-570073EDBF46}" destId="{C7C20320-2775-4DBE-AF4A-D8E512E4C7E6}" srcOrd="0" destOrd="0" presId="urn:microsoft.com/office/officeart/2005/8/layout/orgChart1"/>
    <dgm:cxn modelId="{E75BF5ED-BF54-4889-A75F-4A2256EC0BC8}" type="presParOf" srcId="{1BF1B8F4-D8D8-42CF-9E3A-570073EDBF46}" destId="{63A76BD7-8AA5-4AAD-85F0-C017658F2653}" srcOrd="1" destOrd="0" presId="urn:microsoft.com/office/officeart/2005/8/layout/orgChart1"/>
    <dgm:cxn modelId="{BD98CF70-C088-4F79-BE6A-AAB654E8B0A0}" type="presParOf" srcId="{67DDBF12-0D8E-4C91-8599-622773F8FCD1}" destId="{15AED4EC-FB2E-4C47-9C5C-95D09FE49D40}" srcOrd="1" destOrd="0" presId="urn:microsoft.com/office/officeart/2005/8/layout/orgChart1"/>
    <dgm:cxn modelId="{32906952-C39E-46F8-824E-BAC9CA50469B}" type="presParOf" srcId="{67DDBF12-0D8E-4C91-8599-622773F8FCD1}" destId="{F57E8BF4-378A-454F-B12A-12C0AA858310}" srcOrd="2" destOrd="0" presId="urn:microsoft.com/office/officeart/2005/8/layout/orgChart1"/>
    <dgm:cxn modelId="{7AC8D639-6A19-4DCB-A4C6-B38776451AA5}" type="presParOf" srcId="{675999FB-0734-44EB-9A09-9B621971A709}" destId="{894FF402-D66C-4473-B931-0DD5A72C1FEE}" srcOrd="2" destOrd="0" presId="urn:microsoft.com/office/officeart/2005/8/layout/orgChart1"/>
    <dgm:cxn modelId="{40C0BBBE-2904-4071-A1DD-0B59E995A019}" type="presParOf" srcId="{675999FB-0734-44EB-9A09-9B621971A709}" destId="{C0314A75-687B-4921-B25F-31892743D409}" srcOrd="3" destOrd="0" presId="urn:microsoft.com/office/officeart/2005/8/layout/orgChart1"/>
    <dgm:cxn modelId="{09A98EFB-B344-4ED6-BC05-789110CCF0CB}" type="presParOf" srcId="{C0314A75-687B-4921-B25F-31892743D409}" destId="{BBED5C1A-13D2-4CA7-A1B2-235E73A03181}" srcOrd="0" destOrd="0" presId="urn:microsoft.com/office/officeart/2005/8/layout/orgChart1"/>
    <dgm:cxn modelId="{77453741-C010-454C-982C-F2B8857CC353}" type="presParOf" srcId="{BBED5C1A-13D2-4CA7-A1B2-235E73A03181}" destId="{BF34339E-D5C8-45EC-9035-59AFC83ECB8F}" srcOrd="0" destOrd="0" presId="urn:microsoft.com/office/officeart/2005/8/layout/orgChart1"/>
    <dgm:cxn modelId="{01027373-DC4B-4EA5-ADB8-57C84A29B531}" type="presParOf" srcId="{BBED5C1A-13D2-4CA7-A1B2-235E73A03181}" destId="{E555F3AD-E840-49EB-9B3A-D7B137739CAE}" srcOrd="1" destOrd="0" presId="urn:microsoft.com/office/officeart/2005/8/layout/orgChart1"/>
    <dgm:cxn modelId="{BB8D233E-06C1-4E9D-8ECB-4DA3265D05EF}" type="presParOf" srcId="{C0314A75-687B-4921-B25F-31892743D409}" destId="{AF836720-AECA-4E9C-95C7-F92170802331}" srcOrd="1" destOrd="0" presId="urn:microsoft.com/office/officeart/2005/8/layout/orgChart1"/>
    <dgm:cxn modelId="{13DCBE81-4D2A-4679-BC8C-54BD8B0D7225}" type="presParOf" srcId="{C0314A75-687B-4921-B25F-31892743D409}" destId="{3AFF8778-E934-4966-84BC-E06768BEBB72}" srcOrd="2" destOrd="0" presId="urn:microsoft.com/office/officeart/2005/8/layout/orgChart1"/>
    <dgm:cxn modelId="{B2364B6E-730E-49D7-AD0E-DF42C6A27E93}" type="presParOf" srcId="{D9B66A6F-386C-4412-9279-6726E1EAB328}" destId="{BCAFFA5C-37CF-47A3-BA59-3B8B29B58C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E2E4F-1AF0-440F-B8F6-7ADE30B137C4}">
      <dsp:nvSpPr>
        <dsp:cNvPr id="0" name=""/>
        <dsp:cNvSpPr/>
      </dsp:nvSpPr>
      <dsp:spPr>
        <a:xfrm>
          <a:off x="674" y="204438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Podání</a:t>
          </a:r>
        </a:p>
      </dsp:txBody>
      <dsp:txXfrm>
        <a:off x="21558" y="2065272"/>
        <a:ext cx="1384284" cy="671258"/>
      </dsp:txXfrm>
    </dsp:sp>
    <dsp:sp modelId="{3BAC05E8-C2AD-415B-8E52-FF3C22004BBC}">
      <dsp:nvSpPr>
        <dsp:cNvPr id="0" name=""/>
        <dsp:cNvSpPr/>
      </dsp:nvSpPr>
      <dsp:spPr>
        <a:xfrm rot="18289469">
          <a:off x="1212501" y="1976300"/>
          <a:ext cx="998873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998873" y="146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686966" y="1965940"/>
        <a:ext cx="49943" cy="49943"/>
      </dsp:txXfrm>
    </dsp:sp>
    <dsp:sp modelId="{2ADEB184-14A0-48A5-A4E0-9E06DBDC813C}">
      <dsp:nvSpPr>
        <dsp:cNvPr id="0" name=""/>
        <dsp:cNvSpPr/>
      </dsp:nvSpPr>
      <dsp:spPr>
        <a:xfrm>
          <a:off x="1997148" y="122440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kvalifikované</a:t>
          </a:r>
        </a:p>
      </dsp:txBody>
      <dsp:txXfrm>
        <a:off x="2018032" y="1245292"/>
        <a:ext cx="1384284" cy="671258"/>
      </dsp:txXfrm>
    </dsp:sp>
    <dsp:sp modelId="{8E219ECE-7EC2-4646-AD5B-E08FD3E87914}">
      <dsp:nvSpPr>
        <dsp:cNvPr id="0" name=""/>
        <dsp:cNvSpPr/>
      </dsp:nvSpPr>
      <dsp:spPr>
        <a:xfrm rot="19457599">
          <a:off x="3357174" y="136131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1358364"/>
        <a:ext cx="35123" cy="35123"/>
      </dsp:txXfrm>
    </dsp:sp>
    <dsp:sp modelId="{8E466CAA-38FF-4EBE-99C5-4C22E60F7119}">
      <dsp:nvSpPr>
        <dsp:cNvPr id="0" name=""/>
        <dsp:cNvSpPr/>
      </dsp:nvSpPr>
      <dsp:spPr>
        <a:xfrm>
          <a:off x="3993622" y="81441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písemně</a:t>
          </a:r>
        </a:p>
      </dsp:txBody>
      <dsp:txXfrm>
        <a:off x="4014506" y="835302"/>
        <a:ext cx="1384284" cy="671258"/>
      </dsp:txXfrm>
    </dsp:sp>
    <dsp:sp modelId="{8080467C-50B9-4F8C-86F4-904722B9635A}">
      <dsp:nvSpPr>
        <dsp:cNvPr id="0" name=""/>
        <dsp:cNvSpPr/>
      </dsp:nvSpPr>
      <dsp:spPr>
        <a:xfrm rot="19457599">
          <a:off x="5353648" y="95132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687324" y="948374"/>
        <a:ext cx="35123" cy="35123"/>
      </dsp:txXfrm>
    </dsp:sp>
    <dsp:sp modelId="{7CC909FA-7237-4F4D-B5F6-6F66B4FA5D33}">
      <dsp:nvSpPr>
        <dsp:cNvPr id="0" name=""/>
        <dsp:cNvSpPr/>
      </dsp:nvSpPr>
      <dsp:spPr>
        <a:xfrm>
          <a:off x="5990096" y="40442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listinná podoba</a:t>
          </a:r>
        </a:p>
      </dsp:txBody>
      <dsp:txXfrm>
        <a:off x="6010980" y="425312"/>
        <a:ext cx="1384284" cy="671258"/>
      </dsp:txXfrm>
    </dsp:sp>
    <dsp:sp modelId="{680748ED-EC2A-40CA-A0A2-50143B63112D}">
      <dsp:nvSpPr>
        <dsp:cNvPr id="0" name=""/>
        <dsp:cNvSpPr/>
      </dsp:nvSpPr>
      <dsp:spPr>
        <a:xfrm rot="2142401">
          <a:off x="5353648" y="136131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687324" y="1358364"/>
        <a:ext cx="35123" cy="35123"/>
      </dsp:txXfrm>
    </dsp:sp>
    <dsp:sp modelId="{C2D04079-66FD-4EB3-AF67-A5C77F2019DA}">
      <dsp:nvSpPr>
        <dsp:cNvPr id="0" name=""/>
        <dsp:cNvSpPr/>
      </dsp:nvSpPr>
      <dsp:spPr>
        <a:xfrm>
          <a:off x="5990096" y="122440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elektronicky</a:t>
          </a:r>
        </a:p>
      </dsp:txBody>
      <dsp:txXfrm>
        <a:off x="6010980" y="1245292"/>
        <a:ext cx="1384284" cy="671258"/>
      </dsp:txXfrm>
    </dsp:sp>
    <dsp:sp modelId="{A5F73322-F03D-48E8-8038-6FAF63793BF9}">
      <dsp:nvSpPr>
        <dsp:cNvPr id="0" name=""/>
        <dsp:cNvSpPr/>
      </dsp:nvSpPr>
      <dsp:spPr>
        <a:xfrm rot="2142401">
          <a:off x="3357174" y="177130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1768354"/>
        <a:ext cx="35123" cy="35123"/>
      </dsp:txXfrm>
    </dsp:sp>
    <dsp:sp modelId="{BE4D3E43-EE12-49AA-8662-4345901FF691}">
      <dsp:nvSpPr>
        <dsp:cNvPr id="0" name=""/>
        <dsp:cNvSpPr/>
      </dsp:nvSpPr>
      <dsp:spPr>
        <a:xfrm>
          <a:off x="3993622" y="163439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ústně</a:t>
          </a:r>
        </a:p>
      </dsp:txBody>
      <dsp:txXfrm>
        <a:off x="4014506" y="1655282"/>
        <a:ext cx="1384284" cy="671258"/>
      </dsp:txXfrm>
    </dsp:sp>
    <dsp:sp modelId="{C8ABF99A-49A4-4D7E-9A10-07F412BC6937}">
      <dsp:nvSpPr>
        <dsp:cNvPr id="0" name=""/>
        <dsp:cNvSpPr/>
      </dsp:nvSpPr>
      <dsp:spPr>
        <a:xfrm rot="3310531">
          <a:off x="1212501" y="2796280"/>
          <a:ext cx="998873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998873" y="146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686966" y="2785920"/>
        <a:ext cx="49943" cy="49943"/>
      </dsp:txXfrm>
    </dsp:sp>
    <dsp:sp modelId="{DCF83449-939D-4EC7-9CE4-C734492F64B9}">
      <dsp:nvSpPr>
        <dsp:cNvPr id="0" name=""/>
        <dsp:cNvSpPr/>
      </dsp:nvSpPr>
      <dsp:spPr>
        <a:xfrm>
          <a:off x="1997148" y="2864369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nekvalifikované</a:t>
          </a:r>
        </a:p>
      </dsp:txBody>
      <dsp:txXfrm>
        <a:off x="2018032" y="2885253"/>
        <a:ext cx="1384284" cy="671258"/>
      </dsp:txXfrm>
    </dsp:sp>
    <dsp:sp modelId="{61BCCD71-B0A0-41C4-AA50-EFB2A6323CF5}">
      <dsp:nvSpPr>
        <dsp:cNvPr id="0" name=""/>
        <dsp:cNvSpPr/>
      </dsp:nvSpPr>
      <dsp:spPr>
        <a:xfrm rot="19457599">
          <a:off x="3357174" y="3001275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2998325"/>
        <a:ext cx="35123" cy="35123"/>
      </dsp:txXfrm>
    </dsp:sp>
    <dsp:sp modelId="{567FC7AD-4BB8-4761-8DB6-64E2D9EA7433}">
      <dsp:nvSpPr>
        <dsp:cNvPr id="0" name=""/>
        <dsp:cNvSpPr/>
      </dsp:nvSpPr>
      <dsp:spPr>
        <a:xfrm>
          <a:off x="3993622" y="2454379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elektronicky</a:t>
          </a:r>
        </a:p>
      </dsp:txBody>
      <dsp:txXfrm>
        <a:off x="4014506" y="2475263"/>
        <a:ext cx="1384284" cy="671258"/>
      </dsp:txXfrm>
    </dsp:sp>
    <dsp:sp modelId="{E6643CC2-6FD2-42FA-87EB-507290E7F26B}">
      <dsp:nvSpPr>
        <dsp:cNvPr id="0" name=""/>
        <dsp:cNvSpPr/>
      </dsp:nvSpPr>
      <dsp:spPr>
        <a:xfrm rot="2142401">
          <a:off x="3357174" y="3411265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3408315"/>
        <a:ext cx="35123" cy="35123"/>
      </dsp:txXfrm>
    </dsp:sp>
    <dsp:sp modelId="{ADAED4DA-B653-4EE2-98A7-C6CFEC1A0816}">
      <dsp:nvSpPr>
        <dsp:cNvPr id="0" name=""/>
        <dsp:cNvSpPr/>
      </dsp:nvSpPr>
      <dsp:spPr>
        <a:xfrm>
          <a:off x="3993622" y="3274359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jinak</a:t>
          </a:r>
        </a:p>
      </dsp:txBody>
      <dsp:txXfrm>
        <a:off x="4014506" y="3295243"/>
        <a:ext cx="1384284" cy="671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FF402-D66C-4473-B931-0DD5A72C1FEE}">
      <dsp:nvSpPr>
        <dsp:cNvPr id="0" name=""/>
        <dsp:cNvSpPr/>
      </dsp:nvSpPr>
      <dsp:spPr>
        <a:xfrm>
          <a:off x="2590800" y="1929603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65"/>
              </a:lnTo>
              <a:lnTo>
                <a:pt x="1417808" y="246065"/>
              </a:lnTo>
              <a:lnTo>
                <a:pt x="1417808" y="4921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D142D-41A6-4781-823B-EA80069E8D3F}">
      <dsp:nvSpPr>
        <dsp:cNvPr id="0" name=""/>
        <dsp:cNvSpPr/>
      </dsp:nvSpPr>
      <dsp:spPr>
        <a:xfrm>
          <a:off x="1172991" y="1929603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1417808" y="0"/>
              </a:moveTo>
              <a:lnTo>
                <a:pt x="1417808" y="246065"/>
              </a:lnTo>
              <a:lnTo>
                <a:pt x="0" y="246065"/>
              </a:lnTo>
              <a:lnTo>
                <a:pt x="0" y="4921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BE303-571E-4744-AAE5-44355343E42E}">
      <dsp:nvSpPr>
        <dsp:cNvPr id="0" name=""/>
        <dsp:cNvSpPr/>
      </dsp:nvSpPr>
      <dsp:spPr>
        <a:xfrm>
          <a:off x="1419057" y="757860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Podání</a:t>
          </a:r>
        </a:p>
      </dsp:txBody>
      <dsp:txXfrm>
        <a:off x="1419057" y="757860"/>
        <a:ext cx="2343484" cy="1171742"/>
      </dsp:txXfrm>
    </dsp:sp>
    <dsp:sp modelId="{C7C20320-2775-4DBE-AF4A-D8E512E4C7E6}">
      <dsp:nvSpPr>
        <dsp:cNvPr id="0" name=""/>
        <dsp:cNvSpPr/>
      </dsp:nvSpPr>
      <dsp:spPr>
        <a:xfrm>
          <a:off x="1249" y="2421734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obecné</a:t>
          </a:r>
        </a:p>
      </dsp:txBody>
      <dsp:txXfrm>
        <a:off x="1249" y="2421734"/>
        <a:ext cx="2343484" cy="1171742"/>
      </dsp:txXfrm>
    </dsp:sp>
    <dsp:sp modelId="{BF34339E-D5C8-45EC-9035-59AFC83ECB8F}">
      <dsp:nvSpPr>
        <dsp:cNvPr id="0" name=""/>
        <dsp:cNvSpPr/>
      </dsp:nvSpPr>
      <dsp:spPr>
        <a:xfrm>
          <a:off x="2836865" y="2421734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formulářové</a:t>
          </a:r>
        </a:p>
      </dsp:txBody>
      <dsp:txXfrm>
        <a:off x="2836865" y="2421734"/>
        <a:ext cx="2343484" cy="1171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31800" y="1124745"/>
            <a:ext cx="113284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při správě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Tuláček</a:t>
            </a:r>
          </a:p>
          <a:p>
            <a:r>
              <a:rPr lang="cs-CZ" dirty="0"/>
              <a:t>17. října 2022</a:t>
            </a:r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9"/>
    </mc:Choice>
    <mc:Fallback xmlns="">
      <p:transition spd="slow" advTm="684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B. Způsoby podání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36909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BB1D3F6-1EE4-4C40-9273-1DD98D2880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954682"/>
              </p:ext>
            </p:extLst>
          </p:nvPr>
        </p:nvGraphicFramePr>
        <p:xfrm>
          <a:off x="2207568" y="1124744"/>
          <a:ext cx="7416824" cy="4391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9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927"/>
    </mc:Choice>
    <mc:Fallback xmlns="">
      <p:transition spd="slow" advTm="10692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Druhy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cs-CZ" dirty="0"/>
              <a:t>formulářová podání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na tiskopise vydaném MF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na tištěném výstupu s údaji, obsahem i uspořádáním údajů shodných s tiskopisem nebo odpovídající vzoru podle vyhlášky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elektronicky ve zveřejněném formátu (tvaru) a struktuře (obsah a uspořádání)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15" name="Zástupný obsah 14">
            <a:extLst>
              <a:ext uri="{FF2B5EF4-FFF2-40B4-BE49-F238E27FC236}">
                <a16:creationId xmlns:a16="http://schemas.microsoft.com/office/drawing/2014/main" id="{1BB50D29-1A79-4524-80CB-34D9D12EA9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32899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237"/>
    </mc:Choice>
    <mc:Fallback xmlns="">
      <p:transition spd="slow" advTm="16223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D. Formulářová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nález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32/15 ze dne 6. prosince 2016 (40/2017 Sb.)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zrušení povinnosti uvádět v kontrolním hlášení předepsané údaje potřebné pro správu daně dnem 31. prosince 2017 (§ 101d odst. 1 zákona o DPH)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zákon musí blíže vymezit alespoň okruh údajů, které musí plátce sdělovat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musí se tak stát formou právního předpisu (požadavek předvídatelnosti)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i="1" dirty="0"/>
              <a:t>„podle názoru Ústavního soudu je důvodem pro zrušení předmětného ustanovení spíše obava z jeho možného budoucího zneužití“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60"/>
    </mc:Choice>
    <mc:Fallback xmlns="">
      <p:transition spd="slow" advTm="3736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D. Formulářová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nález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19/17 ze dne 12. listopadu 2019 (337/2019 Sb.)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zrušení § 72 odst. 1 daňového řádu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povinně sdělované informace představují zásah do soukromí, proti formuláři však není samostatná právní ochrana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pokud je obsah určitého formuláře povinný, musí jeho obsah vyplývat z právního předpisu</a:t>
            </a:r>
            <a:endParaRPr lang="cs-CZ" i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17"/>
    </mc:Choice>
    <mc:Fallback xmlns="">
      <p:transition spd="slow" advTm="2911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957F5-3373-4043-85A1-8FB93EE68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Formulářová podání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3FC3B-132C-41BF-87C8-3D5F7D69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2021 vymezeno v § 72 DŘ</a:t>
            </a:r>
          </a:p>
          <a:p>
            <a:r>
              <a:rPr lang="cs-CZ" dirty="0"/>
              <a:t>= daňové tvrzení, přihláška k registraci a oznámení o změně registračních údajů, včetně příloh, které jsou jejich součástí</a:t>
            </a:r>
          </a:p>
          <a:p>
            <a:endParaRPr lang="cs-CZ" dirty="0"/>
          </a:p>
          <a:p>
            <a:r>
              <a:rPr lang="cs-CZ" dirty="0"/>
              <a:t>Obecné vymezení obsahu v DŘ</a:t>
            </a:r>
          </a:p>
          <a:p>
            <a:r>
              <a:rPr lang="cs-CZ" dirty="0"/>
              <a:t>Možno upřesnit</a:t>
            </a:r>
          </a:p>
          <a:p>
            <a:pPr lvl="1"/>
            <a:r>
              <a:rPr lang="cs-CZ" dirty="0"/>
              <a:t>v daňovém zákoně</a:t>
            </a:r>
          </a:p>
          <a:p>
            <a:pPr lvl="1"/>
            <a:r>
              <a:rPr lang="cs-CZ" dirty="0"/>
              <a:t>ve vyhlášce (včetně vzoru)</a:t>
            </a:r>
          </a:p>
        </p:txBody>
      </p:sp>
    </p:spTree>
    <p:extLst>
      <p:ext uri="{BB962C8B-B14F-4D97-AF65-F5344CB8AC3E}">
        <p14:creationId xmlns:p14="http://schemas.microsoft.com/office/powerpoint/2010/main" val="272024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73"/>
    </mc:Choice>
    <mc:Fallback xmlns="">
      <p:transition spd="slow" advTm="12067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cs-CZ" dirty="0"/>
              <a:t>E. Přehled podání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15</a:t>
            </a:fld>
            <a:endParaRPr lang="cs-CZ"/>
          </a:p>
        </p:txBody>
      </p: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83E8CC44-BD88-48BF-99BB-0CBD49D5EC6F}"/>
              </a:ext>
            </a:extLst>
          </p:cNvPr>
          <p:cNvGrpSpPr/>
          <p:nvPr/>
        </p:nvGrpSpPr>
        <p:grpSpPr>
          <a:xfrm>
            <a:off x="585496" y="1154822"/>
            <a:ext cx="11021008" cy="5708378"/>
            <a:chOff x="1631504" y="908720"/>
            <a:chExt cx="8712968" cy="5708378"/>
          </a:xfrm>
        </p:grpSpPr>
        <p:sp>
          <p:nvSpPr>
            <p:cNvPr id="40" name="Obdélník 39">
              <a:extLst>
                <a:ext uri="{FF2B5EF4-FFF2-40B4-BE49-F238E27FC236}">
                  <a16:creationId xmlns:a16="http://schemas.microsoft.com/office/drawing/2014/main" id="{DAA45FA2-E846-4FA1-A59F-18B839FF006C}"/>
                </a:ext>
              </a:extLst>
            </p:cNvPr>
            <p:cNvSpPr/>
            <p:nvPr/>
          </p:nvSpPr>
          <p:spPr>
            <a:xfrm>
              <a:off x="3001044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autentizace</a:t>
              </a:r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ADE9526C-62C1-4E82-9F94-7E69FF2EF270}"/>
                </a:ext>
              </a:extLst>
            </p:cNvPr>
            <p:cNvSpPr/>
            <p:nvPr/>
          </p:nvSpPr>
          <p:spPr>
            <a:xfrm>
              <a:off x="4871864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pro jaká podání</a:t>
              </a:r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2" name="Obdélník 41">
              <a:extLst>
                <a:ext uri="{FF2B5EF4-FFF2-40B4-BE49-F238E27FC236}">
                  <a16:creationId xmlns:a16="http://schemas.microsoft.com/office/drawing/2014/main" id="{7CFC312F-F314-4909-91B6-A7DBA98069E5}"/>
                </a:ext>
              </a:extLst>
            </p:cNvPr>
            <p:cNvSpPr/>
            <p:nvPr/>
          </p:nvSpPr>
          <p:spPr>
            <a:xfrm>
              <a:off x="6744072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zachování lhůty</a:t>
              </a:r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889E9CE3-C08D-4DE3-80B9-8EF9287EF24C}"/>
                </a:ext>
              </a:extLst>
            </p:cNvPr>
            <p:cNvSpPr/>
            <p:nvPr/>
          </p:nvSpPr>
          <p:spPr>
            <a:xfrm>
              <a:off x="8616280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okamžik podání</a:t>
              </a:r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4" name="Zaoblený obdélník 20">
              <a:extLst>
                <a:ext uri="{FF2B5EF4-FFF2-40B4-BE49-F238E27FC236}">
                  <a16:creationId xmlns:a16="http://schemas.microsoft.com/office/drawing/2014/main" id="{5031264B-8A81-4BF3-BECC-7339480CAF5E}"/>
                </a:ext>
              </a:extLst>
            </p:cNvPr>
            <p:cNvSpPr/>
            <p:nvPr/>
          </p:nvSpPr>
          <p:spPr>
            <a:xfrm>
              <a:off x="1660658" y="1556792"/>
              <a:ext cx="1224136" cy="64807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ústně do protokolu</a:t>
              </a:r>
            </a:p>
          </p:txBody>
        </p:sp>
        <p:sp>
          <p:nvSpPr>
            <p:cNvPr id="45" name="Zaoblený obdélník 21">
              <a:extLst>
                <a:ext uri="{FF2B5EF4-FFF2-40B4-BE49-F238E27FC236}">
                  <a16:creationId xmlns:a16="http://schemas.microsoft.com/office/drawing/2014/main" id="{95D89BCC-156D-442D-8CC6-930FFC758900}"/>
                </a:ext>
              </a:extLst>
            </p:cNvPr>
            <p:cNvSpPr/>
            <p:nvPr/>
          </p:nvSpPr>
          <p:spPr>
            <a:xfrm>
              <a:off x="1643256" y="2420888"/>
              <a:ext cx="1224136" cy="64807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písemně</a:t>
              </a:r>
            </a:p>
            <a:p>
              <a:pPr algn="ctr"/>
              <a:r>
                <a:rPr lang="cs-CZ" sz="1200" b="1" dirty="0"/>
                <a:t>(listina)</a:t>
              </a:r>
            </a:p>
          </p:txBody>
        </p:sp>
        <p:sp>
          <p:nvSpPr>
            <p:cNvPr id="46" name="Zaoblený obdélník 22">
              <a:extLst>
                <a:ext uri="{FF2B5EF4-FFF2-40B4-BE49-F238E27FC236}">
                  <a16:creationId xmlns:a16="http://schemas.microsoft.com/office/drawing/2014/main" id="{85D7DDEF-47EE-47A9-8184-8DEDB3B7E774}"/>
                </a:ext>
              </a:extLst>
            </p:cNvPr>
            <p:cNvSpPr/>
            <p:nvPr/>
          </p:nvSpPr>
          <p:spPr>
            <a:xfrm>
              <a:off x="1631504" y="3284984"/>
              <a:ext cx="1224136" cy="1944216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elektronicky</a:t>
              </a:r>
            </a:p>
          </p:txBody>
        </p:sp>
        <p:sp>
          <p:nvSpPr>
            <p:cNvPr id="47" name="Zaoblený obdélník 23">
              <a:extLst>
                <a:ext uri="{FF2B5EF4-FFF2-40B4-BE49-F238E27FC236}">
                  <a16:creationId xmlns:a16="http://schemas.microsoft.com/office/drawing/2014/main" id="{DEB4A2D3-B9C2-4BDA-BB06-F5589337F5C3}"/>
                </a:ext>
              </a:extLst>
            </p:cNvPr>
            <p:cNvSpPr/>
            <p:nvPr/>
          </p:nvSpPr>
          <p:spPr>
            <a:xfrm>
              <a:off x="5015881" y="1556792"/>
              <a:ext cx="1440159" cy="6480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pouze obecné</a:t>
              </a:r>
            </a:p>
            <a:p>
              <a:pPr algn="ctr"/>
              <a:r>
                <a:rPr lang="cs-CZ" sz="1200" b="1" dirty="0"/>
                <a:t>podání</a:t>
              </a:r>
            </a:p>
          </p:txBody>
        </p:sp>
        <p:sp>
          <p:nvSpPr>
            <p:cNvPr id="48" name="Zaoblený obdélník 24">
              <a:extLst>
                <a:ext uri="{FF2B5EF4-FFF2-40B4-BE49-F238E27FC236}">
                  <a16:creationId xmlns:a16="http://schemas.microsoft.com/office/drawing/2014/main" id="{D970C6FF-99D5-4EB7-B471-F22CFD570B2D}"/>
                </a:ext>
              </a:extLst>
            </p:cNvPr>
            <p:cNvSpPr/>
            <p:nvPr/>
          </p:nvSpPr>
          <p:spPr>
            <a:xfrm>
              <a:off x="5015881" y="2420888"/>
              <a:ext cx="1440159" cy="6480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obecné i formulářové podání*</a:t>
              </a:r>
            </a:p>
          </p:txBody>
        </p:sp>
        <p:sp>
          <p:nvSpPr>
            <p:cNvPr id="49" name="Zaoblený obdélník 25">
              <a:extLst>
                <a:ext uri="{FF2B5EF4-FFF2-40B4-BE49-F238E27FC236}">
                  <a16:creationId xmlns:a16="http://schemas.microsoft.com/office/drawing/2014/main" id="{267D09F6-A351-4B0F-A9E0-CCA222F45BA2}"/>
                </a:ext>
              </a:extLst>
            </p:cNvPr>
            <p:cNvSpPr/>
            <p:nvPr/>
          </p:nvSpPr>
          <p:spPr>
            <a:xfrm>
              <a:off x="5015881" y="3284984"/>
              <a:ext cx="1440159" cy="194421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obecné i formulářové podání</a:t>
              </a:r>
            </a:p>
          </p:txBody>
        </p:sp>
        <p:sp>
          <p:nvSpPr>
            <p:cNvPr id="50" name="Zaoblený obdélník 27">
              <a:extLst>
                <a:ext uri="{FF2B5EF4-FFF2-40B4-BE49-F238E27FC236}">
                  <a16:creationId xmlns:a16="http://schemas.microsoft.com/office/drawing/2014/main" id="{36F0224E-21E8-48BF-9AD5-C3B7AD788F3B}"/>
                </a:ext>
              </a:extLst>
            </p:cNvPr>
            <p:cNvSpPr/>
            <p:nvPr/>
          </p:nvSpPr>
          <p:spPr>
            <a:xfrm>
              <a:off x="1643256" y="5445224"/>
              <a:ext cx="1224136" cy="64807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jiná přenosová technika</a:t>
              </a:r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B22BEE7F-5F40-4889-93C0-4B533A11E178}"/>
                </a:ext>
              </a:extLst>
            </p:cNvPr>
            <p:cNvSpPr txBox="1"/>
            <p:nvPr/>
          </p:nvSpPr>
          <p:spPr>
            <a:xfrm>
              <a:off x="2351584" y="6309321"/>
              <a:ext cx="7848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* pouze ta formulářová podání, kde není zákonem stanovena povinná elektronická forma</a:t>
              </a:r>
            </a:p>
          </p:txBody>
        </p:sp>
        <p:sp>
          <p:nvSpPr>
            <p:cNvPr id="52" name="Zaoblený obdélník 28">
              <a:extLst>
                <a:ext uri="{FF2B5EF4-FFF2-40B4-BE49-F238E27FC236}">
                  <a16:creationId xmlns:a16="http://schemas.microsoft.com/office/drawing/2014/main" id="{892A8FF8-01A5-47E6-9F37-E9A059184EE0}"/>
                </a:ext>
              </a:extLst>
            </p:cNvPr>
            <p:cNvSpPr/>
            <p:nvPr/>
          </p:nvSpPr>
          <p:spPr>
            <a:xfrm>
              <a:off x="3152736" y="5445224"/>
              <a:ext cx="1440159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dodatečné potvrzení</a:t>
              </a:r>
            </a:p>
          </p:txBody>
        </p:sp>
        <p:sp>
          <p:nvSpPr>
            <p:cNvPr id="53" name="Zaoblený obdélník 29">
              <a:extLst>
                <a:ext uri="{FF2B5EF4-FFF2-40B4-BE49-F238E27FC236}">
                  <a16:creationId xmlns:a16="http://schemas.microsoft.com/office/drawing/2014/main" id="{EC84F9FC-A58B-4EC3-B9F4-0344AC1BA8B9}"/>
                </a:ext>
              </a:extLst>
            </p:cNvPr>
            <p:cNvSpPr/>
            <p:nvPr/>
          </p:nvSpPr>
          <p:spPr>
            <a:xfrm>
              <a:off x="3169497" y="1556792"/>
              <a:ext cx="1440159" cy="64807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podpisem protokolu</a:t>
              </a:r>
            </a:p>
          </p:txBody>
        </p:sp>
        <p:sp>
          <p:nvSpPr>
            <p:cNvPr id="54" name="Zaoblený obdélník 30">
              <a:extLst>
                <a:ext uri="{FF2B5EF4-FFF2-40B4-BE49-F238E27FC236}">
                  <a16:creationId xmlns:a16="http://schemas.microsoft.com/office/drawing/2014/main" id="{96A2B3E6-CCC7-4F8E-98B3-7BA92198CA68}"/>
                </a:ext>
              </a:extLst>
            </p:cNvPr>
            <p:cNvSpPr/>
            <p:nvPr/>
          </p:nvSpPr>
          <p:spPr>
            <a:xfrm>
              <a:off x="3169497" y="3284984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uznávaný el. podpis</a:t>
              </a:r>
            </a:p>
          </p:txBody>
        </p:sp>
        <p:sp>
          <p:nvSpPr>
            <p:cNvPr id="55" name="Zaoblený obdélník 31">
              <a:extLst>
                <a:ext uri="{FF2B5EF4-FFF2-40B4-BE49-F238E27FC236}">
                  <a16:creationId xmlns:a16="http://schemas.microsoft.com/office/drawing/2014/main" id="{D3F175F1-7FDB-4ECD-BFC0-B72EE6A121E7}"/>
                </a:ext>
              </a:extLst>
            </p:cNvPr>
            <p:cNvSpPr/>
            <p:nvPr/>
          </p:nvSpPr>
          <p:spPr>
            <a:xfrm>
              <a:off x="3169497" y="2420888"/>
              <a:ext cx="1440159" cy="64807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vlastnoručním podpisem</a:t>
              </a:r>
            </a:p>
          </p:txBody>
        </p:sp>
        <p:sp>
          <p:nvSpPr>
            <p:cNvPr id="56" name="Zaoblený obdélník 32">
              <a:extLst>
                <a:ext uri="{FF2B5EF4-FFF2-40B4-BE49-F238E27FC236}">
                  <a16:creationId xmlns:a16="http://schemas.microsoft.com/office/drawing/2014/main" id="{87FDE202-6E51-4A78-81C6-A5B8D1562DCF}"/>
                </a:ext>
              </a:extLst>
            </p:cNvPr>
            <p:cNvSpPr/>
            <p:nvPr/>
          </p:nvSpPr>
          <p:spPr>
            <a:xfrm>
              <a:off x="3169497" y="3581936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datová schránka</a:t>
              </a:r>
            </a:p>
          </p:txBody>
        </p:sp>
        <p:sp>
          <p:nvSpPr>
            <p:cNvPr id="57" name="Zaoblený obdélník 33">
              <a:extLst>
                <a:ext uri="{FF2B5EF4-FFF2-40B4-BE49-F238E27FC236}">
                  <a16:creationId xmlns:a16="http://schemas.microsoft.com/office/drawing/2014/main" id="{453C3652-8BCC-4D76-9546-B67691ADD4CA}"/>
                </a:ext>
              </a:extLst>
            </p:cNvPr>
            <p:cNvSpPr/>
            <p:nvPr/>
          </p:nvSpPr>
          <p:spPr>
            <a:xfrm>
              <a:off x="3169497" y="4797152"/>
              <a:ext cx="1440159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dodatečné potvrzení</a:t>
              </a:r>
            </a:p>
          </p:txBody>
        </p:sp>
        <p:sp>
          <p:nvSpPr>
            <p:cNvPr id="58" name="Zaoblený obdélník 34">
              <a:extLst>
                <a:ext uri="{FF2B5EF4-FFF2-40B4-BE49-F238E27FC236}">
                  <a16:creationId xmlns:a16="http://schemas.microsoft.com/office/drawing/2014/main" id="{081978BE-56AA-43CC-ABB2-489D6C11CF27}"/>
                </a:ext>
              </a:extLst>
            </p:cNvPr>
            <p:cNvSpPr/>
            <p:nvPr/>
          </p:nvSpPr>
          <p:spPr>
            <a:xfrm>
              <a:off x="3169497" y="4175840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zaručená identita (2021+)</a:t>
              </a:r>
            </a:p>
          </p:txBody>
        </p:sp>
        <p:sp>
          <p:nvSpPr>
            <p:cNvPr id="59" name="Zaoblený obdélník 35">
              <a:extLst>
                <a:ext uri="{FF2B5EF4-FFF2-40B4-BE49-F238E27FC236}">
                  <a16:creationId xmlns:a16="http://schemas.microsoft.com/office/drawing/2014/main" id="{36766661-46E2-4401-9A6A-92B772DF34EA}"/>
                </a:ext>
              </a:extLst>
            </p:cNvPr>
            <p:cNvSpPr/>
            <p:nvPr/>
          </p:nvSpPr>
          <p:spPr>
            <a:xfrm>
              <a:off x="5018104" y="5445224"/>
              <a:ext cx="1440159" cy="6480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pouze obecné</a:t>
              </a:r>
            </a:p>
            <a:p>
              <a:pPr algn="ctr"/>
              <a:r>
                <a:rPr lang="cs-CZ" sz="1200" b="1" dirty="0"/>
                <a:t>podání</a:t>
              </a:r>
            </a:p>
          </p:txBody>
        </p:sp>
        <p:sp>
          <p:nvSpPr>
            <p:cNvPr id="60" name="Zaoblený obdélník 36">
              <a:extLst>
                <a:ext uri="{FF2B5EF4-FFF2-40B4-BE49-F238E27FC236}">
                  <a16:creationId xmlns:a16="http://schemas.microsoft.com/office/drawing/2014/main" id="{0B2147A6-1F30-4CF6-8B73-8BB526A82098}"/>
                </a:ext>
              </a:extLst>
            </p:cNvPr>
            <p:cNvSpPr/>
            <p:nvPr/>
          </p:nvSpPr>
          <p:spPr>
            <a:xfrm>
              <a:off x="6888088" y="1556792"/>
              <a:ext cx="3312368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podepsání protokolu</a:t>
              </a:r>
            </a:p>
          </p:txBody>
        </p:sp>
        <p:sp>
          <p:nvSpPr>
            <p:cNvPr id="61" name="Zaoblený obdélník 38">
              <a:extLst>
                <a:ext uri="{FF2B5EF4-FFF2-40B4-BE49-F238E27FC236}">
                  <a16:creationId xmlns:a16="http://schemas.microsoft.com/office/drawing/2014/main" id="{84DA9051-9CE0-4A21-8E17-F75B514A0260}"/>
                </a:ext>
              </a:extLst>
            </p:cNvPr>
            <p:cNvSpPr/>
            <p:nvPr/>
          </p:nvSpPr>
          <p:spPr>
            <a:xfrm>
              <a:off x="6857094" y="2420888"/>
              <a:ext cx="1543163" cy="32403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b="1" dirty="0"/>
                <a:t>podání zásilky</a:t>
              </a:r>
            </a:p>
          </p:txBody>
        </p:sp>
        <p:sp>
          <p:nvSpPr>
            <p:cNvPr id="62" name="Zaoblený obdélník 39">
              <a:extLst>
                <a:ext uri="{FF2B5EF4-FFF2-40B4-BE49-F238E27FC236}">
                  <a16:creationId xmlns:a16="http://schemas.microsoft.com/office/drawing/2014/main" id="{A5D8859E-5DDA-4933-8134-C0F495B66B99}"/>
                </a:ext>
              </a:extLst>
            </p:cNvPr>
            <p:cNvSpPr/>
            <p:nvPr/>
          </p:nvSpPr>
          <p:spPr>
            <a:xfrm>
              <a:off x="6857092" y="2780928"/>
              <a:ext cx="1543165" cy="32403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b="1" dirty="0"/>
                <a:t>předání podatelně</a:t>
              </a:r>
            </a:p>
          </p:txBody>
        </p:sp>
        <p:sp>
          <p:nvSpPr>
            <p:cNvPr id="63" name="Zaoblený obdélník 41">
              <a:extLst>
                <a:ext uri="{FF2B5EF4-FFF2-40B4-BE49-F238E27FC236}">
                  <a16:creationId xmlns:a16="http://schemas.microsoft.com/office/drawing/2014/main" id="{D83B8104-4A59-4ED3-8A93-B5C45E9CE5BC}"/>
                </a:ext>
              </a:extLst>
            </p:cNvPr>
            <p:cNvSpPr/>
            <p:nvPr/>
          </p:nvSpPr>
          <p:spPr>
            <a:xfrm>
              <a:off x="6857092" y="3789040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z DS</a:t>
              </a:r>
            </a:p>
          </p:txBody>
        </p:sp>
        <p:sp>
          <p:nvSpPr>
            <p:cNvPr id="64" name="Zaoblený obdélník 42">
              <a:extLst>
                <a:ext uri="{FF2B5EF4-FFF2-40B4-BE49-F238E27FC236}">
                  <a16:creationId xmlns:a16="http://schemas.microsoft.com/office/drawing/2014/main" id="{DCAFCD77-4295-403F-8C24-2D9C26C9AE04}"/>
                </a:ext>
              </a:extLst>
            </p:cNvPr>
            <p:cNvSpPr/>
            <p:nvPr/>
          </p:nvSpPr>
          <p:spPr>
            <a:xfrm>
              <a:off x="6857091" y="3284984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na STZ</a:t>
              </a:r>
            </a:p>
          </p:txBody>
        </p:sp>
        <p:sp>
          <p:nvSpPr>
            <p:cNvPr id="65" name="Zaoblený obdélník 43">
              <a:extLst>
                <a:ext uri="{FF2B5EF4-FFF2-40B4-BE49-F238E27FC236}">
                  <a16:creationId xmlns:a16="http://schemas.microsoft.com/office/drawing/2014/main" id="{63665A8E-5195-4855-A5C7-F167D5610E4A}"/>
                </a:ext>
              </a:extLst>
            </p:cNvPr>
            <p:cNvSpPr/>
            <p:nvPr/>
          </p:nvSpPr>
          <p:spPr>
            <a:xfrm>
              <a:off x="6836586" y="4293985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na STZ</a:t>
              </a:r>
            </a:p>
          </p:txBody>
        </p:sp>
        <p:sp>
          <p:nvSpPr>
            <p:cNvPr id="66" name="Zaoblený obdélník 44">
              <a:extLst>
                <a:ext uri="{FF2B5EF4-FFF2-40B4-BE49-F238E27FC236}">
                  <a16:creationId xmlns:a16="http://schemas.microsoft.com/office/drawing/2014/main" id="{AA81AF06-9897-48F8-A12C-E979F6831214}"/>
                </a:ext>
              </a:extLst>
            </p:cNvPr>
            <p:cNvSpPr/>
            <p:nvPr/>
          </p:nvSpPr>
          <p:spPr>
            <a:xfrm>
              <a:off x="6836586" y="4797152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na STZ</a:t>
              </a:r>
            </a:p>
          </p:txBody>
        </p:sp>
        <p:sp>
          <p:nvSpPr>
            <p:cNvPr id="67" name="Zaoblený obdélník 46">
              <a:extLst>
                <a:ext uri="{FF2B5EF4-FFF2-40B4-BE49-F238E27FC236}">
                  <a16:creationId xmlns:a16="http://schemas.microsoft.com/office/drawing/2014/main" id="{13EBAD1A-AAE6-4B8E-AB49-F40F9B0E4F45}"/>
                </a:ext>
              </a:extLst>
            </p:cNvPr>
            <p:cNvSpPr/>
            <p:nvPr/>
          </p:nvSpPr>
          <p:spPr>
            <a:xfrm>
              <a:off x="8723373" y="3789040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DS</a:t>
              </a:r>
            </a:p>
          </p:txBody>
        </p:sp>
        <p:sp>
          <p:nvSpPr>
            <p:cNvPr id="68" name="Zaoblený obdélník 47">
              <a:extLst>
                <a:ext uri="{FF2B5EF4-FFF2-40B4-BE49-F238E27FC236}">
                  <a16:creationId xmlns:a16="http://schemas.microsoft.com/office/drawing/2014/main" id="{87F600D1-4FFF-4CCF-B9E6-857EC8A01A91}"/>
                </a:ext>
              </a:extLst>
            </p:cNvPr>
            <p:cNvSpPr/>
            <p:nvPr/>
          </p:nvSpPr>
          <p:spPr>
            <a:xfrm>
              <a:off x="8723372" y="3284984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STZ</a:t>
              </a:r>
            </a:p>
          </p:txBody>
        </p:sp>
        <p:sp>
          <p:nvSpPr>
            <p:cNvPr id="69" name="Zaoblený obdélník 48">
              <a:extLst>
                <a:ext uri="{FF2B5EF4-FFF2-40B4-BE49-F238E27FC236}">
                  <a16:creationId xmlns:a16="http://schemas.microsoft.com/office/drawing/2014/main" id="{6D05D46B-09D6-4A63-91B2-945DE0577DE7}"/>
                </a:ext>
              </a:extLst>
            </p:cNvPr>
            <p:cNvSpPr/>
            <p:nvPr/>
          </p:nvSpPr>
          <p:spPr>
            <a:xfrm>
              <a:off x="8702867" y="4293985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STZ</a:t>
              </a:r>
            </a:p>
          </p:txBody>
        </p:sp>
        <p:sp>
          <p:nvSpPr>
            <p:cNvPr id="70" name="Zaoblený obdélník 49">
              <a:extLst>
                <a:ext uri="{FF2B5EF4-FFF2-40B4-BE49-F238E27FC236}">
                  <a16:creationId xmlns:a16="http://schemas.microsoft.com/office/drawing/2014/main" id="{1749961C-0ABF-450A-872E-D4E672B5F93B}"/>
                </a:ext>
              </a:extLst>
            </p:cNvPr>
            <p:cNvSpPr/>
            <p:nvPr/>
          </p:nvSpPr>
          <p:spPr>
            <a:xfrm>
              <a:off x="8702867" y="4797152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STZ</a:t>
              </a:r>
            </a:p>
          </p:txBody>
        </p:sp>
        <p:sp>
          <p:nvSpPr>
            <p:cNvPr id="71" name="Zaoblený obdélník 50">
              <a:extLst>
                <a:ext uri="{FF2B5EF4-FFF2-40B4-BE49-F238E27FC236}">
                  <a16:creationId xmlns:a16="http://schemas.microsoft.com/office/drawing/2014/main" id="{F9D19C89-B6EE-4758-8089-002A3242BE51}"/>
                </a:ext>
              </a:extLst>
            </p:cNvPr>
            <p:cNvSpPr/>
            <p:nvPr/>
          </p:nvSpPr>
          <p:spPr>
            <a:xfrm>
              <a:off x="6852472" y="5445224"/>
              <a:ext cx="3393559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příslušným správcem daně</a:t>
              </a:r>
            </a:p>
          </p:txBody>
        </p:sp>
        <p:sp>
          <p:nvSpPr>
            <p:cNvPr id="72" name="Zaoblený obdélník 51">
              <a:extLst>
                <a:ext uri="{FF2B5EF4-FFF2-40B4-BE49-F238E27FC236}">
                  <a16:creationId xmlns:a16="http://schemas.microsoft.com/office/drawing/2014/main" id="{2659AF93-126A-41BA-8562-A21610C57BD4}"/>
                </a:ext>
              </a:extLst>
            </p:cNvPr>
            <p:cNvSpPr/>
            <p:nvPr/>
          </p:nvSpPr>
          <p:spPr>
            <a:xfrm>
              <a:off x="8708795" y="2420888"/>
              <a:ext cx="1543165" cy="68407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příslušným správcem daně</a:t>
              </a:r>
            </a:p>
          </p:txBody>
        </p:sp>
        <p:sp>
          <p:nvSpPr>
            <p:cNvPr id="73" name="Zaoblený obdélník 34">
              <a:extLst>
                <a:ext uri="{FF2B5EF4-FFF2-40B4-BE49-F238E27FC236}">
                  <a16:creationId xmlns:a16="http://schemas.microsoft.com/office/drawing/2014/main" id="{784C724A-0EB7-44A7-B9E9-A88F07594483}"/>
                </a:ext>
              </a:extLst>
            </p:cNvPr>
            <p:cNvSpPr/>
            <p:nvPr/>
          </p:nvSpPr>
          <p:spPr>
            <a:xfrm>
              <a:off x="3169497" y="3878888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přístupové údaje do DS</a:t>
              </a:r>
            </a:p>
          </p:txBody>
        </p:sp>
        <p:sp>
          <p:nvSpPr>
            <p:cNvPr id="74" name="Zaoblený obdélník 34">
              <a:extLst>
                <a:ext uri="{FF2B5EF4-FFF2-40B4-BE49-F238E27FC236}">
                  <a16:creationId xmlns:a16="http://schemas.microsoft.com/office/drawing/2014/main" id="{64818E01-83F4-4372-B688-FB35ECA33A99}"/>
                </a:ext>
              </a:extLst>
            </p:cNvPr>
            <p:cNvSpPr/>
            <p:nvPr/>
          </p:nvSpPr>
          <p:spPr>
            <a:xfrm>
              <a:off x="3169497" y="4472794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DIS  (2021+)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15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0"/>
    </mc:Choice>
    <mc:Fallback xmlns="">
      <p:transition spd="slow" advTm="476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F. Daňová tvrzení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16</a:t>
            </a:fld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34227683-0F41-4CDF-9F05-1286672B8EB4}"/>
              </a:ext>
            </a:extLst>
          </p:cNvPr>
          <p:cNvGrpSpPr/>
          <p:nvPr/>
        </p:nvGrpSpPr>
        <p:grpSpPr>
          <a:xfrm>
            <a:off x="3057627" y="1772624"/>
            <a:ext cx="6999090" cy="4948851"/>
            <a:chOff x="2480056" y="1124744"/>
            <a:chExt cx="7128792" cy="5040560"/>
          </a:xfrm>
        </p:grpSpPr>
        <p:sp>
          <p:nvSpPr>
            <p:cNvPr id="5" name="Zaoblený obdélník 3">
              <a:extLst>
                <a:ext uri="{FF2B5EF4-FFF2-40B4-BE49-F238E27FC236}">
                  <a16:creationId xmlns:a16="http://schemas.microsoft.com/office/drawing/2014/main" id="{7DA745DC-1EF1-44DE-AAF9-8112584A89F0}"/>
                </a:ext>
              </a:extLst>
            </p:cNvPr>
            <p:cNvSpPr/>
            <p:nvPr/>
          </p:nvSpPr>
          <p:spPr>
            <a:xfrm>
              <a:off x="2480056" y="1141986"/>
              <a:ext cx="3240360" cy="502331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Řádné daňové tvrzení</a:t>
              </a:r>
            </a:p>
            <a:p>
              <a:pPr algn="ctr"/>
              <a:endParaRPr lang="cs-CZ" sz="2000" b="1" dirty="0"/>
            </a:p>
            <a:p>
              <a:pPr algn="ctr"/>
              <a:endParaRPr lang="cs-CZ" b="1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</p:txBody>
        </p:sp>
        <p:sp>
          <p:nvSpPr>
            <p:cNvPr id="7" name="Zaoblený obdélník 5">
              <a:extLst>
                <a:ext uri="{FF2B5EF4-FFF2-40B4-BE49-F238E27FC236}">
                  <a16:creationId xmlns:a16="http://schemas.microsoft.com/office/drawing/2014/main" id="{E99AD671-4F62-4B08-A7E0-F0EA942BCF1F}"/>
                </a:ext>
              </a:extLst>
            </p:cNvPr>
            <p:cNvSpPr/>
            <p:nvPr/>
          </p:nvSpPr>
          <p:spPr>
            <a:xfrm>
              <a:off x="2840097" y="2226162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Daňové přiznání</a:t>
              </a:r>
            </a:p>
          </p:txBody>
        </p:sp>
        <p:sp>
          <p:nvSpPr>
            <p:cNvPr id="8" name="Zaoblený obdélník 10">
              <a:extLst>
                <a:ext uri="{FF2B5EF4-FFF2-40B4-BE49-F238E27FC236}">
                  <a16:creationId xmlns:a16="http://schemas.microsoft.com/office/drawing/2014/main" id="{7229A23A-3C9C-45EF-8C5D-953365A92F45}"/>
                </a:ext>
              </a:extLst>
            </p:cNvPr>
            <p:cNvSpPr/>
            <p:nvPr/>
          </p:nvSpPr>
          <p:spPr>
            <a:xfrm>
              <a:off x="2824681" y="4814394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Vyúčtování</a:t>
              </a:r>
            </a:p>
          </p:txBody>
        </p:sp>
        <p:sp>
          <p:nvSpPr>
            <p:cNvPr id="9" name="Zaoblený obdélník 11">
              <a:extLst>
                <a:ext uri="{FF2B5EF4-FFF2-40B4-BE49-F238E27FC236}">
                  <a16:creationId xmlns:a16="http://schemas.microsoft.com/office/drawing/2014/main" id="{870009DA-961E-43B1-B68D-14A1A5855B60}"/>
                </a:ext>
              </a:extLst>
            </p:cNvPr>
            <p:cNvSpPr/>
            <p:nvPr/>
          </p:nvSpPr>
          <p:spPr>
            <a:xfrm>
              <a:off x="2815756" y="3518250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Hlášení</a:t>
              </a:r>
            </a:p>
          </p:txBody>
        </p:sp>
        <p:sp>
          <p:nvSpPr>
            <p:cNvPr id="10" name="Zaoblený obdélník 12">
              <a:extLst>
                <a:ext uri="{FF2B5EF4-FFF2-40B4-BE49-F238E27FC236}">
                  <a16:creationId xmlns:a16="http://schemas.microsoft.com/office/drawing/2014/main" id="{5E601286-428C-4FB8-8D82-8ED4C5B329D4}"/>
                </a:ext>
              </a:extLst>
            </p:cNvPr>
            <p:cNvSpPr/>
            <p:nvPr/>
          </p:nvSpPr>
          <p:spPr>
            <a:xfrm>
              <a:off x="6368488" y="1124744"/>
              <a:ext cx="3240360" cy="504056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Dodatečné daňové tvrzení</a:t>
              </a:r>
            </a:p>
            <a:p>
              <a:pPr algn="ctr"/>
              <a:endParaRPr lang="cs-CZ" sz="2000" b="1" dirty="0"/>
            </a:p>
            <a:p>
              <a:pPr algn="ctr"/>
              <a:endParaRPr lang="cs-CZ" b="1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</p:txBody>
        </p:sp>
        <p:sp>
          <p:nvSpPr>
            <p:cNvPr id="11" name="Zaoblený obdélník 13">
              <a:extLst>
                <a:ext uri="{FF2B5EF4-FFF2-40B4-BE49-F238E27FC236}">
                  <a16:creationId xmlns:a16="http://schemas.microsoft.com/office/drawing/2014/main" id="{504A758F-1D88-4A30-8CE5-897E0964DB8C}"/>
                </a:ext>
              </a:extLst>
            </p:cNvPr>
            <p:cNvSpPr/>
            <p:nvPr/>
          </p:nvSpPr>
          <p:spPr>
            <a:xfrm>
              <a:off x="6728529" y="2208920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Dodatečné daňové přiznání</a:t>
              </a:r>
            </a:p>
          </p:txBody>
        </p:sp>
        <p:sp>
          <p:nvSpPr>
            <p:cNvPr id="12" name="Zaoblený obdélník 14">
              <a:extLst>
                <a:ext uri="{FF2B5EF4-FFF2-40B4-BE49-F238E27FC236}">
                  <a16:creationId xmlns:a16="http://schemas.microsoft.com/office/drawing/2014/main" id="{AD3F56B7-442A-42AF-BAFC-AF6D5597EFFE}"/>
                </a:ext>
              </a:extLst>
            </p:cNvPr>
            <p:cNvSpPr/>
            <p:nvPr/>
          </p:nvSpPr>
          <p:spPr>
            <a:xfrm>
              <a:off x="6713113" y="4797152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Dodatečné vyúčtování</a:t>
              </a:r>
            </a:p>
          </p:txBody>
        </p:sp>
        <p:sp>
          <p:nvSpPr>
            <p:cNvPr id="13" name="Zaoblený obdélník 15">
              <a:extLst>
                <a:ext uri="{FF2B5EF4-FFF2-40B4-BE49-F238E27FC236}">
                  <a16:creationId xmlns:a16="http://schemas.microsoft.com/office/drawing/2014/main" id="{800FE605-634B-4D5B-BACB-426EC9884BE6}"/>
                </a:ext>
              </a:extLst>
            </p:cNvPr>
            <p:cNvSpPr/>
            <p:nvPr/>
          </p:nvSpPr>
          <p:spPr>
            <a:xfrm>
              <a:off x="6704188" y="3501008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Následné hlášení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6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042"/>
    </mc:Choice>
    <mc:Fallback xmlns="">
      <p:transition spd="slow" advTm="18304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G.  Vady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výzva k odstranění vad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vady odstraněny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vady neodstraněny</a:t>
            </a:r>
          </a:p>
          <a:p>
            <a:pPr lvl="2">
              <a:spcBef>
                <a:spcPct val="30000"/>
              </a:spcBef>
            </a:pPr>
            <a:r>
              <a:rPr lang="cs-CZ" dirty="0"/>
              <a:t>neúčinnost podání v určitých případech</a:t>
            </a:r>
          </a:p>
          <a:p>
            <a:pPr>
              <a:spcBef>
                <a:spcPct val="30000"/>
              </a:spcBef>
            </a:pPr>
            <a:r>
              <a:rPr lang="cs-CZ" dirty="0"/>
              <a:t>zvláštní úprava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(elektronická podání)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odvolání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DPH</a:t>
            </a:r>
          </a:p>
          <a:p>
            <a:pPr lvl="2">
              <a:spcBef>
                <a:spcPct val="30000"/>
              </a:spcBef>
            </a:pPr>
            <a:endParaRPr lang="cs-CZ" dirty="0"/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471"/>
    </mc:Choice>
    <mc:Fallback xmlns="">
      <p:transition spd="slow" advTm="25147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H. Opožděné podání či nepodání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zmeškání lhůty</a:t>
            </a:r>
          </a:p>
          <a:p>
            <a:pPr>
              <a:spcBef>
                <a:spcPct val="30000"/>
              </a:spcBef>
            </a:pPr>
            <a:r>
              <a:rPr lang="cs-CZ" dirty="0"/>
              <a:t>pokuta za nesplnění povinnosti nepeněžité povahy</a:t>
            </a:r>
          </a:p>
          <a:p>
            <a:pPr>
              <a:spcBef>
                <a:spcPct val="30000"/>
              </a:spcBef>
            </a:pPr>
            <a:r>
              <a:rPr lang="cs-CZ" dirty="0"/>
              <a:t>pokuta za opožděné tvrzení daně</a:t>
            </a:r>
          </a:p>
          <a:p>
            <a:pPr>
              <a:spcBef>
                <a:spcPct val="30000"/>
              </a:spcBef>
            </a:pPr>
            <a:r>
              <a:rPr lang="cs-CZ" dirty="0"/>
              <a:t>zvláštní pokuty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kontrolní hlášení</a:t>
            </a:r>
          </a:p>
          <a:p>
            <a:pPr lvl="1"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od 2021 prodloužení lhůty ex lege u vybraných elektronických podání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5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375"/>
    </mc:Choice>
    <mc:Fallback xmlns="">
      <p:transition spd="slow" advTm="253375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3. Doručování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Pojem a principy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Způsoby doručování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Účinky doručení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Mezinárodní spolupráce při doručování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600056" y="4161855"/>
            <a:ext cx="1800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Adresát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31704" y="3884856"/>
            <a:ext cx="1800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Správce daně</a:t>
            </a:r>
          </a:p>
        </p:txBody>
      </p:sp>
      <p:cxnSp>
        <p:nvCxnSpPr>
          <p:cNvPr id="8" name="Přímá spojnice se šipkou 7"/>
          <p:cNvCxnSpPr>
            <a:stCxn id="7" idx="3"/>
            <a:endCxn id="5" idx="1"/>
          </p:cNvCxnSpPr>
          <p:nvPr/>
        </p:nvCxnSpPr>
        <p:spPr>
          <a:xfrm>
            <a:off x="5231904" y="448502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Letter"/>
          <p:cNvSpPr>
            <a:spLocks noEditPoints="1" noChangeArrowheads="1"/>
          </p:cNvSpPr>
          <p:nvPr/>
        </p:nvSpPr>
        <p:spPr bwMode="auto">
          <a:xfrm>
            <a:off x="5502586" y="3812849"/>
            <a:ext cx="881447" cy="43204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4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60"/>
    </mc:Choice>
    <mc:Fallback xmlns="">
      <p:transition spd="slow" advTm="285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Osnova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Jednání při správě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Podání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Doručování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Nahlížení do spisu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Poskytování informací mezi správcem daně a jinými OVM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Sdělování informací veřejnosti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z="1600"/>
              <a:pPr/>
              <a:t>2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1567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23"/>
    </mc:Choice>
    <mc:Fallback xmlns="">
      <p:transition spd="slow" advTm="9002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Pojem a principy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doručování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způsob, jakým správce daně seznamuje adresáty s písemnostmi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výklad právní úpravy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materiální, nikoliv formalistický přístup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nikoliv k tíži účastníka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principy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elektronizace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minimalizace obstrukcí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zvýšení šance na seznámení se s obsahem písemnosti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6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278"/>
    </mc:Choice>
    <mc:Fallback xmlns="">
      <p:transition spd="slow" advTm="34627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B. Způsoby doručování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primární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při ústním jednání nebo jiném úkonu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elektronicky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sekundární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zásilka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zvláštní způsoby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veřejná vyhláška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hromadný předpisný seznam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198"/>
    </mc:Choice>
    <mc:Fallback xmlns="">
      <p:transition spd="slow" advTm="24719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C. Účinky doručení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adresát zastižen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převzetí = doručení okamžikem převzetí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odmítnutí převzetí = doručení dnem odepření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adresát nezastižen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vyzvednutí u </a:t>
            </a:r>
            <a:r>
              <a:rPr lang="cs-CZ" dirty="0" err="1"/>
              <a:t>uložitele</a:t>
            </a:r>
            <a:r>
              <a:rPr lang="cs-CZ" dirty="0"/>
              <a:t> = doručení dnem vyzvednutí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nevyzvednutí u </a:t>
            </a:r>
            <a:r>
              <a:rPr lang="cs-CZ" dirty="0" err="1"/>
              <a:t>uložitele</a:t>
            </a:r>
            <a:r>
              <a:rPr lang="cs-CZ" dirty="0"/>
              <a:t> = fikce doručení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přesto možnost vhození do schránky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neúčinnost doručení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4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584"/>
    </mc:Choice>
    <mc:Fallback xmlns="">
      <p:transition spd="slow" advTm="29858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0187B-68B3-4741-AB23-6EE6627A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Mezinárodní spolupráce při doručování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3CD68-8054-4AE1-B802-2B58565CA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Právní základ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Doručování do ciziny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Doručování pro cizinu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D3981B-B380-4284-9F53-25277AAE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76228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9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97"/>
    </mc:Choice>
    <mc:Fallback xmlns="">
      <p:transition spd="slow" advTm="72097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93E3E-5E14-48AF-BF95-95FA98A2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Právní základ mezinárodní spolupráce při doručování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267A1F-C806-4F3F-AAF7-6DC36C7A1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české právo</a:t>
            </a:r>
          </a:p>
          <a:p>
            <a:pPr lvl="1"/>
            <a:r>
              <a:rPr lang="cs-CZ" dirty="0"/>
              <a:t>zákon o mezinárodní spolupráci při správě daní (164/2013 Sb.)</a:t>
            </a:r>
          </a:p>
          <a:p>
            <a:pPr lvl="1"/>
            <a:r>
              <a:rPr lang="cs-CZ" dirty="0"/>
              <a:t>zákon o mezinárodní pomoci při vymáhání některých finančních pohledávek (471/2011 Sb.)</a:t>
            </a:r>
          </a:p>
          <a:p>
            <a:endParaRPr lang="cs-CZ" dirty="0"/>
          </a:p>
          <a:p>
            <a:r>
              <a:rPr lang="cs-CZ" b="1" dirty="0"/>
              <a:t>mezinárodní právo</a:t>
            </a:r>
          </a:p>
          <a:p>
            <a:pPr lvl="1"/>
            <a:r>
              <a:rPr lang="cs-CZ" dirty="0"/>
              <a:t>Štrasburská úmluva (2/2014 Sb. m. s.)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b="1" dirty="0"/>
              <a:t>evropské právo</a:t>
            </a:r>
          </a:p>
          <a:p>
            <a:pPr lvl="1"/>
            <a:r>
              <a:rPr lang="cs-CZ" dirty="0"/>
              <a:t>směrnice DAC (2011/16/EU)</a:t>
            </a:r>
          </a:p>
          <a:p>
            <a:pPr lvl="1"/>
            <a:r>
              <a:rPr lang="cs-CZ" dirty="0"/>
              <a:t>směrnice o vymáhání (2010/24/EU), tzv. </a:t>
            </a:r>
            <a:r>
              <a:rPr lang="cs-CZ" dirty="0" err="1"/>
              <a:t>recovery</a:t>
            </a:r>
            <a:r>
              <a:rPr lang="cs-CZ" dirty="0"/>
              <a:t> směrnice</a:t>
            </a:r>
          </a:p>
          <a:p>
            <a:pPr lvl="1"/>
            <a:r>
              <a:rPr lang="cs-CZ" dirty="0"/>
              <a:t>nařízení o správní spolupráci a boji proti podvodům (EU/904/2010)</a:t>
            </a:r>
          </a:p>
          <a:p>
            <a:pPr lvl="1"/>
            <a:r>
              <a:rPr lang="cs-CZ" dirty="0"/>
              <a:t>nařízení o správní spolupráci v oblasti spotřebních daní (EU/389/2012)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AC630B-6144-46AE-9863-B66062ED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14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637"/>
    </mc:Choice>
    <mc:Fallback xmlns="">
      <p:transition spd="slow" advTm="98637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0D695-29CA-4897-9B6E-DCF6ABE0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Doručování do ciziny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838B2-3477-42CB-9AC5-F822294B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dožádání prostřednictvím kontaktního místa</a:t>
            </a:r>
          </a:p>
          <a:p>
            <a:r>
              <a:rPr lang="cs-CZ" dirty="0"/>
              <a:t>fikce: doručení podle ZMSSD = doručení podle DŘ</a:t>
            </a:r>
          </a:p>
          <a:p>
            <a:endParaRPr lang="cs-CZ" dirty="0"/>
          </a:p>
          <a:p>
            <a:r>
              <a:rPr lang="cs-CZ" dirty="0"/>
              <a:t>nutnost vyčerpat možnosti doručení podle vnitrostátních předpisů</a:t>
            </a:r>
          </a:p>
          <a:p>
            <a:pPr lvl="1"/>
            <a:r>
              <a:rPr lang="cs-CZ" dirty="0"/>
              <a:t>Výjimka – doručení spojené s neúměrnými obtížemi</a:t>
            </a:r>
          </a:p>
          <a:p>
            <a:pPr lvl="1"/>
            <a:endParaRPr lang="cs-CZ" dirty="0"/>
          </a:p>
          <a:p>
            <a:r>
              <a:rPr lang="cs-CZ" dirty="0"/>
              <a:t>výměna informací o doručování</a:t>
            </a:r>
          </a:p>
          <a:p>
            <a:pPr lvl="1"/>
            <a:r>
              <a:rPr lang="cs-CZ" dirty="0"/>
              <a:t>zejména den doručení písemnosti</a:t>
            </a:r>
          </a:p>
          <a:p>
            <a:pPr lvl="1"/>
            <a:endParaRPr lang="cs-CZ" dirty="0"/>
          </a:p>
          <a:p>
            <a:r>
              <a:rPr lang="cs-CZ" dirty="0"/>
              <a:t>OVM nesmí posuzovat správnost nebo zákonnost doručení učiněného dožádaným kontaktním místem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DEF668-CCF9-4F4F-B013-127E9EBD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6289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34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452"/>
    </mc:Choice>
    <mc:Fallback xmlns="">
      <p:transition spd="slow" advTm="308452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B7059-F8F8-4BB3-94E1-02C2C507F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Doručování pro cizinu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E3A3A8-AC49-4EAE-979A-372CEE04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na žádost cizího kontaktního místa zajistí české kontaktní místo doručení</a:t>
            </a:r>
          </a:p>
          <a:p>
            <a:pPr lvl="1"/>
            <a:r>
              <a:rPr lang="cs-CZ" dirty="0"/>
              <a:t>doručování provede správce daně určený kontaktním místem</a:t>
            </a:r>
          </a:p>
          <a:p>
            <a:endParaRPr lang="cs-CZ" dirty="0"/>
          </a:p>
          <a:p>
            <a:r>
              <a:rPr lang="cs-CZ" dirty="0"/>
              <a:t>doručení bude zajištěno podle daňového řádu</a:t>
            </a:r>
          </a:p>
          <a:p>
            <a:pPr lvl="1"/>
            <a:r>
              <a:rPr lang="cs-CZ" dirty="0"/>
              <a:t>doručení písemnosti není neúčinné jen proto, že adresát nerozumí jazyku, ve kterém je písemnost vyhotovena</a:t>
            </a:r>
          </a:p>
          <a:p>
            <a:endParaRPr lang="cs-CZ" dirty="0"/>
          </a:p>
          <a:p>
            <a:r>
              <a:rPr lang="cs-CZ" dirty="0"/>
              <a:t>výměna informací o doručování</a:t>
            </a:r>
          </a:p>
          <a:p>
            <a:pPr lvl="1"/>
            <a:r>
              <a:rPr lang="cs-CZ" dirty="0"/>
              <a:t>zejména den doručení písemnosti</a:t>
            </a:r>
          </a:p>
          <a:p>
            <a:endParaRPr lang="cs-CZ" dirty="0"/>
          </a:p>
          <a:p>
            <a:r>
              <a:rPr lang="cs-CZ" dirty="0"/>
              <a:t>OVM nesmí posuzovat správnost nebo zákonnost písemnosti doručované na základě mezinárodního dožádání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11EA11-F2A5-4F33-BD7F-A8D1399A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55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766"/>
    </mc:Choice>
    <mc:Fallback xmlns="">
      <p:transition spd="slow" advTm="165766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4. Nahlížení do spisu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spis</a:t>
            </a:r>
          </a:p>
          <a:p>
            <a:pPr lvl="1"/>
            <a:r>
              <a:rPr lang="cs-CZ" dirty="0"/>
              <a:t>vede se pro daňový subjekt</a:t>
            </a:r>
          </a:p>
          <a:p>
            <a:pPr lvl="1"/>
            <a:r>
              <a:rPr lang="cs-CZ" dirty="0"/>
              <a:t>části spisu</a:t>
            </a:r>
          </a:p>
          <a:p>
            <a:pPr lvl="1"/>
            <a:r>
              <a:rPr lang="cs-CZ" dirty="0"/>
              <a:t>vyhledávací část spisu</a:t>
            </a:r>
          </a:p>
          <a:p>
            <a:r>
              <a:rPr lang="cs-CZ" b="1" dirty="0"/>
              <a:t>nahlížení do spisu</a:t>
            </a:r>
          </a:p>
          <a:p>
            <a:pPr lvl="1"/>
            <a:r>
              <a:rPr lang="cs-CZ" dirty="0"/>
              <a:t>nikoliv do vyhledávací části spisu</a:t>
            </a:r>
          </a:p>
          <a:p>
            <a:r>
              <a:rPr lang="cs-CZ" b="1" dirty="0"/>
              <a:t>daňová informační schránka</a:t>
            </a:r>
          </a:p>
          <a:p>
            <a:pPr lvl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57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415"/>
    </mc:Choice>
    <mc:Fallback xmlns="">
      <p:transition spd="slow" advTm="152415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0FF1C-9D59-4C8A-951B-DB1EC83D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Poskytování informací mezi správcem daně a jinými OVM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59AC4-A321-472D-964C-D06195EE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Daňová mlčenlivost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Poskytování informací správcem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Poskytování informací správci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Způsob poskytování informací správci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DAC 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EE9ED3-5B23-4959-B9CF-86DF92C6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55"/>
    </mc:Choice>
    <mc:Fallback xmlns="">
      <p:transition spd="slow" advTm="76555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6B17E-6B27-452B-BCEF-CF33ED0A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Daňová mlčenlivost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3D7DB-5123-4AE2-AF4B-1CCB032D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silnější než obecná mlčenlivost správních orgánů</a:t>
            </a:r>
          </a:p>
          <a:p>
            <a:pPr lvl="1"/>
            <a:r>
              <a:rPr lang="cs-CZ" dirty="0"/>
              <a:t>omezena i oznamovací povinnost ve vztahu k trestným činům</a:t>
            </a:r>
          </a:p>
          <a:p>
            <a:pPr lvl="1"/>
            <a:r>
              <a:rPr lang="cs-CZ" dirty="0"/>
              <a:t>správci daně mohou sdílet informace navzájem</a:t>
            </a:r>
          </a:p>
          <a:p>
            <a:pPr lvl="1"/>
            <a:r>
              <a:rPr lang="cs-CZ" dirty="0"/>
              <a:t>porušení mlčenlivosti = přestupek (pokuta až 500 000 Kč)</a:t>
            </a:r>
          </a:p>
          <a:p>
            <a:pPr lvl="1"/>
            <a:endParaRPr lang="cs-CZ" dirty="0"/>
          </a:p>
          <a:p>
            <a:r>
              <a:rPr lang="cs-CZ" b="1" dirty="0"/>
              <a:t>rozsah mlčenlivosti</a:t>
            </a:r>
          </a:p>
          <a:p>
            <a:pPr lvl="1"/>
            <a:r>
              <a:rPr lang="cs-CZ" dirty="0"/>
              <a:t>veškeré poměry jiných osob,  o kterých se úřední osoby správce daně a osoby zúčastněné na správě daní dozvěděly při správě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neplatí pro daňový subjekt pokud jde o informace</a:t>
            </a:r>
          </a:p>
          <a:p>
            <a:pPr lvl="2"/>
            <a:r>
              <a:rPr lang="cs-CZ" dirty="0"/>
              <a:t>získané při správě jeho daní</a:t>
            </a:r>
          </a:p>
          <a:p>
            <a:pPr lvl="2"/>
            <a:r>
              <a:rPr lang="cs-CZ" dirty="0"/>
              <a:t>použité při správě jeho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neplatí pro informace zobecněné, ze kterých nelze určit konkrétní osobu, které se týkají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566B5F-5A28-4DE9-A118-69A1AF4B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7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166"/>
    </mc:Choice>
    <mc:Fallback xmlns="">
      <p:transition spd="slow" advTm="47816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1. Jednání při správě daní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Jednání přímé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Jednání nepřímé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Shrnutí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1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45"/>
    </mc:Choice>
    <mc:Fallback xmlns="">
      <p:transition spd="slow" advTm="26145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8E66F-2AD2-4461-A48C-61239811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Poskytování informací správcem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0B7B30-D865-44DD-B41C-840013AE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osobě zúčastněné na správě daní</a:t>
            </a:r>
          </a:p>
          <a:p>
            <a:pPr lvl="1"/>
            <a:r>
              <a:rPr lang="cs-CZ" dirty="0"/>
              <a:t>pouze v rozsahu, ve kterém jsou správou daně dotčena její práva a povinností </a:t>
            </a:r>
          </a:p>
          <a:p>
            <a:endParaRPr lang="cs-CZ" b="1" dirty="0"/>
          </a:p>
          <a:p>
            <a:r>
              <a:rPr lang="cs-CZ" b="1" dirty="0"/>
              <a:t>jinému správci daně</a:t>
            </a:r>
          </a:p>
          <a:p>
            <a:pPr lvl="1"/>
            <a:r>
              <a:rPr lang="cs-CZ" dirty="0"/>
              <a:t>zásadně bez omezení</a:t>
            </a:r>
          </a:p>
          <a:p>
            <a:endParaRPr lang="cs-CZ" b="1" dirty="0"/>
          </a:p>
          <a:p>
            <a:r>
              <a:rPr lang="cs-CZ" b="1" dirty="0"/>
              <a:t>orgánu činnému v trestním řízení</a:t>
            </a:r>
          </a:p>
          <a:p>
            <a:pPr lvl="1"/>
            <a:r>
              <a:rPr lang="cs-CZ" dirty="0"/>
              <a:t>pouze vymezené trestné činy a pouze vůči nim trvá oznamovací povinnost</a:t>
            </a:r>
          </a:p>
          <a:p>
            <a:pPr lvl="1"/>
            <a:r>
              <a:rPr lang="cs-CZ" dirty="0"/>
              <a:t>daňové trestné činy, trestné činy jejichž nepřekažení nebo neoznámení je trestným činem, dotační podvod, úplatkářství, udávání padělaných peněz, …</a:t>
            </a:r>
          </a:p>
          <a:p>
            <a:endParaRPr lang="cs-CZ" dirty="0"/>
          </a:p>
          <a:p>
            <a:r>
              <a:rPr lang="cs-CZ" b="1" dirty="0"/>
              <a:t>jinému OVM</a:t>
            </a:r>
          </a:p>
          <a:p>
            <a:pPr lvl="1"/>
            <a:r>
              <a:rPr lang="cs-CZ" dirty="0"/>
              <a:t>taxativně vymezené průlomy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077ABB-8610-4B91-B1CD-E39F33B0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134"/>
    </mc:Choice>
    <mc:Fallback xmlns="">
      <p:transition spd="slow" advTm="93134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EB9FD-955A-49E4-8BC6-CD1D4C2B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Poskytování informací správcem daně (pokračování)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5231E-3044-48C6-AEA2-BB47D9B0C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způsob poskytování</a:t>
            </a:r>
          </a:p>
          <a:p>
            <a:pPr lvl="1"/>
            <a:r>
              <a:rPr lang="cs-CZ" dirty="0"/>
              <a:t>individuálně × na základě dohody</a:t>
            </a:r>
          </a:p>
          <a:p>
            <a:pPr lvl="1"/>
            <a:r>
              <a:rPr lang="cs-CZ" dirty="0"/>
              <a:t>vždy se pořídí protokol nebo úřední záznam</a:t>
            </a:r>
          </a:p>
          <a:p>
            <a:pPr lvl="1"/>
            <a:endParaRPr lang="cs-CZ" dirty="0"/>
          </a:p>
          <a:p>
            <a:r>
              <a:rPr lang="cs-CZ" b="1" dirty="0"/>
              <a:t>mlčenlivost ohledně poskytnutých údajů</a:t>
            </a:r>
          </a:p>
          <a:p>
            <a:pPr lvl="1"/>
            <a:r>
              <a:rPr lang="cs-CZ" dirty="0"/>
              <a:t>přenos daňové mlčenlivosti na osobu či orgán, kterým byly informace poskytnuty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8186BA-452E-4A4E-944E-2D7C3BD6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73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842"/>
    </mc:Choice>
    <mc:Fallback xmlns="">
      <p:transition spd="slow" advTm="101842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6CBED-5FED-44DF-B27E-D3ACBB4C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Poskytování informací správci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4977E-892F-4DB8-BBF3-1AE99F314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031707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všechny OVM a osoby</a:t>
            </a:r>
          </a:p>
          <a:p>
            <a:pPr lvl="1"/>
            <a:r>
              <a:rPr lang="cs-CZ" dirty="0"/>
              <a:t>vedoucí evidenci osob nebo věcí</a:t>
            </a:r>
          </a:p>
          <a:p>
            <a:pPr lvl="1"/>
            <a:r>
              <a:rPr lang="cs-CZ" dirty="0"/>
              <a:t>poskytující plnění, které je předmětem daně</a:t>
            </a:r>
          </a:p>
          <a:p>
            <a:pPr lvl="1"/>
            <a:r>
              <a:rPr lang="cs-CZ" dirty="0"/>
              <a:t>provádějící řízení v případech, jejichž předmět podléhá daňové povinnosti</a:t>
            </a:r>
          </a:p>
          <a:p>
            <a:pPr lvl="1"/>
            <a:r>
              <a:rPr lang="cs-CZ" dirty="0"/>
              <a:t>získávající jiné údaje nezbytné pro správu daní</a:t>
            </a:r>
          </a:p>
          <a:p>
            <a:pPr lvl="1"/>
            <a:endParaRPr lang="cs-CZ" dirty="0"/>
          </a:p>
          <a:p>
            <a:r>
              <a:rPr lang="cs-CZ" b="1" dirty="0"/>
              <a:t>zvláštní právní úprava pro vymezené osoby a orgány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poskytovatelé platebních služeb</a:t>
            </a:r>
          </a:p>
          <a:p>
            <a:pPr lvl="1"/>
            <a:r>
              <a:rPr lang="cs-CZ" dirty="0"/>
              <a:t>provozovatelé poštovních služeb</a:t>
            </a:r>
          </a:p>
          <a:p>
            <a:pPr lvl="1"/>
            <a:r>
              <a:rPr lang="cs-CZ" dirty="0"/>
              <a:t>poskytovatelé veřejné telefonní služby</a:t>
            </a:r>
          </a:p>
          <a:p>
            <a:pPr lvl="1"/>
            <a:r>
              <a:rPr lang="cs-CZ" dirty="0"/>
              <a:t>vydavatelé periodického tisku</a:t>
            </a:r>
          </a:p>
          <a:p>
            <a:pPr lvl="1"/>
            <a:r>
              <a:rPr lang="cs-CZ" dirty="0"/>
              <a:t>NKÚ a kontrolní orgány</a:t>
            </a:r>
          </a:p>
          <a:p>
            <a:pPr lvl="1"/>
            <a:endParaRPr lang="cs-CZ" dirty="0"/>
          </a:p>
          <a:p>
            <a:r>
              <a:rPr lang="cs-CZ" b="1" dirty="0"/>
              <a:t>neposkytnutí informace</a:t>
            </a:r>
          </a:p>
          <a:p>
            <a:pPr lvl="1"/>
            <a:r>
              <a:rPr lang="cs-CZ" dirty="0"/>
              <a:t>lze uložit pořádkovou pokutu (až 500 000 Kč)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C0A98B-4377-4B68-B795-6C4E0F00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817"/>
    </mc:Choice>
    <mc:Fallback xmlns="">
      <p:transition spd="slow" advTm="102817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82779-57E3-4CAF-B844-DF16180A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Způsob poskytování informací správci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1A2274-CDEF-45FD-9767-04F78B90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informace se poskytují</a:t>
            </a:r>
          </a:p>
          <a:p>
            <a:pPr lvl="1"/>
            <a:r>
              <a:rPr lang="cs-CZ" dirty="0"/>
              <a:t>bezúplatně</a:t>
            </a:r>
          </a:p>
          <a:p>
            <a:pPr lvl="1"/>
            <a:r>
              <a:rPr lang="cs-CZ" dirty="0"/>
              <a:t>v rozsahu nezbytném pro správu daní</a:t>
            </a:r>
          </a:p>
          <a:p>
            <a:pPr lvl="1"/>
            <a:r>
              <a:rPr lang="cs-CZ" dirty="0"/>
              <a:t>jednotlivě na základě výzvy × dohodnutým způsobem v dohodnutém rozsahu</a:t>
            </a:r>
          </a:p>
          <a:p>
            <a:pPr lvl="1"/>
            <a:endParaRPr lang="cs-CZ" dirty="0"/>
          </a:p>
          <a:p>
            <a:r>
              <a:rPr lang="cs-CZ" b="1" dirty="0"/>
              <a:t>nelze žádat informace</a:t>
            </a:r>
          </a:p>
          <a:p>
            <a:pPr lvl="1"/>
            <a:r>
              <a:rPr lang="cs-CZ" dirty="0"/>
              <a:t>od jiného OVM, pokud je správce sám vede v úřední evidenci</a:t>
            </a:r>
          </a:p>
          <a:p>
            <a:pPr lvl="1"/>
            <a:r>
              <a:rPr lang="cs-CZ" dirty="0"/>
              <a:t>od jiné osoby, pokud je lze získat od jiného OVM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5E3C46-0557-440A-A4C8-3C0CA535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6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45"/>
    </mc:Choice>
    <mc:Fallback xmlns="">
      <p:transition spd="slow" advTm="159845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9BED9-BF77-4A44-A725-DB326F20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NSS 4 </a:t>
            </a:r>
            <a:r>
              <a:rPr lang="cs-CZ" dirty="0" err="1"/>
              <a:t>Afs</a:t>
            </a:r>
            <a:r>
              <a:rPr lang="cs-CZ" dirty="0"/>
              <a:t> 177/2016-35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AF9E3-E0E1-465A-9422-026607EB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Prolomení bankovního tajemství dle § 39 odst. 1 zákona č. 21/1992 Sb., o bankách, povinností sdělit správci daně na jeho výzvu informace uvedené v § 57 odst. 3 zákona č. 280/2009 Sb., daňového řádu, nelze výkladem libovolně rozšiřovat tak, aby zahrnovalo jakékoli informace chráněné bankovním tajemstvím, např. informace o osobách </a:t>
            </a:r>
            <a:br>
              <a:rPr lang="cs-CZ" dirty="0"/>
            </a:br>
            <a:r>
              <a:rPr lang="cs-CZ" dirty="0"/>
              <a:t>s dispozičním právem k účtu nebo informace o tom, jaké telefonní číslo klient banky užívá k dispozicím prostřednictvím služby telefonického bankovnictví.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97E02B-8C08-4C0F-8B32-92891838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0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84"/>
    </mc:Choice>
    <mc:Fallback xmlns="">
      <p:transition spd="slow" advTm="24984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finanÄnÃ­ ÃºÅady svatby">
            <a:extLst>
              <a:ext uri="{FF2B5EF4-FFF2-40B4-BE49-F238E27FC236}">
                <a16:creationId xmlns:a16="http://schemas.microsoft.com/office/drawing/2014/main" id="{2C935B79-BEA8-4FA5-A0EB-02992A1902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r="70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EF447-A6B6-4B73-B76A-FA51CE934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0" y="5242675"/>
            <a:ext cx="4330262" cy="683284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cs-CZ" sz="2000" dirty="0"/>
              <a:t>Kauza „obtěžování svatebčanů“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204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30"/>
    </mc:Choice>
    <mc:Fallback xmlns="">
      <p:transition spd="slow" advTm="2243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12D28-1B50-4920-9E1B-5D688AEC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E. DAC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95E58-5A6C-477C-827A-F6431D21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kauza „prolomení advokátní mlčenlivosti“</a:t>
            </a:r>
          </a:p>
          <a:p>
            <a:endParaRPr lang="cs-CZ" dirty="0"/>
          </a:p>
          <a:p>
            <a:r>
              <a:rPr lang="cs-CZ" dirty="0"/>
              <a:t>povinnost poskytovat údaje získané při postupech podle AML zákona</a:t>
            </a:r>
          </a:p>
          <a:p>
            <a:endParaRPr lang="cs-CZ" dirty="0"/>
          </a:p>
          <a:p>
            <a:r>
              <a:rPr lang="cs-CZ" dirty="0"/>
              <a:t>nejen pro mezinárodní spolupráci</a:t>
            </a:r>
          </a:p>
          <a:p>
            <a:pPr lvl="1"/>
            <a:r>
              <a:rPr lang="cs-CZ" dirty="0"/>
              <a:t>výjimkou jsou údaje od advokátů, notářů, daňových poradců, soudních exekutorů nebo auditorů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ADB70672-B5A0-424F-8854-EBEE5EA9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0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33"/>
    </mc:Choice>
    <mc:Fallback xmlns="">
      <p:transition spd="slow" advTm="34133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E641A-01C6-44DC-BA6E-29B53A5C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Sdělování informací veřejnosti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4F1C9-BCE0-45A1-950B-9FBF39A9A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Způsoby sdělování informací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Úřední deska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Finanční zpravodaj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128BBE-1306-4B9B-AF5E-08AF939D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1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58"/>
    </mc:Choice>
    <mc:Fallback xmlns="">
      <p:transition spd="slow" advTm="33158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9D6EB-D018-40FE-B873-1AD985B7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Způsoby sdělování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6A889-C720-4223-AB78-8FA1B013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informační povinnost správce daně</a:t>
            </a:r>
          </a:p>
          <a:p>
            <a:pPr lvl="1"/>
            <a:r>
              <a:rPr lang="cs-CZ" dirty="0"/>
              <a:t>údaje o úředních hodinách, adrese elektronické podatelny, číslech účtů, druzích daní, které lze platit platební kartou, inkasem či SIPO, …</a:t>
            </a:r>
          </a:p>
          <a:p>
            <a:pPr lvl="1"/>
            <a:r>
              <a:rPr lang="cs-CZ" dirty="0"/>
              <a:t>na úřední desce a současně způsobem umožňujícím dálkový přístup</a:t>
            </a:r>
          </a:p>
          <a:p>
            <a:endParaRPr lang="cs-CZ" dirty="0"/>
          </a:p>
          <a:p>
            <a:r>
              <a:rPr lang="cs-CZ" b="1" dirty="0"/>
              <a:t>zveřejňování ve Finančním zpravodaji</a:t>
            </a:r>
          </a:p>
          <a:p>
            <a:pPr lvl="1"/>
            <a:r>
              <a:rPr lang="cs-CZ" dirty="0"/>
              <a:t>např. údaje pro mezinárodní spolupráci při správě daní</a:t>
            </a:r>
          </a:p>
          <a:p>
            <a:pPr lvl="1"/>
            <a:endParaRPr lang="cs-CZ" dirty="0"/>
          </a:p>
          <a:p>
            <a:r>
              <a:rPr lang="cs-CZ" b="1" dirty="0"/>
              <a:t>zveřejňování způsobem umožňujícím dálkový přístup</a:t>
            </a:r>
          </a:p>
          <a:p>
            <a:pPr lvl="1"/>
            <a:r>
              <a:rPr lang="cs-CZ" dirty="0"/>
              <a:t>např. formát a struktura podání</a:t>
            </a:r>
          </a:p>
          <a:p>
            <a:pPr lvl="1"/>
            <a:endParaRPr lang="cs-CZ" dirty="0"/>
          </a:p>
          <a:p>
            <a:r>
              <a:rPr lang="cs-CZ" b="1" dirty="0"/>
              <a:t>zveřejnění vhodným způsobem</a:t>
            </a:r>
          </a:p>
          <a:p>
            <a:pPr lvl="1"/>
            <a:r>
              <a:rPr lang="cs-CZ" dirty="0"/>
              <a:t>právní předpisy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5F60B9-D7F4-478F-9B2D-0E55BE64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23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247"/>
    </mc:Choice>
    <mc:Fallback xmlns="">
      <p:transition spd="slow" advTm="396247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4261A-CF27-4F3B-8B86-925D08AF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Úřední deska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7126BD-FB17-45F1-81BF-2EA2E3C7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řád podrobně neupravuje</a:t>
            </a:r>
          </a:p>
          <a:p>
            <a:pPr lvl="1"/>
            <a:r>
              <a:rPr lang="cs-CZ" dirty="0"/>
              <a:t>předpokládá se použití </a:t>
            </a:r>
            <a:r>
              <a:rPr lang="cs-CZ" b="1" dirty="0"/>
              <a:t>správního řádu (!)</a:t>
            </a:r>
          </a:p>
          <a:p>
            <a:pPr lvl="1"/>
            <a:r>
              <a:rPr lang="cs-CZ" dirty="0"/>
              <a:t>obecně upravena zákonem o archivnictví a spisové službě</a:t>
            </a:r>
          </a:p>
          <a:p>
            <a:pPr lvl="1"/>
            <a:endParaRPr lang="cs-CZ" dirty="0"/>
          </a:p>
          <a:p>
            <a:r>
              <a:rPr lang="cs-CZ" dirty="0"/>
              <a:t>úřední deska má fyzickou a elektronickou podobu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561493-8935-4A86-AFC3-A5A58FAF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30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86"/>
    </mc:Choice>
    <mc:Fallback xmlns="">
      <p:transition spd="slow" advTm="15018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Jednání přímé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fyzická osoba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osobně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podnikající fyzická osoba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/>
              <a:t>osobně </a:t>
            </a:r>
            <a:endParaRPr lang="cs-CZ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pověřence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prokuristy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72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559"/>
    </mc:Choice>
    <mc:Fallback xmlns="">
      <p:transition spd="slow" advTm="149559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6DDBA-8F3A-41A0-B2E4-456A055D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Finanční zpravodaj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4C0E40-A019-4206-A299-9D278994B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neupraven žádným právním předpisem</a:t>
            </a:r>
          </a:p>
          <a:p>
            <a:pPr lvl="1"/>
            <a:r>
              <a:rPr lang="cs-CZ" dirty="0"/>
              <a:t>v určitých případech zákony předepisují zveřejnit informaci ve FZ</a:t>
            </a:r>
          </a:p>
          <a:p>
            <a:endParaRPr lang="cs-CZ" dirty="0"/>
          </a:p>
          <a:p>
            <a:r>
              <a:rPr lang="cs-CZ" dirty="0"/>
              <a:t>vydává Ministerstvo financí</a:t>
            </a:r>
          </a:p>
          <a:p>
            <a:endParaRPr lang="cs-CZ" dirty="0"/>
          </a:p>
          <a:p>
            <a:r>
              <a:rPr lang="cs-CZ" dirty="0"/>
              <a:t>vychází pouze elektronicky po jednotlivých částkách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508B26-67BC-47FF-AD68-4290589F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701"/>
    </mc:Choice>
    <mc:Fallback xmlns="">
      <p:transition spd="slow" advTm="17770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Komunikaci při správě daní vévodí zásada vstřícnosti!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JUDr. Mgr. Michal Tuláček,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tulacek@prf.cuni.cz</a:t>
            </a:r>
          </a:p>
          <a:p>
            <a:pPr marL="0" indent="0" algn="ctr">
              <a:buNone/>
            </a:pPr>
            <a:r>
              <a:rPr lang="cs-CZ" dirty="0"/>
              <a:t>web: www.flaw.cz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80"/>
    </mc:Choice>
    <mc:Fallback xmlns="">
      <p:transition spd="slow" advTm="678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Jednání přímé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právnická osoba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statutárního orgánu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toho, kdo prokáže, že je oprávněn jejím jménem podle jiného právního předpisu jednat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pověřence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prokuristy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/>
              <a:t>jednotky </a:t>
            </a:r>
            <a:r>
              <a:rPr lang="cs-CZ" b="1" dirty="0"/>
              <a:t>bez právní osobnosti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platí obdobně ustanovení o právnických osobách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999"/>
    </mc:Choice>
    <mc:Fallback xmlns="">
      <p:transition spd="slow" advTm="25599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B. Jednání nepřímé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formy zastoupení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zákonný zástupce fyzické osoby nebo opatrovník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ustanovený zástupce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zmocněnec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rozsah zmocnění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omezení zmocnění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společný zmocněnec nebo společný zástupce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doručování zástupci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x </a:t>
            </a:r>
            <a:r>
              <a:rPr lang="cs-CZ" b="1" dirty="0"/>
              <a:t>odborný konzultant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8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31"/>
    </mc:Choice>
    <mc:Fallback xmlns="">
      <p:transition spd="slow" advTm="25003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C. Shrnutí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04957" y="365125"/>
            <a:ext cx="2448843" cy="5067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Nepřímé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29942" y="365125"/>
            <a:ext cx="4403006" cy="5067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Přímé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975590" y="797173"/>
            <a:ext cx="5233623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Zástupce v soukromoprávním smyslu</a:t>
            </a:r>
          </a:p>
        </p:txBody>
      </p:sp>
      <p:sp>
        <p:nvSpPr>
          <p:cNvPr id="9" name="Obdélník 8"/>
          <p:cNvSpPr/>
          <p:nvPr/>
        </p:nvSpPr>
        <p:spPr>
          <a:xfrm>
            <a:off x="9048973" y="1250519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Zástupce podle DŘ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928292" y="4469581"/>
            <a:ext cx="1368152" cy="84137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Kvaziosoba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2928292" y="3533477"/>
            <a:ext cx="13681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Právnická osoba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933464" y="2597373"/>
            <a:ext cx="13681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Podnikající fyzická osoba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933464" y="1655184"/>
            <a:ext cx="13681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Fyzická osoba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565004" y="1655183"/>
            <a:ext cx="1315617" cy="18062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Sama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975590" y="2595446"/>
            <a:ext cx="1311711" cy="1778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7392788" y="3533478"/>
            <a:ext cx="1311515" cy="17774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9048972" y="1658025"/>
            <a:ext cx="2160240" cy="36529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106754" y="2741389"/>
            <a:ext cx="1049377" cy="6840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Prokurista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108709" y="3561063"/>
            <a:ext cx="1049377" cy="7443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Pověřenec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7523856" y="3677493"/>
            <a:ext cx="1049377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Statutární orgán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7523855" y="4526376"/>
            <a:ext cx="1049377" cy="678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Zákonem stanovená osoba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566423" y="3533478"/>
            <a:ext cx="1315617" cy="17774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975590" y="1655184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388686" y="1658025"/>
            <a:ext cx="1315617" cy="1803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9198060" y="1838244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Zákonný zástupce FO a opatrovník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9210027" y="2705385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Ustanovený</a:t>
            </a:r>
          </a:p>
          <a:p>
            <a:pPr algn="ctr"/>
            <a:r>
              <a:rPr lang="cs-CZ" sz="1400" b="1" dirty="0"/>
              <a:t>zástupce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9198060" y="3561063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Zmocněnec</a:t>
            </a:r>
          </a:p>
          <a:p>
            <a:pPr algn="ctr"/>
            <a:r>
              <a:rPr lang="cs-CZ" sz="1200" b="1" dirty="0"/>
              <a:t>(společný zmocněnec)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9198060" y="4422219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Společný</a:t>
            </a:r>
          </a:p>
          <a:p>
            <a:pPr algn="ctr"/>
            <a:r>
              <a:rPr lang="cs-CZ" sz="1400" b="1" dirty="0"/>
              <a:t>zástupce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5975590" y="1240377"/>
            <a:ext cx="2735002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Osoba jednající jménem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975591" y="4442948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6528692" y="3432289"/>
            <a:ext cx="0" cy="13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6744717" y="3432289"/>
            <a:ext cx="1955" cy="13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8044539" y="4390778"/>
            <a:ext cx="1955" cy="13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0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70"/>
    </mc:Choice>
    <mc:Fallback xmlns="">
      <p:transition spd="slow" advTm="5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2.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Základní informace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Způsoby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Druhy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Formulářová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Přehled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Daňové tvrzení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Vady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Opožděné podání či nepodání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447928" y="3129935"/>
            <a:ext cx="1800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Podatel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544272" y="2852937"/>
            <a:ext cx="1800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Správce daně</a:t>
            </a:r>
          </a:p>
        </p:txBody>
      </p:sp>
      <p:cxnSp>
        <p:nvCxnSpPr>
          <p:cNvPr id="8" name="Přímá spojnice se šipkou 7"/>
          <p:cNvCxnSpPr>
            <a:stCxn id="4" idx="3"/>
            <a:endCxn id="7" idx="1"/>
          </p:cNvCxnSpPr>
          <p:nvPr/>
        </p:nvCxnSpPr>
        <p:spPr>
          <a:xfrm>
            <a:off x="7248128" y="3453101"/>
            <a:ext cx="1296144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Letter"/>
          <p:cNvSpPr>
            <a:spLocks noEditPoints="1" noChangeArrowheads="1"/>
          </p:cNvSpPr>
          <p:nvPr/>
        </p:nvSpPr>
        <p:spPr bwMode="auto">
          <a:xfrm>
            <a:off x="7392145" y="2780928"/>
            <a:ext cx="881447" cy="43204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31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57"/>
    </mc:Choice>
    <mc:Fallback xmlns="">
      <p:transition spd="slow" advTm="8305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Základní informace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podání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úkon osoby zúčastněné na správě daní vůči správci daně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posuzování podání podle skutečného obsahu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náležitosti podání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podatel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účinnost podání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změna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vzetí zpět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20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780"/>
    </mc:Choice>
    <mc:Fallback xmlns="">
      <p:transition spd="slow" advTm="18678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6200</TotalTime>
  <Words>1758</Words>
  <Application>Microsoft Office PowerPoint</Application>
  <PresentationFormat>Širokoúhlá obrazovka</PresentationFormat>
  <Paragraphs>542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Gill Sans MT</vt:lpstr>
      <vt:lpstr>Motiv Office</vt:lpstr>
      <vt:lpstr>Komunikace při správě daní</vt:lpstr>
      <vt:lpstr>Osnova</vt:lpstr>
      <vt:lpstr>1. Jednání při správě daní</vt:lpstr>
      <vt:lpstr>A. Jednání přímé</vt:lpstr>
      <vt:lpstr>A. Jednání přímé</vt:lpstr>
      <vt:lpstr>B. Jednání nepřímé</vt:lpstr>
      <vt:lpstr>C. Shrnutí</vt:lpstr>
      <vt:lpstr>2. Podání</vt:lpstr>
      <vt:lpstr>A. Základní informace</vt:lpstr>
      <vt:lpstr>B. Způsoby podání</vt:lpstr>
      <vt:lpstr>C. Druhy podání</vt:lpstr>
      <vt:lpstr>D. Formulářová podání</vt:lpstr>
      <vt:lpstr>D. Formulářová podání</vt:lpstr>
      <vt:lpstr>D. Formulářová podání</vt:lpstr>
      <vt:lpstr>E. Přehled podání</vt:lpstr>
      <vt:lpstr>F. Daňová tvrzení</vt:lpstr>
      <vt:lpstr>G.  Vady podání</vt:lpstr>
      <vt:lpstr>H. Opožděné podání či nepodání</vt:lpstr>
      <vt:lpstr>3. Doručování</vt:lpstr>
      <vt:lpstr>A. Pojem a principy</vt:lpstr>
      <vt:lpstr>B. Způsoby doručování</vt:lpstr>
      <vt:lpstr>C. Účinky doručení</vt:lpstr>
      <vt:lpstr>D. Mezinárodní spolupráce při doručování</vt:lpstr>
      <vt:lpstr>I. Právní základ mezinárodní spolupráce při doručování</vt:lpstr>
      <vt:lpstr>II. Doručování do ciziny</vt:lpstr>
      <vt:lpstr>III. Doručování pro cizinu</vt:lpstr>
      <vt:lpstr>4. Nahlížení do spisu</vt:lpstr>
      <vt:lpstr>5. Poskytování informací mezi správcem daně a jinými OVM</vt:lpstr>
      <vt:lpstr>A. Daňová mlčenlivost</vt:lpstr>
      <vt:lpstr>B. Poskytování informací správcem daně</vt:lpstr>
      <vt:lpstr>B. Poskytování informací správcem daně (pokračování)</vt:lpstr>
      <vt:lpstr>C. Poskytování informací správci daně</vt:lpstr>
      <vt:lpstr>D. Způsob poskytování informací správci daně</vt:lpstr>
      <vt:lpstr>Rozsudek NSS 4 Afs 177/2016-35</vt:lpstr>
      <vt:lpstr>Prezentace aplikace PowerPoint</vt:lpstr>
      <vt:lpstr>E. DAC 5</vt:lpstr>
      <vt:lpstr>6. Sdělování informací veřejnosti</vt:lpstr>
      <vt:lpstr>A. Způsoby sdělování informací</vt:lpstr>
      <vt:lpstr>B. Úřední deska</vt:lpstr>
      <vt:lpstr>C. Finanční zpravodaj</vt:lpstr>
      <vt:lpstr>Komunikaci při správě daní vévodí zásada vstřícnosti!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při správě daní</dc:title>
  <dc:creator>Michal Tuláček</dc:creator>
  <cp:lastModifiedBy>Tuláček Michal JUDr. Mgr. Ph.D.</cp:lastModifiedBy>
  <cp:revision>39</cp:revision>
  <dcterms:created xsi:type="dcterms:W3CDTF">2019-10-19T15:43:11Z</dcterms:created>
  <dcterms:modified xsi:type="dcterms:W3CDTF">2022-10-15T11:31:03Z</dcterms:modified>
</cp:coreProperties>
</file>