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7" r:id="rId4"/>
    <p:sldId id="368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263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AF3E0-73AF-4B5D-B461-292278B56FC2}" v="1" dt="2023-10-21T19:18:12.866"/>
    <p1510:client id="{F60B45EF-9BB1-4B8C-88F4-19C55317FC67}" v="20" dt="2023-10-21T18:55:33.16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75265" autoAdjust="0"/>
  </p:normalViewPr>
  <p:slideViewPr>
    <p:cSldViewPr snapToGrid="0" showGuides="1">
      <p:cViewPr varScale="1">
        <p:scale>
          <a:sx n="58" d="100"/>
          <a:sy n="58" d="100"/>
        </p:scale>
        <p:origin x="164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CDA3D270-022D-491B-8894-4912ED3FC948}"/>
    <pc:docChg chg="modSld">
      <pc:chgData name="Radim Boháč" userId="e5098a9a-6a28-40ce-ac6e-47e9b8c9add8" providerId="ADAL" clId="{CDA3D270-022D-491B-8894-4912ED3FC948}" dt="2023-10-21T17:40:33.616" v="6" actId="20577"/>
      <pc:docMkLst>
        <pc:docMk/>
      </pc:docMkLst>
      <pc:sldChg chg="modSp mod">
        <pc:chgData name="Radim Boháč" userId="e5098a9a-6a28-40ce-ac6e-47e9b8c9add8" providerId="ADAL" clId="{CDA3D270-022D-491B-8894-4912ED3FC948}" dt="2023-10-21T17:40:33.616" v="6" actId="20577"/>
        <pc:sldMkLst>
          <pc:docMk/>
          <pc:sldMk cId="4086439368" sldId="256"/>
        </pc:sldMkLst>
        <pc:spChg chg="mod">
          <ac:chgData name="Radim Boháč" userId="e5098a9a-6a28-40ce-ac6e-47e9b8c9add8" providerId="ADAL" clId="{CDA3D270-022D-491B-8894-4912ED3FC948}" dt="2023-10-21T17:40:33.616" v="6" actId="20577"/>
          <ac:spMkLst>
            <pc:docMk/>
            <pc:sldMk cId="4086439368" sldId="256"/>
            <ac:spMk id="7" creationId="{789D5057-A154-4798-978D-6C9909FC8D3F}"/>
          </ac:spMkLst>
        </pc:spChg>
      </pc:sldChg>
    </pc:docChg>
  </pc:docChgLst>
  <pc:docChgLst>
    <pc:chgData name="Radim Boháč" userId="e5098a9a-6a28-40ce-ac6e-47e9b8c9add8" providerId="ADAL" clId="{F60B45EF-9BB1-4B8C-88F4-19C55317FC67}"/>
    <pc:docChg chg="modSld">
      <pc:chgData name="Radim Boháč" userId="e5098a9a-6a28-40ce-ac6e-47e9b8c9add8" providerId="ADAL" clId="{F60B45EF-9BB1-4B8C-88F4-19C55317FC67}" dt="2023-10-21T18:55:33.162" v="29"/>
      <pc:docMkLst>
        <pc:docMk/>
      </pc:docMkLst>
      <pc:sldChg chg="addSp delSp modSp mod modTransition modAnim">
        <pc:chgData name="Radim Boháč" userId="e5098a9a-6a28-40ce-ac6e-47e9b8c9add8" providerId="ADAL" clId="{F60B45EF-9BB1-4B8C-88F4-19C55317FC67}" dt="2023-10-21T18:08:50.805" v="8"/>
        <pc:sldMkLst>
          <pc:docMk/>
          <pc:sldMk cId="4086439368" sldId="256"/>
        </pc:sldMkLst>
        <pc:picChg chg="add del mod ord">
          <ac:chgData name="Radim Boháč" userId="e5098a9a-6a28-40ce-ac6e-47e9b8c9add8" providerId="ADAL" clId="{F60B45EF-9BB1-4B8C-88F4-19C55317FC67}" dt="2023-10-21T18:05:34.862" v="2"/>
          <ac:picMkLst>
            <pc:docMk/>
            <pc:sldMk cId="4086439368" sldId="256"/>
            <ac:picMk id="3" creationId="{AF1072E1-275B-007B-6CDD-AB639D152462}"/>
          </ac:picMkLst>
        </pc:picChg>
        <pc:picChg chg="del">
          <ac:chgData name="Radim Boháč" userId="e5098a9a-6a28-40ce-ac6e-47e9b8c9add8" providerId="ADAL" clId="{F60B45EF-9BB1-4B8C-88F4-19C55317FC67}" dt="2023-10-21T18:05:17.494" v="1"/>
          <ac:picMkLst>
            <pc:docMk/>
            <pc:sldMk cId="4086439368" sldId="256"/>
            <ac:picMk id="4" creationId="{C43727DD-318F-4E73-9D5D-C03833B0E4A7}"/>
          </ac:picMkLst>
        </pc:picChg>
        <pc:picChg chg="add del mod">
          <ac:chgData name="Radim Boháč" userId="e5098a9a-6a28-40ce-ac6e-47e9b8c9add8" providerId="ADAL" clId="{F60B45EF-9BB1-4B8C-88F4-19C55317FC67}" dt="2023-10-21T18:06:36.103" v="4"/>
          <ac:picMkLst>
            <pc:docMk/>
            <pc:sldMk cId="4086439368" sldId="256"/>
            <ac:picMk id="5" creationId="{08CEA1AD-C049-E6BF-B24C-A51E869B78AC}"/>
          </ac:picMkLst>
        </pc:picChg>
        <pc:picChg chg="add del mod ord">
          <ac:chgData name="Radim Boháč" userId="e5098a9a-6a28-40ce-ac6e-47e9b8c9add8" providerId="ADAL" clId="{F60B45EF-9BB1-4B8C-88F4-19C55317FC67}" dt="2023-10-21T18:07:10.424" v="5"/>
          <ac:picMkLst>
            <pc:docMk/>
            <pc:sldMk cId="4086439368" sldId="256"/>
            <ac:picMk id="12" creationId="{3DABEBBB-F4B8-569D-7067-4BE8ADD16573}"/>
          </ac:picMkLst>
        </pc:picChg>
        <pc:picChg chg="add del mod">
          <ac:chgData name="Radim Boháč" userId="e5098a9a-6a28-40ce-ac6e-47e9b8c9add8" providerId="ADAL" clId="{F60B45EF-9BB1-4B8C-88F4-19C55317FC67}" dt="2023-10-21T18:08:19.483" v="7"/>
          <ac:picMkLst>
            <pc:docMk/>
            <pc:sldMk cId="4086439368" sldId="256"/>
            <ac:picMk id="13" creationId="{E5A75430-454C-1D1D-4FDE-1A0CD5DD7B45}"/>
          </ac:picMkLst>
        </pc:picChg>
        <pc:picChg chg="add del mod ord">
          <ac:chgData name="Radim Boháč" userId="e5098a9a-6a28-40ce-ac6e-47e9b8c9add8" providerId="ADAL" clId="{F60B45EF-9BB1-4B8C-88F4-19C55317FC67}" dt="2023-10-21T18:08:50.805" v="8"/>
          <ac:picMkLst>
            <pc:docMk/>
            <pc:sldMk cId="4086439368" sldId="256"/>
            <ac:picMk id="18" creationId="{B5793078-E148-6589-A78E-A51232E70855}"/>
          </ac:picMkLst>
        </pc:picChg>
        <pc:picChg chg="add mod">
          <ac:chgData name="Radim Boháč" userId="e5098a9a-6a28-40ce-ac6e-47e9b8c9add8" providerId="ADAL" clId="{F60B45EF-9BB1-4B8C-88F4-19C55317FC67}" dt="2023-10-21T18:08:50.805" v="8"/>
          <ac:picMkLst>
            <pc:docMk/>
            <pc:sldMk cId="4086439368" sldId="256"/>
            <ac:picMk id="19" creationId="{1F722834-7AE5-B269-9EC2-D347EEE16470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1:42.329" v="11"/>
        <pc:sldMkLst>
          <pc:docMk/>
          <pc:sldMk cId="3502611888" sldId="337"/>
        </pc:sldMkLst>
        <pc:picChg chg="add del mod ord">
          <ac:chgData name="Radim Boháč" userId="e5098a9a-6a28-40ce-ac6e-47e9b8c9add8" providerId="ADAL" clId="{F60B45EF-9BB1-4B8C-88F4-19C55317FC67}" dt="2023-10-21T18:51:42.329" v="11"/>
          <ac:picMkLst>
            <pc:docMk/>
            <pc:sldMk cId="3502611888" sldId="337"/>
            <ac:picMk id="6" creationId="{5D419BB8-C991-E75F-0046-47911F37D899}"/>
          </ac:picMkLst>
        </pc:picChg>
        <pc:picChg chg="add mod">
          <ac:chgData name="Radim Boháč" userId="e5098a9a-6a28-40ce-ac6e-47e9b8c9add8" providerId="ADAL" clId="{F60B45EF-9BB1-4B8C-88F4-19C55317FC67}" dt="2023-10-21T18:51:42.329" v="11"/>
          <ac:picMkLst>
            <pc:docMk/>
            <pc:sldMk cId="3502611888" sldId="337"/>
            <ac:picMk id="7" creationId="{09C291B2-71F6-3D3F-94EE-03BE4C510A87}"/>
          </ac:picMkLst>
        </pc:picChg>
        <pc:picChg chg="del">
          <ac:chgData name="Radim Boháč" userId="e5098a9a-6a28-40ce-ac6e-47e9b8c9add8" providerId="ADAL" clId="{F60B45EF-9BB1-4B8C-88F4-19C55317FC67}" dt="2023-10-21T18:48:00.384" v="10"/>
          <ac:picMkLst>
            <pc:docMk/>
            <pc:sldMk cId="3502611888" sldId="337"/>
            <ac:picMk id="15" creationId="{372872BA-BA65-F3D0-AF54-C22207254283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2:57.272" v="14"/>
        <pc:sldMkLst>
          <pc:docMk/>
          <pc:sldMk cId="3502611888" sldId="341"/>
        </pc:sldMkLst>
        <pc:picChg chg="add del mod ord">
          <ac:chgData name="Radim Boháč" userId="e5098a9a-6a28-40ce-ac6e-47e9b8c9add8" providerId="ADAL" clId="{F60B45EF-9BB1-4B8C-88F4-19C55317FC67}" dt="2023-10-21T18:52:57.272" v="14"/>
          <ac:picMkLst>
            <pc:docMk/>
            <pc:sldMk cId="3502611888" sldId="341"/>
            <ac:picMk id="9" creationId="{BB52425E-209F-AABA-E5DB-76CA63B08ABB}"/>
          </ac:picMkLst>
        </pc:picChg>
        <pc:picChg chg="add mod">
          <ac:chgData name="Radim Boháč" userId="e5098a9a-6a28-40ce-ac6e-47e9b8c9add8" providerId="ADAL" clId="{F60B45EF-9BB1-4B8C-88F4-19C55317FC67}" dt="2023-10-21T18:52:57.272" v="14"/>
          <ac:picMkLst>
            <pc:docMk/>
            <pc:sldMk cId="3502611888" sldId="341"/>
            <ac:picMk id="10" creationId="{5607CE2A-5269-9D6D-5DD8-FFBBEBDE359B}"/>
          </ac:picMkLst>
        </pc:picChg>
        <pc:picChg chg="del">
          <ac:chgData name="Radim Boháč" userId="e5098a9a-6a28-40ce-ac6e-47e9b8c9add8" providerId="ADAL" clId="{F60B45EF-9BB1-4B8C-88F4-19C55317FC67}" dt="2023-10-21T18:52:17.096" v="13"/>
          <ac:picMkLst>
            <pc:docMk/>
            <pc:sldMk cId="3502611888" sldId="341"/>
            <ac:picMk id="14" creationId="{B31A2ACF-FA4A-EC46-3316-78EE4D2184C5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3:30.469" v="17"/>
        <pc:sldMkLst>
          <pc:docMk/>
          <pc:sldMk cId="3502611888" sldId="342"/>
        </pc:sldMkLst>
        <pc:picChg chg="add del mod ord">
          <ac:chgData name="Radim Boháč" userId="e5098a9a-6a28-40ce-ac6e-47e9b8c9add8" providerId="ADAL" clId="{F60B45EF-9BB1-4B8C-88F4-19C55317FC67}" dt="2023-10-21T18:53:30.469" v="17"/>
          <ac:picMkLst>
            <pc:docMk/>
            <pc:sldMk cId="3502611888" sldId="342"/>
            <ac:picMk id="9" creationId="{64802F95-1C63-14F5-086D-01599385079B}"/>
          </ac:picMkLst>
        </pc:picChg>
        <pc:picChg chg="add mod">
          <ac:chgData name="Radim Boháč" userId="e5098a9a-6a28-40ce-ac6e-47e9b8c9add8" providerId="ADAL" clId="{F60B45EF-9BB1-4B8C-88F4-19C55317FC67}" dt="2023-10-21T18:53:30.469" v="17"/>
          <ac:picMkLst>
            <pc:docMk/>
            <pc:sldMk cId="3502611888" sldId="342"/>
            <ac:picMk id="10" creationId="{DF933301-0ECB-9955-8EEF-F380D096A022}"/>
          </ac:picMkLst>
        </pc:picChg>
        <pc:picChg chg="del">
          <ac:chgData name="Radim Boháč" userId="e5098a9a-6a28-40ce-ac6e-47e9b8c9add8" providerId="ADAL" clId="{F60B45EF-9BB1-4B8C-88F4-19C55317FC67}" dt="2023-10-21T18:53:06.371" v="16"/>
          <ac:picMkLst>
            <pc:docMk/>
            <pc:sldMk cId="3502611888" sldId="342"/>
            <ac:picMk id="11" creationId="{6DE14CF3-F1AE-80E5-7CF8-2236C8FD4078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3:55.705" v="20"/>
        <pc:sldMkLst>
          <pc:docMk/>
          <pc:sldMk cId="3502611888" sldId="343"/>
        </pc:sldMkLst>
        <pc:picChg chg="add del mod ord">
          <ac:chgData name="Radim Boháč" userId="e5098a9a-6a28-40ce-ac6e-47e9b8c9add8" providerId="ADAL" clId="{F60B45EF-9BB1-4B8C-88F4-19C55317FC67}" dt="2023-10-21T18:53:55.705" v="20"/>
          <ac:picMkLst>
            <pc:docMk/>
            <pc:sldMk cId="3502611888" sldId="343"/>
            <ac:picMk id="9" creationId="{B1E49CD7-A062-151C-9744-5E74F56FE1C4}"/>
          </ac:picMkLst>
        </pc:picChg>
        <pc:picChg chg="add mod">
          <ac:chgData name="Radim Boháč" userId="e5098a9a-6a28-40ce-ac6e-47e9b8c9add8" providerId="ADAL" clId="{F60B45EF-9BB1-4B8C-88F4-19C55317FC67}" dt="2023-10-21T18:53:55.705" v="20"/>
          <ac:picMkLst>
            <pc:docMk/>
            <pc:sldMk cId="3502611888" sldId="343"/>
            <ac:picMk id="10" creationId="{67D5A684-E439-6ED3-5CB3-9AC8ACEA21AE}"/>
          </ac:picMkLst>
        </pc:picChg>
        <pc:picChg chg="del">
          <ac:chgData name="Radim Boháč" userId="e5098a9a-6a28-40ce-ac6e-47e9b8c9add8" providerId="ADAL" clId="{F60B45EF-9BB1-4B8C-88F4-19C55317FC67}" dt="2023-10-21T18:53:34.922" v="19"/>
          <ac:picMkLst>
            <pc:docMk/>
            <pc:sldMk cId="3502611888" sldId="343"/>
            <ac:picMk id="11" creationId="{21689B2C-788C-A462-DACC-3223FD8EF11C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4:11.236" v="23"/>
        <pc:sldMkLst>
          <pc:docMk/>
          <pc:sldMk cId="3502611888" sldId="344"/>
        </pc:sldMkLst>
        <pc:picChg chg="add del mod ord">
          <ac:chgData name="Radim Boháč" userId="e5098a9a-6a28-40ce-ac6e-47e9b8c9add8" providerId="ADAL" clId="{F60B45EF-9BB1-4B8C-88F4-19C55317FC67}" dt="2023-10-21T18:54:11.236" v="23"/>
          <ac:picMkLst>
            <pc:docMk/>
            <pc:sldMk cId="3502611888" sldId="344"/>
            <ac:picMk id="9" creationId="{66F57024-ABAF-4405-EF14-4A6D91E718FA}"/>
          </ac:picMkLst>
        </pc:picChg>
        <pc:picChg chg="add mod">
          <ac:chgData name="Radim Boháč" userId="e5098a9a-6a28-40ce-ac6e-47e9b8c9add8" providerId="ADAL" clId="{F60B45EF-9BB1-4B8C-88F4-19C55317FC67}" dt="2023-10-21T18:54:11.236" v="23"/>
          <ac:picMkLst>
            <pc:docMk/>
            <pc:sldMk cId="3502611888" sldId="344"/>
            <ac:picMk id="10" creationId="{4613F7E4-A4B8-A0D9-CD37-52A5DB58BDD5}"/>
          </ac:picMkLst>
        </pc:picChg>
        <pc:picChg chg="del">
          <ac:chgData name="Radim Boháč" userId="e5098a9a-6a28-40ce-ac6e-47e9b8c9add8" providerId="ADAL" clId="{F60B45EF-9BB1-4B8C-88F4-19C55317FC67}" dt="2023-10-21T18:53:58.989" v="22"/>
          <ac:picMkLst>
            <pc:docMk/>
            <pc:sldMk cId="3502611888" sldId="344"/>
            <ac:picMk id="11" creationId="{CF1412A2-6DCC-D713-EC0F-35E8FF204BC6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4:51.947" v="26"/>
        <pc:sldMkLst>
          <pc:docMk/>
          <pc:sldMk cId="3502611888" sldId="345"/>
        </pc:sldMkLst>
        <pc:picChg chg="add del mod ord">
          <ac:chgData name="Radim Boháč" userId="e5098a9a-6a28-40ce-ac6e-47e9b8c9add8" providerId="ADAL" clId="{F60B45EF-9BB1-4B8C-88F4-19C55317FC67}" dt="2023-10-21T18:54:51.947" v="26"/>
          <ac:picMkLst>
            <pc:docMk/>
            <pc:sldMk cId="3502611888" sldId="345"/>
            <ac:picMk id="9" creationId="{7DB25964-8692-78D5-F4F6-C27EE37671B5}"/>
          </ac:picMkLst>
        </pc:picChg>
        <pc:picChg chg="add mod">
          <ac:chgData name="Radim Boháč" userId="e5098a9a-6a28-40ce-ac6e-47e9b8c9add8" providerId="ADAL" clId="{F60B45EF-9BB1-4B8C-88F4-19C55317FC67}" dt="2023-10-21T18:54:51.947" v="26"/>
          <ac:picMkLst>
            <pc:docMk/>
            <pc:sldMk cId="3502611888" sldId="345"/>
            <ac:picMk id="10" creationId="{ADCFA6CA-695E-9B8C-C376-00E23A3D5918}"/>
          </ac:picMkLst>
        </pc:picChg>
        <pc:picChg chg="del">
          <ac:chgData name="Radim Boháč" userId="e5098a9a-6a28-40ce-ac6e-47e9b8c9add8" providerId="ADAL" clId="{F60B45EF-9BB1-4B8C-88F4-19C55317FC67}" dt="2023-10-21T18:54:15.252" v="25"/>
          <ac:picMkLst>
            <pc:docMk/>
            <pc:sldMk cId="3502611888" sldId="345"/>
            <ac:picMk id="11" creationId="{29B1A907-316A-8DAD-2E19-BF9D4CB11A62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5:33.162" v="29"/>
        <pc:sldMkLst>
          <pc:docMk/>
          <pc:sldMk cId="3502611888" sldId="349"/>
        </pc:sldMkLst>
        <pc:picChg chg="add del mod ord">
          <ac:chgData name="Radim Boháč" userId="e5098a9a-6a28-40ce-ac6e-47e9b8c9add8" providerId="ADAL" clId="{F60B45EF-9BB1-4B8C-88F4-19C55317FC67}" dt="2023-10-21T18:55:33.162" v="29"/>
          <ac:picMkLst>
            <pc:docMk/>
            <pc:sldMk cId="3502611888" sldId="349"/>
            <ac:picMk id="7" creationId="{F01E04F7-4B1C-14B8-8AAA-6405AC377C8A}"/>
          </ac:picMkLst>
        </pc:picChg>
        <pc:picChg chg="add mod">
          <ac:chgData name="Radim Boháč" userId="e5098a9a-6a28-40ce-ac6e-47e9b8c9add8" providerId="ADAL" clId="{F60B45EF-9BB1-4B8C-88F4-19C55317FC67}" dt="2023-10-21T18:55:33.162" v="29"/>
          <ac:picMkLst>
            <pc:docMk/>
            <pc:sldMk cId="3502611888" sldId="349"/>
            <ac:picMk id="8" creationId="{07AA26B3-1D48-4741-376A-E3ACC060BF55}"/>
          </ac:picMkLst>
        </pc:picChg>
        <pc:picChg chg="del">
          <ac:chgData name="Radim Boháč" userId="e5098a9a-6a28-40ce-ac6e-47e9b8c9add8" providerId="ADAL" clId="{F60B45EF-9BB1-4B8C-88F4-19C55317FC67}" dt="2023-10-21T18:55:08.278" v="28"/>
          <ac:picMkLst>
            <pc:docMk/>
            <pc:sldMk cId="3502611888" sldId="349"/>
            <ac:picMk id="16" creationId="{D6474797-3B50-F8A2-AD40-997D4F8FECC9}"/>
          </ac:picMkLst>
        </pc:picChg>
      </pc:sldChg>
    </pc:docChg>
  </pc:docChgLst>
  <pc:docChgLst>
    <pc:chgData name="Radim Boháč" userId="e5098a9a-6a28-40ce-ac6e-47e9b8c9add8" providerId="ADAL" clId="{90BAF3E0-73AF-4B5D-B461-292278B56FC2}"/>
    <pc:docChg chg="modSld">
      <pc:chgData name="Radim Boháč" userId="e5098a9a-6a28-40ce-ac6e-47e9b8c9add8" providerId="ADAL" clId="{90BAF3E0-73AF-4B5D-B461-292278B56FC2}" dt="2023-10-21T19:18:12.866" v="0"/>
      <pc:docMkLst>
        <pc:docMk/>
      </pc:docMkLst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4086439368" sldId="256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4086439368" sldId="256"/>
            <ac:picMk id="19" creationId="{1F722834-7AE5-B269-9EC2-D347EEE16470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188188334" sldId="257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188188334" sldId="257"/>
            <ac:picMk id="16" creationId="{E76A6FD1-B27A-5100-4737-8B2CCF796F21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297342884" sldId="263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297342884" sldId="263"/>
            <ac:picMk id="12" creationId="{1252DF1E-4C97-1D0D-9092-ACFC72D59D0E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1759984850" sldId="297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1759984850" sldId="297"/>
            <ac:picMk id="12" creationId="{3AA1FC3A-0E24-17AE-FB7A-ACF7E9F08B5F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34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34"/>
            <ac:picMk id="12" creationId="{B8FC3B8B-AF90-4E66-9C7D-95D024C145C4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35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35"/>
            <ac:picMk id="16" creationId="{EC6A2630-B6CB-F930-4997-E42C8E1A3B47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36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36"/>
            <ac:picMk id="20" creationId="{EA0FFFFF-0E45-88CB-96A2-6F55682969CC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37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37"/>
            <ac:picMk id="7" creationId="{09C291B2-71F6-3D3F-94EE-03BE4C510A87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38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38"/>
            <ac:picMk id="12" creationId="{6C9948F4-0F6A-FD2F-D3D5-3517C18DDC26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39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39"/>
            <ac:picMk id="12" creationId="{5F3E6BC8-FB8D-ED2C-405C-D0988E4ADFC6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0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0"/>
            <ac:picMk id="12" creationId="{C6BA9270-02B7-B69C-8423-64190A8D8F74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1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1"/>
            <ac:picMk id="10" creationId="{5607CE2A-5269-9D6D-5DD8-FFBBEBDE359B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2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2"/>
            <ac:picMk id="10" creationId="{DF933301-0ECB-9955-8EEF-F380D096A022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3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3"/>
            <ac:picMk id="10" creationId="{67D5A684-E439-6ED3-5CB3-9AC8ACEA21AE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4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4"/>
            <ac:picMk id="10" creationId="{4613F7E4-A4B8-A0D9-CD37-52A5DB58BDD5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5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5"/>
            <ac:picMk id="10" creationId="{ADCFA6CA-695E-9B8C-C376-00E23A3D5918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6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6"/>
            <ac:picMk id="18" creationId="{7A37FA77-74D2-BE1A-D53D-87C78247366C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7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7"/>
            <ac:picMk id="13" creationId="{1156BEA3-3073-C82E-3607-182DF0F51E68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8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8"/>
            <ac:picMk id="12" creationId="{68407974-3471-FCD7-E4E4-EF772794E5E2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49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49"/>
            <ac:picMk id="8" creationId="{07AA26B3-1D48-4741-376A-E3ACC060BF55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51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51"/>
            <ac:picMk id="16" creationId="{E2D19428-1E47-128A-41C9-D68C13B51435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52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52"/>
            <ac:picMk id="12" creationId="{FA7A7ED0-DE3D-3F68-E19A-E06CC8746DDE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53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53"/>
            <ac:picMk id="12" creationId="{3544FF68-1F7D-BB7F-B64F-953738B2BC2A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54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54"/>
            <ac:picMk id="13" creationId="{5C0027DB-1061-BE17-6FA7-291A4C34438C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55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55"/>
            <ac:picMk id="17" creationId="{CB641346-904A-AAA7-3364-2047B8B348F3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56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56"/>
            <ac:picMk id="12" creationId="{805C908E-756E-2340-E770-7396541D5422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57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57"/>
            <ac:picMk id="12" creationId="{5EF539E9-4C70-7DB0-6DE8-7E685AC00E06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58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58"/>
            <ac:picMk id="12" creationId="{725AC30F-CF9E-33C3-BEAF-E3F8ACC7E58E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59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59"/>
            <ac:picMk id="12" creationId="{DE78F53B-01D0-2FD0-7FC5-EBE492187822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60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60"/>
            <ac:picMk id="12" creationId="{A0935373-C820-2376-5F94-F4E334A94694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61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61"/>
            <ac:picMk id="12" creationId="{34B3F8CF-9FBC-440D-B8BF-D164AB09758C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62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62"/>
            <ac:picMk id="13" creationId="{CDF8AE57-071B-D583-FBE9-4C72C28DB0DD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63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63"/>
            <ac:picMk id="12" creationId="{0C80ED75-8000-557F-0FE6-12C3BDCCA4E1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64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64"/>
            <ac:picMk id="16" creationId="{1CB2E5BD-7ADF-2DEF-E484-B28B7E8A4676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65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65"/>
            <ac:picMk id="15" creationId="{A1814BE4-C9D1-FE4B-CD6F-C83B3CC1CBFE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502611888" sldId="366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502611888" sldId="366"/>
            <ac:picMk id="12" creationId="{5C1D7D9C-5F48-685D-7014-B64FB43A7F45}"/>
          </ac:picMkLst>
        </pc:picChg>
      </pc:sldChg>
      <pc:sldChg chg="delSp modTransition modAnim">
        <pc:chgData name="Radim Boháč" userId="e5098a9a-6a28-40ce-ac6e-47e9b8c9add8" providerId="ADAL" clId="{90BAF3E0-73AF-4B5D-B461-292278B56FC2}" dt="2023-10-21T19:18:12.866" v="0"/>
        <pc:sldMkLst>
          <pc:docMk/>
          <pc:sldMk cId="3110226550" sldId="368"/>
        </pc:sldMkLst>
        <pc:picChg chg="del">
          <ac:chgData name="Radim Boháč" userId="e5098a9a-6a28-40ce-ac6e-47e9b8c9add8" providerId="ADAL" clId="{90BAF3E0-73AF-4B5D-B461-292278B56FC2}" dt="2023-10-21T19:18:12.866" v="0"/>
          <ac:picMkLst>
            <pc:docMk/>
            <pc:sldMk cId="3110226550" sldId="368"/>
            <ac:picMk id="12" creationId="{F89D43C1-D716-7D9B-6CE5-063E9D9A96A6}"/>
          </ac:picMkLst>
        </pc:picChg>
      </pc:sldChg>
    </pc:docChg>
  </pc:docChgLst>
  <pc:docChgLst>
    <pc:chgData name="Radim Boháč" userId="e5098a9a-6a28-40ce-ac6e-47e9b8c9add8" providerId="ADAL" clId="{786571AB-F33E-45F8-A4A1-F99D205DED89}"/>
    <pc:docChg chg="custSel modSld">
      <pc:chgData name="Radim Boháč" userId="e5098a9a-6a28-40ce-ac6e-47e9b8c9add8" providerId="ADAL" clId="{786571AB-F33E-45F8-A4A1-F99D205DED89}" dt="2023-03-19T18:53:55.767" v="125" actId="20577"/>
      <pc:docMkLst>
        <pc:docMk/>
      </pc:docMkLst>
      <pc:sldChg chg="modSp mod">
        <pc:chgData name="Radim Boháč" userId="e5098a9a-6a28-40ce-ac6e-47e9b8c9add8" providerId="ADAL" clId="{786571AB-F33E-45F8-A4A1-F99D205DED89}" dt="2023-03-16T20:38:33.557" v="1" actId="20577"/>
        <pc:sldMkLst>
          <pc:docMk/>
          <pc:sldMk cId="4086439368" sldId="256"/>
        </pc:sldMkLst>
        <pc:spChg chg="mod">
          <ac:chgData name="Radim Boháč" userId="e5098a9a-6a28-40ce-ac6e-47e9b8c9add8" providerId="ADAL" clId="{786571AB-F33E-45F8-A4A1-F99D205DED89}" dt="2023-03-16T20:38:33.557" v="1" actId="20577"/>
          <ac:spMkLst>
            <pc:docMk/>
            <pc:sldMk cId="4086439368" sldId="256"/>
            <ac:spMk id="7" creationId="{789D5057-A154-4798-978D-6C9909FC8D3F}"/>
          </ac:spMkLst>
        </pc:spChg>
      </pc:sldChg>
      <pc:sldChg chg="modSp mod">
        <pc:chgData name="Radim Boháč" userId="e5098a9a-6a28-40ce-ac6e-47e9b8c9add8" providerId="ADAL" clId="{786571AB-F33E-45F8-A4A1-F99D205DED89}" dt="2023-03-16T20:39:43.659" v="5" actId="20577"/>
        <pc:sldMkLst>
          <pc:docMk/>
          <pc:sldMk cId="297342884" sldId="263"/>
        </pc:sldMkLst>
        <pc:spChg chg="mod">
          <ac:chgData name="Radim Boháč" userId="e5098a9a-6a28-40ce-ac6e-47e9b8c9add8" providerId="ADAL" clId="{786571AB-F33E-45F8-A4A1-F99D205DED89}" dt="2023-03-16T20:39:43.659" v="5" actId="20577"/>
          <ac:spMkLst>
            <pc:docMk/>
            <pc:sldMk cId="297342884" sldId="263"/>
            <ac:spMk id="3" creationId="{F24301BC-71E4-4A67-97E7-DA74E975611B}"/>
          </ac:spMkLst>
        </pc:spChg>
      </pc:sldChg>
      <pc:sldChg chg="modSp mod">
        <pc:chgData name="Radim Boháč" userId="e5098a9a-6a28-40ce-ac6e-47e9b8c9add8" providerId="ADAL" clId="{786571AB-F33E-45F8-A4A1-F99D205DED89}" dt="2023-03-16T21:29:29.874" v="8"/>
        <pc:sldMkLst>
          <pc:docMk/>
          <pc:sldMk cId="3502611888" sldId="336"/>
        </pc:sldMkLst>
        <pc:spChg chg="mod">
          <ac:chgData name="Radim Boháč" userId="e5098a9a-6a28-40ce-ac6e-47e9b8c9add8" providerId="ADAL" clId="{786571AB-F33E-45F8-A4A1-F99D205DED89}" dt="2023-03-16T21:29:29.874" v="8"/>
          <ac:spMkLst>
            <pc:docMk/>
            <pc:sldMk cId="3502611888" sldId="336"/>
            <ac:spMk id="5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6T22:45:12.256" v="56" actId="20577"/>
        <pc:sldMkLst>
          <pc:docMk/>
          <pc:sldMk cId="3502611888" sldId="339"/>
        </pc:sldMkLst>
        <pc:spChg chg="mod">
          <ac:chgData name="Radim Boháč" userId="e5098a9a-6a28-40ce-ac6e-47e9b8c9add8" providerId="ADAL" clId="{786571AB-F33E-45F8-A4A1-F99D205DED89}" dt="2023-03-16T22:45:12.256" v="56" actId="20577"/>
          <ac:spMkLst>
            <pc:docMk/>
            <pc:sldMk cId="3502611888" sldId="339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9T16:58:36.338" v="70" actId="20577"/>
        <pc:sldMkLst>
          <pc:docMk/>
          <pc:sldMk cId="3502611888" sldId="357"/>
        </pc:sldMkLst>
        <pc:spChg chg="mod">
          <ac:chgData name="Radim Boháč" userId="e5098a9a-6a28-40ce-ac6e-47e9b8c9add8" providerId="ADAL" clId="{786571AB-F33E-45F8-A4A1-F99D205DED89}" dt="2023-03-19T16:58:36.338" v="70" actId="20577"/>
          <ac:spMkLst>
            <pc:docMk/>
            <pc:sldMk cId="3502611888" sldId="357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9T17:33:05.121" v="74" actId="14100"/>
        <pc:sldMkLst>
          <pc:docMk/>
          <pc:sldMk cId="3502611888" sldId="362"/>
        </pc:sldMkLst>
        <pc:picChg chg="mod">
          <ac:chgData name="Radim Boháč" userId="e5098a9a-6a28-40ce-ac6e-47e9b8c9add8" providerId="ADAL" clId="{786571AB-F33E-45F8-A4A1-F99D205DED89}" dt="2023-03-19T17:33:05.121" v="74" actId="14100"/>
          <ac:picMkLst>
            <pc:docMk/>
            <pc:sldMk cId="3502611888" sldId="362"/>
            <ac:picMk id="5" creationId="{00000000-0000-0000-0000-000000000000}"/>
          </ac:picMkLst>
        </pc:picChg>
      </pc:sldChg>
      <pc:sldChg chg="modSp mod">
        <pc:chgData name="Radim Boháč" userId="e5098a9a-6a28-40ce-ac6e-47e9b8c9add8" providerId="ADAL" clId="{786571AB-F33E-45F8-A4A1-F99D205DED89}" dt="2023-03-19T18:53:55.767" v="125" actId="20577"/>
        <pc:sldMkLst>
          <pc:docMk/>
          <pc:sldMk cId="3502611888" sldId="364"/>
        </pc:sldMkLst>
        <pc:spChg chg="mod">
          <ac:chgData name="Radim Boháč" userId="e5098a9a-6a28-40ce-ac6e-47e9b8c9add8" providerId="ADAL" clId="{786571AB-F33E-45F8-A4A1-F99D205DED89}" dt="2023-03-19T18:53:55.767" v="125" actId="20577"/>
          <ac:spMkLst>
            <pc:docMk/>
            <pc:sldMk cId="3502611888" sldId="364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6T21:30:18.666" v="48" actId="20577"/>
        <pc:sldMkLst>
          <pc:docMk/>
          <pc:sldMk cId="3110226550" sldId="368"/>
        </pc:sldMkLst>
        <pc:spChg chg="mod">
          <ac:chgData name="Radim Boháč" userId="e5098a9a-6a28-40ce-ac6e-47e9b8c9add8" providerId="ADAL" clId="{786571AB-F33E-45F8-A4A1-F99D205DED89}" dt="2023-03-16T21:30:18.666" v="48" actId="20577"/>
          <ac:spMkLst>
            <pc:docMk/>
            <pc:sldMk cId="3110226550" sldId="368"/>
            <ac:spMk id="3" creationId="{FA8CC2E3-78C7-401D-8B6F-791D7C471981}"/>
          </ac:spMkLst>
        </pc:spChg>
      </pc:sldChg>
    </pc:docChg>
  </pc:docChgLst>
  <pc:docChgLst>
    <pc:chgData name="Radim Boháč" userId="e5098a9a-6a28-40ce-ac6e-47e9b8c9add8" providerId="ADAL" clId="{BC4E22D6-D07E-417E-BBEC-F6EC5411A856}"/>
    <pc:docChg chg="custSel modSld">
      <pc:chgData name="Radim Boháč" userId="e5098a9a-6a28-40ce-ac6e-47e9b8c9add8" providerId="ADAL" clId="{BC4E22D6-D07E-417E-BBEC-F6EC5411A856}" dt="2023-03-19T20:02:43.091" v="256"/>
      <pc:docMkLst>
        <pc:docMk/>
      </pc:docMkLst>
      <pc:sldChg chg="addSp delSp modSp mod modTransition modAnim">
        <pc:chgData name="Radim Boháč" userId="e5098a9a-6a28-40ce-ac6e-47e9b8c9add8" providerId="ADAL" clId="{BC4E22D6-D07E-417E-BBEC-F6EC5411A856}" dt="2023-03-19T19:05:35.524" v="136"/>
        <pc:sldMkLst>
          <pc:docMk/>
          <pc:sldMk cId="4086439368" sldId="256"/>
        </pc:sldMkLst>
        <pc:picChg chg="add del mod">
          <ac:chgData name="Radim Boháč" userId="e5098a9a-6a28-40ce-ac6e-47e9b8c9add8" providerId="ADAL" clId="{BC4E22D6-D07E-417E-BBEC-F6EC5411A856}" dt="2023-03-19T19:05:35.524" v="136"/>
          <ac:picMkLst>
            <pc:docMk/>
            <pc:sldMk cId="4086439368" sldId="256"/>
            <ac:picMk id="3" creationId="{C3C27EE3-F272-681E-F7AD-AABA4CD5FF2A}"/>
          </ac:picMkLst>
        </pc:picChg>
        <pc:picChg chg="add mod">
          <ac:chgData name="Radim Boháč" userId="e5098a9a-6a28-40ce-ac6e-47e9b8c9add8" providerId="ADAL" clId="{BC4E22D6-D07E-417E-BBEC-F6EC5411A856}" dt="2023-03-19T19:05:35.524" v="136"/>
          <ac:picMkLst>
            <pc:docMk/>
            <pc:sldMk cId="4086439368" sldId="256"/>
            <ac:picMk id="4" creationId="{C43727DD-318F-4E73-9D5D-C03833B0E4A7}"/>
          </ac:picMkLst>
        </pc:picChg>
        <pc:picChg chg="del">
          <ac:chgData name="Radim Boháč" userId="e5098a9a-6a28-40ce-ac6e-47e9b8c9add8" providerId="ADAL" clId="{BC4E22D6-D07E-417E-BBEC-F6EC5411A856}" dt="2023-03-19T19:04:53.005" v="135"/>
          <ac:picMkLst>
            <pc:docMk/>
            <pc:sldMk cId="4086439368" sldId="256"/>
            <ac:picMk id="5" creationId="{5271782D-7889-4A01-B214-A34D98DA225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06:31.810" v="139"/>
        <pc:sldMkLst>
          <pc:docMk/>
          <pc:sldMk cId="3188188334" sldId="257"/>
        </pc:sldMkLst>
        <pc:picChg chg="del">
          <ac:chgData name="Radim Boháč" userId="e5098a9a-6a28-40ce-ac6e-47e9b8c9add8" providerId="ADAL" clId="{BC4E22D6-D07E-417E-BBEC-F6EC5411A856}" dt="2023-03-19T19:05:56.076" v="138"/>
          <ac:picMkLst>
            <pc:docMk/>
            <pc:sldMk cId="3188188334" sldId="257"/>
            <ac:picMk id="6" creationId="{4B047628-6D0A-4162-BBFD-370884AD9A51}"/>
          </ac:picMkLst>
        </pc:picChg>
        <pc:picChg chg="add del mod">
          <ac:chgData name="Radim Boháč" userId="e5098a9a-6a28-40ce-ac6e-47e9b8c9add8" providerId="ADAL" clId="{BC4E22D6-D07E-417E-BBEC-F6EC5411A856}" dt="2023-03-19T19:06:31.810" v="139"/>
          <ac:picMkLst>
            <pc:docMk/>
            <pc:sldMk cId="3188188334" sldId="257"/>
            <ac:picMk id="15" creationId="{501775A6-9A0C-27D2-C19E-552A4A897E77}"/>
          </ac:picMkLst>
        </pc:picChg>
        <pc:picChg chg="add mod">
          <ac:chgData name="Radim Boháč" userId="e5098a9a-6a28-40ce-ac6e-47e9b8c9add8" providerId="ADAL" clId="{BC4E22D6-D07E-417E-BBEC-F6EC5411A856}" dt="2023-03-19T19:06:31.810" v="139"/>
          <ac:picMkLst>
            <pc:docMk/>
            <pc:sldMk cId="3188188334" sldId="257"/>
            <ac:picMk id="16" creationId="{E76A6FD1-B27A-5100-4737-8B2CCF796F21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20:02:43.091" v="256"/>
        <pc:sldMkLst>
          <pc:docMk/>
          <pc:sldMk cId="297342884" sldId="263"/>
        </pc:sldMkLst>
        <pc:picChg chg="del">
          <ac:chgData name="Radim Boháč" userId="e5098a9a-6a28-40ce-ac6e-47e9b8c9add8" providerId="ADAL" clId="{BC4E22D6-D07E-417E-BBEC-F6EC5411A856}" dt="2023-03-19T20:02:11.601" v="255"/>
          <ac:picMkLst>
            <pc:docMk/>
            <pc:sldMk cId="297342884" sldId="263"/>
            <ac:picMk id="5" creationId="{3244E735-FAE2-4D08-A85E-C74D508786F4}"/>
          </ac:picMkLst>
        </pc:picChg>
        <pc:picChg chg="add del mod">
          <ac:chgData name="Radim Boháč" userId="e5098a9a-6a28-40ce-ac6e-47e9b8c9add8" providerId="ADAL" clId="{BC4E22D6-D07E-417E-BBEC-F6EC5411A856}" dt="2023-03-19T20:02:43.091" v="256"/>
          <ac:picMkLst>
            <pc:docMk/>
            <pc:sldMk cId="297342884" sldId="263"/>
            <ac:picMk id="11" creationId="{6C3D5E87-F86C-9CF5-D597-9A8BF93A2082}"/>
          </ac:picMkLst>
        </pc:picChg>
        <pc:picChg chg="add mod">
          <ac:chgData name="Radim Boháč" userId="e5098a9a-6a28-40ce-ac6e-47e9b8c9add8" providerId="ADAL" clId="{BC4E22D6-D07E-417E-BBEC-F6EC5411A856}" dt="2023-03-19T20:02:43.091" v="256"/>
          <ac:picMkLst>
            <pc:docMk/>
            <pc:sldMk cId="297342884" sldId="263"/>
            <ac:picMk id="12" creationId="{1252DF1E-4C97-1D0D-9092-ACFC72D59D0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07:45.194" v="142"/>
        <pc:sldMkLst>
          <pc:docMk/>
          <pc:sldMk cId="1759984850" sldId="297"/>
        </pc:sldMkLst>
        <pc:picChg chg="del">
          <ac:chgData name="Radim Boháč" userId="e5098a9a-6a28-40ce-ac6e-47e9b8c9add8" providerId="ADAL" clId="{BC4E22D6-D07E-417E-BBEC-F6EC5411A856}" dt="2023-03-19T19:06:42.224" v="141"/>
          <ac:picMkLst>
            <pc:docMk/>
            <pc:sldMk cId="1759984850" sldId="297"/>
            <ac:picMk id="5" creationId="{B932D36F-0599-4527-8E01-EA57B7F434EF}"/>
          </ac:picMkLst>
        </pc:picChg>
        <pc:picChg chg="add del mod">
          <ac:chgData name="Radim Boháč" userId="e5098a9a-6a28-40ce-ac6e-47e9b8c9add8" providerId="ADAL" clId="{BC4E22D6-D07E-417E-BBEC-F6EC5411A856}" dt="2023-03-19T19:07:45.194" v="142"/>
          <ac:picMkLst>
            <pc:docMk/>
            <pc:sldMk cId="1759984850" sldId="297"/>
            <ac:picMk id="11" creationId="{3212089A-50CA-9ABE-5839-4A7409BB9D81}"/>
          </ac:picMkLst>
        </pc:picChg>
        <pc:picChg chg="add mod">
          <ac:chgData name="Radim Boháč" userId="e5098a9a-6a28-40ce-ac6e-47e9b8c9add8" providerId="ADAL" clId="{BC4E22D6-D07E-417E-BBEC-F6EC5411A856}" dt="2023-03-19T19:07:45.194" v="142"/>
          <ac:picMkLst>
            <pc:docMk/>
            <pc:sldMk cId="1759984850" sldId="297"/>
            <ac:picMk id="12" creationId="{3AA1FC3A-0E24-17AE-FB7A-ACF7E9F08B5F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12:40.108" v="148"/>
        <pc:sldMkLst>
          <pc:docMk/>
          <pc:sldMk cId="3502611888" sldId="334"/>
        </pc:sldMkLst>
        <pc:picChg chg="del">
          <ac:chgData name="Radim Boháč" userId="e5098a9a-6a28-40ce-ac6e-47e9b8c9add8" providerId="ADAL" clId="{BC4E22D6-D07E-417E-BBEC-F6EC5411A856}" dt="2023-03-19T19:09:54.384" v="147"/>
          <ac:picMkLst>
            <pc:docMk/>
            <pc:sldMk cId="3502611888" sldId="334"/>
            <ac:picMk id="5" creationId="{A874B3DF-479B-4FE0-9E87-7614D3C50036}"/>
          </ac:picMkLst>
        </pc:picChg>
        <pc:picChg chg="add del mod">
          <ac:chgData name="Radim Boháč" userId="e5098a9a-6a28-40ce-ac6e-47e9b8c9add8" providerId="ADAL" clId="{BC4E22D6-D07E-417E-BBEC-F6EC5411A856}" dt="2023-03-19T19:12:40.108" v="148"/>
          <ac:picMkLst>
            <pc:docMk/>
            <pc:sldMk cId="3502611888" sldId="334"/>
            <ac:picMk id="11" creationId="{554B86C1-176C-1A6E-0F0E-D8212F79ED55}"/>
          </ac:picMkLst>
        </pc:picChg>
        <pc:picChg chg="add mod">
          <ac:chgData name="Radim Boháč" userId="e5098a9a-6a28-40ce-ac6e-47e9b8c9add8" providerId="ADAL" clId="{BC4E22D6-D07E-417E-BBEC-F6EC5411A856}" dt="2023-03-19T19:12:40.108" v="148"/>
          <ac:picMkLst>
            <pc:docMk/>
            <pc:sldMk cId="3502611888" sldId="334"/>
            <ac:picMk id="12" creationId="{B8FC3B8B-AF90-4E66-9C7D-95D024C145C4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13:49.322" v="154"/>
        <pc:sldMkLst>
          <pc:docMk/>
          <pc:sldMk cId="3502611888" sldId="335"/>
        </pc:sldMkLst>
        <pc:picChg chg="del">
          <ac:chgData name="Radim Boháč" userId="e5098a9a-6a28-40ce-ac6e-47e9b8c9add8" providerId="ADAL" clId="{BC4E22D6-D07E-417E-BBEC-F6EC5411A856}" dt="2023-03-19T19:13:12.394" v="150"/>
          <ac:picMkLst>
            <pc:docMk/>
            <pc:sldMk cId="3502611888" sldId="335"/>
            <ac:picMk id="6" creationId="{75B80B58-F49D-44DF-B6E1-ECC3A9F7C0AF}"/>
          </ac:picMkLst>
        </pc:picChg>
        <pc:picChg chg="add del mod">
          <ac:chgData name="Radim Boháč" userId="e5098a9a-6a28-40ce-ac6e-47e9b8c9add8" providerId="ADAL" clId="{BC4E22D6-D07E-417E-BBEC-F6EC5411A856}" dt="2023-03-19T19:13:20.806" v="151"/>
          <ac:picMkLst>
            <pc:docMk/>
            <pc:sldMk cId="3502611888" sldId="335"/>
            <ac:picMk id="11" creationId="{A14726F4-3CE9-ACF2-48AF-E4AEF076CDD5}"/>
          </ac:picMkLst>
        </pc:picChg>
        <pc:picChg chg="add del mod">
          <ac:chgData name="Radim Boháč" userId="e5098a9a-6a28-40ce-ac6e-47e9b8c9add8" providerId="ADAL" clId="{BC4E22D6-D07E-417E-BBEC-F6EC5411A856}" dt="2023-03-19T19:13:23.625" v="153"/>
          <ac:picMkLst>
            <pc:docMk/>
            <pc:sldMk cId="3502611888" sldId="335"/>
            <ac:picMk id="12" creationId="{F8E5EA18-D080-3113-D690-61B6B015EC0B}"/>
          </ac:picMkLst>
        </pc:picChg>
        <pc:picChg chg="add del mod ord">
          <ac:chgData name="Radim Boháč" userId="e5098a9a-6a28-40ce-ac6e-47e9b8c9add8" providerId="ADAL" clId="{BC4E22D6-D07E-417E-BBEC-F6EC5411A856}" dt="2023-03-19T19:13:49.322" v="154"/>
          <ac:picMkLst>
            <pc:docMk/>
            <pc:sldMk cId="3502611888" sldId="335"/>
            <ac:picMk id="15" creationId="{5674730A-546C-772B-7170-DE37085FFCFA}"/>
          </ac:picMkLst>
        </pc:picChg>
        <pc:picChg chg="add mod">
          <ac:chgData name="Radim Boháč" userId="e5098a9a-6a28-40ce-ac6e-47e9b8c9add8" providerId="ADAL" clId="{BC4E22D6-D07E-417E-BBEC-F6EC5411A856}" dt="2023-03-19T19:13:49.322" v="154"/>
          <ac:picMkLst>
            <pc:docMk/>
            <pc:sldMk cId="3502611888" sldId="335"/>
            <ac:picMk id="16" creationId="{EC6A2630-B6CB-F930-4997-E42C8E1A3B47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16:54.218" v="160"/>
        <pc:sldMkLst>
          <pc:docMk/>
          <pc:sldMk cId="3502611888" sldId="336"/>
        </pc:sldMkLst>
        <pc:picChg chg="del">
          <ac:chgData name="Radim Boháč" userId="e5098a9a-6a28-40ce-ac6e-47e9b8c9add8" providerId="ADAL" clId="{BC4E22D6-D07E-417E-BBEC-F6EC5411A856}" dt="2023-03-19T19:14:02.434" v="156"/>
          <ac:picMkLst>
            <pc:docMk/>
            <pc:sldMk cId="3502611888" sldId="336"/>
            <ac:picMk id="6" creationId="{8B66AEDC-1D2A-4ED4-BC3A-236FF4886F94}"/>
          </ac:picMkLst>
        </pc:picChg>
        <pc:picChg chg="add del mod">
          <ac:chgData name="Radim Boháč" userId="e5098a9a-6a28-40ce-ac6e-47e9b8c9add8" providerId="ADAL" clId="{BC4E22D6-D07E-417E-BBEC-F6EC5411A856}" dt="2023-03-19T19:14:11.433" v="157"/>
          <ac:picMkLst>
            <pc:docMk/>
            <pc:sldMk cId="3502611888" sldId="336"/>
            <ac:picMk id="15" creationId="{AD96A56C-FBC9-EFA4-582C-F0E8F444A0E1}"/>
          </ac:picMkLst>
        </pc:picChg>
        <pc:picChg chg="add del mod">
          <ac:chgData name="Radim Boháč" userId="e5098a9a-6a28-40ce-ac6e-47e9b8c9add8" providerId="ADAL" clId="{BC4E22D6-D07E-417E-BBEC-F6EC5411A856}" dt="2023-03-19T19:14:13.443" v="159"/>
          <ac:picMkLst>
            <pc:docMk/>
            <pc:sldMk cId="3502611888" sldId="336"/>
            <ac:picMk id="16" creationId="{F4016D21-DD33-AB38-855D-699A591605E9}"/>
          </ac:picMkLst>
        </pc:picChg>
        <pc:picChg chg="add del mod ord">
          <ac:chgData name="Radim Boháč" userId="e5098a9a-6a28-40ce-ac6e-47e9b8c9add8" providerId="ADAL" clId="{BC4E22D6-D07E-417E-BBEC-F6EC5411A856}" dt="2023-03-19T19:16:54.218" v="160"/>
          <ac:picMkLst>
            <pc:docMk/>
            <pc:sldMk cId="3502611888" sldId="336"/>
            <ac:picMk id="19" creationId="{B905B630-A7EE-D297-4C0A-8AB5D6455B29}"/>
          </ac:picMkLst>
        </pc:picChg>
        <pc:picChg chg="add mod">
          <ac:chgData name="Radim Boháč" userId="e5098a9a-6a28-40ce-ac6e-47e9b8c9add8" providerId="ADAL" clId="{BC4E22D6-D07E-417E-BBEC-F6EC5411A856}" dt="2023-03-19T19:16:54.218" v="160"/>
          <ac:picMkLst>
            <pc:docMk/>
            <pc:sldMk cId="3502611888" sldId="336"/>
            <ac:picMk id="20" creationId="{EA0FFFFF-0E45-88CB-96A2-6F55682969C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0:34.647" v="163"/>
        <pc:sldMkLst>
          <pc:docMk/>
          <pc:sldMk cId="3502611888" sldId="337"/>
        </pc:sldMkLst>
        <pc:picChg chg="del">
          <ac:chgData name="Radim Boháč" userId="e5098a9a-6a28-40ce-ac6e-47e9b8c9add8" providerId="ADAL" clId="{BC4E22D6-D07E-417E-BBEC-F6EC5411A856}" dt="2023-03-19T19:17:25.957" v="162"/>
          <ac:picMkLst>
            <pc:docMk/>
            <pc:sldMk cId="3502611888" sldId="337"/>
            <ac:picMk id="5" creationId="{D17D82BD-4695-439C-B00D-6E351578F7A1}"/>
          </ac:picMkLst>
        </pc:picChg>
        <pc:picChg chg="add del mod">
          <ac:chgData name="Radim Boháč" userId="e5098a9a-6a28-40ce-ac6e-47e9b8c9add8" providerId="ADAL" clId="{BC4E22D6-D07E-417E-BBEC-F6EC5411A856}" dt="2023-03-19T19:20:34.647" v="163"/>
          <ac:picMkLst>
            <pc:docMk/>
            <pc:sldMk cId="3502611888" sldId="337"/>
            <ac:picMk id="14" creationId="{4B9D2F57-E70A-EDCE-782B-CA8EB69091CB}"/>
          </ac:picMkLst>
        </pc:picChg>
        <pc:picChg chg="add mod">
          <ac:chgData name="Radim Boháč" userId="e5098a9a-6a28-40ce-ac6e-47e9b8c9add8" providerId="ADAL" clId="{BC4E22D6-D07E-417E-BBEC-F6EC5411A856}" dt="2023-03-19T19:20:34.647" v="163"/>
          <ac:picMkLst>
            <pc:docMk/>
            <pc:sldMk cId="3502611888" sldId="337"/>
            <ac:picMk id="15" creationId="{372872BA-BA65-F3D0-AF54-C22207254283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2:56.282" v="166"/>
        <pc:sldMkLst>
          <pc:docMk/>
          <pc:sldMk cId="3502611888" sldId="338"/>
        </pc:sldMkLst>
        <pc:picChg chg="del">
          <ac:chgData name="Radim Boháč" userId="e5098a9a-6a28-40ce-ac6e-47e9b8c9add8" providerId="ADAL" clId="{BC4E22D6-D07E-417E-BBEC-F6EC5411A856}" dt="2023-03-19T19:20:59.294" v="165"/>
          <ac:picMkLst>
            <pc:docMk/>
            <pc:sldMk cId="3502611888" sldId="338"/>
            <ac:picMk id="5" creationId="{5E4D2C70-3780-41D7-BD84-F82FC8A714E3}"/>
          </ac:picMkLst>
        </pc:picChg>
        <pc:picChg chg="add del mod">
          <ac:chgData name="Radim Boháč" userId="e5098a9a-6a28-40ce-ac6e-47e9b8c9add8" providerId="ADAL" clId="{BC4E22D6-D07E-417E-BBEC-F6EC5411A856}" dt="2023-03-19T19:22:56.282" v="166"/>
          <ac:picMkLst>
            <pc:docMk/>
            <pc:sldMk cId="3502611888" sldId="338"/>
            <ac:picMk id="11" creationId="{D6AF6F05-8425-DEFE-223C-76D5F1D2E30B}"/>
          </ac:picMkLst>
        </pc:picChg>
        <pc:picChg chg="add mod">
          <ac:chgData name="Radim Boháč" userId="e5098a9a-6a28-40ce-ac6e-47e9b8c9add8" providerId="ADAL" clId="{BC4E22D6-D07E-417E-BBEC-F6EC5411A856}" dt="2023-03-19T19:22:56.282" v="166"/>
          <ac:picMkLst>
            <pc:docMk/>
            <pc:sldMk cId="3502611888" sldId="338"/>
            <ac:picMk id="12" creationId="{6C9948F4-0F6A-FD2F-D3D5-3517C18DDC2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5:32.286" v="169"/>
        <pc:sldMkLst>
          <pc:docMk/>
          <pc:sldMk cId="3502611888" sldId="339"/>
        </pc:sldMkLst>
        <pc:picChg chg="del">
          <ac:chgData name="Radim Boháč" userId="e5098a9a-6a28-40ce-ac6e-47e9b8c9add8" providerId="ADAL" clId="{BC4E22D6-D07E-417E-BBEC-F6EC5411A856}" dt="2023-03-19T19:23:14.568" v="168"/>
          <ac:picMkLst>
            <pc:docMk/>
            <pc:sldMk cId="3502611888" sldId="339"/>
            <ac:picMk id="5" creationId="{15DDCE9E-5D2D-4E61-AA17-174BBF6DA018}"/>
          </ac:picMkLst>
        </pc:picChg>
        <pc:picChg chg="add del mod">
          <ac:chgData name="Radim Boháč" userId="e5098a9a-6a28-40ce-ac6e-47e9b8c9add8" providerId="ADAL" clId="{BC4E22D6-D07E-417E-BBEC-F6EC5411A856}" dt="2023-03-19T19:25:32.286" v="169"/>
          <ac:picMkLst>
            <pc:docMk/>
            <pc:sldMk cId="3502611888" sldId="339"/>
            <ac:picMk id="11" creationId="{F27CD867-7F14-EC8A-6F7B-5A9AEF1FE43C}"/>
          </ac:picMkLst>
        </pc:picChg>
        <pc:picChg chg="add mod">
          <ac:chgData name="Radim Boháč" userId="e5098a9a-6a28-40ce-ac6e-47e9b8c9add8" providerId="ADAL" clId="{BC4E22D6-D07E-417E-BBEC-F6EC5411A856}" dt="2023-03-19T19:25:32.286" v="169"/>
          <ac:picMkLst>
            <pc:docMk/>
            <pc:sldMk cId="3502611888" sldId="339"/>
            <ac:picMk id="12" creationId="{5F3E6BC8-FB8D-ED2C-405C-D0988E4ADFC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6:45.882" v="172"/>
        <pc:sldMkLst>
          <pc:docMk/>
          <pc:sldMk cId="3502611888" sldId="340"/>
        </pc:sldMkLst>
        <pc:picChg chg="del">
          <ac:chgData name="Radim Boháč" userId="e5098a9a-6a28-40ce-ac6e-47e9b8c9add8" providerId="ADAL" clId="{BC4E22D6-D07E-417E-BBEC-F6EC5411A856}" dt="2023-03-19T19:26:06.786" v="171"/>
          <ac:picMkLst>
            <pc:docMk/>
            <pc:sldMk cId="3502611888" sldId="340"/>
            <ac:picMk id="5" creationId="{5F9FACDA-0670-44FE-B1D7-C030CB2D8E92}"/>
          </ac:picMkLst>
        </pc:picChg>
        <pc:picChg chg="add del mod">
          <ac:chgData name="Radim Boháč" userId="e5098a9a-6a28-40ce-ac6e-47e9b8c9add8" providerId="ADAL" clId="{BC4E22D6-D07E-417E-BBEC-F6EC5411A856}" dt="2023-03-19T19:26:45.882" v="172"/>
          <ac:picMkLst>
            <pc:docMk/>
            <pc:sldMk cId="3502611888" sldId="340"/>
            <ac:picMk id="11" creationId="{7707BACF-AE5E-96B5-85DE-F37B8D93C83D}"/>
          </ac:picMkLst>
        </pc:picChg>
        <pc:picChg chg="add mod">
          <ac:chgData name="Radim Boháč" userId="e5098a9a-6a28-40ce-ac6e-47e9b8c9add8" providerId="ADAL" clId="{BC4E22D6-D07E-417E-BBEC-F6EC5411A856}" dt="2023-03-19T19:26:45.882" v="172"/>
          <ac:picMkLst>
            <pc:docMk/>
            <pc:sldMk cId="3502611888" sldId="340"/>
            <ac:picMk id="12" creationId="{C6BA9270-02B7-B69C-8423-64190A8D8F74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7:48.069" v="175"/>
        <pc:sldMkLst>
          <pc:docMk/>
          <pc:sldMk cId="3502611888" sldId="341"/>
        </pc:sldMkLst>
        <pc:picChg chg="del">
          <ac:chgData name="Radim Boháč" userId="e5098a9a-6a28-40ce-ac6e-47e9b8c9add8" providerId="ADAL" clId="{BC4E22D6-D07E-417E-BBEC-F6EC5411A856}" dt="2023-03-19T19:27:02.338" v="174"/>
          <ac:picMkLst>
            <pc:docMk/>
            <pc:sldMk cId="3502611888" sldId="341"/>
            <ac:picMk id="7" creationId="{5B820D91-C3E8-46CC-AC53-EADA468114B0}"/>
          </ac:picMkLst>
        </pc:picChg>
        <pc:picChg chg="add del mod">
          <ac:chgData name="Radim Boháč" userId="e5098a9a-6a28-40ce-ac6e-47e9b8c9add8" providerId="ADAL" clId="{BC4E22D6-D07E-417E-BBEC-F6EC5411A856}" dt="2023-03-19T19:27:48.069" v="175"/>
          <ac:picMkLst>
            <pc:docMk/>
            <pc:sldMk cId="3502611888" sldId="341"/>
            <ac:picMk id="13" creationId="{7C2DF451-8373-5DA6-14F4-C8CDD26A5E1E}"/>
          </ac:picMkLst>
        </pc:picChg>
        <pc:picChg chg="add mod">
          <ac:chgData name="Radim Boháč" userId="e5098a9a-6a28-40ce-ac6e-47e9b8c9add8" providerId="ADAL" clId="{BC4E22D6-D07E-417E-BBEC-F6EC5411A856}" dt="2023-03-19T19:27:48.069" v="175"/>
          <ac:picMkLst>
            <pc:docMk/>
            <pc:sldMk cId="3502611888" sldId="341"/>
            <ac:picMk id="14" creationId="{B31A2ACF-FA4A-EC46-3316-78EE4D2184C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8:28.389" v="178"/>
        <pc:sldMkLst>
          <pc:docMk/>
          <pc:sldMk cId="3502611888" sldId="342"/>
        </pc:sldMkLst>
        <pc:picChg chg="del">
          <ac:chgData name="Radim Boháč" userId="e5098a9a-6a28-40ce-ac6e-47e9b8c9add8" providerId="ADAL" clId="{BC4E22D6-D07E-417E-BBEC-F6EC5411A856}" dt="2023-03-19T19:27:54.419" v="177"/>
          <ac:picMkLst>
            <pc:docMk/>
            <pc:sldMk cId="3502611888" sldId="342"/>
            <ac:picMk id="3" creationId="{B6310F10-94AF-435F-B4D8-4BD58A04A80B}"/>
          </ac:picMkLst>
        </pc:picChg>
        <pc:picChg chg="del">
          <ac:chgData name="Radim Boháč" userId="e5098a9a-6a28-40ce-ac6e-47e9b8c9add8" providerId="ADAL" clId="{BC4E22D6-D07E-417E-BBEC-F6EC5411A856}" dt="2023-03-19T12:57:28.435" v="12" actId="478"/>
          <ac:picMkLst>
            <pc:docMk/>
            <pc:sldMk cId="3502611888" sldId="342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7:16.576" v="9" actId="478"/>
          <ac:picMkLst>
            <pc:docMk/>
            <pc:sldMk cId="3502611888" sldId="342"/>
            <ac:picMk id="6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7:01.307" v="6" actId="478"/>
          <ac:picMkLst>
            <pc:docMk/>
            <pc:sldMk cId="3502611888" sldId="342"/>
            <ac:picMk id="7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7:28.987" v="13" actId="478"/>
          <ac:picMkLst>
            <pc:docMk/>
            <pc:sldMk cId="3502611888" sldId="342"/>
            <ac:picMk id="8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6:35.692" v="0" actId="478"/>
          <ac:picMkLst>
            <pc:docMk/>
            <pc:sldMk cId="3502611888" sldId="342"/>
            <ac:picMk id="9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6:45.455" v="3" actId="478"/>
          <ac:picMkLst>
            <pc:docMk/>
            <pc:sldMk cId="3502611888" sldId="342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8:28.389" v="178"/>
          <ac:picMkLst>
            <pc:docMk/>
            <pc:sldMk cId="3502611888" sldId="342"/>
            <ac:picMk id="10" creationId="{CC264E42-D616-57E1-181B-C7B0AC1BDD2D}"/>
          </ac:picMkLst>
        </pc:picChg>
        <pc:picChg chg="add mod">
          <ac:chgData name="Radim Boháč" userId="e5098a9a-6a28-40ce-ac6e-47e9b8c9add8" providerId="ADAL" clId="{BC4E22D6-D07E-417E-BBEC-F6EC5411A856}" dt="2023-03-19T19:28:28.389" v="178"/>
          <ac:picMkLst>
            <pc:docMk/>
            <pc:sldMk cId="3502611888" sldId="342"/>
            <ac:picMk id="11" creationId="{6DE14CF3-F1AE-80E5-7CF8-2236C8FD4078}"/>
          </ac:picMkLst>
        </pc:picChg>
        <pc:picChg chg="add mod">
          <ac:chgData name="Radim Boháč" userId="e5098a9a-6a28-40ce-ac6e-47e9b8c9add8" providerId="ADAL" clId="{BC4E22D6-D07E-417E-BBEC-F6EC5411A856}" dt="2023-03-19T12:56:42.438" v="2" actId="1076"/>
          <ac:picMkLst>
            <pc:docMk/>
            <pc:sldMk cId="3502611888" sldId="342"/>
            <ac:picMk id="1026" creationId="{B0F1A51C-A976-08E7-FB83-1E4B499471AD}"/>
          </ac:picMkLst>
        </pc:picChg>
        <pc:picChg chg="add mod">
          <ac:chgData name="Radim Boháč" userId="e5098a9a-6a28-40ce-ac6e-47e9b8c9add8" providerId="ADAL" clId="{BC4E22D6-D07E-417E-BBEC-F6EC5411A856}" dt="2023-03-19T12:57:00.157" v="5" actId="1076"/>
          <ac:picMkLst>
            <pc:docMk/>
            <pc:sldMk cId="3502611888" sldId="342"/>
            <ac:picMk id="1028" creationId="{4683C983-EDDB-48EE-E979-B568226A5828}"/>
          </ac:picMkLst>
        </pc:picChg>
        <pc:picChg chg="add mod">
          <ac:chgData name="Radim Boháč" userId="e5098a9a-6a28-40ce-ac6e-47e9b8c9add8" providerId="ADAL" clId="{BC4E22D6-D07E-417E-BBEC-F6EC5411A856}" dt="2023-03-19T12:57:15.066" v="8" actId="1076"/>
          <ac:picMkLst>
            <pc:docMk/>
            <pc:sldMk cId="3502611888" sldId="342"/>
            <ac:picMk id="1030" creationId="{9378C1AD-204C-46C4-AA65-2BBD2B4CF03A}"/>
          </ac:picMkLst>
        </pc:picChg>
        <pc:picChg chg="add mod">
          <ac:chgData name="Radim Boháč" userId="e5098a9a-6a28-40ce-ac6e-47e9b8c9add8" providerId="ADAL" clId="{BC4E22D6-D07E-417E-BBEC-F6EC5411A856}" dt="2023-03-19T12:57:27.288" v="11" actId="1076"/>
          <ac:picMkLst>
            <pc:docMk/>
            <pc:sldMk cId="3502611888" sldId="342"/>
            <ac:picMk id="1032" creationId="{2BFCCE6F-0487-9AD4-8FE0-3EBD57634E0D}"/>
          </ac:picMkLst>
        </pc:picChg>
        <pc:picChg chg="add mod">
          <ac:chgData name="Radim Boháč" userId="e5098a9a-6a28-40ce-ac6e-47e9b8c9add8" providerId="ADAL" clId="{BC4E22D6-D07E-417E-BBEC-F6EC5411A856}" dt="2023-03-19T12:57:40.614" v="15" actId="1076"/>
          <ac:picMkLst>
            <pc:docMk/>
            <pc:sldMk cId="3502611888" sldId="342"/>
            <ac:picMk id="1034" creationId="{7DBCA75C-8152-B4C0-DE2A-BB56BBB31A6E}"/>
          </ac:picMkLst>
        </pc:picChg>
        <pc:picChg chg="add mod">
          <ac:chgData name="Radim Boháč" userId="e5098a9a-6a28-40ce-ac6e-47e9b8c9add8" providerId="ADAL" clId="{BC4E22D6-D07E-417E-BBEC-F6EC5411A856}" dt="2023-03-19T12:57:50.346" v="17" actId="1076"/>
          <ac:picMkLst>
            <pc:docMk/>
            <pc:sldMk cId="3502611888" sldId="342"/>
            <ac:picMk id="1036" creationId="{4C927966-DC92-CB72-093C-939DE8F3A99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8:59.160" v="181"/>
        <pc:sldMkLst>
          <pc:docMk/>
          <pc:sldMk cId="3502611888" sldId="343"/>
        </pc:sldMkLst>
        <pc:picChg chg="del">
          <ac:chgData name="Radim Boháč" userId="e5098a9a-6a28-40ce-ac6e-47e9b8c9add8" providerId="ADAL" clId="{BC4E22D6-D07E-417E-BBEC-F6EC5411A856}" dt="2023-03-19T19:28:37.271" v="180"/>
          <ac:picMkLst>
            <pc:docMk/>
            <pc:sldMk cId="3502611888" sldId="343"/>
            <ac:picMk id="3" creationId="{36A8DBFF-605B-4797-B267-38FB669B5C01}"/>
          </ac:picMkLst>
        </pc:picChg>
        <pc:picChg chg="del">
          <ac:chgData name="Radim Boháč" userId="e5098a9a-6a28-40ce-ac6e-47e9b8c9add8" providerId="ADAL" clId="{BC4E22D6-D07E-417E-BBEC-F6EC5411A856}" dt="2023-03-19T12:58:16.816" v="24" actId="478"/>
          <ac:picMkLst>
            <pc:docMk/>
            <pc:sldMk cId="3502611888" sldId="343"/>
            <ac:picMk id="9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8:17.738" v="26" actId="478"/>
          <ac:picMkLst>
            <pc:docMk/>
            <pc:sldMk cId="3502611888" sldId="343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8:59.160" v="181"/>
          <ac:picMkLst>
            <pc:docMk/>
            <pc:sldMk cId="3502611888" sldId="343"/>
            <ac:picMk id="10" creationId="{82083EFD-A38B-8CC8-8A9B-C861A18E4D9E}"/>
          </ac:picMkLst>
        </pc:picChg>
        <pc:picChg chg="del mod">
          <ac:chgData name="Radim Boháč" userId="e5098a9a-6a28-40ce-ac6e-47e9b8c9add8" providerId="ADAL" clId="{BC4E22D6-D07E-417E-BBEC-F6EC5411A856}" dt="2023-03-19T12:58:11.051" v="19" actId="478"/>
          <ac:picMkLst>
            <pc:docMk/>
            <pc:sldMk cId="3502611888" sldId="343"/>
            <ac:picMk id="11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9:28:59.160" v="181"/>
          <ac:picMkLst>
            <pc:docMk/>
            <pc:sldMk cId="3502611888" sldId="343"/>
            <ac:picMk id="11" creationId="{21689B2C-788C-A462-DACC-3223FD8EF11C}"/>
          </ac:picMkLst>
        </pc:picChg>
        <pc:picChg chg="del">
          <ac:chgData name="Radim Boháč" userId="e5098a9a-6a28-40ce-ac6e-47e9b8c9add8" providerId="ADAL" clId="{BC4E22D6-D07E-417E-BBEC-F6EC5411A856}" dt="2023-03-19T12:58:15.587" v="22" actId="478"/>
          <ac:picMkLst>
            <pc:docMk/>
            <pc:sldMk cId="3502611888" sldId="343"/>
            <ac:picMk id="12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8:16.349" v="23" actId="478"/>
          <ac:picMkLst>
            <pc:docMk/>
            <pc:sldMk cId="3502611888" sldId="343"/>
            <ac:picMk id="13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8:17.301" v="25" actId="478"/>
          <ac:picMkLst>
            <pc:docMk/>
            <pc:sldMk cId="3502611888" sldId="343"/>
            <ac:picMk id="14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3:00:02.227" v="45" actId="1076"/>
          <ac:picMkLst>
            <pc:docMk/>
            <pc:sldMk cId="3502611888" sldId="343"/>
            <ac:picMk id="2050" creationId="{5FB9A5DF-5BAB-9EE3-A688-92DC6E079078}"/>
          </ac:picMkLst>
        </pc:picChg>
        <pc:picChg chg="add mod">
          <ac:chgData name="Radim Boháč" userId="e5098a9a-6a28-40ce-ac6e-47e9b8c9add8" providerId="ADAL" clId="{BC4E22D6-D07E-417E-BBEC-F6EC5411A856}" dt="2023-03-19T12:59:41.391" v="40" actId="1076"/>
          <ac:picMkLst>
            <pc:docMk/>
            <pc:sldMk cId="3502611888" sldId="343"/>
            <ac:picMk id="2052" creationId="{CCE86375-FDFC-C257-1526-8CCC93B9071F}"/>
          </ac:picMkLst>
        </pc:picChg>
        <pc:picChg chg="add mod">
          <ac:chgData name="Radim Boháč" userId="e5098a9a-6a28-40ce-ac6e-47e9b8c9add8" providerId="ADAL" clId="{BC4E22D6-D07E-417E-BBEC-F6EC5411A856}" dt="2023-03-19T12:59:43.809" v="41" actId="1076"/>
          <ac:picMkLst>
            <pc:docMk/>
            <pc:sldMk cId="3502611888" sldId="343"/>
            <ac:picMk id="2054" creationId="{90B01D57-DE01-6B4C-A055-A1177DC9AD6D}"/>
          </ac:picMkLst>
        </pc:picChg>
        <pc:picChg chg="add mod">
          <ac:chgData name="Radim Boháč" userId="e5098a9a-6a28-40ce-ac6e-47e9b8c9add8" providerId="ADAL" clId="{BC4E22D6-D07E-417E-BBEC-F6EC5411A856}" dt="2023-03-19T12:59:45.908" v="42" actId="1076"/>
          <ac:picMkLst>
            <pc:docMk/>
            <pc:sldMk cId="3502611888" sldId="343"/>
            <ac:picMk id="2056" creationId="{78CE2F0A-F9C8-9920-FA9A-87017BF5C84D}"/>
          </ac:picMkLst>
        </pc:picChg>
        <pc:picChg chg="add mod">
          <ac:chgData name="Radim Boháč" userId="e5098a9a-6a28-40ce-ac6e-47e9b8c9add8" providerId="ADAL" clId="{BC4E22D6-D07E-417E-BBEC-F6EC5411A856}" dt="2023-03-19T12:59:49.177" v="43" actId="1076"/>
          <ac:picMkLst>
            <pc:docMk/>
            <pc:sldMk cId="3502611888" sldId="343"/>
            <ac:picMk id="2058" creationId="{FB7279E9-DA41-C9B5-D12F-B207E8982753}"/>
          </ac:picMkLst>
        </pc:picChg>
        <pc:picChg chg="add mod">
          <ac:chgData name="Radim Boháč" userId="e5098a9a-6a28-40ce-ac6e-47e9b8c9add8" providerId="ADAL" clId="{BC4E22D6-D07E-417E-BBEC-F6EC5411A856}" dt="2023-03-19T12:59:53.455" v="44" actId="1076"/>
          <ac:picMkLst>
            <pc:docMk/>
            <pc:sldMk cId="3502611888" sldId="343"/>
            <ac:picMk id="2060" creationId="{5F8C04B2-08AF-795F-50DE-9BBA11A85B08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9:22.180" v="184"/>
        <pc:sldMkLst>
          <pc:docMk/>
          <pc:sldMk cId="3502611888" sldId="344"/>
        </pc:sldMkLst>
        <pc:picChg chg="del">
          <ac:chgData name="Radim Boháč" userId="e5098a9a-6a28-40ce-ac6e-47e9b8c9add8" providerId="ADAL" clId="{BC4E22D6-D07E-417E-BBEC-F6EC5411A856}" dt="2023-03-19T19:29:04.764" v="183"/>
          <ac:picMkLst>
            <pc:docMk/>
            <pc:sldMk cId="3502611888" sldId="344"/>
            <ac:picMk id="3" creationId="{06B792A4-78E7-4B76-822F-C96C00E2AE63}"/>
          </ac:picMkLst>
        </pc:picChg>
        <pc:picChg chg="del">
          <ac:chgData name="Radim Boháč" userId="e5098a9a-6a28-40ce-ac6e-47e9b8c9add8" providerId="ADAL" clId="{BC4E22D6-D07E-417E-BBEC-F6EC5411A856}" dt="2023-03-19T13:00:17.815" v="52" actId="478"/>
          <ac:picMkLst>
            <pc:docMk/>
            <pc:sldMk cId="3502611888" sldId="344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5.590" v="46" actId="478"/>
          <ac:picMkLst>
            <pc:docMk/>
            <pc:sldMk cId="3502611888" sldId="344"/>
            <ac:picMk id="6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6.518" v="49" actId="478"/>
          <ac:picMkLst>
            <pc:docMk/>
            <pc:sldMk cId="3502611888" sldId="344"/>
            <ac:picMk id="7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7.353" v="51" actId="478"/>
          <ac:picMkLst>
            <pc:docMk/>
            <pc:sldMk cId="3502611888" sldId="344"/>
            <ac:picMk id="8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6.940" v="50" actId="478"/>
          <ac:picMkLst>
            <pc:docMk/>
            <pc:sldMk cId="3502611888" sldId="344"/>
            <ac:picMk id="9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8.634" v="54" actId="478"/>
          <ac:picMkLst>
            <pc:docMk/>
            <pc:sldMk cId="3502611888" sldId="344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9:22.180" v="184"/>
          <ac:picMkLst>
            <pc:docMk/>
            <pc:sldMk cId="3502611888" sldId="344"/>
            <ac:picMk id="10" creationId="{728E9D6D-B096-C194-0ECA-106EF7C2B9C5}"/>
          </ac:picMkLst>
        </pc:picChg>
        <pc:picChg chg="del">
          <ac:chgData name="Radim Boháč" userId="e5098a9a-6a28-40ce-ac6e-47e9b8c9add8" providerId="ADAL" clId="{BC4E22D6-D07E-417E-BBEC-F6EC5411A856}" dt="2023-03-19T13:00:18.227" v="53" actId="478"/>
          <ac:picMkLst>
            <pc:docMk/>
            <pc:sldMk cId="3502611888" sldId="344"/>
            <ac:picMk id="11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9:29:22.180" v="184"/>
          <ac:picMkLst>
            <pc:docMk/>
            <pc:sldMk cId="3502611888" sldId="344"/>
            <ac:picMk id="11" creationId="{CF1412A2-6DCC-D713-EC0F-35E8FF204BC6}"/>
          </ac:picMkLst>
        </pc:picChg>
        <pc:picChg chg="del mod">
          <ac:chgData name="Radim Boháč" userId="e5098a9a-6a28-40ce-ac6e-47e9b8c9add8" providerId="ADAL" clId="{BC4E22D6-D07E-417E-BBEC-F6EC5411A856}" dt="2023-03-19T13:00:16.070" v="48" actId="478"/>
          <ac:picMkLst>
            <pc:docMk/>
            <pc:sldMk cId="3502611888" sldId="344"/>
            <ac:picMk id="12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3:03:15.645" v="86" actId="1076"/>
          <ac:picMkLst>
            <pc:docMk/>
            <pc:sldMk cId="3502611888" sldId="344"/>
            <ac:picMk id="3074" creationId="{A52A8D60-61D4-1FA1-399C-69748CD83E18}"/>
          </ac:picMkLst>
        </pc:picChg>
        <pc:picChg chg="add mod">
          <ac:chgData name="Radim Boháč" userId="e5098a9a-6a28-40ce-ac6e-47e9b8c9add8" providerId="ADAL" clId="{BC4E22D6-D07E-417E-BBEC-F6EC5411A856}" dt="2023-03-19T13:03:15.645" v="86" actId="1076"/>
          <ac:picMkLst>
            <pc:docMk/>
            <pc:sldMk cId="3502611888" sldId="344"/>
            <ac:picMk id="3076" creationId="{CADC0B00-160F-EA72-3F96-54D36809E096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78" creationId="{1974F4BA-C847-239A-AA3E-C7E5C1FC8D8C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0" creationId="{D2CFDC43-C774-679A-5E94-99B213DD2152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2" creationId="{047D2EC5-7513-EFB8-2CF6-30185FA790E8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4" creationId="{00FB0B00-F50B-0B52-4D90-F89788ECD579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6" creationId="{6BD99746-E583-0B8E-0ACA-75522921DBF6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8" creationId="{51CC9617-0D13-57B4-AC1D-C708CA06882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9:41.162" v="187"/>
        <pc:sldMkLst>
          <pc:docMk/>
          <pc:sldMk cId="3502611888" sldId="345"/>
        </pc:sldMkLst>
        <pc:picChg chg="del">
          <ac:chgData name="Radim Boháč" userId="e5098a9a-6a28-40ce-ac6e-47e9b8c9add8" providerId="ADAL" clId="{BC4E22D6-D07E-417E-BBEC-F6EC5411A856}" dt="2023-03-19T19:29:27.186" v="186"/>
          <ac:picMkLst>
            <pc:docMk/>
            <pc:sldMk cId="3502611888" sldId="345"/>
            <ac:picMk id="3" creationId="{9716C4C2-263F-476E-BEA9-8B54BA0F0FBA}"/>
          </ac:picMkLst>
        </pc:picChg>
        <pc:picChg chg="del mod">
          <ac:chgData name="Radim Boháč" userId="e5098a9a-6a28-40ce-ac6e-47e9b8c9add8" providerId="ADAL" clId="{BC4E22D6-D07E-417E-BBEC-F6EC5411A856}" dt="2023-03-19T13:06:45.226" v="88" actId="478"/>
          <ac:picMkLst>
            <pc:docMk/>
            <pc:sldMk cId="3502611888" sldId="345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6:45.695" v="89" actId="478"/>
          <ac:picMkLst>
            <pc:docMk/>
            <pc:sldMk cId="3502611888" sldId="345"/>
            <ac:picMk id="6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9:41.162" v="187"/>
          <ac:picMkLst>
            <pc:docMk/>
            <pc:sldMk cId="3502611888" sldId="345"/>
            <ac:picMk id="10" creationId="{4D6D550E-8ECC-058F-D0F1-8125D66A4447}"/>
          </ac:picMkLst>
        </pc:picChg>
        <pc:picChg chg="add mod">
          <ac:chgData name="Radim Boháč" userId="e5098a9a-6a28-40ce-ac6e-47e9b8c9add8" providerId="ADAL" clId="{BC4E22D6-D07E-417E-BBEC-F6EC5411A856}" dt="2023-03-19T19:29:41.162" v="187"/>
          <ac:picMkLst>
            <pc:docMk/>
            <pc:sldMk cId="3502611888" sldId="345"/>
            <ac:picMk id="11" creationId="{29B1A907-316A-8DAD-2E19-BF9D4CB11A62}"/>
          </ac:picMkLst>
        </pc:picChg>
        <pc:picChg chg="add mod">
          <ac:chgData name="Radim Boháč" userId="e5098a9a-6a28-40ce-ac6e-47e9b8c9add8" providerId="ADAL" clId="{BC4E22D6-D07E-417E-BBEC-F6EC5411A856}" dt="2023-03-19T13:06:56.242" v="93" actId="1076"/>
          <ac:picMkLst>
            <pc:docMk/>
            <pc:sldMk cId="3502611888" sldId="345"/>
            <ac:picMk id="4098" creationId="{FD8C45B0-A6AD-DA14-EEC7-510DE85520C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1:09.283" v="190"/>
        <pc:sldMkLst>
          <pc:docMk/>
          <pc:sldMk cId="3502611888" sldId="346"/>
        </pc:sldMkLst>
        <pc:picChg chg="del">
          <ac:chgData name="Radim Boháč" userId="e5098a9a-6a28-40ce-ac6e-47e9b8c9add8" providerId="ADAL" clId="{BC4E22D6-D07E-417E-BBEC-F6EC5411A856}" dt="2023-03-19T19:29:46.578" v="189"/>
          <ac:picMkLst>
            <pc:docMk/>
            <pc:sldMk cId="3502611888" sldId="346"/>
            <ac:picMk id="3" creationId="{9C08E14E-5980-4FE7-8AD7-BFC12F7B9189}"/>
          </ac:picMkLst>
        </pc:picChg>
        <pc:picChg chg="mod">
          <ac:chgData name="Radim Boháč" userId="e5098a9a-6a28-40ce-ac6e-47e9b8c9add8" providerId="ADAL" clId="{BC4E22D6-D07E-417E-BBEC-F6EC5411A856}" dt="2023-03-19T13:09:29.339" v="99" actId="1076"/>
          <ac:picMkLst>
            <pc:docMk/>
            <pc:sldMk cId="3502611888" sldId="346"/>
            <ac:picMk id="7" creationId="{00000000-0000-0000-0000-000000000000}"/>
          </ac:picMkLst>
        </pc:picChg>
        <pc:picChg chg="mod">
          <ac:chgData name="Radim Boháč" userId="e5098a9a-6a28-40ce-ac6e-47e9b8c9add8" providerId="ADAL" clId="{BC4E22D6-D07E-417E-BBEC-F6EC5411A856}" dt="2023-03-19T13:09:27.449" v="98" actId="1076"/>
          <ac:picMkLst>
            <pc:docMk/>
            <pc:sldMk cId="3502611888" sldId="346"/>
            <ac:picMk id="8" creationId="{00000000-0000-0000-0000-000000000000}"/>
          </ac:picMkLst>
        </pc:picChg>
        <pc:picChg chg="mod">
          <ac:chgData name="Radim Boháč" userId="e5098a9a-6a28-40ce-ac6e-47e9b8c9add8" providerId="ADAL" clId="{BC4E22D6-D07E-417E-BBEC-F6EC5411A856}" dt="2023-03-19T13:09:30.749" v="100" actId="1076"/>
          <ac:picMkLst>
            <pc:docMk/>
            <pc:sldMk cId="3502611888" sldId="346"/>
            <ac:picMk id="9" creationId="{00000000-0000-0000-0000-000000000000}"/>
          </ac:picMkLst>
        </pc:picChg>
        <pc:picChg chg="mod">
          <ac:chgData name="Radim Boháč" userId="e5098a9a-6a28-40ce-ac6e-47e9b8c9add8" providerId="ADAL" clId="{BC4E22D6-D07E-417E-BBEC-F6EC5411A856}" dt="2023-03-19T13:09:32.590" v="101" actId="1076"/>
          <ac:picMkLst>
            <pc:docMk/>
            <pc:sldMk cId="3502611888" sldId="346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31:09.283" v="190"/>
          <ac:picMkLst>
            <pc:docMk/>
            <pc:sldMk cId="3502611888" sldId="346"/>
            <ac:picMk id="17" creationId="{5D5935B0-7FF1-9D71-7674-94189317B947}"/>
          </ac:picMkLst>
        </pc:picChg>
        <pc:picChg chg="add mod">
          <ac:chgData name="Radim Boháč" userId="e5098a9a-6a28-40ce-ac6e-47e9b8c9add8" providerId="ADAL" clId="{BC4E22D6-D07E-417E-BBEC-F6EC5411A856}" dt="2023-03-19T19:31:09.283" v="190"/>
          <ac:picMkLst>
            <pc:docMk/>
            <pc:sldMk cId="3502611888" sldId="346"/>
            <ac:picMk id="18" creationId="{7A37FA77-74D2-BE1A-D53D-87C78247366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2:03.492" v="193"/>
        <pc:sldMkLst>
          <pc:docMk/>
          <pc:sldMk cId="3502611888" sldId="347"/>
        </pc:sldMkLst>
        <pc:picChg chg="mod">
          <ac:chgData name="Radim Boháč" userId="e5098a9a-6a28-40ce-ac6e-47e9b8c9add8" providerId="ADAL" clId="{BC4E22D6-D07E-417E-BBEC-F6EC5411A856}" dt="2023-03-19T13:15:25.926" v="118"/>
          <ac:picMkLst>
            <pc:docMk/>
            <pc:sldMk cId="3502611888" sldId="347"/>
            <ac:picMk id="6" creationId="{8E16EC47-3585-4E1F-BDE2-6C7F15BC0716}"/>
          </ac:picMkLst>
        </pc:picChg>
        <pc:picChg chg="del">
          <ac:chgData name="Radim Boháč" userId="e5098a9a-6a28-40ce-ac6e-47e9b8c9add8" providerId="ADAL" clId="{BC4E22D6-D07E-417E-BBEC-F6EC5411A856}" dt="2023-03-19T19:31:24.014" v="192"/>
          <ac:picMkLst>
            <pc:docMk/>
            <pc:sldMk cId="3502611888" sldId="347"/>
            <ac:picMk id="7" creationId="{1289F883-CB83-40A9-B216-CF7B4E0009F2}"/>
          </ac:picMkLst>
        </pc:picChg>
        <pc:picChg chg="add del mod">
          <ac:chgData name="Radim Boháč" userId="e5098a9a-6a28-40ce-ac6e-47e9b8c9add8" providerId="ADAL" clId="{BC4E22D6-D07E-417E-BBEC-F6EC5411A856}" dt="2023-03-19T19:32:03.492" v="193"/>
          <ac:picMkLst>
            <pc:docMk/>
            <pc:sldMk cId="3502611888" sldId="347"/>
            <ac:picMk id="12" creationId="{2812CECB-C982-A6CD-6497-C7BB3157D9F5}"/>
          </ac:picMkLst>
        </pc:picChg>
        <pc:picChg chg="add mod">
          <ac:chgData name="Radim Boháč" userId="e5098a9a-6a28-40ce-ac6e-47e9b8c9add8" providerId="ADAL" clId="{BC4E22D6-D07E-417E-BBEC-F6EC5411A856}" dt="2023-03-19T19:32:03.492" v="193"/>
          <ac:picMkLst>
            <pc:docMk/>
            <pc:sldMk cId="3502611888" sldId="347"/>
            <ac:picMk id="13" creationId="{1156BEA3-3073-C82E-3607-182DF0F51E68}"/>
          </ac:picMkLst>
        </pc:picChg>
        <pc:picChg chg="add del mod">
          <ac:chgData name="Radim Boháč" userId="e5098a9a-6a28-40ce-ac6e-47e9b8c9add8" providerId="ADAL" clId="{BC4E22D6-D07E-417E-BBEC-F6EC5411A856}" dt="2023-03-19T13:15:26.892" v="120"/>
          <ac:picMkLst>
            <pc:docMk/>
            <pc:sldMk cId="3502611888" sldId="347"/>
            <ac:picMk id="5122" creationId="{A97AE1C3-D9CD-BC96-9411-64F05F1C8D47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3:08.088" v="196"/>
        <pc:sldMkLst>
          <pc:docMk/>
          <pc:sldMk cId="3502611888" sldId="348"/>
        </pc:sldMkLst>
        <pc:picChg chg="del">
          <ac:chgData name="Radim Boháč" userId="e5098a9a-6a28-40ce-ac6e-47e9b8c9add8" providerId="ADAL" clId="{BC4E22D6-D07E-417E-BBEC-F6EC5411A856}" dt="2023-03-19T19:32:10.706" v="195"/>
          <ac:picMkLst>
            <pc:docMk/>
            <pc:sldMk cId="3502611888" sldId="348"/>
            <ac:picMk id="6" creationId="{B1D16B32-AE0D-4F27-9784-B48D09657D4A}"/>
          </ac:picMkLst>
        </pc:picChg>
        <pc:picChg chg="add del mod">
          <ac:chgData name="Radim Boháč" userId="e5098a9a-6a28-40ce-ac6e-47e9b8c9add8" providerId="ADAL" clId="{BC4E22D6-D07E-417E-BBEC-F6EC5411A856}" dt="2023-03-19T19:33:08.088" v="196"/>
          <ac:picMkLst>
            <pc:docMk/>
            <pc:sldMk cId="3502611888" sldId="348"/>
            <ac:picMk id="11" creationId="{FB9C8AFB-761B-9112-5F9A-E547A11B55A4}"/>
          </ac:picMkLst>
        </pc:picChg>
        <pc:picChg chg="add mod">
          <ac:chgData name="Radim Boháč" userId="e5098a9a-6a28-40ce-ac6e-47e9b8c9add8" providerId="ADAL" clId="{BC4E22D6-D07E-417E-BBEC-F6EC5411A856}" dt="2023-03-19T19:33:08.088" v="196"/>
          <ac:picMkLst>
            <pc:docMk/>
            <pc:sldMk cId="3502611888" sldId="348"/>
            <ac:picMk id="12" creationId="{68407974-3471-FCD7-E4E4-EF772794E5E2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3:52.141" v="202"/>
        <pc:sldMkLst>
          <pc:docMk/>
          <pc:sldMk cId="3502611888" sldId="349"/>
        </pc:sldMkLst>
        <pc:picChg chg="del mod">
          <ac:chgData name="Radim Boháč" userId="e5098a9a-6a28-40ce-ac6e-47e9b8c9add8" providerId="ADAL" clId="{BC4E22D6-D07E-417E-BBEC-F6EC5411A856}" dt="2023-03-19T13:20:12.332" v="124" actId="478"/>
          <ac:picMkLst>
            <pc:docMk/>
            <pc:sldMk cId="3502611888" sldId="349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20:12.895" v="125" actId="478"/>
          <ac:picMkLst>
            <pc:docMk/>
            <pc:sldMk cId="3502611888" sldId="349"/>
            <ac:picMk id="6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9:33:14.487" v="198"/>
          <ac:picMkLst>
            <pc:docMk/>
            <pc:sldMk cId="3502611888" sldId="349"/>
            <ac:picMk id="7" creationId="{D4BA0594-49C6-473E-9B20-C01B1579785E}"/>
          </ac:picMkLst>
        </pc:picChg>
        <pc:picChg chg="add del mod">
          <ac:chgData name="Radim Boháč" userId="e5098a9a-6a28-40ce-ac6e-47e9b8c9add8" providerId="ADAL" clId="{BC4E22D6-D07E-417E-BBEC-F6EC5411A856}" dt="2023-03-19T19:33:21.733" v="199"/>
          <ac:picMkLst>
            <pc:docMk/>
            <pc:sldMk cId="3502611888" sldId="349"/>
            <ac:picMk id="11" creationId="{2756D16B-721A-8717-CF9C-90256B979878}"/>
          </ac:picMkLst>
        </pc:picChg>
        <pc:picChg chg="add del mod">
          <ac:chgData name="Radim Boháč" userId="e5098a9a-6a28-40ce-ac6e-47e9b8c9add8" providerId="ADAL" clId="{BC4E22D6-D07E-417E-BBEC-F6EC5411A856}" dt="2023-03-19T19:33:24.342" v="201"/>
          <ac:picMkLst>
            <pc:docMk/>
            <pc:sldMk cId="3502611888" sldId="349"/>
            <ac:picMk id="12" creationId="{EC8786BA-4386-FF2A-2888-ACF9F06F4662}"/>
          </ac:picMkLst>
        </pc:picChg>
        <pc:picChg chg="add del mod ord">
          <ac:chgData name="Radim Boháč" userId="e5098a9a-6a28-40ce-ac6e-47e9b8c9add8" providerId="ADAL" clId="{BC4E22D6-D07E-417E-BBEC-F6EC5411A856}" dt="2023-03-19T19:33:52.141" v="202"/>
          <ac:picMkLst>
            <pc:docMk/>
            <pc:sldMk cId="3502611888" sldId="349"/>
            <ac:picMk id="15" creationId="{AFAD9631-8F51-5FBB-2941-B8CB4F91CC75}"/>
          </ac:picMkLst>
        </pc:picChg>
        <pc:picChg chg="add mod">
          <ac:chgData name="Radim Boháč" userId="e5098a9a-6a28-40ce-ac6e-47e9b8c9add8" providerId="ADAL" clId="{BC4E22D6-D07E-417E-BBEC-F6EC5411A856}" dt="2023-03-19T19:33:52.141" v="202"/>
          <ac:picMkLst>
            <pc:docMk/>
            <pc:sldMk cId="3502611888" sldId="349"/>
            <ac:picMk id="16" creationId="{D6474797-3B50-F8A2-AD40-997D4F8FECC9}"/>
          </ac:picMkLst>
        </pc:picChg>
        <pc:picChg chg="add mod">
          <ac:chgData name="Radim Boháč" userId="e5098a9a-6a28-40ce-ac6e-47e9b8c9add8" providerId="ADAL" clId="{BC4E22D6-D07E-417E-BBEC-F6EC5411A856}" dt="2023-03-19T13:20:19.291" v="127" actId="1076"/>
          <ac:picMkLst>
            <pc:docMk/>
            <pc:sldMk cId="3502611888" sldId="349"/>
            <ac:picMk id="6146" creationId="{494CF2E9-B1B0-68CF-2BD5-5A9141AC7CEF}"/>
          </ac:picMkLst>
        </pc:picChg>
        <pc:picChg chg="add mod">
          <ac:chgData name="Radim Boháč" userId="e5098a9a-6a28-40ce-ac6e-47e9b8c9add8" providerId="ADAL" clId="{BC4E22D6-D07E-417E-BBEC-F6EC5411A856}" dt="2023-03-19T13:20:30.035" v="129" actId="1076"/>
          <ac:picMkLst>
            <pc:docMk/>
            <pc:sldMk cId="3502611888" sldId="349"/>
            <ac:picMk id="6148" creationId="{A74F59F2-A760-1A5F-83B0-1072FD834C30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5:02.387" v="205"/>
        <pc:sldMkLst>
          <pc:docMk/>
          <pc:sldMk cId="3502611888" sldId="351"/>
        </pc:sldMkLst>
        <pc:picChg chg="del">
          <ac:chgData name="Radim Boháč" userId="e5098a9a-6a28-40ce-ac6e-47e9b8c9add8" providerId="ADAL" clId="{BC4E22D6-D07E-417E-BBEC-F6EC5411A856}" dt="2023-03-19T19:34:14.544" v="204"/>
          <ac:picMkLst>
            <pc:docMk/>
            <pc:sldMk cId="3502611888" sldId="351"/>
            <ac:picMk id="3" creationId="{AC21387E-F898-43CE-BDFC-CE90A45952FF}"/>
          </ac:picMkLst>
        </pc:picChg>
        <pc:picChg chg="mod">
          <ac:chgData name="Radim Boháč" userId="e5098a9a-6a28-40ce-ac6e-47e9b8c9add8" providerId="ADAL" clId="{BC4E22D6-D07E-417E-BBEC-F6EC5411A856}" dt="2023-03-19T13:22:28.072" v="133" actId="1076"/>
          <ac:picMkLst>
            <pc:docMk/>
            <pc:sldMk cId="3502611888" sldId="351"/>
            <ac:picMk id="6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35:02.387" v="205"/>
          <ac:picMkLst>
            <pc:docMk/>
            <pc:sldMk cId="3502611888" sldId="351"/>
            <ac:picMk id="15" creationId="{89B71D01-EED9-1E9A-B822-680BCAB44429}"/>
          </ac:picMkLst>
        </pc:picChg>
        <pc:picChg chg="add mod">
          <ac:chgData name="Radim Boháč" userId="e5098a9a-6a28-40ce-ac6e-47e9b8c9add8" providerId="ADAL" clId="{BC4E22D6-D07E-417E-BBEC-F6EC5411A856}" dt="2023-03-19T19:35:02.387" v="205"/>
          <ac:picMkLst>
            <pc:docMk/>
            <pc:sldMk cId="3502611888" sldId="351"/>
            <ac:picMk id="16" creationId="{E2D19428-1E47-128A-41C9-D68C13B5143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5:51.230" v="208"/>
        <pc:sldMkLst>
          <pc:docMk/>
          <pc:sldMk cId="3502611888" sldId="352"/>
        </pc:sldMkLst>
        <pc:picChg chg="del">
          <ac:chgData name="Radim Boháč" userId="e5098a9a-6a28-40ce-ac6e-47e9b8c9add8" providerId="ADAL" clId="{BC4E22D6-D07E-417E-BBEC-F6EC5411A856}" dt="2023-03-19T19:35:10.832" v="207"/>
          <ac:picMkLst>
            <pc:docMk/>
            <pc:sldMk cId="3502611888" sldId="352"/>
            <ac:picMk id="7" creationId="{76F3BD2F-8DC9-475D-88E8-F2E22AF81B6D}"/>
          </ac:picMkLst>
        </pc:picChg>
        <pc:picChg chg="add del mod">
          <ac:chgData name="Radim Boháč" userId="e5098a9a-6a28-40ce-ac6e-47e9b8c9add8" providerId="ADAL" clId="{BC4E22D6-D07E-417E-BBEC-F6EC5411A856}" dt="2023-03-19T19:35:51.230" v="208"/>
          <ac:picMkLst>
            <pc:docMk/>
            <pc:sldMk cId="3502611888" sldId="352"/>
            <ac:picMk id="11" creationId="{5773D64A-491D-19F6-A08B-58298DD1DEBB}"/>
          </ac:picMkLst>
        </pc:picChg>
        <pc:picChg chg="add mod">
          <ac:chgData name="Radim Boháč" userId="e5098a9a-6a28-40ce-ac6e-47e9b8c9add8" providerId="ADAL" clId="{BC4E22D6-D07E-417E-BBEC-F6EC5411A856}" dt="2023-03-19T19:35:51.230" v="208"/>
          <ac:picMkLst>
            <pc:docMk/>
            <pc:sldMk cId="3502611888" sldId="352"/>
            <ac:picMk id="12" creationId="{FA7A7ED0-DE3D-3F68-E19A-E06CC8746DD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6:48.355" v="211"/>
        <pc:sldMkLst>
          <pc:docMk/>
          <pc:sldMk cId="3502611888" sldId="353"/>
        </pc:sldMkLst>
        <pc:picChg chg="del">
          <ac:chgData name="Radim Boháč" userId="e5098a9a-6a28-40ce-ac6e-47e9b8c9add8" providerId="ADAL" clId="{BC4E22D6-D07E-417E-BBEC-F6EC5411A856}" dt="2023-03-19T19:35:59.721" v="210"/>
          <ac:picMkLst>
            <pc:docMk/>
            <pc:sldMk cId="3502611888" sldId="353"/>
            <ac:picMk id="5" creationId="{2B389D3A-4299-4658-B77C-E0DB3AC528BE}"/>
          </ac:picMkLst>
        </pc:picChg>
        <pc:picChg chg="add del mod">
          <ac:chgData name="Radim Boháč" userId="e5098a9a-6a28-40ce-ac6e-47e9b8c9add8" providerId="ADAL" clId="{BC4E22D6-D07E-417E-BBEC-F6EC5411A856}" dt="2023-03-19T19:36:48.355" v="211"/>
          <ac:picMkLst>
            <pc:docMk/>
            <pc:sldMk cId="3502611888" sldId="353"/>
            <ac:picMk id="11" creationId="{7BC0E79F-AE0C-BD2D-9728-49058989D5DB}"/>
          </ac:picMkLst>
        </pc:picChg>
        <pc:picChg chg="add mod">
          <ac:chgData name="Radim Boháč" userId="e5098a9a-6a28-40ce-ac6e-47e9b8c9add8" providerId="ADAL" clId="{BC4E22D6-D07E-417E-BBEC-F6EC5411A856}" dt="2023-03-19T19:36:48.355" v="211"/>
          <ac:picMkLst>
            <pc:docMk/>
            <pc:sldMk cId="3502611888" sldId="353"/>
            <ac:picMk id="12" creationId="{3544FF68-1F7D-BB7F-B64F-953738B2BC2A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8:47.487" v="214"/>
        <pc:sldMkLst>
          <pc:docMk/>
          <pc:sldMk cId="3502611888" sldId="354"/>
        </pc:sldMkLst>
        <pc:picChg chg="del">
          <ac:chgData name="Radim Boháč" userId="e5098a9a-6a28-40ce-ac6e-47e9b8c9add8" providerId="ADAL" clId="{BC4E22D6-D07E-417E-BBEC-F6EC5411A856}" dt="2023-03-19T19:37:16.624" v="213"/>
          <ac:picMkLst>
            <pc:docMk/>
            <pc:sldMk cId="3502611888" sldId="354"/>
            <ac:picMk id="6" creationId="{F11D0525-AD39-40E7-936F-2D8641D1E810}"/>
          </ac:picMkLst>
        </pc:picChg>
        <pc:picChg chg="add del mod">
          <ac:chgData name="Radim Boháč" userId="e5098a9a-6a28-40ce-ac6e-47e9b8c9add8" providerId="ADAL" clId="{BC4E22D6-D07E-417E-BBEC-F6EC5411A856}" dt="2023-03-19T19:38:47.487" v="214"/>
          <ac:picMkLst>
            <pc:docMk/>
            <pc:sldMk cId="3502611888" sldId="354"/>
            <ac:picMk id="12" creationId="{A7A22A59-ED7F-A46F-652F-1D700300034F}"/>
          </ac:picMkLst>
        </pc:picChg>
        <pc:picChg chg="add mod">
          <ac:chgData name="Radim Boháč" userId="e5098a9a-6a28-40ce-ac6e-47e9b8c9add8" providerId="ADAL" clId="{BC4E22D6-D07E-417E-BBEC-F6EC5411A856}" dt="2023-03-19T19:38:47.487" v="214"/>
          <ac:picMkLst>
            <pc:docMk/>
            <pc:sldMk cId="3502611888" sldId="354"/>
            <ac:picMk id="13" creationId="{5C0027DB-1061-BE17-6FA7-291A4C34438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1:56.518" v="217"/>
        <pc:sldMkLst>
          <pc:docMk/>
          <pc:sldMk cId="3502611888" sldId="355"/>
        </pc:sldMkLst>
        <pc:picChg chg="del">
          <ac:chgData name="Radim Boháč" userId="e5098a9a-6a28-40ce-ac6e-47e9b8c9add8" providerId="ADAL" clId="{BC4E22D6-D07E-417E-BBEC-F6EC5411A856}" dt="2023-03-19T19:39:09.893" v="216"/>
          <ac:picMkLst>
            <pc:docMk/>
            <pc:sldMk cId="3502611888" sldId="355"/>
            <ac:picMk id="3" creationId="{0FCEB94F-E81C-4C21-8AEB-9B82410B40CA}"/>
          </ac:picMkLst>
        </pc:picChg>
        <pc:picChg chg="add del mod">
          <ac:chgData name="Radim Boháč" userId="e5098a9a-6a28-40ce-ac6e-47e9b8c9add8" providerId="ADAL" clId="{BC4E22D6-D07E-417E-BBEC-F6EC5411A856}" dt="2023-03-19T19:41:56.518" v="217"/>
          <ac:picMkLst>
            <pc:docMk/>
            <pc:sldMk cId="3502611888" sldId="355"/>
            <ac:picMk id="16" creationId="{FF8DFB88-1242-1757-2585-406F0E1C17D5}"/>
          </ac:picMkLst>
        </pc:picChg>
        <pc:picChg chg="add mod">
          <ac:chgData name="Radim Boháč" userId="e5098a9a-6a28-40ce-ac6e-47e9b8c9add8" providerId="ADAL" clId="{BC4E22D6-D07E-417E-BBEC-F6EC5411A856}" dt="2023-03-19T19:41:56.518" v="217"/>
          <ac:picMkLst>
            <pc:docMk/>
            <pc:sldMk cId="3502611888" sldId="355"/>
            <ac:picMk id="17" creationId="{CB641346-904A-AAA7-3364-2047B8B348F3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5:10.620" v="220"/>
        <pc:sldMkLst>
          <pc:docMk/>
          <pc:sldMk cId="3502611888" sldId="356"/>
        </pc:sldMkLst>
        <pc:picChg chg="del">
          <ac:chgData name="Radim Boháč" userId="e5098a9a-6a28-40ce-ac6e-47e9b8c9add8" providerId="ADAL" clId="{BC4E22D6-D07E-417E-BBEC-F6EC5411A856}" dt="2023-03-19T19:42:04.713" v="219"/>
          <ac:picMkLst>
            <pc:docMk/>
            <pc:sldMk cId="3502611888" sldId="356"/>
            <ac:picMk id="7" creationId="{9BE67E73-8388-49CD-A26C-85B204F8D659}"/>
          </ac:picMkLst>
        </pc:picChg>
        <pc:picChg chg="add del mod">
          <ac:chgData name="Radim Boháč" userId="e5098a9a-6a28-40ce-ac6e-47e9b8c9add8" providerId="ADAL" clId="{BC4E22D6-D07E-417E-BBEC-F6EC5411A856}" dt="2023-03-19T19:45:10.620" v="220"/>
          <ac:picMkLst>
            <pc:docMk/>
            <pc:sldMk cId="3502611888" sldId="356"/>
            <ac:picMk id="11" creationId="{6E182EAE-015B-2134-C333-B56CA28A8D54}"/>
          </ac:picMkLst>
        </pc:picChg>
        <pc:picChg chg="add mod">
          <ac:chgData name="Radim Boháč" userId="e5098a9a-6a28-40ce-ac6e-47e9b8c9add8" providerId="ADAL" clId="{BC4E22D6-D07E-417E-BBEC-F6EC5411A856}" dt="2023-03-19T19:45:10.620" v="220"/>
          <ac:picMkLst>
            <pc:docMk/>
            <pc:sldMk cId="3502611888" sldId="356"/>
            <ac:picMk id="12" creationId="{805C908E-756E-2340-E770-7396541D5422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7:53.312" v="223"/>
        <pc:sldMkLst>
          <pc:docMk/>
          <pc:sldMk cId="3502611888" sldId="357"/>
        </pc:sldMkLst>
        <pc:picChg chg="del">
          <ac:chgData name="Radim Boháč" userId="e5098a9a-6a28-40ce-ac6e-47e9b8c9add8" providerId="ADAL" clId="{BC4E22D6-D07E-417E-BBEC-F6EC5411A856}" dt="2023-03-19T19:45:17.664" v="222"/>
          <ac:picMkLst>
            <pc:docMk/>
            <pc:sldMk cId="3502611888" sldId="357"/>
            <ac:picMk id="5" creationId="{C051708F-7C79-4E0A-8080-7DC8AD3C0FD9}"/>
          </ac:picMkLst>
        </pc:picChg>
        <pc:picChg chg="add del mod">
          <ac:chgData name="Radim Boháč" userId="e5098a9a-6a28-40ce-ac6e-47e9b8c9add8" providerId="ADAL" clId="{BC4E22D6-D07E-417E-BBEC-F6EC5411A856}" dt="2023-03-19T19:47:53.312" v="223"/>
          <ac:picMkLst>
            <pc:docMk/>
            <pc:sldMk cId="3502611888" sldId="357"/>
            <ac:picMk id="11" creationId="{0540076E-CE55-C322-0447-C2BDABA2F81B}"/>
          </ac:picMkLst>
        </pc:picChg>
        <pc:picChg chg="add mod">
          <ac:chgData name="Radim Boháč" userId="e5098a9a-6a28-40ce-ac6e-47e9b8c9add8" providerId="ADAL" clId="{BC4E22D6-D07E-417E-BBEC-F6EC5411A856}" dt="2023-03-19T19:47:53.312" v="223"/>
          <ac:picMkLst>
            <pc:docMk/>
            <pc:sldMk cId="3502611888" sldId="357"/>
            <ac:picMk id="12" creationId="{5EF539E9-4C70-7DB0-6DE8-7E685AC00E0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9:49.366" v="226"/>
        <pc:sldMkLst>
          <pc:docMk/>
          <pc:sldMk cId="3502611888" sldId="358"/>
        </pc:sldMkLst>
        <pc:picChg chg="del">
          <ac:chgData name="Radim Boháč" userId="e5098a9a-6a28-40ce-ac6e-47e9b8c9add8" providerId="ADAL" clId="{BC4E22D6-D07E-417E-BBEC-F6EC5411A856}" dt="2023-03-19T19:48:07.035" v="225"/>
          <ac:picMkLst>
            <pc:docMk/>
            <pc:sldMk cId="3502611888" sldId="358"/>
            <ac:picMk id="5" creationId="{0CA69CA9-D7D0-4F24-AF5A-E92E8CA6D986}"/>
          </ac:picMkLst>
        </pc:picChg>
        <pc:picChg chg="add del mod">
          <ac:chgData name="Radim Boháč" userId="e5098a9a-6a28-40ce-ac6e-47e9b8c9add8" providerId="ADAL" clId="{BC4E22D6-D07E-417E-BBEC-F6EC5411A856}" dt="2023-03-19T19:49:49.366" v="226"/>
          <ac:picMkLst>
            <pc:docMk/>
            <pc:sldMk cId="3502611888" sldId="358"/>
            <ac:picMk id="11" creationId="{289051DF-CABB-5F72-C839-922A647DA915}"/>
          </ac:picMkLst>
        </pc:picChg>
        <pc:picChg chg="add mod">
          <ac:chgData name="Radim Boháč" userId="e5098a9a-6a28-40ce-ac6e-47e9b8c9add8" providerId="ADAL" clId="{BC4E22D6-D07E-417E-BBEC-F6EC5411A856}" dt="2023-03-19T19:49:49.366" v="226"/>
          <ac:picMkLst>
            <pc:docMk/>
            <pc:sldMk cId="3502611888" sldId="358"/>
            <ac:picMk id="12" creationId="{725AC30F-CF9E-33C3-BEAF-E3F8ACC7E58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2:09.663" v="229"/>
        <pc:sldMkLst>
          <pc:docMk/>
          <pc:sldMk cId="3502611888" sldId="359"/>
        </pc:sldMkLst>
        <pc:picChg chg="del">
          <ac:chgData name="Radim Boháč" userId="e5098a9a-6a28-40ce-ac6e-47e9b8c9add8" providerId="ADAL" clId="{BC4E22D6-D07E-417E-BBEC-F6EC5411A856}" dt="2023-03-19T19:49:56.260" v="228"/>
          <ac:picMkLst>
            <pc:docMk/>
            <pc:sldMk cId="3502611888" sldId="359"/>
            <ac:picMk id="5" creationId="{AA8A3F72-0FA3-4265-8F4E-95B357914DC3}"/>
          </ac:picMkLst>
        </pc:picChg>
        <pc:picChg chg="add del mod">
          <ac:chgData name="Radim Boháč" userId="e5098a9a-6a28-40ce-ac6e-47e9b8c9add8" providerId="ADAL" clId="{BC4E22D6-D07E-417E-BBEC-F6EC5411A856}" dt="2023-03-19T19:52:09.663" v="229"/>
          <ac:picMkLst>
            <pc:docMk/>
            <pc:sldMk cId="3502611888" sldId="359"/>
            <ac:picMk id="11" creationId="{FEB9FF8C-A5F7-0D59-448D-9BFEA14648BD}"/>
          </ac:picMkLst>
        </pc:picChg>
        <pc:picChg chg="add mod">
          <ac:chgData name="Radim Boháč" userId="e5098a9a-6a28-40ce-ac6e-47e9b8c9add8" providerId="ADAL" clId="{BC4E22D6-D07E-417E-BBEC-F6EC5411A856}" dt="2023-03-19T19:52:09.663" v="229"/>
          <ac:picMkLst>
            <pc:docMk/>
            <pc:sldMk cId="3502611888" sldId="359"/>
            <ac:picMk id="12" creationId="{DE78F53B-01D0-2FD0-7FC5-EBE492187822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4:28.284" v="232"/>
        <pc:sldMkLst>
          <pc:docMk/>
          <pc:sldMk cId="3502611888" sldId="360"/>
        </pc:sldMkLst>
        <pc:picChg chg="del">
          <ac:chgData name="Radim Boháč" userId="e5098a9a-6a28-40ce-ac6e-47e9b8c9add8" providerId="ADAL" clId="{BC4E22D6-D07E-417E-BBEC-F6EC5411A856}" dt="2023-03-19T19:52:16.948" v="231"/>
          <ac:picMkLst>
            <pc:docMk/>
            <pc:sldMk cId="3502611888" sldId="360"/>
            <ac:picMk id="5" creationId="{9D89AD54-BA10-4C70-B766-FFEA1B510EEE}"/>
          </ac:picMkLst>
        </pc:picChg>
        <pc:picChg chg="add del mod">
          <ac:chgData name="Radim Boháč" userId="e5098a9a-6a28-40ce-ac6e-47e9b8c9add8" providerId="ADAL" clId="{BC4E22D6-D07E-417E-BBEC-F6EC5411A856}" dt="2023-03-19T19:54:28.284" v="232"/>
          <ac:picMkLst>
            <pc:docMk/>
            <pc:sldMk cId="3502611888" sldId="360"/>
            <ac:picMk id="11" creationId="{7C6EC749-635D-9983-1E2C-6F45A91EBE73}"/>
          </ac:picMkLst>
        </pc:picChg>
        <pc:picChg chg="add mod">
          <ac:chgData name="Radim Boháč" userId="e5098a9a-6a28-40ce-ac6e-47e9b8c9add8" providerId="ADAL" clId="{BC4E22D6-D07E-417E-BBEC-F6EC5411A856}" dt="2023-03-19T19:54:28.284" v="232"/>
          <ac:picMkLst>
            <pc:docMk/>
            <pc:sldMk cId="3502611888" sldId="360"/>
            <ac:picMk id="12" creationId="{A0935373-C820-2376-5F94-F4E334A94694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5:37.594" v="235"/>
        <pc:sldMkLst>
          <pc:docMk/>
          <pc:sldMk cId="3502611888" sldId="361"/>
        </pc:sldMkLst>
        <pc:picChg chg="del">
          <ac:chgData name="Radim Boháč" userId="e5098a9a-6a28-40ce-ac6e-47e9b8c9add8" providerId="ADAL" clId="{BC4E22D6-D07E-417E-BBEC-F6EC5411A856}" dt="2023-03-19T19:54:35.082" v="234"/>
          <ac:picMkLst>
            <pc:docMk/>
            <pc:sldMk cId="3502611888" sldId="361"/>
            <ac:picMk id="5" creationId="{23A0BF5E-0D8A-44DA-A112-E6233F2E6CFC}"/>
          </ac:picMkLst>
        </pc:picChg>
        <pc:picChg chg="add del mod">
          <ac:chgData name="Radim Boháč" userId="e5098a9a-6a28-40ce-ac6e-47e9b8c9add8" providerId="ADAL" clId="{BC4E22D6-D07E-417E-BBEC-F6EC5411A856}" dt="2023-03-19T19:55:37.594" v="235"/>
          <ac:picMkLst>
            <pc:docMk/>
            <pc:sldMk cId="3502611888" sldId="361"/>
            <ac:picMk id="11" creationId="{DD060270-2D17-5EF4-1BF3-9BBA9815DA1B}"/>
          </ac:picMkLst>
        </pc:picChg>
        <pc:picChg chg="add mod">
          <ac:chgData name="Radim Boháč" userId="e5098a9a-6a28-40ce-ac6e-47e9b8c9add8" providerId="ADAL" clId="{BC4E22D6-D07E-417E-BBEC-F6EC5411A856}" dt="2023-03-19T19:55:37.594" v="235"/>
          <ac:picMkLst>
            <pc:docMk/>
            <pc:sldMk cId="3502611888" sldId="361"/>
            <ac:picMk id="12" creationId="{34B3F8CF-9FBC-440D-B8BF-D164AB09758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6:08.094" v="238"/>
        <pc:sldMkLst>
          <pc:docMk/>
          <pc:sldMk cId="3502611888" sldId="362"/>
        </pc:sldMkLst>
        <pc:picChg chg="del">
          <ac:chgData name="Radim Boháč" userId="e5098a9a-6a28-40ce-ac6e-47e9b8c9add8" providerId="ADAL" clId="{BC4E22D6-D07E-417E-BBEC-F6EC5411A856}" dt="2023-03-19T19:55:43.614" v="237"/>
          <ac:picMkLst>
            <pc:docMk/>
            <pc:sldMk cId="3502611888" sldId="362"/>
            <ac:picMk id="6" creationId="{752766C1-0A9F-4FFE-9484-1F679872D613}"/>
          </ac:picMkLst>
        </pc:picChg>
        <pc:picChg chg="add del mod">
          <ac:chgData name="Radim Boháč" userId="e5098a9a-6a28-40ce-ac6e-47e9b8c9add8" providerId="ADAL" clId="{BC4E22D6-D07E-417E-BBEC-F6EC5411A856}" dt="2023-03-19T19:56:08.094" v="238"/>
          <ac:picMkLst>
            <pc:docMk/>
            <pc:sldMk cId="3502611888" sldId="362"/>
            <ac:picMk id="12" creationId="{4E536B71-8EB2-D49C-FE7B-434CE2776461}"/>
          </ac:picMkLst>
        </pc:picChg>
        <pc:picChg chg="add mod">
          <ac:chgData name="Radim Boháč" userId="e5098a9a-6a28-40ce-ac6e-47e9b8c9add8" providerId="ADAL" clId="{BC4E22D6-D07E-417E-BBEC-F6EC5411A856}" dt="2023-03-19T19:56:08.094" v="238"/>
          <ac:picMkLst>
            <pc:docMk/>
            <pc:sldMk cId="3502611888" sldId="362"/>
            <ac:picMk id="13" creationId="{CDF8AE57-071B-D583-FBE9-4C72C28DB0DD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6:52.112" v="241"/>
        <pc:sldMkLst>
          <pc:docMk/>
          <pc:sldMk cId="3502611888" sldId="363"/>
        </pc:sldMkLst>
        <pc:picChg chg="del">
          <ac:chgData name="Radim Boháč" userId="e5098a9a-6a28-40ce-ac6e-47e9b8c9add8" providerId="ADAL" clId="{BC4E22D6-D07E-417E-BBEC-F6EC5411A856}" dt="2023-03-19T19:56:20.791" v="240"/>
          <ac:picMkLst>
            <pc:docMk/>
            <pc:sldMk cId="3502611888" sldId="363"/>
            <ac:picMk id="5" creationId="{09C85999-66B3-4B12-A59F-572F74AEF81D}"/>
          </ac:picMkLst>
        </pc:picChg>
        <pc:picChg chg="add del mod">
          <ac:chgData name="Radim Boháč" userId="e5098a9a-6a28-40ce-ac6e-47e9b8c9add8" providerId="ADAL" clId="{BC4E22D6-D07E-417E-BBEC-F6EC5411A856}" dt="2023-03-19T19:56:52.112" v="241"/>
          <ac:picMkLst>
            <pc:docMk/>
            <pc:sldMk cId="3502611888" sldId="363"/>
            <ac:picMk id="11" creationId="{4DF48CB9-7B67-6A23-AC19-446D762A1D07}"/>
          </ac:picMkLst>
        </pc:picChg>
        <pc:picChg chg="add mod">
          <ac:chgData name="Radim Boháč" userId="e5098a9a-6a28-40ce-ac6e-47e9b8c9add8" providerId="ADAL" clId="{BC4E22D6-D07E-417E-BBEC-F6EC5411A856}" dt="2023-03-19T19:56:52.112" v="241"/>
          <ac:picMkLst>
            <pc:docMk/>
            <pc:sldMk cId="3502611888" sldId="363"/>
            <ac:picMk id="12" creationId="{0C80ED75-8000-557F-0FE6-12C3BDCCA4E1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8:20.205" v="247"/>
        <pc:sldMkLst>
          <pc:docMk/>
          <pc:sldMk cId="3502611888" sldId="364"/>
        </pc:sldMkLst>
        <pc:picChg chg="del">
          <ac:chgData name="Radim Boháč" userId="e5098a9a-6a28-40ce-ac6e-47e9b8c9add8" providerId="ADAL" clId="{BC4E22D6-D07E-417E-BBEC-F6EC5411A856}" dt="2023-03-19T19:56:59.500" v="243"/>
          <ac:picMkLst>
            <pc:docMk/>
            <pc:sldMk cId="3502611888" sldId="364"/>
            <ac:picMk id="6" creationId="{595FE427-0A76-4C1F-9C8D-86F721227058}"/>
          </ac:picMkLst>
        </pc:picChg>
        <pc:picChg chg="add del mod">
          <ac:chgData name="Radim Boháč" userId="e5098a9a-6a28-40ce-ac6e-47e9b8c9add8" providerId="ADAL" clId="{BC4E22D6-D07E-417E-BBEC-F6EC5411A856}" dt="2023-03-19T19:57:07.263" v="244"/>
          <ac:picMkLst>
            <pc:docMk/>
            <pc:sldMk cId="3502611888" sldId="364"/>
            <ac:picMk id="11" creationId="{C9B7C3C3-2E96-8AB8-2685-3842D3A5018D}"/>
          </ac:picMkLst>
        </pc:picChg>
        <pc:picChg chg="add del mod">
          <ac:chgData name="Radim Boháč" userId="e5098a9a-6a28-40ce-ac6e-47e9b8c9add8" providerId="ADAL" clId="{BC4E22D6-D07E-417E-BBEC-F6EC5411A856}" dt="2023-03-19T19:57:09.314" v="246"/>
          <ac:picMkLst>
            <pc:docMk/>
            <pc:sldMk cId="3502611888" sldId="364"/>
            <ac:picMk id="12" creationId="{CFE25188-1BBB-3782-2D22-2DCDA9B2F5DD}"/>
          </ac:picMkLst>
        </pc:picChg>
        <pc:picChg chg="add del mod ord">
          <ac:chgData name="Radim Boháč" userId="e5098a9a-6a28-40ce-ac6e-47e9b8c9add8" providerId="ADAL" clId="{BC4E22D6-D07E-417E-BBEC-F6EC5411A856}" dt="2023-03-19T19:58:20.205" v="247"/>
          <ac:picMkLst>
            <pc:docMk/>
            <pc:sldMk cId="3502611888" sldId="364"/>
            <ac:picMk id="15" creationId="{199EA438-1AAB-44D9-86D2-0EF680D31632}"/>
          </ac:picMkLst>
        </pc:picChg>
        <pc:picChg chg="add mod">
          <ac:chgData name="Radim Boháč" userId="e5098a9a-6a28-40ce-ac6e-47e9b8c9add8" providerId="ADAL" clId="{BC4E22D6-D07E-417E-BBEC-F6EC5411A856}" dt="2023-03-19T19:58:20.205" v="247"/>
          <ac:picMkLst>
            <pc:docMk/>
            <pc:sldMk cId="3502611888" sldId="364"/>
            <ac:picMk id="16" creationId="{1CB2E5BD-7ADF-2DEF-E484-B28B7E8A467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9:54.351" v="250"/>
        <pc:sldMkLst>
          <pc:docMk/>
          <pc:sldMk cId="3502611888" sldId="365"/>
        </pc:sldMkLst>
        <pc:picChg chg="del">
          <ac:chgData name="Radim Boháč" userId="e5098a9a-6a28-40ce-ac6e-47e9b8c9add8" providerId="ADAL" clId="{BC4E22D6-D07E-417E-BBEC-F6EC5411A856}" dt="2023-03-19T19:58:24.949" v="249"/>
          <ac:picMkLst>
            <pc:docMk/>
            <pc:sldMk cId="3502611888" sldId="365"/>
            <ac:picMk id="7" creationId="{ADD84C2D-8673-43A2-8C02-0035C71BCAAC}"/>
          </ac:picMkLst>
        </pc:picChg>
        <pc:picChg chg="add del mod">
          <ac:chgData name="Radim Boháč" userId="e5098a9a-6a28-40ce-ac6e-47e9b8c9add8" providerId="ADAL" clId="{BC4E22D6-D07E-417E-BBEC-F6EC5411A856}" dt="2023-03-19T19:59:54.351" v="250"/>
          <ac:picMkLst>
            <pc:docMk/>
            <pc:sldMk cId="3502611888" sldId="365"/>
            <ac:picMk id="14" creationId="{E096E5C8-7426-D1B3-C668-026518EE3C2D}"/>
          </ac:picMkLst>
        </pc:picChg>
        <pc:picChg chg="add mod">
          <ac:chgData name="Radim Boháč" userId="e5098a9a-6a28-40ce-ac6e-47e9b8c9add8" providerId="ADAL" clId="{BC4E22D6-D07E-417E-BBEC-F6EC5411A856}" dt="2023-03-19T19:59:54.351" v="250"/>
          <ac:picMkLst>
            <pc:docMk/>
            <pc:sldMk cId="3502611888" sldId="365"/>
            <ac:picMk id="15" creationId="{A1814BE4-C9D1-FE4B-CD6F-C83B3CC1CBF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20:01:58.295" v="253"/>
        <pc:sldMkLst>
          <pc:docMk/>
          <pc:sldMk cId="3502611888" sldId="366"/>
        </pc:sldMkLst>
        <pc:picChg chg="del">
          <ac:chgData name="Radim Boháč" userId="e5098a9a-6a28-40ce-ac6e-47e9b8c9add8" providerId="ADAL" clId="{BC4E22D6-D07E-417E-BBEC-F6EC5411A856}" dt="2023-03-19T20:00:02.361" v="252"/>
          <ac:picMkLst>
            <pc:docMk/>
            <pc:sldMk cId="3502611888" sldId="366"/>
            <ac:picMk id="5" creationId="{51E0E6DB-F20A-446A-9EE2-2F2973D265E6}"/>
          </ac:picMkLst>
        </pc:picChg>
        <pc:picChg chg="add del mod">
          <ac:chgData name="Radim Boháč" userId="e5098a9a-6a28-40ce-ac6e-47e9b8c9add8" providerId="ADAL" clId="{BC4E22D6-D07E-417E-BBEC-F6EC5411A856}" dt="2023-03-19T20:01:58.295" v="253"/>
          <ac:picMkLst>
            <pc:docMk/>
            <pc:sldMk cId="3502611888" sldId="366"/>
            <ac:picMk id="11" creationId="{6B9CB986-7218-78DA-BA2C-F8FB38C9A386}"/>
          </ac:picMkLst>
        </pc:picChg>
        <pc:picChg chg="add mod">
          <ac:chgData name="Radim Boháč" userId="e5098a9a-6a28-40ce-ac6e-47e9b8c9add8" providerId="ADAL" clId="{BC4E22D6-D07E-417E-BBEC-F6EC5411A856}" dt="2023-03-19T20:01:58.295" v="253"/>
          <ac:picMkLst>
            <pc:docMk/>
            <pc:sldMk cId="3502611888" sldId="366"/>
            <ac:picMk id="12" creationId="{5C1D7D9C-5F48-685D-7014-B64FB43A7F4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09:29.175" v="145"/>
        <pc:sldMkLst>
          <pc:docMk/>
          <pc:sldMk cId="3110226550" sldId="368"/>
        </pc:sldMkLst>
        <pc:picChg chg="del">
          <ac:chgData name="Radim Boháč" userId="e5098a9a-6a28-40ce-ac6e-47e9b8c9add8" providerId="ADAL" clId="{BC4E22D6-D07E-417E-BBEC-F6EC5411A856}" dt="2023-03-19T19:07:51.620" v="144"/>
          <ac:picMkLst>
            <pc:docMk/>
            <pc:sldMk cId="3110226550" sldId="368"/>
            <ac:picMk id="5" creationId="{35FA51F1-7788-4F9A-9113-E7EA721C05A0}"/>
          </ac:picMkLst>
        </pc:picChg>
        <pc:picChg chg="add del mod">
          <ac:chgData name="Radim Boháč" userId="e5098a9a-6a28-40ce-ac6e-47e9b8c9add8" providerId="ADAL" clId="{BC4E22D6-D07E-417E-BBEC-F6EC5411A856}" dt="2023-03-19T19:09:29.175" v="145"/>
          <ac:picMkLst>
            <pc:docMk/>
            <pc:sldMk cId="3110226550" sldId="368"/>
            <ac:picMk id="11" creationId="{DA59F0D3-744B-BC3A-5317-44C6F53AD5DB}"/>
          </ac:picMkLst>
        </pc:picChg>
        <pc:picChg chg="add mod">
          <ac:chgData name="Radim Boháč" userId="e5098a9a-6a28-40ce-ac6e-47e9b8c9add8" providerId="ADAL" clId="{BC4E22D6-D07E-417E-BBEC-F6EC5411A856}" dt="2023-03-19T19:09:29.175" v="145"/>
          <ac:picMkLst>
            <pc:docMk/>
            <pc:sldMk cId="3110226550" sldId="368"/>
            <ac:picMk id="12" creationId="{F89D43C1-D716-7D9B-6CE5-063E9D9A96A6}"/>
          </ac:picMkLst>
        </pc:picChg>
      </pc:sldChg>
    </pc:docChg>
  </pc:docChgLst>
  <pc:docChgLst>
    <pc:chgData name="Radim Boháč" userId="e5098a9a-6a28-40ce-ac6e-47e9b8c9add8" providerId="ADAL" clId="{D586A21B-E117-47FD-93C4-895C435967C4}"/>
    <pc:docChg chg="modSld">
      <pc:chgData name="Radim Boháč" userId="e5098a9a-6a28-40ce-ac6e-47e9b8c9add8" providerId="ADAL" clId="{D586A21B-E117-47FD-93C4-895C435967C4}" dt="2022-03-15T21:56:39.202" v="10"/>
      <pc:docMkLst>
        <pc:docMk/>
      </pc:docMkLst>
      <pc:sldChg chg="modSp mod">
        <pc:chgData name="Radim Boháč" userId="e5098a9a-6a28-40ce-ac6e-47e9b8c9add8" providerId="ADAL" clId="{D586A21B-E117-47FD-93C4-895C435967C4}" dt="2022-03-15T20:55:44.670" v="2" actId="20577"/>
        <pc:sldMkLst>
          <pc:docMk/>
          <pc:sldMk cId="4086439368" sldId="256"/>
        </pc:sldMkLst>
        <pc:spChg chg="mod">
          <ac:chgData name="Radim Boháč" userId="e5098a9a-6a28-40ce-ac6e-47e9b8c9add8" providerId="ADAL" clId="{D586A21B-E117-47FD-93C4-895C435967C4}" dt="2022-03-15T20:55:44.670" v="2" actId="20577"/>
          <ac:spMkLst>
            <pc:docMk/>
            <pc:sldMk cId="4086439368" sldId="256"/>
            <ac:spMk id="7" creationId="{789D5057-A154-4798-978D-6C9909FC8D3F}"/>
          </ac:spMkLst>
        </pc:spChg>
      </pc:sldChg>
      <pc:sldChg chg="addSp delSp modSp mod modTransition modAnim">
        <pc:chgData name="Radim Boháč" userId="e5098a9a-6a28-40ce-ac6e-47e9b8c9add8" providerId="ADAL" clId="{D586A21B-E117-47FD-93C4-895C435967C4}" dt="2022-03-15T21:56:39.202" v="10"/>
        <pc:sldMkLst>
          <pc:docMk/>
          <pc:sldMk cId="297342884" sldId="263"/>
        </pc:sldMkLst>
        <pc:spChg chg="mod">
          <ac:chgData name="Radim Boháč" userId="e5098a9a-6a28-40ce-ac6e-47e9b8c9add8" providerId="ADAL" clId="{D586A21B-E117-47FD-93C4-895C435967C4}" dt="2022-03-15T20:55:50.161" v="6" actId="20577"/>
          <ac:spMkLst>
            <pc:docMk/>
            <pc:sldMk cId="297342884" sldId="263"/>
            <ac:spMk id="3" creationId="{F24301BC-71E4-4A67-97E7-DA74E975611B}"/>
          </ac:spMkLst>
        </pc:spChg>
        <pc:picChg chg="add mod">
          <ac:chgData name="Radim Boháč" userId="e5098a9a-6a28-40ce-ac6e-47e9b8c9add8" providerId="ADAL" clId="{D586A21B-E117-47FD-93C4-895C435967C4}" dt="2022-03-15T21:56:39.202" v="10"/>
          <ac:picMkLst>
            <pc:docMk/>
            <pc:sldMk cId="297342884" sldId="263"/>
            <ac:picMk id="5" creationId="{3244E735-FAE2-4D08-A85E-C74D508786F4}"/>
          </ac:picMkLst>
        </pc:picChg>
        <pc:picChg chg="del">
          <ac:chgData name="Radim Boháč" userId="e5098a9a-6a28-40ce-ac6e-47e9b8c9add8" providerId="ADAL" clId="{D586A21B-E117-47FD-93C4-895C435967C4}" dt="2022-03-15T21:56:18.516" v="9"/>
          <ac:picMkLst>
            <pc:docMk/>
            <pc:sldMk cId="297342884" sldId="263"/>
            <ac:picMk id="6" creationId="{288B748C-AD77-4671-ABE9-FF81A2144BA6}"/>
          </ac:picMkLst>
        </pc:picChg>
      </pc:sldChg>
      <pc:sldChg chg="addSp delSp modSp modTransition modAnim">
        <pc:chgData name="Radim Boháč" userId="e5098a9a-6a28-40ce-ac6e-47e9b8c9add8" providerId="ADAL" clId="{D586A21B-E117-47FD-93C4-895C435967C4}" dt="2022-03-15T21:21:06.981" v="8"/>
        <pc:sldMkLst>
          <pc:docMk/>
          <pc:sldMk cId="3502611888" sldId="347"/>
        </pc:sldMkLst>
        <pc:picChg chg="del">
          <ac:chgData name="Radim Boháč" userId="e5098a9a-6a28-40ce-ac6e-47e9b8c9add8" providerId="ADAL" clId="{D586A21B-E117-47FD-93C4-895C435967C4}" dt="2022-03-15T21:20:22.522" v="7"/>
          <ac:picMkLst>
            <pc:docMk/>
            <pc:sldMk cId="3502611888" sldId="347"/>
            <ac:picMk id="3" creationId="{6F9630A0-581A-465E-86DB-4DC5F57C2204}"/>
          </ac:picMkLst>
        </pc:picChg>
        <pc:picChg chg="add mod">
          <ac:chgData name="Radim Boháč" userId="e5098a9a-6a28-40ce-ac6e-47e9b8c9add8" providerId="ADAL" clId="{D586A21B-E117-47FD-93C4-895C435967C4}" dt="2022-03-15T21:21:06.981" v="8"/>
          <ac:picMkLst>
            <pc:docMk/>
            <pc:sldMk cId="3502611888" sldId="347"/>
            <ac:picMk id="7" creationId="{1289F883-CB83-40A9-B216-CF7B4E0009F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Bankovky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88DA2CEE-6CF3-4B96-BF63-885DD6750440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83F95DE-DE4F-436A-8338-B28234E1215F}" type="parTrans" cxnId="{648D5349-E9C1-408B-BED5-80E316AD5D91}">
      <dgm:prSet/>
      <dgm:spPr/>
      <dgm:t>
        <a:bodyPr/>
        <a:lstStyle/>
        <a:p>
          <a:endParaRPr lang="cs-CZ"/>
        </a:p>
      </dgm:t>
    </dgm:pt>
    <dgm:pt modelId="{CF9DD658-661B-40DB-9297-998895AB651A}" type="sibTrans" cxnId="{648D5349-E9C1-408B-BED5-80E316AD5D91}">
      <dgm:prSet/>
      <dgm:spPr/>
      <dgm:t>
        <a:bodyPr/>
        <a:lstStyle/>
        <a:p>
          <a:endParaRPr lang="cs-CZ"/>
        </a:p>
      </dgm:t>
    </dgm:pt>
    <dgm:pt modelId="{DAC5B2CC-A8FE-4E88-9A3F-79C086CE6A98}">
      <dgm:prSet phldrT="[Text]"/>
      <dgm:spPr/>
      <dgm:t>
        <a:bodyPr/>
        <a:lstStyle/>
        <a:p>
          <a:r>
            <a:rPr lang="cs-CZ" dirty="0"/>
            <a:t>pamětní</a:t>
          </a:r>
        </a:p>
      </dgm:t>
    </dgm:pt>
    <dgm:pt modelId="{136AA46D-582D-4CA6-BE94-73AA69F6DFDD}" type="parTrans" cxnId="{CB71F7CC-F05E-4F32-8D76-F303B0A0D63F}">
      <dgm:prSet/>
      <dgm:spPr/>
      <dgm:t>
        <a:bodyPr/>
        <a:lstStyle/>
        <a:p>
          <a:endParaRPr lang="cs-CZ"/>
        </a:p>
      </dgm:t>
    </dgm:pt>
    <dgm:pt modelId="{56BF6DBA-594F-48D0-A89C-C8A32B9CF383}" type="sibTrans" cxnId="{CB71F7CC-F05E-4F32-8D76-F303B0A0D63F}">
      <dgm:prSet/>
      <dgm:spPr/>
      <dgm:t>
        <a:bodyPr/>
        <a:lstStyle/>
        <a:p>
          <a:endParaRPr lang="cs-CZ"/>
        </a:p>
      </dgm:t>
    </dgm:pt>
    <dgm:pt modelId="{F9D1D8B7-12B5-48EA-BEF1-2ABD5961CD5A}">
      <dgm:prSet/>
      <dgm:spPr/>
      <dgm:t>
        <a:bodyPr/>
        <a:lstStyle/>
        <a:p>
          <a:r>
            <a:rPr lang="cs-CZ" dirty="0"/>
            <a:t>pamětní</a:t>
          </a:r>
        </a:p>
      </dgm:t>
    </dgm:pt>
    <dgm:pt modelId="{3A7F4DDB-01D1-4E8D-AE57-3097B24A763B}" type="parTrans" cxnId="{536A7883-EB8C-4D25-82E2-42A5867B1FF5}">
      <dgm:prSet/>
      <dgm:spPr/>
      <dgm:t>
        <a:bodyPr/>
        <a:lstStyle/>
        <a:p>
          <a:endParaRPr lang="cs-CZ"/>
        </a:p>
      </dgm:t>
    </dgm:pt>
    <dgm:pt modelId="{FCADFB57-9C7B-4136-BB12-ECA6CEC50CA9}" type="sibTrans" cxnId="{536A7883-EB8C-4D25-82E2-42A5867B1FF5}">
      <dgm:prSet/>
      <dgm:spPr/>
      <dgm:t>
        <a:bodyPr/>
        <a:lstStyle/>
        <a:p>
          <a:endParaRPr lang="cs-CZ"/>
        </a:p>
      </dgm:t>
    </dgm:pt>
    <dgm:pt modelId="{9D66106E-28A0-4887-A3BC-BF216D41424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0D9F83-5CE5-4E0B-B24E-00D501569CB5}" type="pres">
      <dgm:prSet presAssocID="{9B2F215D-F42C-4A67-9C4A-78C4D6D8009E}" presName="root" presStyleCnt="0"/>
      <dgm:spPr/>
    </dgm:pt>
    <dgm:pt modelId="{1878EFDE-A270-45EA-9955-215C6C946A40}" type="pres">
      <dgm:prSet presAssocID="{9B2F215D-F42C-4A67-9C4A-78C4D6D8009E}" presName="rootComposite" presStyleCnt="0"/>
      <dgm:spPr/>
    </dgm:pt>
    <dgm:pt modelId="{5108CB3C-4393-4AFD-964B-9E9B9E411EB5}" type="pres">
      <dgm:prSet presAssocID="{9B2F215D-F42C-4A67-9C4A-78C4D6D8009E}" presName="rootText" presStyleLbl="node1" presStyleIdx="0" presStyleCnt="2" custLinFactNeighborX="-2255" custLinFactNeighborY="1316"/>
      <dgm:spPr/>
    </dgm:pt>
    <dgm:pt modelId="{F82CB8BA-F6E2-45C4-8A39-484D11530B6C}" type="pres">
      <dgm:prSet presAssocID="{9B2F215D-F42C-4A67-9C4A-78C4D6D8009E}" presName="rootConnector" presStyleLbl="node1" presStyleIdx="0" presStyleCnt="2"/>
      <dgm:spPr/>
    </dgm:pt>
    <dgm:pt modelId="{7C7CDD85-599D-4143-8D4F-6C33325E9EA7}" type="pres">
      <dgm:prSet presAssocID="{9B2F215D-F42C-4A67-9C4A-78C4D6D8009E}" presName="childShape" presStyleCnt="0"/>
      <dgm:spPr/>
    </dgm:pt>
    <dgm:pt modelId="{B73FE4B7-442B-4692-B9DD-B8553EB78092}" type="pres">
      <dgm:prSet presAssocID="{CC53AC5B-18E2-40C6-89CF-635903C3A22D}" presName="Name13" presStyleLbl="parChTrans1D2" presStyleIdx="0" presStyleCnt="4"/>
      <dgm:spPr/>
    </dgm:pt>
    <dgm:pt modelId="{860D7414-E8AF-4143-B1AA-05353DB12CA0}" type="pres">
      <dgm:prSet presAssocID="{0651CD00-0837-4934-842F-F7AF08AD30AF}" presName="childText" presStyleLbl="bgAcc1" presStyleIdx="0" presStyleCnt="4">
        <dgm:presLayoutVars>
          <dgm:bulletEnabled val="1"/>
        </dgm:presLayoutVars>
      </dgm:prSet>
      <dgm:spPr/>
    </dgm:pt>
    <dgm:pt modelId="{B4C8003C-FF8D-46D3-BA46-2454AEE7F403}" type="pres">
      <dgm:prSet presAssocID="{3F32BE0A-1807-4A0B-ADF9-27BB0F9BD103}" presName="Name13" presStyleLbl="parChTrans1D2" presStyleIdx="1" presStyleCnt="4"/>
      <dgm:spPr/>
    </dgm:pt>
    <dgm:pt modelId="{7336E4DE-BBC5-4420-9838-9EC8DAF1B7B9}" type="pres">
      <dgm:prSet presAssocID="{7B697C87-118B-4B84-90D0-29A5BCBF4597}" presName="childText" presStyleLbl="bgAcc1" presStyleIdx="1" presStyleCnt="4">
        <dgm:presLayoutVars>
          <dgm:bulletEnabled val="1"/>
        </dgm:presLayoutVars>
      </dgm:prSet>
      <dgm:spPr/>
    </dgm:pt>
    <dgm:pt modelId="{E136740E-0C24-4ADD-80FC-79EA58A092F9}" type="pres">
      <dgm:prSet presAssocID="{A0135FF9-D4FE-487F-8FE6-032A08DF9270}" presName="root" presStyleCnt="0"/>
      <dgm:spPr/>
    </dgm:pt>
    <dgm:pt modelId="{1694317A-0580-4F64-96EA-4463EC01867B}" type="pres">
      <dgm:prSet presAssocID="{A0135FF9-D4FE-487F-8FE6-032A08DF9270}" presName="rootComposite" presStyleCnt="0"/>
      <dgm:spPr/>
    </dgm:pt>
    <dgm:pt modelId="{CA7CAC58-62FD-4EDA-9240-BDE3091B78C3}" type="pres">
      <dgm:prSet presAssocID="{A0135FF9-D4FE-487F-8FE6-032A08DF9270}" presName="rootText" presStyleLbl="node1" presStyleIdx="1" presStyleCnt="2"/>
      <dgm:spPr/>
    </dgm:pt>
    <dgm:pt modelId="{94338182-0C18-4084-89E4-BF712521B9A5}" type="pres">
      <dgm:prSet presAssocID="{A0135FF9-D4FE-487F-8FE6-032A08DF9270}" presName="rootConnector" presStyleLbl="node1" presStyleIdx="1" presStyleCnt="2"/>
      <dgm:spPr/>
    </dgm:pt>
    <dgm:pt modelId="{0EA70356-2C2D-4A22-A7EF-C9BA0A68F7A6}" type="pres">
      <dgm:prSet presAssocID="{A0135FF9-D4FE-487F-8FE6-032A08DF9270}" presName="childShape" presStyleCnt="0"/>
      <dgm:spPr/>
    </dgm:pt>
    <dgm:pt modelId="{A8E4C47B-CF55-44DE-B46F-0903167C5766}" type="pres">
      <dgm:prSet presAssocID="{0EFAC8A6-EE04-4F2E-8A8B-CE6AC50C0C57}" presName="Name13" presStyleLbl="parChTrans1D2" presStyleIdx="2" presStyleCnt="4"/>
      <dgm:spPr/>
    </dgm:pt>
    <dgm:pt modelId="{AE8F4A46-5786-4F89-95C8-1215726A1460}" type="pres">
      <dgm:prSet presAssocID="{1B7BC26C-6551-426B-BF8B-DDA0BD0EE6E8}" presName="childText" presStyleLbl="bgAcc1" presStyleIdx="2" presStyleCnt="4">
        <dgm:presLayoutVars>
          <dgm:bulletEnabled val="1"/>
        </dgm:presLayoutVars>
      </dgm:prSet>
      <dgm:spPr/>
    </dgm:pt>
    <dgm:pt modelId="{16ACE2D1-C45A-4906-ABA3-D19555FFEDA4}" type="pres">
      <dgm:prSet presAssocID="{383F95DE-DE4F-436A-8338-B28234E1215F}" presName="Name13" presStyleLbl="parChTrans1D2" presStyleIdx="3" presStyleCnt="4"/>
      <dgm:spPr/>
    </dgm:pt>
    <dgm:pt modelId="{B8A577C0-A248-4C62-B7A4-E186D770A7BE}" type="pres">
      <dgm:prSet presAssocID="{88DA2CEE-6CF3-4B96-BF63-885DD6750440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6782903-B533-429B-907A-02C1C56481A6}" type="presOf" srcId="{CC53AC5B-18E2-40C6-89CF-635903C3A22D}" destId="{B73FE4B7-442B-4692-B9DD-B8553EB78092}" srcOrd="0" destOrd="0" presId="urn:microsoft.com/office/officeart/2005/8/layout/hierarchy3"/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3DCB7E22-CDC6-47C1-8D9F-0C5E23C8DC68}" type="presOf" srcId="{9B2F215D-F42C-4A67-9C4A-78C4D6D8009E}" destId="{F82CB8BA-F6E2-45C4-8A39-484D11530B6C}" srcOrd="1" destOrd="0" presId="urn:microsoft.com/office/officeart/2005/8/layout/hierarchy3"/>
    <dgm:cxn modelId="{8ED31A24-A91D-4995-80EF-4F3F8DD3EFA4}" type="presOf" srcId="{9B2F215D-F42C-4A67-9C4A-78C4D6D8009E}" destId="{5108CB3C-4393-4AFD-964B-9E9B9E411EB5}" srcOrd="0" destOrd="0" presId="urn:microsoft.com/office/officeart/2005/8/layout/hierarchy3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E3496F3B-06E9-428B-91D6-B81BEEC8A260}" type="presOf" srcId="{0651CD00-0837-4934-842F-F7AF08AD30AF}" destId="{860D7414-E8AF-4143-B1AA-05353DB12CA0}" srcOrd="0" destOrd="0" presId="urn:microsoft.com/office/officeart/2005/8/layout/hierarchy3"/>
    <dgm:cxn modelId="{663CA93C-FE8F-48F1-86B9-36128E0F35C1}" type="presOf" srcId="{A0135FF9-D4FE-487F-8FE6-032A08DF9270}" destId="{94338182-0C18-4084-89E4-BF712521B9A5}" srcOrd="1" destOrd="0" presId="urn:microsoft.com/office/officeart/2005/8/layout/hierarchy3"/>
    <dgm:cxn modelId="{6EE49F67-CD42-4551-862A-2D10ED00049B}" type="presOf" srcId="{F9D1D8B7-12B5-48EA-BEF1-2ABD5961CD5A}" destId="{860D7414-E8AF-4143-B1AA-05353DB12CA0}" srcOrd="0" destOrd="1" presId="urn:microsoft.com/office/officeart/2005/8/layout/hierarchy3"/>
    <dgm:cxn modelId="{648D5349-E9C1-408B-BED5-80E316AD5D91}" srcId="{A0135FF9-D4FE-487F-8FE6-032A08DF9270}" destId="{88DA2CEE-6CF3-4B96-BF63-885DD6750440}" srcOrd="1" destOrd="0" parTransId="{383F95DE-DE4F-436A-8338-B28234E1215F}" sibTransId="{CF9DD658-661B-40DB-9297-998895AB651A}"/>
    <dgm:cxn modelId="{B19AFF6C-EFBF-4D20-874A-CF8A779D13B2}" type="presOf" srcId="{1B7BC26C-6551-426B-BF8B-DDA0BD0EE6E8}" destId="{AE8F4A46-5786-4F89-95C8-1215726A1460}" srcOrd="0" destOrd="0" presId="urn:microsoft.com/office/officeart/2005/8/layout/hierarchy3"/>
    <dgm:cxn modelId="{995A8B7A-9718-4DEB-9EF8-06F00583D669}" type="presOf" srcId="{88DA2CEE-6CF3-4B96-BF63-885DD6750440}" destId="{B8A577C0-A248-4C62-B7A4-E186D770A7BE}" srcOrd="0" destOrd="0" presId="urn:microsoft.com/office/officeart/2005/8/layout/hierarchy3"/>
    <dgm:cxn modelId="{536A7883-EB8C-4D25-82E2-42A5867B1FF5}" srcId="{0651CD00-0837-4934-842F-F7AF08AD30AF}" destId="{F9D1D8B7-12B5-48EA-BEF1-2ABD5961CD5A}" srcOrd="0" destOrd="0" parTransId="{3A7F4DDB-01D1-4E8D-AE57-3097B24A763B}" sibTransId="{FCADFB57-9C7B-4136-BB12-ECA6CEC50CA9}"/>
    <dgm:cxn modelId="{AEF92788-1FD8-458C-8343-2A8F3FC1E1E1}" srcId="{1C6C3B88-B01B-44DD-8D77-4A7F96C6043E}" destId="{A0135FF9-D4FE-487F-8FE6-032A08DF9270}" srcOrd="1" destOrd="0" parTransId="{830DB866-8DFE-4F08-A6D3-9A3DAD409E05}" sibTransId="{0232C8D5-DB60-47A0-9609-119D758020E8}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8469FD98-98C7-4411-AE55-29199DB48B80}" type="presOf" srcId="{A0135FF9-D4FE-487F-8FE6-032A08DF9270}" destId="{CA7CAC58-62FD-4EDA-9240-BDE3091B78C3}" srcOrd="0" destOrd="0" presId="urn:microsoft.com/office/officeart/2005/8/layout/hierarchy3"/>
    <dgm:cxn modelId="{0D4028C1-D950-421A-96A4-A227E89618E2}" type="presOf" srcId="{DAC5B2CC-A8FE-4E88-9A3F-79C086CE6A98}" destId="{AE8F4A46-5786-4F89-95C8-1215726A1460}" srcOrd="0" destOrd="1" presId="urn:microsoft.com/office/officeart/2005/8/layout/hierarchy3"/>
    <dgm:cxn modelId="{CB71F7CC-F05E-4F32-8D76-F303B0A0D63F}" srcId="{1B7BC26C-6551-426B-BF8B-DDA0BD0EE6E8}" destId="{DAC5B2CC-A8FE-4E88-9A3F-79C086CE6A98}" srcOrd="0" destOrd="0" parTransId="{136AA46D-582D-4CA6-BE94-73AA69F6DFDD}" sibTransId="{56BF6DBA-594F-48D0-A89C-C8A32B9CF383}"/>
    <dgm:cxn modelId="{06564FD2-45BB-4212-AAC3-C5D41CCBCEDB}" type="presOf" srcId="{0EFAC8A6-EE04-4F2E-8A8B-CE6AC50C0C57}" destId="{A8E4C47B-CF55-44DE-B46F-0903167C5766}" srcOrd="0" destOrd="0" presId="urn:microsoft.com/office/officeart/2005/8/layout/hierarchy3"/>
    <dgm:cxn modelId="{855BCFDD-912E-463B-9A59-C9928C7FCD46}" type="presOf" srcId="{383F95DE-DE4F-436A-8338-B28234E1215F}" destId="{16ACE2D1-C45A-4906-ABA3-D19555FFEDA4}" srcOrd="0" destOrd="0" presId="urn:microsoft.com/office/officeart/2005/8/layout/hierarchy3"/>
    <dgm:cxn modelId="{F0611AED-D1EF-45EE-8051-20E997F9C2D8}" type="presOf" srcId="{1C6C3B88-B01B-44DD-8D77-4A7F96C6043E}" destId="{9D66106E-28A0-4887-A3BC-BF216D414245}" srcOrd="0" destOrd="0" presId="urn:microsoft.com/office/officeart/2005/8/layout/hierarchy3"/>
    <dgm:cxn modelId="{AB8F98F2-3377-4FE7-9497-BEC5D81C83E8}" type="presOf" srcId="{3F32BE0A-1807-4A0B-ADF9-27BB0F9BD103}" destId="{B4C8003C-FF8D-46D3-BA46-2454AEE7F403}" srcOrd="0" destOrd="0" presId="urn:microsoft.com/office/officeart/2005/8/layout/hierarchy3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09D9F9F7-CDBF-4975-8BC5-8D72F1F8F254}" type="presOf" srcId="{7B697C87-118B-4B84-90D0-29A5BCBF4597}" destId="{7336E4DE-BBC5-4420-9838-9EC8DAF1B7B9}" srcOrd="0" destOrd="0" presId="urn:microsoft.com/office/officeart/2005/8/layout/hierarchy3"/>
    <dgm:cxn modelId="{46E6D0E0-9AD7-4B97-B7A0-006F61DA6513}" type="presParOf" srcId="{9D66106E-28A0-4887-A3BC-BF216D414245}" destId="{980D9F83-5CE5-4E0B-B24E-00D501569CB5}" srcOrd="0" destOrd="0" presId="urn:microsoft.com/office/officeart/2005/8/layout/hierarchy3"/>
    <dgm:cxn modelId="{4E7D5F78-7FCD-4A21-83AD-4FF576987AD9}" type="presParOf" srcId="{980D9F83-5CE5-4E0B-B24E-00D501569CB5}" destId="{1878EFDE-A270-45EA-9955-215C6C946A40}" srcOrd="0" destOrd="0" presId="urn:microsoft.com/office/officeart/2005/8/layout/hierarchy3"/>
    <dgm:cxn modelId="{09720D06-47EF-47D1-91FD-D3B9D22CE321}" type="presParOf" srcId="{1878EFDE-A270-45EA-9955-215C6C946A40}" destId="{5108CB3C-4393-4AFD-964B-9E9B9E411EB5}" srcOrd="0" destOrd="0" presId="urn:microsoft.com/office/officeart/2005/8/layout/hierarchy3"/>
    <dgm:cxn modelId="{CB83B43D-75FB-444D-8623-901520852BFC}" type="presParOf" srcId="{1878EFDE-A270-45EA-9955-215C6C946A40}" destId="{F82CB8BA-F6E2-45C4-8A39-484D11530B6C}" srcOrd="1" destOrd="0" presId="urn:microsoft.com/office/officeart/2005/8/layout/hierarchy3"/>
    <dgm:cxn modelId="{8DDC3B53-5262-475D-BD62-FEB294A5F608}" type="presParOf" srcId="{980D9F83-5CE5-4E0B-B24E-00D501569CB5}" destId="{7C7CDD85-599D-4143-8D4F-6C33325E9EA7}" srcOrd="1" destOrd="0" presId="urn:microsoft.com/office/officeart/2005/8/layout/hierarchy3"/>
    <dgm:cxn modelId="{8A0FADC9-B4F5-4685-9D01-4FBF340028B7}" type="presParOf" srcId="{7C7CDD85-599D-4143-8D4F-6C33325E9EA7}" destId="{B73FE4B7-442B-4692-B9DD-B8553EB78092}" srcOrd="0" destOrd="0" presId="urn:microsoft.com/office/officeart/2005/8/layout/hierarchy3"/>
    <dgm:cxn modelId="{604ABE2B-8838-467E-8C40-77A7091729E7}" type="presParOf" srcId="{7C7CDD85-599D-4143-8D4F-6C33325E9EA7}" destId="{860D7414-E8AF-4143-B1AA-05353DB12CA0}" srcOrd="1" destOrd="0" presId="urn:microsoft.com/office/officeart/2005/8/layout/hierarchy3"/>
    <dgm:cxn modelId="{6CF8497E-C7ED-40E7-B0AC-5FCBF91AF300}" type="presParOf" srcId="{7C7CDD85-599D-4143-8D4F-6C33325E9EA7}" destId="{B4C8003C-FF8D-46D3-BA46-2454AEE7F403}" srcOrd="2" destOrd="0" presId="urn:microsoft.com/office/officeart/2005/8/layout/hierarchy3"/>
    <dgm:cxn modelId="{4B9662EC-83E1-4876-A748-5F5163324CEF}" type="presParOf" srcId="{7C7CDD85-599D-4143-8D4F-6C33325E9EA7}" destId="{7336E4DE-BBC5-4420-9838-9EC8DAF1B7B9}" srcOrd="3" destOrd="0" presId="urn:microsoft.com/office/officeart/2005/8/layout/hierarchy3"/>
    <dgm:cxn modelId="{A916B18E-5788-4841-BD8E-6A96A6016303}" type="presParOf" srcId="{9D66106E-28A0-4887-A3BC-BF216D414245}" destId="{E136740E-0C24-4ADD-80FC-79EA58A092F9}" srcOrd="1" destOrd="0" presId="urn:microsoft.com/office/officeart/2005/8/layout/hierarchy3"/>
    <dgm:cxn modelId="{B6C7A9F7-AE0F-48BE-B877-8089D5E57538}" type="presParOf" srcId="{E136740E-0C24-4ADD-80FC-79EA58A092F9}" destId="{1694317A-0580-4F64-96EA-4463EC01867B}" srcOrd="0" destOrd="0" presId="urn:microsoft.com/office/officeart/2005/8/layout/hierarchy3"/>
    <dgm:cxn modelId="{D67FFDC7-F1A6-414D-A240-C3F647401195}" type="presParOf" srcId="{1694317A-0580-4F64-96EA-4463EC01867B}" destId="{CA7CAC58-62FD-4EDA-9240-BDE3091B78C3}" srcOrd="0" destOrd="0" presId="urn:microsoft.com/office/officeart/2005/8/layout/hierarchy3"/>
    <dgm:cxn modelId="{4D95C53F-9F85-4AB9-AB3C-5AEE41FFE54C}" type="presParOf" srcId="{1694317A-0580-4F64-96EA-4463EC01867B}" destId="{94338182-0C18-4084-89E4-BF712521B9A5}" srcOrd="1" destOrd="0" presId="urn:microsoft.com/office/officeart/2005/8/layout/hierarchy3"/>
    <dgm:cxn modelId="{302AE3F0-728F-44B8-9C30-FFE155DE994F}" type="presParOf" srcId="{E136740E-0C24-4ADD-80FC-79EA58A092F9}" destId="{0EA70356-2C2D-4A22-A7EF-C9BA0A68F7A6}" srcOrd="1" destOrd="0" presId="urn:microsoft.com/office/officeart/2005/8/layout/hierarchy3"/>
    <dgm:cxn modelId="{52FA1E95-075F-48C9-95F6-42BF5227B808}" type="presParOf" srcId="{0EA70356-2C2D-4A22-A7EF-C9BA0A68F7A6}" destId="{A8E4C47B-CF55-44DE-B46F-0903167C5766}" srcOrd="0" destOrd="0" presId="urn:microsoft.com/office/officeart/2005/8/layout/hierarchy3"/>
    <dgm:cxn modelId="{CAF3ECF2-A9A2-436E-B286-2100769E4DF9}" type="presParOf" srcId="{0EA70356-2C2D-4A22-A7EF-C9BA0A68F7A6}" destId="{AE8F4A46-5786-4F89-95C8-1215726A1460}" srcOrd="1" destOrd="0" presId="urn:microsoft.com/office/officeart/2005/8/layout/hierarchy3"/>
    <dgm:cxn modelId="{F56552A9-E275-492C-86D8-775DA183A812}" type="presParOf" srcId="{0EA70356-2C2D-4A22-A7EF-C9BA0A68F7A6}" destId="{16ACE2D1-C45A-4906-ABA3-D19555FFEDA4}" srcOrd="2" destOrd="0" presId="urn:microsoft.com/office/officeart/2005/8/layout/hierarchy3"/>
    <dgm:cxn modelId="{3C390E1A-527E-48F0-98B8-14B0E3BCE8B6}" type="presParOf" srcId="{0EA70356-2C2D-4A22-A7EF-C9BA0A68F7A6}" destId="{B8A577C0-A248-4C62-B7A4-E186D770A7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Tuzemská bankovka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celistvá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5AD45343-D947-4223-A75D-E0CC55F325A3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2D88C7ED-D95C-4118-BD0C-641467F310C7}" type="parTrans" cxnId="{DA085636-9633-441A-AB9D-2679E0FF8583}">
      <dgm:prSet/>
      <dgm:spPr/>
      <dgm:t>
        <a:bodyPr/>
        <a:lstStyle/>
        <a:p>
          <a:endParaRPr lang="cs-CZ"/>
        </a:p>
      </dgm:t>
    </dgm:pt>
    <dgm:pt modelId="{DAF1FF9A-7512-48EF-A710-E2C6BB9BBAD2}" type="sibTrans" cxnId="{DA085636-9633-441A-AB9D-2679E0FF8583}">
      <dgm:prSet/>
      <dgm:spPr/>
      <dgm:t>
        <a:bodyPr/>
        <a:lstStyle/>
        <a:p>
          <a:endParaRPr lang="cs-CZ"/>
        </a:p>
      </dgm:t>
    </dgm:pt>
    <dgm:pt modelId="{146FE683-5E52-4558-A166-F0D67AC92634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575A49F1-9AD8-4C91-ACC4-DB2E4D18D537}" type="parTrans" cxnId="{2D5DF0AF-AA78-43C3-85AC-77924847FC90}">
      <dgm:prSet/>
      <dgm:spPr/>
      <dgm:t>
        <a:bodyPr/>
        <a:lstStyle/>
        <a:p>
          <a:endParaRPr lang="cs-CZ"/>
        </a:p>
      </dgm:t>
    </dgm:pt>
    <dgm:pt modelId="{1C907E43-7811-4EF6-B70B-E76017BBDBC1}" type="sibTrans" cxnId="{2D5DF0AF-AA78-43C3-85AC-77924847FC90}">
      <dgm:prSet/>
      <dgm:spPr/>
      <dgm:t>
        <a:bodyPr/>
        <a:lstStyle/>
        <a:p>
          <a:endParaRPr lang="cs-CZ"/>
        </a:p>
      </dgm:t>
    </dgm:pt>
    <dgm:pt modelId="{7C6F86A1-71AC-41AA-B7FB-FEE68103349A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56D6F596-3DB9-4BAB-8DA8-CA242483451F}" type="parTrans" cxnId="{95AB905F-3A45-4F06-B4C6-DD24F9C76CCD}">
      <dgm:prSet/>
      <dgm:spPr/>
      <dgm:t>
        <a:bodyPr/>
        <a:lstStyle/>
        <a:p>
          <a:endParaRPr lang="cs-CZ"/>
        </a:p>
      </dgm:t>
    </dgm:pt>
    <dgm:pt modelId="{3BAC312B-2E67-4CEE-9713-818A745A8227}" type="sibTrans" cxnId="{95AB905F-3A45-4F06-B4C6-DD24F9C76CCD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04F8D8-5639-440A-884C-89C8AE36ABBD}" type="pres">
      <dgm:prSet presAssocID="{9B2F215D-F42C-4A67-9C4A-78C4D6D8009E}" presName="root1" presStyleCnt="0"/>
      <dgm:spPr/>
    </dgm:pt>
    <dgm:pt modelId="{C853C14D-6934-4D0E-8F40-1D039640317F}" type="pres">
      <dgm:prSet presAssocID="{9B2F215D-F42C-4A67-9C4A-78C4D6D8009E}" presName="LevelOneTextNode" presStyleLbl="node0" presStyleIdx="0" presStyleCnt="1">
        <dgm:presLayoutVars>
          <dgm:chPref val="3"/>
        </dgm:presLayoutVars>
      </dgm:prSet>
      <dgm:spPr/>
    </dgm:pt>
    <dgm:pt modelId="{D81FFE28-D986-46F5-95E1-DD908BFC0708}" type="pres">
      <dgm:prSet presAssocID="{9B2F215D-F42C-4A67-9C4A-78C4D6D8009E}" presName="level2hierChild" presStyleCnt="0"/>
      <dgm:spPr/>
    </dgm:pt>
    <dgm:pt modelId="{D98667E6-92E1-424D-B3A5-F7DABCB387B0}" type="pres">
      <dgm:prSet presAssocID="{CC53AC5B-18E2-40C6-89CF-635903C3A22D}" presName="conn2-1" presStyleLbl="parChTrans1D2" presStyleIdx="0" presStyleCnt="5"/>
      <dgm:spPr/>
    </dgm:pt>
    <dgm:pt modelId="{31CB068E-293C-4577-BAA1-D4ED0112762C}" type="pres">
      <dgm:prSet presAssocID="{CC53AC5B-18E2-40C6-89CF-635903C3A22D}" presName="connTx" presStyleLbl="parChTrans1D2" presStyleIdx="0" presStyleCnt="5"/>
      <dgm:spPr/>
    </dgm:pt>
    <dgm:pt modelId="{F01FFDC5-8E4E-44B4-9874-B11884B63790}" type="pres">
      <dgm:prSet presAssocID="{0651CD00-0837-4934-842F-F7AF08AD30AF}" presName="root2" presStyleCnt="0"/>
      <dgm:spPr/>
    </dgm:pt>
    <dgm:pt modelId="{CFF0E5F9-E245-4C43-BBA5-8950E8A8BDAA}" type="pres">
      <dgm:prSet presAssocID="{0651CD00-0837-4934-842F-F7AF08AD30AF}" presName="LevelTwoTextNode" presStyleLbl="node2" presStyleIdx="0" presStyleCnt="5">
        <dgm:presLayoutVars>
          <dgm:chPref val="3"/>
        </dgm:presLayoutVars>
      </dgm:prSet>
      <dgm:spPr/>
    </dgm:pt>
    <dgm:pt modelId="{BF43CD8E-AAC7-42A5-9C0A-6BC426D169B3}" type="pres">
      <dgm:prSet presAssocID="{0651CD00-0837-4934-842F-F7AF08AD30AF}" presName="level3hierChild" presStyleCnt="0"/>
      <dgm:spPr/>
    </dgm:pt>
    <dgm:pt modelId="{19EBB2BB-D6C9-4A80-B46F-C95278907C88}" type="pres">
      <dgm:prSet presAssocID="{3F32BE0A-1807-4A0B-ADF9-27BB0F9BD103}" presName="conn2-1" presStyleLbl="parChTrans1D2" presStyleIdx="1" presStyleCnt="5"/>
      <dgm:spPr/>
    </dgm:pt>
    <dgm:pt modelId="{0691E18D-A2EA-4DF3-9F46-AFA4DA8551C9}" type="pres">
      <dgm:prSet presAssocID="{3F32BE0A-1807-4A0B-ADF9-27BB0F9BD103}" presName="connTx" presStyleLbl="parChTrans1D2" presStyleIdx="1" presStyleCnt="5"/>
      <dgm:spPr/>
    </dgm:pt>
    <dgm:pt modelId="{16763329-DD7F-423A-B69F-7CA5EF901F85}" type="pres">
      <dgm:prSet presAssocID="{7B697C87-118B-4B84-90D0-29A5BCBF4597}" presName="root2" presStyleCnt="0"/>
      <dgm:spPr/>
    </dgm:pt>
    <dgm:pt modelId="{9629CC92-63E4-4935-8EC2-CFD3F187CDF9}" type="pres">
      <dgm:prSet presAssocID="{7B697C87-118B-4B84-90D0-29A5BCBF4597}" presName="LevelTwoTextNode" presStyleLbl="node2" presStyleIdx="1" presStyleCnt="5">
        <dgm:presLayoutVars>
          <dgm:chPref val="3"/>
        </dgm:presLayoutVars>
      </dgm:prSet>
      <dgm:spPr/>
    </dgm:pt>
    <dgm:pt modelId="{A83407D8-C09E-4F6D-8C55-D899334DBEF1}" type="pres">
      <dgm:prSet presAssocID="{7B697C87-118B-4B84-90D0-29A5BCBF4597}" presName="level3hierChild" presStyleCnt="0"/>
      <dgm:spPr/>
    </dgm:pt>
    <dgm:pt modelId="{2117FF6E-9FBC-4289-B0FA-064AB1248329}" type="pres">
      <dgm:prSet presAssocID="{2D88C7ED-D95C-4118-BD0C-641467F310C7}" presName="conn2-1" presStyleLbl="parChTrans1D2" presStyleIdx="2" presStyleCnt="5"/>
      <dgm:spPr/>
    </dgm:pt>
    <dgm:pt modelId="{DC04E010-7E34-4304-B496-99912DAB067F}" type="pres">
      <dgm:prSet presAssocID="{2D88C7ED-D95C-4118-BD0C-641467F310C7}" presName="connTx" presStyleLbl="parChTrans1D2" presStyleIdx="2" presStyleCnt="5"/>
      <dgm:spPr/>
    </dgm:pt>
    <dgm:pt modelId="{0FC9E7C1-3C85-42B8-81A6-A5DB8C6E877F}" type="pres">
      <dgm:prSet presAssocID="{5AD45343-D947-4223-A75D-E0CC55F325A3}" presName="root2" presStyleCnt="0"/>
      <dgm:spPr/>
    </dgm:pt>
    <dgm:pt modelId="{4B7B6FFC-9CF2-411D-9D20-9C9BB369E69F}" type="pres">
      <dgm:prSet presAssocID="{5AD45343-D947-4223-A75D-E0CC55F325A3}" presName="LevelTwoTextNode" presStyleLbl="node2" presStyleIdx="2" presStyleCnt="5">
        <dgm:presLayoutVars>
          <dgm:chPref val="3"/>
        </dgm:presLayoutVars>
      </dgm:prSet>
      <dgm:spPr/>
    </dgm:pt>
    <dgm:pt modelId="{5A9E5249-67F6-4E37-BBDC-68AFF729C4C5}" type="pres">
      <dgm:prSet presAssocID="{5AD45343-D947-4223-A75D-E0CC55F325A3}" presName="level3hierChild" presStyleCnt="0"/>
      <dgm:spPr/>
    </dgm:pt>
    <dgm:pt modelId="{BEB79A6C-8F2E-4F4A-B2A3-5AEB7C6E528E}" type="pres">
      <dgm:prSet presAssocID="{575A49F1-9AD8-4C91-ACC4-DB2E4D18D537}" presName="conn2-1" presStyleLbl="parChTrans1D2" presStyleIdx="3" presStyleCnt="5"/>
      <dgm:spPr/>
    </dgm:pt>
    <dgm:pt modelId="{917A2800-BF44-45EC-A987-984205DDC330}" type="pres">
      <dgm:prSet presAssocID="{575A49F1-9AD8-4C91-ACC4-DB2E4D18D537}" presName="connTx" presStyleLbl="parChTrans1D2" presStyleIdx="3" presStyleCnt="5"/>
      <dgm:spPr/>
    </dgm:pt>
    <dgm:pt modelId="{B4F49595-2CD0-46A4-8DE0-873A466BE379}" type="pres">
      <dgm:prSet presAssocID="{146FE683-5E52-4558-A166-F0D67AC92634}" presName="root2" presStyleCnt="0"/>
      <dgm:spPr/>
    </dgm:pt>
    <dgm:pt modelId="{4599077C-C09E-4DA1-85CE-DB9F6B415D74}" type="pres">
      <dgm:prSet presAssocID="{146FE683-5E52-4558-A166-F0D67AC92634}" presName="LevelTwoTextNode" presStyleLbl="node2" presStyleIdx="3" presStyleCnt="5">
        <dgm:presLayoutVars>
          <dgm:chPref val="3"/>
        </dgm:presLayoutVars>
      </dgm:prSet>
      <dgm:spPr/>
    </dgm:pt>
    <dgm:pt modelId="{B41D17C2-58C8-4D15-951F-399F2C88ACE5}" type="pres">
      <dgm:prSet presAssocID="{146FE683-5E52-4558-A166-F0D67AC92634}" presName="level3hierChild" presStyleCnt="0"/>
      <dgm:spPr/>
    </dgm:pt>
    <dgm:pt modelId="{4109632B-67F8-4B8F-A5EB-A31492FEB793}" type="pres">
      <dgm:prSet presAssocID="{56D6F596-3DB9-4BAB-8DA8-CA242483451F}" presName="conn2-1" presStyleLbl="parChTrans1D2" presStyleIdx="4" presStyleCnt="5"/>
      <dgm:spPr/>
    </dgm:pt>
    <dgm:pt modelId="{76C36836-7747-49A4-88A4-BB618EC371C9}" type="pres">
      <dgm:prSet presAssocID="{56D6F596-3DB9-4BAB-8DA8-CA242483451F}" presName="connTx" presStyleLbl="parChTrans1D2" presStyleIdx="4" presStyleCnt="5"/>
      <dgm:spPr/>
    </dgm:pt>
    <dgm:pt modelId="{1538847B-D17B-4B10-8AE4-698D43D51E97}" type="pres">
      <dgm:prSet presAssocID="{7C6F86A1-71AC-41AA-B7FB-FEE68103349A}" presName="root2" presStyleCnt="0"/>
      <dgm:spPr/>
    </dgm:pt>
    <dgm:pt modelId="{9436C7F1-AD0D-4D8F-912F-5CE6419DEC20}" type="pres">
      <dgm:prSet presAssocID="{7C6F86A1-71AC-41AA-B7FB-FEE68103349A}" presName="LevelTwoTextNode" presStyleLbl="node2" presStyleIdx="4" presStyleCnt="5">
        <dgm:presLayoutVars>
          <dgm:chPref val="3"/>
        </dgm:presLayoutVars>
      </dgm:prSet>
      <dgm:spPr/>
    </dgm:pt>
    <dgm:pt modelId="{DEA7F2CD-D9EF-4131-89C3-61DDC95DDE3C}" type="pres">
      <dgm:prSet presAssocID="{7C6F86A1-71AC-41AA-B7FB-FEE68103349A}" presName="level3hierChild" presStyleCnt="0"/>
      <dgm:spPr/>
    </dgm:pt>
  </dgm:ptLst>
  <dgm:cxnLst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1AB86A15-E63A-4D0E-AACC-20CF99F424E6}" type="presOf" srcId="{CC53AC5B-18E2-40C6-89CF-635903C3A22D}" destId="{31CB068E-293C-4577-BAA1-D4ED0112762C}" srcOrd="1" destOrd="0" presId="urn:microsoft.com/office/officeart/2005/8/layout/hierarchy2"/>
    <dgm:cxn modelId="{3219B619-C58D-41FB-A966-A70DF9C2169E}" type="presOf" srcId="{0651CD00-0837-4934-842F-F7AF08AD30AF}" destId="{CFF0E5F9-E245-4C43-BBA5-8950E8A8BDAA}" srcOrd="0" destOrd="0" presId="urn:microsoft.com/office/officeart/2005/8/layout/hierarchy2"/>
    <dgm:cxn modelId="{DA085636-9633-441A-AB9D-2679E0FF8583}" srcId="{9B2F215D-F42C-4A67-9C4A-78C4D6D8009E}" destId="{5AD45343-D947-4223-A75D-E0CC55F325A3}" srcOrd="2" destOrd="0" parTransId="{2D88C7ED-D95C-4118-BD0C-641467F310C7}" sibTransId="{DAF1FF9A-7512-48EF-A710-E2C6BB9BBAD2}"/>
    <dgm:cxn modelId="{4CDA445F-2EE8-4F10-8295-8392A7754EEF}" type="presOf" srcId="{56D6F596-3DB9-4BAB-8DA8-CA242483451F}" destId="{4109632B-67F8-4B8F-A5EB-A31492FEB793}" srcOrd="0" destOrd="0" presId="urn:microsoft.com/office/officeart/2005/8/layout/hierarchy2"/>
    <dgm:cxn modelId="{95AB905F-3A45-4F06-B4C6-DD24F9C76CCD}" srcId="{9B2F215D-F42C-4A67-9C4A-78C4D6D8009E}" destId="{7C6F86A1-71AC-41AA-B7FB-FEE68103349A}" srcOrd="4" destOrd="0" parTransId="{56D6F596-3DB9-4BAB-8DA8-CA242483451F}" sibTransId="{3BAC312B-2E67-4CEE-9713-818A745A8227}"/>
    <dgm:cxn modelId="{E8CEBB47-3E77-417B-A9A4-2BCFD8CFB517}" type="presOf" srcId="{CC53AC5B-18E2-40C6-89CF-635903C3A22D}" destId="{D98667E6-92E1-424D-B3A5-F7DABCB387B0}" srcOrd="0" destOrd="0" presId="urn:microsoft.com/office/officeart/2005/8/layout/hierarchy2"/>
    <dgm:cxn modelId="{6E32EC6D-FEE1-4599-9ED8-030AA1D52D4F}" type="presOf" srcId="{1C6C3B88-B01B-44DD-8D77-4A7F96C6043E}" destId="{7B994E58-1CF0-4D52-9048-15B0B31887F5}" srcOrd="0" destOrd="0" presId="urn:microsoft.com/office/officeart/2005/8/layout/hierarchy2"/>
    <dgm:cxn modelId="{1B691175-2ABA-4271-A807-FB55878C1229}" type="presOf" srcId="{2D88C7ED-D95C-4118-BD0C-641467F310C7}" destId="{2117FF6E-9FBC-4289-B0FA-064AB1248329}" srcOrd="0" destOrd="0" presId="urn:microsoft.com/office/officeart/2005/8/layout/hierarchy2"/>
    <dgm:cxn modelId="{C0478556-DF7F-405F-B85C-0CEC27757AA1}" type="presOf" srcId="{56D6F596-3DB9-4BAB-8DA8-CA242483451F}" destId="{76C36836-7747-49A4-88A4-BB618EC371C9}" srcOrd="1" destOrd="0" presId="urn:microsoft.com/office/officeart/2005/8/layout/hierarchy2"/>
    <dgm:cxn modelId="{A039E357-3E1E-4C4A-9BA1-FDB5C078D526}" type="presOf" srcId="{5AD45343-D947-4223-A75D-E0CC55F325A3}" destId="{4B7B6FFC-9CF2-411D-9D20-9C9BB369E69F}" srcOrd="0" destOrd="0" presId="urn:microsoft.com/office/officeart/2005/8/layout/hierarchy2"/>
    <dgm:cxn modelId="{067FA17A-3E3C-4EA8-98A7-00290C6456D3}" type="presOf" srcId="{2D88C7ED-D95C-4118-BD0C-641467F310C7}" destId="{DC04E010-7E34-4304-B496-99912DAB067F}" srcOrd="1" destOrd="0" presId="urn:microsoft.com/office/officeart/2005/8/layout/hierarchy2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1F62069A-08F6-4B66-BFBD-32A8F3E02923}" type="presOf" srcId="{575A49F1-9AD8-4C91-ACC4-DB2E4D18D537}" destId="{917A2800-BF44-45EC-A987-984205DDC330}" srcOrd="1" destOrd="0" presId="urn:microsoft.com/office/officeart/2005/8/layout/hierarchy2"/>
    <dgm:cxn modelId="{53EC6DA9-6417-40E8-A949-54D92A1A2F29}" type="presOf" srcId="{9B2F215D-F42C-4A67-9C4A-78C4D6D8009E}" destId="{C853C14D-6934-4D0E-8F40-1D039640317F}" srcOrd="0" destOrd="0" presId="urn:microsoft.com/office/officeart/2005/8/layout/hierarchy2"/>
    <dgm:cxn modelId="{2D5DF0AF-AA78-43C3-85AC-77924847FC90}" srcId="{9B2F215D-F42C-4A67-9C4A-78C4D6D8009E}" destId="{146FE683-5E52-4558-A166-F0D67AC92634}" srcOrd="3" destOrd="0" parTransId="{575A49F1-9AD8-4C91-ACC4-DB2E4D18D537}" sibTransId="{1C907E43-7811-4EF6-B70B-E76017BBDBC1}"/>
    <dgm:cxn modelId="{80F03DC3-F89A-4160-BE34-9813CD97C582}" type="presOf" srcId="{3F32BE0A-1807-4A0B-ADF9-27BB0F9BD103}" destId="{19EBB2BB-D6C9-4A80-B46F-C95278907C88}" srcOrd="0" destOrd="0" presId="urn:microsoft.com/office/officeart/2005/8/layout/hierarchy2"/>
    <dgm:cxn modelId="{D61595C3-74EE-42D2-BAEF-A8F2F7904B02}" type="presOf" srcId="{7C6F86A1-71AC-41AA-B7FB-FEE68103349A}" destId="{9436C7F1-AD0D-4D8F-912F-5CE6419DEC20}" srcOrd="0" destOrd="0" presId="urn:microsoft.com/office/officeart/2005/8/layout/hierarchy2"/>
    <dgm:cxn modelId="{011A67D2-16AC-4DBB-9DBF-841ADDF95863}" type="presOf" srcId="{575A49F1-9AD8-4C91-ACC4-DB2E4D18D537}" destId="{BEB79A6C-8F2E-4F4A-B2A3-5AEB7C6E528E}" srcOrd="0" destOrd="0" presId="urn:microsoft.com/office/officeart/2005/8/layout/hierarchy2"/>
    <dgm:cxn modelId="{315A4BD2-214A-4719-9918-29EB151BC644}" type="presOf" srcId="{3F32BE0A-1807-4A0B-ADF9-27BB0F9BD103}" destId="{0691E18D-A2EA-4DF3-9F46-AFA4DA8551C9}" srcOrd="1" destOrd="0" presId="urn:microsoft.com/office/officeart/2005/8/layout/hierarchy2"/>
    <dgm:cxn modelId="{CCAA82EB-05F2-46B3-AE70-99A2351EA044}" type="presOf" srcId="{7B697C87-118B-4B84-90D0-29A5BCBF4597}" destId="{9629CC92-63E4-4935-8EC2-CFD3F187CDF9}" srcOrd="0" destOrd="0" presId="urn:microsoft.com/office/officeart/2005/8/layout/hierarchy2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E2C0DEF7-05C3-4E34-8824-7FB8CD8C2FDA}" type="presOf" srcId="{146FE683-5E52-4558-A166-F0D67AC92634}" destId="{4599077C-C09E-4DA1-85CE-DB9F6B415D74}" srcOrd="0" destOrd="0" presId="urn:microsoft.com/office/officeart/2005/8/layout/hierarchy2"/>
    <dgm:cxn modelId="{E988F5E9-CD7F-452C-A7E4-2A9FA96EDBDA}" type="presParOf" srcId="{7B994E58-1CF0-4D52-9048-15B0B31887F5}" destId="{C504F8D8-5639-440A-884C-89C8AE36ABBD}" srcOrd="0" destOrd="0" presId="urn:microsoft.com/office/officeart/2005/8/layout/hierarchy2"/>
    <dgm:cxn modelId="{2C521D4A-AF05-47F0-A59E-413746150CC7}" type="presParOf" srcId="{C504F8D8-5639-440A-884C-89C8AE36ABBD}" destId="{C853C14D-6934-4D0E-8F40-1D039640317F}" srcOrd="0" destOrd="0" presId="urn:microsoft.com/office/officeart/2005/8/layout/hierarchy2"/>
    <dgm:cxn modelId="{C72A0F77-EE6F-49E4-8B38-9FEAEF9CDDDC}" type="presParOf" srcId="{C504F8D8-5639-440A-884C-89C8AE36ABBD}" destId="{D81FFE28-D986-46F5-95E1-DD908BFC0708}" srcOrd="1" destOrd="0" presId="urn:microsoft.com/office/officeart/2005/8/layout/hierarchy2"/>
    <dgm:cxn modelId="{E90454DB-C23C-486D-AD7E-01B0EE5BD2C5}" type="presParOf" srcId="{D81FFE28-D986-46F5-95E1-DD908BFC0708}" destId="{D98667E6-92E1-424D-B3A5-F7DABCB387B0}" srcOrd="0" destOrd="0" presId="urn:microsoft.com/office/officeart/2005/8/layout/hierarchy2"/>
    <dgm:cxn modelId="{CABA2D09-5E82-4A88-BFC6-BEC36C3D48DE}" type="presParOf" srcId="{D98667E6-92E1-424D-B3A5-F7DABCB387B0}" destId="{31CB068E-293C-4577-BAA1-D4ED0112762C}" srcOrd="0" destOrd="0" presId="urn:microsoft.com/office/officeart/2005/8/layout/hierarchy2"/>
    <dgm:cxn modelId="{B01A0959-4DE1-44F6-A102-1D656DB8E746}" type="presParOf" srcId="{D81FFE28-D986-46F5-95E1-DD908BFC0708}" destId="{F01FFDC5-8E4E-44B4-9874-B11884B63790}" srcOrd="1" destOrd="0" presId="urn:microsoft.com/office/officeart/2005/8/layout/hierarchy2"/>
    <dgm:cxn modelId="{6926E3D4-0508-4EC1-950E-2E4738C42932}" type="presParOf" srcId="{F01FFDC5-8E4E-44B4-9874-B11884B63790}" destId="{CFF0E5F9-E245-4C43-BBA5-8950E8A8BDAA}" srcOrd="0" destOrd="0" presId="urn:microsoft.com/office/officeart/2005/8/layout/hierarchy2"/>
    <dgm:cxn modelId="{3831538B-6857-416B-BF04-D7D4A8ADA8F1}" type="presParOf" srcId="{F01FFDC5-8E4E-44B4-9874-B11884B63790}" destId="{BF43CD8E-AAC7-42A5-9C0A-6BC426D169B3}" srcOrd="1" destOrd="0" presId="urn:microsoft.com/office/officeart/2005/8/layout/hierarchy2"/>
    <dgm:cxn modelId="{8DD8A905-01C6-41D2-8A97-C535D05824D1}" type="presParOf" srcId="{D81FFE28-D986-46F5-95E1-DD908BFC0708}" destId="{19EBB2BB-D6C9-4A80-B46F-C95278907C88}" srcOrd="2" destOrd="0" presId="urn:microsoft.com/office/officeart/2005/8/layout/hierarchy2"/>
    <dgm:cxn modelId="{308B6C9C-AB80-44E0-BC19-46BF5A047E9F}" type="presParOf" srcId="{19EBB2BB-D6C9-4A80-B46F-C95278907C88}" destId="{0691E18D-A2EA-4DF3-9F46-AFA4DA8551C9}" srcOrd="0" destOrd="0" presId="urn:microsoft.com/office/officeart/2005/8/layout/hierarchy2"/>
    <dgm:cxn modelId="{6AB6B2F5-4152-475C-BE61-7040E9B24078}" type="presParOf" srcId="{D81FFE28-D986-46F5-95E1-DD908BFC0708}" destId="{16763329-DD7F-423A-B69F-7CA5EF901F85}" srcOrd="3" destOrd="0" presId="urn:microsoft.com/office/officeart/2005/8/layout/hierarchy2"/>
    <dgm:cxn modelId="{27EB0C9A-E489-4D4A-A3E6-4AA23F997849}" type="presParOf" srcId="{16763329-DD7F-423A-B69F-7CA5EF901F85}" destId="{9629CC92-63E4-4935-8EC2-CFD3F187CDF9}" srcOrd="0" destOrd="0" presId="urn:microsoft.com/office/officeart/2005/8/layout/hierarchy2"/>
    <dgm:cxn modelId="{ECB82421-627F-4034-BA6B-D1E240C6BDCB}" type="presParOf" srcId="{16763329-DD7F-423A-B69F-7CA5EF901F85}" destId="{A83407D8-C09E-4F6D-8C55-D899334DBEF1}" srcOrd="1" destOrd="0" presId="urn:microsoft.com/office/officeart/2005/8/layout/hierarchy2"/>
    <dgm:cxn modelId="{492C93C1-8F37-4F90-A913-C31DF849EA0C}" type="presParOf" srcId="{D81FFE28-D986-46F5-95E1-DD908BFC0708}" destId="{2117FF6E-9FBC-4289-B0FA-064AB1248329}" srcOrd="4" destOrd="0" presId="urn:microsoft.com/office/officeart/2005/8/layout/hierarchy2"/>
    <dgm:cxn modelId="{CA387C3F-5EEC-4CD5-9D4E-092CE8B1EEB4}" type="presParOf" srcId="{2117FF6E-9FBC-4289-B0FA-064AB1248329}" destId="{DC04E010-7E34-4304-B496-99912DAB067F}" srcOrd="0" destOrd="0" presId="urn:microsoft.com/office/officeart/2005/8/layout/hierarchy2"/>
    <dgm:cxn modelId="{F413536A-62DA-41E7-B71E-78B507F28625}" type="presParOf" srcId="{D81FFE28-D986-46F5-95E1-DD908BFC0708}" destId="{0FC9E7C1-3C85-42B8-81A6-A5DB8C6E877F}" srcOrd="5" destOrd="0" presId="urn:microsoft.com/office/officeart/2005/8/layout/hierarchy2"/>
    <dgm:cxn modelId="{7899C288-8925-43BD-B16D-473012CF5A8D}" type="presParOf" srcId="{0FC9E7C1-3C85-42B8-81A6-A5DB8C6E877F}" destId="{4B7B6FFC-9CF2-411D-9D20-9C9BB369E69F}" srcOrd="0" destOrd="0" presId="urn:microsoft.com/office/officeart/2005/8/layout/hierarchy2"/>
    <dgm:cxn modelId="{29C629D1-964F-4C1B-91D9-47A9BD167BDD}" type="presParOf" srcId="{0FC9E7C1-3C85-42B8-81A6-A5DB8C6E877F}" destId="{5A9E5249-67F6-4E37-BBDC-68AFF729C4C5}" srcOrd="1" destOrd="0" presId="urn:microsoft.com/office/officeart/2005/8/layout/hierarchy2"/>
    <dgm:cxn modelId="{5C2A2357-2F95-4C73-AEF7-1B8DE33B66DE}" type="presParOf" srcId="{D81FFE28-D986-46F5-95E1-DD908BFC0708}" destId="{BEB79A6C-8F2E-4F4A-B2A3-5AEB7C6E528E}" srcOrd="6" destOrd="0" presId="urn:microsoft.com/office/officeart/2005/8/layout/hierarchy2"/>
    <dgm:cxn modelId="{531A9EB1-C0D8-4776-8AAF-7B3CFDB61B39}" type="presParOf" srcId="{BEB79A6C-8F2E-4F4A-B2A3-5AEB7C6E528E}" destId="{917A2800-BF44-45EC-A987-984205DDC330}" srcOrd="0" destOrd="0" presId="urn:microsoft.com/office/officeart/2005/8/layout/hierarchy2"/>
    <dgm:cxn modelId="{3CCE994C-2C02-42FF-8D8E-B05C52CF7ED5}" type="presParOf" srcId="{D81FFE28-D986-46F5-95E1-DD908BFC0708}" destId="{B4F49595-2CD0-46A4-8DE0-873A466BE379}" srcOrd="7" destOrd="0" presId="urn:microsoft.com/office/officeart/2005/8/layout/hierarchy2"/>
    <dgm:cxn modelId="{C713F0E9-E533-4BFC-822D-D892FAEE3DFC}" type="presParOf" srcId="{B4F49595-2CD0-46A4-8DE0-873A466BE379}" destId="{4599077C-C09E-4DA1-85CE-DB9F6B415D74}" srcOrd="0" destOrd="0" presId="urn:microsoft.com/office/officeart/2005/8/layout/hierarchy2"/>
    <dgm:cxn modelId="{186AF7B4-33A5-4207-8048-378F9528DD5B}" type="presParOf" srcId="{B4F49595-2CD0-46A4-8DE0-873A466BE379}" destId="{B41D17C2-58C8-4D15-951F-399F2C88ACE5}" srcOrd="1" destOrd="0" presId="urn:microsoft.com/office/officeart/2005/8/layout/hierarchy2"/>
    <dgm:cxn modelId="{8A0842D7-08B3-4A93-B9CC-2CFC48F9B1C7}" type="presParOf" srcId="{D81FFE28-D986-46F5-95E1-DD908BFC0708}" destId="{4109632B-67F8-4B8F-A5EB-A31492FEB793}" srcOrd="8" destOrd="0" presId="urn:microsoft.com/office/officeart/2005/8/layout/hierarchy2"/>
    <dgm:cxn modelId="{E12337FB-EB53-42C3-99A5-CE5D3FB2A4BF}" type="presParOf" srcId="{4109632B-67F8-4B8F-A5EB-A31492FEB793}" destId="{76C36836-7747-49A4-88A4-BB618EC371C9}" srcOrd="0" destOrd="0" presId="urn:microsoft.com/office/officeart/2005/8/layout/hierarchy2"/>
    <dgm:cxn modelId="{981049A8-6C97-4FA9-8169-828E19ED4D46}" type="presParOf" srcId="{D81FFE28-D986-46F5-95E1-DD908BFC0708}" destId="{1538847B-D17B-4B10-8AE4-698D43D51E97}" srcOrd="9" destOrd="0" presId="urn:microsoft.com/office/officeart/2005/8/layout/hierarchy2"/>
    <dgm:cxn modelId="{E809A029-1E4D-4B70-BAB0-0CCDFF6B0720}" type="presParOf" srcId="{1538847B-D17B-4B10-8AE4-698D43D51E97}" destId="{9436C7F1-AD0D-4D8F-912F-5CE6419DEC20}" srcOrd="0" destOrd="0" presId="urn:microsoft.com/office/officeart/2005/8/layout/hierarchy2"/>
    <dgm:cxn modelId="{0862B5DB-363A-40DE-8BC4-1550F6077B5A}" type="presParOf" srcId="{1538847B-D17B-4B10-8AE4-698D43D51E97}" destId="{DEA7F2CD-D9EF-4131-89C3-61DDC95DDE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Tuzemská 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BDACDF61-FAD5-49D7-8184-74DCC62A7CCB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C27C1FBB-E66B-418D-AB03-25DC072B6E1C}" type="parTrans" cxnId="{22EFD0DE-C46A-4DBD-9B2D-CF0D7E9ED9B7}">
      <dgm:prSet/>
      <dgm:spPr/>
      <dgm:t>
        <a:bodyPr/>
        <a:lstStyle/>
        <a:p>
          <a:endParaRPr lang="cs-CZ"/>
        </a:p>
      </dgm:t>
    </dgm:pt>
    <dgm:pt modelId="{2D6A39D8-C0C9-47DF-AA7E-0FA6513E740E}" type="sibTrans" cxnId="{22EFD0DE-C46A-4DBD-9B2D-CF0D7E9ED9B7}">
      <dgm:prSet/>
      <dgm:spPr/>
      <dgm:t>
        <a:bodyPr/>
        <a:lstStyle/>
        <a:p>
          <a:endParaRPr lang="cs-CZ"/>
        </a:p>
      </dgm:t>
    </dgm:pt>
    <dgm:pt modelId="{29B92A64-AFD0-46AB-9396-4D7CB520C5DF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365B9DE1-00B8-4835-847C-799096B080E6}" type="parTrans" cxnId="{0D75230B-8DB5-43B4-A154-8D570E914D8B}">
      <dgm:prSet/>
      <dgm:spPr/>
      <dgm:t>
        <a:bodyPr/>
        <a:lstStyle/>
        <a:p>
          <a:endParaRPr lang="cs-CZ"/>
        </a:p>
      </dgm:t>
    </dgm:pt>
    <dgm:pt modelId="{D266B4B1-E2E5-4E81-B7DB-11230FF9F7E2}" type="sibTrans" cxnId="{0D75230B-8DB5-43B4-A154-8D570E914D8B}">
      <dgm:prSet/>
      <dgm:spPr/>
      <dgm:t>
        <a:bodyPr/>
        <a:lstStyle/>
        <a:p>
          <a:endParaRPr lang="cs-CZ"/>
        </a:p>
      </dgm:t>
    </dgm:pt>
    <dgm:pt modelId="{D8D74D7E-9D09-4E62-8E32-D6A2267B8728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1880EC05-15AA-4A79-8E88-39CC9B629169}" type="parTrans" cxnId="{AB68C6D7-763E-4514-834F-017F42E7A7EE}">
      <dgm:prSet/>
      <dgm:spPr/>
      <dgm:t>
        <a:bodyPr/>
        <a:lstStyle/>
        <a:p>
          <a:endParaRPr lang="cs-CZ"/>
        </a:p>
      </dgm:t>
    </dgm:pt>
    <dgm:pt modelId="{D7F8439D-F854-454B-A8DF-16FC4D92AD58}" type="sibTrans" cxnId="{AB68C6D7-763E-4514-834F-017F42E7A7EE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B44C27-7580-4AB1-9345-1BEDB40B29AD}" type="pres">
      <dgm:prSet presAssocID="{A0135FF9-D4FE-487F-8FE6-032A08DF9270}" presName="root1" presStyleCnt="0"/>
      <dgm:spPr/>
    </dgm:pt>
    <dgm:pt modelId="{B171646B-2293-4FBD-BD8F-60F72EAB2E52}" type="pres">
      <dgm:prSet presAssocID="{A0135FF9-D4FE-487F-8FE6-032A08DF9270}" presName="LevelOneTextNode" presStyleLbl="node0" presStyleIdx="0" presStyleCnt="1">
        <dgm:presLayoutVars>
          <dgm:chPref val="3"/>
        </dgm:presLayoutVars>
      </dgm:prSet>
      <dgm:spPr/>
    </dgm:pt>
    <dgm:pt modelId="{AE0FDA82-F378-4F78-B10C-4B6C3AE23710}" type="pres">
      <dgm:prSet presAssocID="{A0135FF9-D4FE-487F-8FE6-032A08DF9270}" presName="level2hierChild" presStyleCnt="0"/>
      <dgm:spPr/>
    </dgm:pt>
    <dgm:pt modelId="{680BB50D-A175-42D2-9A2D-D43FCF46508B}" type="pres">
      <dgm:prSet presAssocID="{0EFAC8A6-EE04-4F2E-8A8B-CE6AC50C0C57}" presName="conn2-1" presStyleLbl="parChTrans1D2" presStyleIdx="0" presStyleCnt="4"/>
      <dgm:spPr/>
    </dgm:pt>
    <dgm:pt modelId="{9DBCAB02-89AA-463F-B1D0-0CBAC2117E1C}" type="pres">
      <dgm:prSet presAssocID="{0EFAC8A6-EE04-4F2E-8A8B-CE6AC50C0C57}" presName="connTx" presStyleLbl="parChTrans1D2" presStyleIdx="0" presStyleCnt="4"/>
      <dgm:spPr/>
    </dgm:pt>
    <dgm:pt modelId="{1B81C4BA-FC0F-427A-B272-8432EAF78AFF}" type="pres">
      <dgm:prSet presAssocID="{1B7BC26C-6551-426B-BF8B-DDA0BD0EE6E8}" presName="root2" presStyleCnt="0"/>
      <dgm:spPr/>
    </dgm:pt>
    <dgm:pt modelId="{31FB8524-0E73-4029-A5C8-56F75DAA326F}" type="pres">
      <dgm:prSet presAssocID="{1B7BC26C-6551-426B-BF8B-DDA0BD0EE6E8}" presName="LevelTwoTextNode" presStyleLbl="node2" presStyleIdx="0" presStyleCnt="4">
        <dgm:presLayoutVars>
          <dgm:chPref val="3"/>
        </dgm:presLayoutVars>
      </dgm:prSet>
      <dgm:spPr/>
    </dgm:pt>
    <dgm:pt modelId="{DD2AC131-1513-404D-9632-6EFC04867261}" type="pres">
      <dgm:prSet presAssocID="{1B7BC26C-6551-426B-BF8B-DDA0BD0EE6E8}" presName="level3hierChild" presStyleCnt="0"/>
      <dgm:spPr/>
    </dgm:pt>
    <dgm:pt modelId="{7C1B1BBE-EA97-4F68-A8AB-A9A7938B6996}" type="pres">
      <dgm:prSet presAssocID="{C27C1FBB-E66B-418D-AB03-25DC072B6E1C}" presName="conn2-1" presStyleLbl="parChTrans1D2" presStyleIdx="1" presStyleCnt="4"/>
      <dgm:spPr/>
    </dgm:pt>
    <dgm:pt modelId="{05DA4609-938D-41B7-B401-AF9237A5E179}" type="pres">
      <dgm:prSet presAssocID="{C27C1FBB-E66B-418D-AB03-25DC072B6E1C}" presName="connTx" presStyleLbl="parChTrans1D2" presStyleIdx="1" presStyleCnt="4"/>
      <dgm:spPr/>
    </dgm:pt>
    <dgm:pt modelId="{5BB5F87F-EAAA-4DB8-ABBE-17B019404032}" type="pres">
      <dgm:prSet presAssocID="{BDACDF61-FAD5-49D7-8184-74DCC62A7CCB}" presName="root2" presStyleCnt="0"/>
      <dgm:spPr/>
    </dgm:pt>
    <dgm:pt modelId="{1D117BB4-A5F6-4C3D-9A7B-8BC7BD17510D}" type="pres">
      <dgm:prSet presAssocID="{BDACDF61-FAD5-49D7-8184-74DCC62A7CCB}" presName="LevelTwoTextNode" presStyleLbl="node2" presStyleIdx="1" presStyleCnt="4">
        <dgm:presLayoutVars>
          <dgm:chPref val="3"/>
        </dgm:presLayoutVars>
      </dgm:prSet>
      <dgm:spPr/>
    </dgm:pt>
    <dgm:pt modelId="{D95661F4-9BF7-4434-9096-17CCF7B2BFB7}" type="pres">
      <dgm:prSet presAssocID="{BDACDF61-FAD5-49D7-8184-74DCC62A7CCB}" presName="level3hierChild" presStyleCnt="0"/>
      <dgm:spPr/>
    </dgm:pt>
    <dgm:pt modelId="{1A7A5DEF-FBBC-485B-8D2E-36DFCFA59515}" type="pres">
      <dgm:prSet presAssocID="{365B9DE1-00B8-4835-847C-799096B080E6}" presName="conn2-1" presStyleLbl="parChTrans1D2" presStyleIdx="2" presStyleCnt="4"/>
      <dgm:spPr/>
    </dgm:pt>
    <dgm:pt modelId="{5830A0E0-FAFC-4798-BF8F-4ECF22329632}" type="pres">
      <dgm:prSet presAssocID="{365B9DE1-00B8-4835-847C-799096B080E6}" presName="connTx" presStyleLbl="parChTrans1D2" presStyleIdx="2" presStyleCnt="4"/>
      <dgm:spPr/>
    </dgm:pt>
    <dgm:pt modelId="{A5F14C14-905E-4EC4-B491-0B7160AEBF28}" type="pres">
      <dgm:prSet presAssocID="{29B92A64-AFD0-46AB-9396-4D7CB520C5DF}" presName="root2" presStyleCnt="0"/>
      <dgm:spPr/>
    </dgm:pt>
    <dgm:pt modelId="{DCBD9FEE-E102-41E7-8E10-441842D4E470}" type="pres">
      <dgm:prSet presAssocID="{29B92A64-AFD0-46AB-9396-4D7CB520C5DF}" presName="LevelTwoTextNode" presStyleLbl="node2" presStyleIdx="2" presStyleCnt="4">
        <dgm:presLayoutVars>
          <dgm:chPref val="3"/>
        </dgm:presLayoutVars>
      </dgm:prSet>
      <dgm:spPr/>
    </dgm:pt>
    <dgm:pt modelId="{72A413C7-01AE-4166-9B11-CB6F28E9948F}" type="pres">
      <dgm:prSet presAssocID="{29B92A64-AFD0-46AB-9396-4D7CB520C5DF}" presName="level3hierChild" presStyleCnt="0"/>
      <dgm:spPr/>
    </dgm:pt>
    <dgm:pt modelId="{9727844F-6F7E-4F88-B35F-63A91D82D3FD}" type="pres">
      <dgm:prSet presAssocID="{1880EC05-15AA-4A79-8E88-39CC9B629169}" presName="conn2-1" presStyleLbl="parChTrans1D2" presStyleIdx="3" presStyleCnt="4"/>
      <dgm:spPr/>
    </dgm:pt>
    <dgm:pt modelId="{C5278583-332F-4780-8EEF-79A1B69CAD23}" type="pres">
      <dgm:prSet presAssocID="{1880EC05-15AA-4A79-8E88-39CC9B629169}" presName="connTx" presStyleLbl="parChTrans1D2" presStyleIdx="3" presStyleCnt="4"/>
      <dgm:spPr/>
    </dgm:pt>
    <dgm:pt modelId="{E56621F0-F3D2-4219-8657-79BE1DE379C7}" type="pres">
      <dgm:prSet presAssocID="{D8D74D7E-9D09-4E62-8E32-D6A2267B8728}" presName="root2" presStyleCnt="0"/>
      <dgm:spPr/>
    </dgm:pt>
    <dgm:pt modelId="{BCF777C9-22AA-40FB-91A5-878D335468F3}" type="pres">
      <dgm:prSet presAssocID="{D8D74D7E-9D09-4E62-8E32-D6A2267B8728}" presName="LevelTwoTextNode" presStyleLbl="node2" presStyleIdx="3" presStyleCnt="4">
        <dgm:presLayoutVars>
          <dgm:chPref val="3"/>
        </dgm:presLayoutVars>
      </dgm:prSet>
      <dgm:spPr/>
    </dgm:pt>
    <dgm:pt modelId="{667F65A5-1710-4199-A795-54B7870C7192}" type="pres">
      <dgm:prSet presAssocID="{D8D74D7E-9D09-4E62-8E32-D6A2267B8728}" presName="level3hierChild" presStyleCnt="0"/>
      <dgm:spPr/>
    </dgm:pt>
  </dgm:ptLst>
  <dgm:cxnLst>
    <dgm:cxn modelId="{0D75230B-8DB5-43B4-A154-8D570E914D8B}" srcId="{A0135FF9-D4FE-487F-8FE6-032A08DF9270}" destId="{29B92A64-AFD0-46AB-9396-4D7CB520C5DF}" srcOrd="2" destOrd="0" parTransId="{365B9DE1-00B8-4835-847C-799096B080E6}" sibTransId="{D266B4B1-E2E5-4E81-B7DB-11230FF9F7E2}"/>
    <dgm:cxn modelId="{610AB110-E316-474C-BDEB-0EA628D01BA8}" type="presOf" srcId="{365B9DE1-00B8-4835-847C-799096B080E6}" destId="{1A7A5DEF-FBBC-485B-8D2E-36DFCFA59515}" srcOrd="0" destOrd="0" presId="urn:microsoft.com/office/officeart/2005/8/layout/hierarchy2"/>
    <dgm:cxn modelId="{F8CD5D1D-4C9D-41E4-A70D-C51FD8FF3907}" type="presOf" srcId="{0EFAC8A6-EE04-4F2E-8A8B-CE6AC50C0C57}" destId="{680BB50D-A175-42D2-9A2D-D43FCF46508B}" srcOrd="0" destOrd="0" presId="urn:microsoft.com/office/officeart/2005/8/layout/hierarchy2"/>
    <dgm:cxn modelId="{767D9732-4F08-4B38-8708-3E8B5C5E5549}" type="presOf" srcId="{C27C1FBB-E66B-418D-AB03-25DC072B6E1C}" destId="{7C1B1BBE-EA97-4F68-A8AB-A9A7938B6996}" srcOrd="0" destOrd="0" presId="urn:microsoft.com/office/officeart/2005/8/layout/hierarchy2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590A5D5F-6808-48A1-AAB2-7556E7820691}" type="presOf" srcId="{1880EC05-15AA-4A79-8E88-39CC9B629169}" destId="{9727844F-6F7E-4F88-B35F-63A91D82D3FD}" srcOrd="0" destOrd="0" presId="urn:microsoft.com/office/officeart/2005/8/layout/hierarchy2"/>
    <dgm:cxn modelId="{73DC695F-F290-44E4-BB02-92A216A13AF1}" type="presOf" srcId="{1B7BC26C-6551-426B-BF8B-DDA0BD0EE6E8}" destId="{31FB8524-0E73-4029-A5C8-56F75DAA326F}" srcOrd="0" destOrd="0" presId="urn:microsoft.com/office/officeart/2005/8/layout/hierarchy2"/>
    <dgm:cxn modelId="{7CDC3E51-618D-4711-9758-6575190D3459}" type="presOf" srcId="{0EFAC8A6-EE04-4F2E-8A8B-CE6AC50C0C57}" destId="{9DBCAB02-89AA-463F-B1D0-0CBAC2117E1C}" srcOrd="1" destOrd="0" presId="urn:microsoft.com/office/officeart/2005/8/layout/hierarchy2"/>
    <dgm:cxn modelId="{833EBA76-8144-4D89-99FB-22BF6D609484}" type="presOf" srcId="{1C6C3B88-B01B-44DD-8D77-4A7F96C6043E}" destId="{7B994E58-1CF0-4D52-9048-15B0B31887F5}" srcOrd="0" destOrd="0" presId="urn:microsoft.com/office/officeart/2005/8/layout/hierarchy2"/>
    <dgm:cxn modelId="{EE21C978-0F9D-4FE9-954A-BAE1263AE2AE}" type="presOf" srcId="{C27C1FBB-E66B-418D-AB03-25DC072B6E1C}" destId="{05DA4609-938D-41B7-B401-AF9237A5E179}" srcOrd="1" destOrd="0" presId="urn:microsoft.com/office/officeart/2005/8/layout/hierarchy2"/>
    <dgm:cxn modelId="{AEF92788-1FD8-458C-8343-2A8F3FC1E1E1}" srcId="{1C6C3B88-B01B-44DD-8D77-4A7F96C6043E}" destId="{A0135FF9-D4FE-487F-8FE6-032A08DF9270}" srcOrd="0" destOrd="0" parTransId="{830DB866-8DFE-4F08-A6D3-9A3DAD409E05}" sibTransId="{0232C8D5-DB60-47A0-9609-119D758020E8}"/>
    <dgm:cxn modelId="{9F2013BC-4492-4CB6-AFDB-20A8DE575C56}" type="presOf" srcId="{D8D74D7E-9D09-4E62-8E32-D6A2267B8728}" destId="{BCF777C9-22AA-40FB-91A5-878D335468F3}" srcOrd="0" destOrd="0" presId="urn:microsoft.com/office/officeart/2005/8/layout/hierarchy2"/>
    <dgm:cxn modelId="{AB68C6D7-763E-4514-834F-017F42E7A7EE}" srcId="{A0135FF9-D4FE-487F-8FE6-032A08DF9270}" destId="{D8D74D7E-9D09-4E62-8E32-D6A2267B8728}" srcOrd="3" destOrd="0" parTransId="{1880EC05-15AA-4A79-8E88-39CC9B629169}" sibTransId="{D7F8439D-F854-454B-A8DF-16FC4D92AD58}"/>
    <dgm:cxn modelId="{22EFD0DE-C46A-4DBD-9B2D-CF0D7E9ED9B7}" srcId="{A0135FF9-D4FE-487F-8FE6-032A08DF9270}" destId="{BDACDF61-FAD5-49D7-8184-74DCC62A7CCB}" srcOrd="1" destOrd="0" parTransId="{C27C1FBB-E66B-418D-AB03-25DC072B6E1C}" sibTransId="{2D6A39D8-C0C9-47DF-AA7E-0FA6513E740E}"/>
    <dgm:cxn modelId="{1D1BD8EA-C75E-499F-ACAF-D2F77D018AD0}" type="presOf" srcId="{1880EC05-15AA-4A79-8E88-39CC9B629169}" destId="{C5278583-332F-4780-8EEF-79A1B69CAD23}" srcOrd="1" destOrd="0" presId="urn:microsoft.com/office/officeart/2005/8/layout/hierarchy2"/>
    <dgm:cxn modelId="{D9DA30EC-C18B-4617-865D-CBBC2F7B66FC}" type="presOf" srcId="{365B9DE1-00B8-4835-847C-799096B080E6}" destId="{5830A0E0-FAFC-4798-BF8F-4ECF22329632}" srcOrd="1" destOrd="0" presId="urn:microsoft.com/office/officeart/2005/8/layout/hierarchy2"/>
    <dgm:cxn modelId="{63F5D5EC-9F30-44B1-8342-B024F5BA360A}" type="presOf" srcId="{A0135FF9-D4FE-487F-8FE6-032A08DF9270}" destId="{B171646B-2293-4FBD-BD8F-60F72EAB2E52}" srcOrd="0" destOrd="0" presId="urn:microsoft.com/office/officeart/2005/8/layout/hierarchy2"/>
    <dgm:cxn modelId="{CF7806FB-BCB1-4844-9E92-988F7220CCF2}" type="presOf" srcId="{BDACDF61-FAD5-49D7-8184-74DCC62A7CCB}" destId="{1D117BB4-A5F6-4C3D-9A7B-8BC7BD17510D}" srcOrd="0" destOrd="0" presId="urn:microsoft.com/office/officeart/2005/8/layout/hierarchy2"/>
    <dgm:cxn modelId="{E862EDFD-6C7B-48E1-9D7D-EADD0BBA8719}" type="presOf" srcId="{29B92A64-AFD0-46AB-9396-4D7CB520C5DF}" destId="{DCBD9FEE-E102-41E7-8E10-441842D4E470}" srcOrd="0" destOrd="0" presId="urn:microsoft.com/office/officeart/2005/8/layout/hierarchy2"/>
    <dgm:cxn modelId="{570CA101-71D0-4399-BA67-7BB6DE4AEDE6}" type="presParOf" srcId="{7B994E58-1CF0-4D52-9048-15B0B31887F5}" destId="{74B44C27-7580-4AB1-9345-1BEDB40B29AD}" srcOrd="0" destOrd="0" presId="urn:microsoft.com/office/officeart/2005/8/layout/hierarchy2"/>
    <dgm:cxn modelId="{3C58CDD3-2A96-4885-B37C-1516D16F2BCD}" type="presParOf" srcId="{74B44C27-7580-4AB1-9345-1BEDB40B29AD}" destId="{B171646B-2293-4FBD-BD8F-60F72EAB2E52}" srcOrd="0" destOrd="0" presId="urn:microsoft.com/office/officeart/2005/8/layout/hierarchy2"/>
    <dgm:cxn modelId="{4FC91308-E9C9-4730-B125-CAF3B1F3CA35}" type="presParOf" srcId="{74B44C27-7580-4AB1-9345-1BEDB40B29AD}" destId="{AE0FDA82-F378-4F78-B10C-4B6C3AE23710}" srcOrd="1" destOrd="0" presId="urn:microsoft.com/office/officeart/2005/8/layout/hierarchy2"/>
    <dgm:cxn modelId="{55281B10-2B27-437E-B4AA-2880BF5B2171}" type="presParOf" srcId="{AE0FDA82-F378-4F78-B10C-4B6C3AE23710}" destId="{680BB50D-A175-42D2-9A2D-D43FCF46508B}" srcOrd="0" destOrd="0" presId="urn:microsoft.com/office/officeart/2005/8/layout/hierarchy2"/>
    <dgm:cxn modelId="{9E139006-25B0-456F-82E1-10DE1AC44ECB}" type="presParOf" srcId="{680BB50D-A175-42D2-9A2D-D43FCF46508B}" destId="{9DBCAB02-89AA-463F-B1D0-0CBAC2117E1C}" srcOrd="0" destOrd="0" presId="urn:microsoft.com/office/officeart/2005/8/layout/hierarchy2"/>
    <dgm:cxn modelId="{55AD0215-2798-439D-820D-DFD0A5AD298F}" type="presParOf" srcId="{AE0FDA82-F378-4F78-B10C-4B6C3AE23710}" destId="{1B81C4BA-FC0F-427A-B272-8432EAF78AFF}" srcOrd="1" destOrd="0" presId="urn:microsoft.com/office/officeart/2005/8/layout/hierarchy2"/>
    <dgm:cxn modelId="{D39A9FE5-8C29-4403-A1EE-7693FE94C9F1}" type="presParOf" srcId="{1B81C4BA-FC0F-427A-B272-8432EAF78AFF}" destId="{31FB8524-0E73-4029-A5C8-56F75DAA326F}" srcOrd="0" destOrd="0" presId="urn:microsoft.com/office/officeart/2005/8/layout/hierarchy2"/>
    <dgm:cxn modelId="{79FB0452-5B7E-47B7-B2E6-9942ADF42C20}" type="presParOf" srcId="{1B81C4BA-FC0F-427A-B272-8432EAF78AFF}" destId="{DD2AC131-1513-404D-9632-6EFC04867261}" srcOrd="1" destOrd="0" presId="urn:microsoft.com/office/officeart/2005/8/layout/hierarchy2"/>
    <dgm:cxn modelId="{6545DE4F-290F-4C9E-967E-334940711970}" type="presParOf" srcId="{AE0FDA82-F378-4F78-B10C-4B6C3AE23710}" destId="{7C1B1BBE-EA97-4F68-A8AB-A9A7938B6996}" srcOrd="2" destOrd="0" presId="urn:microsoft.com/office/officeart/2005/8/layout/hierarchy2"/>
    <dgm:cxn modelId="{5AD75CA1-2DCC-474C-AA4D-E7907AD954F0}" type="presParOf" srcId="{7C1B1BBE-EA97-4F68-A8AB-A9A7938B6996}" destId="{05DA4609-938D-41B7-B401-AF9237A5E179}" srcOrd="0" destOrd="0" presId="urn:microsoft.com/office/officeart/2005/8/layout/hierarchy2"/>
    <dgm:cxn modelId="{7E4BA82D-679C-49C3-B1C0-9DF2074E93EC}" type="presParOf" srcId="{AE0FDA82-F378-4F78-B10C-4B6C3AE23710}" destId="{5BB5F87F-EAAA-4DB8-ABBE-17B019404032}" srcOrd="3" destOrd="0" presId="urn:microsoft.com/office/officeart/2005/8/layout/hierarchy2"/>
    <dgm:cxn modelId="{A7865615-794E-471D-A94C-BBD56217672C}" type="presParOf" srcId="{5BB5F87F-EAAA-4DB8-ABBE-17B019404032}" destId="{1D117BB4-A5F6-4C3D-9A7B-8BC7BD17510D}" srcOrd="0" destOrd="0" presId="urn:microsoft.com/office/officeart/2005/8/layout/hierarchy2"/>
    <dgm:cxn modelId="{07D5F8CA-D69C-4159-A53C-479028447758}" type="presParOf" srcId="{5BB5F87F-EAAA-4DB8-ABBE-17B019404032}" destId="{D95661F4-9BF7-4434-9096-17CCF7B2BFB7}" srcOrd="1" destOrd="0" presId="urn:microsoft.com/office/officeart/2005/8/layout/hierarchy2"/>
    <dgm:cxn modelId="{405BF434-34A1-434D-9A88-5F215E9C1CDD}" type="presParOf" srcId="{AE0FDA82-F378-4F78-B10C-4B6C3AE23710}" destId="{1A7A5DEF-FBBC-485B-8D2E-36DFCFA59515}" srcOrd="4" destOrd="0" presId="urn:microsoft.com/office/officeart/2005/8/layout/hierarchy2"/>
    <dgm:cxn modelId="{ABBA779E-F1BB-49AF-9111-A0BE1066C2F4}" type="presParOf" srcId="{1A7A5DEF-FBBC-485B-8D2E-36DFCFA59515}" destId="{5830A0E0-FAFC-4798-BF8F-4ECF22329632}" srcOrd="0" destOrd="0" presId="urn:microsoft.com/office/officeart/2005/8/layout/hierarchy2"/>
    <dgm:cxn modelId="{41692F78-BACA-473F-B38B-7EC22AC36663}" type="presParOf" srcId="{AE0FDA82-F378-4F78-B10C-4B6C3AE23710}" destId="{A5F14C14-905E-4EC4-B491-0B7160AEBF28}" srcOrd="5" destOrd="0" presId="urn:microsoft.com/office/officeart/2005/8/layout/hierarchy2"/>
    <dgm:cxn modelId="{240B9FE3-FE80-409E-8448-6DA018092EBF}" type="presParOf" srcId="{A5F14C14-905E-4EC4-B491-0B7160AEBF28}" destId="{DCBD9FEE-E102-41E7-8E10-441842D4E470}" srcOrd="0" destOrd="0" presId="urn:microsoft.com/office/officeart/2005/8/layout/hierarchy2"/>
    <dgm:cxn modelId="{495D4DB4-5FDE-43F0-98B8-A3871F660088}" type="presParOf" srcId="{A5F14C14-905E-4EC4-B491-0B7160AEBF28}" destId="{72A413C7-01AE-4166-9B11-CB6F28E9948F}" srcOrd="1" destOrd="0" presId="urn:microsoft.com/office/officeart/2005/8/layout/hierarchy2"/>
    <dgm:cxn modelId="{84006044-3D92-4CA8-A1D0-5B8895A15689}" type="presParOf" srcId="{AE0FDA82-F378-4F78-B10C-4B6C3AE23710}" destId="{9727844F-6F7E-4F88-B35F-63A91D82D3FD}" srcOrd="6" destOrd="0" presId="urn:microsoft.com/office/officeart/2005/8/layout/hierarchy2"/>
    <dgm:cxn modelId="{3DDA4E13-49FB-4E87-A99C-936F08AD90CA}" type="presParOf" srcId="{9727844F-6F7E-4F88-B35F-63A91D82D3FD}" destId="{C5278583-332F-4780-8EEF-79A1B69CAD23}" srcOrd="0" destOrd="0" presId="urn:microsoft.com/office/officeart/2005/8/layout/hierarchy2"/>
    <dgm:cxn modelId="{81D8BFA0-40F2-4119-8805-B78F82103878}" type="presParOf" srcId="{AE0FDA82-F378-4F78-B10C-4B6C3AE23710}" destId="{E56621F0-F3D2-4219-8657-79BE1DE379C7}" srcOrd="7" destOrd="0" presId="urn:microsoft.com/office/officeart/2005/8/layout/hierarchy2"/>
    <dgm:cxn modelId="{061EC8FD-CD8E-4A39-AD06-354D4898E7F6}" type="presParOf" srcId="{E56621F0-F3D2-4219-8657-79BE1DE379C7}" destId="{BCF777C9-22AA-40FB-91A5-878D335468F3}" srcOrd="0" destOrd="0" presId="urn:microsoft.com/office/officeart/2005/8/layout/hierarchy2"/>
    <dgm:cxn modelId="{E5840194-0380-4A48-951D-7F50BB44CD73}" type="presParOf" srcId="{E56621F0-F3D2-4219-8657-79BE1DE379C7}" destId="{667F65A5-1710-4199-A795-54B7870C71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8CB3C-4393-4AFD-964B-9E9B9E411EB5}">
      <dsp:nvSpPr>
        <dsp:cNvPr id="0" name=""/>
        <dsp:cNvSpPr/>
      </dsp:nvSpPr>
      <dsp:spPr>
        <a:xfrm>
          <a:off x="1399711" y="15773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Bankovky</a:t>
          </a:r>
        </a:p>
      </dsp:txBody>
      <dsp:txXfrm>
        <a:off x="1433711" y="49773"/>
        <a:ext cx="2253718" cy="1092859"/>
      </dsp:txXfrm>
    </dsp:sp>
    <dsp:sp modelId="{B73FE4B7-442B-4692-B9DD-B8553EB78092}">
      <dsp:nvSpPr>
        <dsp:cNvPr id="0" name=""/>
        <dsp:cNvSpPr/>
      </dsp:nvSpPr>
      <dsp:spPr>
        <a:xfrm>
          <a:off x="1631883" y="1176632"/>
          <a:ext cx="284526" cy="85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367"/>
              </a:lnTo>
              <a:lnTo>
                <a:pt x="284526" y="8553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D7414-E8AF-4143-B1AA-05353DB12CA0}">
      <dsp:nvSpPr>
        <dsp:cNvPr id="0" name=""/>
        <dsp:cNvSpPr/>
      </dsp:nvSpPr>
      <dsp:spPr>
        <a:xfrm>
          <a:off x="1916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1950410" y="1485570"/>
        <a:ext cx="1789374" cy="1092859"/>
      </dsp:txXfrm>
    </dsp:sp>
    <dsp:sp modelId="{B4C8003C-FF8D-46D3-BA46-2454AEE7F403}">
      <dsp:nvSpPr>
        <dsp:cNvPr id="0" name=""/>
        <dsp:cNvSpPr/>
      </dsp:nvSpPr>
      <dsp:spPr>
        <a:xfrm>
          <a:off x="1631883" y="1176632"/>
          <a:ext cx="284526" cy="2306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441"/>
              </a:lnTo>
              <a:lnTo>
                <a:pt x="284526" y="23064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6E4DE-BBC5-4420-9838-9EC8DAF1B7B9}">
      <dsp:nvSpPr>
        <dsp:cNvPr id="0" name=""/>
        <dsp:cNvSpPr/>
      </dsp:nvSpPr>
      <dsp:spPr>
        <a:xfrm>
          <a:off x="1916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1950410" y="2936644"/>
        <a:ext cx="1789374" cy="1092859"/>
      </dsp:txXfrm>
    </dsp:sp>
    <dsp:sp modelId="{CA7CAC58-62FD-4EDA-9240-BDE3091B78C3}">
      <dsp:nvSpPr>
        <dsp:cNvPr id="0" name=""/>
        <dsp:cNvSpPr/>
      </dsp:nvSpPr>
      <dsp:spPr>
        <a:xfrm>
          <a:off x="4354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Mince</a:t>
          </a:r>
        </a:p>
      </dsp:txBody>
      <dsp:txXfrm>
        <a:off x="4388214" y="34496"/>
        <a:ext cx="2253718" cy="1092859"/>
      </dsp:txXfrm>
    </dsp:sp>
    <dsp:sp modelId="{A8E4C47B-CF55-44DE-B46F-0903167C5766}">
      <dsp:nvSpPr>
        <dsp:cNvPr id="0" name=""/>
        <dsp:cNvSpPr/>
      </dsp:nvSpPr>
      <dsp:spPr>
        <a:xfrm>
          <a:off x="4586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F4A46-5786-4F89-95C8-1215726A1460}">
      <dsp:nvSpPr>
        <dsp:cNvPr id="0" name=""/>
        <dsp:cNvSpPr/>
      </dsp:nvSpPr>
      <dsp:spPr>
        <a:xfrm>
          <a:off x="4818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4852558" y="1485570"/>
        <a:ext cx="1789374" cy="1092859"/>
      </dsp:txXfrm>
    </dsp:sp>
    <dsp:sp modelId="{16ACE2D1-C45A-4906-ABA3-D19555FFEDA4}">
      <dsp:nvSpPr>
        <dsp:cNvPr id="0" name=""/>
        <dsp:cNvSpPr/>
      </dsp:nvSpPr>
      <dsp:spPr>
        <a:xfrm>
          <a:off x="4586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77C0-A248-4C62-B7A4-E186D770A7BE}">
      <dsp:nvSpPr>
        <dsp:cNvPr id="0" name=""/>
        <dsp:cNvSpPr/>
      </dsp:nvSpPr>
      <dsp:spPr>
        <a:xfrm>
          <a:off x="4818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4852558" y="2936644"/>
        <a:ext cx="1789374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C14D-6934-4D0E-8F40-1D039640317F}">
      <dsp:nvSpPr>
        <dsp:cNvPr id="0" name=""/>
        <dsp:cNvSpPr/>
      </dsp:nvSpPr>
      <dsp:spPr>
        <a:xfrm>
          <a:off x="647252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Tuzemská bankovka</a:t>
          </a:r>
        </a:p>
      </dsp:txBody>
      <dsp:txXfrm>
        <a:off x="670427" y="1844376"/>
        <a:ext cx="1536173" cy="744911"/>
      </dsp:txXfrm>
    </dsp:sp>
    <dsp:sp modelId="{D98667E6-92E1-424D-B3A5-F7DABCB387B0}">
      <dsp:nvSpPr>
        <dsp:cNvPr id="0" name=""/>
        <dsp:cNvSpPr/>
      </dsp:nvSpPr>
      <dsp:spPr>
        <a:xfrm rot="17350740">
          <a:off x="1582856" y="1290818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1258709"/>
        <a:ext cx="96342" cy="96342"/>
      </dsp:txXfrm>
    </dsp:sp>
    <dsp:sp modelId="{CFF0E5F9-E245-4C43-BBA5-8950E8A8BDAA}">
      <dsp:nvSpPr>
        <dsp:cNvPr id="0" name=""/>
        <dsp:cNvSpPr/>
      </dsp:nvSpPr>
      <dsp:spPr>
        <a:xfrm>
          <a:off x="2862785" y="1298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celá</a:t>
          </a:r>
        </a:p>
      </dsp:txBody>
      <dsp:txXfrm>
        <a:off x="2885960" y="24473"/>
        <a:ext cx="1536173" cy="744911"/>
      </dsp:txXfrm>
    </dsp:sp>
    <dsp:sp modelId="{19EBB2BB-D6C9-4A80-B46F-C95278907C88}">
      <dsp:nvSpPr>
        <dsp:cNvPr id="0" name=""/>
        <dsp:cNvSpPr/>
      </dsp:nvSpPr>
      <dsp:spPr>
        <a:xfrm rot="18289469">
          <a:off x="1992044" y="1745794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1734144"/>
        <a:ext cx="55423" cy="55423"/>
      </dsp:txXfrm>
    </dsp:sp>
    <dsp:sp modelId="{9629CC92-63E4-4935-8EC2-CFD3F187CDF9}">
      <dsp:nvSpPr>
        <dsp:cNvPr id="0" name=""/>
        <dsp:cNvSpPr/>
      </dsp:nvSpPr>
      <dsp:spPr>
        <a:xfrm>
          <a:off x="2862785" y="911250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celistvá</a:t>
          </a:r>
        </a:p>
      </dsp:txBody>
      <dsp:txXfrm>
        <a:off x="2885960" y="934425"/>
        <a:ext cx="1536173" cy="744911"/>
      </dsp:txXfrm>
    </dsp:sp>
    <dsp:sp modelId="{2117FF6E-9FBC-4289-B0FA-064AB1248329}">
      <dsp:nvSpPr>
        <dsp:cNvPr id="0" name=""/>
        <dsp:cNvSpPr/>
      </dsp:nvSpPr>
      <dsp:spPr>
        <a:xfrm>
          <a:off x="2229775" y="2200769"/>
          <a:ext cx="63300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33009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30455" y="2201006"/>
        <a:ext cx="31650" cy="31650"/>
      </dsp:txXfrm>
    </dsp:sp>
    <dsp:sp modelId="{4B7B6FFC-9CF2-411D-9D20-9C9BB369E69F}">
      <dsp:nvSpPr>
        <dsp:cNvPr id="0" name=""/>
        <dsp:cNvSpPr/>
      </dsp:nvSpPr>
      <dsp:spPr>
        <a:xfrm>
          <a:off x="2862785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opotřebovaná oběhem</a:t>
          </a:r>
        </a:p>
      </dsp:txBody>
      <dsp:txXfrm>
        <a:off x="2885960" y="1844376"/>
        <a:ext cx="1536173" cy="744911"/>
      </dsp:txXfrm>
    </dsp:sp>
    <dsp:sp modelId="{BEB79A6C-8F2E-4F4A-B2A3-5AEB7C6E528E}">
      <dsp:nvSpPr>
        <dsp:cNvPr id="0" name=""/>
        <dsp:cNvSpPr/>
      </dsp:nvSpPr>
      <dsp:spPr>
        <a:xfrm rot="3310531">
          <a:off x="1992044" y="2655745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2644095"/>
        <a:ext cx="55423" cy="55423"/>
      </dsp:txXfrm>
    </dsp:sp>
    <dsp:sp modelId="{4599077C-C09E-4DA1-85CE-DB9F6B415D74}">
      <dsp:nvSpPr>
        <dsp:cNvPr id="0" name=""/>
        <dsp:cNvSpPr/>
      </dsp:nvSpPr>
      <dsp:spPr>
        <a:xfrm>
          <a:off x="2862785" y="2731152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nestandardně poškozená</a:t>
          </a:r>
        </a:p>
      </dsp:txBody>
      <dsp:txXfrm>
        <a:off x="2885960" y="2754327"/>
        <a:ext cx="1536173" cy="744911"/>
      </dsp:txXfrm>
    </dsp:sp>
    <dsp:sp modelId="{4109632B-67F8-4B8F-A5EB-A31492FEB793}">
      <dsp:nvSpPr>
        <dsp:cNvPr id="0" name=""/>
        <dsp:cNvSpPr/>
      </dsp:nvSpPr>
      <dsp:spPr>
        <a:xfrm rot="4249260">
          <a:off x="1582856" y="3110721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3078611"/>
        <a:ext cx="96342" cy="96342"/>
      </dsp:txXfrm>
    </dsp:sp>
    <dsp:sp modelId="{9436C7F1-AD0D-4D8F-912F-5CE6419DEC20}">
      <dsp:nvSpPr>
        <dsp:cNvPr id="0" name=""/>
        <dsp:cNvSpPr/>
      </dsp:nvSpPr>
      <dsp:spPr>
        <a:xfrm>
          <a:off x="2862785" y="3641103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běžně poškozená</a:t>
          </a:r>
        </a:p>
      </dsp:txBody>
      <dsp:txXfrm>
        <a:off x="2885960" y="3664278"/>
        <a:ext cx="1536173" cy="744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646B-2293-4FBD-BD8F-60F72EAB2E52}">
      <dsp:nvSpPr>
        <dsp:cNvPr id="0" name=""/>
        <dsp:cNvSpPr/>
      </dsp:nvSpPr>
      <dsp:spPr>
        <a:xfrm>
          <a:off x="114227" y="1793602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Tuzemská mince</a:t>
          </a:r>
        </a:p>
      </dsp:txBody>
      <dsp:txXfrm>
        <a:off x="144662" y="1824037"/>
        <a:ext cx="2017359" cy="978244"/>
      </dsp:txXfrm>
    </dsp:sp>
    <dsp:sp modelId="{680BB50D-A175-42D2-9A2D-D43FCF46508B}">
      <dsp:nvSpPr>
        <dsp:cNvPr id="0" name=""/>
        <dsp:cNvSpPr/>
      </dsp:nvSpPr>
      <dsp:spPr>
        <a:xfrm rot="17692822">
          <a:off x="1620175" y="1396708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1367527"/>
        <a:ext cx="98792" cy="98792"/>
      </dsp:txXfrm>
    </dsp:sp>
    <dsp:sp modelId="{31FB8524-0E73-4029-A5C8-56F75DAA326F}">
      <dsp:nvSpPr>
        <dsp:cNvPr id="0" name=""/>
        <dsp:cNvSpPr/>
      </dsp:nvSpPr>
      <dsp:spPr>
        <a:xfrm>
          <a:off x="3023748" y="1129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celá</a:t>
          </a:r>
        </a:p>
      </dsp:txBody>
      <dsp:txXfrm>
        <a:off x="3054183" y="31564"/>
        <a:ext cx="2017359" cy="978244"/>
      </dsp:txXfrm>
    </dsp:sp>
    <dsp:sp modelId="{7C1B1BBE-EA97-4F68-A8AB-A9A7938B6996}">
      <dsp:nvSpPr>
        <dsp:cNvPr id="0" name=""/>
        <dsp:cNvSpPr/>
      </dsp:nvSpPr>
      <dsp:spPr>
        <a:xfrm rot="19457599">
          <a:off x="2096233" y="1994199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1988821"/>
        <a:ext cx="51186" cy="51186"/>
      </dsp:txXfrm>
    </dsp:sp>
    <dsp:sp modelId="{1D117BB4-A5F6-4C3D-9A7B-8BC7BD17510D}">
      <dsp:nvSpPr>
        <dsp:cNvPr id="0" name=""/>
        <dsp:cNvSpPr/>
      </dsp:nvSpPr>
      <dsp:spPr>
        <a:xfrm>
          <a:off x="3023748" y="1196111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opotřebovaná oběhem</a:t>
          </a:r>
        </a:p>
      </dsp:txBody>
      <dsp:txXfrm>
        <a:off x="3054183" y="1226546"/>
        <a:ext cx="2017359" cy="978244"/>
      </dsp:txXfrm>
    </dsp:sp>
    <dsp:sp modelId="{1A7A5DEF-FBBC-485B-8D2E-36DFCFA59515}">
      <dsp:nvSpPr>
        <dsp:cNvPr id="0" name=""/>
        <dsp:cNvSpPr/>
      </dsp:nvSpPr>
      <dsp:spPr>
        <a:xfrm rot="2142401">
          <a:off x="2096233" y="2591690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2586312"/>
        <a:ext cx="51186" cy="51186"/>
      </dsp:txXfrm>
    </dsp:sp>
    <dsp:sp modelId="{DCBD9FEE-E102-41E7-8E10-441842D4E470}">
      <dsp:nvSpPr>
        <dsp:cNvPr id="0" name=""/>
        <dsp:cNvSpPr/>
      </dsp:nvSpPr>
      <dsp:spPr>
        <a:xfrm>
          <a:off x="3023748" y="2391093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nestandardně poškozená</a:t>
          </a:r>
        </a:p>
      </dsp:txBody>
      <dsp:txXfrm>
        <a:off x="3054183" y="2421528"/>
        <a:ext cx="2017359" cy="978244"/>
      </dsp:txXfrm>
    </dsp:sp>
    <dsp:sp modelId="{9727844F-6F7E-4F88-B35F-63A91D82D3FD}">
      <dsp:nvSpPr>
        <dsp:cNvPr id="0" name=""/>
        <dsp:cNvSpPr/>
      </dsp:nvSpPr>
      <dsp:spPr>
        <a:xfrm rot="3907178">
          <a:off x="1620175" y="3189181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3160000"/>
        <a:ext cx="98792" cy="98792"/>
      </dsp:txXfrm>
    </dsp:sp>
    <dsp:sp modelId="{BCF777C9-22AA-40FB-91A5-878D335468F3}">
      <dsp:nvSpPr>
        <dsp:cNvPr id="0" name=""/>
        <dsp:cNvSpPr/>
      </dsp:nvSpPr>
      <dsp:spPr>
        <a:xfrm>
          <a:off x="3023748" y="3586075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běžně poškozená</a:t>
          </a:r>
        </a:p>
      </dsp:txBody>
      <dsp:txXfrm>
        <a:off x="3054183" y="3616510"/>
        <a:ext cx="2017359" cy="97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t>21.10.2023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D3CA3-1230-4240-9E86-9E440801462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5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Měnové a devizové právo I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Radim Boháč</a:t>
            </a:r>
          </a:p>
          <a:p>
            <a:r>
              <a:rPr lang="cs-CZ" dirty="0"/>
              <a:t>25. října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Kurz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směnný poměr </a:t>
            </a:r>
            <a:r>
              <a:rPr lang="cs-CZ"/>
              <a:t>mezi domácí měnou </a:t>
            </a:r>
            <a:r>
              <a:rPr lang="cs-CZ" dirty="0"/>
              <a:t>a cizími měnami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kurz měny</a:t>
            </a:r>
          </a:p>
          <a:p>
            <a:pPr lvl="1">
              <a:defRPr/>
            </a:pPr>
            <a:r>
              <a:rPr lang="cs-CZ" dirty="0"/>
              <a:t>přímo  		1 Kč = 0,038 EUR</a:t>
            </a:r>
          </a:p>
          <a:p>
            <a:pPr lvl="1">
              <a:defRPr/>
            </a:pPr>
            <a:r>
              <a:rPr lang="cs-CZ" dirty="0"/>
              <a:t>nepřímo  		1 EUR = 26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depreciace (x devalvace)	</a:t>
            </a:r>
          </a:p>
          <a:p>
            <a:pPr lvl="1">
              <a:defRPr/>
            </a:pPr>
            <a:r>
              <a:rPr lang="cs-CZ" dirty="0"/>
              <a:t>1 EUR = 40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apreciace</a:t>
            </a:r>
            <a:r>
              <a:rPr lang="cs-CZ" dirty="0"/>
              <a:t> (x revalvace)</a:t>
            </a:r>
          </a:p>
          <a:p>
            <a:pPr lvl="1">
              <a:defRPr/>
            </a:pPr>
            <a:r>
              <a:rPr lang="cs-CZ" dirty="0"/>
              <a:t>1 EUR = 15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4.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Vydávání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Ukončení platnosti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Ochranné prvky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Vydávání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emisní monopol ČNB</a:t>
            </a:r>
          </a:p>
          <a:p>
            <a:pPr lvl="1"/>
            <a:r>
              <a:rPr lang="cs-CZ" dirty="0"/>
              <a:t>bankovky</a:t>
            </a:r>
          </a:p>
          <a:p>
            <a:pPr lvl="1"/>
            <a:r>
              <a:rPr lang="cs-CZ" dirty="0"/>
              <a:t>mince</a:t>
            </a:r>
          </a:p>
          <a:p>
            <a:pPr lvl="1"/>
            <a:r>
              <a:rPr lang="cs-CZ" dirty="0"/>
              <a:t>pamětní mince</a:t>
            </a:r>
          </a:p>
          <a:p>
            <a:pPr lvl="1"/>
            <a:r>
              <a:rPr lang="cs-CZ" dirty="0"/>
              <a:t>pamětní bankovky</a:t>
            </a:r>
          </a:p>
          <a:p>
            <a:endParaRPr lang="cs-CZ" dirty="0"/>
          </a:p>
          <a:p>
            <a:r>
              <a:rPr lang="cs-CZ" dirty="0"/>
              <a:t>vyhlášky podle ZČNB</a:t>
            </a:r>
          </a:p>
          <a:p>
            <a:pPr lvl="1"/>
            <a:endParaRPr lang="pt-BR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  <p:pic>
        <p:nvPicPr>
          <p:cNvPr id="5" name="Picture 2" descr="C:\Users\Radim Boháč\AppData\Local\Microsoft\Windows\Temporary Internet Files\Content.IE5\HNJ3EVTK\MP9001489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90" y="2161277"/>
            <a:ext cx="1337568" cy="15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dim Boháč\AppData\Local\Microsoft\Windows\Temporary Internet Files\Content.IE5\9ZY4U4DM\MP9004236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526" y="2281592"/>
            <a:ext cx="2167467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Oběžné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  <p:pic>
        <p:nvPicPr>
          <p:cNvPr id="1026" name="Picture 2" descr="100_lic">
            <a:extLst>
              <a:ext uri="{FF2B5EF4-FFF2-40B4-BE49-F238E27FC236}">
                <a16:creationId xmlns:a16="http://schemas.microsoft.com/office/drawing/2014/main" id="{B0F1A51C-A976-08E7-FB83-1E4B4994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96" y="1098597"/>
            <a:ext cx="2952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0 Kč – líc">
            <a:extLst>
              <a:ext uri="{FF2B5EF4-FFF2-40B4-BE49-F238E27FC236}">
                <a16:creationId xmlns:a16="http://schemas.microsoft.com/office/drawing/2014/main" id="{4683C983-EDDB-48EE-E979-B568226A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1" y="2605366"/>
            <a:ext cx="3048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00_lic">
            <a:extLst>
              <a:ext uri="{FF2B5EF4-FFF2-40B4-BE49-F238E27FC236}">
                <a16:creationId xmlns:a16="http://schemas.microsoft.com/office/drawing/2014/main" id="{9378C1AD-204C-46C4-AA65-2BBD2B4C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51" y="4093085"/>
            <a:ext cx="320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00_lic">
            <a:extLst>
              <a:ext uri="{FF2B5EF4-FFF2-40B4-BE49-F238E27FC236}">
                <a16:creationId xmlns:a16="http://schemas.microsoft.com/office/drawing/2014/main" id="{2BFCCE6F-0487-9AD4-8FE0-3EBD5763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1065635"/>
            <a:ext cx="31146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000_lic">
            <a:extLst>
              <a:ext uri="{FF2B5EF4-FFF2-40B4-BE49-F238E27FC236}">
                <a16:creationId xmlns:a16="http://schemas.microsoft.com/office/drawing/2014/main" id="{7DBCA75C-8152-B4C0-DE2A-BB56BBB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2538999"/>
            <a:ext cx="32480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000_lic">
            <a:extLst>
              <a:ext uri="{FF2B5EF4-FFF2-40B4-BE49-F238E27FC236}">
                <a16:creationId xmlns:a16="http://schemas.microsoft.com/office/drawing/2014/main" id="{4C927966-DC92-CB72-093C-939DE8F3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4043641"/>
            <a:ext cx="33432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  <p:pic>
        <p:nvPicPr>
          <p:cNvPr id="2050" name="Picture 2" descr="mince_1czk">
            <a:extLst>
              <a:ext uri="{FF2B5EF4-FFF2-40B4-BE49-F238E27FC236}">
                <a16:creationId xmlns:a16="http://schemas.microsoft.com/office/drawing/2014/main" id="{5FB9A5DF-5BAB-9EE3-A688-92DC6E07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2" y="161360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ce_2czk">
            <a:extLst>
              <a:ext uri="{FF2B5EF4-FFF2-40B4-BE49-F238E27FC236}">
                <a16:creationId xmlns:a16="http://schemas.microsoft.com/office/drawing/2014/main" id="{CCE86375-FDFC-C257-1526-8CCC93B9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7453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ce_5czk">
            <a:extLst>
              <a:ext uri="{FF2B5EF4-FFF2-40B4-BE49-F238E27FC236}">
                <a16:creationId xmlns:a16="http://schemas.microsoft.com/office/drawing/2014/main" id="{90B01D57-DE01-6B4C-A055-A1177DC9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06561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nce_10czk">
            <a:extLst>
              <a:ext uri="{FF2B5EF4-FFF2-40B4-BE49-F238E27FC236}">
                <a16:creationId xmlns:a16="http://schemas.microsoft.com/office/drawing/2014/main" id="{78CE2F0A-F9C8-9920-FA9A-87017BF5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185227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nce_20czk">
            <a:extLst>
              <a:ext uri="{FF2B5EF4-FFF2-40B4-BE49-F238E27FC236}">
                <a16:creationId xmlns:a16="http://schemas.microsoft.com/office/drawing/2014/main" id="{FB7279E9-DA41-C9B5-D12F-B207E89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32" y="1606560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ince_50czk">
            <a:extLst>
              <a:ext uri="{FF2B5EF4-FFF2-40B4-BE49-F238E27FC236}">
                <a16:creationId xmlns:a16="http://schemas.microsoft.com/office/drawing/2014/main" id="{5F8C04B2-08AF-795F-50DE-9BBA11A8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3137453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  <p:pic>
        <p:nvPicPr>
          <p:cNvPr id="3074" name="Picture 2" descr="mince_10czk_2000">
            <a:extLst>
              <a:ext uri="{FF2B5EF4-FFF2-40B4-BE49-F238E27FC236}">
                <a16:creationId xmlns:a16="http://schemas.microsoft.com/office/drawing/2014/main" id="{A52A8D60-61D4-1FA1-399C-69748CD8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06" y="1040509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nce_20czk_2000">
            <a:extLst>
              <a:ext uri="{FF2B5EF4-FFF2-40B4-BE49-F238E27FC236}">
                <a16:creationId xmlns:a16="http://schemas.microsoft.com/office/drawing/2014/main" id="{CADC0B00-160F-EA72-3F96-54D36809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76" y="1040508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 Kč – verze 2018 I">
            <a:extLst>
              <a:ext uri="{FF2B5EF4-FFF2-40B4-BE49-F238E27FC236}">
                <a16:creationId xmlns:a16="http://schemas.microsoft.com/office/drawing/2014/main" id="{1974F4BA-C847-239A-AA3E-C7E5C1FC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54863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 Kč – verze 2018 II">
            <a:extLst>
              <a:ext uri="{FF2B5EF4-FFF2-40B4-BE49-F238E27FC236}">
                <a16:creationId xmlns:a16="http://schemas.microsoft.com/office/drawing/2014/main" id="{D2CFDC43-C774-679A-5E94-99B213DD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48" y="254863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20 Kč – verze 2018 III">
            <a:extLst>
              <a:ext uri="{FF2B5EF4-FFF2-40B4-BE49-F238E27FC236}">
                <a16:creationId xmlns:a16="http://schemas.microsoft.com/office/drawing/2014/main" id="{047D2EC5-7513-EFB8-2CF6-30185FA7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46" y="2548631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0 Kč – verze 2019 I">
            <a:extLst>
              <a:ext uri="{FF2B5EF4-FFF2-40B4-BE49-F238E27FC236}">
                <a16:creationId xmlns:a16="http://schemas.microsoft.com/office/drawing/2014/main" id="{00FB0B00-F50B-0B52-4D90-F89788EC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8" y="4120256"/>
            <a:ext cx="3197502" cy="1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20 Kč – verze 2019 II">
            <a:extLst>
              <a:ext uri="{FF2B5EF4-FFF2-40B4-BE49-F238E27FC236}">
                <a16:creationId xmlns:a16="http://schemas.microsoft.com/office/drawing/2014/main" id="{6BD99746-E583-0B8E-0ACA-75522921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96" y="4120256"/>
            <a:ext cx="3197502" cy="1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20 Kč – verze 2019 III">
            <a:extLst>
              <a:ext uri="{FF2B5EF4-FFF2-40B4-BE49-F238E27FC236}">
                <a16:creationId xmlns:a16="http://schemas.microsoft.com/office/drawing/2014/main" id="{51CC9617-0D13-57B4-AC1D-C708CA06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16" y="4001542"/>
            <a:ext cx="3220280" cy="14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  <p:pic>
        <p:nvPicPr>
          <p:cNvPr id="4098" name="Picture 2" descr="100 let česko-slovenské koruny">
            <a:extLst>
              <a:ext uri="{FF2B5EF4-FFF2-40B4-BE49-F238E27FC236}">
                <a16:creationId xmlns:a16="http://schemas.microsoft.com/office/drawing/2014/main" id="{FD8C45B0-A6AD-DA14-EEC7-510DE855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43" y="1050235"/>
            <a:ext cx="8918713" cy="4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Pamětní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46842" y="1206286"/>
            <a:ext cx="30712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stříbrné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150. výročí založení Sokola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54032" y="1206286"/>
            <a:ext cx="27855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zlaté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Renesanční most ve Stříbře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186" y="230910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691" y="230910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3611" y="2284171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798" y="227789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E8AE8CB0-6D2E-4F64-9283-DBD3A60BAAC4}"/>
              </a:ext>
            </a:extLst>
          </p:cNvPr>
          <p:cNvSpPr txBox="1">
            <a:spLocks/>
          </p:cNvSpPr>
          <p:nvPr/>
        </p:nvSpPr>
        <p:spPr>
          <a:xfrm>
            <a:off x="446325" y="4431082"/>
            <a:ext cx="11328400" cy="12003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/>
              <a:t>lišit od obchodních mincí (české dukáty)</a:t>
            </a:r>
          </a:p>
          <a:p>
            <a:pPr>
              <a:defRPr/>
            </a:pPr>
            <a:r>
              <a:rPr lang="cs-CZ" dirty="0"/>
              <a:t>lišit od pamětních či sběratelských medailí </a:t>
            </a:r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Pamětní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1934" y="1340769"/>
            <a:ext cx="10638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pamětní bankovky: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b="1" dirty="0">
                <a:latin typeface="Gill Sans MT" panose="020B0502020104020203" pitchFamily="34" charset="-18"/>
              </a:rPr>
              <a:t>p</a:t>
            </a:r>
            <a:r>
              <a:rPr lang="cs-CZ" dirty="0">
                <a:latin typeface="Gill Sans MT" panose="020B0502020104020203" pitchFamily="34" charset="-18"/>
              </a:rPr>
              <a:t>amětní bankovka ke 100. výročí budování československé měny</a:t>
            </a:r>
          </a:p>
        </p:txBody>
      </p:sp>
      <p:pic>
        <p:nvPicPr>
          <p:cNvPr id="6" name="Picture 2" descr="PamÄtnÃ­ bankovka 100 KÄ vzor 2019 â lÃ­c">
            <a:extLst>
              <a:ext uri="{FF2B5EF4-FFF2-40B4-BE49-F238E27FC236}">
                <a16:creationId xmlns:a16="http://schemas.microsoft.com/office/drawing/2014/main" id="{8E16EC47-3585-4E1F-BDE2-6C7F15BC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93" y="2087495"/>
            <a:ext cx="7159614" cy="30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F. Ukončení platnosti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právo ČNB prohlásit za neplatné a stáhnout z oběhu</a:t>
            </a:r>
          </a:p>
          <a:p>
            <a:endParaRPr lang="cs-CZ" dirty="0"/>
          </a:p>
          <a:p>
            <a:r>
              <a:rPr lang="cs-CZ" dirty="0"/>
              <a:t>vyhláškami podle ZČNB</a:t>
            </a:r>
          </a:p>
          <a:p>
            <a:endParaRPr lang="cs-CZ" dirty="0"/>
          </a:p>
          <a:p>
            <a:r>
              <a:rPr lang="cs-CZ" dirty="0"/>
              <a:t>příklady:</a:t>
            </a:r>
          </a:p>
          <a:p>
            <a:pPr lvl="1"/>
            <a:r>
              <a:rPr lang="pt-BR" dirty="0"/>
              <a:t>vyhláška č. 79/2003 Sb.</a:t>
            </a:r>
            <a:r>
              <a:rPr lang="cs-CZ" dirty="0"/>
              <a:t> (10h a 20h)</a:t>
            </a:r>
          </a:p>
          <a:p>
            <a:pPr lvl="1"/>
            <a:r>
              <a:rPr lang="pt-BR" dirty="0"/>
              <a:t>vyhláška č. </a:t>
            </a:r>
            <a:r>
              <a:rPr lang="cs-CZ" dirty="0"/>
              <a:t>174</a:t>
            </a:r>
            <a:r>
              <a:rPr lang="pt-BR" dirty="0"/>
              <a:t>/200</a:t>
            </a:r>
            <a:r>
              <a:rPr lang="cs-CZ" dirty="0"/>
              <a:t>8</a:t>
            </a:r>
            <a:r>
              <a:rPr lang="pt-BR" dirty="0"/>
              <a:t> Sb.</a:t>
            </a:r>
            <a:r>
              <a:rPr lang="cs-CZ" dirty="0"/>
              <a:t> (50h)</a:t>
            </a:r>
          </a:p>
          <a:p>
            <a:pPr lvl="1"/>
            <a:r>
              <a:rPr lang="cs-CZ" dirty="0"/>
              <a:t>vyhláška č. 433/2000 Sb. (1000 Kč vzor 1993)</a:t>
            </a:r>
          </a:p>
          <a:p>
            <a:pPr lvl="1"/>
            <a:r>
              <a:rPr lang="cs-CZ" dirty="0"/>
              <a:t>vyhláška č. 2/2007 Sb. (50, 100, 200 a 500 Kč vzor 1993)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5"/>
            <a:ext cx="10515600" cy="1325563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59"/>
            <a:ext cx="10515600" cy="4175000"/>
          </a:xfrm>
        </p:spPr>
        <p:txBody>
          <a:bodyPr>
            <a:normAutofit/>
          </a:bodyPr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Pojem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Principy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Peníze a měna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Bankovky a mince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Hotovostní peněžní oběh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Omezení plateb v hotovosti </a:t>
            </a:r>
          </a:p>
          <a:p>
            <a:pPr marL="624078" indent="-514350">
              <a:buFont typeface="+mj-lt"/>
              <a:buAutoNum type="arabicPeriod"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B91989-BF5E-4C1F-8BF5-5DA9A795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8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Mince 10h a 20h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uvedení do oběhu</a:t>
            </a:r>
          </a:p>
          <a:p>
            <a:pPr lvl="1"/>
            <a:r>
              <a:rPr lang="pt-BR" dirty="0"/>
              <a:t>vyhlášky č. 107/1993 Sb. a 108/1993 Sb.</a:t>
            </a:r>
          </a:p>
          <a:p>
            <a:endParaRPr lang="cs-CZ" dirty="0"/>
          </a:p>
          <a:p>
            <a:r>
              <a:rPr lang="cs-CZ" b="1" dirty="0"/>
              <a:t>ukončení platnosti</a:t>
            </a:r>
          </a:p>
          <a:p>
            <a:pPr lvl="1"/>
            <a:r>
              <a:rPr lang="pt-BR" dirty="0"/>
              <a:t>vyhláška č. 79/2003 Sb.</a:t>
            </a:r>
            <a:endParaRPr lang="cs-CZ" dirty="0"/>
          </a:p>
          <a:p>
            <a:pPr lvl="1"/>
            <a:r>
              <a:rPr lang="cs-CZ" dirty="0"/>
              <a:t>dnem </a:t>
            </a:r>
            <a:r>
              <a:rPr lang="pt-BR" dirty="0"/>
              <a:t>31. </a:t>
            </a:r>
            <a:r>
              <a:rPr lang="cs-CZ" dirty="0"/>
              <a:t>října </a:t>
            </a:r>
            <a:r>
              <a:rPr lang="pt-BR" dirty="0"/>
              <a:t>2003</a:t>
            </a:r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2004</a:t>
            </a:r>
            <a:r>
              <a:rPr lang="cs-CZ" dirty="0"/>
              <a:t> výměna u všech bank</a:t>
            </a:r>
            <a:endParaRPr lang="pt-BR" dirty="0"/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2009</a:t>
            </a:r>
            <a:r>
              <a:rPr lang="cs-CZ" dirty="0"/>
              <a:t> výměna u ČNB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  <p:pic>
        <p:nvPicPr>
          <p:cNvPr id="6146" name="Picture 2" descr="mince_10hal">
            <a:extLst>
              <a:ext uri="{FF2B5EF4-FFF2-40B4-BE49-F238E27FC236}">
                <a16:creationId xmlns:a16="http://schemas.microsoft.com/office/drawing/2014/main" id="{494CF2E9-B1B0-68CF-2BD5-5A9141AC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12" y="1271867"/>
            <a:ext cx="3333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nce_20hal">
            <a:extLst>
              <a:ext uri="{FF2B5EF4-FFF2-40B4-BE49-F238E27FC236}">
                <a16:creationId xmlns:a16="http://schemas.microsoft.com/office/drawing/2014/main" id="{A74F59F2-A760-1A5F-83B0-1072FD83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12" y="3128684"/>
            <a:ext cx="3333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Ochranné prvky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742989" y="4205320"/>
            <a:ext cx="10972800" cy="1292216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Lokální stupňovitý vodoznak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Ochranný okénkový proužek s mikrotextem "1000 Kč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Ochranná vlákna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Soutisková značka v podobě písmen "ČR</a:t>
            </a:r>
          </a:p>
          <a:p>
            <a:pPr marL="623887" indent="-514350">
              <a:buFont typeface="+mj-lt"/>
              <a:buAutoNum type="arabicPeriod"/>
              <a:defRPr/>
            </a:pPr>
            <a:endParaRPr lang="cs-CZ" sz="1600" dirty="0">
              <a:latin typeface="Gill Sans MT" panose="020B0502020104020203" pitchFamily="34" charset="-18"/>
            </a:endParaRP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Skrytý obrazec "1000„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Opticky proměnlivá barva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 err="1">
                <a:latin typeface="Gill Sans MT" panose="020B0502020104020203" pitchFamily="34" charset="-18"/>
              </a:rPr>
              <a:t>Iridiscentní</a:t>
            </a:r>
            <a:r>
              <a:rPr lang="cs-CZ" sz="1600" dirty="0">
                <a:latin typeface="Gill Sans MT" panose="020B0502020104020203" pitchFamily="34" charset="-18"/>
              </a:rPr>
              <a:t> pruh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Mikrotext </a:t>
            </a:r>
          </a:p>
          <a:p>
            <a:pPr>
              <a:defRPr/>
            </a:pPr>
            <a:endParaRPr lang="cs-CZ" sz="1600" dirty="0">
              <a:latin typeface="Gill Sans MT" panose="020B0502020104020203" pitchFamily="34" charset="-18"/>
            </a:endParaRPr>
          </a:p>
        </p:txBody>
      </p:sp>
      <p:pic>
        <p:nvPicPr>
          <p:cNvPr id="6" name="Picture 6" descr="1000 Kč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84478" y="1105900"/>
            <a:ext cx="6689822" cy="30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5. Hotovostní peněžní oběh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Právní úprava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Základní pojmy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Podezřelé bankovky a mince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Reprodukce bankovek a mincí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Právní úprava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zákon č. 136/2011 Sb., o oběhu bankovek a mincí</a:t>
            </a:r>
          </a:p>
          <a:p>
            <a:pPr>
              <a:defRPr/>
            </a:pPr>
            <a:r>
              <a:rPr lang="cs-CZ" dirty="0"/>
              <a:t>vyhláška č. 274/2011 Sb., o provedení některých ustanovení zákona </a:t>
            </a:r>
            <a:br>
              <a:rPr lang="cs-CZ" dirty="0"/>
            </a:br>
            <a:r>
              <a:rPr lang="cs-CZ" dirty="0"/>
              <a:t>o oběhu bankovek a mincí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1878858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461637"/>
              </p:ext>
            </p:extLst>
          </p:nvPr>
        </p:nvGraphicFramePr>
        <p:xfrm>
          <a:off x="928677" y="1208011"/>
          <a:ext cx="5092561" cy="443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6659180"/>
              </p:ext>
            </p:extLst>
          </p:nvPr>
        </p:nvGraphicFramePr>
        <p:xfrm>
          <a:off x="6256926" y="998102"/>
          <a:ext cx="5216206" cy="462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Příjem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základní pravidlo </a:t>
            </a:r>
            <a:r>
              <a:rPr lang="cs-CZ" dirty="0"/>
              <a:t>(§ 5 odst. 1)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povinnost přijímat tuzemské bankovky a mince</a:t>
            </a:r>
          </a:p>
          <a:p>
            <a:pPr>
              <a:lnSpc>
                <a:spcPct val="120000"/>
              </a:lnSpc>
            </a:pPr>
            <a:r>
              <a:rPr lang="cs-CZ" b="1" dirty="0"/>
              <a:t>možnost odmítnout příjem </a:t>
            </a:r>
            <a:r>
              <a:rPr lang="cs-CZ" dirty="0"/>
              <a:t>( § 5 odst. 2)</a:t>
            </a:r>
          </a:p>
          <a:p>
            <a:pPr lvl="1"/>
            <a:r>
              <a:rPr lang="cs-CZ" dirty="0"/>
              <a:t>úvěrová instituce neplatné, u nichž uplynula lhůta pro výměnu</a:t>
            </a:r>
          </a:p>
          <a:p>
            <a:pPr lvl="1"/>
            <a:r>
              <a:rPr lang="cs-CZ" dirty="0"/>
              <a:t>každý (výjimka Česká národní banka a úvěrová instituce) pamětní bankovky nebo mince a neplatné bankovky nebo mince</a:t>
            </a:r>
          </a:p>
          <a:p>
            <a:pPr lvl="1"/>
            <a:r>
              <a:rPr lang="cs-CZ" dirty="0"/>
              <a:t>každý (výjimka Česká národní banka a úvěrová instituce) více než 50 tuzemských mincí v jedné platbě</a:t>
            </a:r>
          </a:p>
          <a:p>
            <a:r>
              <a:rPr lang="cs-CZ" b="1" dirty="0"/>
              <a:t>zákaz požadování úplaty </a:t>
            </a:r>
            <a:r>
              <a:rPr lang="cs-CZ" dirty="0"/>
              <a:t>(§ 5 odst. 4)</a:t>
            </a:r>
          </a:p>
          <a:p>
            <a:pPr lvl="1"/>
            <a:r>
              <a:rPr lang="cs-CZ" dirty="0"/>
              <a:t>při přijetí plnění vlastní pohledávky v tuzemských bankovkách nebo mincích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1014494" cy="1325563"/>
          </a:xfrm>
        </p:spPr>
        <p:txBody>
          <a:bodyPr/>
          <a:lstStyle/>
          <a:p>
            <a:r>
              <a:rPr lang="cs-CZ" dirty="0"/>
              <a:t>D. Příjem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tuzemské běžně poškozené </a:t>
            </a:r>
            <a:r>
              <a:rPr lang="cs-CZ" dirty="0"/>
              <a:t>(§ 9 odst. 1)</a:t>
            </a:r>
          </a:p>
          <a:p>
            <a:pPr lvl="1"/>
            <a:r>
              <a:rPr lang="cs-CZ" dirty="0"/>
              <a:t>Česká národní banka </a:t>
            </a:r>
          </a:p>
          <a:p>
            <a:pPr lvl="1"/>
            <a:r>
              <a:rPr lang="cs-CZ" dirty="0"/>
              <a:t>úvěrová instituce</a:t>
            </a:r>
          </a:p>
          <a:p>
            <a:pPr lvl="1"/>
            <a:r>
              <a:rPr lang="cs-CZ" dirty="0"/>
              <a:t>právnická osoba a směnárník</a:t>
            </a:r>
          </a:p>
          <a:p>
            <a:pPr lvl="1"/>
            <a:r>
              <a:rPr lang="cs-CZ" dirty="0"/>
              <a:t>fyzická osoba</a:t>
            </a:r>
          </a:p>
          <a:p>
            <a:endParaRPr lang="cs-CZ" dirty="0"/>
          </a:p>
          <a:p>
            <a:r>
              <a:rPr lang="cs-CZ" b="1" dirty="0"/>
              <a:t>tuzemské nestandardně poškozené </a:t>
            </a:r>
            <a:r>
              <a:rPr lang="cs-CZ" dirty="0"/>
              <a:t>(§ 9 odst. 2)</a:t>
            </a:r>
          </a:p>
          <a:p>
            <a:pPr lvl="1"/>
            <a:r>
              <a:rPr lang="cs-CZ" dirty="0"/>
              <a:t>Česká národní banka</a:t>
            </a:r>
          </a:p>
          <a:p>
            <a:pPr lvl="1"/>
            <a:r>
              <a:rPr lang="cs-CZ" dirty="0"/>
              <a:t>úvěrová instituce a zpracovatel</a:t>
            </a:r>
          </a:p>
          <a:p>
            <a:pPr lvl="1"/>
            <a:r>
              <a:rPr lang="cs-CZ" dirty="0"/>
              <a:t>ostatní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Výměna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000" b="1" dirty="0"/>
              <a:t>povinnost bezplatné výměny pro Českou národní banku a úvěrovou instituci </a:t>
            </a:r>
            <a:r>
              <a:rPr lang="cs-CZ" sz="3000" dirty="0"/>
              <a:t>(§ 6 odst. 1)</a:t>
            </a:r>
            <a:endParaRPr lang="cs-CZ" sz="2400" dirty="0"/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jakékoli bankovky a mince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opotřebované oběhem a běžně poškozené</a:t>
            </a:r>
          </a:p>
          <a:p>
            <a:pPr marL="849313" lvl="1" indent="-457200">
              <a:buFont typeface="+mj-lt"/>
              <a:buAutoNum type="alphaLcParenR"/>
              <a:defRPr/>
            </a:pPr>
            <a:r>
              <a:rPr lang="cs-CZ" dirty="0"/>
              <a:t> prohlášené za neplatné po dobu stanovenou pro výměnu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pamětní bankovky nebo pamětní mince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152517" cy="1325563"/>
          </a:xfrm>
        </p:spPr>
        <p:txBody>
          <a:bodyPr/>
          <a:lstStyle/>
          <a:p>
            <a:r>
              <a:rPr lang="cs-CZ" dirty="0"/>
              <a:t> F. Výměna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běžně poškozené</a:t>
            </a:r>
            <a:r>
              <a:rPr lang="cs-CZ" dirty="0"/>
              <a:t> (§ 10 odst. 1)</a:t>
            </a:r>
            <a:endParaRPr lang="cs-CZ" b="1" dirty="0"/>
          </a:p>
          <a:p>
            <a:pPr lvl="1"/>
            <a:r>
              <a:rPr lang="cs-CZ" dirty="0"/>
              <a:t>Česká národní banka a úvěrová instituce </a:t>
            </a:r>
          </a:p>
          <a:p>
            <a:pPr lvl="2"/>
            <a:r>
              <a:rPr lang="cs-CZ" dirty="0"/>
              <a:t>celé, nebo</a:t>
            </a:r>
          </a:p>
          <a:p>
            <a:pPr lvl="2"/>
            <a:r>
              <a:rPr lang="cs-CZ" dirty="0"/>
              <a:t>bankovky, jejichž celková plocha je větší než 50 %, které jsou celistvé nebo které se skládají nejvýše ze 2 částí, jež nepochybně patří k sobě</a:t>
            </a:r>
          </a:p>
          <a:p>
            <a:r>
              <a:rPr lang="cs-CZ" b="1" dirty="0"/>
              <a:t>nestandardně poškozené </a:t>
            </a:r>
            <a:r>
              <a:rPr lang="cs-CZ" dirty="0"/>
              <a:t>(§ 10 odst. 3)</a:t>
            </a:r>
            <a:endParaRPr lang="cs-CZ" b="1" dirty="0"/>
          </a:p>
          <a:p>
            <a:pPr lvl="1"/>
            <a:r>
              <a:rPr lang="cs-CZ" dirty="0"/>
              <a:t>nevyměňují se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měnového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soubor právních pravidel zabývajících se peněžní masou a jejími prvky (penězi), a to zvláště ve formě měny</a:t>
            </a:r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peníze a měna </a:t>
            </a:r>
          </a:p>
          <a:p>
            <a:pPr lvl="1"/>
            <a:r>
              <a:rPr lang="cs-CZ" dirty="0"/>
              <a:t>měnová jednotka</a:t>
            </a:r>
          </a:p>
          <a:p>
            <a:pPr lvl="1"/>
            <a:r>
              <a:rPr lang="cs-CZ" dirty="0"/>
              <a:t>emise měny </a:t>
            </a:r>
          </a:p>
          <a:p>
            <a:pPr lvl="1"/>
            <a:r>
              <a:rPr lang="cs-CZ" dirty="0"/>
              <a:t>soustava platidel a hotovostní peněžní oběh </a:t>
            </a:r>
          </a:p>
          <a:p>
            <a:pPr lvl="1"/>
            <a:r>
              <a:rPr lang="cs-CZ" dirty="0"/>
              <a:t>platební styk</a:t>
            </a:r>
          </a:p>
          <a:p>
            <a:pPr lvl="1"/>
            <a:r>
              <a:rPr lang="cs-CZ" dirty="0"/>
              <a:t>elektronické peníze</a:t>
            </a:r>
          </a:p>
          <a:p>
            <a:pPr lvl="1"/>
            <a:r>
              <a:rPr lang="cs-CZ" dirty="0"/>
              <a:t>platební systémy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84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Podezřelé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podezřelé bankovky a mince </a:t>
            </a:r>
            <a:r>
              <a:rPr lang="cs-CZ" dirty="0"/>
              <a:t>(§ 12)</a:t>
            </a:r>
          </a:p>
          <a:p>
            <a:pPr lvl="1"/>
            <a:r>
              <a:rPr lang="cs-CZ" dirty="0"/>
              <a:t>padělané</a:t>
            </a:r>
          </a:p>
          <a:p>
            <a:pPr lvl="1"/>
            <a:r>
              <a:rPr lang="cs-CZ" dirty="0"/>
              <a:t>pozměněné</a:t>
            </a:r>
          </a:p>
          <a:p>
            <a:endParaRPr lang="cs-CZ" dirty="0"/>
          </a:p>
          <a:p>
            <a:r>
              <a:rPr lang="cs-CZ" b="1" dirty="0"/>
              <a:t>odmítnutí</a:t>
            </a:r>
          </a:p>
          <a:p>
            <a:pPr lvl="1"/>
            <a:r>
              <a:rPr lang="cs-CZ" dirty="0"/>
              <a:t>každý</a:t>
            </a:r>
          </a:p>
          <a:p>
            <a:endParaRPr lang="cs-CZ" dirty="0"/>
          </a:p>
          <a:p>
            <a:r>
              <a:rPr lang="cs-CZ" b="1" dirty="0"/>
              <a:t>odebrání</a:t>
            </a:r>
          </a:p>
          <a:p>
            <a:pPr lvl="1"/>
            <a:r>
              <a:rPr lang="cs-CZ" dirty="0"/>
              <a:t>právnická osoba a směnárník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H. Reprodukce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hmotné nebo nehmotné reprodukce tuzemských nebo cizozemských bankovek nebo mincí a předměty, které je úpravou napodobují, mohou být zhotoveny, prodány, dovezeny, přechovávány nebo rozšiřovány pouze při splnění technických kritérií stanovených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prováděcím právním předpisem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přímo použitelným předpisem Evropské unie o medailích a žetonech podobných euromincím </a:t>
            </a:r>
          </a:p>
          <a:p>
            <a:pPr lvl="2">
              <a:lnSpc>
                <a:spcPct val="110000"/>
              </a:lnSpc>
            </a:pPr>
            <a:r>
              <a:rPr lang="cs-CZ" dirty="0"/>
              <a:t>nařízení Rady (ES) č. 2182/2004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109537" indent="0" algn="just">
              <a:buNone/>
            </a:pPr>
            <a:r>
              <a:rPr lang="cs-CZ" sz="2400" dirty="0"/>
              <a:t>„Zhotovit nehmotnou reprodukci nebo nehmotnou napodobeninu tuzemské nebo cizozemské bankovky lze, jestliže má při zachování velikosti bankovky rozlišení nejvýše 72 obrazových bodů na palec (dpi) a je opatřena úhlopříčně ve vrstvě neoddělitelné od zobrazení bankovky nápisem „Specimen“ provedeným neprůhlednou barvou o délce nejméně 75 % delší strany bankovky a výšce nejméně 15 % kratší strany bankovky nebo jiným nápisem shodných rozměrů s obdobným významem.“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  <p:pic>
        <p:nvPicPr>
          <p:cNvPr id="5" name="Picture 13" descr="2000 Kč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01308" y="3429000"/>
            <a:ext cx="4464319" cy="20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6. Omezení plateb v hotovosti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Základní informace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Vymezení pojmů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Povinnosti a sankce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průlom do konceptu zákonných peněz</a:t>
            </a:r>
          </a:p>
          <a:p>
            <a:endParaRPr lang="cs-CZ" dirty="0"/>
          </a:p>
          <a:p>
            <a:r>
              <a:rPr lang="cs-CZ" dirty="0"/>
              <a:t>cíl úpravy = boj proti praní </a:t>
            </a:r>
            <a:r>
              <a:rPr lang="cs-CZ"/>
              <a:t>špinavých peněz</a:t>
            </a:r>
            <a:endParaRPr lang="cs-CZ" dirty="0"/>
          </a:p>
          <a:p>
            <a:endParaRPr lang="cs-CZ" dirty="0"/>
          </a:p>
          <a:p>
            <a:r>
              <a:rPr lang="cs-CZ" dirty="0"/>
              <a:t>zákon č. 254/2004 Sb., o omezení plateb v hotovosti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Vymezení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platba</a:t>
            </a:r>
          </a:p>
          <a:p>
            <a:pPr lvl="1"/>
            <a:r>
              <a:rPr lang="cs-CZ" dirty="0"/>
              <a:t>předání nebo převedení peněžních prostředků poskytovatelem platby příjemci platby</a:t>
            </a:r>
          </a:p>
          <a:p>
            <a:pPr lvl="1"/>
            <a:r>
              <a:rPr lang="cs-CZ" dirty="0"/>
              <a:t>negativní výčet</a:t>
            </a:r>
          </a:p>
          <a:p>
            <a:r>
              <a:rPr lang="cs-CZ" b="1" dirty="0"/>
              <a:t>bezhotovostní platba</a:t>
            </a:r>
          </a:p>
          <a:p>
            <a:pPr lvl="1"/>
            <a:r>
              <a:rPr lang="cs-CZ" dirty="0"/>
              <a:t>platba provedená převodem peněžních prostředků na území České republiky nebo do zahraničí prostřednictvím peněžního ústavu v české nebo cizí měně</a:t>
            </a:r>
          </a:p>
          <a:p>
            <a:r>
              <a:rPr lang="cs-CZ" b="1" dirty="0"/>
              <a:t>poskytovatel platby</a:t>
            </a:r>
          </a:p>
          <a:p>
            <a:pPr lvl="1"/>
            <a:r>
              <a:rPr lang="cs-CZ" dirty="0"/>
              <a:t>není definován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Povinnosti a sankce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povinnost poskytovatele</a:t>
            </a:r>
          </a:p>
          <a:p>
            <a:pPr lvl="1"/>
            <a:r>
              <a:rPr lang="cs-CZ" dirty="0"/>
              <a:t>provést platbu (v tuzemsku nebo do zahraničí) bezhotovostně</a:t>
            </a:r>
          </a:p>
          <a:p>
            <a:pPr lvl="2"/>
            <a:r>
              <a:rPr lang="cs-CZ" dirty="0"/>
              <a:t>výjimky</a:t>
            </a:r>
          </a:p>
          <a:p>
            <a:pPr lvl="1"/>
            <a:r>
              <a:rPr lang="cs-CZ" dirty="0"/>
              <a:t>přesahuje-li limit 270 000 Kč (jeden příjemce jeden den) </a:t>
            </a:r>
          </a:p>
          <a:p>
            <a:r>
              <a:rPr lang="cs-CZ" b="1" dirty="0"/>
              <a:t>povinnost příjemce</a:t>
            </a:r>
          </a:p>
          <a:p>
            <a:pPr lvl="1"/>
            <a:r>
              <a:rPr lang="cs-CZ" dirty="0"/>
              <a:t>nesmí přijmout platbu nad limit, jestliže nebyla provedena bezhotovostně</a:t>
            </a:r>
          </a:p>
          <a:p>
            <a:r>
              <a:rPr lang="cs-CZ" b="1" dirty="0"/>
              <a:t>přestupky </a:t>
            </a:r>
          </a:p>
          <a:p>
            <a:pPr lvl="1"/>
            <a:r>
              <a:rPr lang="cs-CZ" dirty="0"/>
              <a:t>500 tis. nebo 5 mil.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A362-4E15-4EF2-83A6-092EDD4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1073190"/>
            <a:ext cx="11201400" cy="1325563"/>
          </a:xfrm>
        </p:spPr>
        <p:txBody>
          <a:bodyPr/>
          <a:lstStyle/>
          <a:p>
            <a:pPr algn="ctr"/>
            <a:r>
              <a:rPr lang="cs-CZ" sz="4800" dirty="0"/>
              <a:t>Finance jsou vždy až na prvním místě!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277335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prof. JUDr. Radim Boháč, Ph.D.</a:t>
            </a:r>
          </a:p>
          <a:p>
            <a:pPr marL="0" indent="0" algn="ctr">
              <a:buNone/>
            </a:pPr>
            <a:r>
              <a:rPr lang="cs-CZ" dirty="0"/>
              <a:t>Katedra finančního práva a finanční vědy</a:t>
            </a:r>
          </a:p>
          <a:p>
            <a:pPr marL="0" indent="0" algn="ctr">
              <a:buNone/>
            </a:pPr>
            <a:r>
              <a:rPr lang="cs-CZ" dirty="0"/>
              <a:t>e-mail: bohac@prf.cuni.cz</a:t>
            </a:r>
          </a:p>
          <a:p>
            <a:pPr marL="0" indent="0" algn="ctr">
              <a:buNone/>
            </a:pPr>
            <a:r>
              <a:rPr lang="cs-CZ" dirty="0"/>
              <a:t>web: www.radimbohac.cz  </a:t>
            </a:r>
          </a:p>
          <a:p>
            <a:pPr marL="0" indent="0" algn="ctr">
              <a:buNone/>
            </a:pPr>
            <a:r>
              <a:rPr lang="cs-CZ" dirty="0"/>
              <a:t>tel.: +420 221 005 330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87771-C9FA-4EA8-B1C9-95A0C3A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soubor právních pravidel upravujících vlastnictví a nakládání s cizozemskými peněžními prostředky a některými dalšími hodnotami na takové peněžní prostředky relativně snadno přeměnitelnými </a:t>
            </a:r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směnitelnost měny</a:t>
            </a:r>
          </a:p>
          <a:p>
            <a:pPr lvl="1"/>
            <a:r>
              <a:rPr lang="cs-CZ" dirty="0"/>
              <a:t>kurz měny</a:t>
            </a:r>
          </a:p>
          <a:p>
            <a:pPr lvl="1"/>
            <a:r>
              <a:rPr lang="cs-CZ" dirty="0"/>
              <a:t>devizoví rezidenti a devizoví nerezidenti</a:t>
            </a:r>
          </a:p>
          <a:p>
            <a:pPr lvl="1"/>
            <a:r>
              <a:rPr lang="cs-CZ" dirty="0"/>
              <a:t>valuty a devizy</a:t>
            </a:r>
          </a:p>
          <a:p>
            <a:endParaRPr lang="cs-CZ" dirty="0"/>
          </a:p>
          <a:p>
            <a:r>
              <a:rPr lang="cs-CZ" dirty="0"/>
              <a:t>měnové právo v širokém smyslu?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2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066254" cy="1325563"/>
          </a:xfrm>
        </p:spPr>
        <p:txBody>
          <a:bodyPr/>
          <a:lstStyle/>
          <a:p>
            <a:r>
              <a:rPr lang="cs-CZ" dirty="0"/>
              <a:t>2. Principy měnového a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3200" dirty="0"/>
              <a:t>princip emisního monopolu</a:t>
            </a:r>
          </a:p>
          <a:p>
            <a:r>
              <a:rPr lang="cs-CZ" sz="3200" dirty="0"/>
              <a:t>princip výlučnosti domácí měny</a:t>
            </a:r>
          </a:p>
          <a:p>
            <a:pPr lvl="1"/>
            <a:r>
              <a:rPr lang="cs-CZ" sz="2800" dirty="0"/>
              <a:t>dolarizace</a:t>
            </a:r>
          </a:p>
          <a:p>
            <a:r>
              <a:rPr lang="cs-CZ" sz="3200" dirty="0"/>
              <a:t>princip liberalizační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3. Peníze a 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Rozdíl mezi penězi a měnou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Druhy měn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Směnitelnost měny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Kurz měny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Rozdíl mezi penězi a měnou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5252049" cy="4175117"/>
          </a:xfrm>
        </p:spPr>
        <p:txBody>
          <a:bodyPr>
            <a:normAutofit/>
          </a:bodyPr>
          <a:lstStyle/>
          <a:p>
            <a:r>
              <a:rPr lang="cs-CZ" b="1" dirty="0"/>
              <a:t>peníze</a:t>
            </a:r>
          </a:p>
          <a:p>
            <a:pPr lvl="1"/>
            <a:r>
              <a:rPr lang="cs-CZ" dirty="0"/>
              <a:t>zvláštní druh zboží</a:t>
            </a:r>
          </a:p>
          <a:p>
            <a:pPr lvl="1"/>
            <a:r>
              <a:rPr lang="cs-CZ" dirty="0"/>
              <a:t>funkce</a:t>
            </a:r>
          </a:p>
          <a:p>
            <a:pPr lvl="2"/>
            <a:r>
              <a:rPr lang="cs-CZ" dirty="0"/>
              <a:t>obecný </a:t>
            </a:r>
            <a:r>
              <a:rPr lang="cs-CZ" dirty="0" err="1"/>
              <a:t>denominátor</a:t>
            </a:r>
            <a:r>
              <a:rPr lang="cs-CZ" dirty="0"/>
              <a:t> hodnoty </a:t>
            </a:r>
          </a:p>
          <a:p>
            <a:pPr lvl="2"/>
            <a:r>
              <a:rPr lang="cs-CZ" dirty="0"/>
              <a:t>všeobecný prostředek směny (oběživo)</a:t>
            </a:r>
          </a:p>
          <a:p>
            <a:pPr lvl="2"/>
            <a:r>
              <a:rPr lang="cs-CZ" dirty="0"/>
              <a:t>všeobecného prostředku plateb a převodů kapitálu (platidlo)</a:t>
            </a:r>
          </a:p>
          <a:p>
            <a:pPr lvl="2"/>
            <a:r>
              <a:rPr lang="cs-CZ" dirty="0"/>
              <a:t>prostředek uchování hodnoty (poklad)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 txBox="1">
            <a:spLocks/>
          </p:cNvSpPr>
          <p:nvPr/>
        </p:nvSpPr>
        <p:spPr>
          <a:xfrm>
            <a:off x="6183701" y="1331408"/>
            <a:ext cx="5252049" cy="417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měna</a:t>
            </a:r>
          </a:p>
          <a:p>
            <a:pPr lvl="1"/>
            <a:r>
              <a:rPr lang="cs-CZ" dirty="0"/>
              <a:t>státem stanovený druh peněz</a:t>
            </a:r>
          </a:p>
          <a:p>
            <a:pPr lvl="1"/>
            <a:r>
              <a:rPr lang="cs-CZ" dirty="0"/>
              <a:t>koruna česká</a:t>
            </a:r>
          </a:p>
          <a:p>
            <a:pPr lvl="2"/>
            <a:r>
              <a:rPr lang="cs-CZ" dirty="0"/>
              <a:t>zkratka Kč</a:t>
            </a:r>
          </a:p>
          <a:p>
            <a:pPr lvl="2"/>
            <a:r>
              <a:rPr lang="cs-CZ" dirty="0"/>
              <a:t>sto haléřů</a:t>
            </a:r>
          </a:p>
          <a:p>
            <a:pPr lvl="1"/>
            <a:r>
              <a:rPr lang="cs-CZ" dirty="0"/>
              <a:t>znaky</a:t>
            </a:r>
          </a:p>
          <a:p>
            <a:pPr lvl="2"/>
            <a:r>
              <a:rPr lang="cs-CZ" dirty="0"/>
              <a:t>funkce peněz</a:t>
            </a:r>
          </a:p>
          <a:p>
            <a:pPr lvl="2"/>
            <a:r>
              <a:rPr lang="cs-CZ" dirty="0"/>
              <a:t>stanovena právním předpisem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Druhy 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národní měna</a:t>
            </a:r>
          </a:p>
          <a:p>
            <a:r>
              <a:rPr lang="cs-CZ" dirty="0"/>
              <a:t>mezinárodní měna (</a:t>
            </a:r>
            <a:r>
              <a:rPr lang="cs-CZ" dirty="0" err="1"/>
              <a:t>kvaziměna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lišit světové peníze</a:t>
            </a:r>
          </a:p>
          <a:p>
            <a:r>
              <a:rPr lang="cs-CZ" dirty="0"/>
              <a:t>nadnárodní měna</a:t>
            </a:r>
          </a:p>
          <a:p>
            <a:r>
              <a:rPr lang="cs-CZ" dirty="0"/>
              <a:t>zúčtovací (clearingová) měna</a:t>
            </a:r>
          </a:p>
          <a:p>
            <a:endParaRPr lang="cs-CZ" dirty="0"/>
          </a:p>
          <a:p>
            <a:r>
              <a:rPr lang="cs-CZ" dirty="0"/>
              <a:t>virtuální měna, digitální měna nebo kryptoměna / virtuální aktivum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Směnitelnost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absence právních překážek, které by bránily nákupu cizí měny za měnu domácí</a:t>
            </a:r>
          </a:p>
          <a:p>
            <a:r>
              <a:rPr lang="cs-CZ" b="1" dirty="0"/>
              <a:t>druhy směnitelnosti</a:t>
            </a:r>
          </a:p>
          <a:p>
            <a:pPr lvl="1"/>
            <a:r>
              <a:rPr lang="cs-CZ" dirty="0"/>
              <a:t>omezená</a:t>
            </a:r>
          </a:p>
          <a:p>
            <a:pPr lvl="2"/>
            <a:r>
              <a:rPr lang="cs-CZ" dirty="0"/>
              <a:t>běžné platby x kapitálové převody</a:t>
            </a:r>
          </a:p>
          <a:p>
            <a:pPr lvl="2"/>
            <a:r>
              <a:rPr lang="cs-CZ" dirty="0"/>
              <a:t>vnitřní x vnější</a:t>
            </a:r>
          </a:p>
          <a:p>
            <a:pPr lvl="1"/>
            <a:r>
              <a:rPr lang="cs-CZ" dirty="0"/>
              <a:t>neomezená (plná, volná)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FFD147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1323</Words>
  <Application>Microsoft Office PowerPoint</Application>
  <PresentationFormat>Širokoúhlá obrazovka</PresentationFormat>
  <Paragraphs>297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Gill Sans MT</vt:lpstr>
      <vt:lpstr>Lucida Sans Unicode</vt:lpstr>
      <vt:lpstr>Wingdings</vt:lpstr>
      <vt:lpstr>Motiv Office</vt:lpstr>
      <vt:lpstr>Měnové a devizové právo I</vt:lpstr>
      <vt:lpstr>Osnova</vt:lpstr>
      <vt:lpstr>1. Pojem měnového práva</vt:lpstr>
      <vt:lpstr>1. Pojem devizového práva</vt:lpstr>
      <vt:lpstr>2. Principy měnového a devizového práva</vt:lpstr>
      <vt:lpstr>3. Peníze a měna</vt:lpstr>
      <vt:lpstr>A. Rozdíl mezi penězi a měnou</vt:lpstr>
      <vt:lpstr>B. Druhy měn</vt:lpstr>
      <vt:lpstr>C. Směnitelnost měny</vt:lpstr>
      <vt:lpstr>D. Kurz měny</vt:lpstr>
      <vt:lpstr>4. Bankovky a mince</vt:lpstr>
      <vt:lpstr>A. Vydávání bankovek a mincí</vt:lpstr>
      <vt:lpstr>B. Oběžné bankovky</vt:lpstr>
      <vt:lpstr>C. Oběžné mince</vt:lpstr>
      <vt:lpstr>C. Oběžné mince</vt:lpstr>
      <vt:lpstr>C. Oběžné mince</vt:lpstr>
      <vt:lpstr>D. Pamětní mince</vt:lpstr>
      <vt:lpstr>E. Pamětní bankovky</vt:lpstr>
      <vt:lpstr>F. Ukončení platnosti bankovek a mincí</vt:lpstr>
      <vt:lpstr>Mince 10h a 20h</vt:lpstr>
      <vt:lpstr>G. Ochranné prvky</vt:lpstr>
      <vt:lpstr>5. Hotovostní peněžní oběh</vt:lpstr>
      <vt:lpstr>A. Právní úprava</vt:lpstr>
      <vt:lpstr>B. Základní pojmy</vt:lpstr>
      <vt:lpstr>B. Základní pojmy</vt:lpstr>
      <vt:lpstr>C. Příjem bankovek a mincí</vt:lpstr>
      <vt:lpstr>D. Příjem poškozených bankovek a mincí</vt:lpstr>
      <vt:lpstr>E. Výměna bankovek a mincí</vt:lpstr>
      <vt:lpstr> F. Výměna poškozených bankovek a mincí</vt:lpstr>
      <vt:lpstr>G. Podezřelé bankovky a mince</vt:lpstr>
      <vt:lpstr>H. Reprodukce bankovek a mincí</vt:lpstr>
      <vt:lpstr>Příklad</vt:lpstr>
      <vt:lpstr>6. Omezení plateb v hotovosti</vt:lpstr>
      <vt:lpstr>A. Základní informace</vt:lpstr>
      <vt:lpstr>B. Vymezení pojmů</vt:lpstr>
      <vt:lpstr>C. Povinnosti a sankce</vt:lpstr>
      <vt:lpstr>Finance jsou vždy až na prvním místě!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lastModifiedBy>Radim Boháč</cp:lastModifiedBy>
  <cp:revision>137</cp:revision>
  <dcterms:created xsi:type="dcterms:W3CDTF">2019-09-25T20:27:52Z</dcterms:created>
  <dcterms:modified xsi:type="dcterms:W3CDTF">2023-10-21T19:18:14Z</dcterms:modified>
</cp:coreProperties>
</file>