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367" r:id="rId2"/>
    <p:sldId id="368" r:id="rId3"/>
    <p:sldId id="436" r:id="rId4"/>
    <p:sldId id="439" r:id="rId5"/>
    <p:sldId id="415" r:id="rId6"/>
    <p:sldId id="416" r:id="rId7"/>
    <p:sldId id="417" r:id="rId8"/>
    <p:sldId id="418" r:id="rId9"/>
    <p:sldId id="419" r:id="rId10"/>
    <p:sldId id="434" r:id="rId11"/>
    <p:sldId id="420" r:id="rId12"/>
    <p:sldId id="421" r:id="rId13"/>
    <p:sldId id="435" r:id="rId14"/>
    <p:sldId id="422" r:id="rId15"/>
    <p:sldId id="423" r:id="rId16"/>
    <p:sldId id="430" r:id="rId17"/>
    <p:sldId id="424" r:id="rId18"/>
    <p:sldId id="437" r:id="rId19"/>
    <p:sldId id="426" r:id="rId20"/>
    <p:sldId id="440" r:id="rId21"/>
    <p:sldId id="427" r:id="rId22"/>
    <p:sldId id="428" r:id="rId23"/>
    <p:sldId id="431" r:id="rId24"/>
    <p:sldId id="432" r:id="rId25"/>
    <p:sldId id="433" r:id="rId26"/>
    <p:sldId id="399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3910E6-AD5F-4F29-8DC1-1B61A1324440}" v="1" dt="2023-11-25T19:17:51.580"/>
    <p1510:client id="{F7E31F14-F4F2-4022-BDBF-DEBA8E5F9826}" v="2" dt="2023-11-25T19:01:42.04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85662" autoAdjust="0"/>
  </p:normalViewPr>
  <p:slideViewPr>
    <p:cSldViewPr snapToGrid="0" showGuides="1">
      <p:cViewPr varScale="1">
        <p:scale>
          <a:sx n="91" d="100"/>
          <a:sy n="91" d="100"/>
        </p:scale>
        <p:origin x="2982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F7E31F14-F4F2-4022-BDBF-DEBA8E5F9826}"/>
    <pc:docChg chg="undo custSel addSld modSld">
      <pc:chgData name="Radim Boháč" userId="e5098a9a-6a28-40ce-ac6e-47e9b8c9add8" providerId="ADAL" clId="{F7E31F14-F4F2-4022-BDBF-DEBA8E5F9826}" dt="2023-11-25T19:04:00.019" v="278" actId="6549"/>
      <pc:docMkLst>
        <pc:docMk/>
      </pc:docMkLst>
      <pc:sldChg chg="modSp mod">
        <pc:chgData name="Radim Boháč" userId="e5098a9a-6a28-40ce-ac6e-47e9b8c9add8" providerId="ADAL" clId="{F7E31F14-F4F2-4022-BDBF-DEBA8E5F9826}" dt="2023-11-25T18:32:38.952" v="10" actId="20577"/>
        <pc:sldMkLst>
          <pc:docMk/>
          <pc:sldMk cId="4238020763" sldId="367"/>
        </pc:sldMkLst>
        <pc:spChg chg="mod">
          <ac:chgData name="Radim Boháč" userId="e5098a9a-6a28-40ce-ac6e-47e9b8c9add8" providerId="ADAL" clId="{F7E31F14-F4F2-4022-BDBF-DEBA8E5F9826}" dt="2023-11-25T18:32:38.952" v="10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addSp delSp modSp mod">
        <pc:chgData name="Radim Boháč" userId="e5098a9a-6a28-40ce-ac6e-47e9b8c9add8" providerId="ADAL" clId="{F7E31F14-F4F2-4022-BDBF-DEBA8E5F9826}" dt="2023-11-25T18:53:43.230" v="140" actId="1076"/>
        <pc:sldMkLst>
          <pc:docMk/>
          <pc:sldMk cId="1292724780" sldId="424"/>
        </pc:sldMkLst>
        <pc:picChg chg="add mod">
          <ac:chgData name="Radim Boháč" userId="e5098a9a-6a28-40ce-ac6e-47e9b8c9add8" providerId="ADAL" clId="{F7E31F14-F4F2-4022-BDBF-DEBA8E5F9826}" dt="2023-11-25T18:53:43.230" v="140" actId="1076"/>
          <ac:picMkLst>
            <pc:docMk/>
            <pc:sldMk cId="1292724780" sldId="424"/>
            <ac:picMk id="5" creationId="{E330A066-9567-7F2A-E13F-789BE9F4AD42}"/>
          </ac:picMkLst>
        </pc:picChg>
        <pc:picChg chg="del">
          <ac:chgData name="Radim Boháč" userId="e5098a9a-6a28-40ce-ac6e-47e9b8c9add8" providerId="ADAL" clId="{F7E31F14-F4F2-4022-BDBF-DEBA8E5F9826}" dt="2023-11-25T18:53:35.892" v="137" actId="478"/>
          <ac:picMkLst>
            <pc:docMk/>
            <pc:sldMk cId="1292724780" sldId="424"/>
            <ac:picMk id="6" creationId="{21E5DF1E-6960-9C39-142F-EF1AF4AD96CE}"/>
          </ac:picMkLst>
        </pc:picChg>
      </pc:sldChg>
      <pc:sldChg chg="addSp delSp modSp mod">
        <pc:chgData name="Radim Boháč" userId="e5098a9a-6a28-40ce-ac6e-47e9b8c9add8" providerId="ADAL" clId="{F7E31F14-F4F2-4022-BDBF-DEBA8E5F9826}" dt="2023-11-25T18:56:35.979" v="159" actId="22"/>
        <pc:sldMkLst>
          <pc:docMk/>
          <pc:sldMk cId="1292724780" sldId="426"/>
        </pc:sldMkLst>
        <pc:spChg chg="mod">
          <ac:chgData name="Radim Boháč" userId="e5098a9a-6a28-40ce-ac6e-47e9b8c9add8" providerId="ADAL" clId="{F7E31F14-F4F2-4022-BDBF-DEBA8E5F9826}" dt="2023-11-25T18:56:26.211" v="157" actId="20577"/>
          <ac:spMkLst>
            <pc:docMk/>
            <pc:sldMk cId="1292724780" sldId="426"/>
            <ac:spMk id="2" creationId="{D07FEA68-5791-497A-AEE0-AD22E4D52440}"/>
          </ac:spMkLst>
        </pc:spChg>
        <pc:picChg chg="add">
          <ac:chgData name="Radim Boháč" userId="e5098a9a-6a28-40ce-ac6e-47e9b8c9add8" providerId="ADAL" clId="{F7E31F14-F4F2-4022-BDBF-DEBA8E5F9826}" dt="2023-11-25T18:56:35.979" v="159" actId="22"/>
          <ac:picMkLst>
            <pc:docMk/>
            <pc:sldMk cId="1292724780" sldId="426"/>
            <ac:picMk id="5" creationId="{1B563126-39F5-1900-B5E0-9DED6CF83EEA}"/>
          </ac:picMkLst>
        </pc:picChg>
        <pc:picChg chg="del">
          <ac:chgData name="Radim Boháč" userId="e5098a9a-6a28-40ce-ac6e-47e9b8c9add8" providerId="ADAL" clId="{F7E31F14-F4F2-4022-BDBF-DEBA8E5F9826}" dt="2023-11-25T18:56:27.933" v="158" actId="478"/>
          <ac:picMkLst>
            <pc:docMk/>
            <pc:sldMk cId="1292724780" sldId="426"/>
            <ac:picMk id="6" creationId="{43812F0E-987E-7D58-999A-0D22C1682047}"/>
          </ac:picMkLst>
        </pc:picChg>
      </pc:sldChg>
      <pc:sldChg chg="addSp delSp modSp mod">
        <pc:chgData name="Radim Boháč" userId="e5098a9a-6a28-40ce-ac6e-47e9b8c9add8" providerId="ADAL" clId="{F7E31F14-F4F2-4022-BDBF-DEBA8E5F9826}" dt="2023-11-25T19:02:25.317" v="275" actId="20577"/>
        <pc:sldMkLst>
          <pc:docMk/>
          <pc:sldMk cId="1292724780" sldId="427"/>
        </pc:sldMkLst>
        <pc:spChg chg="mod">
          <ac:chgData name="Radim Boháč" userId="e5098a9a-6a28-40ce-ac6e-47e9b8c9add8" providerId="ADAL" clId="{F7E31F14-F4F2-4022-BDBF-DEBA8E5F9826}" dt="2023-11-25T19:02:25.317" v="275" actId="20577"/>
          <ac:spMkLst>
            <pc:docMk/>
            <pc:sldMk cId="1292724780" sldId="427"/>
            <ac:spMk id="2" creationId="{D07FEA68-5791-497A-AEE0-AD22E4D52440}"/>
          </ac:spMkLst>
        </pc:spChg>
        <pc:picChg chg="add mod">
          <ac:chgData name="Radim Boháč" userId="e5098a9a-6a28-40ce-ac6e-47e9b8c9add8" providerId="ADAL" clId="{F7E31F14-F4F2-4022-BDBF-DEBA8E5F9826}" dt="2023-11-25T18:57:57.069" v="162" actId="1076"/>
          <ac:picMkLst>
            <pc:docMk/>
            <pc:sldMk cId="1292724780" sldId="427"/>
            <ac:picMk id="5" creationId="{FD058842-B639-9B5A-679C-1761A5862400}"/>
          </ac:picMkLst>
        </pc:picChg>
        <pc:picChg chg="del">
          <ac:chgData name="Radim Boháč" userId="e5098a9a-6a28-40ce-ac6e-47e9b8c9add8" providerId="ADAL" clId="{F7E31F14-F4F2-4022-BDBF-DEBA8E5F9826}" dt="2023-11-25T18:57:49.559" v="160" actId="478"/>
          <ac:picMkLst>
            <pc:docMk/>
            <pc:sldMk cId="1292724780" sldId="427"/>
            <ac:picMk id="6" creationId="{DD595ACF-3FEA-5417-345A-ED16EC3A0BD8}"/>
          </ac:picMkLst>
        </pc:picChg>
      </pc:sldChg>
      <pc:sldChg chg="modSp mod">
        <pc:chgData name="Radim Boháč" userId="e5098a9a-6a28-40ce-ac6e-47e9b8c9add8" providerId="ADAL" clId="{F7E31F14-F4F2-4022-BDBF-DEBA8E5F9826}" dt="2023-11-25T19:01:36.234" v="223" actId="20577"/>
        <pc:sldMkLst>
          <pc:docMk/>
          <pc:sldMk cId="1183540816" sldId="430"/>
        </pc:sldMkLst>
        <pc:spChg chg="mod">
          <ac:chgData name="Radim Boháč" userId="e5098a9a-6a28-40ce-ac6e-47e9b8c9add8" providerId="ADAL" clId="{F7E31F14-F4F2-4022-BDBF-DEBA8E5F9826}" dt="2023-11-25T19:01:36.234" v="223" actId="20577"/>
          <ac:spMkLst>
            <pc:docMk/>
            <pc:sldMk cId="1183540816" sldId="430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7E31F14-F4F2-4022-BDBF-DEBA8E5F9826}" dt="2023-11-25T18:40:18.598" v="89" actId="113"/>
        <pc:sldMkLst>
          <pc:docMk/>
          <pc:sldMk cId="3859192450" sldId="436"/>
        </pc:sldMkLst>
        <pc:spChg chg="mod">
          <ac:chgData name="Radim Boháč" userId="e5098a9a-6a28-40ce-ac6e-47e9b8c9add8" providerId="ADAL" clId="{F7E31F14-F4F2-4022-BDBF-DEBA8E5F9826}" dt="2023-11-25T18:40:18.598" v="89" actId="113"/>
          <ac:spMkLst>
            <pc:docMk/>
            <pc:sldMk cId="3859192450" sldId="436"/>
            <ac:spMk id="3" creationId="{FA8CC2E3-78C7-401D-8B6F-791D7C471981}"/>
          </ac:spMkLst>
        </pc:spChg>
      </pc:sldChg>
      <pc:sldChg chg="addSp delSp modSp mod">
        <pc:chgData name="Radim Boháč" userId="e5098a9a-6a28-40ce-ac6e-47e9b8c9add8" providerId="ADAL" clId="{F7E31F14-F4F2-4022-BDBF-DEBA8E5F9826}" dt="2023-11-25T18:55:58.574" v="155" actId="1076"/>
        <pc:sldMkLst>
          <pc:docMk/>
          <pc:sldMk cId="4123535507" sldId="437"/>
        </pc:sldMkLst>
        <pc:spChg chg="mod">
          <ac:chgData name="Radim Boháč" userId="e5098a9a-6a28-40ce-ac6e-47e9b8c9add8" providerId="ADAL" clId="{F7E31F14-F4F2-4022-BDBF-DEBA8E5F9826}" dt="2023-11-25T18:54:55.586" v="150" actId="20577"/>
          <ac:spMkLst>
            <pc:docMk/>
            <pc:sldMk cId="4123535507" sldId="437"/>
            <ac:spMk id="2" creationId="{D07FEA68-5791-497A-AEE0-AD22E4D52440}"/>
          </ac:spMkLst>
        </pc:spChg>
        <pc:picChg chg="add mod">
          <ac:chgData name="Radim Boháč" userId="e5098a9a-6a28-40ce-ac6e-47e9b8c9add8" providerId="ADAL" clId="{F7E31F14-F4F2-4022-BDBF-DEBA8E5F9826}" dt="2023-11-25T18:55:58.574" v="155" actId="1076"/>
          <ac:picMkLst>
            <pc:docMk/>
            <pc:sldMk cId="4123535507" sldId="437"/>
            <ac:picMk id="5" creationId="{B2FC917E-3306-7A7D-9CCB-F10CB9226735}"/>
          </ac:picMkLst>
        </pc:picChg>
        <pc:picChg chg="del">
          <ac:chgData name="Radim Boháč" userId="e5098a9a-6a28-40ce-ac6e-47e9b8c9add8" providerId="ADAL" clId="{F7E31F14-F4F2-4022-BDBF-DEBA8E5F9826}" dt="2023-11-25T18:54:57.618" v="151" actId="478"/>
          <ac:picMkLst>
            <pc:docMk/>
            <pc:sldMk cId="4123535507" sldId="437"/>
            <ac:picMk id="6" creationId="{E440BC60-209D-33E5-44BB-99CE92B0C86F}"/>
          </ac:picMkLst>
        </pc:picChg>
      </pc:sldChg>
      <pc:sldChg chg="modSp mod">
        <pc:chgData name="Radim Boháč" userId="e5098a9a-6a28-40ce-ac6e-47e9b8c9add8" providerId="ADAL" clId="{F7E31F14-F4F2-4022-BDBF-DEBA8E5F9826}" dt="2023-11-25T18:42:05.880" v="126" actId="255"/>
        <pc:sldMkLst>
          <pc:docMk/>
          <pc:sldMk cId="82721903" sldId="439"/>
        </pc:sldMkLst>
        <pc:spChg chg="mod">
          <ac:chgData name="Radim Boháč" userId="e5098a9a-6a28-40ce-ac6e-47e9b8c9add8" providerId="ADAL" clId="{F7E31F14-F4F2-4022-BDBF-DEBA8E5F9826}" dt="2023-11-25T18:42:05.880" v="126" actId="255"/>
          <ac:spMkLst>
            <pc:docMk/>
            <pc:sldMk cId="82721903" sldId="439"/>
            <ac:spMk id="3" creationId="{FA8CC2E3-78C7-401D-8B6F-791D7C471981}"/>
          </ac:spMkLst>
        </pc:spChg>
      </pc:sldChg>
      <pc:sldChg chg="addSp delSp modSp add mod">
        <pc:chgData name="Radim Boháč" userId="e5098a9a-6a28-40ce-ac6e-47e9b8c9add8" providerId="ADAL" clId="{F7E31F14-F4F2-4022-BDBF-DEBA8E5F9826}" dt="2023-11-25T19:04:00.019" v="278" actId="6549"/>
        <pc:sldMkLst>
          <pc:docMk/>
          <pc:sldMk cId="333684662" sldId="440"/>
        </pc:sldMkLst>
        <pc:spChg chg="mod">
          <ac:chgData name="Radim Boháč" userId="e5098a9a-6a28-40ce-ac6e-47e9b8c9add8" providerId="ADAL" clId="{F7E31F14-F4F2-4022-BDBF-DEBA8E5F9826}" dt="2023-11-25T19:04:00.019" v="278" actId="6549"/>
          <ac:spMkLst>
            <pc:docMk/>
            <pc:sldMk cId="333684662" sldId="440"/>
            <ac:spMk id="2" creationId="{D07FEA68-5791-497A-AEE0-AD22E4D52440}"/>
          </ac:spMkLst>
        </pc:spChg>
        <pc:picChg chg="del">
          <ac:chgData name="Radim Boháč" userId="e5098a9a-6a28-40ce-ac6e-47e9b8c9add8" providerId="ADAL" clId="{F7E31F14-F4F2-4022-BDBF-DEBA8E5F9826}" dt="2023-11-25T19:02:04.481" v="270" actId="478"/>
          <ac:picMkLst>
            <pc:docMk/>
            <pc:sldMk cId="333684662" sldId="440"/>
            <ac:picMk id="5" creationId="{FD058842-B639-9B5A-679C-1761A5862400}"/>
          </ac:picMkLst>
        </pc:picChg>
        <pc:picChg chg="add mod">
          <ac:chgData name="Radim Boháč" userId="e5098a9a-6a28-40ce-ac6e-47e9b8c9add8" providerId="ADAL" clId="{F7E31F14-F4F2-4022-BDBF-DEBA8E5F9826}" dt="2023-11-25T19:02:16.605" v="273" actId="1076"/>
          <ac:picMkLst>
            <pc:docMk/>
            <pc:sldMk cId="333684662" sldId="440"/>
            <ac:picMk id="6" creationId="{83647B17-7ABB-4B5F-3680-23E68EA40562}"/>
          </ac:picMkLst>
        </pc:picChg>
      </pc:sldChg>
    </pc:docChg>
  </pc:docChgLst>
  <pc:docChgLst>
    <pc:chgData name="Radim Boháč" userId="e5098a9a-6a28-40ce-ac6e-47e9b8c9add8" providerId="ADAL" clId="{2293DC5A-95A4-4447-91E2-00D1FA091216}"/>
    <pc:docChg chg="undo redo custSel addSld modSld modShowInfo">
      <pc:chgData name="Radim Boháč" userId="e5098a9a-6a28-40ce-ac6e-47e9b8c9add8" providerId="ADAL" clId="{2293DC5A-95A4-4447-91E2-00D1FA091216}" dt="2022-04-11T20:20:40.307" v="118"/>
      <pc:docMkLst>
        <pc:docMk/>
      </pc:docMkLst>
      <pc:sldChg chg="modSp mod">
        <pc:chgData name="Radim Boháč" userId="e5098a9a-6a28-40ce-ac6e-47e9b8c9add8" providerId="ADAL" clId="{2293DC5A-95A4-4447-91E2-00D1FA091216}" dt="2022-04-10T11:59:03.844" v="2" actId="20577"/>
        <pc:sldMkLst>
          <pc:docMk/>
          <pc:sldMk cId="4238020763" sldId="367"/>
        </pc:sldMkLst>
        <pc:spChg chg="mod">
          <ac:chgData name="Radim Boháč" userId="e5098a9a-6a28-40ce-ac6e-47e9b8c9add8" providerId="ADAL" clId="{2293DC5A-95A4-4447-91E2-00D1FA091216}" dt="2022-04-10T11:59:03.844" v="2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addSp delSp modSp modTransition modAnim">
        <pc:chgData name="Radim Boháč" userId="e5098a9a-6a28-40ce-ac6e-47e9b8c9add8" providerId="ADAL" clId="{2293DC5A-95A4-4447-91E2-00D1FA091216}" dt="2022-04-10T14:00:00.087" v="102"/>
        <pc:sldMkLst>
          <pc:docMk/>
          <pc:sldMk cId="1344097210" sldId="369"/>
        </pc:sldMkLst>
        <pc:picChg chg="del">
          <ac:chgData name="Radim Boháč" userId="e5098a9a-6a28-40ce-ac6e-47e9b8c9add8" providerId="ADAL" clId="{2293DC5A-95A4-4447-91E2-00D1FA091216}" dt="2022-04-10T13:54:44.046" v="93"/>
          <ac:picMkLst>
            <pc:docMk/>
            <pc:sldMk cId="1344097210" sldId="369"/>
            <ac:picMk id="5" creationId="{D70D8916-D129-4F84-ABF5-E102C9154ADA}"/>
          </ac:picMkLst>
        </pc:picChg>
        <pc:picChg chg="add mod">
          <ac:chgData name="Radim Boháč" userId="e5098a9a-6a28-40ce-ac6e-47e9b8c9add8" providerId="ADAL" clId="{2293DC5A-95A4-4447-91E2-00D1FA091216}" dt="2022-04-10T14:00:00.087" v="102"/>
          <ac:picMkLst>
            <pc:docMk/>
            <pc:sldMk cId="1344097210" sldId="369"/>
            <ac:picMk id="6" creationId="{0022348B-BB0C-44C2-BA54-7D228E0E2D96}"/>
          </ac:picMkLst>
        </pc:picChg>
      </pc:sldChg>
      <pc:sldChg chg="modSp mod">
        <pc:chgData name="Radim Boháč" userId="e5098a9a-6a28-40ce-ac6e-47e9b8c9add8" providerId="ADAL" clId="{2293DC5A-95A4-4447-91E2-00D1FA091216}" dt="2022-04-10T11:59:09.482" v="6" actId="20577"/>
        <pc:sldMkLst>
          <pc:docMk/>
          <pc:sldMk cId="3289953694" sldId="399"/>
        </pc:sldMkLst>
        <pc:spChg chg="mod">
          <ac:chgData name="Radim Boháč" userId="e5098a9a-6a28-40ce-ac6e-47e9b8c9add8" providerId="ADAL" clId="{2293DC5A-95A4-4447-91E2-00D1FA091216}" dt="2022-04-10T11:59:09.482" v="6" actId="20577"/>
          <ac:spMkLst>
            <pc:docMk/>
            <pc:sldMk cId="3289953694" sldId="399"/>
            <ac:spMk id="3" creationId="{F24301BC-71E4-4A67-97E7-DA74E975611B}"/>
          </ac:spMkLst>
        </pc:spChg>
      </pc:sldChg>
      <pc:sldChg chg="addSp delSp modSp modTransition modAnim">
        <pc:chgData name="Radim Boháč" userId="e5098a9a-6a28-40ce-ac6e-47e9b8c9add8" providerId="ADAL" clId="{2293DC5A-95A4-4447-91E2-00D1FA091216}" dt="2022-04-11T20:20:40.307" v="118"/>
        <pc:sldMkLst>
          <pc:docMk/>
          <pc:sldMk cId="1292724780" sldId="416"/>
        </pc:sldMkLst>
        <pc:picChg chg="add mod">
          <ac:chgData name="Radim Boháč" userId="e5098a9a-6a28-40ce-ac6e-47e9b8c9add8" providerId="ADAL" clId="{2293DC5A-95A4-4447-91E2-00D1FA091216}" dt="2022-04-11T20:20:40.307" v="118"/>
          <ac:picMkLst>
            <pc:docMk/>
            <pc:sldMk cId="1292724780" sldId="416"/>
            <ac:picMk id="5" creationId="{4AD00B5D-1EB1-45DA-A1F0-BE7B8BC99BC8}"/>
          </ac:picMkLst>
        </pc:picChg>
        <pc:picChg chg="del">
          <ac:chgData name="Radim Boháč" userId="e5098a9a-6a28-40ce-ac6e-47e9b8c9add8" providerId="ADAL" clId="{2293DC5A-95A4-4447-91E2-00D1FA091216}" dt="2022-04-11T20:16:20.273" v="117"/>
          <ac:picMkLst>
            <pc:docMk/>
            <pc:sldMk cId="1292724780" sldId="416"/>
            <ac:picMk id="7" creationId="{00000000-0000-0000-0000-000000000000}"/>
          </ac:picMkLst>
        </pc:picChg>
      </pc:sldChg>
      <pc:sldChg chg="addSp delSp modSp mod modTransition modAnim">
        <pc:chgData name="Radim Boháč" userId="e5098a9a-6a28-40ce-ac6e-47e9b8c9add8" providerId="ADAL" clId="{2293DC5A-95A4-4447-91E2-00D1FA091216}" dt="2022-04-11T20:08:27.067" v="110"/>
        <pc:sldMkLst>
          <pc:docMk/>
          <pc:sldMk cId="1292724780" sldId="424"/>
        </pc:sldMkLst>
        <pc:picChg chg="del">
          <ac:chgData name="Radim Boháč" userId="e5098a9a-6a28-40ce-ac6e-47e9b8c9add8" providerId="ADAL" clId="{2293DC5A-95A4-4447-91E2-00D1FA091216}" dt="2022-04-11T20:08:08.012" v="109"/>
          <ac:picMkLst>
            <pc:docMk/>
            <pc:sldMk cId="1292724780" sldId="424"/>
            <ac:picMk id="3" creationId="{90D122D6-FCAB-446E-9294-0307B65D3E02}"/>
          </ac:picMkLst>
        </pc:picChg>
        <pc:picChg chg="add mod">
          <ac:chgData name="Radim Boháč" userId="e5098a9a-6a28-40ce-ac6e-47e9b8c9add8" providerId="ADAL" clId="{2293DC5A-95A4-4447-91E2-00D1FA091216}" dt="2022-04-11T20:08:27.067" v="110"/>
          <ac:picMkLst>
            <pc:docMk/>
            <pc:sldMk cId="1292724780" sldId="424"/>
            <ac:picMk id="5" creationId="{DB2B7AD1-720B-4FFF-80C7-205D0877ADE8}"/>
          </ac:picMkLst>
        </pc:picChg>
        <pc:picChg chg="del">
          <ac:chgData name="Radim Boháč" userId="e5098a9a-6a28-40ce-ac6e-47e9b8c9add8" providerId="ADAL" clId="{2293DC5A-95A4-4447-91E2-00D1FA091216}" dt="2022-04-10T13:10:32.469" v="40" actId="478"/>
          <ac:picMkLst>
            <pc:docMk/>
            <pc:sldMk cId="1292724780" sldId="424"/>
            <ac:picMk id="6" creationId="{E4FD4642-16C0-43DA-808A-90EAC7169468}"/>
          </ac:picMkLst>
        </pc:picChg>
        <pc:picChg chg="add mod">
          <ac:chgData name="Radim Boháč" userId="e5098a9a-6a28-40ce-ac6e-47e9b8c9add8" providerId="ADAL" clId="{2293DC5A-95A4-4447-91E2-00D1FA091216}" dt="2022-04-10T13:10:44.826" v="46" actId="1076"/>
          <ac:picMkLst>
            <pc:docMk/>
            <pc:sldMk cId="1292724780" sldId="424"/>
            <ac:picMk id="7" creationId="{F521C9EE-3C10-4135-ABF6-DD75622A9806}"/>
          </ac:picMkLst>
        </pc:picChg>
      </pc:sldChg>
      <pc:sldChg chg="addSp delSp modSp mod modTransition modAnim">
        <pc:chgData name="Radim Boháč" userId="e5098a9a-6a28-40ce-ac6e-47e9b8c9add8" providerId="ADAL" clId="{2293DC5A-95A4-4447-91E2-00D1FA091216}" dt="2022-04-11T20:12:07.680" v="114"/>
        <pc:sldMkLst>
          <pc:docMk/>
          <pc:sldMk cId="1292724780" sldId="426"/>
        </pc:sldMkLst>
        <pc:spChg chg="mod">
          <ac:chgData name="Radim Boháč" userId="e5098a9a-6a28-40ce-ac6e-47e9b8c9add8" providerId="ADAL" clId="{2293DC5A-95A4-4447-91E2-00D1FA091216}" dt="2022-04-10T13:11:46.912" v="63" actId="20577"/>
          <ac:spMkLst>
            <pc:docMk/>
            <pc:sldMk cId="1292724780" sldId="426"/>
            <ac:spMk id="2" creationId="{D07FEA68-5791-497A-AEE0-AD22E4D52440}"/>
          </ac:spMkLst>
        </pc:spChg>
        <pc:picChg chg="add mod">
          <ac:chgData name="Radim Boháč" userId="e5098a9a-6a28-40ce-ac6e-47e9b8c9add8" providerId="ADAL" clId="{2293DC5A-95A4-4447-91E2-00D1FA091216}" dt="2022-04-11T20:12:07.680" v="114"/>
          <ac:picMkLst>
            <pc:docMk/>
            <pc:sldMk cId="1292724780" sldId="426"/>
            <ac:picMk id="3" creationId="{C854FE3B-BAE9-4302-A2DF-68FD78BAF7F2}"/>
          </ac:picMkLst>
        </pc:picChg>
        <pc:picChg chg="del">
          <ac:chgData name="Radim Boháč" userId="e5098a9a-6a28-40ce-ac6e-47e9b8c9add8" providerId="ADAL" clId="{2293DC5A-95A4-4447-91E2-00D1FA091216}" dt="2022-04-11T20:11:39.096" v="113"/>
          <ac:picMkLst>
            <pc:docMk/>
            <pc:sldMk cId="1292724780" sldId="426"/>
            <ac:picMk id="5" creationId="{A4DB38A7-48A9-407F-8CE1-B081AB425605}"/>
          </ac:picMkLst>
        </pc:picChg>
        <pc:picChg chg="del">
          <ac:chgData name="Radim Boháč" userId="e5098a9a-6a28-40ce-ac6e-47e9b8c9add8" providerId="ADAL" clId="{2293DC5A-95A4-4447-91E2-00D1FA091216}" dt="2022-04-10T13:11:48.586" v="64" actId="478"/>
          <ac:picMkLst>
            <pc:docMk/>
            <pc:sldMk cId="1292724780" sldId="426"/>
            <ac:picMk id="6" creationId="{D2E756D9-F8C8-4C03-935A-E4C11C9189F7}"/>
          </ac:picMkLst>
        </pc:picChg>
        <pc:picChg chg="add mod">
          <ac:chgData name="Radim Boháč" userId="e5098a9a-6a28-40ce-ac6e-47e9b8c9add8" providerId="ADAL" clId="{2293DC5A-95A4-4447-91E2-00D1FA091216}" dt="2022-04-10T13:14:14.210" v="75" actId="1076"/>
          <ac:picMkLst>
            <pc:docMk/>
            <pc:sldMk cId="1292724780" sldId="426"/>
            <ac:picMk id="7" creationId="{EF75009B-0F32-4E29-92EC-D412264C9C4E}"/>
          </ac:picMkLst>
        </pc:picChg>
      </pc:sldChg>
      <pc:sldChg chg="addSp delSp modSp mod modTransition modAnim">
        <pc:chgData name="Radim Boháč" userId="e5098a9a-6a28-40ce-ac6e-47e9b8c9add8" providerId="ADAL" clId="{2293DC5A-95A4-4447-91E2-00D1FA091216}" dt="2022-04-11T20:13:01.060" v="116"/>
        <pc:sldMkLst>
          <pc:docMk/>
          <pc:sldMk cId="1292724780" sldId="427"/>
        </pc:sldMkLst>
        <pc:picChg chg="add mod">
          <ac:chgData name="Radim Boháč" userId="e5098a9a-6a28-40ce-ac6e-47e9b8c9add8" providerId="ADAL" clId="{2293DC5A-95A4-4447-91E2-00D1FA091216}" dt="2022-04-11T20:13:01.060" v="116"/>
          <ac:picMkLst>
            <pc:docMk/>
            <pc:sldMk cId="1292724780" sldId="427"/>
            <ac:picMk id="3" creationId="{B41DA098-0DEE-4359-A0E8-E96AD8698BA0}"/>
          </ac:picMkLst>
        </pc:picChg>
        <pc:picChg chg="del">
          <ac:chgData name="Radim Boháč" userId="e5098a9a-6a28-40ce-ac6e-47e9b8c9add8" providerId="ADAL" clId="{2293DC5A-95A4-4447-91E2-00D1FA091216}" dt="2022-04-11T20:12:42.832" v="115"/>
          <ac:picMkLst>
            <pc:docMk/>
            <pc:sldMk cId="1292724780" sldId="427"/>
            <ac:picMk id="5" creationId="{1E09E5C3-6626-4B87-B20A-4C089F1EB51B}"/>
          </ac:picMkLst>
        </pc:picChg>
        <pc:picChg chg="add del">
          <ac:chgData name="Radim Boháč" userId="e5098a9a-6a28-40ce-ac6e-47e9b8c9add8" providerId="ADAL" clId="{2293DC5A-95A4-4447-91E2-00D1FA091216}" dt="2022-04-10T13:14:17.946" v="76" actId="478"/>
          <ac:picMkLst>
            <pc:docMk/>
            <pc:sldMk cId="1292724780" sldId="427"/>
            <ac:picMk id="6" creationId="{6E86BA15-41B5-4E6D-B5F0-F8032BFE6308}"/>
          </ac:picMkLst>
        </pc:picChg>
        <pc:picChg chg="add mod">
          <ac:chgData name="Radim Boháč" userId="e5098a9a-6a28-40ce-ac6e-47e9b8c9add8" providerId="ADAL" clId="{2293DC5A-95A4-4447-91E2-00D1FA091216}" dt="2022-04-10T13:14:42.792" v="88" actId="1035"/>
          <ac:picMkLst>
            <pc:docMk/>
            <pc:sldMk cId="1292724780" sldId="427"/>
            <ac:picMk id="7" creationId="{0993ABCA-A58D-4455-BD19-B9D5BEFEDE69}"/>
          </ac:picMkLst>
        </pc:picChg>
      </pc:sldChg>
      <pc:sldChg chg="addSp delSp modSp mod modTransition modAnim">
        <pc:chgData name="Radim Boháč" userId="e5098a9a-6a28-40ce-ac6e-47e9b8c9add8" providerId="ADAL" clId="{2293DC5A-95A4-4447-91E2-00D1FA091216}" dt="2022-04-11T20:07:03.649" v="108"/>
        <pc:sldMkLst>
          <pc:docMk/>
          <pc:sldMk cId="1183540816" sldId="430"/>
        </pc:sldMkLst>
        <pc:spChg chg="mod">
          <ac:chgData name="Radim Boháč" userId="e5098a9a-6a28-40ce-ac6e-47e9b8c9add8" providerId="ADAL" clId="{2293DC5A-95A4-4447-91E2-00D1FA091216}" dt="2022-04-10T13:09:12.602" v="39" actId="20577"/>
          <ac:spMkLst>
            <pc:docMk/>
            <pc:sldMk cId="1183540816" sldId="430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2293DC5A-95A4-4447-91E2-00D1FA091216}" dt="2022-04-11T20:06:00.084" v="105"/>
          <ac:picMkLst>
            <pc:docMk/>
            <pc:sldMk cId="1183540816" sldId="430"/>
            <ac:picMk id="5" creationId="{7E715C2C-9F5A-40C0-82F3-ED452704A959}"/>
          </ac:picMkLst>
        </pc:picChg>
        <pc:picChg chg="add del mod">
          <ac:chgData name="Radim Boháč" userId="e5098a9a-6a28-40ce-ac6e-47e9b8c9add8" providerId="ADAL" clId="{2293DC5A-95A4-4447-91E2-00D1FA091216}" dt="2022-04-11T20:06:34.112" v="107"/>
          <ac:picMkLst>
            <pc:docMk/>
            <pc:sldMk cId="1183540816" sldId="430"/>
            <ac:picMk id="6" creationId="{763ACE3C-A318-49C7-A69A-BBD4E7C5F7B2}"/>
          </ac:picMkLst>
        </pc:picChg>
        <pc:picChg chg="del">
          <ac:chgData name="Radim Boháč" userId="e5098a9a-6a28-40ce-ac6e-47e9b8c9add8" providerId="ADAL" clId="{2293DC5A-95A4-4447-91E2-00D1FA091216}" dt="2022-04-11T20:05:28.439" v="103"/>
          <ac:picMkLst>
            <pc:docMk/>
            <pc:sldMk cId="1183540816" sldId="430"/>
            <ac:picMk id="7" creationId="{D5643C52-A7DF-4358-94FB-4E3348D58AC6}"/>
          </ac:picMkLst>
        </pc:picChg>
        <pc:picChg chg="add mod">
          <ac:chgData name="Radim Boháč" userId="e5098a9a-6a28-40ce-ac6e-47e9b8c9add8" providerId="ADAL" clId="{2293DC5A-95A4-4447-91E2-00D1FA091216}" dt="2022-04-11T20:07:03.649" v="108"/>
          <ac:picMkLst>
            <pc:docMk/>
            <pc:sldMk cId="1183540816" sldId="430"/>
            <ac:picMk id="8" creationId="{1BCC0BD9-E269-4509-AB6C-583A2505BDF3}"/>
          </ac:picMkLst>
        </pc:picChg>
      </pc:sldChg>
      <pc:sldChg chg="addSp delSp modSp modTransition modAnim">
        <pc:chgData name="Radim Boháč" userId="e5098a9a-6a28-40ce-ac6e-47e9b8c9add8" providerId="ADAL" clId="{2293DC5A-95A4-4447-91E2-00D1FA091216}" dt="2022-04-10T14:00:00.087" v="102"/>
        <pc:sldMkLst>
          <pc:docMk/>
          <pc:sldMk cId="3859192450" sldId="436"/>
        </pc:sldMkLst>
        <pc:picChg chg="del">
          <ac:chgData name="Radim Boháč" userId="e5098a9a-6a28-40ce-ac6e-47e9b8c9add8" providerId="ADAL" clId="{2293DC5A-95A4-4447-91E2-00D1FA091216}" dt="2022-04-10T13:54:40.701" v="92"/>
          <ac:picMkLst>
            <pc:docMk/>
            <pc:sldMk cId="3859192450" sldId="436"/>
            <ac:picMk id="5" creationId="{AE4E1253-8EB9-43BB-94EE-63BC9F9B1142}"/>
          </ac:picMkLst>
        </pc:picChg>
        <pc:picChg chg="add mod">
          <ac:chgData name="Radim Boháč" userId="e5098a9a-6a28-40ce-ac6e-47e9b8c9add8" providerId="ADAL" clId="{2293DC5A-95A4-4447-91E2-00D1FA091216}" dt="2022-04-10T14:00:00.087" v="102"/>
          <ac:picMkLst>
            <pc:docMk/>
            <pc:sldMk cId="3859192450" sldId="436"/>
            <ac:picMk id="6" creationId="{519BEA70-77D5-471F-952D-790CF24D3746}"/>
          </ac:picMkLst>
        </pc:picChg>
      </pc:sldChg>
      <pc:sldChg chg="addSp delSp modSp mod modTransition modAnim">
        <pc:chgData name="Radim Boháč" userId="e5098a9a-6a28-40ce-ac6e-47e9b8c9add8" providerId="ADAL" clId="{2293DC5A-95A4-4447-91E2-00D1FA091216}" dt="2022-04-11T20:11:28.904" v="112"/>
        <pc:sldMkLst>
          <pc:docMk/>
          <pc:sldMk cId="4123535507" sldId="437"/>
        </pc:sldMkLst>
        <pc:spChg chg="mod">
          <ac:chgData name="Radim Boháč" userId="e5098a9a-6a28-40ce-ac6e-47e9b8c9add8" providerId="ADAL" clId="{2293DC5A-95A4-4447-91E2-00D1FA091216}" dt="2022-04-10T13:10:56.181" v="50" actId="20577"/>
          <ac:spMkLst>
            <pc:docMk/>
            <pc:sldMk cId="4123535507" sldId="437"/>
            <ac:spMk id="2" creationId="{D07FEA68-5791-497A-AEE0-AD22E4D52440}"/>
          </ac:spMkLst>
        </pc:spChg>
        <pc:picChg chg="add mod">
          <ac:chgData name="Radim Boháč" userId="e5098a9a-6a28-40ce-ac6e-47e9b8c9add8" providerId="ADAL" clId="{2293DC5A-95A4-4447-91E2-00D1FA091216}" dt="2022-04-11T20:11:28.904" v="112"/>
          <ac:picMkLst>
            <pc:docMk/>
            <pc:sldMk cId="4123535507" sldId="437"/>
            <ac:picMk id="3" creationId="{5C983D97-9FA0-463F-90DF-8F0E1BF56AE2}"/>
          </ac:picMkLst>
        </pc:picChg>
        <pc:picChg chg="del">
          <ac:chgData name="Radim Boháč" userId="e5098a9a-6a28-40ce-ac6e-47e9b8c9add8" providerId="ADAL" clId="{2293DC5A-95A4-4447-91E2-00D1FA091216}" dt="2022-04-11T20:11:13.142" v="111"/>
          <ac:picMkLst>
            <pc:docMk/>
            <pc:sldMk cId="4123535507" sldId="437"/>
            <ac:picMk id="5" creationId="{1A994A02-4D7A-403E-8BFD-16D865E17345}"/>
          </ac:picMkLst>
        </pc:picChg>
        <pc:picChg chg="del">
          <ac:chgData name="Radim Boháč" userId="e5098a9a-6a28-40ce-ac6e-47e9b8c9add8" providerId="ADAL" clId="{2293DC5A-95A4-4447-91E2-00D1FA091216}" dt="2022-04-10T13:10:58.441" v="51" actId="478"/>
          <ac:picMkLst>
            <pc:docMk/>
            <pc:sldMk cId="4123535507" sldId="437"/>
            <ac:picMk id="6" creationId="{0246B5B7-CEC9-4FC8-81A1-7744D9C29374}"/>
          </ac:picMkLst>
        </pc:picChg>
        <pc:picChg chg="add mod">
          <ac:chgData name="Radim Boháč" userId="e5098a9a-6a28-40ce-ac6e-47e9b8c9add8" providerId="ADAL" clId="{2293DC5A-95A4-4447-91E2-00D1FA091216}" dt="2022-04-10T13:11:33.335" v="59" actId="1076"/>
          <ac:picMkLst>
            <pc:docMk/>
            <pc:sldMk cId="4123535507" sldId="437"/>
            <ac:picMk id="7" creationId="{90FE4711-79BE-4B99-A5C1-9DA7DC0DF581}"/>
          </ac:picMkLst>
        </pc:picChg>
      </pc:sldChg>
      <pc:sldChg chg="addSp delSp modSp add mod modTransition setBg modAnim">
        <pc:chgData name="Radim Boháč" userId="e5098a9a-6a28-40ce-ac6e-47e9b8c9add8" providerId="ADAL" clId="{2293DC5A-95A4-4447-91E2-00D1FA091216}" dt="2022-04-10T13:59:29.047" v="101"/>
        <pc:sldMkLst>
          <pc:docMk/>
          <pc:sldMk cId="1990195016" sldId="438"/>
        </pc:sldMkLst>
        <pc:spChg chg="mod">
          <ac:chgData name="Radim Boháč" userId="e5098a9a-6a28-40ce-ac6e-47e9b8c9add8" providerId="ADAL" clId="{2293DC5A-95A4-4447-91E2-00D1FA091216}" dt="2022-04-10T12:59:25.453" v="35" actId="20577"/>
          <ac:spMkLst>
            <pc:docMk/>
            <pc:sldMk cId="1990195016" sldId="438"/>
            <ac:spMk id="3" creationId="{FA8CC2E3-78C7-401D-8B6F-791D7C471981}"/>
          </ac:spMkLst>
        </pc:spChg>
        <pc:picChg chg="del">
          <ac:chgData name="Radim Boháč" userId="e5098a9a-6a28-40ce-ac6e-47e9b8c9add8" providerId="ADAL" clId="{2293DC5A-95A4-4447-91E2-00D1FA091216}" dt="2022-04-10T13:49:00.185" v="89"/>
          <ac:picMkLst>
            <pc:docMk/>
            <pc:sldMk cId="1990195016" sldId="438"/>
            <ac:picMk id="5" creationId="{AE4E1253-8EB9-43BB-94EE-63BC9F9B1142}"/>
          </ac:picMkLst>
        </pc:picChg>
        <pc:picChg chg="add del mod">
          <ac:chgData name="Radim Boháč" userId="e5098a9a-6a28-40ce-ac6e-47e9b8c9add8" providerId="ADAL" clId="{2293DC5A-95A4-4447-91E2-00D1FA091216}" dt="2022-04-10T13:54:37.772" v="91"/>
          <ac:picMkLst>
            <pc:docMk/>
            <pc:sldMk cId="1990195016" sldId="438"/>
            <ac:picMk id="6" creationId="{6450A44F-0B83-4FCB-8AAB-AC9D22D24CFD}"/>
          </ac:picMkLst>
        </pc:picChg>
        <pc:picChg chg="add del mod">
          <ac:chgData name="Radim Boháč" userId="e5098a9a-6a28-40ce-ac6e-47e9b8c9add8" providerId="ADAL" clId="{2293DC5A-95A4-4447-91E2-00D1FA091216}" dt="2022-04-10T13:59:15.486" v="100"/>
          <ac:picMkLst>
            <pc:docMk/>
            <pc:sldMk cId="1990195016" sldId="438"/>
            <ac:picMk id="7" creationId="{8F59770B-9AF2-4DF2-942E-3A09F15F5D94}"/>
          </ac:picMkLst>
        </pc:picChg>
        <pc:picChg chg="add mod">
          <ac:chgData name="Radim Boháč" userId="e5098a9a-6a28-40ce-ac6e-47e9b8c9add8" providerId="ADAL" clId="{2293DC5A-95A4-4447-91E2-00D1FA091216}" dt="2022-04-10T13:59:29.047" v="101"/>
          <ac:picMkLst>
            <pc:docMk/>
            <pc:sldMk cId="1990195016" sldId="438"/>
            <ac:picMk id="8" creationId="{BE7133C0-58A7-44A9-87B3-3C28ED728377}"/>
          </ac:picMkLst>
        </pc:picChg>
      </pc:sldChg>
    </pc:docChg>
  </pc:docChgLst>
  <pc:docChgLst>
    <pc:chgData name="Radim Boháč" userId="e5098a9a-6a28-40ce-ac6e-47e9b8c9add8" providerId="ADAL" clId="{E955E65A-5336-422E-B5BF-99EFC80E2E7D}"/>
    <pc:docChg chg="undo redo custSel addSld delSld modSld sldOrd">
      <pc:chgData name="Radim Boháč" userId="e5098a9a-6a28-40ce-ac6e-47e9b8c9add8" providerId="ADAL" clId="{E955E65A-5336-422E-B5BF-99EFC80E2E7D}" dt="2023-04-07T19:22:08.057" v="551"/>
      <pc:docMkLst>
        <pc:docMk/>
      </pc:docMkLst>
      <pc:sldChg chg="addSp delSp modSp mod modTransition modAnim">
        <pc:chgData name="Radim Boháč" userId="e5098a9a-6a28-40ce-ac6e-47e9b8c9add8" providerId="ADAL" clId="{E955E65A-5336-422E-B5BF-99EFC80E2E7D}" dt="2023-04-07T18:38:36.780" v="479"/>
        <pc:sldMkLst>
          <pc:docMk/>
          <pc:sldMk cId="4238020763" sldId="367"/>
        </pc:sldMkLst>
        <pc:spChg chg="mod">
          <ac:chgData name="Radim Boháč" userId="e5098a9a-6a28-40ce-ac6e-47e9b8c9add8" providerId="ADAL" clId="{E955E65A-5336-422E-B5BF-99EFC80E2E7D}" dt="2023-04-07T12:01:32.574" v="1" actId="20577"/>
          <ac:spMkLst>
            <pc:docMk/>
            <pc:sldMk cId="4238020763" sldId="367"/>
            <ac:spMk id="7" creationId="{789D5057-A154-4798-978D-6C9909FC8D3F}"/>
          </ac:spMkLst>
        </pc:spChg>
        <pc:picChg chg="del">
          <ac:chgData name="Radim Boháč" userId="e5098a9a-6a28-40ce-ac6e-47e9b8c9add8" providerId="ADAL" clId="{E955E65A-5336-422E-B5BF-99EFC80E2E7D}" dt="2023-04-07T18:38:11.475" v="478"/>
          <ac:picMkLst>
            <pc:docMk/>
            <pc:sldMk cId="4238020763" sldId="367"/>
            <ac:picMk id="3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8:38:36.780" v="479"/>
          <ac:picMkLst>
            <pc:docMk/>
            <pc:sldMk cId="4238020763" sldId="367"/>
            <ac:picMk id="8" creationId="{EABEB3EC-4D4F-1587-A4D0-88F7FEEEFD73}"/>
          </ac:picMkLst>
        </pc:picChg>
        <pc:picChg chg="add mod">
          <ac:chgData name="Radim Boháč" userId="e5098a9a-6a28-40ce-ac6e-47e9b8c9add8" providerId="ADAL" clId="{E955E65A-5336-422E-B5BF-99EFC80E2E7D}" dt="2023-04-07T18:38:36.780" v="479"/>
          <ac:picMkLst>
            <pc:docMk/>
            <pc:sldMk cId="4238020763" sldId="367"/>
            <ac:picMk id="9" creationId="{210BA072-D568-CC8F-C493-8C4A6884B250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8:39:51.999" v="482"/>
        <pc:sldMkLst>
          <pc:docMk/>
          <pc:sldMk cId="477556708" sldId="368"/>
        </pc:sldMkLst>
        <pc:picChg chg="del">
          <ac:chgData name="Radim Boháč" userId="e5098a9a-6a28-40ce-ac6e-47e9b8c9add8" providerId="ADAL" clId="{E955E65A-5336-422E-B5BF-99EFC80E2E7D}" dt="2023-04-07T18:39:15.756" v="481"/>
          <ac:picMkLst>
            <pc:docMk/>
            <pc:sldMk cId="477556708" sldId="36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8:39:51.999" v="482"/>
          <ac:picMkLst>
            <pc:docMk/>
            <pc:sldMk cId="477556708" sldId="368"/>
            <ac:picMk id="16" creationId="{6628325B-95E0-B60E-8E24-4381E9BE5A1F}"/>
          </ac:picMkLst>
        </pc:picChg>
        <pc:picChg chg="add mod">
          <ac:chgData name="Radim Boháč" userId="e5098a9a-6a28-40ce-ac6e-47e9b8c9add8" providerId="ADAL" clId="{E955E65A-5336-422E-B5BF-99EFC80E2E7D}" dt="2023-04-07T18:39:51.999" v="482"/>
          <ac:picMkLst>
            <pc:docMk/>
            <pc:sldMk cId="477556708" sldId="368"/>
            <ac:picMk id="17" creationId="{3BC95318-E11C-284D-2238-E40AD8A3594D}"/>
          </ac:picMkLst>
        </pc:picChg>
      </pc:sldChg>
      <pc:sldChg chg="del">
        <pc:chgData name="Radim Boháč" userId="e5098a9a-6a28-40ce-ac6e-47e9b8c9add8" providerId="ADAL" clId="{E955E65A-5336-422E-B5BF-99EFC80E2E7D}" dt="2023-04-07T12:12:54.286" v="136" actId="47"/>
        <pc:sldMkLst>
          <pc:docMk/>
          <pc:sldMk cId="1344097210" sldId="369"/>
        </pc:sldMkLst>
      </pc:sldChg>
      <pc:sldChg chg="addSp delSp modSp mod modTransition modAnim">
        <pc:chgData name="Radim Boháč" userId="e5098a9a-6a28-40ce-ac6e-47e9b8c9add8" providerId="ADAL" clId="{E955E65A-5336-422E-B5BF-99EFC80E2E7D}" dt="2023-04-07T19:22:08.057" v="551"/>
        <pc:sldMkLst>
          <pc:docMk/>
          <pc:sldMk cId="3289953694" sldId="399"/>
        </pc:sldMkLst>
        <pc:spChg chg="mod">
          <ac:chgData name="Radim Boháč" userId="e5098a9a-6a28-40ce-ac6e-47e9b8c9add8" providerId="ADAL" clId="{E955E65A-5336-422E-B5BF-99EFC80E2E7D}" dt="2023-04-07T12:01:41.551" v="5" actId="20577"/>
          <ac:spMkLst>
            <pc:docMk/>
            <pc:sldMk cId="3289953694" sldId="399"/>
            <ac:spMk id="3" creationId="{F24301BC-71E4-4A67-97E7-DA74E975611B}"/>
          </ac:spMkLst>
        </pc:spChg>
        <pc:picChg chg="del">
          <ac:chgData name="Radim Boháč" userId="e5098a9a-6a28-40ce-ac6e-47e9b8c9add8" providerId="ADAL" clId="{E955E65A-5336-422E-B5BF-99EFC80E2E7D}" dt="2023-04-07T19:21:42.526" v="550"/>
          <ac:picMkLst>
            <pc:docMk/>
            <pc:sldMk cId="3289953694" sldId="399"/>
            <ac:picMk id="7" creationId="{A856A772-97A7-442F-976F-647599F38ECF}"/>
          </ac:picMkLst>
        </pc:picChg>
        <pc:picChg chg="add del mod">
          <ac:chgData name="Radim Boháč" userId="e5098a9a-6a28-40ce-ac6e-47e9b8c9add8" providerId="ADAL" clId="{E955E65A-5336-422E-B5BF-99EFC80E2E7D}" dt="2023-04-07T19:22:08.057" v="551"/>
          <ac:picMkLst>
            <pc:docMk/>
            <pc:sldMk cId="3289953694" sldId="399"/>
            <ac:picMk id="11" creationId="{97085BD8-AE5E-C620-914C-F78AD7D1ACA9}"/>
          </ac:picMkLst>
        </pc:picChg>
        <pc:picChg chg="add mod">
          <ac:chgData name="Radim Boháč" userId="e5098a9a-6a28-40ce-ac6e-47e9b8c9add8" providerId="ADAL" clId="{E955E65A-5336-422E-B5BF-99EFC80E2E7D}" dt="2023-04-07T19:22:08.057" v="551"/>
          <ac:picMkLst>
            <pc:docMk/>
            <pc:sldMk cId="3289953694" sldId="399"/>
            <ac:picMk id="12" creationId="{C586DEF0-18AD-4BE4-3259-CA5E70EF8755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8:44:00.079" v="491"/>
        <pc:sldMkLst>
          <pc:docMk/>
          <pc:sldMk cId="1292724780" sldId="415"/>
        </pc:sldMkLst>
        <pc:spChg chg="mod">
          <ac:chgData name="Radim Boháč" userId="e5098a9a-6a28-40ce-ac6e-47e9b8c9add8" providerId="ADAL" clId="{E955E65A-5336-422E-B5BF-99EFC80E2E7D}" dt="2023-04-07T12:18:28.497" v="199" actId="20577"/>
          <ac:spMkLst>
            <pc:docMk/>
            <pc:sldMk cId="1292724780" sldId="415"/>
            <ac:spMk id="3" creationId="{FA8CC2E3-78C7-401D-8B6F-791D7C471981}"/>
          </ac:spMkLst>
        </pc:spChg>
        <pc:picChg chg="del">
          <ac:chgData name="Radim Boháč" userId="e5098a9a-6a28-40ce-ac6e-47e9b8c9add8" providerId="ADAL" clId="{E955E65A-5336-422E-B5BF-99EFC80E2E7D}" dt="2023-04-07T18:40:57.496" v="490"/>
          <ac:picMkLst>
            <pc:docMk/>
            <pc:sldMk cId="1292724780" sldId="415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8:44:00.079" v="491"/>
          <ac:picMkLst>
            <pc:docMk/>
            <pc:sldMk cId="1292724780" sldId="415"/>
            <ac:picMk id="11" creationId="{F83316B5-E11E-45F4-D5A7-ADEBDA817AB5}"/>
          </ac:picMkLst>
        </pc:picChg>
        <pc:picChg chg="add mod">
          <ac:chgData name="Radim Boháč" userId="e5098a9a-6a28-40ce-ac6e-47e9b8c9add8" providerId="ADAL" clId="{E955E65A-5336-422E-B5BF-99EFC80E2E7D}" dt="2023-04-07T18:44:00.079" v="491"/>
          <ac:picMkLst>
            <pc:docMk/>
            <pc:sldMk cId="1292724780" sldId="415"/>
            <ac:picMk id="12" creationId="{E42E18CF-D48F-43DD-4EEC-943C1831EA5C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8:48:19.965" v="494"/>
        <pc:sldMkLst>
          <pc:docMk/>
          <pc:sldMk cId="1292724780" sldId="416"/>
        </pc:sldMkLst>
        <pc:picChg chg="del">
          <ac:chgData name="Radim Boháč" userId="e5098a9a-6a28-40ce-ac6e-47e9b8c9add8" providerId="ADAL" clId="{E955E65A-5336-422E-B5BF-99EFC80E2E7D}" dt="2023-04-07T18:44:21.376" v="493"/>
          <ac:picMkLst>
            <pc:docMk/>
            <pc:sldMk cId="1292724780" sldId="416"/>
            <ac:picMk id="5" creationId="{4AD00B5D-1EB1-45DA-A1F0-BE7B8BC99BC8}"/>
          </ac:picMkLst>
        </pc:picChg>
        <pc:picChg chg="add del mod">
          <ac:chgData name="Radim Boháč" userId="e5098a9a-6a28-40ce-ac6e-47e9b8c9add8" providerId="ADAL" clId="{E955E65A-5336-422E-B5BF-99EFC80E2E7D}" dt="2023-04-07T18:48:19.965" v="494"/>
          <ac:picMkLst>
            <pc:docMk/>
            <pc:sldMk cId="1292724780" sldId="416"/>
            <ac:picMk id="11" creationId="{7690B0ED-B19E-4197-7D21-E0D17FE9EF6E}"/>
          </ac:picMkLst>
        </pc:picChg>
        <pc:picChg chg="add mod">
          <ac:chgData name="Radim Boháč" userId="e5098a9a-6a28-40ce-ac6e-47e9b8c9add8" providerId="ADAL" clId="{E955E65A-5336-422E-B5BF-99EFC80E2E7D}" dt="2023-04-07T18:48:19.965" v="494"/>
          <ac:picMkLst>
            <pc:docMk/>
            <pc:sldMk cId="1292724780" sldId="416"/>
            <ac:picMk id="12" creationId="{ECA0833B-190C-7C84-2700-C7F70D157018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8:50:47.134" v="497"/>
        <pc:sldMkLst>
          <pc:docMk/>
          <pc:sldMk cId="1292724780" sldId="417"/>
        </pc:sldMkLst>
        <pc:picChg chg="del">
          <ac:chgData name="Radim Boháč" userId="e5098a9a-6a28-40ce-ac6e-47e9b8c9add8" providerId="ADAL" clId="{E955E65A-5336-422E-B5BF-99EFC80E2E7D}" dt="2023-04-07T18:50:03.103" v="496"/>
          <ac:picMkLst>
            <pc:docMk/>
            <pc:sldMk cId="1292724780" sldId="417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8:50:47.134" v="497"/>
          <ac:picMkLst>
            <pc:docMk/>
            <pc:sldMk cId="1292724780" sldId="417"/>
            <ac:picMk id="11" creationId="{F1DE82F6-36B3-D60C-36EF-4BEAE62D92BD}"/>
          </ac:picMkLst>
        </pc:picChg>
        <pc:picChg chg="add mod">
          <ac:chgData name="Radim Boháč" userId="e5098a9a-6a28-40ce-ac6e-47e9b8c9add8" providerId="ADAL" clId="{E955E65A-5336-422E-B5BF-99EFC80E2E7D}" dt="2023-04-07T18:50:47.134" v="497"/>
          <ac:picMkLst>
            <pc:docMk/>
            <pc:sldMk cId="1292724780" sldId="417"/>
            <ac:picMk id="12" creationId="{3CED6D6B-61CE-97BD-E441-FCA5AC408465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8:52:21.266" v="500"/>
        <pc:sldMkLst>
          <pc:docMk/>
          <pc:sldMk cId="1292724780" sldId="418"/>
        </pc:sldMkLst>
        <pc:picChg chg="del">
          <ac:chgData name="Radim Boháč" userId="e5098a9a-6a28-40ce-ac6e-47e9b8c9add8" providerId="ADAL" clId="{E955E65A-5336-422E-B5BF-99EFC80E2E7D}" dt="2023-04-07T18:50:52.974" v="499"/>
          <ac:picMkLst>
            <pc:docMk/>
            <pc:sldMk cId="1292724780" sldId="41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8:52:21.266" v="500"/>
          <ac:picMkLst>
            <pc:docMk/>
            <pc:sldMk cId="1292724780" sldId="418"/>
            <ac:picMk id="11" creationId="{AE25515E-AC0C-6F76-5250-8C3C63C9C4DA}"/>
          </ac:picMkLst>
        </pc:picChg>
        <pc:picChg chg="add mod">
          <ac:chgData name="Radim Boháč" userId="e5098a9a-6a28-40ce-ac6e-47e9b8c9add8" providerId="ADAL" clId="{E955E65A-5336-422E-B5BF-99EFC80E2E7D}" dt="2023-04-07T18:52:21.266" v="500"/>
          <ac:picMkLst>
            <pc:docMk/>
            <pc:sldMk cId="1292724780" sldId="418"/>
            <ac:picMk id="12" creationId="{529BACA3-20E2-803D-53C4-D47BB29CFA50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8:56:54.755" v="503"/>
        <pc:sldMkLst>
          <pc:docMk/>
          <pc:sldMk cId="1292724780" sldId="419"/>
        </pc:sldMkLst>
        <pc:spChg chg="mod">
          <ac:chgData name="Radim Boháč" userId="e5098a9a-6a28-40ce-ac6e-47e9b8c9add8" providerId="ADAL" clId="{E955E65A-5336-422E-B5BF-99EFC80E2E7D}" dt="2023-04-07T14:25:53.449" v="387" actId="6549"/>
          <ac:spMkLst>
            <pc:docMk/>
            <pc:sldMk cId="1292724780" sldId="419"/>
            <ac:spMk id="3" creationId="{FA8CC2E3-78C7-401D-8B6F-791D7C471981}"/>
          </ac:spMkLst>
        </pc:spChg>
        <pc:spChg chg="add mod">
          <ac:chgData name="Radim Boháč" userId="e5098a9a-6a28-40ce-ac6e-47e9b8c9add8" providerId="ADAL" clId="{E955E65A-5336-422E-B5BF-99EFC80E2E7D}" dt="2023-04-07T14:16:11.962" v="385" actId="1076"/>
          <ac:spMkLst>
            <pc:docMk/>
            <pc:sldMk cId="1292724780" sldId="419"/>
            <ac:spMk id="6" creationId="{4453165A-5537-9758-767B-C0DDF35CCB71}"/>
          </ac:spMkLst>
        </pc:spChg>
        <pc:graphicFrameChg chg="mod modGraphic">
          <ac:chgData name="Radim Boháč" userId="e5098a9a-6a28-40ce-ac6e-47e9b8c9add8" providerId="ADAL" clId="{E955E65A-5336-422E-B5BF-99EFC80E2E7D}" dt="2023-04-07T14:16:15.285" v="386" actId="1076"/>
          <ac:graphicFrameMkLst>
            <pc:docMk/>
            <pc:sldMk cId="1292724780" sldId="419"/>
            <ac:graphicFrameMk id="5" creationId="{00000000-0000-0000-0000-000000000000}"/>
          </ac:graphicFrameMkLst>
        </pc:graphicFrameChg>
        <pc:picChg chg="del">
          <ac:chgData name="Radim Boháč" userId="e5098a9a-6a28-40ce-ac6e-47e9b8c9add8" providerId="ADAL" clId="{E955E65A-5336-422E-B5BF-99EFC80E2E7D}" dt="2023-04-07T18:52:37.902" v="502"/>
          <ac:picMkLst>
            <pc:docMk/>
            <pc:sldMk cId="1292724780" sldId="419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8:56:54.755" v="503"/>
          <ac:picMkLst>
            <pc:docMk/>
            <pc:sldMk cId="1292724780" sldId="419"/>
            <ac:picMk id="13" creationId="{88F877DC-544D-9C79-E13E-AFFE82F91968}"/>
          </ac:picMkLst>
        </pc:picChg>
        <pc:picChg chg="add mod">
          <ac:chgData name="Radim Boháč" userId="e5098a9a-6a28-40ce-ac6e-47e9b8c9add8" providerId="ADAL" clId="{E955E65A-5336-422E-B5BF-99EFC80E2E7D}" dt="2023-04-07T18:56:54.755" v="503"/>
          <ac:picMkLst>
            <pc:docMk/>
            <pc:sldMk cId="1292724780" sldId="419"/>
            <ac:picMk id="14" creationId="{ABFB7104-D5FD-0C52-B180-D5B7FE618CCC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05:26.203" v="509"/>
        <pc:sldMkLst>
          <pc:docMk/>
          <pc:sldMk cId="1292724780" sldId="420"/>
        </pc:sldMkLst>
        <pc:spChg chg="mod">
          <ac:chgData name="Radim Boháč" userId="e5098a9a-6a28-40ce-ac6e-47e9b8c9add8" providerId="ADAL" clId="{E955E65A-5336-422E-B5BF-99EFC80E2E7D}" dt="2023-04-07T14:50:53.986" v="448" actId="20577"/>
          <ac:spMkLst>
            <pc:docMk/>
            <pc:sldMk cId="1292724780" sldId="420"/>
            <ac:spMk id="3" creationId="{FA8CC2E3-78C7-401D-8B6F-791D7C471981}"/>
          </ac:spMkLst>
        </pc:spChg>
        <pc:picChg chg="del">
          <ac:chgData name="Radim Boháč" userId="e5098a9a-6a28-40ce-ac6e-47e9b8c9add8" providerId="ADAL" clId="{E955E65A-5336-422E-B5BF-99EFC80E2E7D}" dt="2023-04-07T19:04:19.375" v="508"/>
          <ac:picMkLst>
            <pc:docMk/>
            <pc:sldMk cId="1292724780" sldId="420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9:05:26.203" v="509"/>
          <ac:picMkLst>
            <pc:docMk/>
            <pc:sldMk cId="1292724780" sldId="420"/>
            <ac:picMk id="11" creationId="{33650834-CE2F-C42C-7A8E-85035F654F49}"/>
          </ac:picMkLst>
        </pc:picChg>
        <pc:picChg chg="add mod">
          <ac:chgData name="Radim Boháč" userId="e5098a9a-6a28-40ce-ac6e-47e9b8c9add8" providerId="ADAL" clId="{E955E65A-5336-422E-B5BF-99EFC80E2E7D}" dt="2023-04-07T19:05:26.203" v="509"/>
          <ac:picMkLst>
            <pc:docMk/>
            <pc:sldMk cId="1292724780" sldId="420"/>
            <ac:picMk id="12" creationId="{9DD624B5-9C40-CEF9-3889-6DD4C42FFDBB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06:13.933" v="512"/>
        <pc:sldMkLst>
          <pc:docMk/>
          <pc:sldMk cId="1292724780" sldId="421"/>
        </pc:sldMkLst>
        <pc:picChg chg="del">
          <ac:chgData name="Radim Boháč" userId="e5098a9a-6a28-40ce-ac6e-47e9b8c9add8" providerId="ADAL" clId="{E955E65A-5336-422E-B5BF-99EFC80E2E7D}" dt="2023-04-07T19:05:30.094" v="511"/>
          <ac:picMkLst>
            <pc:docMk/>
            <pc:sldMk cId="1292724780" sldId="421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9:06:13.933" v="512"/>
          <ac:picMkLst>
            <pc:docMk/>
            <pc:sldMk cId="1292724780" sldId="421"/>
            <ac:picMk id="11" creationId="{99232B3E-78C0-7456-06D9-D6EB13639233}"/>
          </ac:picMkLst>
        </pc:picChg>
        <pc:picChg chg="add mod">
          <ac:chgData name="Radim Boháč" userId="e5098a9a-6a28-40ce-ac6e-47e9b8c9add8" providerId="ADAL" clId="{E955E65A-5336-422E-B5BF-99EFC80E2E7D}" dt="2023-04-07T19:06:13.933" v="512"/>
          <ac:picMkLst>
            <pc:docMk/>
            <pc:sldMk cId="1292724780" sldId="421"/>
            <ac:picMk id="12" creationId="{9A114186-A6D2-15FE-EB53-550E89ADF9E6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12:51.323" v="518"/>
        <pc:sldMkLst>
          <pc:docMk/>
          <pc:sldMk cId="1292724780" sldId="422"/>
        </pc:sldMkLst>
        <pc:spChg chg="mod">
          <ac:chgData name="Radim Boháč" userId="e5098a9a-6a28-40ce-ac6e-47e9b8c9add8" providerId="ADAL" clId="{E955E65A-5336-422E-B5BF-99EFC80E2E7D}" dt="2023-04-07T15:12:36.796" v="449" actId="6549"/>
          <ac:spMkLst>
            <pc:docMk/>
            <pc:sldMk cId="1292724780" sldId="422"/>
            <ac:spMk id="3" creationId="{FA8CC2E3-78C7-401D-8B6F-791D7C471981}"/>
          </ac:spMkLst>
        </pc:spChg>
        <pc:picChg chg="del">
          <ac:chgData name="Radim Boháč" userId="e5098a9a-6a28-40ce-ac6e-47e9b8c9add8" providerId="ADAL" clId="{E955E65A-5336-422E-B5BF-99EFC80E2E7D}" dt="2023-04-07T19:10:10.385" v="517"/>
          <ac:picMkLst>
            <pc:docMk/>
            <pc:sldMk cId="1292724780" sldId="422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9:12:51.323" v="518"/>
          <ac:picMkLst>
            <pc:docMk/>
            <pc:sldMk cId="1292724780" sldId="422"/>
            <ac:picMk id="11" creationId="{88564D8F-5220-B181-3995-7482EBE78DC7}"/>
          </ac:picMkLst>
        </pc:picChg>
        <pc:picChg chg="add mod">
          <ac:chgData name="Radim Boháč" userId="e5098a9a-6a28-40ce-ac6e-47e9b8c9add8" providerId="ADAL" clId="{E955E65A-5336-422E-B5BF-99EFC80E2E7D}" dt="2023-04-07T19:12:51.323" v="518"/>
          <ac:picMkLst>
            <pc:docMk/>
            <pc:sldMk cId="1292724780" sldId="422"/>
            <ac:picMk id="12" creationId="{DA7F6779-BE67-ECF7-8750-8C5C4DBB30EC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16:38.061" v="521"/>
        <pc:sldMkLst>
          <pc:docMk/>
          <pc:sldMk cId="1292724780" sldId="423"/>
        </pc:sldMkLst>
        <pc:picChg chg="del">
          <ac:chgData name="Radim Boháč" userId="e5098a9a-6a28-40ce-ac6e-47e9b8c9add8" providerId="ADAL" clId="{E955E65A-5336-422E-B5BF-99EFC80E2E7D}" dt="2023-04-07T19:13:40.819" v="520"/>
          <ac:picMkLst>
            <pc:docMk/>
            <pc:sldMk cId="1292724780" sldId="423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9:16:38.061" v="521"/>
          <ac:picMkLst>
            <pc:docMk/>
            <pc:sldMk cId="1292724780" sldId="423"/>
            <ac:picMk id="11" creationId="{B9234261-5DF9-F34D-2760-9BEB83BBF14C}"/>
          </ac:picMkLst>
        </pc:picChg>
        <pc:picChg chg="add mod">
          <ac:chgData name="Radim Boháč" userId="e5098a9a-6a28-40ce-ac6e-47e9b8c9add8" providerId="ADAL" clId="{E955E65A-5336-422E-B5BF-99EFC80E2E7D}" dt="2023-04-07T19:16:38.061" v="521"/>
          <ac:picMkLst>
            <pc:docMk/>
            <pc:sldMk cId="1292724780" sldId="423"/>
            <ac:picMk id="12" creationId="{F4454BCA-DCD8-DA2A-53D6-1E82D3DCF539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18:37.092" v="527"/>
        <pc:sldMkLst>
          <pc:docMk/>
          <pc:sldMk cId="1292724780" sldId="424"/>
        </pc:sldMkLst>
        <pc:picChg chg="del">
          <ac:chgData name="Radim Boháč" userId="e5098a9a-6a28-40ce-ac6e-47e9b8c9add8" providerId="ADAL" clId="{E955E65A-5336-422E-B5BF-99EFC80E2E7D}" dt="2023-04-07T19:18:17.884" v="526"/>
          <ac:picMkLst>
            <pc:docMk/>
            <pc:sldMk cId="1292724780" sldId="424"/>
            <ac:picMk id="5" creationId="{DB2B7AD1-720B-4FFF-80C7-205D0877ADE8}"/>
          </ac:picMkLst>
        </pc:picChg>
        <pc:picChg chg="add mod">
          <ac:chgData name="Radim Boháč" userId="e5098a9a-6a28-40ce-ac6e-47e9b8c9add8" providerId="ADAL" clId="{E955E65A-5336-422E-B5BF-99EFC80E2E7D}" dt="2023-04-07T17:35:08.577" v="457" actId="1076"/>
          <ac:picMkLst>
            <pc:docMk/>
            <pc:sldMk cId="1292724780" sldId="424"/>
            <ac:picMk id="6" creationId="{21E5DF1E-6960-9C39-142F-EF1AF4AD96CE}"/>
          </ac:picMkLst>
        </pc:picChg>
        <pc:picChg chg="del">
          <ac:chgData name="Radim Boháč" userId="e5098a9a-6a28-40ce-ac6e-47e9b8c9add8" providerId="ADAL" clId="{E955E65A-5336-422E-B5BF-99EFC80E2E7D}" dt="2023-04-07T17:34:52.216" v="450" actId="478"/>
          <ac:picMkLst>
            <pc:docMk/>
            <pc:sldMk cId="1292724780" sldId="424"/>
            <ac:picMk id="7" creationId="{F521C9EE-3C10-4135-ABF6-DD75622A9806}"/>
          </ac:picMkLst>
        </pc:picChg>
        <pc:picChg chg="add del mod">
          <ac:chgData name="Radim Boháč" userId="e5098a9a-6a28-40ce-ac6e-47e9b8c9add8" providerId="ADAL" clId="{E955E65A-5336-422E-B5BF-99EFC80E2E7D}" dt="2023-04-07T19:18:37.092" v="527"/>
          <ac:picMkLst>
            <pc:docMk/>
            <pc:sldMk cId="1292724780" sldId="424"/>
            <ac:picMk id="13" creationId="{49692A2B-ADFC-110A-DADC-820ED139B8F3}"/>
          </ac:picMkLst>
        </pc:picChg>
        <pc:picChg chg="add mod">
          <ac:chgData name="Radim Boháč" userId="e5098a9a-6a28-40ce-ac6e-47e9b8c9add8" providerId="ADAL" clId="{E955E65A-5336-422E-B5BF-99EFC80E2E7D}" dt="2023-04-07T19:18:37.092" v="527"/>
          <ac:picMkLst>
            <pc:docMk/>
            <pc:sldMk cId="1292724780" sldId="424"/>
            <ac:picMk id="14" creationId="{8322A70F-B5C0-FB9E-3346-D50E51FBD3D8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19:44.131" v="533"/>
        <pc:sldMkLst>
          <pc:docMk/>
          <pc:sldMk cId="1292724780" sldId="426"/>
        </pc:sldMkLst>
        <pc:spChg chg="mod">
          <ac:chgData name="Radim Boháč" userId="e5098a9a-6a28-40ce-ac6e-47e9b8c9add8" providerId="ADAL" clId="{E955E65A-5336-422E-B5BF-99EFC80E2E7D}" dt="2023-04-07T17:36:16.618" v="466" actId="20577"/>
          <ac:spMkLst>
            <pc:docMk/>
            <pc:sldMk cId="1292724780" sldId="426"/>
            <ac:spMk id="2" creationId="{D07FEA68-5791-497A-AEE0-AD22E4D52440}"/>
          </ac:spMkLst>
        </pc:spChg>
        <pc:picChg chg="del">
          <ac:chgData name="Radim Boháč" userId="e5098a9a-6a28-40ce-ac6e-47e9b8c9add8" providerId="ADAL" clId="{E955E65A-5336-422E-B5BF-99EFC80E2E7D}" dt="2023-04-07T19:19:16.794" v="532"/>
          <ac:picMkLst>
            <pc:docMk/>
            <pc:sldMk cId="1292724780" sldId="426"/>
            <ac:picMk id="3" creationId="{C854FE3B-BAE9-4302-A2DF-68FD78BAF7F2}"/>
          </ac:picMkLst>
        </pc:picChg>
        <pc:picChg chg="add mod">
          <ac:chgData name="Radim Boháč" userId="e5098a9a-6a28-40ce-ac6e-47e9b8c9add8" providerId="ADAL" clId="{E955E65A-5336-422E-B5BF-99EFC80E2E7D}" dt="2023-04-07T17:36:27.188" v="471" actId="1076"/>
          <ac:picMkLst>
            <pc:docMk/>
            <pc:sldMk cId="1292724780" sldId="426"/>
            <ac:picMk id="6" creationId="{43812F0E-987E-7D58-999A-0D22C1682047}"/>
          </ac:picMkLst>
        </pc:picChg>
        <pc:picChg chg="del">
          <ac:chgData name="Radim Boháč" userId="e5098a9a-6a28-40ce-ac6e-47e9b8c9add8" providerId="ADAL" clId="{E955E65A-5336-422E-B5BF-99EFC80E2E7D}" dt="2023-04-07T17:36:18.040" v="467" actId="478"/>
          <ac:picMkLst>
            <pc:docMk/>
            <pc:sldMk cId="1292724780" sldId="426"/>
            <ac:picMk id="7" creationId="{EF75009B-0F32-4E29-92EC-D412264C9C4E}"/>
          </ac:picMkLst>
        </pc:picChg>
        <pc:picChg chg="add del mod">
          <ac:chgData name="Radim Boháč" userId="e5098a9a-6a28-40ce-ac6e-47e9b8c9add8" providerId="ADAL" clId="{E955E65A-5336-422E-B5BF-99EFC80E2E7D}" dt="2023-04-07T19:19:44.131" v="533"/>
          <ac:picMkLst>
            <pc:docMk/>
            <pc:sldMk cId="1292724780" sldId="426"/>
            <ac:picMk id="13" creationId="{0884ACB5-7DF8-5348-A75D-FCE90F8F2B61}"/>
          </ac:picMkLst>
        </pc:picChg>
        <pc:picChg chg="add mod">
          <ac:chgData name="Radim Boháč" userId="e5098a9a-6a28-40ce-ac6e-47e9b8c9add8" providerId="ADAL" clId="{E955E65A-5336-422E-B5BF-99EFC80E2E7D}" dt="2023-04-07T19:19:44.131" v="533"/>
          <ac:picMkLst>
            <pc:docMk/>
            <pc:sldMk cId="1292724780" sldId="426"/>
            <ac:picMk id="14" creationId="{E1075FA5-589F-FEDF-48BC-1A293788AECA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20:09.097" v="536"/>
        <pc:sldMkLst>
          <pc:docMk/>
          <pc:sldMk cId="1292724780" sldId="427"/>
        </pc:sldMkLst>
        <pc:picChg chg="del">
          <ac:chgData name="Radim Boháč" userId="e5098a9a-6a28-40ce-ac6e-47e9b8c9add8" providerId="ADAL" clId="{E955E65A-5336-422E-B5BF-99EFC80E2E7D}" dt="2023-04-07T19:19:48.706" v="535"/>
          <ac:picMkLst>
            <pc:docMk/>
            <pc:sldMk cId="1292724780" sldId="427"/>
            <ac:picMk id="3" creationId="{B41DA098-0DEE-4359-A0E8-E96AD8698BA0}"/>
          </ac:picMkLst>
        </pc:picChg>
        <pc:picChg chg="add mod">
          <ac:chgData name="Radim Boháč" userId="e5098a9a-6a28-40ce-ac6e-47e9b8c9add8" providerId="ADAL" clId="{E955E65A-5336-422E-B5BF-99EFC80E2E7D}" dt="2023-04-07T17:37:07.645" v="476" actId="1076"/>
          <ac:picMkLst>
            <pc:docMk/>
            <pc:sldMk cId="1292724780" sldId="427"/>
            <ac:picMk id="6" creationId="{DD595ACF-3FEA-5417-345A-ED16EC3A0BD8}"/>
          </ac:picMkLst>
        </pc:picChg>
        <pc:picChg chg="del">
          <ac:chgData name="Radim Boháč" userId="e5098a9a-6a28-40ce-ac6e-47e9b8c9add8" providerId="ADAL" clId="{E955E65A-5336-422E-B5BF-99EFC80E2E7D}" dt="2023-04-07T17:36:30.499" v="472" actId="478"/>
          <ac:picMkLst>
            <pc:docMk/>
            <pc:sldMk cId="1292724780" sldId="427"/>
            <ac:picMk id="7" creationId="{0993ABCA-A58D-4455-BD19-B9D5BEFEDE69}"/>
          </ac:picMkLst>
        </pc:picChg>
        <pc:picChg chg="add del mod">
          <ac:chgData name="Radim Boháč" userId="e5098a9a-6a28-40ce-ac6e-47e9b8c9add8" providerId="ADAL" clId="{E955E65A-5336-422E-B5BF-99EFC80E2E7D}" dt="2023-04-07T19:20:09.097" v="536"/>
          <ac:picMkLst>
            <pc:docMk/>
            <pc:sldMk cId="1292724780" sldId="427"/>
            <ac:picMk id="13" creationId="{D186FBE9-AA15-B36D-0168-96A34B3C568E}"/>
          </ac:picMkLst>
        </pc:picChg>
        <pc:picChg chg="add mod">
          <ac:chgData name="Radim Boháč" userId="e5098a9a-6a28-40ce-ac6e-47e9b8c9add8" providerId="ADAL" clId="{E955E65A-5336-422E-B5BF-99EFC80E2E7D}" dt="2023-04-07T19:20:09.097" v="536"/>
          <ac:picMkLst>
            <pc:docMk/>
            <pc:sldMk cId="1292724780" sldId="427"/>
            <ac:picMk id="14" creationId="{21E52571-A911-9B1D-8770-A127522B6C9C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20:30.951" v="539"/>
        <pc:sldMkLst>
          <pc:docMk/>
          <pc:sldMk cId="1292724780" sldId="428"/>
        </pc:sldMkLst>
        <pc:picChg chg="del">
          <ac:chgData name="Radim Boháč" userId="e5098a9a-6a28-40ce-ac6e-47e9b8c9add8" providerId="ADAL" clId="{E955E65A-5336-422E-B5BF-99EFC80E2E7D}" dt="2023-04-07T19:20:13.447" v="538"/>
          <ac:picMkLst>
            <pc:docMk/>
            <pc:sldMk cId="1292724780" sldId="428"/>
            <ac:picMk id="6" creationId="{87B8FA30-FFAA-49AE-A94D-3362C3241785}"/>
          </ac:picMkLst>
        </pc:picChg>
        <pc:picChg chg="add del mod">
          <ac:chgData name="Radim Boháč" userId="e5098a9a-6a28-40ce-ac6e-47e9b8c9add8" providerId="ADAL" clId="{E955E65A-5336-422E-B5BF-99EFC80E2E7D}" dt="2023-04-07T19:20:30.951" v="539"/>
          <ac:picMkLst>
            <pc:docMk/>
            <pc:sldMk cId="1292724780" sldId="428"/>
            <ac:picMk id="11" creationId="{DE7389E1-A71E-00D8-6AE1-90940751DDCA}"/>
          </ac:picMkLst>
        </pc:picChg>
        <pc:picChg chg="add mod">
          <ac:chgData name="Radim Boháč" userId="e5098a9a-6a28-40ce-ac6e-47e9b8c9add8" providerId="ADAL" clId="{E955E65A-5336-422E-B5BF-99EFC80E2E7D}" dt="2023-04-07T19:20:30.951" v="539"/>
          <ac:picMkLst>
            <pc:docMk/>
            <pc:sldMk cId="1292724780" sldId="428"/>
            <ac:picMk id="12" creationId="{8F19758B-0A2E-05BA-22A0-818D0CAB28BD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18:13.032" v="524"/>
        <pc:sldMkLst>
          <pc:docMk/>
          <pc:sldMk cId="1183540816" sldId="430"/>
        </pc:sldMkLst>
        <pc:picChg chg="del">
          <ac:chgData name="Radim Boháč" userId="e5098a9a-6a28-40ce-ac6e-47e9b8c9add8" providerId="ADAL" clId="{E955E65A-5336-422E-B5BF-99EFC80E2E7D}" dt="2023-04-07T19:17:45.286" v="523"/>
          <ac:picMkLst>
            <pc:docMk/>
            <pc:sldMk cId="1183540816" sldId="430"/>
            <ac:picMk id="8" creationId="{1BCC0BD9-E269-4509-AB6C-583A2505BDF3}"/>
          </ac:picMkLst>
        </pc:picChg>
        <pc:picChg chg="add del mod">
          <ac:chgData name="Radim Boháč" userId="e5098a9a-6a28-40ce-ac6e-47e9b8c9add8" providerId="ADAL" clId="{E955E65A-5336-422E-B5BF-99EFC80E2E7D}" dt="2023-04-07T19:18:13.032" v="524"/>
          <ac:picMkLst>
            <pc:docMk/>
            <pc:sldMk cId="1183540816" sldId="430"/>
            <ac:picMk id="11" creationId="{23D6C361-E61E-389E-EFBC-32B61E51E130}"/>
          </ac:picMkLst>
        </pc:picChg>
        <pc:picChg chg="add mod">
          <ac:chgData name="Radim Boháč" userId="e5098a9a-6a28-40ce-ac6e-47e9b8c9add8" providerId="ADAL" clId="{E955E65A-5336-422E-B5BF-99EFC80E2E7D}" dt="2023-04-07T19:18:13.032" v="524"/>
          <ac:picMkLst>
            <pc:docMk/>
            <pc:sldMk cId="1183540816" sldId="430"/>
            <ac:picMk id="12" creationId="{1E5D1719-7AD3-B54B-B606-E744ACB2848F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21:05.915" v="542"/>
        <pc:sldMkLst>
          <pc:docMk/>
          <pc:sldMk cId="1962983404" sldId="431"/>
        </pc:sldMkLst>
        <pc:picChg chg="del">
          <ac:chgData name="Radim Boháč" userId="e5098a9a-6a28-40ce-ac6e-47e9b8c9add8" providerId="ADAL" clId="{E955E65A-5336-422E-B5BF-99EFC80E2E7D}" dt="2023-04-07T19:20:36.283" v="541"/>
          <ac:picMkLst>
            <pc:docMk/>
            <pc:sldMk cId="1962983404" sldId="431"/>
            <ac:picMk id="5" creationId="{F36F18A2-4722-4EAA-974D-8F64062E5B05}"/>
          </ac:picMkLst>
        </pc:picChg>
        <pc:picChg chg="add del mod">
          <ac:chgData name="Radim Boháč" userId="e5098a9a-6a28-40ce-ac6e-47e9b8c9add8" providerId="ADAL" clId="{E955E65A-5336-422E-B5BF-99EFC80E2E7D}" dt="2023-04-07T19:21:05.915" v="542"/>
          <ac:picMkLst>
            <pc:docMk/>
            <pc:sldMk cId="1962983404" sldId="431"/>
            <ac:picMk id="11" creationId="{3733F138-A263-88C1-82B1-BACA4A2F78C1}"/>
          </ac:picMkLst>
        </pc:picChg>
        <pc:picChg chg="add mod">
          <ac:chgData name="Radim Boháč" userId="e5098a9a-6a28-40ce-ac6e-47e9b8c9add8" providerId="ADAL" clId="{E955E65A-5336-422E-B5BF-99EFC80E2E7D}" dt="2023-04-07T19:21:05.915" v="542"/>
          <ac:picMkLst>
            <pc:docMk/>
            <pc:sldMk cId="1962983404" sldId="431"/>
            <ac:picMk id="12" creationId="{B28F9DCA-DE40-EDD5-4AEA-27D0F6CCE4C8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21:21.404" v="545"/>
        <pc:sldMkLst>
          <pc:docMk/>
          <pc:sldMk cId="1962983404" sldId="432"/>
        </pc:sldMkLst>
        <pc:picChg chg="del">
          <ac:chgData name="Radim Boháč" userId="e5098a9a-6a28-40ce-ac6e-47e9b8c9add8" providerId="ADAL" clId="{E955E65A-5336-422E-B5BF-99EFC80E2E7D}" dt="2023-04-07T19:21:08.855" v="544"/>
          <ac:picMkLst>
            <pc:docMk/>
            <pc:sldMk cId="1962983404" sldId="432"/>
            <ac:picMk id="5" creationId="{B17BDC4D-5D1C-4266-A7EF-F0E6FE607F02}"/>
          </ac:picMkLst>
        </pc:picChg>
        <pc:picChg chg="add del mod">
          <ac:chgData name="Radim Boháč" userId="e5098a9a-6a28-40ce-ac6e-47e9b8c9add8" providerId="ADAL" clId="{E955E65A-5336-422E-B5BF-99EFC80E2E7D}" dt="2023-04-07T19:21:21.404" v="545"/>
          <ac:picMkLst>
            <pc:docMk/>
            <pc:sldMk cId="1962983404" sldId="432"/>
            <ac:picMk id="11" creationId="{D5EA7AB9-B4E6-1DA5-67F6-64912112A230}"/>
          </ac:picMkLst>
        </pc:picChg>
        <pc:picChg chg="add mod">
          <ac:chgData name="Radim Boháč" userId="e5098a9a-6a28-40ce-ac6e-47e9b8c9add8" providerId="ADAL" clId="{E955E65A-5336-422E-B5BF-99EFC80E2E7D}" dt="2023-04-07T19:21:21.404" v="545"/>
          <ac:picMkLst>
            <pc:docMk/>
            <pc:sldMk cId="1962983404" sldId="432"/>
            <ac:picMk id="12" creationId="{44933D34-A3F9-0A47-EF07-F3DB9C558670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21:39.942" v="548"/>
        <pc:sldMkLst>
          <pc:docMk/>
          <pc:sldMk cId="1962983404" sldId="433"/>
        </pc:sldMkLst>
        <pc:picChg chg="del">
          <ac:chgData name="Radim Boháč" userId="e5098a9a-6a28-40ce-ac6e-47e9b8c9add8" providerId="ADAL" clId="{E955E65A-5336-422E-B5BF-99EFC80E2E7D}" dt="2023-04-07T19:21:24.375" v="547"/>
          <ac:picMkLst>
            <pc:docMk/>
            <pc:sldMk cId="1962983404" sldId="433"/>
            <ac:picMk id="5" creationId="{4F63ED60-6DED-412F-896F-45C68AB2EC40}"/>
          </ac:picMkLst>
        </pc:picChg>
        <pc:picChg chg="add del mod">
          <ac:chgData name="Radim Boháč" userId="e5098a9a-6a28-40ce-ac6e-47e9b8c9add8" providerId="ADAL" clId="{E955E65A-5336-422E-B5BF-99EFC80E2E7D}" dt="2023-04-07T19:21:39.942" v="548"/>
          <ac:picMkLst>
            <pc:docMk/>
            <pc:sldMk cId="1962983404" sldId="433"/>
            <ac:picMk id="11" creationId="{25A9A4BF-3BBE-594B-D7E1-240C563E65B5}"/>
          </ac:picMkLst>
        </pc:picChg>
        <pc:picChg chg="add mod">
          <ac:chgData name="Radim Boháč" userId="e5098a9a-6a28-40ce-ac6e-47e9b8c9add8" providerId="ADAL" clId="{E955E65A-5336-422E-B5BF-99EFC80E2E7D}" dt="2023-04-07T19:21:39.942" v="548"/>
          <ac:picMkLst>
            <pc:docMk/>
            <pc:sldMk cId="1962983404" sldId="433"/>
            <ac:picMk id="12" creationId="{8D4C7085-6CBF-DC6F-FB2C-C113B4B9790C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8:57:31.114" v="506"/>
        <pc:sldMkLst>
          <pc:docMk/>
          <pc:sldMk cId="609079114" sldId="434"/>
        </pc:sldMkLst>
        <pc:picChg chg="del">
          <ac:chgData name="Radim Boháč" userId="e5098a9a-6a28-40ce-ac6e-47e9b8c9add8" providerId="ADAL" clId="{E955E65A-5336-422E-B5BF-99EFC80E2E7D}" dt="2023-04-07T18:57:01.066" v="505"/>
          <ac:picMkLst>
            <pc:docMk/>
            <pc:sldMk cId="609079114" sldId="434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8:57:31.114" v="506"/>
          <ac:picMkLst>
            <pc:docMk/>
            <pc:sldMk cId="609079114" sldId="434"/>
            <ac:picMk id="11" creationId="{BCCAB0F2-77F8-E44C-42ED-43B3CAD134A3}"/>
          </ac:picMkLst>
        </pc:picChg>
        <pc:picChg chg="add mod">
          <ac:chgData name="Radim Boháč" userId="e5098a9a-6a28-40ce-ac6e-47e9b8c9add8" providerId="ADAL" clId="{E955E65A-5336-422E-B5BF-99EFC80E2E7D}" dt="2023-04-07T18:57:31.114" v="506"/>
          <ac:picMkLst>
            <pc:docMk/>
            <pc:sldMk cId="609079114" sldId="434"/>
            <ac:picMk id="12" creationId="{4E9FB5F6-54B8-8E2B-361C-B33E0BE0B033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09:03.058" v="515"/>
        <pc:sldMkLst>
          <pc:docMk/>
          <pc:sldMk cId="1613644608" sldId="435"/>
        </pc:sldMkLst>
        <pc:picChg chg="del">
          <ac:chgData name="Radim Boháč" userId="e5098a9a-6a28-40ce-ac6e-47e9b8c9add8" providerId="ADAL" clId="{E955E65A-5336-422E-B5BF-99EFC80E2E7D}" dt="2023-04-07T19:06:19.742" v="514"/>
          <ac:picMkLst>
            <pc:docMk/>
            <pc:sldMk cId="1613644608" sldId="435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E955E65A-5336-422E-B5BF-99EFC80E2E7D}" dt="2023-04-07T19:09:03.058" v="515"/>
          <ac:picMkLst>
            <pc:docMk/>
            <pc:sldMk cId="1613644608" sldId="435"/>
            <ac:picMk id="11" creationId="{AF04B2AE-26F3-59D9-4C44-FBDBEA3DE5C2}"/>
          </ac:picMkLst>
        </pc:picChg>
        <pc:picChg chg="add mod">
          <ac:chgData name="Radim Boháč" userId="e5098a9a-6a28-40ce-ac6e-47e9b8c9add8" providerId="ADAL" clId="{E955E65A-5336-422E-B5BF-99EFC80E2E7D}" dt="2023-04-07T19:09:03.058" v="515"/>
          <ac:picMkLst>
            <pc:docMk/>
            <pc:sldMk cId="1613644608" sldId="435"/>
            <ac:picMk id="12" creationId="{B8A60251-6D57-2F3F-2C43-95CEAD57FED7}"/>
          </ac:picMkLst>
        </pc:picChg>
      </pc:sldChg>
      <pc:sldChg chg="addSp delSp modSp mod ord modTransition modAnim">
        <pc:chgData name="Radim Boháč" userId="e5098a9a-6a28-40ce-ac6e-47e9b8c9add8" providerId="ADAL" clId="{E955E65A-5336-422E-B5BF-99EFC80E2E7D}" dt="2023-04-07T18:40:38.800" v="485"/>
        <pc:sldMkLst>
          <pc:docMk/>
          <pc:sldMk cId="3859192450" sldId="436"/>
        </pc:sldMkLst>
        <pc:spChg chg="mod">
          <ac:chgData name="Radim Boháč" userId="e5098a9a-6a28-40ce-ac6e-47e9b8c9add8" providerId="ADAL" clId="{E955E65A-5336-422E-B5BF-99EFC80E2E7D}" dt="2023-04-07T12:10:42.189" v="82" actId="114"/>
          <ac:spMkLst>
            <pc:docMk/>
            <pc:sldMk cId="3859192450" sldId="436"/>
            <ac:spMk id="3" creationId="{FA8CC2E3-78C7-401D-8B6F-791D7C471981}"/>
          </ac:spMkLst>
        </pc:spChg>
        <pc:picChg chg="del">
          <ac:chgData name="Radim Boháč" userId="e5098a9a-6a28-40ce-ac6e-47e9b8c9add8" providerId="ADAL" clId="{E955E65A-5336-422E-B5BF-99EFC80E2E7D}" dt="2023-04-07T18:40:19.112" v="484"/>
          <ac:picMkLst>
            <pc:docMk/>
            <pc:sldMk cId="3859192450" sldId="436"/>
            <ac:picMk id="6" creationId="{519BEA70-77D5-471F-952D-790CF24D3746}"/>
          </ac:picMkLst>
        </pc:picChg>
        <pc:picChg chg="add del mod">
          <ac:chgData name="Radim Boháč" userId="e5098a9a-6a28-40ce-ac6e-47e9b8c9add8" providerId="ADAL" clId="{E955E65A-5336-422E-B5BF-99EFC80E2E7D}" dt="2023-04-07T18:40:38.800" v="485"/>
          <ac:picMkLst>
            <pc:docMk/>
            <pc:sldMk cId="3859192450" sldId="436"/>
            <ac:picMk id="15" creationId="{7290EE3D-C277-6302-22B5-B73619F6A795}"/>
          </ac:picMkLst>
        </pc:picChg>
        <pc:picChg chg="add mod">
          <ac:chgData name="Radim Boháč" userId="e5098a9a-6a28-40ce-ac6e-47e9b8c9add8" providerId="ADAL" clId="{E955E65A-5336-422E-B5BF-99EFC80E2E7D}" dt="2023-04-07T18:40:38.800" v="485"/>
          <ac:picMkLst>
            <pc:docMk/>
            <pc:sldMk cId="3859192450" sldId="436"/>
            <ac:picMk id="16" creationId="{FE9701CC-6CDF-DFBC-1BF0-087216BC3082}"/>
          </ac:picMkLst>
        </pc:picChg>
      </pc:sldChg>
      <pc:sldChg chg="addSp delSp modSp mod modTransition modAnim">
        <pc:chgData name="Radim Boháč" userId="e5098a9a-6a28-40ce-ac6e-47e9b8c9add8" providerId="ADAL" clId="{E955E65A-5336-422E-B5BF-99EFC80E2E7D}" dt="2023-04-07T19:18:55.913" v="530"/>
        <pc:sldMkLst>
          <pc:docMk/>
          <pc:sldMk cId="4123535507" sldId="437"/>
        </pc:sldMkLst>
        <pc:spChg chg="mod">
          <ac:chgData name="Radim Boháč" userId="e5098a9a-6a28-40ce-ac6e-47e9b8c9add8" providerId="ADAL" clId="{E955E65A-5336-422E-B5BF-99EFC80E2E7D}" dt="2023-04-07T17:35:20.347" v="459" actId="20577"/>
          <ac:spMkLst>
            <pc:docMk/>
            <pc:sldMk cId="4123535507" sldId="437"/>
            <ac:spMk id="2" creationId="{D07FEA68-5791-497A-AEE0-AD22E4D52440}"/>
          </ac:spMkLst>
        </pc:spChg>
        <pc:picChg chg="del">
          <ac:chgData name="Radim Boháč" userId="e5098a9a-6a28-40ce-ac6e-47e9b8c9add8" providerId="ADAL" clId="{E955E65A-5336-422E-B5BF-99EFC80E2E7D}" dt="2023-04-07T19:18:39.612" v="529"/>
          <ac:picMkLst>
            <pc:docMk/>
            <pc:sldMk cId="4123535507" sldId="437"/>
            <ac:picMk id="3" creationId="{5C983D97-9FA0-463F-90DF-8F0E1BF56AE2}"/>
          </ac:picMkLst>
        </pc:picChg>
        <pc:picChg chg="add mod">
          <ac:chgData name="Radim Boháč" userId="e5098a9a-6a28-40ce-ac6e-47e9b8c9add8" providerId="ADAL" clId="{E955E65A-5336-422E-B5BF-99EFC80E2E7D}" dt="2023-04-07T17:35:44.800" v="464" actId="1076"/>
          <ac:picMkLst>
            <pc:docMk/>
            <pc:sldMk cId="4123535507" sldId="437"/>
            <ac:picMk id="6" creationId="{E440BC60-209D-33E5-44BB-99CE92B0C86F}"/>
          </ac:picMkLst>
        </pc:picChg>
        <pc:picChg chg="del">
          <ac:chgData name="Radim Boháč" userId="e5098a9a-6a28-40ce-ac6e-47e9b8c9add8" providerId="ADAL" clId="{E955E65A-5336-422E-B5BF-99EFC80E2E7D}" dt="2023-04-07T17:35:22.201" v="460" actId="478"/>
          <ac:picMkLst>
            <pc:docMk/>
            <pc:sldMk cId="4123535507" sldId="437"/>
            <ac:picMk id="7" creationId="{90FE4711-79BE-4B99-A5C1-9DA7DC0DF581}"/>
          </ac:picMkLst>
        </pc:picChg>
        <pc:picChg chg="add del mod">
          <ac:chgData name="Radim Boháč" userId="e5098a9a-6a28-40ce-ac6e-47e9b8c9add8" providerId="ADAL" clId="{E955E65A-5336-422E-B5BF-99EFC80E2E7D}" dt="2023-04-07T19:18:55.913" v="530"/>
          <ac:picMkLst>
            <pc:docMk/>
            <pc:sldMk cId="4123535507" sldId="437"/>
            <ac:picMk id="13" creationId="{4A180783-2978-C44C-F31E-1B2D54D8B313}"/>
          </ac:picMkLst>
        </pc:picChg>
        <pc:picChg chg="add mod">
          <ac:chgData name="Radim Boháč" userId="e5098a9a-6a28-40ce-ac6e-47e9b8c9add8" providerId="ADAL" clId="{E955E65A-5336-422E-B5BF-99EFC80E2E7D}" dt="2023-04-07T19:18:55.913" v="530"/>
          <ac:picMkLst>
            <pc:docMk/>
            <pc:sldMk cId="4123535507" sldId="437"/>
            <ac:picMk id="14" creationId="{3A3ABFCE-8BDB-D0C8-BD58-C2E8EA11986F}"/>
          </ac:picMkLst>
        </pc:picChg>
      </pc:sldChg>
      <pc:sldChg chg="del">
        <pc:chgData name="Radim Boháč" userId="e5098a9a-6a28-40ce-ac6e-47e9b8c9add8" providerId="ADAL" clId="{E955E65A-5336-422E-B5BF-99EFC80E2E7D}" dt="2023-04-07T12:12:53.323" v="135" actId="47"/>
        <pc:sldMkLst>
          <pc:docMk/>
          <pc:sldMk cId="1990195016" sldId="438"/>
        </pc:sldMkLst>
      </pc:sldChg>
      <pc:sldChg chg="addSp delSp modSp add mod modTransition setBg modAnim">
        <pc:chgData name="Radim Boháč" userId="e5098a9a-6a28-40ce-ac6e-47e9b8c9add8" providerId="ADAL" clId="{E955E65A-5336-422E-B5BF-99EFC80E2E7D}" dt="2023-04-07T18:40:52.865" v="488"/>
        <pc:sldMkLst>
          <pc:docMk/>
          <pc:sldMk cId="82721903" sldId="439"/>
        </pc:sldMkLst>
        <pc:spChg chg="mod">
          <ac:chgData name="Radim Boháč" userId="e5098a9a-6a28-40ce-ac6e-47e9b8c9add8" providerId="ADAL" clId="{E955E65A-5336-422E-B5BF-99EFC80E2E7D}" dt="2023-04-07T12:12:37.095" v="134" actId="113"/>
          <ac:spMkLst>
            <pc:docMk/>
            <pc:sldMk cId="82721903" sldId="439"/>
            <ac:spMk id="3" creationId="{FA8CC2E3-78C7-401D-8B6F-791D7C471981}"/>
          </ac:spMkLst>
        </pc:spChg>
        <pc:picChg chg="del">
          <ac:chgData name="Radim Boháč" userId="e5098a9a-6a28-40ce-ac6e-47e9b8c9add8" providerId="ADAL" clId="{E955E65A-5336-422E-B5BF-99EFC80E2E7D}" dt="2023-04-07T18:40:41.840" v="487"/>
          <ac:picMkLst>
            <pc:docMk/>
            <pc:sldMk cId="82721903" sldId="439"/>
            <ac:picMk id="6" creationId="{519BEA70-77D5-471F-952D-790CF24D3746}"/>
          </ac:picMkLst>
        </pc:picChg>
        <pc:picChg chg="add del mod">
          <ac:chgData name="Radim Boháč" userId="e5098a9a-6a28-40ce-ac6e-47e9b8c9add8" providerId="ADAL" clId="{E955E65A-5336-422E-B5BF-99EFC80E2E7D}" dt="2023-04-07T18:40:52.865" v="488"/>
          <ac:picMkLst>
            <pc:docMk/>
            <pc:sldMk cId="82721903" sldId="439"/>
            <ac:picMk id="11" creationId="{1A20AE27-5B47-44C4-01E3-180091FECC30}"/>
          </ac:picMkLst>
        </pc:picChg>
        <pc:picChg chg="add mod">
          <ac:chgData name="Radim Boháč" userId="e5098a9a-6a28-40ce-ac6e-47e9b8c9add8" providerId="ADAL" clId="{E955E65A-5336-422E-B5BF-99EFC80E2E7D}" dt="2023-04-07T18:40:52.865" v="488"/>
          <ac:picMkLst>
            <pc:docMk/>
            <pc:sldMk cId="82721903" sldId="439"/>
            <ac:picMk id="12" creationId="{20407B65-DD1D-5B3F-0B47-9AE03C3F9FA8}"/>
          </ac:picMkLst>
        </pc:picChg>
      </pc:sldChg>
    </pc:docChg>
  </pc:docChgLst>
  <pc:docChgLst>
    <pc:chgData name="Radim Boháč" userId="e5098a9a-6a28-40ce-ac6e-47e9b8c9add8" providerId="ADAL" clId="{8D3910E6-AD5F-4F29-8DC1-1B61A1324440}"/>
    <pc:docChg chg="modSld">
      <pc:chgData name="Radim Boháč" userId="e5098a9a-6a28-40ce-ac6e-47e9b8c9add8" providerId="ADAL" clId="{8D3910E6-AD5F-4F29-8DC1-1B61A1324440}" dt="2023-11-25T19:17:51.580" v="0"/>
      <pc:docMkLst>
        <pc:docMk/>
      </pc:docMkLst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4238020763" sldId="367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4238020763" sldId="367"/>
            <ac:picMk id="9" creationId="{210BA072-D568-CC8F-C493-8C4A6884B250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477556708" sldId="368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477556708" sldId="368"/>
            <ac:picMk id="17" creationId="{3BC95318-E11C-284D-2238-E40AD8A3594D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3289953694" sldId="399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3289953694" sldId="399"/>
            <ac:picMk id="12" creationId="{C586DEF0-18AD-4BE4-3259-CA5E70EF8755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15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15"/>
            <ac:picMk id="12" creationId="{E42E18CF-D48F-43DD-4EEC-943C1831EA5C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16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16"/>
            <ac:picMk id="12" creationId="{ECA0833B-190C-7C84-2700-C7F70D157018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17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17"/>
            <ac:picMk id="12" creationId="{3CED6D6B-61CE-97BD-E441-FCA5AC408465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18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18"/>
            <ac:picMk id="12" creationId="{529BACA3-20E2-803D-53C4-D47BB29CFA50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19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19"/>
            <ac:picMk id="14" creationId="{ABFB7104-D5FD-0C52-B180-D5B7FE618CCC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20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20"/>
            <ac:picMk id="12" creationId="{9DD624B5-9C40-CEF9-3889-6DD4C42FFDBB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21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21"/>
            <ac:picMk id="12" creationId="{9A114186-A6D2-15FE-EB53-550E89ADF9E6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22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22"/>
            <ac:picMk id="12" creationId="{DA7F6779-BE67-ECF7-8750-8C5C4DBB30EC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23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23"/>
            <ac:picMk id="12" creationId="{F4454BCA-DCD8-DA2A-53D6-1E82D3DCF539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24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24"/>
            <ac:picMk id="14" creationId="{8322A70F-B5C0-FB9E-3346-D50E51FBD3D8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26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26"/>
            <ac:picMk id="14" creationId="{E1075FA5-589F-FEDF-48BC-1A293788AECA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27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27"/>
            <ac:picMk id="14" creationId="{21E52571-A911-9B1D-8770-A127522B6C9C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292724780" sldId="428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292724780" sldId="428"/>
            <ac:picMk id="12" creationId="{8F19758B-0A2E-05BA-22A0-818D0CAB28BD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183540816" sldId="430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183540816" sldId="430"/>
            <ac:picMk id="12" creationId="{1E5D1719-7AD3-B54B-B606-E744ACB2848F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962983404" sldId="431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962983404" sldId="431"/>
            <ac:picMk id="12" creationId="{B28F9DCA-DE40-EDD5-4AEA-27D0F6CCE4C8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962983404" sldId="432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962983404" sldId="432"/>
            <ac:picMk id="12" creationId="{44933D34-A3F9-0A47-EF07-F3DB9C558670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962983404" sldId="433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962983404" sldId="433"/>
            <ac:picMk id="12" creationId="{8D4C7085-6CBF-DC6F-FB2C-C113B4B9790C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609079114" sldId="434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609079114" sldId="434"/>
            <ac:picMk id="12" creationId="{4E9FB5F6-54B8-8E2B-361C-B33E0BE0B033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1613644608" sldId="435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1613644608" sldId="435"/>
            <ac:picMk id="12" creationId="{B8A60251-6D57-2F3F-2C43-95CEAD57FED7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3859192450" sldId="436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3859192450" sldId="436"/>
            <ac:picMk id="16" creationId="{FE9701CC-6CDF-DFBC-1BF0-087216BC3082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4123535507" sldId="437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4123535507" sldId="437"/>
            <ac:picMk id="14" creationId="{3A3ABFCE-8BDB-D0C8-BD58-C2E8EA11986F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82721903" sldId="439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82721903" sldId="439"/>
            <ac:picMk id="12" creationId="{20407B65-DD1D-5B3F-0B47-9AE03C3F9FA8}"/>
          </ac:picMkLst>
        </pc:picChg>
      </pc:sldChg>
      <pc:sldChg chg="delSp modTransition modAnim">
        <pc:chgData name="Radim Boháč" userId="e5098a9a-6a28-40ce-ac6e-47e9b8c9add8" providerId="ADAL" clId="{8D3910E6-AD5F-4F29-8DC1-1B61A1324440}" dt="2023-11-25T19:17:51.580" v="0"/>
        <pc:sldMkLst>
          <pc:docMk/>
          <pc:sldMk cId="333684662" sldId="440"/>
        </pc:sldMkLst>
        <pc:picChg chg="del">
          <ac:chgData name="Radim Boháč" userId="e5098a9a-6a28-40ce-ac6e-47e9b8c9add8" providerId="ADAL" clId="{8D3910E6-AD5F-4F29-8DC1-1B61A1324440}" dt="2023-11-25T19:17:51.580" v="0"/>
          <ac:picMkLst>
            <pc:docMk/>
            <pc:sldMk cId="333684662" sldId="440"/>
            <ac:picMk id="14" creationId="{21E52571-A911-9B1D-8770-A127522B6C9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25.11.2023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rbit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Finanční arbitr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29. listopadu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020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5. Řízení před finančním arbitrem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Povaha řízení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Strany řízení a jeho zahájení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Principy řízení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Ukončení řízení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79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Povaha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správní řízení </a:t>
            </a:r>
          </a:p>
          <a:p>
            <a:endParaRPr lang="cs-CZ" dirty="0"/>
          </a:p>
          <a:p>
            <a:r>
              <a:rPr lang="cs-CZ" dirty="0"/>
              <a:t>subsidiární použití správního řádu (§ 24)</a:t>
            </a:r>
          </a:p>
          <a:p>
            <a:endParaRPr lang="cs-CZ" dirty="0"/>
          </a:p>
          <a:p>
            <a:r>
              <a:rPr lang="cs-CZ" dirty="0"/>
              <a:t>správní rozhodnutí </a:t>
            </a:r>
          </a:p>
          <a:p>
            <a:pPr lvl="1"/>
            <a:r>
              <a:rPr lang="cs-CZ" dirty="0"/>
              <a:t>přezkum podle části páté občanského soudního řádu </a:t>
            </a:r>
            <a:br>
              <a:rPr lang="cs-CZ" dirty="0"/>
            </a:br>
            <a:r>
              <a:rPr lang="cs-CZ" dirty="0"/>
              <a:t>(viz </a:t>
            </a:r>
            <a:r>
              <a:rPr lang="cs-CZ" dirty="0" err="1"/>
              <a:t>sp</a:t>
            </a:r>
            <a:r>
              <a:rPr lang="cs-CZ" dirty="0"/>
              <a:t>. zn. 2 </a:t>
            </a:r>
            <a:r>
              <a:rPr lang="cs-CZ" dirty="0" err="1"/>
              <a:t>Afs</a:t>
            </a:r>
            <a:r>
              <a:rPr lang="cs-CZ" dirty="0"/>
              <a:t> 176/2006)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Rozsudek NSS </a:t>
            </a:r>
            <a:r>
              <a:rPr lang="cs-CZ" dirty="0" err="1"/>
              <a:t>sp</a:t>
            </a:r>
            <a:r>
              <a:rPr lang="cs-CZ" dirty="0"/>
              <a:t>. zn. 2 </a:t>
            </a:r>
            <a:r>
              <a:rPr lang="cs-CZ" dirty="0" err="1"/>
              <a:t>Afs</a:t>
            </a:r>
            <a:r>
              <a:rPr lang="cs-CZ" dirty="0"/>
              <a:t> 176/2006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Soudní kontrola rozhodovací činnosti finančního arbitra ve věcech spadajících do jeho působnosti vymezené § 1 odst. 1 zákona č. 229/2002 Sb.,  o finančním arbitrovi, spadá do režimu části páté občanského soudního řádu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Strany řízení a jeho zahájení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strany řízení (§ 3)</a:t>
            </a:r>
          </a:p>
          <a:p>
            <a:pPr lvl="1"/>
            <a:r>
              <a:rPr lang="cs-CZ" dirty="0"/>
              <a:t>navrhovatel</a:t>
            </a:r>
          </a:p>
          <a:p>
            <a:pPr lvl="2"/>
            <a:r>
              <a:rPr lang="cs-CZ" dirty="0"/>
              <a:t>pouze spotřebitel</a:t>
            </a:r>
          </a:p>
          <a:p>
            <a:pPr lvl="1"/>
            <a:r>
              <a:rPr lang="cs-CZ" dirty="0"/>
              <a:t>instituce</a:t>
            </a:r>
          </a:p>
          <a:p>
            <a:pPr lvl="2"/>
            <a:r>
              <a:rPr lang="cs-CZ" dirty="0"/>
              <a:t>výčet v zákoně</a:t>
            </a:r>
          </a:p>
          <a:p>
            <a:r>
              <a:rPr lang="cs-CZ" b="1" dirty="0"/>
              <a:t>zahájení (§ 8)</a:t>
            </a:r>
          </a:p>
          <a:p>
            <a:pPr lvl="1"/>
            <a:r>
              <a:rPr lang="cs-CZ" dirty="0"/>
              <a:t>vždy na návrh</a:t>
            </a:r>
          </a:p>
          <a:p>
            <a:pPr lvl="1"/>
            <a:r>
              <a:rPr lang="cs-CZ" dirty="0"/>
              <a:t>absence zpoplatnění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644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Principy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smírné řešení sporu (§ 1 odst. 3)</a:t>
            </a:r>
          </a:p>
          <a:p>
            <a:endParaRPr lang="cs-CZ" dirty="0"/>
          </a:p>
          <a:p>
            <a:r>
              <a:rPr lang="cs-CZ" dirty="0"/>
              <a:t>arbitr je povinen rozhodovat podle svého nejlepšího vědomí a svědomí, nestranně, spravedlivě a bez průtahů a pouze na základě skutečností zjištěných v souladu s tímto zákonem a zvláštními právními předpisy (§ 12 odst. 1)</a:t>
            </a:r>
          </a:p>
          <a:p>
            <a:endParaRPr lang="cs-CZ" dirty="0"/>
          </a:p>
          <a:p>
            <a:r>
              <a:rPr lang="cs-CZ" dirty="0"/>
              <a:t>princip materiální pravdy (§ 12 odst. 3)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Ukončení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nález (§ 15)</a:t>
            </a:r>
          </a:p>
          <a:p>
            <a:pPr lvl="1"/>
            <a:r>
              <a:rPr lang="cs-CZ" dirty="0"/>
              <a:t>arbitr vydává nález</a:t>
            </a:r>
          </a:p>
          <a:p>
            <a:pPr lvl="1"/>
            <a:r>
              <a:rPr lang="cs-CZ" dirty="0"/>
              <a:t>lhůta pro vydání 90 dnů, případně dalších 90 dnů</a:t>
            </a:r>
          </a:p>
          <a:p>
            <a:pPr lvl="1"/>
            <a:r>
              <a:rPr lang="cs-CZ" dirty="0"/>
              <a:t>pravomocný nález je vykonatelný</a:t>
            </a:r>
          </a:p>
          <a:p>
            <a:pPr lvl="1"/>
            <a:r>
              <a:rPr lang="cs-CZ" dirty="0"/>
              <a:t>možnost sankce (§ 17a)</a:t>
            </a:r>
          </a:p>
          <a:p>
            <a:r>
              <a:rPr lang="cs-CZ" b="1" dirty="0"/>
              <a:t>námitky (§ 16)</a:t>
            </a:r>
          </a:p>
          <a:p>
            <a:pPr lvl="1"/>
            <a:r>
              <a:rPr lang="cs-CZ" dirty="0"/>
              <a:t>podat do 15 dnů</a:t>
            </a:r>
          </a:p>
          <a:p>
            <a:pPr lvl="1"/>
            <a:r>
              <a:rPr lang="cs-CZ" dirty="0"/>
              <a:t>lhůta pro rozhodnutí 30 dnů, nejdéle do 60 dnů</a:t>
            </a:r>
          </a:p>
          <a:p>
            <a:pPr lvl="1"/>
            <a:r>
              <a:rPr lang="cs-CZ" dirty="0"/>
              <a:t>odkladný účinek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Statistika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Počet zahájených řízení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Řízení zahájená podle oblastí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Řízení vedená podle oblastí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Průměrná délka a počet skončených řízení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Výsledek řízení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540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0"/>
            <a:ext cx="10515600" cy="1325563"/>
          </a:xfrm>
        </p:spPr>
        <p:txBody>
          <a:bodyPr/>
          <a:lstStyle/>
          <a:p>
            <a:r>
              <a:rPr lang="cs-CZ" dirty="0"/>
              <a:t>A. Počet zahájených řízení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330A066-9567-7F2A-E13F-789BE9F4A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994" y="945173"/>
            <a:ext cx="8200571" cy="496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879"/>
            <a:ext cx="10424160" cy="1325563"/>
          </a:xfrm>
        </p:spPr>
        <p:txBody>
          <a:bodyPr/>
          <a:lstStyle/>
          <a:p>
            <a:r>
              <a:rPr lang="cs-CZ" dirty="0"/>
              <a:t>B. Řízení zahájená 2022 podle oblastí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2FC917E-3306-7A7D-9CCB-F10CB9226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58" y="1142829"/>
            <a:ext cx="8863243" cy="45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535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Řízení vedená 2022 podle oblastí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B563126-39F5-1900-B5E0-9DED6CF83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266" y="1148575"/>
            <a:ext cx="10295467" cy="456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3888" indent="-514350">
              <a:buFont typeface="Lucida Sans Unicode" pitchFamily="34" charset="0"/>
              <a:buAutoNum type="arabicPeriod"/>
            </a:pPr>
            <a:r>
              <a:rPr lang="cs-CZ" dirty="0"/>
              <a:t>Právní úprava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dirty="0"/>
              <a:t>Postavení finančního arbitra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dirty="0"/>
              <a:t>Kancelář finančního arbitra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dirty="0"/>
              <a:t>Příslušnost finančního arbitra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dirty="0"/>
              <a:t>Řízení před finančním arbitrem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dirty="0"/>
              <a:t>Statistika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dirty="0"/>
              <a:t>Příklady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56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Průměrná délka a počet </a:t>
            </a:r>
            <a:r>
              <a:rPr lang="cs-CZ"/>
              <a:t>skončených řízení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647B17-7ABB-4B5F-3680-23E68EA40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423" y="1494011"/>
            <a:ext cx="9669153" cy="444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4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Výsledek řízení v roce 2022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D058842-B639-9B5A-679C-1761A5862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28878"/>
            <a:ext cx="10521244" cy="392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7. 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spor mezi poskytovatelem platebních služeb a uživatelem platebních služeb při poskytování platebních služeb (FA/PS/583/2015)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spor mezi provozovatelem směnárenské činnosti a osobou, se kterou byl směnárenský obchod proveden (FA/SM/773/2015)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spor mezi pojistitelem a spotřebitelem při nabízení, poskytování nebo zprostředkování životního pojištění (FA/ZP/1342/2016)	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FA/PS/583/2015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oblast platebních služeb (výběr hotovosti z bankomatu pomocí kreditní karty)</a:t>
            </a:r>
          </a:p>
          <a:p>
            <a:r>
              <a:rPr lang="cs-CZ" dirty="0"/>
              <a:t>tvrzení navrhovatele</a:t>
            </a:r>
          </a:p>
          <a:p>
            <a:r>
              <a:rPr lang="cs-CZ" dirty="0"/>
              <a:t>tvrzení instituce</a:t>
            </a:r>
          </a:p>
          <a:p>
            <a:r>
              <a:rPr lang="cs-CZ" dirty="0"/>
              <a:t>právní posouzení finančním arbitrem</a:t>
            </a:r>
          </a:p>
          <a:p>
            <a:pPr lvl="1"/>
            <a:r>
              <a:rPr lang="cs-CZ" dirty="0"/>
              <a:t>zda a v jakém rozsahu nese ztrátu ze sporných neautorizovaných platebních transakcí navrhovatel nebo instituce</a:t>
            </a:r>
          </a:p>
          <a:p>
            <a:r>
              <a:rPr lang="cs-CZ" dirty="0"/>
              <a:t>nález: návrh se zamítá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983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FA/SM/773/2015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oblast směnárenské činnosti (provedení směnárenského obchodu)</a:t>
            </a:r>
          </a:p>
          <a:p>
            <a:r>
              <a:rPr lang="cs-CZ" dirty="0"/>
              <a:t>tvrzení navrhovatele</a:t>
            </a:r>
          </a:p>
          <a:p>
            <a:r>
              <a:rPr lang="cs-CZ" dirty="0"/>
              <a:t>tvrzení instituce</a:t>
            </a:r>
          </a:p>
          <a:p>
            <a:r>
              <a:rPr lang="cs-CZ" dirty="0"/>
              <a:t>právní posouzení finančním arbitrem</a:t>
            </a:r>
          </a:p>
          <a:p>
            <a:pPr lvl="1"/>
            <a:r>
              <a:rPr lang="cs-CZ" dirty="0"/>
              <a:t>zda instituce dodržela zákonné povinnosti (kurzovní lístek, sdělení informací) a zda navrhovatelce vznikla škoda</a:t>
            </a:r>
          </a:p>
          <a:p>
            <a:r>
              <a:rPr lang="cs-CZ" dirty="0"/>
              <a:t>nález: návrh se zamítá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983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FA/ZP/1342/2016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/>
          </a:bodyPr>
          <a:lstStyle/>
          <a:p>
            <a:r>
              <a:rPr lang="cs-CZ" dirty="0"/>
              <a:t>oblast životního pojištění (určení neplatnosti pojistné smlouvy </a:t>
            </a:r>
            <a:br>
              <a:rPr lang="cs-CZ" dirty="0"/>
            </a:br>
            <a:r>
              <a:rPr lang="cs-CZ" dirty="0"/>
              <a:t>o životním pojištění)</a:t>
            </a:r>
          </a:p>
          <a:p>
            <a:r>
              <a:rPr lang="cs-CZ" dirty="0"/>
              <a:t>tvrzení navrhovatele</a:t>
            </a:r>
          </a:p>
          <a:p>
            <a:r>
              <a:rPr lang="cs-CZ" dirty="0"/>
              <a:t>tvrzení instituce</a:t>
            </a:r>
          </a:p>
          <a:p>
            <a:r>
              <a:rPr lang="cs-CZ" dirty="0"/>
              <a:t>právní posouzení finančním arbitrem</a:t>
            </a:r>
          </a:p>
          <a:p>
            <a:pPr lvl="1"/>
            <a:r>
              <a:rPr lang="cs-CZ" dirty="0"/>
              <a:t>zda jsou neplatná ujednání o počátečních, správních a inkasních nákladech, rizikovém pojistném, odkupném a podílech na výnosech a zda je neplatná smlouva jako celek</a:t>
            </a:r>
          </a:p>
          <a:p>
            <a:pPr lvl="1"/>
            <a:r>
              <a:rPr lang="cs-CZ" dirty="0"/>
              <a:t>zda má být vydáno bezdůvodné obohacení (otázka promlčení)</a:t>
            </a:r>
          </a:p>
          <a:p>
            <a:r>
              <a:rPr lang="cs-CZ" dirty="0"/>
              <a:t>nález: povinnost instituce uhradit určitou částku; neplatnost smlouvy; povinnost instituce zaplatit sankci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9834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29" y="1073190"/>
            <a:ext cx="11201400" cy="1325563"/>
          </a:xfrm>
        </p:spPr>
        <p:txBody>
          <a:bodyPr/>
          <a:lstStyle/>
          <a:p>
            <a:pPr algn="ctr"/>
            <a:r>
              <a:rPr lang="cs-CZ" sz="4800" dirty="0"/>
              <a:t>Finance jsou vždy až na prvním místě!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95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Úvodem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0" y="1265242"/>
            <a:ext cx="10515600" cy="438879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sz="2400" dirty="0"/>
              <a:t>Na finančního arbitra jako orgán mimosoudního řešení sporů zřízený na základě zákona se může obrátit každý </a:t>
            </a:r>
            <a:r>
              <a:rPr lang="cs-CZ" sz="2400" b="1" dirty="0"/>
              <a:t>spotřebitel</a:t>
            </a:r>
            <a:r>
              <a:rPr lang="cs-CZ" sz="2400" dirty="0"/>
              <a:t>, který je ve sporu se svým poskytovatelem platebních služeb, stavební spořitelnou, věřitelem ze spotřebitelského úvěru, životní pojišťovnou, obchodníkem s cennými papíry, investičním společností, investičním nebo pojišťovacím zprostředkovatelem a směnárníkem, když v průběhu roku 2022 došlo k dalšímu rozšíření působnosti finančního arbitra, tentokrát o spory z penzijních produktů a dynamické směny měn. Musí se přitom jednat o spory, které by jinak byl příslušný rozhodovat český obecný soud.</a:t>
            </a:r>
          </a:p>
          <a:p>
            <a:pPr algn="just">
              <a:lnSpc>
                <a:spcPct val="120000"/>
              </a:lnSpc>
            </a:pPr>
            <a:r>
              <a:rPr lang="cs-CZ" sz="2400" dirty="0"/>
              <a:t>Řízení před finančním arbitrem je </a:t>
            </a:r>
            <a:r>
              <a:rPr lang="cs-CZ" sz="2400" b="1" dirty="0"/>
              <a:t>bezplatné</a:t>
            </a:r>
            <a:r>
              <a:rPr lang="cs-CZ" sz="2400" dirty="0"/>
              <a:t> a spotřebitel nemusí být v řízení před finančním arbitrem právně </a:t>
            </a:r>
            <a:r>
              <a:rPr lang="cs-CZ" sz="2400" b="1" dirty="0"/>
              <a:t>zastoupený</a:t>
            </a:r>
            <a:r>
              <a:rPr lang="cs-CZ" sz="2400" dirty="0"/>
              <a:t>. Finanční instituce je povinná se řízení účastnit. </a:t>
            </a:r>
          </a:p>
          <a:p>
            <a:pPr algn="just">
              <a:lnSpc>
                <a:spcPct val="120000"/>
              </a:lnSpc>
            </a:pPr>
            <a:r>
              <a:rPr lang="cs-CZ" sz="2400" dirty="0"/>
              <a:t>Spotřebitel může podat návrh na zahájení řízení před finančním arbitrem zpracovaný </a:t>
            </a:r>
            <a:r>
              <a:rPr lang="cs-CZ" sz="2400" b="1" dirty="0"/>
              <a:t>vlastními slovy </a:t>
            </a:r>
            <a:r>
              <a:rPr lang="cs-CZ" sz="2400" dirty="0"/>
              <a:t>bez potřeby odkazů na zákonná ustanovení, je samozřejmě lepší, když k tomu využije formuláře, vzory a odpovědi na často kladené dotazy, které jsou zpřístupněny na našich webových stránkách </a:t>
            </a:r>
            <a:r>
              <a:rPr lang="cs-CZ" sz="2400" dirty="0">
                <a:hlinkClick r:id="rId2"/>
              </a:rPr>
              <a:t>https://finarbitr.cz</a:t>
            </a:r>
            <a:r>
              <a:rPr lang="cs-CZ" sz="2400" dirty="0"/>
              <a:t>.</a:t>
            </a:r>
          </a:p>
          <a:p>
            <a:pPr marL="2286000" lvl="5" indent="0" algn="just">
              <a:lnSpc>
                <a:spcPct val="120000"/>
              </a:lnSpc>
              <a:buNone/>
            </a:pPr>
            <a:r>
              <a:rPr lang="cs-CZ" sz="1400" i="1" dirty="0"/>
              <a:t>				Výroční zpráva o činnosti Finančního arbitra za rok 2022</a:t>
            </a:r>
            <a:endParaRPr lang="cs-CZ" sz="2400" i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19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Úvodem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0" y="1265242"/>
            <a:ext cx="10515600" cy="438879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</a:pPr>
            <a:r>
              <a:rPr lang="cs-CZ" sz="2400" dirty="0"/>
              <a:t>Je na místě </a:t>
            </a:r>
            <a:r>
              <a:rPr lang="cs-CZ" sz="2400" b="1" dirty="0"/>
              <a:t>pozitivně</a:t>
            </a:r>
            <a:r>
              <a:rPr lang="cs-CZ" sz="2400" dirty="0"/>
              <a:t> vyzdvihnout změnu přístupu většiny spotřebitelů jako účastníků řízení před finančním arbitrem, kterou jsme zaznamenali v roce 2022, protože výrazně více spotřebitelů vystupovalo v řízení samostatně (bez placených zástupců) a aktivně, spotřebitelé se snažili poskytovat finančnímu arbitrovi přiměřenou součinnost, lépe přijímali jeho předběžná právní posouzení jejich případů, rozumně jednali o smírném vyřešení svých sporů.</a:t>
            </a:r>
          </a:p>
          <a:p>
            <a:pPr algn="just">
              <a:lnSpc>
                <a:spcPct val="120000"/>
              </a:lnSpc>
            </a:pPr>
            <a:r>
              <a:rPr lang="cs-CZ" sz="2400" dirty="0"/>
              <a:t>To je důkazem, že řízení před finančním arbitrem významně přispívá i ke zvyšování finanční gramotnosti spotřebitelů, protože většina z nich tím, že projde řízením před finančním arbitrem, nabude nové znalosti i zkušenosti a současně si často uvědomí svá vlastní pochybení nebo nesprávná rozhodnutí.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cs-CZ" sz="1200" i="1" dirty="0"/>
              <a:t>Výroční zpráva o činnosti Finančního arbitra za rok 2022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2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národní úprava</a:t>
            </a:r>
          </a:p>
          <a:p>
            <a:pPr lvl="1"/>
            <a:r>
              <a:rPr lang="cs-CZ" dirty="0"/>
              <a:t>zákon č. 229/2002 Sb., o finančním arbitrovi, ve znění pozdějších předpisů</a:t>
            </a:r>
          </a:p>
          <a:p>
            <a:pPr lvl="1"/>
            <a:r>
              <a:rPr lang="cs-CZ" dirty="0"/>
              <a:t>vychází z unijního práva</a:t>
            </a:r>
          </a:p>
          <a:p>
            <a:r>
              <a:rPr lang="cs-CZ" b="1" dirty="0"/>
              <a:t>evropská úprava</a:t>
            </a:r>
          </a:p>
          <a:p>
            <a:pPr lvl="1"/>
            <a:r>
              <a:rPr lang="cs-CZ" dirty="0"/>
              <a:t>směrnice Evropského parlamentu a Rady (EU) 2015/2366, o platebních službách na vnitřním trhu</a:t>
            </a:r>
          </a:p>
          <a:p>
            <a:pPr lvl="1"/>
            <a:r>
              <a:rPr lang="cs-CZ" dirty="0"/>
              <a:t>směrnice Evropského parlamentu a Rady 2008/48/ES, o smlouvách o spotřebitelském úvěru</a:t>
            </a:r>
          </a:p>
          <a:p>
            <a:pPr lvl="1"/>
            <a:r>
              <a:rPr lang="cs-CZ" dirty="0"/>
              <a:t>další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Postavení finančního arbitra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arbitr a zástupce arbitra (§ 4)</a:t>
            </a:r>
          </a:p>
          <a:p>
            <a:pPr lvl="1"/>
            <a:r>
              <a:rPr lang="cs-CZ" dirty="0"/>
              <a:t>jmenováni vládou na návrh ministra financí</a:t>
            </a:r>
          </a:p>
          <a:p>
            <a:pPr lvl="1"/>
            <a:r>
              <a:rPr lang="cs-CZ" dirty="0"/>
              <a:t>podmínky</a:t>
            </a:r>
          </a:p>
          <a:p>
            <a:r>
              <a:rPr lang="cs-CZ" dirty="0"/>
              <a:t>nestrannost a nezávislost (§ 5 odst. 1)</a:t>
            </a:r>
          </a:p>
          <a:p>
            <a:r>
              <a:rPr lang="cs-CZ" dirty="0"/>
              <a:t>odpovídá vládě (§ 5 odst. 2)</a:t>
            </a:r>
          </a:p>
          <a:p>
            <a:pPr lvl="1"/>
            <a:r>
              <a:rPr lang="cs-CZ" dirty="0"/>
              <a:t>možnost odvolání arbitra (§ 7)</a:t>
            </a:r>
          </a:p>
          <a:p>
            <a:r>
              <a:rPr lang="cs-CZ" dirty="0"/>
              <a:t>odpovědnost za škodu</a:t>
            </a:r>
          </a:p>
          <a:p>
            <a:pPr lvl="1"/>
            <a:r>
              <a:rPr lang="cs-CZ" dirty="0"/>
              <a:t>odpovídá stát (viz </a:t>
            </a:r>
            <a:r>
              <a:rPr lang="cs-CZ" dirty="0" err="1"/>
              <a:t>sp</a:t>
            </a:r>
            <a:r>
              <a:rPr lang="cs-CZ" dirty="0"/>
              <a:t>. zn. 25 </a:t>
            </a:r>
            <a:r>
              <a:rPr lang="cs-CZ" dirty="0" err="1"/>
              <a:t>Cdo</a:t>
            </a:r>
            <a:r>
              <a:rPr lang="cs-CZ" dirty="0"/>
              <a:t> 4744/2010)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Rozsudek NS </a:t>
            </a:r>
            <a:r>
              <a:rPr lang="cs-CZ" dirty="0" err="1"/>
              <a:t>sp</a:t>
            </a:r>
            <a:r>
              <a:rPr lang="cs-CZ" dirty="0"/>
              <a:t>. zn. 25 </a:t>
            </a:r>
            <a:r>
              <a:rPr lang="cs-CZ" dirty="0" err="1"/>
              <a:t>Cdo</a:t>
            </a:r>
            <a:r>
              <a:rPr lang="cs-CZ" dirty="0"/>
              <a:t> 4744/2010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Z citovaných ustanovení zákona č. 82/1998 Sb. pak vyplývá, že za škodu způsobenou při výkonu státní moci neodpovídají poškozenému osoby, jichž stát k plnění svých úkonů použil, nýbrž (za splnění zákonných podmínek) </a:t>
            </a:r>
            <a:r>
              <a:rPr lang="cs-CZ" b="1" dirty="0"/>
              <a:t>pouze stát a ten je také ve vztahu k poškozenému výlučně nositelem povinnosti k náhradě škody</a:t>
            </a:r>
            <a:r>
              <a:rPr lang="cs-CZ" dirty="0"/>
              <a:t>. To platí též </a:t>
            </a:r>
            <a:br>
              <a:rPr lang="cs-CZ" dirty="0"/>
            </a:br>
            <a:r>
              <a:rPr lang="cs-CZ" dirty="0"/>
              <a:t>o finančním arbitrovi. 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Kancelář finančního arbitra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Kancelář finančního arbitra (§ 1a)</a:t>
            </a:r>
          </a:p>
          <a:p>
            <a:pPr lvl="1"/>
            <a:r>
              <a:rPr lang="cs-CZ" dirty="0"/>
              <a:t>organizační složka státu</a:t>
            </a:r>
          </a:p>
          <a:p>
            <a:pPr lvl="1"/>
            <a:r>
              <a:rPr lang="cs-CZ" dirty="0"/>
              <a:t>účetní jednotka</a:t>
            </a:r>
          </a:p>
          <a:p>
            <a:pPr lvl="1"/>
            <a:r>
              <a:rPr lang="cs-CZ" dirty="0"/>
              <a:t>příjmy a výdaje součástí rozpočtové kapitoly MF</a:t>
            </a:r>
          </a:p>
          <a:p>
            <a:pPr lvl="0"/>
            <a:r>
              <a:rPr lang="cs-CZ" dirty="0"/>
              <a:t>v čele je arbitr</a:t>
            </a:r>
          </a:p>
          <a:p>
            <a:pPr lvl="0"/>
            <a:r>
              <a:rPr lang="cs-CZ" dirty="0"/>
              <a:t>statut</a:t>
            </a:r>
          </a:p>
          <a:p>
            <a:pPr lvl="0"/>
            <a:r>
              <a:rPr lang="cs-CZ" dirty="0"/>
              <a:t>pracovní poměr a odměňování </a:t>
            </a:r>
          </a:p>
          <a:p>
            <a:pPr lvl="1"/>
            <a:r>
              <a:rPr lang="cs-CZ" dirty="0"/>
              <a:t>zákoník práce</a:t>
            </a:r>
          </a:p>
          <a:p>
            <a:pPr>
              <a:lnSpc>
                <a:spcPct val="120000"/>
              </a:lnSpc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Příslušnost finančního arbitra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4960716" cy="433015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oprávněn rozhodovat spory v oblasti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platebních služeb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elektronických peněz</a:t>
            </a:r>
          </a:p>
          <a:p>
            <a:pPr lvl="1">
              <a:lnSpc>
                <a:spcPct val="120000"/>
              </a:lnSpc>
            </a:pPr>
            <a:r>
              <a:rPr lang="cs-CZ" b="1" dirty="0"/>
              <a:t>spotřebitelského úvěru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nebo jiného úvěru, zápůjčky či obdobné finanční služby</a:t>
            </a:r>
          </a:p>
          <a:p>
            <a:pPr lvl="1">
              <a:lnSpc>
                <a:spcPct val="120000"/>
              </a:lnSpc>
            </a:pPr>
            <a:r>
              <a:rPr lang="cs-CZ" b="1" dirty="0"/>
              <a:t>kolektivního investování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životní pojištění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směnárenské činnosti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999658"/>
              </p:ext>
            </p:extLst>
          </p:nvPr>
        </p:nvGraphicFramePr>
        <p:xfrm>
          <a:off x="10316142" y="1714448"/>
          <a:ext cx="1037658" cy="27743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37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latin typeface="Gill Sans MT" panose="020B0502020104020203" pitchFamily="34" charset="-18"/>
                        </a:rPr>
                        <a:t>Rok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424">
                <a:tc>
                  <a:txBody>
                    <a:bodyPr/>
                    <a:lstStyle/>
                    <a:p>
                      <a:r>
                        <a:rPr lang="cs-CZ" dirty="0">
                          <a:latin typeface="Gill Sans MT" panose="020B0502020104020203" pitchFamily="34" charset="-18"/>
                        </a:rPr>
                        <a:t>2002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424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Gill Sans MT" panose="020B0502020104020203" pitchFamily="34" charset="-18"/>
                        </a:rPr>
                        <a:t>2011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424">
                <a:tc>
                  <a:txBody>
                    <a:bodyPr/>
                    <a:lstStyle/>
                    <a:p>
                      <a:r>
                        <a:rPr lang="cs-CZ" i="1" dirty="0">
                          <a:latin typeface="Gill Sans MT" panose="020B0502020104020203" pitchFamily="34" charset="-18"/>
                        </a:rPr>
                        <a:t>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424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  <a:latin typeface="Gill Sans MT" panose="020B0502020104020203" pitchFamily="34" charset="-18"/>
                        </a:rPr>
                        <a:t>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424">
                <a:tc>
                  <a:txBody>
                    <a:bodyPr/>
                    <a:lstStyle/>
                    <a:p>
                      <a:r>
                        <a:rPr lang="cs-CZ" i="1" dirty="0">
                          <a:solidFill>
                            <a:srgbClr val="FF0000"/>
                          </a:solidFill>
                          <a:latin typeface="Gill Sans MT" panose="020B0502020104020203" pitchFamily="34" charset="-18"/>
                        </a:rPr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424">
                <a:tc>
                  <a:txBody>
                    <a:bodyPr/>
                    <a:lstStyle/>
                    <a:p>
                      <a:r>
                        <a:rPr lang="cs-CZ" b="1" i="0" dirty="0">
                          <a:solidFill>
                            <a:srgbClr val="FF0000"/>
                          </a:solidFill>
                          <a:latin typeface="Gill Sans MT" panose="020B0502020104020203" pitchFamily="34" charset="-18"/>
                        </a:rPr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208390"/>
                  </a:ext>
                </a:extLst>
              </a:tr>
            </a:tbl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453165A-5537-9758-767B-C0DDF35CCB71}"/>
              </a:ext>
            </a:extLst>
          </p:cNvPr>
          <p:cNvSpPr txBox="1">
            <a:spLocks/>
          </p:cNvSpPr>
          <p:nvPr/>
        </p:nvSpPr>
        <p:spPr>
          <a:xfrm>
            <a:off x="5413094" y="1341442"/>
            <a:ext cx="4960716" cy="43301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0000"/>
                </a:solidFill>
              </a:rPr>
              <a:t>stavebního spoření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0000"/>
                </a:solidFill>
              </a:rPr>
              <a:t>investičních služeb</a:t>
            </a:r>
          </a:p>
          <a:p>
            <a:pPr lvl="1">
              <a:lnSpc>
                <a:spcPct val="120000"/>
              </a:lnSpc>
            </a:pPr>
            <a:r>
              <a:rPr lang="cs-CZ" i="1" dirty="0">
                <a:solidFill>
                  <a:srgbClr val="FF0000"/>
                </a:solidFill>
              </a:rPr>
              <a:t>jiných než platebních účtů</a:t>
            </a:r>
          </a:p>
          <a:p>
            <a:pPr lvl="1">
              <a:lnSpc>
                <a:spcPct val="120000"/>
              </a:lnSpc>
            </a:pPr>
            <a:r>
              <a:rPr lang="cs-CZ" i="1" dirty="0">
                <a:solidFill>
                  <a:srgbClr val="FF0000"/>
                </a:solidFill>
              </a:rPr>
              <a:t>vkladů</a:t>
            </a:r>
          </a:p>
          <a:p>
            <a:pPr lvl="1">
              <a:lnSpc>
                <a:spcPct val="120000"/>
              </a:lnSpc>
            </a:pPr>
            <a:r>
              <a:rPr lang="cs-CZ" b="1" dirty="0">
                <a:solidFill>
                  <a:srgbClr val="FF0000"/>
                </a:solidFill>
              </a:rPr>
              <a:t>doplňkového penzijního spoření, penzijního připojištění a panevropského osobního penzijního produktu</a:t>
            </a:r>
          </a:p>
          <a:p>
            <a:pPr lvl="1">
              <a:lnSpc>
                <a:spcPct val="120000"/>
              </a:lnSpc>
            </a:pPr>
            <a:r>
              <a:rPr lang="cs-CZ" b="1" dirty="0">
                <a:solidFill>
                  <a:srgbClr val="FF0000"/>
                </a:solidFill>
              </a:rPr>
              <a:t>dynamické směny měn</a:t>
            </a:r>
          </a:p>
          <a:p>
            <a:pPr lvl="1">
              <a:lnSpc>
                <a:spcPct val="120000"/>
              </a:lnSpc>
            </a:pP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724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1216</Words>
  <Application>Microsoft Office PowerPoint</Application>
  <PresentationFormat>Širokoúhlá obrazovka</PresentationFormat>
  <Paragraphs>179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Gill Sans MT</vt:lpstr>
      <vt:lpstr>Lucida Sans Unicode</vt:lpstr>
      <vt:lpstr>Motiv Office</vt:lpstr>
      <vt:lpstr>Finanční arbitr</vt:lpstr>
      <vt:lpstr>Osnova</vt:lpstr>
      <vt:lpstr>Úvodem</vt:lpstr>
      <vt:lpstr>Úvodem</vt:lpstr>
      <vt:lpstr>1. Právní úprava</vt:lpstr>
      <vt:lpstr>2. Postavení finančního arbitra</vt:lpstr>
      <vt:lpstr>Rozsudek NS sp. zn. 25 Cdo 4744/2010 </vt:lpstr>
      <vt:lpstr>3. Kancelář finančního arbitra</vt:lpstr>
      <vt:lpstr>4. Příslušnost finančního arbitra</vt:lpstr>
      <vt:lpstr>5. Řízení před finančním arbitrem</vt:lpstr>
      <vt:lpstr>A. Povaha řízení</vt:lpstr>
      <vt:lpstr>Rozsudek NSS sp. zn. 2 Afs 176/2006 </vt:lpstr>
      <vt:lpstr>B. Strany řízení a jeho zahájení</vt:lpstr>
      <vt:lpstr>C. Principy řízení</vt:lpstr>
      <vt:lpstr>D. Ukončení řízení</vt:lpstr>
      <vt:lpstr>6. Statistika</vt:lpstr>
      <vt:lpstr>A. Počet zahájených řízení</vt:lpstr>
      <vt:lpstr>B. Řízení zahájená 2022 podle oblastí</vt:lpstr>
      <vt:lpstr>C. Řízení vedená 2022 podle oblastí</vt:lpstr>
      <vt:lpstr>D. Průměrná délka a počet skončených řízení</vt:lpstr>
      <vt:lpstr>E. Výsledek řízení v roce 2022</vt:lpstr>
      <vt:lpstr>7. Příklady</vt:lpstr>
      <vt:lpstr>A. FA/PS/583/2015</vt:lpstr>
      <vt:lpstr>B. FA/SM/773/2015</vt:lpstr>
      <vt:lpstr>C. FA/ZP/1342/2016 </vt:lpstr>
      <vt:lpstr>Finance jsou vždy až na prvním místě!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Martina Boháčová</cp:lastModifiedBy>
  <cp:revision>204</cp:revision>
  <dcterms:created xsi:type="dcterms:W3CDTF">2019-09-25T20:27:52Z</dcterms:created>
  <dcterms:modified xsi:type="dcterms:W3CDTF">2023-11-25T19:17:53Z</dcterms:modified>
</cp:coreProperties>
</file>