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507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65" r:id="rId16"/>
    <p:sldId id="564" r:id="rId17"/>
    <p:sldId id="548" r:id="rId18"/>
    <p:sldId id="549" r:id="rId19"/>
    <p:sldId id="551" r:id="rId20"/>
    <p:sldId id="552" r:id="rId21"/>
    <p:sldId id="554" r:id="rId22"/>
    <p:sldId id="555" r:id="rId23"/>
    <p:sldId id="556" r:id="rId24"/>
    <p:sldId id="557" r:id="rId25"/>
    <p:sldId id="558" r:id="rId26"/>
    <p:sldId id="559" r:id="rId27"/>
    <p:sldId id="566" r:id="rId28"/>
    <p:sldId id="560" r:id="rId29"/>
    <p:sldId id="561" r:id="rId30"/>
    <p:sldId id="562" r:id="rId31"/>
    <p:sldId id="36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FA9992-DE0A-4FB4-BD05-17BEBEE5D786}" v="11" dt="2024-12-07T14:24:20.65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75265" autoAdjust="0"/>
  </p:normalViewPr>
  <p:slideViewPr>
    <p:cSldViewPr snapToGrid="0" showGuides="1">
      <p:cViewPr varScale="1">
        <p:scale>
          <a:sx n="48" d="100"/>
          <a:sy n="48" d="100"/>
        </p:scale>
        <p:origin x="67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D696BDD0-CF10-4052-AD83-5AC73DD65C7E}"/>
    <pc:docChg chg="undo custSel addSld delSld modSld">
      <pc:chgData name="Radim Boháč" userId="e5098a9a-6a28-40ce-ac6e-47e9b8c9add8" providerId="ADAL" clId="{D696BDD0-CF10-4052-AD83-5AC73DD65C7E}" dt="2023-11-26T09:01:57.035" v="426" actId="20577"/>
      <pc:docMkLst>
        <pc:docMk/>
      </pc:docMkLst>
      <pc:sldChg chg="modSp mod">
        <pc:chgData name="Radim Boháč" userId="e5098a9a-6a28-40ce-ac6e-47e9b8c9add8" providerId="ADAL" clId="{D696BDD0-CF10-4052-AD83-5AC73DD65C7E}" dt="2023-11-25T09:40:52.551" v="3" actId="6549"/>
        <pc:sldMkLst>
          <pc:docMk/>
          <pc:sldMk cId="4086439368" sldId="256"/>
        </pc:sldMkLst>
        <pc:spChg chg="mod">
          <ac:chgData name="Radim Boháč" userId="e5098a9a-6a28-40ce-ac6e-47e9b8c9add8" providerId="ADAL" clId="{D696BDD0-CF10-4052-AD83-5AC73DD65C7E}" dt="2023-11-25T09:40:45.980" v="0" actId="20577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D696BDD0-CF10-4052-AD83-5AC73DD65C7E}" dt="2023-11-25T09:40:52.551" v="3" actId="6549"/>
          <ac:spMkLst>
            <pc:docMk/>
            <pc:sldMk cId="4086439368" sldId="256"/>
            <ac:spMk id="7" creationId="{789D5057-A154-4798-978D-6C9909FC8D3F}"/>
          </ac:spMkLst>
        </pc:spChg>
      </pc:sldChg>
      <pc:sldChg chg="addSp delSp modSp mod">
        <pc:chgData name="Radim Boháč" userId="e5098a9a-6a28-40ce-ac6e-47e9b8c9add8" providerId="ADAL" clId="{D696BDD0-CF10-4052-AD83-5AC73DD65C7E}" dt="2023-11-25T09:42:43.234" v="30"/>
        <pc:sldMkLst>
          <pc:docMk/>
          <pc:sldMk cId="3188188334" sldId="257"/>
        </pc:sldMkLst>
        <pc:spChg chg="del mod">
          <ac:chgData name="Radim Boháč" userId="e5098a9a-6a28-40ce-ac6e-47e9b8c9add8" providerId="ADAL" clId="{D696BDD0-CF10-4052-AD83-5AC73DD65C7E}" dt="2023-11-25T09:42:39.526" v="28" actId="478"/>
          <ac:spMkLst>
            <pc:docMk/>
            <pc:sldMk cId="3188188334" sldId="257"/>
            <ac:spMk id="3" creationId="{65B522AF-47DF-4E6D-A35F-27E042B628E3}"/>
          </ac:spMkLst>
        </pc:spChg>
        <pc:spChg chg="add del mod">
          <ac:chgData name="Radim Boháč" userId="e5098a9a-6a28-40ce-ac6e-47e9b8c9add8" providerId="ADAL" clId="{D696BDD0-CF10-4052-AD83-5AC73DD65C7E}" dt="2023-11-25T09:42:42.437" v="29" actId="478"/>
          <ac:spMkLst>
            <pc:docMk/>
            <pc:sldMk cId="3188188334" sldId="257"/>
            <ac:spMk id="6" creationId="{092A82AC-56AB-E513-6520-48D39AED5140}"/>
          </ac:spMkLst>
        </pc:spChg>
        <pc:spChg chg="add mod">
          <ac:chgData name="Radim Boháč" userId="e5098a9a-6a28-40ce-ac6e-47e9b8c9add8" providerId="ADAL" clId="{D696BDD0-CF10-4052-AD83-5AC73DD65C7E}" dt="2023-11-25T09:42:43.234" v="30"/>
          <ac:spMkLst>
            <pc:docMk/>
            <pc:sldMk cId="3188188334" sldId="257"/>
            <ac:spMk id="7" creationId="{CBA90174-7B8C-FFA0-D948-917A43BC5EDB}"/>
          </ac:spMkLst>
        </pc:spChg>
        <pc:spChg chg="add mod">
          <ac:chgData name="Radim Boháč" userId="e5098a9a-6a28-40ce-ac6e-47e9b8c9add8" providerId="ADAL" clId="{D696BDD0-CF10-4052-AD83-5AC73DD65C7E}" dt="2023-11-25T09:42:43.234" v="30"/>
          <ac:spMkLst>
            <pc:docMk/>
            <pc:sldMk cId="3188188334" sldId="257"/>
            <ac:spMk id="8" creationId="{9B0899D5-8E04-64AB-2D64-FC1AD7730C97}"/>
          </ac:spMkLst>
        </pc:spChg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961006813" sldId="311"/>
        </pc:sldMkLst>
      </pc:sldChg>
      <pc:sldChg chg="del">
        <pc:chgData name="Radim Boháč" userId="e5098a9a-6a28-40ce-ac6e-47e9b8c9add8" providerId="ADAL" clId="{D696BDD0-CF10-4052-AD83-5AC73DD65C7E}" dt="2023-11-25T09:43:04.275" v="32" actId="47"/>
        <pc:sldMkLst>
          <pc:docMk/>
          <pc:sldMk cId="2180444911" sldId="367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022118116" sldId="479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740285494" sldId="480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077920817" sldId="481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4196604338" sldId="483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4188789684" sldId="484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685932116" sldId="485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483155413" sldId="486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4046118045" sldId="487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917647426" sldId="492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448433366" sldId="494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909429414" sldId="501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626834539" sldId="502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002324593" sldId="503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164125471" sldId="506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891524878" sldId="507"/>
        </pc:sldMkLst>
      </pc:sldChg>
      <pc:sldChg chg="add">
        <pc:chgData name="Radim Boháč" userId="e5098a9a-6a28-40ce-ac6e-47e9b8c9add8" providerId="ADAL" clId="{D696BDD0-CF10-4052-AD83-5AC73DD65C7E}" dt="2023-11-25T09:42:56.169" v="31"/>
        <pc:sldMkLst>
          <pc:docMk/>
          <pc:sldMk cId="2372872004" sldId="507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383440091" sldId="508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267395519" sldId="509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021338283" sldId="523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365716332" sldId="524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4236094184" sldId="525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588756748" sldId="528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591459722" sldId="530"/>
        </pc:sldMkLst>
      </pc:sldChg>
      <pc:sldChg chg="modSp mod">
        <pc:chgData name="Radim Boháč" userId="e5098a9a-6a28-40ce-ac6e-47e9b8c9add8" providerId="ADAL" clId="{D696BDD0-CF10-4052-AD83-5AC73DD65C7E}" dt="2023-11-26T09:01:57.035" v="426" actId="20577"/>
        <pc:sldMkLst>
          <pc:docMk/>
          <pc:sldMk cId="427172997" sldId="536"/>
        </pc:sldMkLst>
        <pc:spChg chg="mod">
          <ac:chgData name="Radim Boháč" userId="e5098a9a-6a28-40ce-ac6e-47e9b8c9add8" providerId="ADAL" clId="{D696BDD0-CF10-4052-AD83-5AC73DD65C7E}" dt="2023-11-25T09:45:21.961" v="49" actId="20577"/>
          <ac:spMkLst>
            <pc:docMk/>
            <pc:sldMk cId="427172997" sldId="536"/>
            <ac:spMk id="2" creationId="{D07FEA68-5791-497A-AEE0-AD22E4D52440}"/>
          </ac:spMkLst>
        </pc:spChg>
        <pc:spChg chg="mod">
          <ac:chgData name="Radim Boháč" userId="e5098a9a-6a28-40ce-ac6e-47e9b8c9add8" providerId="ADAL" clId="{D696BDD0-CF10-4052-AD83-5AC73DD65C7E}" dt="2023-11-26T09:01:57.035" v="426" actId="20577"/>
          <ac:spMkLst>
            <pc:docMk/>
            <pc:sldMk cId="427172997" sldId="53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D696BDD0-CF10-4052-AD83-5AC73DD65C7E}" dt="2023-11-25T09:45:29.152" v="51" actId="20577"/>
        <pc:sldMkLst>
          <pc:docMk/>
          <pc:sldMk cId="3596218806" sldId="537"/>
        </pc:sldMkLst>
        <pc:spChg chg="mod">
          <ac:chgData name="Radim Boháč" userId="e5098a9a-6a28-40ce-ac6e-47e9b8c9add8" providerId="ADAL" clId="{D696BDD0-CF10-4052-AD83-5AC73DD65C7E}" dt="2023-11-25T09:45:29.152" v="51" actId="20577"/>
          <ac:spMkLst>
            <pc:docMk/>
            <pc:sldMk cId="3596218806" sldId="537"/>
            <ac:spMk id="2" creationId="{D07FEA68-5791-497A-AEE0-AD22E4D52440}"/>
          </ac:spMkLst>
        </pc:spChg>
      </pc:sldChg>
      <pc:sldChg chg="add">
        <pc:chgData name="Radim Boháč" userId="e5098a9a-6a28-40ce-ac6e-47e9b8c9add8" providerId="ADAL" clId="{D696BDD0-CF10-4052-AD83-5AC73DD65C7E}" dt="2023-11-25T09:43:37.434" v="33"/>
        <pc:sldMkLst>
          <pc:docMk/>
          <pc:sldMk cId="1077238035" sldId="538"/>
        </pc:sldMkLst>
      </pc:sldChg>
      <pc:sldChg chg="modSp add mod">
        <pc:chgData name="Radim Boháč" userId="e5098a9a-6a28-40ce-ac6e-47e9b8c9add8" providerId="ADAL" clId="{D696BDD0-CF10-4052-AD83-5AC73DD65C7E}" dt="2023-11-25T15:14:14.393" v="131" actId="255"/>
        <pc:sldMkLst>
          <pc:docMk/>
          <pc:sldMk cId="1570638987" sldId="539"/>
        </pc:sldMkLst>
        <pc:graphicFrameChg chg="mod">
          <ac:chgData name="Radim Boháč" userId="e5098a9a-6a28-40ce-ac6e-47e9b8c9add8" providerId="ADAL" clId="{D696BDD0-CF10-4052-AD83-5AC73DD65C7E}" dt="2023-11-25T15:13:21.803" v="98" actId="20577"/>
          <ac:graphicFrameMkLst>
            <pc:docMk/>
            <pc:sldMk cId="1570638987" sldId="539"/>
            <ac:graphicFrameMk id="5" creationId="{00000000-0000-0000-0000-000000000000}"/>
          </ac:graphicFrameMkLst>
        </pc:graphicFrameChg>
        <pc:graphicFrameChg chg="mod">
          <ac:chgData name="Radim Boháč" userId="e5098a9a-6a28-40ce-ac6e-47e9b8c9add8" providerId="ADAL" clId="{D696BDD0-CF10-4052-AD83-5AC73DD65C7E}" dt="2023-11-25T15:14:14.393" v="131" actId="255"/>
          <ac:graphicFrameMkLst>
            <pc:docMk/>
            <pc:sldMk cId="1570638987" sldId="539"/>
            <ac:graphicFrameMk id="6" creationId="{00000000-0000-0000-0000-000000000000}"/>
          </ac:graphicFrameMkLst>
        </pc:graphicFrameChg>
      </pc:sldChg>
      <pc:sldChg chg="modSp add">
        <pc:chgData name="Radim Boháč" userId="e5098a9a-6a28-40ce-ac6e-47e9b8c9add8" providerId="ADAL" clId="{D696BDD0-CF10-4052-AD83-5AC73DD65C7E}" dt="2023-11-25T15:17:20.874" v="188"/>
        <pc:sldMkLst>
          <pc:docMk/>
          <pc:sldMk cId="180950570" sldId="540"/>
        </pc:sldMkLst>
        <pc:graphicFrameChg chg="mod">
          <ac:chgData name="Radim Boháč" userId="e5098a9a-6a28-40ce-ac6e-47e9b8c9add8" providerId="ADAL" clId="{D696BDD0-CF10-4052-AD83-5AC73DD65C7E}" dt="2023-11-25T15:17:20.874" v="188"/>
          <ac:graphicFrameMkLst>
            <pc:docMk/>
            <pc:sldMk cId="180950570" sldId="540"/>
            <ac:graphicFrameMk id="6" creationId="{00000000-0000-0000-0000-000000000000}"/>
          </ac:graphicFrameMkLst>
        </pc:graphicFrameChg>
      </pc:sldChg>
      <pc:sldChg chg="modSp add">
        <pc:chgData name="Radim Boháč" userId="e5098a9a-6a28-40ce-ac6e-47e9b8c9add8" providerId="ADAL" clId="{D696BDD0-CF10-4052-AD83-5AC73DD65C7E}" dt="2023-11-25T15:20:51.252" v="242" actId="20577"/>
        <pc:sldMkLst>
          <pc:docMk/>
          <pc:sldMk cId="3830203842" sldId="541"/>
        </pc:sldMkLst>
        <pc:graphicFrameChg chg="mod">
          <ac:chgData name="Radim Boháč" userId="e5098a9a-6a28-40ce-ac6e-47e9b8c9add8" providerId="ADAL" clId="{D696BDD0-CF10-4052-AD83-5AC73DD65C7E}" dt="2023-11-25T15:20:51.252" v="242" actId="20577"/>
          <ac:graphicFrameMkLst>
            <pc:docMk/>
            <pc:sldMk cId="3830203842" sldId="541"/>
            <ac:graphicFrameMk id="5" creationId="{00000000-0000-0000-0000-000000000000}"/>
          </ac:graphicFrameMkLst>
        </pc:graphicFrameChg>
      </pc:sldChg>
      <pc:sldChg chg="modSp add mod">
        <pc:chgData name="Radim Boháč" userId="e5098a9a-6a28-40ce-ac6e-47e9b8c9add8" providerId="ADAL" clId="{D696BDD0-CF10-4052-AD83-5AC73DD65C7E}" dt="2023-11-25T15:25:19.567" v="263" actId="27636"/>
        <pc:sldMkLst>
          <pc:docMk/>
          <pc:sldMk cId="3597517260" sldId="542"/>
        </pc:sldMkLst>
        <pc:spChg chg="mod">
          <ac:chgData name="Radim Boháč" userId="e5098a9a-6a28-40ce-ac6e-47e9b8c9add8" providerId="ADAL" clId="{D696BDD0-CF10-4052-AD83-5AC73DD65C7E}" dt="2023-11-25T15:25:19.567" v="263" actId="27636"/>
          <ac:spMkLst>
            <pc:docMk/>
            <pc:sldMk cId="3597517260" sldId="542"/>
            <ac:spMk id="3" creationId="{FA8CC2E3-78C7-401D-8B6F-791D7C471981}"/>
          </ac:spMkLst>
        </pc:spChg>
      </pc:sldChg>
      <pc:sldChg chg="modSp add">
        <pc:chgData name="Radim Boháč" userId="e5098a9a-6a28-40ce-ac6e-47e9b8c9add8" providerId="ADAL" clId="{D696BDD0-CF10-4052-AD83-5AC73DD65C7E}" dt="2023-11-25T15:27:51.272" v="289" actId="20577"/>
        <pc:sldMkLst>
          <pc:docMk/>
          <pc:sldMk cId="2345557782" sldId="543"/>
        </pc:sldMkLst>
        <pc:graphicFrameChg chg="mod">
          <ac:chgData name="Radim Boháč" userId="e5098a9a-6a28-40ce-ac6e-47e9b8c9add8" providerId="ADAL" clId="{D696BDD0-CF10-4052-AD83-5AC73DD65C7E}" dt="2023-11-25T15:27:51.272" v="289" actId="20577"/>
          <ac:graphicFrameMkLst>
            <pc:docMk/>
            <pc:sldMk cId="2345557782" sldId="543"/>
            <ac:graphicFrameMk id="5" creationId="{00000000-0000-0000-0000-000000000000}"/>
          </ac:graphicFrameMkLst>
        </pc:graphicFrameChg>
      </pc:sldChg>
      <pc:sldChg chg="modSp add">
        <pc:chgData name="Radim Boháč" userId="e5098a9a-6a28-40ce-ac6e-47e9b8c9add8" providerId="ADAL" clId="{D696BDD0-CF10-4052-AD83-5AC73DD65C7E}" dt="2023-11-25T15:29:08.806" v="290" actId="20577"/>
        <pc:sldMkLst>
          <pc:docMk/>
          <pc:sldMk cId="264442746" sldId="544"/>
        </pc:sldMkLst>
        <pc:graphicFrameChg chg="mod">
          <ac:chgData name="Radim Boháč" userId="e5098a9a-6a28-40ce-ac6e-47e9b8c9add8" providerId="ADAL" clId="{D696BDD0-CF10-4052-AD83-5AC73DD65C7E}" dt="2023-11-25T15:29:08.806" v="290" actId="20577"/>
          <ac:graphicFrameMkLst>
            <pc:docMk/>
            <pc:sldMk cId="264442746" sldId="544"/>
            <ac:graphicFrameMk id="5" creationId="{00000000-0000-0000-0000-000000000000}"/>
          </ac:graphicFrameMkLst>
        </pc:graphicFrameChg>
      </pc:sldChg>
      <pc:sldChg chg="modSp mod">
        <pc:chgData name="Radim Boháč" userId="e5098a9a-6a28-40ce-ac6e-47e9b8c9add8" providerId="ADAL" clId="{D696BDD0-CF10-4052-AD83-5AC73DD65C7E}" dt="2023-11-25T09:45:37.709" v="53" actId="20577"/>
        <pc:sldMkLst>
          <pc:docMk/>
          <pc:sldMk cId="2574146695" sldId="545"/>
        </pc:sldMkLst>
        <pc:spChg chg="mod">
          <ac:chgData name="Radim Boháč" userId="e5098a9a-6a28-40ce-ac6e-47e9b8c9add8" providerId="ADAL" clId="{D696BDD0-CF10-4052-AD83-5AC73DD65C7E}" dt="2023-11-25T09:45:37.709" v="53" actId="20577"/>
          <ac:spMkLst>
            <pc:docMk/>
            <pc:sldMk cId="2574146695" sldId="545"/>
            <ac:spMk id="2" creationId="{D07FEA68-5791-497A-AEE0-AD22E4D52440}"/>
          </ac:spMkLst>
        </pc:spChg>
      </pc:sldChg>
      <pc:sldChg chg="addSp delSp modSp mod">
        <pc:chgData name="Radim Boháč" userId="e5098a9a-6a28-40ce-ac6e-47e9b8c9add8" providerId="ADAL" clId="{D696BDD0-CF10-4052-AD83-5AC73DD65C7E}" dt="2023-11-25T09:44:53.332" v="43" actId="478"/>
        <pc:sldMkLst>
          <pc:docMk/>
          <pc:sldMk cId="1838419788" sldId="546"/>
        </pc:sldMkLst>
        <pc:spChg chg="add del">
          <ac:chgData name="Radim Boháč" userId="e5098a9a-6a28-40ce-ac6e-47e9b8c9add8" providerId="ADAL" clId="{D696BDD0-CF10-4052-AD83-5AC73DD65C7E}" dt="2023-11-25T09:44:48.638" v="41" actId="478"/>
          <ac:spMkLst>
            <pc:docMk/>
            <pc:sldMk cId="1838419788" sldId="546"/>
            <ac:spMk id="20" creationId="{251F4CD8-9CAF-26E5-DA57-59942B88AEF7}"/>
          </ac:spMkLst>
        </pc:spChg>
        <pc:spChg chg="add del mod">
          <ac:chgData name="Radim Boháč" userId="e5098a9a-6a28-40ce-ac6e-47e9b8c9add8" providerId="ADAL" clId="{D696BDD0-CF10-4052-AD83-5AC73DD65C7E}" dt="2023-11-25T09:44:45.318" v="40" actId="478"/>
          <ac:spMkLst>
            <pc:docMk/>
            <pc:sldMk cId="1838419788" sldId="546"/>
            <ac:spMk id="22" creationId="{2820E889-A4E4-6FBB-5612-5471E5F894D9}"/>
          </ac:spMkLst>
        </pc:spChg>
        <pc:spChg chg="add del">
          <ac:chgData name="Radim Boháč" userId="e5098a9a-6a28-40ce-ac6e-47e9b8c9add8" providerId="ADAL" clId="{D696BDD0-CF10-4052-AD83-5AC73DD65C7E}" dt="2023-11-25T09:44:53.332" v="43" actId="478"/>
          <ac:spMkLst>
            <pc:docMk/>
            <pc:sldMk cId="1838419788" sldId="546"/>
            <ac:spMk id="24" creationId="{8B29F9FC-4BEE-2DF9-B758-B364DD300724}"/>
          </ac:spMkLst>
        </pc:spChg>
      </pc:sldChg>
      <pc:sldChg chg="modSp del mod">
        <pc:chgData name="Radim Boháč" userId="e5098a9a-6a28-40ce-ac6e-47e9b8c9add8" providerId="ADAL" clId="{D696BDD0-CF10-4052-AD83-5AC73DD65C7E}" dt="2023-11-25T09:45:02.013" v="45" actId="47"/>
        <pc:sldMkLst>
          <pc:docMk/>
          <pc:sldMk cId="3964788665" sldId="547"/>
        </pc:sldMkLst>
        <pc:spChg chg="mod">
          <ac:chgData name="Radim Boháč" userId="e5098a9a-6a28-40ce-ac6e-47e9b8c9add8" providerId="ADAL" clId="{D696BDD0-CF10-4052-AD83-5AC73DD65C7E}" dt="2023-11-25T09:44:22.870" v="36" actId="20577"/>
          <ac:spMkLst>
            <pc:docMk/>
            <pc:sldMk cId="3964788665" sldId="547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D696BDD0-CF10-4052-AD83-5AC73DD65C7E}" dt="2023-11-25T09:46:46.025" v="59" actId="20577"/>
        <pc:sldMkLst>
          <pc:docMk/>
          <pc:sldMk cId="3573725614" sldId="548"/>
        </pc:sldMkLst>
        <pc:spChg chg="mod">
          <ac:chgData name="Radim Boháč" userId="e5098a9a-6a28-40ce-ac6e-47e9b8c9add8" providerId="ADAL" clId="{D696BDD0-CF10-4052-AD83-5AC73DD65C7E}" dt="2023-11-25T09:46:46.025" v="59" actId="20577"/>
          <ac:spMkLst>
            <pc:docMk/>
            <pc:sldMk cId="3573725614" sldId="548"/>
            <ac:spMk id="2" creationId="{D07FEA68-5791-497A-AEE0-AD22E4D52440}"/>
          </ac:spMkLst>
        </pc:spChg>
      </pc:sldChg>
      <pc:sldChg chg="add">
        <pc:chgData name="Radim Boháč" userId="e5098a9a-6a28-40ce-ac6e-47e9b8c9add8" providerId="ADAL" clId="{D696BDD0-CF10-4052-AD83-5AC73DD65C7E}" dt="2023-11-25T09:46:34.708" v="54"/>
        <pc:sldMkLst>
          <pc:docMk/>
          <pc:sldMk cId="87393653" sldId="549"/>
        </pc:sldMkLst>
      </pc:sldChg>
      <pc:sldChg chg="add">
        <pc:chgData name="Radim Boháč" userId="e5098a9a-6a28-40ce-ac6e-47e9b8c9add8" providerId="ADAL" clId="{D696BDD0-CF10-4052-AD83-5AC73DD65C7E}" dt="2023-11-25T09:46:34.708" v="54"/>
        <pc:sldMkLst>
          <pc:docMk/>
          <pc:sldMk cId="1883279332" sldId="551"/>
        </pc:sldMkLst>
      </pc:sldChg>
      <pc:sldChg chg="modSp add mod">
        <pc:chgData name="Radim Boháč" userId="e5098a9a-6a28-40ce-ac6e-47e9b8c9add8" providerId="ADAL" clId="{D696BDD0-CF10-4052-AD83-5AC73DD65C7E}" dt="2023-11-25T16:01:16.144" v="339" actId="27636"/>
        <pc:sldMkLst>
          <pc:docMk/>
          <pc:sldMk cId="3033795594" sldId="552"/>
        </pc:sldMkLst>
        <pc:spChg chg="mod">
          <ac:chgData name="Radim Boháč" userId="e5098a9a-6a28-40ce-ac6e-47e9b8c9add8" providerId="ADAL" clId="{D696BDD0-CF10-4052-AD83-5AC73DD65C7E}" dt="2023-11-25T16:01:16.144" v="339" actId="27636"/>
          <ac:spMkLst>
            <pc:docMk/>
            <pc:sldMk cId="3033795594" sldId="552"/>
            <ac:spMk id="3" creationId="{FA8CC2E3-78C7-401D-8B6F-791D7C471981}"/>
          </ac:spMkLst>
        </pc:spChg>
      </pc:sldChg>
      <pc:sldChg chg="add">
        <pc:chgData name="Radim Boháč" userId="e5098a9a-6a28-40ce-ac6e-47e9b8c9add8" providerId="ADAL" clId="{D696BDD0-CF10-4052-AD83-5AC73DD65C7E}" dt="2023-11-25T09:46:34.708" v="54"/>
        <pc:sldMkLst>
          <pc:docMk/>
          <pc:sldMk cId="3332422304" sldId="554"/>
        </pc:sldMkLst>
      </pc:sldChg>
      <pc:sldChg chg="add">
        <pc:chgData name="Radim Boháč" userId="e5098a9a-6a28-40ce-ac6e-47e9b8c9add8" providerId="ADAL" clId="{D696BDD0-CF10-4052-AD83-5AC73DD65C7E}" dt="2023-11-25T09:46:34.708" v="54"/>
        <pc:sldMkLst>
          <pc:docMk/>
          <pc:sldMk cId="136331387" sldId="555"/>
        </pc:sldMkLst>
      </pc:sldChg>
      <pc:sldChg chg="add">
        <pc:chgData name="Radim Boháč" userId="e5098a9a-6a28-40ce-ac6e-47e9b8c9add8" providerId="ADAL" clId="{D696BDD0-CF10-4052-AD83-5AC73DD65C7E}" dt="2023-11-25T09:47:17.143" v="60"/>
        <pc:sldMkLst>
          <pc:docMk/>
          <pc:sldMk cId="3960905698" sldId="556"/>
        </pc:sldMkLst>
      </pc:sldChg>
      <pc:sldChg chg="modSp add mod">
        <pc:chgData name="Radim Boháč" userId="e5098a9a-6a28-40ce-ac6e-47e9b8c9add8" providerId="ADAL" clId="{D696BDD0-CF10-4052-AD83-5AC73DD65C7E}" dt="2023-11-25T16:06:19.741" v="361" actId="20577"/>
        <pc:sldMkLst>
          <pc:docMk/>
          <pc:sldMk cId="413072566" sldId="557"/>
        </pc:sldMkLst>
        <pc:spChg chg="mod">
          <ac:chgData name="Radim Boháč" userId="e5098a9a-6a28-40ce-ac6e-47e9b8c9add8" providerId="ADAL" clId="{D696BDD0-CF10-4052-AD83-5AC73DD65C7E}" dt="2023-11-25T16:06:19.741" v="361" actId="20577"/>
          <ac:spMkLst>
            <pc:docMk/>
            <pc:sldMk cId="413072566" sldId="55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D696BDD0-CF10-4052-AD83-5AC73DD65C7E}" dt="2023-11-25T16:18:08.887" v="371" actId="27636"/>
        <pc:sldMkLst>
          <pc:docMk/>
          <pc:sldMk cId="2569208017" sldId="558"/>
        </pc:sldMkLst>
        <pc:spChg chg="mod">
          <ac:chgData name="Radim Boháč" userId="e5098a9a-6a28-40ce-ac6e-47e9b8c9add8" providerId="ADAL" clId="{D696BDD0-CF10-4052-AD83-5AC73DD65C7E}" dt="2023-11-25T09:47:44.977" v="64" actId="20577"/>
          <ac:spMkLst>
            <pc:docMk/>
            <pc:sldMk cId="2569208017" sldId="558"/>
            <ac:spMk id="2" creationId="{D07FEA68-5791-497A-AEE0-AD22E4D52440}"/>
          </ac:spMkLst>
        </pc:spChg>
        <pc:spChg chg="mod">
          <ac:chgData name="Radim Boháč" userId="e5098a9a-6a28-40ce-ac6e-47e9b8c9add8" providerId="ADAL" clId="{D696BDD0-CF10-4052-AD83-5AC73DD65C7E}" dt="2023-11-25T16:18:08.887" v="371" actId="27636"/>
          <ac:spMkLst>
            <pc:docMk/>
            <pc:sldMk cId="2569208017" sldId="558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D696BDD0-CF10-4052-AD83-5AC73DD65C7E}" dt="2023-11-25T16:18:33.121" v="374" actId="27636"/>
        <pc:sldMkLst>
          <pc:docMk/>
          <pc:sldMk cId="3574703433" sldId="559"/>
        </pc:sldMkLst>
        <pc:spChg chg="mod">
          <ac:chgData name="Radim Boháč" userId="e5098a9a-6a28-40ce-ac6e-47e9b8c9add8" providerId="ADAL" clId="{D696BDD0-CF10-4052-AD83-5AC73DD65C7E}" dt="2023-11-25T16:18:33.121" v="374" actId="27636"/>
          <ac:spMkLst>
            <pc:docMk/>
            <pc:sldMk cId="3574703433" sldId="559"/>
            <ac:spMk id="3" creationId="{FA8CC2E3-78C7-401D-8B6F-791D7C471981}"/>
          </ac:spMkLst>
        </pc:spChg>
      </pc:sldChg>
      <pc:sldChg chg="add">
        <pc:chgData name="Radim Boháč" userId="e5098a9a-6a28-40ce-ac6e-47e9b8c9add8" providerId="ADAL" clId="{D696BDD0-CF10-4052-AD83-5AC73DD65C7E}" dt="2023-11-25T09:47:56.846" v="65"/>
        <pc:sldMkLst>
          <pc:docMk/>
          <pc:sldMk cId="242511634" sldId="560"/>
        </pc:sldMkLst>
      </pc:sldChg>
      <pc:sldChg chg="modSp mod">
        <pc:chgData name="Radim Boháč" userId="e5098a9a-6a28-40ce-ac6e-47e9b8c9add8" providerId="ADAL" clId="{D696BDD0-CF10-4052-AD83-5AC73DD65C7E}" dt="2023-11-25T09:48:16.368" v="68" actId="20577"/>
        <pc:sldMkLst>
          <pc:docMk/>
          <pc:sldMk cId="2829262858" sldId="561"/>
        </pc:sldMkLst>
        <pc:spChg chg="mod">
          <ac:chgData name="Radim Boháč" userId="e5098a9a-6a28-40ce-ac6e-47e9b8c9add8" providerId="ADAL" clId="{D696BDD0-CF10-4052-AD83-5AC73DD65C7E}" dt="2023-11-25T09:48:16.368" v="68" actId="20577"/>
          <ac:spMkLst>
            <pc:docMk/>
            <pc:sldMk cId="2829262858" sldId="561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D696BDD0-CF10-4052-AD83-5AC73DD65C7E}" dt="2023-11-25T09:48:20.562" v="71" actId="20577"/>
        <pc:sldMkLst>
          <pc:docMk/>
          <pc:sldMk cId="4126086646" sldId="562"/>
        </pc:sldMkLst>
        <pc:spChg chg="mod">
          <ac:chgData name="Radim Boháč" userId="e5098a9a-6a28-40ce-ac6e-47e9b8c9add8" providerId="ADAL" clId="{D696BDD0-CF10-4052-AD83-5AC73DD65C7E}" dt="2023-11-25T09:48:20.562" v="71" actId="20577"/>
          <ac:spMkLst>
            <pc:docMk/>
            <pc:sldMk cId="4126086646" sldId="562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D696BDD0-CF10-4052-AD83-5AC73DD65C7E}" dt="2023-11-25T09:46:42.286" v="56" actId="20577"/>
        <pc:sldMkLst>
          <pc:docMk/>
          <pc:sldMk cId="130995170" sldId="564"/>
        </pc:sldMkLst>
        <pc:spChg chg="mod">
          <ac:chgData name="Radim Boháč" userId="e5098a9a-6a28-40ce-ac6e-47e9b8c9add8" providerId="ADAL" clId="{D696BDD0-CF10-4052-AD83-5AC73DD65C7E}" dt="2023-11-25T09:46:42.286" v="56" actId="20577"/>
          <ac:spMkLst>
            <pc:docMk/>
            <pc:sldMk cId="130995170" sldId="564"/>
            <ac:spMk id="2" creationId="{D07FEA68-5791-497A-AEE0-AD22E4D52440}"/>
          </ac:spMkLst>
        </pc:spChg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40285835" sldId="565"/>
        </pc:sldMkLst>
      </pc:sldChg>
      <pc:sldChg chg="add">
        <pc:chgData name="Radim Boháč" userId="e5098a9a-6a28-40ce-ac6e-47e9b8c9add8" providerId="ADAL" clId="{D696BDD0-CF10-4052-AD83-5AC73DD65C7E}" dt="2023-11-25T09:44:59.854" v="44"/>
        <pc:sldMkLst>
          <pc:docMk/>
          <pc:sldMk cId="2346453123" sldId="565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587057624" sldId="566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613451684" sldId="568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4003539893" sldId="569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629242514" sldId="570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476357890" sldId="571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285369547" sldId="592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1345410075" sldId="593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587731034" sldId="594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222871499" sldId="595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113198617" sldId="596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2015772245" sldId="598"/>
        </pc:sldMkLst>
      </pc:sldChg>
      <pc:sldChg chg="del">
        <pc:chgData name="Radim Boháč" userId="e5098a9a-6a28-40ce-ac6e-47e9b8c9add8" providerId="ADAL" clId="{D696BDD0-CF10-4052-AD83-5AC73DD65C7E}" dt="2023-11-25T09:41:17.512" v="4" actId="47"/>
        <pc:sldMkLst>
          <pc:docMk/>
          <pc:sldMk cId="3032199663" sldId="599"/>
        </pc:sldMkLst>
      </pc:sldChg>
    </pc:docChg>
  </pc:docChgLst>
  <pc:docChgLst>
    <pc:chgData name="Radim Boháč" userId="e5098a9a-6a28-40ce-ac6e-47e9b8c9add8" providerId="ADAL" clId="{3C68B442-2FDF-4C38-A587-BCD6DAA3F15C}"/>
    <pc:docChg chg="custSel addSld delSld modSld sldOrd">
      <pc:chgData name="Radim Boháč" userId="e5098a9a-6a28-40ce-ac6e-47e9b8c9add8" providerId="ADAL" clId="{3C68B442-2FDF-4C38-A587-BCD6DAA3F15C}" dt="2023-04-20T21:30:35.145" v="70" actId="20577"/>
      <pc:docMkLst>
        <pc:docMk/>
      </pc:docMkLst>
      <pc:sldChg chg="modSp mod">
        <pc:chgData name="Radim Boháč" userId="e5098a9a-6a28-40ce-ac6e-47e9b8c9add8" providerId="ADAL" clId="{3C68B442-2FDF-4C38-A587-BCD6DAA3F15C}" dt="2023-04-20T21:19:37.024" v="4" actId="20577"/>
        <pc:sldMkLst>
          <pc:docMk/>
          <pc:sldMk cId="4086439368" sldId="256"/>
        </pc:sldMkLst>
        <pc:spChg chg="mod">
          <ac:chgData name="Radim Boháč" userId="e5098a9a-6a28-40ce-ac6e-47e9b8c9add8" providerId="ADAL" clId="{3C68B442-2FDF-4C38-A587-BCD6DAA3F15C}" dt="2023-04-20T21:19:37.024" v="4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C68B442-2FDF-4C38-A587-BCD6DAA3F15C}" dt="2023-04-20T21:30:35.145" v="70" actId="20577"/>
        <pc:sldMkLst>
          <pc:docMk/>
          <pc:sldMk cId="956894553" sldId="366"/>
        </pc:sldMkLst>
        <pc:spChg chg="mod">
          <ac:chgData name="Radim Boháč" userId="e5098a9a-6a28-40ce-ac6e-47e9b8c9add8" providerId="ADAL" clId="{3C68B442-2FDF-4C38-A587-BCD6DAA3F15C}" dt="2023-04-20T21:30:35.145" v="70" actId="20577"/>
          <ac:spMkLst>
            <pc:docMk/>
            <pc:sldMk cId="956894553" sldId="366"/>
            <ac:spMk id="3" creationId="{F24301BC-71E4-4A67-97E7-DA74E975611B}"/>
          </ac:spMkLst>
        </pc:spChg>
      </pc:sldChg>
      <pc:sldChg chg="del">
        <pc:chgData name="Radim Boháč" userId="e5098a9a-6a28-40ce-ac6e-47e9b8c9add8" providerId="ADAL" clId="{3C68B442-2FDF-4C38-A587-BCD6DAA3F15C}" dt="2023-04-20T21:19:30.798" v="0" actId="47"/>
        <pc:sldMkLst>
          <pc:docMk/>
          <pc:sldMk cId="3349152542" sldId="368"/>
        </pc:sldMkLst>
      </pc:sldChg>
      <pc:sldChg chg="del">
        <pc:chgData name="Radim Boháč" userId="e5098a9a-6a28-40ce-ac6e-47e9b8c9add8" providerId="ADAL" clId="{3C68B442-2FDF-4C38-A587-BCD6DAA3F15C}" dt="2023-04-20T21:20:23.300" v="6" actId="47"/>
        <pc:sldMkLst>
          <pc:docMk/>
          <pc:sldMk cId="2042449973" sldId="482"/>
        </pc:sldMkLst>
      </pc:sldChg>
      <pc:sldChg chg="modSp mod">
        <pc:chgData name="Radim Boháč" userId="e5098a9a-6a28-40ce-ac6e-47e9b8c9add8" providerId="ADAL" clId="{3C68B442-2FDF-4C38-A587-BCD6DAA3F15C}" dt="2023-04-20T21:22:07.609" v="17" actId="20577"/>
        <pc:sldMkLst>
          <pc:docMk/>
          <pc:sldMk cId="3267395519" sldId="509"/>
        </pc:sldMkLst>
        <pc:spChg chg="mod">
          <ac:chgData name="Radim Boháč" userId="e5098a9a-6a28-40ce-ac6e-47e9b8c9add8" providerId="ADAL" clId="{3C68B442-2FDF-4C38-A587-BCD6DAA3F15C}" dt="2023-04-20T21:22:07.609" v="17" actId="20577"/>
          <ac:spMkLst>
            <pc:docMk/>
            <pc:sldMk cId="3267395519" sldId="509"/>
            <ac:spMk id="3" creationId="{FA8CC2E3-78C7-401D-8B6F-791D7C471981}"/>
          </ac:spMkLst>
        </pc:spChg>
      </pc:sldChg>
      <pc:sldChg chg="addSp delSp modSp mod ord">
        <pc:chgData name="Radim Boháč" userId="e5098a9a-6a28-40ce-ac6e-47e9b8c9add8" providerId="ADAL" clId="{3C68B442-2FDF-4C38-A587-BCD6DAA3F15C}" dt="2023-04-20T21:25:19.916" v="47"/>
        <pc:sldMkLst>
          <pc:docMk/>
          <pc:sldMk cId="140285835" sldId="565"/>
        </pc:sldMkLst>
        <pc:spChg chg="del">
          <ac:chgData name="Radim Boháč" userId="e5098a9a-6a28-40ce-ac6e-47e9b8c9add8" providerId="ADAL" clId="{3C68B442-2FDF-4C38-A587-BCD6DAA3F15C}" dt="2023-04-20T21:24:28.011" v="38" actId="478"/>
          <ac:spMkLst>
            <pc:docMk/>
            <pc:sldMk cId="140285835" sldId="565"/>
            <ac:spMk id="2" creationId="{D07FEA68-5791-497A-AEE0-AD22E4D52440}"/>
          </ac:spMkLst>
        </pc:spChg>
        <pc:spChg chg="add del mod">
          <ac:chgData name="Radim Boháč" userId="e5098a9a-6a28-40ce-ac6e-47e9b8c9add8" providerId="ADAL" clId="{3C68B442-2FDF-4C38-A587-BCD6DAA3F15C}" dt="2023-04-20T21:24:36.305" v="40" actId="478"/>
          <ac:spMkLst>
            <pc:docMk/>
            <pc:sldMk cId="140285835" sldId="565"/>
            <ac:spMk id="5" creationId="{6165F533-2DB2-4C68-EC3F-6726AC59964D}"/>
          </ac:spMkLst>
        </pc:spChg>
        <pc:spChg chg="add mod">
          <ac:chgData name="Radim Boháč" userId="e5098a9a-6a28-40ce-ac6e-47e9b8c9add8" providerId="ADAL" clId="{3C68B442-2FDF-4C38-A587-BCD6DAA3F15C}" dt="2023-04-20T21:24:33.929" v="39"/>
          <ac:spMkLst>
            <pc:docMk/>
            <pc:sldMk cId="140285835" sldId="565"/>
            <ac:spMk id="7" creationId="{FBBA1167-0100-2849-194F-10057F969D29}"/>
          </ac:spMkLst>
        </pc:spChg>
        <pc:picChg chg="del">
          <ac:chgData name="Radim Boháč" userId="e5098a9a-6a28-40ce-ac6e-47e9b8c9add8" providerId="ADAL" clId="{3C68B442-2FDF-4C38-A587-BCD6DAA3F15C}" dt="2023-04-20T21:24:26.024" v="37" actId="478"/>
          <ac:picMkLst>
            <pc:docMk/>
            <pc:sldMk cId="140285835" sldId="565"/>
            <ac:picMk id="6" creationId="{F4FE5810-DBC5-4898-8318-CEA086E47AF2}"/>
          </ac:picMkLst>
        </pc:picChg>
        <pc:picChg chg="add mod">
          <ac:chgData name="Radim Boháč" userId="e5098a9a-6a28-40ce-ac6e-47e9b8c9add8" providerId="ADAL" clId="{3C68B442-2FDF-4C38-A587-BCD6DAA3F15C}" dt="2023-04-20T21:24:33.929" v="39"/>
          <ac:picMkLst>
            <pc:docMk/>
            <pc:sldMk cId="140285835" sldId="565"/>
            <ac:picMk id="8" creationId="{9DBAEAB2-6491-4B70-3CA9-4BAB3DD81E69}"/>
          </ac:picMkLst>
        </pc:picChg>
      </pc:sldChg>
      <pc:sldChg chg="addSp delSp modSp mod">
        <pc:chgData name="Radim Boháč" userId="e5098a9a-6a28-40ce-ac6e-47e9b8c9add8" providerId="ADAL" clId="{3C68B442-2FDF-4C38-A587-BCD6DAA3F15C}" dt="2023-04-20T21:26:06.968" v="53"/>
        <pc:sldMkLst>
          <pc:docMk/>
          <pc:sldMk cId="1629242514" sldId="570"/>
        </pc:sldMkLst>
        <pc:spChg chg="del">
          <ac:chgData name="Radim Boháč" userId="e5098a9a-6a28-40ce-ac6e-47e9b8c9add8" providerId="ADAL" clId="{3C68B442-2FDF-4C38-A587-BCD6DAA3F15C}" dt="2023-04-20T21:25:09.163" v="43" actId="478"/>
          <ac:spMkLst>
            <pc:docMk/>
            <pc:sldMk cId="1629242514" sldId="570"/>
            <ac:spMk id="2" creationId="{D07FEA68-5791-497A-AEE0-AD22E4D52440}"/>
          </ac:spMkLst>
        </pc:spChg>
        <pc:spChg chg="add del mod">
          <ac:chgData name="Radim Boháč" userId="e5098a9a-6a28-40ce-ac6e-47e9b8c9add8" providerId="ADAL" clId="{3C68B442-2FDF-4C38-A587-BCD6DAA3F15C}" dt="2023-04-20T21:25:10.857" v="44" actId="478"/>
          <ac:spMkLst>
            <pc:docMk/>
            <pc:sldMk cId="1629242514" sldId="570"/>
            <ac:spMk id="6" creationId="{2966D70F-1AB6-CA9E-637C-FEF16CDABF2A}"/>
          </ac:spMkLst>
        </pc:spChg>
        <pc:spChg chg="add del mod">
          <ac:chgData name="Radim Boháč" userId="e5098a9a-6a28-40ce-ac6e-47e9b8c9add8" providerId="ADAL" clId="{3C68B442-2FDF-4C38-A587-BCD6DAA3F15C}" dt="2023-04-20T21:25:57.411" v="51" actId="478"/>
          <ac:spMkLst>
            <pc:docMk/>
            <pc:sldMk cId="1629242514" sldId="570"/>
            <ac:spMk id="7" creationId="{CAB865C9-D892-10FB-BF23-958D008D02D0}"/>
          </ac:spMkLst>
        </pc:spChg>
        <pc:spChg chg="add del mod">
          <ac:chgData name="Radim Boháč" userId="e5098a9a-6a28-40ce-ac6e-47e9b8c9add8" providerId="ADAL" clId="{3C68B442-2FDF-4C38-A587-BCD6DAA3F15C}" dt="2023-04-20T21:26:00.184" v="52" actId="478"/>
          <ac:spMkLst>
            <pc:docMk/>
            <pc:sldMk cId="1629242514" sldId="570"/>
            <ac:spMk id="10" creationId="{FE059F95-D6F1-64D8-62EA-D4C0AC2A9F69}"/>
          </ac:spMkLst>
        </pc:spChg>
        <pc:spChg chg="add mod">
          <ac:chgData name="Radim Boháč" userId="e5098a9a-6a28-40ce-ac6e-47e9b8c9add8" providerId="ADAL" clId="{3C68B442-2FDF-4C38-A587-BCD6DAA3F15C}" dt="2023-04-20T21:26:06.968" v="53"/>
          <ac:spMkLst>
            <pc:docMk/>
            <pc:sldMk cId="1629242514" sldId="570"/>
            <ac:spMk id="11" creationId="{E89BA602-FB23-EB98-9321-C5A7A18038ED}"/>
          </ac:spMkLst>
        </pc:spChg>
        <pc:picChg chg="del">
          <ac:chgData name="Radim Boháč" userId="e5098a9a-6a28-40ce-ac6e-47e9b8c9add8" providerId="ADAL" clId="{3C68B442-2FDF-4C38-A587-BCD6DAA3F15C}" dt="2023-04-20T21:25:07.480" v="42" actId="478"/>
          <ac:picMkLst>
            <pc:docMk/>
            <pc:sldMk cId="1629242514" sldId="570"/>
            <ac:picMk id="5" creationId="{75C01C83-B2A1-4CA3-BB6C-AE92E050F137}"/>
          </ac:picMkLst>
        </pc:picChg>
        <pc:picChg chg="add del mod">
          <ac:chgData name="Radim Boháč" userId="e5098a9a-6a28-40ce-ac6e-47e9b8c9add8" providerId="ADAL" clId="{3C68B442-2FDF-4C38-A587-BCD6DAA3F15C}" dt="2023-04-20T21:25:55.849" v="50" actId="478"/>
          <ac:picMkLst>
            <pc:docMk/>
            <pc:sldMk cId="1629242514" sldId="570"/>
            <ac:picMk id="8" creationId="{17E5FFE3-D39D-B73E-9BA9-739C229D05BE}"/>
          </ac:picMkLst>
        </pc:picChg>
        <pc:picChg chg="add mod">
          <ac:chgData name="Radim Boháč" userId="e5098a9a-6a28-40ce-ac6e-47e9b8c9add8" providerId="ADAL" clId="{3C68B442-2FDF-4C38-A587-BCD6DAA3F15C}" dt="2023-04-20T21:26:06.968" v="53"/>
          <ac:picMkLst>
            <pc:docMk/>
            <pc:sldMk cId="1629242514" sldId="570"/>
            <ac:picMk id="12" creationId="{24F177FA-D976-B409-973A-FB069E3F4FD5}"/>
          </ac:picMkLst>
        </pc:picChg>
      </pc:sldChg>
      <pc:sldChg chg="delSp add mod setBg">
        <pc:chgData name="Radim Boháč" userId="e5098a9a-6a28-40ce-ac6e-47e9b8c9add8" providerId="ADAL" clId="{3C68B442-2FDF-4C38-A587-BCD6DAA3F15C}" dt="2023-04-20T21:23:00.776" v="25" actId="478"/>
        <pc:sldMkLst>
          <pc:docMk/>
          <pc:sldMk cId="2285369547" sldId="592"/>
        </pc:sldMkLst>
        <pc:spChg chg="del">
          <ac:chgData name="Radim Boháč" userId="e5098a9a-6a28-40ce-ac6e-47e9b8c9add8" providerId="ADAL" clId="{3C68B442-2FDF-4C38-A587-BCD6DAA3F15C}" dt="2023-04-20T21:22:59.337" v="24" actId="478"/>
          <ac:spMkLst>
            <pc:docMk/>
            <pc:sldMk cId="2285369547" sldId="592"/>
            <ac:spMk id="3" creationId="{B5E6A69F-A3AC-128E-EB5E-4ADFBAD5316F}"/>
          </ac:spMkLst>
        </pc:spChg>
        <pc:spChg chg="del">
          <ac:chgData name="Radim Boháč" userId="e5098a9a-6a28-40ce-ac6e-47e9b8c9add8" providerId="ADAL" clId="{3C68B442-2FDF-4C38-A587-BCD6DAA3F15C}" dt="2023-04-20T21:22:58.032" v="23" actId="478"/>
          <ac:spMkLst>
            <pc:docMk/>
            <pc:sldMk cId="2285369547" sldId="592"/>
            <ac:spMk id="7" creationId="{BEB9FAC1-D3A1-BAD5-EEB0-E917AC08950A}"/>
          </ac:spMkLst>
        </pc:spChg>
        <pc:spChg chg="del">
          <ac:chgData name="Radim Boháč" userId="e5098a9a-6a28-40ce-ac6e-47e9b8c9add8" providerId="ADAL" clId="{3C68B442-2FDF-4C38-A587-BCD6DAA3F15C}" dt="2023-04-20T21:22:55.465" v="22" actId="478"/>
          <ac:spMkLst>
            <pc:docMk/>
            <pc:sldMk cId="2285369547" sldId="592"/>
            <ac:spMk id="8" creationId="{4DCBA669-0BA2-37BD-A08E-A38AA05BEF49}"/>
          </ac:spMkLst>
        </pc:spChg>
        <pc:spChg chg="del">
          <ac:chgData name="Radim Boháč" userId="e5098a9a-6a28-40ce-ac6e-47e9b8c9add8" providerId="ADAL" clId="{3C68B442-2FDF-4C38-A587-BCD6DAA3F15C}" dt="2023-04-20T21:22:53.337" v="21" actId="478"/>
          <ac:spMkLst>
            <pc:docMk/>
            <pc:sldMk cId="2285369547" sldId="592"/>
            <ac:spMk id="9" creationId="{5844CF01-609A-F54B-3E84-2F64E8A9DE3D}"/>
          </ac:spMkLst>
        </pc:spChg>
        <pc:spChg chg="del">
          <ac:chgData name="Radim Boháč" userId="e5098a9a-6a28-40ce-ac6e-47e9b8c9add8" providerId="ADAL" clId="{3C68B442-2FDF-4C38-A587-BCD6DAA3F15C}" dt="2023-04-20T21:22:50.241" v="20" actId="478"/>
          <ac:spMkLst>
            <pc:docMk/>
            <pc:sldMk cId="2285369547" sldId="592"/>
            <ac:spMk id="10" creationId="{00000000-0000-0000-0000-000000000000}"/>
          </ac:spMkLst>
        </pc:spChg>
        <pc:picChg chg="del">
          <ac:chgData name="Radim Boháč" userId="e5098a9a-6a28-40ce-ac6e-47e9b8c9add8" providerId="ADAL" clId="{3C68B442-2FDF-4C38-A587-BCD6DAA3F15C}" dt="2023-04-20T21:23:00.776" v="25" actId="478"/>
          <ac:picMkLst>
            <pc:docMk/>
            <pc:sldMk cId="2285369547" sldId="592"/>
            <ac:picMk id="6" creationId="{B87CF2E0-1F5B-BF04-7E67-455D468B8E0C}"/>
          </ac:picMkLst>
        </pc:picChg>
      </pc:sldChg>
      <pc:sldChg chg="delSp add mod">
        <pc:chgData name="Radim Boháč" userId="e5098a9a-6a28-40ce-ac6e-47e9b8c9add8" providerId="ADAL" clId="{3C68B442-2FDF-4C38-A587-BCD6DAA3F15C}" dt="2023-04-20T21:20:39.167" v="12" actId="478"/>
        <pc:sldMkLst>
          <pc:docMk/>
          <pc:sldMk cId="1345410075" sldId="593"/>
        </pc:sldMkLst>
        <pc:spChg chg="del">
          <ac:chgData name="Radim Boháč" userId="e5098a9a-6a28-40ce-ac6e-47e9b8c9add8" providerId="ADAL" clId="{3C68B442-2FDF-4C38-A587-BCD6DAA3F15C}" dt="2023-04-20T21:20:37.993" v="11" actId="478"/>
          <ac:spMkLst>
            <pc:docMk/>
            <pc:sldMk cId="1345410075" sldId="593"/>
            <ac:spMk id="3" creationId="{92AF60A9-54F4-76A8-E456-A041245AE6E7}"/>
          </ac:spMkLst>
        </pc:spChg>
        <pc:spChg chg="del">
          <ac:chgData name="Radim Boháč" userId="e5098a9a-6a28-40ce-ac6e-47e9b8c9add8" providerId="ADAL" clId="{3C68B442-2FDF-4C38-A587-BCD6DAA3F15C}" dt="2023-04-20T21:20:31.888" v="9" actId="478"/>
          <ac:spMkLst>
            <pc:docMk/>
            <pc:sldMk cId="1345410075" sldId="593"/>
            <ac:spMk id="7" creationId="{9E776895-B7A2-CC88-589C-AE86FB16527F}"/>
          </ac:spMkLst>
        </pc:spChg>
        <pc:spChg chg="del">
          <ac:chgData name="Radim Boháč" userId="e5098a9a-6a28-40ce-ac6e-47e9b8c9add8" providerId="ADAL" clId="{3C68B442-2FDF-4C38-A587-BCD6DAA3F15C}" dt="2023-04-20T21:20:29.536" v="8" actId="478"/>
          <ac:spMkLst>
            <pc:docMk/>
            <pc:sldMk cId="1345410075" sldId="593"/>
            <ac:spMk id="8" creationId="{52CD2559-E6AD-8ADE-58A5-519C1B563780}"/>
          </ac:spMkLst>
        </pc:spChg>
        <pc:spChg chg="del">
          <ac:chgData name="Radim Boháč" userId="e5098a9a-6a28-40ce-ac6e-47e9b8c9add8" providerId="ADAL" clId="{3C68B442-2FDF-4C38-A587-BCD6DAA3F15C}" dt="2023-04-20T21:20:28.242" v="7" actId="478"/>
          <ac:spMkLst>
            <pc:docMk/>
            <pc:sldMk cId="1345410075" sldId="593"/>
            <ac:spMk id="9" creationId="{52673ADB-F017-A93D-DACE-CDC08B86475E}"/>
          </ac:spMkLst>
        </pc:spChg>
        <pc:picChg chg="del">
          <ac:chgData name="Radim Boháč" userId="e5098a9a-6a28-40ce-ac6e-47e9b8c9add8" providerId="ADAL" clId="{3C68B442-2FDF-4C38-A587-BCD6DAA3F15C}" dt="2023-04-20T21:20:39.167" v="12" actId="478"/>
          <ac:picMkLst>
            <pc:docMk/>
            <pc:sldMk cId="1345410075" sldId="593"/>
            <ac:picMk id="6" creationId="{CEDAAD24-E009-B44C-1E3F-AE932F6AB0E9}"/>
          </ac:picMkLst>
        </pc:picChg>
        <pc:picChg chg="del">
          <ac:chgData name="Radim Boháč" userId="e5098a9a-6a28-40ce-ac6e-47e9b8c9add8" providerId="ADAL" clId="{3C68B442-2FDF-4C38-A587-BCD6DAA3F15C}" dt="2023-04-20T21:20:33.608" v="10" actId="478"/>
          <ac:picMkLst>
            <pc:docMk/>
            <pc:sldMk cId="1345410075" sldId="593"/>
            <ac:picMk id="10" creationId="{00000000-0000-0000-0000-000000000000}"/>
          </ac:picMkLst>
        </pc:picChg>
      </pc:sldChg>
      <pc:sldChg chg="addSp delSp modSp add mod setBg">
        <pc:chgData name="Radim Boháč" userId="e5098a9a-6a28-40ce-ac6e-47e9b8c9add8" providerId="ADAL" clId="{3C68B442-2FDF-4C38-A587-BCD6DAA3F15C}" dt="2023-04-20T21:24:47.519" v="41"/>
        <pc:sldMkLst>
          <pc:docMk/>
          <pc:sldMk cId="587731034" sldId="594"/>
        </pc:sldMkLst>
        <pc:spChg chg="del">
          <ac:chgData name="Radim Boháč" userId="e5098a9a-6a28-40ce-ac6e-47e9b8c9add8" providerId="ADAL" clId="{3C68B442-2FDF-4C38-A587-BCD6DAA3F15C}" dt="2023-04-20T21:23:41.863" v="29" actId="478"/>
          <ac:spMkLst>
            <pc:docMk/>
            <pc:sldMk cId="587731034" sldId="594"/>
            <ac:spMk id="2" creationId="{D07FEA68-5791-497A-AEE0-AD22E4D52440}"/>
          </ac:spMkLst>
        </pc:spChg>
        <pc:spChg chg="add del mod">
          <ac:chgData name="Radim Boháč" userId="e5098a9a-6a28-40ce-ac6e-47e9b8c9add8" providerId="ADAL" clId="{3C68B442-2FDF-4C38-A587-BCD6DAA3F15C}" dt="2023-04-20T21:23:44.561" v="30" actId="478"/>
          <ac:spMkLst>
            <pc:docMk/>
            <pc:sldMk cId="587731034" sldId="594"/>
            <ac:spMk id="6" creationId="{7158ED2A-0A76-9A27-1C0A-A5F8D4420B94}"/>
          </ac:spMkLst>
        </pc:spChg>
        <pc:spChg chg="add mod">
          <ac:chgData name="Radim Boháč" userId="e5098a9a-6a28-40ce-ac6e-47e9b8c9add8" providerId="ADAL" clId="{3C68B442-2FDF-4C38-A587-BCD6DAA3F15C}" dt="2023-04-20T21:24:47.519" v="41"/>
          <ac:spMkLst>
            <pc:docMk/>
            <pc:sldMk cId="587731034" sldId="594"/>
            <ac:spMk id="7" creationId="{299584FB-FF25-C41F-8920-184FBF4D7C14}"/>
          </ac:spMkLst>
        </pc:spChg>
        <pc:picChg chg="del">
          <ac:chgData name="Radim Boháč" userId="e5098a9a-6a28-40ce-ac6e-47e9b8c9add8" providerId="ADAL" clId="{3C68B442-2FDF-4C38-A587-BCD6DAA3F15C}" dt="2023-04-20T21:23:38.640" v="28" actId="478"/>
          <ac:picMkLst>
            <pc:docMk/>
            <pc:sldMk cId="587731034" sldId="594"/>
            <ac:picMk id="5" creationId="{D3FB04E4-57F2-457C-AC95-A8B1C6A300AB}"/>
          </ac:picMkLst>
        </pc:picChg>
        <pc:picChg chg="add mod">
          <ac:chgData name="Radim Boháč" userId="e5098a9a-6a28-40ce-ac6e-47e9b8c9add8" providerId="ADAL" clId="{3C68B442-2FDF-4C38-A587-BCD6DAA3F15C}" dt="2023-04-20T21:24:47.519" v="41"/>
          <ac:picMkLst>
            <pc:docMk/>
            <pc:sldMk cId="587731034" sldId="594"/>
            <ac:picMk id="8" creationId="{0D61EBF8-6B9D-4376-1AFE-BED700E56C26}"/>
          </ac:picMkLst>
        </pc:picChg>
      </pc:sldChg>
      <pc:sldChg chg="addSp modSp add setBg">
        <pc:chgData name="Radim Boháč" userId="e5098a9a-6a28-40ce-ac6e-47e9b8c9add8" providerId="ADAL" clId="{3C68B442-2FDF-4C38-A587-BCD6DAA3F15C}" dt="2023-04-20T21:25:43.165" v="49"/>
        <pc:sldMkLst>
          <pc:docMk/>
          <pc:sldMk cId="3222871499" sldId="595"/>
        </pc:sldMkLst>
        <pc:spChg chg="add mod">
          <ac:chgData name="Radim Boháč" userId="e5098a9a-6a28-40ce-ac6e-47e9b8c9add8" providerId="ADAL" clId="{3C68B442-2FDF-4C38-A587-BCD6DAA3F15C}" dt="2023-04-20T21:25:31.456" v="48"/>
          <ac:spMkLst>
            <pc:docMk/>
            <pc:sldMk cId="3222871499" sldId="595"/>
            <ac:spMk id="2" creationId="{2A6D26C9-7625-0848-EF2C-D586B735628F}"/>
          </ac:spMkLst>
        </pc:spChg>
        <pc:picChg chg="add mod">
          <ac:chgData name="Radim Boháč" userId="e5098a9a-6a28-40ce-ac6e-47e9b8c9add8" providerId="ADAL" clId="{3C68B442-2FDF-4C38-A587-BCD6DAA3F15C}" dt="2023-04-20T21:25:31.456" v="48"/>
          <ac:picMkLst>
            <pc:docMk/>
            <pc:sldMk cId="3222871499" sldId="595"/>
            <ac:picMk id="3" creationId="{9E54D690-696B-3515-814F-70B5B4C8C1AE}"/>
          </ac:picMkLst>
        </pc:picChg>
      </pc:sldChg>
      <pc:sldChg chg="addSp modSp add ord setBg">
        <pc:chgData name="Radim Boháč" userId="e5098a9a-6a28-40ce-ac6e-47e9b8c9add8" providerId="ADAL" clId="{3C68B442-2FDF-4C38-A587-BCD6DAA3F15C}" dt="2023-04-20T21:24:18.045" v="36"/>
        <pc:sldMkLst>
          <pc:docMk/>
          <pc:sldMk cId="3113198617" sldId="596"/>
        </pc:sldMkLst>
        <pc:spChg chg="add mod">
          <ac:chgData name="Radim Boháč" userId="e5098a9a-6a28-40ce-ac6e-47e9b8c9add8" providerId="ADAL" clId="{3C68B442-2FDF-4C38-A587-BCD6DAA3F15C}" dt="2023-04-20T21:24:03.786" v="33"/>
          <ac:spMkLst>
            <pc:docMk/>
            <pc:sldMk cId="3113198617" sldId="596"/>
            <ac:spMk id="2" creationId="{7B025386-B0D3-B27A-F110-365BB9C7DEE6}"/>
          </ac:spMkLst>
        </pc:spChg>
        <pc:picChg chg="add mod">
          <ac:chgData name="Radim Boháč" userId="e5098a9a-6a28-40ce-ac6e-47e9b8c9add8" providerId="ADAL" clId="{3C68B442-2FDF-4C38-A587-BCD6DAA3F15C}" dt="2023-04-20T21:24:03.786" v="33"/>
          <ac:picMkLst>
            <pc:docMk/>
            <pc:sldMk cId="3113198617" sldId="596"/>
            <ac:picMk id="3" creationId="{4ADC0D35-BD9F-EE8E-A17D-75E3C51AE58C}"/>
          </ac:picMkLst>
        </pc:picChg>
      </pc:sldChg>
      <pc:sldChg chg="delSp add mod setBg">
        <pc:chgData name="Radim Boháč" userId="e5098a9a-6a28-40ce-ac6e-47e9b8c9add8" providerId="ADAL" clId="{3C68B442-2FDF-4C38-A587-BCD6DAA3F15C}" dt="2023-04-20T21:29:35.329" v="61"/>
        <pc:sldMkLst>
          <pc:docMk/>
          <pc:sldMk cId="2015772245" sldId="598"/>
        </pc:sldMkLst>
        <pc:spChg chg="del">
          <ac:chgData name="Radim Boháč" userId="e5098a9a-6a28-40ce-ac6e-47e9b8c9add8" providerId="ADAL" clId="{3C68B442-2FDF-4C38-A587-BCD6DAA3F15C}" dt="2023-04-20T21:29:24.313" v="59" actId="478"/>
          <ac:spMkLst>
            <pc:docMk/>
            <pc:sldMk cId="2015772245" sldId="598"/>
            <ac:spMk id="3" creationId="{608FC208-129A-F685-9846-C02728D9EB0B}"/>
          </ac:spMkLst>
        </pc:spChg>
        <pc:spChg chg="del">
          <ac:chgData name="Radim Boháč" userId="e5098a9a-6a28-40ce-ac6e-47e9b8c9add8" providerId="ADAL" clId="{3C68B442-2FDF-4C38-A587-BCD6DAA3F15C}" dt="2023-04-20T21:29:22.337" v="58" actId="478"/>
          <ac:spMkLst>
            <pc:docMk/>
            <pc:sldMk cId="2015772245" sldId="598"/>
            <ac:spMk id="7" creationId="{C1B47BA8-D164-7B85-74DC-CA368914B69A}"/>
          </ac:spMkLst>
        </pc:spChg>
        <pc:spChg chg="del">
          <ac:chgData name="Radim Boháč" userId="e5098a9a-6a28-40ce-ac6e-47e9b8c9add8" providerId="ADAL" clId="{3C68B442-2FDF-4C38-A587-BCD6DAA3F15C}" dt="2023-04-20T21:29:19.969" v="56" actId="478"/>
          <ac:spMkLst>
            <pc:docMk/>
            <pc:sldMk cId="2015772245" sldId="598"/>
            <ac:spMk id="8" creationId="{8B6ACDC9-CFD3-1475-01A6-AE32F66228E0}"/>
          </ac:spMkLst>
        </pc:spChg>
        <pc:spChg chg="del">
          <ac:chgData name="Radim Boháč" userId="e5098a9a-6a28-40ce-ac6e-47e9b8c9add8" providerId="ADAL" clId="{3C68B442-2FDF-4C38-A587-BCD6DAA3F15C}" dt="2023-04-20T21:29:21.089" v="57" actId="478"/>
          <ac:spMkLst>
            <pc:docMk/>
            <pc:sldMk cId="2015772245" sldId="598"/>
            <ac:spMk id="9" creationId="{4043D9B7-3B83-AD19-86DB-622C0AC64870}"/>
          </ac:spMkLst>
        </pc:spChg>
        <pc:picChg chg="del">
          <ac:chgData name="Radim Boháč" userId="e5098a9a-6a28-40ce-ac6e-47e9b8c9add8" providerId="ADAL" clId="{3C68B442-2FDF-4C38-A587-BCD6DAA3F15C}" dt="2023-04-20T21:29:26.086" v="60" actId="478"/>
          <ac:picMkLst>
            <pc:docMk/>
            <pc:sldMk cId="2015772245" sldId="598"/>
            <ac:picMk id="6" creationId="{23A71372-E5FC-A9D2-18DD-42D4661C9515}"/>
          </ac:picMkLst>
        </pc:picChg>
        <pc:picChg chg="del">
          <ac:chgData name="Radim Boháč" userId="e5098a9a-6a28-40ce-ac6e-47e9b8c9add8" providerId="ADAL" clId="{3C68B442-2FDF-4C38-A587-BCD6DAA3F15C}" dt="2023-04-20T21:29:16.858" v="55" actId="478"/>
          <ac:picMkLst>
            <pc:docMk/>
            <pc:sldMk cId="2015772245" sldId="598"/>
            <ac:picMk id="10" creationId="{00000000-0000-0000-0000-000000000000}"/>
          </ac:picMkLst>
        </pc:picChg>
      </pc:sldChg>
      <pc:sldChg chg="delSp add mod setBg">
        <pc:chgData name="Radim Boháč" userId="e5098a9a-6a28-40ce-ac6e-47e9b8c9add8" providerId="ADAL" clId="{3C68B442-2FDF-4C38-A587-BCD6DAA3F15C}" dt="2023-04-20T21:29:53.056" v="68"/>
        <pc:sldMkLst>
          <pc:docMk/>
          <pc:sldMk cId="3032199663" sldId="599"/>
        </pc:sldMkLst>
        <pc:spChg chg="del">
          <ac:chgData name="Radim Boháč" userId="e5098a9a-6a28-40ce-ac6e-47e9b8c9add8" providerId="ADAL" clId="{3C68B442-2FDF-4C38-A587-BCD6DAA3F15C}" dt="2023-04-20T21:29:47.015" v="66" actId="478"/>
          <ac:spMkLst>
            <pc:docMk/>
            <pc:sldMk cId="3032199663" sldId="599"/>
            <ac:spMk id="3" creationId="{608FC208-129A-F685-9846-C02728D9EB0B}"/>
          </ac:spMkLst>
        </pc:spChg>
        <pc:spChg chg="del">
          <ac:chgData name="Radim Boháč" userId="e5098a9a-6a28-40ce-ac6e-47e9b8c9add8" providerId="ADAL" clId="{3C68B442-2FDF-4C38-A587-BCD6DAA3F15C}" dt="2023-04-20T21:29:40.500" v="64" actId="478"/>
          <ac:spMkLst>
            <pc:docMk/>
            <pc:sldMk cId="3032199663" sldId="599"/>
            <ac:spMk id="7" creationId="{C1B47BA8-D164-7B85-74DC-CA368914B69A}"/>
          </ac:spMkLst>
        </pc:spChg>
        <pc:spChg chg="del">
          <ac:chgData name="Radim Boháč" userId="e5098a9a-6a28-40ce-ac6e-47e9b8c9add8" providerId="ADAL" clId="{3C68B442-2FDF-4C38-A587-BCD6DAA3F15C}" dt="2023-04-20T21:29:39.545" v="63" actId="478"/>
          <ac:spMkLst>
            <pc:docMk/>
            <pc:sldMk cId="3032199663" sldId="599"/>
            <ac:spMk id="8" creationId="{8B6ACDC9-CFD3-1475-01A6-AE32F66228E0}"/>
          </ac:spMkLst>
        </pc:spChg>
        <pc:spChg chg="del">
          <ac:chgData name="Radim Boháč" userId="e5098a9a-6a28-40ce-ac6e-47e9b8c9add8" providerId="ADAL" clId="{3C68B442-2FDF-4C38-A587-BCD6DAA3F15C}" dt="2023-04-20T21:29:38.625" v="62" actId="478"/>
          <ac:spMkLst>
            <pc:docMk/>
            <pc:sldMk cId="3032199663" sldId="599"/>
            <ac:spMk id="9" creationId="{4043D9B7-3B83-AD19-86DB-622C0AC64870}"/>
          </ac:spMkLst>
        </pc:spChg>
        <pc:picChg chg="del">
          <ac:chgData name="Radim Boháč" userId="e5098a9a-6a28-40ce-ac6e-47e9b8c9add8" providerId="ADAL" clId="{3C68B442-2FDF-4C38-A587-BCD6DAA3F15C}" dt="2023-04-20T21:29:48.860" v="67" actId="478"/>
          <ac:picMkLst>
            <pc:docMk/>
            <pc:sldMk cId="3032199663" sldId="599"/>
            <ac:picMk id="6" creationId="{23A71372-E5FC-A9D2-18DD-42D4661C9515}"/>
          </ac:picMkLst>
        </pc:picChg>
        <pc:picChg chg="del">
          <ac:chgData name="Radim Boháč" userId="e5098a9a-6a28-40ce-ac6e-47e9b8c9add8" providerId="ADAL" clId="{3C68B442-2FDF-4C38-A587-BCD6DAA3F15C}" dt="2023-04-20T21:29:41.450" v="65" actId="478"/>
          <ac:picMkLst>
            <pc:docMk/>
            <pc:sldMk cId="3032199663" sldId="599"/>
            <ac:picMk id="10" creationId="{00000000-0000-0000-0000-000000000000}"/>
          </ac:picMkLst>
        </pc:picChg>
      </pc:sldChg>
      <pc:sldMasterChg chg="delSldLayout">
        <pc:chgData name="Radim Boháč" userId="e5098a9a-6a28-40ce-ac6e-47e9b8c9add8" providerId="ADAL" clId="{3C68B442-2FDF-4C38-A587-BCD6DAA3F15C}" dt="2023-04-20T21:19:30.798" v="0" actId="47"/>
        <pc:sldMasterMkLst>
          <pc:docMk/>
          <pc:sldMasterMk cId="2019028084" sldId="2147483648"/>
        </pc:sldMasterMkLst>
        <pc:sldLayoutChg chg="del">
          <pc:chgData name="Radim Boháč" userId="e5098a9a-6a28-40ce-ac6e-47e9b8c9add8" providerId="ADAL" clId="{3C68B442-2FDF-4C38-A587-BCD6DAA3F15C}" dt="2023-04-20T21:19:30.798" v="0" actId="47"/>
          <pc:sldLayoutMkLst>
            <pc:docMk/>
            <pc:sldMasterMk cId="2019028084" sldId="2147483648"/>
            <pc:sldLayoutMk cId="431352222" sldId="2147483660"/>
          </pc:sldLayoutMkLst>
        </pc:sldLayoutChg>
      </pc:sldMasterChg>
    </pc:docChg>
  </pc:docChgLst>
  <pc:docChgLst>
    <pc:chgData name="Radim Boháč" userId="e5098a9a-6a28-40ce-ac6e-47e9b8c9add8" providerId="ADAL" clId="{EEE372BC-4BD4-4618-82A2-035A4979A8AE}"/>
    <pc:docChg chg="undo custSel addSld delSld modSld">
      <pc:chgData name="Radim Boháč" userId="e5098a9a-6a28-40ce-ac6e-47e9b8c9add8" providerId="ADAL" clId="{EEE372BC-4BD4-4618-82A2-035A4979A8AE}" dt="2022-04-17T12:04:48.553" v="66" actId="20577"/>
      <pc:docMkLst>
        <pc:docMk/>
      </pc:docMkLst>
      <pc:sldChg chg="modSp mod">
        <pc:chgData name="Radim Boháč" userId="e5098a9a-6a28-40ce-ac6e-47e9b8c9add8" providerId="ADAL" clId="{EEE372BC-4BD4-4618-82A2-035A4979A8AE}" dt="2022-04-17T07:26:35.427" v="2" actId="20577"/>
        <pc:sldMkLst>
          <pc:docMk/>
          <pc:sldMk cId="4086439368" sldId="256"/>
        </pc:sldMkLst>
        <pc:spChg chg="mod">
          <ac:chgData name="Radim Boháč" userId="e5098a9a-6a28-40ce-ac6e-47e9b8c9add8" providerId="ADAL" clId="{EEE372BC-4BD4-4618-82A2-035A4979A8AE}" dt="2022-04-17T07:26:35.427" v="2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EEE372BC-4BD4-4618-82A2-035A4979A8AE}" dt="2022-04-17T12:04:48.553" v="66" actId="20577"/>
        <pc:sldMkLst>
          <pc:docMk/>
          <pc:sldMk cId="956894553" sldId="366"/>
        </pc:sldMkLst>
        <pc:spChg chg="mod">
          <ac:chgData name="Radim Boháč" userId="e5098a9a-6a28-40ce-ac6e-47e9b8c9add8" providerId="ADAL" clId="{EEE372BC-4BD4-4618-82A2-035A4979A8AE}" dt="2022-04-17T12:04:48.553" v="66" actId="20577"/>
          <ac:spMkLst>
            <pc:docMk/>
            <pc:sldMk cId="956894553" sldId="366"/>
            <ac:spMk id="3" creationId="{F24301BC-71E4-4A67-97E7-DA74E975611B}"/>
          </ac:spMkLst>
        </pc:spChg>
      </pc:sldChg>
      <pc:sldChg chg="add">
        <pc:chgData name="Radim Boháč" userId="e5098a9a-6a28-40ce-ac6e-47e9b8c9add8" providerId="ADAL" clId="{EEE372BC-4BD4-4618-82A2-035A4979A8AE}" dt="2022-04-17T07:27:02.214" v="3"/>
        <pc:sldMkLst>
          <pc:docMk/>
          <pc:sldMk cId="3349152542" sldId="368"/>
        </pc:sldMkLst>
      </pc:sldChg>
      <pc:sldChg chg="modSp mod">
        <pc:chgData name="Radim Boháč" userId="e5098a9a-6a28-40ce-ac6e-47e9b8c9add8" providerId="ADAL" clId="{EEE372BC-4BD4-4618-82A2-035A4979A8AE}" dt="2022-04-17T07:29:59.097" v="11" actId="400"/>
        <pc:sldMkLst>
          <pc:docMk/>
          <pc:sldMk cId="2042449973" sldId="482"/>
        </pc:sldMkLst>
        <pc:spChg chg="mod">
          <ac:chgData name="Radim Boháč" userId="e5098a9a-6a28-40ce-ac6e-47e9b8c9add8" providerId="ADAL" clId="{EEE372BC-4BD4-4618-82A2-035A4979A8AE}" dt="2022-04-17T07:29:59.097" v="11" actId="400"/>
          <ac:spMkLst>
            <pc:docMk/>
            <pc:sldMk cId="2042449973" sldId="482"/>
            <ac:spMk id="67" creationId="{55CEEE10-79FB-495E-AF36-E2EA6CE0C08C}"/>
          </ac:spMkLst>
        </pc:spChg>
      </pc:sldChg>
      <pc:sldChg chg="addSp delSp mod">
        <pc:chgData name="Radim Boháč" userId="e5098a9a-6a28-40ce-ac6e-47e9b8c9add8" providerId="ADAL" clId="{EEE372BC-4BD4-4618-82A2-035A4979A8AE}" dt="2022-04-17T07:52:10.225" v="51" actId="478"/>
        <pc:sldMkLst>
          <pc:docMk/>
          <pc:sldMk cId="917647426" sldId="492"/>
        </pc:sldMkLst>
        <pc:picChg chg="add del">
          <ac:chgData name="Radim Boháč" userId="e5098a9a-6a28-40ce-ac6e-47e9b8c9add8" providerId="ADAL" clId="{EEE372BC-4BD4-4618-82A2-035A4979A8AE}" dt="2022-04-17T07:52:10.225" v="51" actId="478"/>
          <ac:picMkLst>
            <pc:docMk/>
            <pc:sldMk cId="917647426" sldId="492"/>
            <ac:picMk id="5" creationId="{C02B1770-98EE-4430-9068-3931330A38F3}"/>
          </ac:picMkLst>
        </pc:picChg>
        <pc:picChg chg="add del">
          <ac:chgData name="Radim Boháč" userId="e5098a9a-6a28-40ce-ac6e-47e9b8c9add8" providerId="ADAL" clId="{EEE372BC-4BD4-4618-82A2-035A4979A8AE}" dt="2022-04-17T07:51:38.951" v="44" actId="22"/>
          <ac:picMkLst>
            <pc:docMk/>
            <pc:sldMk cId="917647426" sldId="492"/>
            <ac:picMk id="8" creationId="{9FC6ABA9-0EAF-4E1E-9DBF-87AE643C68AF}"/>
          </ac:picMkLst>
        </pc:picChg>
      </pc:sldChg>
      <pc:sldChg chg="modSp mod">
        <pc:chgData name="Radim Boháč" userId="e5098a9a-6a28-40ce-ac6e-47e9b8c9add8" providerId="ADAL" clId="{EEE372BC-4BD4-4618-82A2-035A4979A8AE}" dt="2022-04-17T07:34:56.168" v="13" actId="6549"/>
        <pc:sldMkLst>
          <pc:docMk/>
          <pc:sldMk cId="1164125471" sldId="506"/>
        </pc:sldMkLst>
        <pc:spChg chg="mod">
          <ac:chgData name="Radim Boháč" userId="e5098a9a-6a28-40ce-ac6e-47e9b8c9add8" providerId="ADAL" clId="{EEE372BC-4BD4-4618-82A2-035A4979A8AE}" dt="2022-04-17T07:34:56.168" v="13" actId="6549"/>
          <ac:spMkLst>
            <pc:docMk/>
            <pc:sldMk cId="1164125471" sldId="50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EEE372BC-4BD4-4618-82A2-035A4979A8AE}" dt="2022-04-17T07:36:33.836" v="21" actId="6549"/>
        <pc:sldMkLst>
          <pc:docMk/>
          <pc:sldMk cId="2383440091" sldId="508"/>
        </pc:sldMkLst>
        <pc:spChg chg="mod">
          <ac:chgData name="Radim Boháč" userId="e5098a9a-6a28-40ce-ac6e-47e9b8c9add8" providerId="ADAL" clId="{EEE372BC-4BD4-4618-82A2-035A4979A8AE}" dt="2022-04-17T07:36:33.836" v="21" actId="6549"/>
          <ac:spMkLst>
            <pc:docMk/>
            <pc:sldMk cId="2383440091" sldId="508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EEE372BC-4BD4-4618-82A2-035A4979A8AE}" dt="2022-04-17T07:37:22.526" v="27" actId="20577"/>
        <pc:sldMkLst>
          <pc:docMk/>
          <pc:sldMk cId="3267395519" sldId="509"/>
        </pc:sldMkLst>
        <pc:spChg chg="mod">
          <ac:chgData name="Radim Boháč" userId="e5098a9a-6a28-40ce-ac6e-47e9b8c9add8" providerId="ADAL" clId="{EEE372BC-4BD4-4618-82A2-035A4979A8AE}" dt="2022-04-17T07:37:22.526" v="27" actId="20577"/>
          <ac:spMkLst>
            <pc:docMk/>
            <pc:sldMk cId="3267395519" sldId="50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EEE372BC-4BD4-4618-82A2-035A4979A8AE}" dt="2022-04-17T11:59:43.916" v="60" actId="20577"/>
        <pc:sldMkLst>
          <pc:docMk/>
          <pc:sldMk cId="3596218806" sldId="537"/>
        </pc:sldMkLst>
        <pc:spChg chg="mod">
          <ac:chgData name="Radim Boháč" userId="e5098a9a-6a28-40ce-ac6e-47e9b8c9add8" providerId="ADAL" clId="{EEE372BC-4BD4-4618-82A2-035A4979A8AE}" dt="2022-04-17T11:59:43.916" v="60" actId="20577"/>
          <ac:spMkLst>
            <pc:docMk/>
            <pc:sldMk cId="3596218806" sldId="537"/>
            <ac:spMk id="3" creationId="{FA8CC2E3-78C7-401D-8B6F-791D7C471981}"/>
          </ac:spMkLst>
        </pc:spChg>
      </pc:sldChg>
      <pc:sldChg chg="addSp delSp modSp mod">
        <pc:chgData name="Radim Boháč" userId="e5098a9a-6a28-40ce-ac6e-47e9b8c9add8" providerId="ADAL" clId="{EEE372BC-4BD4-4618-82A2-035A4979A8AE}" dt="2022-04-17T07:49:41.788" v="32" actId="1076"/>
        <pc:sldMkLst>
          <pc:docMk/>
          <pc:sldMk cId="140285835" sldId="565"/>
        </pc:sldMkLst>
        <pc:picChg chg="del">
          <ac:chgData name="Radim Boháč" userId="e5098a9a-6a28-40ce-ac6e-47e9b8c9add8" providerId="ADAL" clId="{EEE372BC-4BD4-4618-82A2-035A4979A8AE}" dt="2022-04-17T07:49:27.350" v="28" actId="478"/>
          <ac:picMkLst>
            <pc:docMk/>
            <pc:sldMk cId="140285835" sldId="565"/>
            <ac:picMk id="5" creationId="{B2A2FF87-FFF9-4A29-9D0F-2E7985FE8DCA}"/>
          </ac:picMkLst>
        </pc:picChg>
        <pc:picChg chg="add mod">
          <ac:chgData name="Radim Boháč" userId="e5098a9a-6a28-40ce-ac6e-47e9b8c9add8" providerId="ADAL" clId="{EEE372BC-4BD4-4618-82A2-035A4979A8AE}" dt="2022-04-17T07:49:41.788" v="32" actId="1076"/>
          <ac:picMkLst>
            <pc:docMk/>
            <pc:sldMk cId="140285835" sldId="565"/>
            <ac:picMk id="6" creationId="{F4FE5810-DBC5-4898-8318-CEA086E47AF2}"/>
          </ac:picMkLst>
        </pc:picChg>
      </pc:sldChg>
      <pc:sldChg chg="del">
        <pc:chgData name="Radim Boháč" userId="e5098a9a-6a28-40ce-ac6e-47e9b8c9add8" providerId="ADAL" clId="{EEE372BC-4BD4-4618-82A2-035A4979A8AE}" dt="2022-04-17T07:55:17.789" v="52" actId="47"/>
        <pc:sldMkLst>
          <pc:docMk/>
          <pc:sldMk cId="886254681" sldId="567"/>
        </pc:sldMkLst>
      </pc:sldChg>
      <pc:sldChg chg="addSp delSp modSp add mod setBg">
        <pc:chgData name="Radim Boháč" userId="e5098a9a-6a28-40ce-ac6e-47e9b8c9add8" providerId="ADAL" clId="{EEE372BC-4BD4-4618-82A2-035A4979A8AE}" dt="2022-04-17T07:50:23.900" v="41"/>
        <pc:sldMkLst>
          <pc:docMk/>
          <pc:sldMk cId="1629242514" sldId="570"/>
        </pc:sldMkLst>
        <pc:picChg chg="add mod">
          <ac:chgData name="Radim Boháč" userId="e5098a9a-6a28-40ce-ac6e-47e9b8c9add8" providerId="ADAL" clId="{EEE372BC-4BD4-4618-82A2-035A4979A8AE}" dt="2022-04-17T07:50:14.005" v="40" actId="1076"/>
          <ac:picMkLst>
            <pc:docMk/>
            <pc:sldMk cId="1629242514" sldId="570"/>
            <ac:picMk id="5" creationId="{75C01C83-B2A1-4CA3-BB6C-AE92E050F137}"/>
          </ac:picMkLst>
        </pc:picChg>
        <pc:picChg chg="del">
          <ac:chgData name="Radim Boháč" userId="e5098a9a-6a28-40ce-ac6e-47e9b8c9add8" providerId="ADAL" clId="{EEE372BC-4BD4-4618-82A2-035A4979A8AE}" dt="2022-04-17T07:49:46.932" v="34" actId="478"/>
          <ac:picMkLst>
            <pc:docMk/>
            <pc:sldMk cId="1629242514" sldId="570"/>
            <ac:picMk id="6" creationId="{F4FE5810-DBC5-4898-8318-CEA086E47AF2}"/>
          </ac:picMkLst>
        </pc:picChg>
      </pc:sldChg>
      <pc:sldChg chg="delSp modSp add mod setBg">
        <pc:chgData name="Radim Boháč" userId="e5098a9a-6a28-40ce-ac6e-47e9b8c9add8" providerId="ADAL" clId="{EEE372BC-4BD4-4618-82A2-035A4979A8AE}" dt="2022-04-17T07:52:04.235" v="50"/>
        <pc:sldMkLst>
          <pc:docMk/>
          <pc:sldMk cId="2476357890" sldId="571"/>
        </pc:sldMkLst>
        <pc:picChg chg="mod">
          <ac:chgData name="Radim Boháč" userId="e5098a9a-6a28-40ce-ac6e-47e9b8c9add8" providerId="ADAL" clId="{EEE372BC-4BD4-4618-82A2-035A4979A8AE}" dt="2022-04-17T07:51:56.561" v="49" actId="1076"/>
          <ac:picMkLst>
            <pc:docMk/>
            <pc:sldMk cId="2476357890" sldId="571"/>
            <ac:picMk id="5" creationId="{C02B1770-98EE-4430-9068-3931330A38F3}"/>
          </ac:picMkLst>
        </pc:picChg>
        <pc:picChg chg="del">
          <ac:chgData name="Radim Boháč" userId="e5098a9a-6a28-40ce-ac6e-47e9b8c9add8" providerId="ADAL" clId="{EEE372BC-4BD4-4618-82A2-035A4979A8AE}" dt="2022-04-17T07:51:45.017" v="46" actId="478"/>
          <ac:picMkLst>
            <pc:docMk/>
            <pc:sldMk cId="2476357890" sldId="571"/>
            <ac:picMk id="6" creationId="{124B1A42-2991-41EF-BB04-3930127B0EB0}"/>
          </ac:picMkLst>
        </pc:picChg>
      </pc:sldChg>
    </pc:docChg>
  </pc:docChgLst>
  <pc:docChgLst>
    <pc:chgData name="Radim Boháč" userId="e5098a9a-6a28-40ce-ac6e-47e9b8c9add8" providerId="ADAL" clId="{6A6FFD87-5252-4FC8-8E43-72F76260F990}"/>
    <pc:docChg chg="modSld">
      <pc:chgData name="Radim Boháč" userId="e5098a9a-6a28-40ce-ac6e-47e9b8c9add8" providerId="ADAL" clId="{6A6FFD87-5252-4FC8-8E43-72F76260F990}" dt="2023-04-23T18:42:21.530" v="0"/>
      <pc:docMkLst>
        <pc:docMk/>
      </pc:docMkLst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086439368" sldId="25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086439368" sldId="256"/>
            <ac:picMk id="33" creationId="{357DA645-D43D-91AA-2E2F-9B4F0FE6120C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188188334" sldId="25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188188334" sldId="257"/>
            <ac:picMk id="41" creationId="{B23B4CE9-E934-7AF4-7C5B-991CD873677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961006813" sldId="311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961006813" sldId="311"/>
            <ac:picMk id="12" creationId="{B9963162-7655-15AA-D3B8-55F06B56ABE1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956894553" sldId="36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956894553" sldId="366"/>
            <ac:picMk id="10" creationId="{E5B5E3DA-BB0E-9AD2-CB26-51BFF0D952FB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180444911" sldId="36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180444911" sldId="367"/>
            <ac:picMk id="15" creationId="{6822E951-6AAF-7F95-302A-59C6B897F5D0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022118116" sldId="479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022118116" sldId="479"/>
            <ac:picMk id="18" creationId="{40347EB4-9302-B1BC-4ACC-19891161F0D6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740285494" sldId="480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740285494" sldId="480"/>
            <ac:picMk id="16" creationId="{97A8645C-39A2-8395-6B0B-ACD799F43839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077920817" sldId="481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077920817" sldId="481"/>
            <ac:picMk id="14" creationId="{A9765FD6-7244-AB3C-FD9F-B5704B0AB89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196604338" sldId="483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196604338" sldId="483"/>
            <ac:picMk id="10" creationId="{64FA7609-DBA9-88DC-ACA0-451B7903624F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188789684" sldId="484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188789684" sldId="484"/>
            <ac:picMk id="11" creationId="{2FCA385A-78BB-E190-2187-4577B01BCC0B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685932116" sldId="485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685932116" sldId="485"/>
            <ac:picMk id="10" creationId="{40A074D7-BD70-30AF-E42F-C94105BC17A3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483155413" sldId="48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483155413" sldId="486"/>
            <ac:picMk id="10" creationId="{522AA18E-93C1-D261-8626-01F0C51202C7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046118045" sldId="48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046118045" sldId="487"/>
            <ac:picMk id="12" creationId="{2F84AD4E-7F35-3135-47A0-3213F39E4F08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917647426" sldId="492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917647426" sldId="492"/>
            <ac:picMk id="14" creationId="{D9C1DFED-A7A7-83BA-91DA-DFC3A655B3D3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448433366" sldId="494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448433366" sldId="494"/>
            <ac:picMk id="12" creationId="{0F819362-0BE3-A570-D1B7-60971646896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909429414" sldId="501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909429414" sldId="501"/>
            <ac:picMk id="18" creationId="{5F82ACA1-C0C6-67BE-6E0D-3AC9E32F43AD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626834539" sldId="502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626834539" sldId="502"/>
            <ac:picMk id="12" creationId="{B90D6DC3-81BA-7DDF-B426-A7D21B98E79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002324593" sldId="503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002324593" sldId="503"/>
            <ac:picMk id="15" creationId="{1B10D403-D330-38E6-9156-CCDE8D801BE6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164125471" sldId="50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164125471" sldId="506"/>
            <ac:picMk id="11" creationId="{430DBC76-8CAD-EBC6-2821-FC75FC3608C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891524878" sldId="50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891524878" sldId="507"/>
            <ac:picMk id="10" creationId="{9A5F4687-5230-A189-9B5D-DAB0EC5D8227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383440091" sldId="50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383440091" sldId="508"/>
            <ac:picMk id="11" creationId="{01DF74DC-1551-DB6A-6D1F-3FBAE39F133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267395519" sldId="509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267395519" sldId="509"/>
            <ac:picMk id="11" creationId="{82887672-2013-360D-19B2-947738D45BC0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021338283" sldId="523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021338283" sldId="523"/>
            <ac:picMk id="16" creationId="{93FCE52B-3090-DBF0-14ED-4FD0D2A8EBDF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365716332" sldId="524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365716332" sldId="524"/>
            <ac:picMk id="10" creationId="{7572C8DE-4B2E-84FE-ABA9-BF54D2A47A3D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236094184" sldId="525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236094184" sldId="525"/>
            <ac:picMk id="15" creationId="{F4CBCDB6-81DA-103E-2725-F57EFA1D3F4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588756748" sldId="52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588756748" sldId="528"/>
            <ac:picMk id="10" creationId="{AA5F4FA3-398B-D6F9-01AD-4A2BFFD3DA5B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591459722" sldId="530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591459722" sldId="530"/>
            <ac:picMk id="10" creationId="{1812CCA8-1634-647D-0841-DC56651F29A6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27172997" sldId="53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27172997" sldId="536"/>
            <ac:picMk id="15" creationId="{404A566B-D6B2-D70A-7E77-2E44BF331731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596218806" sldId="53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596218806" sldId="537"/>
            <ac:picMk id="15" creationId="{B5ED3128-EC75-E1E9-A453-DFC8ECA2CD6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574146695" sldId="545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574146695" sldId="545"/>
            <ac:picMk id="17" creationId="{B96069D2-4290-D62A-3B47-5721D05113F1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838419788" sldId="54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838419788" sldId="546"/>
            <ac:picMk id="28" creationId="{8C998A26-2462-A49C-8F23-71186509EF4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964788665" sldId="547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964788665" sldId="547"/>
            <ac:picMk id="10" creationId="{81C35A15-528E-5FCB-C5F2-59E7CD774AAA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573725614" sldId="54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573725614" sldId="548"/>
            <ac:picMk id="11" creationId="{63A2C650-2B08-F60C-33C3-40012C360C93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569208017" sldId="55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569208017" sldId="558"/>
            <ac:picMk id="10" creationId="{C7D9FC28-A328-3B82-216B-D83A2702DED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829262858" sldId="561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829262858" sldId="561"/>
            <ac:picMk id="10" creationId="{0868314D-F934-D685-75ED-7362439204C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126086646" sldId="562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126086646" sldId="562"/>
            <ac:picMk id="11" creationId="{C3F13A86-F848-6EA2-ABBA-32BC63621632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30995170" sldId="564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30995170" sldId="564"/>
            <ac:picMk id="10" creationId="{A05AFFC5-3356-A771-1360-945B6D7BF33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40285835" sldId="565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40285835" sldId="565"/>
            <ac:picMk id="18" creationId="{FD1F7D03-A6E0-D7BE-3F82-E46CA5C449A7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587057624" sldId="56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587057624" sldId="566"/>
            <ac:picMk id="10" creationId="{3E2C671E-E3E9-5262-F756-16A1CB64DC6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613451684" sldId="56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613451684" sldId="568"/>
            <ac:picMk id="10" creationId="{FB452886-E86C-0430-4E4F-FD8A7CADF0FA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4003539893" sldId="569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4003539893" sldId="569"/>
            <ac:picMk id="10" creationId="{C88E6974-ABD4-048D-F14B-480022884C9D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629242514" sldId="570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629242514" sldId="570"/>
            <ac:picMk id="9" creationId="{C8B7BF8D-3BF4-CA9C-E057-D153858029F5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476357890" sldId="571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476357890" sldId="571"/>
            <ac:picMk id="14" creationId="{FDD69611-5629-C4DC-700A-50023EE6E945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285369547" sldId="592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285369547" sldId="592"/>
            <ac:picMk id="10" creationId="{5ACE40E2-5C4A-355E-9344-20751F5BE415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1345410075" sldId="593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1345410075" sldId="593"/>
            <ac:picMk id="10" creationId="{1ADBA521-0184-E6AB-3176-D841D6C64500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587731034" sldId="594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587731034" sldId="594"/>
            <ac:picMk id="16" creationId="{C8831C9C-3A7C-3D29-A0CB-EE1E952C804E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222871499" sldId="595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222871499" sldId="595"/>
            <ac:picMk id="12" creationId="{67EC7F14-9991-5A25-B6A3-FEBCEE5774A8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113198617" sldId="596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113198617" sldId="596"/>
            <ac:picMk id="18" creationId="{06D89D77-5160-3E03-C8A6-686D85E7774A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2015772245" sldId="598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2015772245" sldId="598"/>
            <ac:picMk id="9" creationId="{AF66570E-27A7-3D54-B58A-0A723FB1B3EC}"/>
          </ac:picMkLst>
        </pc:picChg>
      </pc:sldChg>
      <pc:sldChg chg="delSp modTransition modAnim">
        <pc:chgData name="Radim Boháč" userId="e5098a9a-6a28-40ce-ac6e-47e9b8c9add8" providerId="ADAL" clId="{6A6FFD87-5252-4FC8-8E43-72F76260F990}" dt="2023-04-23T18:42:21.530" v="0"/>
        <pc:sldMkLst>
          <pc:docMk/>
          <pc:sldMk cId="3032199663" sldId="599"/>
        </pc:sldMkLst>
        <pc:picChg chg="del">
          <ac:chgData name="Radim Boháč" userId="e5098a9a-6a28-40ce-ac6e-47e9b8c9add8" providerId="ADAL" clId="{6A6FFD87-5252-4FC8-8E43-72F76260F990}" dt="2023-04-23T18:42:21.530" v="0"/>
          <ac:picMkLst>
            <pc:docMk/>
            <pc:sldMk cId="3032199663" sldId="599"/>
            <ac:picMk id="8" creationId="{76C586C7-A1D0-C669-0983-24CCA927E11B}"/>
          </ac:picMkLst>
        </pc:picChg>
      </pc:sldChg>
    </pc:docChg>
  </pc:docChgLst>
  <pc:docChgLst>
    <pc:chgData name="Radim Boháč" userId="e5098a9a-6a28-40ce-ac6e-47e9b8c9add8" providerId="ADAL" clId="{4DFA9992-DE0A-4FB4-BD05-17BEBEE5D786}"/>
    <pc:docChg chg="undo custSel addSld modSld">
      <pc:chgData name="Radim Boháč" userId="e5098a9a-6a28-40ce-ac6e-47e9b8c9add8" providerId="ADAL" clId="{4DFA9992-DE0A-4FB4-BD05-17BEBEE5D786}" dt="2024-12-07T14:24:20.658" v="259"/>
      <pc:docMkLst>
        <pc:docMk/>
      </pc:docMkLst>
      <pc:sldChg chg="modSp">
        <pc:chgData name="Radim Boháč" userId="e5098a9a-6a28-40ce-ac6e-47e9b8c9add8" providerId="ADAL" clId="{4DFA9992-DE0A-4FB4-BD05-17BEBEE5D786}" dt="2024-12-07T14:01:08.743" v="80" actId="20577"/>
        <pc:sldMkLst>
          <pc:docMk/>
          <pc:sldMk cId="3573725614" sldId="548"/>
        </pc:sldMkLst>
        <pc:graphicFrameChg chg="mod">
          <ac:chgData name="Radim Boháč" userId="e5098a9a-6a28-40ce-ac6e-47e9b8c9add8" providerId="ADAL" clId="{4DFA9992-DE0A-4FB4-BD05-17BEBEE5D786}" dt="2024-12-07T14:01:08.743" v="80" actId="20577"/>
          <ac:graphicFrameMkLst>
            <pc:docMk/>
            <pc:sldMk cId="3573725614" sldId="548"/>
            <ac:graphicFrameMk id="6" creationId="{00000000-0000-0000-0000-000000000000}"/>
          </ac:graphicFrameMkLst>
        </pc:graphicFrameChg>
      </pc:sldChg>
      <pc:sldChg chg="modSp mod">
        <pc:chgData name="Radim Boháč" userId="e5098a9a-6a28-40ce-ac6e-47e9b8c9add8" providerId="ADAL" clId="{4DFA9992-DE0A-4FB4-BD05-17BEBEE5D786}" dt="2024-12-07T14:01:36.328" v="114" actId="6549"/>
        <pc:sldMkLst>
          <pc:docMk/>
          <pc:sldMk cId="87393653" sldId="549"/>
        </pc:sldMkLst>
        <pc:spChg chg="mod">
          <ac:chgData name="Radim Boháč" userId="e5098a9a-6a28-40ce-ac6e-47e9b8c9add8" providerId="ADAL" clId="{4DFA9992-DE0A-4FB4-BD05-17BEBEE5D786}" dt="2024-12-07T14:01:36.328" v="114" actId="6549"/>
          <ac:spMkLst>
            <pc:docMk/>
            <pc:sldMk cId="87393653" sldId="54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DFA9992-DE0A-4FB4-BD05-17BEBEE5D786}" dt="2024-12-07T13:57:03.400" v="28" actId="20577"/>
        <pc:sldMkLst>
          <pc:docMk/>
          <pc:sldMk cId="3033795594" sldId="552"/>
        </pc:sldMkLst>
        <pc:spChg chg="mod">
          <ac:chgData name="Radim Boháč" userId="e5098a9a-6a28-40ce-ac6e-47e9b8c9add8" providerId="ADAL" clId="{4DFA9992-DE0A-4FB4-BD05-17BEBEE5D786}" dt="2024-12-07T13:57:03.400" v="28" actId="20577"/>
          <ac:spMkLst>
            <pc:docMk/>
            <pc:sldMk cId="3033795594" sldId="55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DFA9992-DE0A-4FB4-BD05-17BEBEE5D786}" dt="2024-12-07T14:02:13.286" v="194" actId="20577"/>
        <pc:sldMkLst>
          <pc:docMk/>
          <pc:sldMk cId="3332422304" sldId="554"/>
        </pc:sldMkLst>
        <pc:spChg chg="mod">
          <ac:chgData name="Radim Boháč" userId="e5098a9a-6a28-40ce-ac6e-47e9b8c9add8" providerId="ADAL" clId="{4DFA9992-DE0A-4FB4-BD05-17BEBEE5D786}" dt="2024-12-07T13:59:39.739" v="40" actId="1076"/>
          <ac:spMkLst>
            <pc:docMk/>
            <pc:sldMk cId="3332422304" sldId="554"/>
            <ac:spMk id="2" creationId="{D07FEA68-5791-497A-AEE0-AD22E4D52440}"/>
          </ac:spMkLst>
        </pc:spChg>
        <pc:spChg chg="mod">
          <ac:chgData name="Radim Boháč" userId="e5098a9a-6a28-40ce-ac6e-47e9b8c9add8" providerId="ADAL" clId="{4DFA9992-DE0A-4FB4-BD05-17BEBEE5D786}" dt="2024-12-07T14:02:13.286" v="194" actId="20577"/>
          <ac:spMkLst>
            <pc:docMk/>
            <pc:sldMk cId="3332422304" sldId="55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DFA9992-DE0A-4FB4-BD05-17BEBEE5D786}" dt="2024-12-07T14:01:58.877" v="134" actId="20577"/>
        <pc:sldMkLst>
          <pc:docMk/>
          <pc:sldMk cId="136331387" sldId="555"/>
        </pc:sldMkLst>
        <pc:spChg chg="mod">
          <ac:chgData name="Radim Boháč" userId="e5098a9a-6a28-40ce-ac6e-47e9b8c9add8" providerId="ADAL" clId="{4DFA9992-DE0A-4FB4-BD05-17BEBEE5D786}" dt="2024-12-07T14:01:58.877" v="134" actId="20577"/>
          <ac:spMkLst>
            <pc:docMk/>
            <pc:sldMk cId="136331387" sldId="55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DFA9992-DE0A-4FB4-BD05-17BEBEE5D786}" dt="2024-12-07T14:06:29.865" v="207" actId="20577"/>
        <pc:sldMkLst>
          <pc:docMk/>
          <pc:sldMk cId="413072566" sldId="557"/>
        </pc:sldMkLst>
        <pc:spChg chg="mod">
          <ac:chgData name="Radim Boháč" userId="e5098a9a-6a28-40ce-ac6e-47e9b8c9add8" providerId="ADAL" clId="{4DFA9992-DE0A-4FB4-BD05-17BEBEE5D786}" dt="2024-12-07T14:06:29.865" v="207" actId="20577"/>
          <ac:spMkLst>
            <pc:docMk/>
            <pc:sldMk cId="413072566" sldId="55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DFA9992-DE0A-4FB4-BD05-17BEBEE5D786}" dt="2024-12-07T14:14:23.236" v="211" actId="27636"/>
        <pc:sldMkLst>
          <pc:docMk/>
          <pc:sldMk cId="2569208017" sldId="558"/>
        </pc:sldMkLst>
        <pc:spChg chg="mod">
          <ac:chgData name="Radim Boháč" userId="e5098a9a-6a28-40ce-ac6e-47e9b8c9add8" providerId="ADAL" clId="{4DFA9992-DE0A-4FB4-BD05-17BEBEE5D786}" dt="2024-12-07T14:14:23.236" v="211" actId="27636"/>
          <ac:spMkLst>
            <pc:docMk/>
            <pc:sldMk cId="2569208017" sldId="558"/>
            <ac:spMk id="3" creationId="{FA8CC2E3-78C7-401D-8B6F-791D7C471981}"/>
          </ac:spMkLst>
        </pc:spChg>
      </pc:sldChg>
      <pc:sldChg chg="addSp delSp modSp new mod setBg">
        <pc:chgData name="Radim Boháč" userId="e5098a9a-6a28-40ce-ac6e-47e9b8c9add8" providerId="ADAL" clId="{4DFA9992-DE0A-4FB4-BD05-17BEBEE5D786}" dt="2024-12-07T14:24:20.658" v="259"/>
        <pc:sldMkLst>
          <pc:docMk/>
          <pc:sldMk cId="2596457147" sldId="566"/>
        </pc:sldMkLst>
        <pc:spChg chg="del">
          <ac:chgData name="Radim Boháč" userId="e5098a9a-6a28-40ce-ac6e-47e9b8c9add8" providerId="ADAL" clId="{4DFA9992-DE0A-4FB4-BD05-17BEBEE5D786}" dt="2024-12-07T14:23:39.725" v="214" actId="478"/>
          <ac:spMkLst>
            <pc:docMk/>
            <pc:sldMk cId="2596457147" sldId="566"/>
            <ac:spMk id="2" creationId="{C7A3D7FA-F499-96CD-F665-42384641A5B3}"/>
          </ac:spMkLst>
        </pc:spChg>
        <pc:spChg chg="del">
          <ac:chgData name="Radim Boháč" userId="e5098a9a-6a28-40ce-ac6e-47e9b8c9add8" providerId="ADAL" clId="{4DFA9992-DE0A-4FB4-BD05-17BEBEE5D786}" dt="2024-12-07T14:23:37.746" v="213" actId="478"/>
          <ac:spMkLst>
            <pc:docMk/>
            <pc:sldMk cId="2596457147" sldId="566"/>
            <ac:spMk id="3" creationId="{B73CF9DF-B40F-DB03-95FD-47FE94042393}"/>
          </ac:spMkLst>
        </pc:spChg>
        <pc:spChg chg="add mod">
          <ac:chgData name="Radim Boháč" userId="e5098a9a-6a28-40ce-ac6e-47e9b8c9add8" providerId="ADAL" clId="{4DFA9992-DE0A-4FB4-BD05-17BEBEE5D786}" dt="2024-12-07T14:24:10.989" v="258" actId="20577"/>
          <ac:spMkLst>
            <pc:docMk/>
            <pc:sldMk cId="2596457147" sldId="566"/>
            <ac:spMk id="7" creationId="{EFFDEBA6-3B9E-06E0-D98F-76620906E8BD}"/>
          </ac:spMkLst>
        </pc:spChg>
        <pc:picChg chg="add mod">
          <ac:chgData name="Radim Boháč" userId="e5098a9a-6a28-40ce-ac6e-47e9b8c9add8" providerId="ADAL" clId="{4DFA9992-DE0A-4FB4-BD05-17BEBEE5D786}" dt="2024-12-07T14:23:57.942" v="219" actId="1076"/>
          <ac:picMkLst>
            <pc:docMk/>
            <pc:sldMk cId="2596457147" sldId="566"/>
            <ac:picMk id="6" creationId="{EB3B5893-60FF-3FE9-52D2-A2263024CB9F}"/>
          </ac:picMkLst>
        </pc:picChg>
      </pc:sldChg>
    </pc:docChg>
  </pc:docChgLst>
  <pc:docChgLst>
    <pc:chgData name="Radim Boháč" userId="e5098a9a-6a28-40ce-ac6e-47e9b8c9add8" providerId="ADAL" clId="{353E0008-DED4-4445-B799-A838CD239A99}"/>
    <pc:docChg chg="modSld">
      <pc:chgData name="Radim Boháč" userId="e5098a9a-6a28-40ce-ac6e-47e9b8c9add8" providerId="ADAL" clId="{353E0008-DED4-4445-B799-A838CD239A99}" dt="2023-11-18T13:30:07.195" v="20" actId="6549"/>
      <pc:docMkLst>
        <pc:docMk/>
      </pc:docMkLst>
      <pc:sldChg chg="modSp mod">
        <pc:chgData name="Radim Boháč" userId="e5098a9a-6a28-40ce-ac6e-47e9b8c9add8" providerId="ADAL" clId="{353E0008-DED4-4445-B799-A838CD239A99}" dt="2023-11-18T13:30:01.273" v="19" actId="20577"/>
        <pc:sldMkLst>
          <pc:docMk/>
          <pc:sldMk cId="4086439368" sldId="256"/>
        </pc:sldMkLst>
        <pc:spChg chg="mod">
          <ac:chgData name="Radim Boháč" userId="e5098a9a-6a28-40ce-ac6e-47e9b8c9add8" providerId="ADAL" clId="{353E0008-DED4-4445-B799-A838CD239A99}" dt="2023-11-18T13:29:47.061" v="1" actId="20577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353E0008-DED4-4445-B799-A838CD239A99}" dt="2023-11-18T13:30:01.273" v="19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53E0008-DED4-4445-B799-A838CD239A99}" dt="2023-11-18T13:30:07.195" v="20" actId="6549"/>
        <pc:sldMkLst>
          <pc:docMk/>
          <pc:sldMk cId="3188188334" sldId="257"/>
        </pc:sldMkLst>
        <pc:spChg chg="mod">
          <ac:chgData name="Radim Boháč" userId="e5098a9a-6a28-40ce-ac6e-47e9b8c9add8" providerId="ADAL" clId="{353E0008-DED4-4445-B799-A838CD239A99}" dt="2023-11-18T13:30:07.195" v="20" actId="6549"/>
          <ac:spMkLst>
            <pc:docMk/>
            <pc:sldMk cId="3188188334" sldId="257"/>
            <ac:spMk id="3" creationId="{65B522AF-47DF-4E6D-A35F-27E042B628E3}"/>
          </ac:spMkLst>
        </pc:spChg>
      </pc:sldChg>
    </pc:docChg>
  </pc:docChgLst>
  <pc:docChgLst>
    <pc:chgData name="Radim Boháč" userId="e5098a9a-6a28-40ce-ac6e-47e9b8c9add8" providerId="ADAL" clId="{85BCCB64-1646-4CB1-8072-2791DF7052AB}"/>
    <pc:docChg chg="modSld">
      <pc:chgData name="Radim Boháč" userId="e5098a9a-6a28-40ce-ac6e-47e9b8c9add8" providerId="ADAL" clId="{85BCCB64-1646-4CB1-8072-2791DF7052AB}" dt="2024-12-04T22:40:58.892" v="135" actId="20577"/>
      <pc:docMkLst>
        <pc:docMk/>
      </pc:docMkLst>
      <pc:sldChg chg="modSp mod">
        <pc:chgData name="Radim Boháč" userId="e5098a9a-6a28-40ce-ac6e-47e9b8c9add8" providerId="ADAL" clId="{85BCCB64-1646-4CB1-8072-2791DF7052AB}" dt="2024-12-04T22:04:17.599" v="1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85BCCB64-1646-4CB1-8072-2791DF7052AB}" dt="2024-12-04T22:04:17.599" v="1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">
        <pc:chgData name="Radim Boháč" userId="e5098a9a-6a28-40ce-ac6e-47e9b8c9add8" providerId="ADAL" clId="{85BCCB64-1646-4CB1-8072-2791DF7052AB}" dt="2024-12-04T22:40:58.892" v="135" actId="20577"/>
        <pc:sldMkLst>
          <pc:docMk/>
          <pc:sldMk cId="3573725614" sldId="548"/>
        </pc:sldMkLst>
        <pc:graphicFrameChg chg="mod">
          <ac:chgData name="Radim Boháč" userId="e5098a9a-6a28-40ce-ac6e-47e9b8c9add8" providerId="ADAL" clId="{85BCCB64-1646-4CB1-8072-2791DF7052AB}" dt="2024-12-04T22:38:49.562" v="71" actId="20577"/>
          <ac:graphicFrameMkLst>
            <pc:docMk/>
            <pc:sldMk cId="3573725614" sldId="548"/>
            <ac:graphicFrameMk id="5" creationId="{00000000-0000-0000-0000-000000000000}"/>
          </ac:graphicFrameMkLst>
        </pc:graphicFrameChg>
        <pc:graphicFrameChg chg="mod">
          <ac:chgData name="Radim Boháč" userId="e5098a9a-6a28-40ce-ac6e-47e9b8c9add8" providerId="ADAL" clId="{85BCCB64-1646-4CB1-8072-2791DF7052AB}" dt="2024-12-04T22:40:58.892" v="135" actId="20577"/>
          <ac:graphicFrameMkLst>
            <pc:docMk/>
            <pc:sldMk cId="3573725614" sldId="548"/>
            <ac:graphicFrameMk id="6" creationId="{00000000-0000-0000-0000-000000000000}"/>
          </ac:graphicFrameMkLst>
        </pc:graphicFrameChg>
      </pc:sldChg>
    </pc:docChg>
  </pc:docChgLst>
  <pc:docChgLst>
    <pc:chgData name="Radim Boháč" userId="e5098a9a-6a28-40ce-ac6e-47e9b8c9add8" providerId="ADAL" clId="{9019A348-A09F-4EB1-9BE8-DD771ECE44FF}"/>
    <pc:docChg chg="modSld sldOrd">
      <pc:chgData name="Radim Boháč" userId="e5098a9a-6a28-40ce-ac6e-47e9b8c9add8" providerId="ADAL" clId="{9019A348-A09F-4EB1-9BE8-DD771ECE44FF}" dt="2023-04-23T10:20:15.333" v="80"/>
      <pc:docMkLst>
        <pc:docMk/>
      </pc:docMkLst>
      <pc:sldChg chg="addSp delSp modSp mod modTransition modAnim">
        <pc:chgData name="Radim Boháč" userId="e5098a9a-6a28-40ce-ac6e-47e9b8c9add8" providerId="ADAL" clId="{9019A348-A09F-4EB1-9BE8-DD771ECE44FF}" dt="2023-04-23T07:48:53.957" v="12"/>
        <pc:sldMkLst>
          <pc:docMk/>
          <pc:sldMk cId="4086439368" sldId="256"/>
        </pc:sldMkLst>
        <pc:picChg chg="add del mod">
          <ac:chgData name="Radim Boháč" userId="e5098a9a-6a28-40ce-ac6e-47e9b8c9add8" providerId="ADAL" clId="{9019A348-A09F-4EB1-9BE8-DD771ECE44FF}" dt="2023-04-23T07:44:41.189" v="2"/>
          <ac:picMkLst>
            <pc:docMk/>
            <pc:sldMk cId="4086439368" sldId="256"/>
            <ac:picMk id="9" creationId="{0CA051E8-1D18-5B9C-54B5-65F6E4E61978}"/>
          </ac:picMkLst>
        </pc:picChg>
        <pc:picChg chg="add del mod ord">
          <ac:chgData name="Radim Boháč" userId="e5098a9a-6a28-40ce-ac6e-47e9b8c9add8" providerId="ADAL" clId="{9019A348-A09F-4EB1-9BE8-DD771ECE44FF}" dt="2023-04-23T07:45:02.942" v="3"/>
          <ac:picMkLst>
            <pc:docMk/>
            <pc:sldMk cId="4086439368" sldId="256"/>
            <ac:picMk id="13" creationId="{E6047E09-8F58-D48E-C1E0-2B2E6A7B107F}"/>
          </ac:picMkLst>
        </pc:picChg>
        <pc:picChg chg="add del mod">
          <ac:chgData name="Radim Boháč" userId="e5098a9a-6a28-40ce-ac6e-47e9b8c9add8" providerId="ADAL" clId="{9019A348-A09F-4EB1-9BE8-DD771ECE44FF}" dt="2023-04-23T07:46:03.488" v="5"/>
          <ac:picMkLst>
            <pc:docMk/>
            <pc:sldMk cId="4086439368" sldId="256"/>
            <ac:picMk id="14" creationId="{2910D03D-3C99-CB47-8A50-5EA6F14C6B63}"/>
          </ac:picMkLst>
        </pc:picChg>
        <pc:picChg chg="add del mod ord">
          <ac:chgData name="Radim Boháč" userId="e5098a9a-6a28-40ce-ac6e-47e9b8c9add8" providerId="ADAL" clId="{9019A348-A09F-4EB1-9BE8-DD771ECE44FF}" dt="2023-04-23T07:46:11.867" v="6"/>
          <ac:picMkLst>
            <pc:docMk/>
            <pc:sldMk cId="4086439368" sldId="256"/>
            <ac:picMk id="21" creationId="{63D67D08-014C-499C-180D-45EFC0CBC1FE}"/>
          </ac:picMkLst>
        </pc:picChg>
        <pc:picChg chg="add del mod">
          <ac:chgData name="Radim Boháč" userId="e5098a9a-6a28-40ce-ac6e-47e9b8c9add8" providerId="ADAL" clId="{9019A348-A09F-4EB1-9BE8-DD771ECE44FF}" dt="2023-04-23T07:46:30.207" v="8"/>
          <ac:picMkLst>
            <pc:docMk/>
            <pc:sldMk cId="4086439368" sldId="256"/>
            <ac:picMk id="22" creationId="{88D8F8A9-55AC-11EB-79D1-7D0DE3FA2581}"/>
          </ac:picMkLst>
        </pc:picChg>
        <pc:picChg chg="add del mod ord">
          <ac:chgData name="Radim Boháč" userId="e5098a9a-6a28-40ce-ac6e-47e9b8c9add8" providerId="ADAL" clId="{9019A348-A09F-4EB1-9BE8-DD771ECE44FF}" dt="2023-04-23T07:46:44.095" v="9"/>
          <ac:picMkLst>
            <pc:docMk/>
            <pc:sldMk cId="4086439368" sldId="256"/>
            <ac:picMk id="26" creationId="{D9583F54-0C28-8F25-2B6B-ED8A15838A40}"/>
          </ac:picMkLst>
        </pc:picChg>
        <pc:picChg chg="add del mod">
          <ac:chgData name="Radim Boháč" userId="e5098a9a-6a28-40ce-ac6e-47e9b8c9add8" providerId="ADAL" clId="{9019A348-A09F-4EB1-9BE8-DD771ECE44FF}" dt="2023-04-23T07:48:02.097" v="11"/>
          <ac:picMkLst>
            <pc:docMk/>
            <pc:sldMk cId="4086439368" sldId="256"/>
            <ac:picMk id="27" creationId="{66071B42-A82C-E0D4-F33D-9AD2CC6964D8}"/>
          </ac:picMkLst>
        </pc:picChg>
        <pc:picChg chg="add del mod ord">
          <ac:chgData name="Radim Boháč" userId="e5098a9a-6a28-40ce-ac6e-47e9b8c9add8" providerId="ADAL" clId="{9019A348-A09F-4EB1-9BE8-DD771ECE44FF}" dt="2023-04-23T07:48:53.957" v="12"/>
          <ac:picMkLst>
            <pc:docMk/>
            <pc:sldMk cId="4086439368" sldId="256"/>
            <ac:picMk id="32" creationId="{26BACCBC-B4D9-00AF-A792-6E50126416D4}"/>
          </ac:picMkLst>
        </pc:picChg>
        <pc:picChg chg="add mod">
          <ac:chgData name="Radim Boháč" userId="e5098a9a-6a28-40ce-ac6e-47e9b8c9add8" providerId="ADAL" clId="{9019A348-A09F-4EB1-9BE8-DD771ECE44FF}" dt="2023-04-23T07:48:53.957" v="12"/>
          <ac:picMkLst>
            <pc:docMk/>
            <pc:sldMk cId="4086439368" sldId="256"/>
            <ac:picMk id="33" creationId="{357DA645-D43D-91AA-2E2F-9B4F0FE6120C}"/>
          </ac:picMkLst>
        </pc:picChg>
      </pc:sldChg>
      <pc:sldChg chg="addSp delSp modSp mod modTransition modAnim">
        <pc:chgData name="Radim Boháč" userId="e5098a9a-6a28-40ce-ac6e-47e9b8c9add8" providerId="ADAL" clId="{9019A348-A09F-4EB1-9BE8-DD771ECE44FF}" dt="2023-04-23T07:52:24.065" v="16"/>
        <pc:sldMkLst>
          <pc:docMk/>
          <pc:sldMk cId="3188188334" sldId="257"/>
        </pc:sldMkLst>
        <pc:picChg chg="add del mod">
          <ac:chgData name="Radim Boháč" userId="e5098a9a-6a28-40ce-ac6e-47e9b8c9add8" providerId="ADAL" clId="{9019A348-A09F-4EB1-9BE8-DD771ECE44FF}" dt="2023-04-23T07:51:13.811" v="15"/>
          <ac:picMkLst>
            <pc:docMk/>
            <pc:sldMk cId="3188188334" sldId="257"/>
            <ac:picMk id="37" creationId="{D4C42AF2-5AD1-E680-595A-71E861860EB1}"/>
          </ac:picMkLst>
        </pc:picChg>
        <pc:picChg chg="add del mod ord">
          <ac:chgData name="Radim Boháč" userId="e5098a9a-6a28-40ce-ac6e-47e9b8c9add8" providerId="ADAL" clId="{9019A348-A09F-4EB1-9BE8-DD771ECE44FF}" dt="2023-04-23T07:52:24.065" v="16"/>
          <ac:picMkLst>
            <pc:docMk/>
            <pc:sldMk cId="3188188334" sldId="257"/>
            <ac:picMk id="40" creationId="{1604EF33-BC32-86B0-8A82-093F2170C7E0}"/>
          </ac:picMkLst>
        </pc:picChg>
        <pc:picChg chg="add mod">
          <ac:chgData name="Radim Boháč" userId="e5098a9a-6a28-40ce-ac6e-47e9b8c9add8" providerId="ADAL" clId="{9019A348-A09F-4EB1-9BE8-DD771ECE44FF}" dt="2023-04-23T07:52:24.065" v="16"/>
          <ac:picMkLst>
            <pc:docMk/>
            <pc:sldMk cId="3188188334" sldId="257"/>
            <ac:picMk id="41" creationId="{B23B4CE9-E934-7AF4-7C5B-991CD8736772}"/>
          </ac:picMkLst>
        </pc:picChg>
      </pc:sldChg>
      <pc:sldChg chg="addSp modSp">
        <pc:chgData name="Radim Boháč" userId="e5098a9a-6a28-40ce-ac6e-47e9b8c9add8" providerId="ADAL" clId="{9019A348-A09F-4EB1-9BE8-DD771ECE44FF}" dt="2023-04-23T08:24:17.304" v="26"/>
        <pc:sldMkLst>
          <pc:docMk/>
          <pc:sldMk cId="1961006813" sldId="311"/>
        </pc:sldMkLst>
        <pc:picChg chg="add mod">
          <ac:chgData name="Radim Boháč" userId="e5098a9a-6a28-40ce-ac6e-47e9b8c9add8" providerId="ADAL" clId="{9019A348-A09F-4EB1-9BE8-DD771ECE44FF}" dt="2023-04-23T08:24:17.304" v="26"/>
          <ac:picMkLst>
            <pc:docMk/>
            <pc:sldMk cId="1961006813" sldId="311"/>
            <ac:picMk id="12" creationId="{B9963162-7655-15AA-D3B8-55F06B56ABE1}"/>
          </ac:picMkLst>
        </pc:picChg>
      </pc:sldChg>
      <pc:sldChg chg="addSp modSp">
        <pc:chgData name="Radim Boháč" userId="e5098a9a-6a28-40ce-ac6e-47e9b8c9add8" providerId="ADAL" clId="{9019A348-A09F-4EB1-9BE8-DD771ECE44FF}" dt="2023-04-23T10:20:15.333" v="80"/>
        <pc:sldMkLst>
          <pc:docMk/>
          <pc:sldMk cId="956894553" sldId="366"/>
        </pc:sldMkLst>
        <pc:picChg chg="add mod">
          <ac:chgData name="Radim Boháč" userId="e5098a9a-6a28-40ce-ac6e-47e9b8c9add8" providerId="ADAL" clId="{9019A348-A09F-4EB1-9BE8-DD771ECE44FF}" dt="2023-04-23T10:20:15.333" v="80"/>
          <ac:picMkLst>
            <pc:docMk/>
            <pc:sldMk cId="956894553" sldId="366"/>
            <ac:picMk id="10" creationId="{E5B5E3DA-BB0E-9AD2-CB26-51BFF0D952FB}"/>
          </ac:picMkLst>
        </pc:picChg>
      </pc:sldChg>
      <pc:sldChg chg="addSp delSp modSp mod modTransition modAnim">
        <pc:chgData name="Radim Boháč" userId="e5098a9a-6a28-40ce-ac6e-47e9b8c9add8" providerId="ADAL" clId="{9019A348-A09F-4EB1-9BE8-DD771ECE44FF}" dt="2023-04-23T09:52:01.095" v="59"/>
        <pc:sldMkLst>
          <pc:docMk/>
          <pc:sldMk cId="2180444911" sldId="367"/>
        </pc:sldMkLst>
        <pc:picChg chg="add del mod">
          <ac:chgData name="Radim Boháč" userId="e5098a9a-6a28-40ce-ac6e-47e9b8c9add8" providerId="ADAL" clId="{9019A348-A09F-4EB1-9BE8-DD771ECE44FF}" dt="2023-04-23T09:51:18.570" v="58"/>
          <ac:picMkLst>
            <pc:docMk/>
            <pc:sldMk cId="2180444911" sldId="367"/>
            <ac:picMk id="11" creationId="{F002B1B2-FECC-6899-51FC-2BB77A9D849D}"/>
          </ac:picMkLst>
        </pc:picChg>
        <pc:picChg chg="add del mod ord">
          <ac:chgData name="Radim Boháč" userId="e5098a9a-6a28-40ce-ac6e-47e9b8c9add8" providerId="ADAL" clId="{9019A348-A09F-4EB1-9BE8-DD771ECE44FF}" dt="2023-04-23T09:52:01.095" v="59"/>
          <ac:picMkLst>
            <pc:docMk/>
            <pc:sldMk cId="2180444911" sldId="367"/>
            <ac:picMk id="14" creationId="{5B34A7EB-8148-149A-6F3B-F0280EF5B21E}"/>
          </ac:picMkLst>
        </pc:picChg>
        <pc:picChg chg="add mod">
          <ac:chgData name="Radim Boháč" userId="e5098a9a-6a28-40ce-ac6e-47e9b8c9add8" providerId="ADAL" clId="{9019A348-A09F-4EB1-9BE8-DD771ECE44FF}" dt="2023-04-23T09:52:01.095" v="59"/>
          <ac:picMkLst>
            <pc:docMk/>
            <pc:sldMk cId="2180444911" sldId="367"/>
            <ac:picMk id="15" creationId="{6822E951-6AAF-7F95-302A-59C6B897F5D0}"/>
          </ac:picMkLst>
        </pc:picChg>
      </pc:sldChg>
      <pc:sldChg chg="addSp modSp">
        <pc:chgData name="Radim Boháč" userId="e5098a9a-6a28-40ce-ac6e-47e9b8c9add8" providerId="ADAL" clId="{9019A348-A09F-4EB1-9BE8-DD771ECE44FF}" dt="2023-04-23T08:00:27.195" v="17"/>
        <pc:sldMkLst>
          <pc:docMk/>
          <pc:sldMk cId="1022118116" sldId="479"/>
        </pc:sldMkLst>
        <pc:picChg chg="add mod">
          <ac:chgData name="Radim Boháč" userId="e5098a9a-6a28-40ce-ac6e-47e9b8c9add8" providerId="ADAL" clId="{9019A348-A09F-4EB1-9BE8-DD771ECE44FF}" dt="2023-04-23T08:00:27.195" v="17"/>
          <ac:picMkLst>
            <pc:docMk/>
            <pc:sldMk cId="1022118116" sldId="479"/>
            <ac:picMk id="18" creationId="{40347EB4-9302-B1BC-4ACC-19891161F0D6}"/>
          </ac:picMkLst>
        </pc:picChg>
      </pc:sldChg>
      <pc:sldChg chg="addSp delSp modSp mod modTransition modAnim">
        <pc:chgData name="Radim Boháč" userId="e5098a9a-6a28-40ce-ac6e-47e9b8c9add8" providerId="ADAL" clId="{9019A348-A09F-4EB1-9BE8-DD771ECE44FF}" dt="2023-04-23T08:03:25.500" v="21"/>
        <pc:sldMkLst>
          <pc:docMk/>
          <pc:sldMk cId="2740285494" sldId="480"/>
        </pc:sldMkLst>
        <pc:picChg chg="add del mod">
          <ac:chgData name="Radim Boháč" userId="e5098a9a-6a28-40ce-ac6e-47e9b8c9add8" providerId="ADAL" clId="{9019A348-A09F-4EB1-9BE8-DD771ECE44FF}" dt="2023-04-23T08:02:08.425" v="20"/>
          <ac:picMkLst>
            <pc:docMk/>
            <pc:sldMk cId="2740285494" sldId="480"/>
            <ac:picMk id="12" creationId="{79DABEF1-9ED9-EFDD-A90F-9D88EEF87174}"/>
          </ac:picMkLst>
        </pc:picChg>
        <pc:picChg chg="add del mod ord">
          <ac:chgData name="Radim Boháč" userId="e5098a9a-6a28-40ce-ac6e-47e9b8c9add8" providerId="ADAL" clId="{9019A348-A09F-4EB1-9BE8-DD771ECE44FF}" dt="2023-04-23T08:03:25.500" v="21"/>
          <ac:picMkLst>
            <pc:docMk/>
            <pc:sldMk cId="2740285494" sldId="480"/>
            <ac:picMk id="15" creationId="{F92DF333-535D-A5FD-1F26-B2144FE0259C}"/>
          </ac:picMkLst>
        </pc:picChg>
        <pc:picChg chg="add mod">
          <ac:chgData name="Radim Boháč" userId="e5098a9a-6a28-40ce-ac6e-47e9b8c9add8" providerId="ADAL" clId="{9019A348-A09F-4EB1-9BE8-DD771ECE44FF}" dt="2023-04-23T08:03:25.500" v="21"/>
          <ac:picMkLst>
            <pc:docMk/>
            <pc:sldMk cId="2740285494" sldId="480"/>
            <ac:picMk id="16" creationId="{97A8645C-39A2-8395-6B0B-ACD799F43839}"/>
          </ac:picMkLst>
        </pc:picChg>
      </pc:sldChg>
      <pc:sldChg chg="addSp modSp">
        <pc:chgData name="Radim Boháč" userId="e5098a9a-6a28-40ce-ac6e-47e9b8c9add8" providerId="ADAL" clId="{9019A348-A09F-4EB1-9BE8-DD771ECE44FF}" dt="2023-04-23T08:08:01.494" v="22"/>
        <pc:sldMkLst>
          <pc:docMk/>
          <pc:sldMk cId="3077920817" sldId="481"/>
        </pc:sldMkLst>
        <pc:picChg chg="add mod">
          <ac:chgData name="Radim Boháč" userId="e5098a9a-6a28-40ce-ac6e-47e9b8c9add8" providerId="ADAL" clId="{9019A348-A09F-4EB1-9BE8-DD771ECE44FF}" dt="2023-04-23T08:08:01.494" v="22"/>
          <ac:picMkLst>
            <pc:docMk/>
            <pc:sldMk cId="3077920817" sldId="481"/>
            <ac:picMk id="14" creationId="{A9765FD6-7244-AB3C-FD9F-B5704B0AB89E}"/>
          </ac:picMkLst>
        </pc:picChg>
      </pc:sldChg>
      <pc:sldChg chg="addSp modSp">
        <pc:chgData name="Radim Boháč" userId="e5098a9a-6a28-40ce-ac6e-47e9b8c9add8" providerId="ADAL" clId="{9019A348-A09F-4EB1-9BE8-DD771ECE44FF}" dt="2023-04-23T08:20:14.581" v="25"/>
        <pc:sldMkLst>
          <pc:docMk/>
          <pc:sldMk cId="4196604338" sldId="483"/>
        </pc:sldMkLst>
        <pc:picChg chg="add mod">
          <ac:chgData name="Radim Boháč" userId="e5098a9a-6a28-40ce-ac6e-47e9b8c9add8" providerId="ADAL" clId="{9019A348-A09F-4EB1-9BE8-DD771ECE44FF}" dt="2023-04-23T08:20:14.581" v="25"/>
          <ac:picMkLst>
            <pc:docMk/>
            <pc:sldMk cId="4196604338" sldId="483"/>
            <ac:picMk id="10" creationId="{64FA7609-DBA9-88DC-ACA0-451B7903624F}"/>
          </ac:picMkLst>
        </pc:picChg>
      </pc:sldChg>
      <pc:sldChg chg="addSp modSp">
        <pc:chgData name="Radim Boháč" userId="e5098a9a-6a28-40ce-ac6e-47e9b8c9add8" providerId="ADAL" clId="{9019A348-A09F-4EB1-9BE8-DD771ECE44FF}" dt="2023-04-23T08:30:35.507" v="27"/>
        <pc:sldMkLst>
          <pc:docMk/>
          <pc:sldMk cId="4188789684" sldId="484"/>
        </pc:sldMkLst>
        <pc:picChg chg="add mod">
          <ac:chgData name="Radim Boháč" userId="e5098a9a-6a28-40ce-ac6e-47e9b8c9add8" providerId="ADAL" clId="{9019A348-A09F-4EB1-9BE8-DD771ECE44FF}" dt="2023-04-23T08:30:35.507" v="27"/>
          <ac:picMkLst>
            <pc:docMk/>
            <pc:sldMk cId="4188789684" sldId="484"/>
            <ac:picMk id="11" creationId="{2FCA385A-78BB-E190-2187-4577B01BCC0B}"/>
          </ac:picMkLst>
        </pc:picChg>
      </pc:sldChg>
      <pc:sldChg chg="addSp modSp">
        <pc:chgData name="Radim Boháč" userId="e5098a9a-6a28-40ce-ac6e-47e9b8c9add8" providerId="ADAL" clId="{9019A348-A09F-4EB1-9BE8-DD771ECE44FF}" dt="2023-04-23T08:32:37.463" v="28"/>
        <pc:sldMkLst>
          <pc:docMk/>
          <pc:sldMk cId="685932116" sldId="485"/>
        </pc:sldMkLst>
        <pc:picChg chg="add mod">
          <ac:chgData name="Radim Boháč" userId="e5098a9a-6a28-40ce-ac6e-47e9b8c9add8" providerId="ADAL" clId="{9019A348-A09F-4EB1-9BE8-DD771ECE44FF}" dt="2023-04-23T08:32:37.463" v="28"/>
          <ac:picMkLst>
            <pc:docMk/>
            <pc:sldMk cId="685932116" sldId="485"/>
            <ac:picMk id="10" creationId="{40A074D7-BD70-30AF-E42F-C94105BC17A3}"/>
          </ac:picMkLst>
        </pc:picChg>
      </pc:sldChg>
      <pc:sldChg chg="addSp modSp">
        <pc:chgData name="Radim Boháč" userId="e5098a9a-6a28-40ce-ac6e-47e9b8c9add8" providerId="ADAL" clId="{9019A348-A09F-4EB1-9BE8-DD771ECE44FF}" dt="2023-04-23T08:57:23.370" v="34"/>
        <pc:sldMkLst>
          <pc:docMk/>
          <pc:sldMk cId="1483155413" sldId="486"/>
        </pc:sldMkLst>
        <pc:picChg chg="add mod">
          <ac:chgData name="Radim Boháč" userId="e5098a9a-6a28-40ce-ac6e-47e9b8c9add8" providerId="ADAL" clId="{9019A348-A09F-4EB1-9BE8-DD771ECE44FF}" dt="2023-04-23T08:57:23.370" v="34"/>
          <ac:picMkLst>
            <pc:docMk/>
            <pc:sldMk cId="1483155413" sldId="486"/>
            <ac:picMk id="10" creationId="{522AA18E-93C1-D261-8626-01F0C51202C7}"/>
          </ac:picMkLst>
        </pc:picChg>
      </pc:sldChg>
      <pc:sldChg chg="addSp modSp mod">
        <pc:chgData name="Radim Boháč" userId="e5098a9a-6a28-40ce-ac6e-47e9b8c9add8" providerId="ADAL" clId="{9019A348-A09F-4EB1-9BE8-DD771ECE44FF}" dt="2023-04-23T09:03:04.793" v="38"/>
        <pc:sldMkLst>
          <pc:docMk/>
          <pc:sldMk cId="4046118045" sldId="487"/>
        </pc:sldMkLst>
        <pc:spChg chg="mod">
          <ac:chgData name="Radim Boháč" userId="e5098a9a-6a28-40ce-ac6e-47e9b8c9add8" providerId="ADAL" clId="{9019A348-A09F-4EB1-9BE8-DD771ECE44FF}" dt="2023-04-23T08:58:12.021" v="37" actId="20577"/>
          <ac:spMkLst>
            <pc:docMk/>
            <pc:sldMk cId="4046118045" sldId="487"/>
            <ac:spMk id="3" creationId="{FA8CC2E3-78C7-401D-8B6F-791D7C471981}"/>
          </ac:spMkLst>
        </pc:spChg>
        <pc:picChg chg="add mod">
          <ac:chgData name="Radim Boháč" userId="e5098a9a-6a28-40ce-ac6e-47e9b8c9add8" providerId="ADAL" clId="{9019A348-A09F-4EB1-9BE8-DD771ECE44FF}" dt="2023-04-23T09:03:04.793" v="38"/>
          <ac:picMkLst>
            <pc:docMk/>
            <pc:sldMk cId="4046118045" sldId="487"/>
            <ac:picMk id="12" creationId="{2F84AD4E-7F35-3135-47A0-3213F39E4F08}"/>
          </ac:picMkLst>
        </pc:picChg>
      </pc:sldChg>
      <pc:sldChg chg="addSp modSp">
        <pc:chgData name="Radim Boháč" userId="e5098a9a-6a28-40ce-ac6e-47e9b8c9add8" providerId="ADAL" clId="{9019A348-A09F-4EB1-9BE8-DD771ECE44FF}" dt="2023-04-23T09:05:59.339" v="39"/>
        <pc:sldMkLst>
          <pc:docMk/>
          <pc:sldMk cId="917647426" sldId="492"/>
        </pc:sldMkLst>
        <pc:picChg chg="add mod">
          <ac:chgData name="Radim Boháč" userId="e5098a9a-6a28-40ce-ac6e-47e9b8c9add8" providerId="ADAL" clId="{9019A348-A09F-4EB1-9BE8-DD771ECE44FF}" dt="2023-04-23T09:05:59.339" v="39"/>
          <ac:picMkLst>
            <pc:docMk/>
            <pc:sldMk cId="917647426" sldId="492"/>
            <ac:picMk id="14" creationId="{D9C1DFED-A7A7-83BA-91DA-DFC3A655B3D3}"/>
          </ac:picMkLst>
        </pc:picChg>
      </pc:sldChg>
      <pc:sldChg chg="addSp modSp">
        <pc:chgData name="Radim Boháč" userId="e5098a9a-6a28-40ce-ac6e-47e9b8c9add8" providerId="ADAL" clId="{9019A348-A09F-4EB1-9BE8-DD771ECE44FF}" dt="2023-04-23T09:14:54.544" v="41"/>
        <pc:sldMkLst>
          <pc:docMk/>
          <pc:sldMk cId="1448433366" sldId="494"/>
        </pc:sldMkLst>
        <pc:picChg chg="add mod">
          <ac:chgData name="Radim Boháč" userId="e5098a9a-6a28-40ce-ac6e-47e9b8c9add8" providerId="ADAL" clId="{9019A348-A09F-4EB1-9BE8-DD771ECE44FF}" dt="2023-04-23T09:14:54.544" v="41"/>
          <ac:picMkLst>
            <pc:docMk/>
            <pc:sldMk cId="1448433366" sldId="494"/>
            <ac:picMk id="12" creationId="{0F819362-0BE3-A570-D1B7-60971646896E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1909429414" sldId="501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1909429414" sldId="501"/>
            <ac:picMk id="18" creationId="{5F82ACA1-C0C6-67BE-6E0D-3AC9E32F43AD}"/>
          </ac:picMkLst>
        </pc:picChg>
      </pc:sldChg>
      <pc:sldChg chg="addSp modSp">
        <pc:chgData name="Radim Boháč" userId="e5098a9a-6a28-40ce-ac6e-47e9b8c9add8" providerId="ADAL" clId="{9019A348-A09F-4EB1-9BE8-DD771ECE44FF}" dt="2023-04-23T09:24:06.514" v="43"/>
        <pc:sldMkLst>
          <pc:docMk/>
          <pc:sldMk cId="626834539" sldId="502"/>
        </pc:sldMkLst>
        <pc:picChg chg="add mod">
          <ac:chgData name="Radim Boháč" userId="e5098a9a-6a28-40ce-ac6e-47e9b8c9add8" providerId="ADAL" clId="{9019A348-A09F-4EB1-9BE8-DD771ECE44FF}" dt="2023-04-23T09:24:06.514" v="43"/>
          <ac:picMkLst>
            <pc:docMk/>
            <pc:sldMk cId="626834539" sldId="502"/>
            <ac:picMk id="12" creationId="{B90D6DC3-81BA-7DDF-B426-A7D21B98E792}"/>
          </ac:picMkLst>
        </pc:picChg>
      </pc:sldChg>
      <pc:sldChg chg="addSp modSp">
        <pc:chgData name="Radim Boháč" userId="e5098a9a-6a28-40ce-ac6e-47e9b8c9add8" providerId="ADAL" clId="{9019A348-A09F-4EB1-9BE8-DD771ECE44FF}" dt="2023-04-23T09:40:42.351" v="52"/>
        <pc:sldMkLst>
          <pc:docMk/>
          <pc:sldMk cId="1002324593" sldId="503"/>
        </pc:sldMkLst>
        <pc:picChg chg="add mod">
          <ac:chgData name="Radim Boháč" userId="e5098a9a-6a28-40ce-ac6e-47e9b8c9add8" providerId="ADAL" clId="{9019A348-A09F-4EB1-9BE8-DD771ECE44FF}" dt="2023-04-23T09:40:42.351" v="52"/>
          <ac:picMkLst>
            <pc:docMk/>
            <pc:sldMk cId="1002324593" sldId="503"/>
            <ac:picMk id="15" creationId="{1B10D403-D330-38E6-9156-CCDE8D801BE6}"/>
          </ac:picMkLst>
        </pc:picChg>
      </pc:sldChg>
      <pc:sldChg chg="addSp modSp">
        <pc:chgData name="Radim Boháč" userId="e5098a9a-6a28-40ce-ac6e-47e9b8c9add8" providerId="ADAL" clId="{9019A348-A09F-4EB1-9BE8-DD771ECE44FF}" dt="2023-04-23T08:40:23.492" v="30"/>
        <pc:sldMkLst>
          <pc:docMk/>
          <pc:sldMk cId="1164125471" sldId="506"/>
        </pc:sldMkLst>
        <pc:picChg chg="add mod">
          <ac:chgData name="Radim Boháč" userId="e5098a9a-6a28-40ce-ac6e-47e9b8c9add8" providerId="ADAL" clId="{9019A348-A09F-4EB1-9BE8-DD771ECE44FF}" dt="2023-04-23T08:40:23.492" v="30"/>
          <ac:picMkLst>
            <pc:docMk/>
            <pc:sldMk cId="1164125471" sldId="506"/>
            <ac:picMk id="11" creationId="{430DBC76-8CAD-EBC6-2821-FC75FC3608C2}"/>
          </ac:picMkLst>
        </pc:picChg>
      </pc:sldChg>
      <pc:sldChg chg="addSp modSp">
        <pc:chgData name="Radim Boháč" userId="e5098a9a-6a28-40ce-ac6e-47e9b8c9add8" providerId="ADAL" clId="{9019A348-A09F-4EB1-9BE8-DD771ECE44FF}" dt="2023-04-23T08:46:24.996" v="31"/>
        <pc:sldMkLst>
          <pc:docMk/>
          <pc:sldMk cId="891524878" sldId="507"/>
        </pc:sldMkLst>
        <pc:picChg chg="add mod">
          <ac:chgData name="Radim Boháč" userId="e5098a9a-6a28-40ce-ac6e-47e9b8c9add8" providerId="ADAL" clId="{9019A348-A09F-4EB1-9BE8-DD771ECE44FF}" dt="2023-04-23T08:46:24.996" v="31"/>
          <ac:picMkLst>
            <pc:docMk/>
            <pc:sldMk cId="891524878" sldId="507"/>
            <ac:picMk id="10" creationId="{9A5F4687-5230-A189-9B5D-DAB0EC5D8227}"/>
          </ac:picMkLst>
        </pc:picChg>
      </pc:sldChg>
      <pc:sldChg chg="addSp modSp">
        <pc:chgData name="Radim Boháč" userId="e5098a9a-6a28-40ce-ac6e-47e9b8c9add8" providerId="ADAL" clId="{9019A348-A09F-4EB1-9BE8-DD771ECE44FF}" dt="2023-04-23T08:52:05.401" v="32"/>
        <pc:sldMkLst>
          <pc:docMk/>
          <pc:sldMk cId="2383440091" sldId="508"/>
        </pc:sldMkLst>
        <pc:picChg chg="add mod">
          <ac:chgData name="Radim Boháč" userId="e5098a9a-6a28-40ce-ac6e-47e9b8c9add8" providerId="ADAL" clId="{9019A348-A09F-4EB1-9BE8-DD771ECE44FF}" dt="2023-04-23T08:52:05.401" v="32"/>
          <ac:picMkLst>
            <pc:docMk/>
            <pc:sldMk cId="2383440091" sldId="508"/>
            <ac:picMk id="11" creationId="{01DF74DC-1551-DB6A-6D1F-3FBAE39F1332}"/>
          </ac:picMkLst>
        </pc:picChg>
      </pc:sldChg>
      <pc:sldChg chg="addSp modSp">
        <pc:chgData name="Radim Boháč" userId="e5098a9a-6a28-40ce-ac6e-47e9b8c9add8" providerId="ADAL" clId="{9019A348-A09F-4EB1-9BE8-DD771ECE44FF}" dt="2023-04-23T08:55:23.550" v="33"/>
        <pc:sldMkLst>
          <pc:docMk/>
          <pc:sldMk cId="3267395519" sldId="509"/>
        </pc:sldMkLst>
        <pc:picChg chg="add mod">
          <ac:chgData name="Radim Boháč" userId="e5098a9a-6a28-40ce-ac6e-47e9b8c9add8" providerId="ADAL" clId="{9019A348-A09F-4EB1-9BE8-DD771ECE44FF}" dt="2023-04-23T08:55:23.550" v="33"/>
          <ac:picMkLst>
            <pc:docMk/>
            <pc:sldMk cId="3267395519" sldId="509"/>
            <ac:picMk id="11" creationId="{82887672-2013-360D-19B2-947738D45BC0}"/>
          </ac:picMkLst>
        </pc:picChg>
      </pc:sldChg>
      <pc:sldChg chg="addSp modSp">
        <pc:chgData name="Radim Boháč" userId="e5098a9a-6a28-40ce-ac6e-47e9b8c9add8" providerId="ADAL" clId="{9019A348-A09F-4EB1-9BE8-DD771ECE44FF}" dt="2023-04-23T09:28:31.978" v="49"/>
        <pc:sldMkLst>
          <pc:docMk/>
          <pc:sldMk cId="3021338283" sldId="523"/>
        </pc:sldMkLst>
        <pc:picChg chg="add mod">
          <ac:chgData name="Radim Boháč" userId="e5098a9a-6a28-40ce-ac6e-47e9b8c9add8" providerId="ADAL" clId="{9019A348-A09F-4EB1-9BE8-DD771ECE44FF}" dt="2023-04-23T09:28:31.978" v="49"/>
          <ac:picMkLst>
            <pc:docMk/>
            <pc:sldMk cId="3021338283" sldId="523"/>
            <ac:picMk id="16" creationId="{93FCE52B-3090-DBF0-14ED-4FD0D2A8EBDF}"/>
          </ac:picMkLst>
        </pc:picChg>
      </pc:sldChg>
      <pc:sldChg chg="addSp modSp">
        <pc:chgData name="Radim Boháč" userId="e5098a9a-6a28-40ce-ac6e-47e9b8c9add8" providerId="ADAL" clId="{9019A348-A09F-4EB1-9BE8-DD771ECE44FF}" dt="2023-04-23T09:37:39.171" v="51"/>
        <pc:sldMkLst>
          <pc:docMk/>
          <pc:sldMk cId="3365716332" sldId="524"/>
        </pc:sldMkLst>
        <pc:picChg chg="add mod">
          <ac:chgData name="Radim Boháč" userId="e5098a9a-6a28-40ce-ac6e-47e9b8c9add8" providerId="ADAL" clId="{9019A348-A09F-4EB1-9BE8-DD771ECE44FF}" dt="2023-04-23T09:37:39.171" v="51"/>
          <ac:picMkLst>
            <pc:docMk/>
            <pc:sldMk cId="3365716332" sldId="524"/>
            <ac:picMk id="10" creationId="{7572C8DE-4B2E-84FE-ABA9-BF54D2A47A3D}"/>
          </ac:picMkLst>
        </pc:picChg>
      </pc:sldChg>
      <pc:sldChg chg="addSp modSp">
        <pc:chgData name="Radim Boháč" userId="e5098a9a-6a28-40ce-ac6e-47e9b8c9add8" providerId="ADAL" clId="{9019A348-A09F-4EB1-9BE8-DD771ECE44FF}" dt="2023-04-23T08:36:00.435" v="29"/>
        <pc:sldMkLst>
          <pc:docMk/>
          <pc:sldMk cId="4236094184" sldId="525"/>
        </pc:sldMkLst>
        <pc:picChg chg="add mod">
          <ac:chgData name="Radim Boháč" userId="e5098a9a-6a28-40ce-ac6e-47e9b8c9add8" providerId="ADAL" clId="{9019A348-A09F-4EB1-9BE8-DD771ECE44FF}" dt="2023-04-23T08:36:00.435" v="29"/>
          <ac:picMkLst>
            <pc:docMk/>
            <pc:sldMk cId="4236094184" sldId="525"/>
            <ac:picMk id="15" creationId="{F4CBCDB6-81DA-103E-2725-F57EFA1D3F4E}"/>
          </ac:picMkLst>
        </pc:picChg>
      </pc:sldChg>
      <pc:sldChg chg="addSp modSp">
        <pc:chgData name="Radim Boháč" userId="e5098a9a-6a28-40ce-ac6e-47e9b8c9add8" providerId="ADAL" clId="{9019A348-A09F-4EB1-9BE8-DD771ECE44FF}" dt="2023-04-23T09:41:57.095" v="53"/>
        <pc:sldMkLst>
          <pc:docMk/>
          <pc:sldMk cId="1588756748" sldId="528"/>
        </pc:sldMkLst>
        <pc:picChg chg="add mod">
          <ac:chgData name="Radim Boháč" userId="e5098a9a-6a28-40ce-ac6e-47e9b8c9add8" providerId="ADAL" clId="{9019A348-A09F-4EB1-9BE8-DD771ECE44FF}" dt="2023-04-23T09:41:57.095" v="53"/>
          <ac:picMkLst>
            <pc:docMk/>
            <pc:sldMk cId="1588756748" sldId="528"/>
            <ac:picMk id="10" creationId="{AA5F4FA3-398B-D6F9-01AD-4A2BFFD3DA5B}"/>
          </ac:picMkLst>
        </pc:picChg>
      </pc:sldChg>
      <pc:sldChg chg="addSp modSp">
        <pc:chgData name="Radim Boháč" userId="e5098a9a-6a28-40ce-ac6e-47e9b8c9add8" providerId="ADAL" clId="{9019A348-A09F-4EB1-9BE8-DD771ECE44FF}" dt="2023-04-23T09:49:33.186" v="55"/>
        <pc:sldMkLst>
          <pc:docMk/>
          <pc:sldMk cId="3591459722" sldId="530"/>
        </pc:sldMkLst>
        <pc:picChg chg="add mod">
          <ac:chgData name="Radim Boháč" userId="e5098a9a-6a28-40ce-ac6e-47e9b8c9add8" providerId="ADAL" clId="{9019A348-A09F-4EB1-9BE8-DD771ECE44FF}" dt="2023-04-23T09:49:33.186" v="55"/>
          <ac:picMkLst>
            <pc:docMk/>
            <pc:sldMk cId="3591459722" sldId="530"/>
            <ac:picMk id="10" creationId="{1812CCA8-1634-647D-0841-DC56651F29A6}"/>
          </ac:picMkLst>
        </pc:picChg>
      </pc:sldChg>
      <pc:sldChg chg="addSp modSp">
        <pc:chgData name="Radim Boháč" userId="e5098a9a-6a28-40ce-ac6e-47e9b8c9add8" providerId="ADAL" clId="{9019A348-A09F-4EB1-9BE8-DD771ECE44FF}" dt="2023-04-23T09:54:42.142" v="60"/>
        <pc:sldMkLst>
          <pc:docMk/>
          <pc:sldMk cId="427172997" sldId="536"/>
        </pc:sldMkLst>
        <pc:picChg chg="add mod">
          <ac:chgData name="Radim Boháč" userId="e5098a9a-6a28-40ce-ac6e-47e9b8c9add8" providerId="ADAL" clId="{9019A348-A09F-4EB1-9BE8-DD771ECE44FF}" dt="2023-04-23T09:54:42.142" v="60"/>
          <ac:picMkLst>
            <pc:docMk/>
            <pc:sldMk cId="427172997" sldId="536"/>
            <ac:picMk id="15" creationId="{404A566B-D6B2-D70A-7E77-2E44BF331731}"/>
          </ac:picMkLst>
        </pc:picChg>
      </pc:sldChg>
      <pc:sldChg chg="addSp delSp modSp mod modTransition modAnim">
        <pc:chgData name="Radim Boháč" userId="e5098a9a-6a28-40ce-ac6e-47e9b8c9add8" providerId="ADAL" clId="{9019A348-A09F-4EB1-9BE8-DD771ECE44FF}" dt="2023-04-23T09:58:25.325" v="64"/>
        <pc:sldMkLst>
          <pc:docMk/>
          <pc:sldMk cId="3596218806" sldId="537"/>
        </pc:sldMkLst>
        <pc:picChg chg="add del mod">
          <ac:chgData name="Radim Boháč" userId="e5098a9a-6a28-40ce-ac6e-47e9b8c9add8" providerId="ADAL" clId="{9019A348-A09F-4EB1-9BE8-DD771ECE44FF}" dt="2023-04-23T09:55:28.579" v="63"/>
          <ac:picMkLst>
            <pc:docMk/>
            <pc:sldMk cId="3596218806" sldId="537"/>
            <ac:picMk id="11" creationId="{9815278C-10EB-9869-B01C-782CFC1CCF18}"/>
          </ac:picMkLst>
        </pc:picChg>
        <pc:picChg chg="add del mod ord">
          <ac:chgData name="Radim Boháč" userId="e5098a9a-6a28-40ce-ac6e-47e9b8c9add8" providerId="ADAL" clId="{9019A348-A09F-4EB1-9BE8-DD771ECE44FF}" dt="2023-04-23T09:58:25.325" v="64"/>
          <ac:picMkLst>
            <pc:docMk/>
            <pc:sldMk cId="3596218806" sldId="537"/>
            <ac:picMk id="14" creationId="{060AABF6-A815-DE2D-15C6-1838C9092B6B}"/>
          </ac:picMkLst>
        </pc:picChg>
        <pc:picChg chg="add mod">
          <ac:chgData name="Radim Boháč" userId="e5098a9a-6a28-40ce-ac6e-47e9b8c9add8" providerId="ADAL" clId="{9019A348-A09F-4EB1-9BE8-DD771ECE44FF}" dt="2023-04-23T09:58:25.325" v="64"/>
          <ac:picMkLst>
            <pc:docMk/>
            <pc:sldMk cId="3596218806" sldId="537"/>
            <ac:picMk id="15" creationId="{B5ED3128-EC75-E1E9-A453-DFC8ECA2CD6E}"/>
          </ac:picMkLst>
        </pc:picChg>
      </pc:sldChg>
      <pc:sldChg chg="addSp delSp modSp mod modTransition modAnim">
        <pc:chgData name="Radim Boháč" userId="e5098a9a-6a28-40ce-ac6e-47e9b8c9add8" providerId="ADAL" clId="{9019A348-A09F-4EB1-9BE8-DD771ECE44FF}" dt="2023-04-23T10:02:18.327" v="72" actId="108"/>
        <pc:sldMkLst>
          <pc:docMk/>
          <pc:sldMk cId="2574146695" sldId="545"/>
        </pc:sldMkLst>
        <pc:spChg chg="mod">
          <ac:chgData name="Radim Boháč" userId="e5098a9a-6a28-40ce-ac6e-47e9b8c9add8" providerId="ADAL" clId="{9019A348-A09F-4EB1-9BE8-DD771ECE44FF}" dt="2023-04-23T10:02:18.327" v="72" actId="108"/>
          <ac:spMkLst>
            <pc:docMk/>
            <pc:sldMk cId="2574146695" sldId="545"/>
            <ac:spMk id="3" creationId="{FA8CC2E3-78C7-401D-8B6F-791D7C471981}"/>
          </ac:spMkLst>
        </pc:spChg>
        <pc:picChg chg="add del mod">
          <ac:chgData name="Radim Boháč" userId="e5098a9a-6a28-40ce-ac6e-47e9b8c9add8" providerId="ADAL" clId="{9019A348-A09F-4EB1-9BE8-DD771ECE44FF}" dt="2023-04-23T10:00:04.555" v="67"/>
          <ac:picMkLst>
            <pc:docMk/>
            <pc:sldMk cId="2574146695" sldId="545"/>
            <ac:picMk id="13" creationId="{ABEAF05A-37E3-69D4-B963-903EDE6E7506}"/>
          </ac:picMkLst>
        </pc:picChg>
        <pc:picChg chg="add del mod ord">
          <ac:chgData name="Radim Boháč" userId="e5098a9a-6a28-40ce-ac6e-47e9b8c9add8" providerId="ADAL" clId="{9019A348-A09F-4EB1-9BE8-DD771ECE44FF}" dt="2023-04-23T10:01:57.370" v="68"/>
          <ac:picMkLst>
            <pc:docMk/>
            <pc:sldMk cId="2574146695" sldId="545"/>
            <ac:picMk id="16" creationId="{8414F105-A40F-4CB7-3203-FF767089D01B}"/>
          </ac:picMkLst>
        </pc:picChg>
        <pc:picChg chg="add mod">
          <ac:chgData name="Radim Boháč" userId="e5098a9a-6a28-40ce-ac6e-47e9b8c9add8" providerId="ADAL" clId="{9019A348-A09F-4EB1-9BE8-DD771ECE44FF}" dt="2023-04-23T10:01:57.370" v="68"/>
          <ac:picMkLst>
            <pc:docMk/>
            <pc:sldMk cId="2574146695" sldId="545"/>
            <ac:picMk id="17" creationId="{B96069D2-4290-D62A-3B47-5721D05113F1}"/>
          </ac:picMkLst>
        </pc:picChg>
      </pc:sldChg>
      <pc:sldChg chg="addSp modSp">
        <pc:chgData name="Radim Boháč" userId="e5098a9a-6a28-40ce-ac6e-47e9b8c9add8" providerId="ADAL" clId="{9019A348-A09F-4EB1-9BE8-DD771ECE44FF}" dt="2023-04-23T10:04:22.374" v="73"/>
        <pc:sldMkLst>
          <pc:docMk/>
          <pc:sldMk cId="1838419788" sldId="546"/>
        </pc:sldMkLst>
        <pc:picChg chg="add mod">
          <ac:chgData name="Radim Boháč" userId="e5098a9a-6a28-40ce-ac6e-47e9b8c9add8" providerId="ADAL" clId="{9019A348-A09F-4EB1-9BE8-DD771ECE44FF}" dt="2023-04-23T10:04:22.374" v="73"/>
          <ac:picMkLst>
            <pc:docMk/>
            <pc:sldMk cId="1838419788" sldId="546"/>
            <ac:picMk id="28" creationId="{8C998A26-2462-A49C-8F23-71186509EF42}"/>
          </ac:picMkLst>
        </pc:picChg>
      </pc:sldChg>
      <pc:sldChg chg="addSp modSp">
        <pc:chgData name="Radim Boháč" userId="e5098a9a-6a28-40ce-ac6e-47e9b8c9add8" providerId="ADAL" clId="{9019A348-A09F-4EB1-9BE8-DD771ECE44FF}" dt="2023-04-23T10:05:05.682" v="74"/>
        <pc:sldMkLst>
          <pc:docMk/>
          <pc:sldMk cId="3964788665" sldId="547"/>
        </pc:sldMkLst>
        <pc:picChg chg="add mod">
          <ac:chgData name="Radim Boháč" userId="e5098a9a-6a28-40ce-ac6e-47e9b8c9add8" providerId="ADAL" clId="{9019A348-A09F-4EB1-9BE8-DD771ECE44FF}" dt="2023-04-23T10:05:05.682" v="74"/>
          <ac:picMkLst>
            <pc:docMk/>
            <pc:sldMk cId="3964788665" sldId="547"/>
            <ac:picMk id="10" creationId="{81C35A15-528E-5FCB-C5F2-59E7CD774AAA}"/>
          </ac:picMkLst>
        </pc:picChg>
      </pc:sldChg>
      <pc:sldChg chg="addSp modSp">
        <pc:chgData name="Radim Boháč" userId="e5098a9a-6a28-40ce-ac6e-47e9b8c9add8" providerId="ADAL" clId="{9019A348-A09F-4EB1-9BE8-DD771ECE44FF}" dt="2023-04-23T10:11:44.290" v="76"/>
        <pc:sldMkLst>
          <pc:docMk/>
          <pc:sldMk cId="3573725614" sldId="548"/>
        </pc:sldMkLst>
        <pc:picChg chg="add mod">
          <ac:chgData name="Radim Boháč" userId="e5098a9a-6a28-40ce-ac6e-47e9b8c9add8" providerId="ADAL" clId="{9019A348-A09F-4EB1-9BE8-DD771ECE44FF}" dt="2023-04-23T10:11:44.290" v="76"/>
          <ac:picMkLst>
            <pc:docMk/>
            <pc:sldMk cId="3573725614" sldId="548"/>
            <ac:picMk id="11" creationId="{63A2C650-2B08-F60C-33C3-40012C360C93}"/>
          </ac:picMkLst>
        </pc:picChg>
      </pc:sldChg>
      <pc:sldChg chg="addSp modSp">
        <pc:chgData name="Radim Boháč" userId="e5098a9a-6a28-40ce-ac6e-47e9b8c9add8" providerId="ADAL" clId="{9019A348-A09F-4EB1-9BE8-DD771ECE44FF}" dt="2023-04-23T10:14:09.214" v="77"/>
        <pc:sldMkLst>
          <pc:docMk/>
          <pc:sldMk cId="2569208017" sldId="558"/>
        </pc:sldMkLst>
        <pc:picChg chg="add mod">
          <ac:chgData name="Radim Boháč" userId="e5098a9a-6a28-40ce-ac6e-47e9b8c9add8" providerId="ADAL" clId="{9019A348-A09F-4EB1-9BE8-DD771ECE44FF}" dt="2023-04-23T10:14:09.214" v="77"/>
          <ac:picMkLst>
            <pc:docMk/>
            <pc:sldMk cId="2569208017" sldId="558"/>
            <ac:picMk id="10" creationId="{C7D9FC28-A328-3B82-216B-D83A2702DED2}"/>
          </ac:picMkLst>
        </pc:picChg>
      </pc:sldChg>
      <pc:sldChg chg="addSp modSp">
        <pc:chgData name="Radim Boháč" userId="e5098a9a-6a28-40ce-ac6e-47e9b8c9add8" providerId="ADAL" clId="{9019A348-A09F-4EB1-9BE8-DD771ECE44FF}" dt="2023-04-23T10:16:15.285" v="78"/>
        <pc:sldMkLst>
          <pc:docMk/>
          <pc:sldMk cId="2829262858" sldId="561"/>
        </pc:sldMkLst>
        <pc:picChg chg="add mod">
          <ac:chgData name="Radim Boháč" userId="e5098a9a-6a28-40ce-ac6e-47e9b8c9add8" providerId="ADAL" clId="{9019A348-A09F-4EB1-9BE8-DD771ECE44FF}" dt="2023-04-23T10:16:15.285" v="78"/>
          <ac:picMkLst>
            <pc:docMk/>
            <pc:sldMk cId="2829262858" sldId="561"/>
            <ac:picMk id="10" creationId="{0868314D-F934-D685-75ED-7362439204C2}"/>
          </ac:picMkLst>
        </pc:picChg>
      </pc:sldChg>
      <pc:sldChg chg="addSp modSp">
        <pc:chgData name="Radim Boháč" userId="e5098a9a-6a28-40ce-ac6e-47e9b8c9add8" providerId="ADAL" clId="{9019A348-A09F-4EB1-9BE8-DD771ECE44FF}" dt="2023-04-23T10:19:01.486" v="79"/>
        <pc:sldMkLst>
          <pc:docMk/>
          <pc:sldMk cId="4126086646" sldId="562"/>
        </pc:sldMkLst>
        <pc:picChg chg="add mod">
          <ac:chgData name="Radim Boháč" userId="e5098a9a-6a28-40ce-ac6e-47e9b8c9add8" providerId="ADAL" clId="{9019A348-A09F-4EB1-9BE8-DD771ECE44FF}" dt="2023-04-23T10:19:01.486" v="79"/>
          <ac:picMkLst>
            <pc:docMk/>
            <pc:sldMk cId="4126086646" sldId="562"/>
            <ac:picMk id="11" creationId="{C3F13A86-F848-6EA2-ABBA-32BC63621632}"/>
          </ac:picMkLst>
        </pc:picChg>
      </pc:sldChg>
      <pc:sldChg chg="addSp modSp">
        <pc:chgData name="Radim Boháč" userId="e5098a9a-6a28-40ce-ac6e-47e9b8c9add8" providerId="ADAL" clId="{9019A348-A09F-4EB1-9BE8-DD771ECE44FF}" dt="2023-04-23T10:08:01.392" v="75"/>
        <pc:sldMkLst>
          <pc:docMk/>
          <pc:sldMk cId="130995170" sldId="564"/>
        </pc:sldMkLst>
        <pc:picChg chg="add mod">
          <ac:chgData name="Radim Boháč" userId="e5098a9a-6a28-40ce-ac6e-47e9b8c9add8" providerId="ADAL" clId="{9019A348-A09F-4EB1-9BE8-DD771ECE44FF}" dt="2023-04-23T10:08:01.392" v="75"/>
          <ac:picMkLst>
            <pc:docMk/>
            <pc:sldMk cId="130995170" sldId="564"/>
            <ac:picMk id="10" creationId="{A05AFFC5-3356-A771-1360-945B6D7BF33E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140285835" sldId="565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140285835" sldId="565"/>
            <ac:picMk id="18" creationId="{FD1F7D03-A6E0-D7BE-3F82-E46CA5C449A7}"/>
          </ac:picMkLst>
        </pc:picChg>
      </pc:sldChg>
      <pc:sldChg chg="addSp modSp">
        <pc:chgData name="Radim Boháč" userId="e5098a9a-6a28-40ce-ac6e-47e9b8c9add8" providerId="ADAL" clId="{9019A348-A09F-4EB1-9BE8-DD771ECE44FF}" dt="2023-04-23T09:33:55.036" v="50"/>
        <pc:sldMkLst>
          <pc:docMk/>
          <pc:sldMk cId="3587057624" sldId="566"/>
        </pc:sldMkLst>
        <pc:picChg chg="add mod">
          <ac:chgData name="Radim Boháč" userId="e5098a9a-6a28-40ce-ac6e-47e9b8c9add8" providerId="ADAL" clId="{9019A348-A09F-4EB1-9BE8-DD771ECE44FF}" dt="2023-04-23T09:33:55.036" v="50"/>
          <ac:picMkLst>
            <pc:docMk/>
            <pc:sldMk cId="3587057624" sldId="566"/>
            <ac:picMk id="10" creationId="{3E2C671E-E3E9-5262-F756-16A1CB64DC6E}"/>
          </ac:picMkLst>
        </pc:picChg>
      </pc:sldChg>
      <pc:sldChg chg="addSp modSp">
        <pc:chgData name="Radim Boháč" userId="e5098a9a-6a28-40ce-ac6e-47e9b8c9add8" providerId="ADAL" clId="{9019A348-A09F-4EB1-9BE8-DD771ECE44FF}" dt="2023-04-23T08:16:47.452" v="24"/>
        <pc:sldMkLst>
          <pc:docMk/>
          <pc:sldMk cId="2613451684" sldId="568"/>
        </pc:sldMkLst>
        <pc:picChg chg="add mod">
          <ac:chgData name="Radim Boháč" userId="e5098a9a-6a28-40ce-ac6e-47e9b8c9add8" providerId="ADAL" clId="{9019A348-A09F-4EB1-9BE8-DD771ECE44FF}" dt="2023-04-23T08:16:47.452" v="24"/>
          <ac:picMkLst>
            <pc:docMk/>
            <pc:sldMk cId="2613451684" sldId="568"/>
            <ac:picMk id="10" creationId="{FB452886-E86C-0430-4E4F-FD8A7CADF0FA}"/>
          </ac:picMkLst>
        </pc:picChg>
      </pc:sldChg>
      <pc:sldChg chg="addSp modSp">
        <pc:chgData name="Radim Boháč" userId="e5098a9a-6a28-40ce-ac6e-47e9b8c9add8" providerId="ADAL" clId="{9019A348-A09F-4EB1-9BE8-DD771ECE44FF}" dt="2023-04-23T09:45:07.113" v="54"/>
        <pc:sldMkLst>
          <pc:docMk/>
          <pc:sldMk cId="4003539893" sldId="569"/>
        </pc:sldMkLst>
        <pc:picChg chg="add mod">
          <ac:chgData name="Radim Boháč" userId="e5098a9a-6a28-40ce-ac6e-47e9b8c9add8" providerId="ADAL" clId="{9019A348-A09F-4EB1-9BE8-DD771ECE44FF}" dt="2023-04-23T09:45:07.113" v="54"/>
          <ac:picMkLst>
            <pc:docMk/>
            <pc:sldMk cId="4003539893" sldId="569"/>
            <ac:picMk id="10" creationId="{C88E6974-ABD4-048D-F14B-480022884C9D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1629242514" sldId="570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1629242514" sldId="570"/>
            <ac:picMk id="9" creationId="{C8B7BF8D-3BF4-CA9C-E057-D153858029F5}"/>
          </ac:picMkLst>
        </pc:picChg>
      </pc:sldChg>
      <pc:sldChg chg="addSp modSp">
        <pc:chgData name="Radim Boháč" userId="e5098a9a-6a28-40ce-ac6e-47e9b8c9add8" providerId="ADAL" clId="{9019A348-A09F-4EB1-9BE8-DD771ECE44FF}" dt="2023-04-23T09:08:25.540" v="40"/>
        <pc:sldMkLst>
          <pc:docMk/>
          <pc:sldMk cId="2476357890" sldId="571"/>
        </pc:sldMkLst>
        <pc:picChg chg="add mod">
          <ac:chgData name="Radim Boháč" userId="e5098a9a-6a28-40ce-ac6e-47e9b8c9add8" providerId="ADAL" clId="{9019A348-A09F-4EB1-9BE8-DD771ECE44FF}" dt="2023-04-23T09:08:25.540" v="40"/>
          <ac:picMkLst>
            <pc:docMk/>
            <pc:sldMk cId="2476357890" sldId="571"/>
            <ac:picMk id="14" creationId="{FDD69611-5629-C4DC-700A-50023EE6E945}"/>
          </ac:picMkLst>
        </pc:picChg>
      </pc:sldChg>
      <pc:sldChg chg="addSp modSp">
        <pc:chgData name="Radim Boháč" userId="e5098a9a-6a28-40ce-ac6e-47e9b8c9add8" providerId="ADAL" clId="{9019A348-A09F-4EB1-9BE8-DD771ECE44FF}" dt="2023-04-23T09:08:25.540" v="40"/>
        <pc:sldMkLst>
          <pc:docMk/>
          <pc:sldMk cId="2285369547" sldId="592"/>
        </pc:sldMkLst>
        <pc:picChg chg="add mod">
          <ac:chgData name="Radim Boháč" userId="e5098a9a-6a28-40ce-ac6e-47e9b8c9add8" providerId="ADAL" clId="{9019A348-A09F-4EB1-9BE8-DD771ECE44FF}" dt="2023-04-23T09:08:25.540" v="40"/>
          <ac:picMkLst>
            <pc:docMk/>
            <pc:sldMk cId="2285369547" sldId="592"/>
            <ac:picMk id="10" creationId="{5ACE40E2-5C4A-355E-9344-20751F5BE415}"/>
          </ac:picMkLst>
        </pc:picChg>
      </pc:sldChg>
      <pc:sldChg chg="addSp modSp">
        <pc:chgData name="Radim Boháč" userId="e5098a9a-6a28-40ce-ac6e-47e9b8c9add8" providerId="ADAL" clId="{9019A348-A09F-4EB1-9BE8-DD771ECE44FF}" dt="2023-04-23T08:14:55.583" v="23"/>
        <pc:sldMkLst>
          <pc:docMk/>
          <pc:sldMk cId="1345410075" sldId="593"/>
        </pc:sldMkLst>
        <pc:picChg chg="add mod">
          <ac:chgData name="Radim Boháč" userId="e5098a9a-6a28-40ce-ac6e-47e9b8c9add8" providerId="ADAL" clId="{9019A348-A09F-4EB1-9BE8-DD771ECE44FF}" dt="2023-04-23T08:14:55.583" v="23"/>
          <ac:picMkLst>
            <pc:docMk/>
            <pc:sldMk cId="1345410075" sldId="593"/>
            <ac:picMk id="10" creationId="{1ADBA521-0184-E6AB-3176-D841D6C64500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587731034" sldId="594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587731034" sldId="594"/>
            <ac:picMk id="16" creationId="{C8831C9C-3A7C-3D29-A0CB-EE1E952C804E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3222871499" sldId="595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3222871499" sldId="595"/>
            <ac:picMk id="12" creationId="{67EC7F14-9991-5A25-B6A3-FEBCEE5774A8}"/>
          </ac:picMkLst>
        </pc:picChg>
      </pc:sldChg>
      <pc:sldChg chg="addSp modSp">
        <pc:chgData name="Radim Boháč" userId="e5098a9a-6a28-40ce-ac6e-47e9b8c9add8" providerId="ADAL" clId="{9019A348-A09F-4EB1-9BE8-DD771ECE44FF}" dt="2023-04-23T09:21:15.464" v="42"/>
        <pc:sldMkLst>
          <pc:docMk/>
          <pc:sldMk cId="3113198617" sldId="596"/>
        </pc:sldMkLst>
        <pc:picChg chg="add mod">
          <ac:chgData name="Radim Boháč" userId="e5098a9a-6a28-40ce-ac6e-47e9b8c9add8" providerId="ADAL" clId="{9019A348-A09F-4EB1-9BE8-DD771ECE44FF}" dt="2023-04-23T09:21:15.464" v="42"/>
          <ac:picMkLst>
            <pc:docMk/>
            <pc:sldMk cId="3113198617" sldId="596"/>
            <ac:picMk id="18" creationId="{06D89D77-5160-3E03-C8A6-686D85E7774A}"/>
          </ac:picMkLst>
        </pc:picChg>
      </pc:sldChg>
      <pc:sldChg chg="addSp modSp ord">
        <pc:chgData name="Radim Boháč" userId="e5098a9a-6a28-40ce-ac6e-47e9b8c9add8" providerId="ADAL" clId="{9019A348-A09F-4EB1-9BE8-DD771ECE44FF}" dt="2023-04-23T09:26:53.102" v="48"/>
        <pc:sldMkLst>
          <pc:docMk/>
          <pc:sldMk cId="2015772245" sldId="598"/>
        </pc:sldMkLst>
        <pc:picChg chg="add mod">
          <ac:chgData name="Radim Boháč" userId="e5098a9a-6a28-40ce-ac6e-47e9b8c9add8" providerId="ADAL" clId="{9019A348-A09F-4EB1-9BE8-DD771ECE44FF}" dt="2023-04-23T09:26:53.102" v="48"/>
          <ac:picMkLst>
            <pc:docMk/>
            <pc:sldMk cId="2015772245" sldId="598"/>
            <ac:picMk id="9" creationId="{AF66570E-27A7-3D54-B58A-0A723FB1B3EC}"/>
          </ac:picMkLst>
        </pc:picChg>
      </pc:sldChg>
      <pc:sldChg chg="addSp modSp ord">
        <pc:chgData name="Radim Boháč" userId="e5098a9a-6a28-40ce-ac6e-47e9b8c9add8" providerId="ADAL" clId="{9019A348-A09F-4EB1-9BE8-DD771ECE44FF}" dt="2023-04-23T09:26:53.102" v="48"/>
        <pc:sldMkLst>
          <pc:docMk/>
          <pc:sldMk cId="3032199663" sldId="599"/>
        </pc:sldMkLst>
        <pc:picChg chg="add mod">
          <ac:chgData name="Radim Boháč" userId="e5098a9a-6a28-40ce-ac6e-47e9b8c9add8" providerId="ADAL" clId="{9019A348-A09F-4EB1-9BE8-DD771ECE44FF}" dt="2023-04-23T09:26:53.102" v="48"/>
          <ac:picMkLst>
            <pc:docMk/>
            <pc:sldMk cId="3032199663" sldId="599"/>
            <ac:picMk id="8" creationId="{76C586C7-A1D0-C669-0983-24CCA927E11B}"/>
          </ac:picMkLst>
        </pc:picChg>
      </pc:sldChg>
    </pc:docChg>
  </pc:docChgLst>
  <pc:docChgLst>
    <pc:chgData name="Radim Boháč" userId="e5098a9a-6a28-40ce-ac6e-47e9b8c9add8" providerId="ADAL" clId="{EC7AFC45-16AB-4D3B-9E82-681D077323F9}"/>
    <pc:docChg chg="modSld">
      <pc:chgData name="Radim Boháč" userId="e5098a9a-6a28-40ce-ac6e-47e9b8c9add8" providerId="ADAL" clId="{EC7AFC45-16AB-4D3B-9E82-681D077323F9}" dt="2023-11-27T17:24:46.972" v="49" actId="6549"/>
      <pc:docMkLst>
        <pc:docMk/>
      </pc:docMkLst>
      <pc:sldChg chg="modSp mod">
        <pc:chgData name="Radim Boháč" userId="e5098a9a-6a28-40ce-ac6e-47e9b8c9add8" providerId="ADAL" clId="{EC7AFC45-16AB-4D3B-9E82-681D077323F9}" dt="2023-11-27T17:24:46.972" v="49" actId="6549"/>
        <pc:sldMkLst>
          <pc:docMk/>
          <pc:sldMk cId="136331387" sldId="555"/>
        </pc:sldMkLst>
        <pc:spChg chg="mod">
          <ac:chgData name="Radim Boháč" userId="e5098a9a-6a28-40ce-ac6e-47e9b8c9add8" providerId="ADAL" clId="{EC7AFC45-16AB-4D3B-9E82-681D077323F9}" dt="2023-11-27T17:24:46.972" v="49" actId="6549"/>
          <ac:spMkLst>
            <pc:docMk/>
            <pc:sldMk cId="136331387" sldId="555"/>
            <ac:spMk id="3" creationId="{FA8CC2E3-78C7-401D-8B6F-791D7C47198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96EBE2-C50D-42B7-ABE4-E9F4C43E5ABF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BE3597-85D3-4ACA-8FFF-F73FED9ADF9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Výdaje</a:t>
          </a:r>
        </a:p>
      </dgm:t>
    </dgm:pt>
    <dgm:pt modelId="{D21BAC1E-39AE-4274-91B0-B5CC1623B496}" type="parTrans" cxnId="{139F28AB-9E47-4FC5-8224-29C92EEFF790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6A03B9C2-A029-42D1-A192-D2D08F6A663C}" type="sibTrans" cxnId="{139F28AB-9E47-4FC5-8224-29C92EEFF790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47FDB73B-B891-42E7-8688-49591DA827B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na nákupy</a:t>
          </a:r>
        </a:p>
      </dgm:t>
    </dgm:pt>
    <dgm:pt modelId="{9E78040C-E4C3-44A9-95A2-2BC2EFA5BF19}" type="parTrans" cxnId="{92D35A4B-200C-4888-99F4-52D96894CF1D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BC9C9E12-68A5-4FF6-91A8-69E6E39B141B}" type="sibTrans" cxnId="{92D35A4B-200C-4888-99F4-52D96894CF1D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5882BB99-5989-4A4E-82FD-5632DA39612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transfery</a:t>
          </a:r>
        </a:p>
      </dgm:t>
    </dgm:pt>
    <dgm:pt modelId="{AF63795A-9F22-4726-915F-F0E81773181B}" type="parTrans" cxnId="{14591807-CF58-4586-BB2D-CFA97915F2E3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EC20B673-119D-4E2B-9045-3CACA2C4AB05}" type="sibTrans" cxnId="{14591807-CF58-4586-BB2D-CFA97915F2E3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8EA3C9E1-E1AE-41ED-93F9-9D8C23F04D0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na pořízení hodnoty</a:t>
          </a:r>
        </a:p>
      </dgm:t>
    </dgm:pt>
    <dgm:pt modelId="{363852DB-ACE3-45E6-93F2-6EDEB20ED62D}" type="parTrans" cxnId="{84635C8F-0A7A-413D-B08F-AD4E4AA6C91B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48400BB1-D483-49B7-889B-184D43201EED}" type="sibTrans" cxnId="{84635C8F-0A7A-413D-B08F-AD4E4AA6C91B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2CF0DDDD-080C-4B6A-9528-7D8F2979D80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náhrady</a:t>
          </a:r>
        </a:p>
      </dgm:t>
    </dgm:pt>
    <dgm:pt modelId="{24CB3C09-B715-4843-9C25-EC09CA294357}" type="parTrans" cxnId="{B2BFEB55-269E-4C4C-84ED-6B8B6D19CE8F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02CC588E-078A-4933-AE03-96E681EEC9B5}" type="sibTrans" cxnId="{B2BFEB55-269E-4C4C-84ED-6B8B6D19CE8F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98C54665-3B6F-4614-93DD-6D566EC66EE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půjčené peněžní prostředky</a:t>
          </a:r>
        </a:p>
      </dgm:t>
    </dgm:pt>
    <dgm:pt modelId="{054573B2-1741-4E09-ACD7-9C8466A901FD}" type="parTrans" cxnId="{F192D56D-299E-4F8E-A1AF-1D684B9E2D64}">
      <dgm:prSet/>
      <dgm:spPr/>
      <dgm:t>
        <a:bodyPr/>
        <a:lstStyle/>
        <a:p>
          <a:endParaRPr lang="cs-CZ"/>
        </a:p>
      </dgm:t>
    </dgm:pt>
    <dgm:pt modelId="{608E1FCC-28D8-41B9-A759-C7A0BD91D1E5}" type="sibTrans" cxnId="{F192D56D-299E-4F8E-A1AF-1D684B9E2D64}">
      <dgm:prSet/>
      <dgm:spPr/>
      <dgm:t>
        <a:bodyPr/>
        <a:lstStyle/>
        <a:p>
          <a:endParaRPr lang="cs-CZ"/>
        </a:p>
      </dgm:t>
    </dgm:pt>
    <dgm:pt modelId="{EC3A434C-3F4B-4E09-A079-78D32E3C8541}" type="pres">
      <dgm:prSet presAssocID="{2196EBE2-C50D-42B7-ABE4-E9F4C43E5A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BBBEDA-CE60-4F42-A3FB-A032CE8036D0}" type="pres">
      <dgm:prSet presAssocID="{8FBE3597-85D3-4ACA-8FFF-F73FED9ADF96}" presName="hierRoot1" presStyleCnt="0">
        <dgm:presLayoutVars>
          <dgm:hierBranch val="init"/>
        </dgm:presLayoutVars>
      </dgm:prSet>
      <dgm:spPr/>
    </dgm:pt>
    <dgm:pt modelId="{27E1AA70-FFC4-4B48-8E61-FEFDAF08BFF3}" type="pres">
      <dgm:prSet presAssocID="{8FBE3597-85D3-4ACA-8FFF-F73FED9ADF96}" presName="rootComposite1" presStyleCnt="0"/>
      <dgm:spPr/>
    </dgm:pt>
    <dgm:pt modelId="{5ED9E05F-4C8A-4B11-BD8B-F4FD04822518}" type="pres">
      <dgm:prSet presAssocID="{8FBE3597-85D3-4ACA-8FFF-F73FED9ADF96}" presName="rootText1" presStyleLbl="node0" presStyleIdx="0" presStyleCnt="1" custLinFactNeighborX="1833" custLinFactNeighborY="-197">
        <dgm:presLayoutVars>
          <dgm:chPref val="3"/>
        </dgm:presLayoutVars>
      </dgm:prSet>
      <dgm:spPr/>
    </dgm:pt>
    <dgm:pt modelId="{830DF884-6346-48FA-AE1E-8BE2CB81C518}" type="pres">
      <dgm:prSet presAssocID="{8FBE3597-85D3-4ACA-8FFF-F73FED9ADF96}" presName="rootConnector1" presStyleLbl="node1" presStyleIdx="0" presStyleCnt="0"/>
      <dgm:spPr/>
    </dgm:pt>
    <dgm:pt modelId="{6025B6EA-DE50-4BA0-A58F-FC222EB1DFBB}" type="pres">
      <dgm:prSet presAssocID="{8FBE3597-85D3-4ACA-8FFF-F73FED9ADF96}" presName="hierChild2" presStyleCnt="0"/>
      <dgm:spPr/>
    </dgm:pt>
    <dgm:pt modelId="{66F63008-6D79-49EC-AABD-0E6B8112DDE8}" type="pres">
      <dgm:prSet presAssocID="{9E78040C-E4C3-44A9-95A2-2BC2EFA5BF19}" presName="Name37" presStyleLbl="parChTrans1D2" presStyleIdx="0" presStyleCnt="3"/>
      <dgm:spPr/>
    </dgm:pt>
    <dgm:pt modelId="{51024BEA-AE98-4B55-84D5-B464509E2CEA}" type="pres">
      <dgm:prSet presAssocID="{47FDB73B-B891-42E7-8688-49591DA827BD}" presName="hierRoot2" presStyleCnt="0">
        <dgm:presLayoutVars>
          <dgm:hierBranch val="init"/>
        </dgm:presLayoutVars>
      </dgm:prSet>
      <dgm:spPr/>
    </dgm:pt>
    <dgm:pt modelId="{CB4D1FD2-0CA6-41CB-9921-B56097737752}" type="pres">
      <dgm:prSet presAssocID="{47FDB73B-B891-42E7-8688-49591DA827BD}" presName="rootComposite" presStyleCnt="0"/>
      <dgm:spPr/>
    </dgm:pt>
    <dgm:pt modelId="{5623DE9C-1603-47A7-9869-DD97A79342C8}" type="pres">
      <dgm:prSet presAssocID="{47FDB73B-B891-42E7-8688-49591DA827BD}" presName="rootText" presStyleLbl="node2" presStyleIdx="0" presStyleCnt="3">
        <dgm:presLayoutVars>
          <dgm:chPref val="3"/>
        </dgm:presLayoutVars>
      </dgm:prSet>
      <dgm:spPr/>
    </dgm:pt>
    <dgm:pt modelId="{EF3F0F08-9726-4A76-87B1-E8D39177317D}" type="pres">
      <dgm:prSet presAssocID="{47FDB73B-B891-42E7-8688-49591DA827BD}" presName="rootConnector" presStyleLbl="node2" presStyleIdx="0" presStyleCnt="3"/>
      <dgm:spPr/>
    </dgm:pt>
    <dgm:pt modelId="{AA027871-6D96-4951-93CD-20C71B2B7AFA}" type="pres">
      <dgm:prSet presAssocID="{47FDB73B-B891-42E7-8688-49591DA827BD}" presName="hierChild4" presStyleCnt="0"/>
      <dgm:spPr/>
    </dgm:pt>
    <dgm:pt modelId="{919E051A-870A-4BB9-8C3E-9EF2FA7131BB}" type="pres">
      <dgm:prSet presAssocID="{363852DB-ACE3-45E6-93F2-6EDEB20ED62D}" presName="Name37" presStyleLbl="parChTrans1D3" presStyleIdx="0" presStyleCnt="2"/>
      <dgm:spPr/>
    </dgm:pt>
    <dgm:pt modelId="{5B3210F7-C215-4474-B827-E241E4562D7D}" type="pres">
      <dgm:prSet presAssocID="{8EA3C9E1-E1AE-41ED-93F9-9D8C23F04D09}" presName="hierRoot2" presStyleCnt="0">
        <dgm:presLayoutVars>
          <dgm:hierBranch val="init"/>
        </dgm:presLayoutVars>
      </dgm:prSet>
      <dgm:spPr/>
    </dgm:pt>
    <dgm:pt modelId="{1B37E785-7AA3-414A-B8A6-1D7E6681D2BF}" type="pres">
      <dgm:prSet presAssocID="{8EA3C9E1-E1AE-41ED-93F9-9D8C23F04D09}" presName="rootComposite" presStyleCnt="0"/>
      <dgm:spPr/>
    </dgm:pt>
    <dgm:pt modelId="{84D61053-015B-47CE-9340-131F3A33576F}" type="pres">
      <dgm:prSet presAssocID="{8EA3C9E1-E1AE-41ED-93F9-9D8C23F04D09}" presName="rootText" presStyleLbl="node3" presStyleIdx="0" presStyleCnt="2">
        <dgm:presLayoutVars>
          <dgm:chPref val="3"/>
        </dgm:presLayoutVars>
      </dgm:prSet>
      <dgm:spPr/>
    </dgm:pt>
    <dgm:pt modelId="{673FCEEE-98A5-4CCF-9501-764DF708462F}" type="pres">
      <dgm:prSet presAssocID="{8EA3C9E1-E1AE-41ED-93F9-9D8C23F04D09}" presName="rootConnector" presStyleLbl="node3" presStyleIdx="0" presStyleCnt="2"/>
      <dgm:spPr/>
    </dgm:pt>
    <dgm:pt modelId="{6F2E8055-23FB-4384-B715-9C743756111E}" type="pres">
      <dgm:prSet presAssocID="{8EA3C9E1-E1AE-41ED-93F9-9D8C23F04D09}" presName="hierChild4" presStyleCnt="0"/>
      <dgm:spPr/>
    </dgm:pt>
    <dgm:pt modelId="{98D7C901-9AF3-47AF-ACD1-2B3193E66CBA}" type="pres">
      <dgm:prSet presAssocID="{8EA3C9E1-E1AE-41ED-93F9-9D8C23F04D09}" presName="hierChild5" presStyleCnt="0"/>
      <dgm:spPr/>
    </dgm:pt>
    <dgm:pt modelId="{29B31097-40A8-43A4-89B3-D7769201328D}" type="pres">
      <dgm:prSet presAssocID="{24CB3C09-B715-4843-9C25-EC09CA294357}" presName="Name37" presStyleLbl="parChTrans1D3" presStyleIdx="1" presStyleCnt="2"/>
      <dgm:spPr/>
    </dgm:pt>
    <dgm:pt modelId="{BFA7477A-F032-47D0-BCDB-E882A6051906}" type="pres">
      <dgm:prSet presAssocID="{2CF0DDDD-080C-4B6A-9528-7D8F2979D803}" presName="hierRoot2" presStyleCnt="0">
        <dgm:presLayoutVars>
          <dgm:hierBranch val="init"/>
        </dgm:presLayoutVars>
      </dgm:prSet>
      <dgm:spPr/>
    </dgm:pt>
    <dgm:pt modelId="{CA9505F8-8D68-42E5-96E1-D27090EB3D9F}" type="pres">
      <dgm:prSet presAssocID="{2CF0DDDD-080C-4B6A-9528-7D8F2979D803}" presName="rootComposite" presStyleCnt="0"/>
      <dgm:spPr/>
    </dgm:pt>
    <dgm:pt modelId="{B54C9973-C8BE-4A9E-ABD5-578F8DB93174}" type="pres">
      <dgm:prSet presAssocID="{2CF0DDDD-080C-4B6A-9528-7D8F2979D803}" presName="rootText" presStyleLbl="node3" presStyleIdx="1" presStyleCnt="2">
        <dgm:presLayoutVars>
          <dgm:chPref val="3"/>
        </dgm:presLayoutVars>
      </dgm:prSet>
      <dgm:spPr/>
    </dgm:pt>
    <dgm:pt modelId="{4356B030-B91F-4AD8-BA4A-F54B5B65C2D5}" type="pres">
      <dgm:prSet presAssocID="{2CF0DDDD-080C-4B6A-9528-7D8F2979D803}" presName="rootConnector" presStyleLbl="node3" presStyleIdx="1" presStyleCnt="2"/>
      <dgm:spPr/>
    </dgm:pt>
    <dgm:pt modelId="{BF5186E3-8A49-4DD7-A891-FD5919A9EF76}" type="pres">
      <dgm:prSet presAssocID="{2CF0DDDD-080C-4B6A-9528-7D8F2979D803}" presName="hierChild4" presStyleCnt="0"/>
      <dgm:spPr/>
    </dgm:pt>
    <dgm:pt modelId="{E5D2FC1F-364B-4B2C-A155-D0AEF1584906}" type="pres">
      <dgm:prSet presAssocID="{2CF0DDDD-080C-4B6A-9528-7D8F2979D803}" presName="hierChild5" presStyleCnt="0"/>
      <dgm:spPr/>
    </dgm:pt>
    <dgm:pt modelId="{61F32C97-DE5D-44E8-AC70-3F6366BFC91D}" type="pres">
      <dgm:prSet presAssocID="{47FDB73B-B891-42E7-8688-49591DA827BD}" presName="hierChild5" presStyleCnt="0"/>
      <dgm:spPr/>
    </dgm:pt>
    <dgm:pt modelId="{F7435C16-C47C-4F32-A65A-9BFDF9A6DA99}" type="pres">
      <dgm:prSet presAssocID="{AF63795A-9F22-4726-915F-F0E81773181B}" presName="Name37" presStyleLbl="parChTrans1D2" presStyleIdx="1" presStyleCnt="3"/>
      <dgm:spPr/>
    </dgm:pt>
    <dgm:pt modelId="{3BA61BC8-C854-48EB-B21C-965B1DB4701A}" type="pres">
      <dgm:prSet presAssocID="{5882BB99-5989-4A4E-82FD-5632DA396123}" presName="hierRoot2" presStyleCnt="0">
        <dgm:presLayoutVars>
          <dgm:hierBranch val="init"/>
        </dgm:presLayoutVars>
      </dgm:prSet>
      <dgm:spPr/>
    </dgm:pt>
    <dgm:pt modelId="{BAD68C54-B194-49B3-BF2F-08B59910EEFD}" type="pres">
      <dgm:prSet presAssocID="{5882BB99-5989-4A4E-82FD-5632DA396123}" presName="rootComposite" presStyleCnt="0"/>
      <dgm:spPr/>
    </dgm:pt>
    <dgm:pt modelId="{38EFA2CA-B7CD-401B-9BD1-B4284753ED37}" type="pres">
      <dgm:prSet presAssocID="{5882BB99-5989-4A4E-82FD-5632DA396123}" presName="rootText" presStyleLbl="node2" presStyleIdx="1" presStyleCnt="3">
        <dgm:presLayoutVars>
          <dgm:chPref val="3"/>
        </dgm:presLayoutVars>
      </dgm:prSet>
      <dgm:spPr/>
    </dgm:pt>
    <dgm:pt modelId="{4C7063BA-ACF5-4242-8C1B-91EA921B3478}" type="pres">
      <dgm:prSet presAssocID="{5882BB99-5989-4A4E-82FD-5632DA396123}" presName="rootConnector" presStyleLbl="node2" presStyleIdx="1" presStyleCnt="3"/>
      <dgm:spPr/>
    </dgm:pt>
    <dgm:pt modelId="{FFBABFFE-0CFB-4A65-A4F9-5ADCDFD2A7F6}" type="pres">
      <dgm:prSet presAssocID="{5882BB99-5989-4A4E-82FD-5632DA396123}" presName="hierChild4" presStyleCnt="0"/>
      <dgm:spPr/>
    </dgm:pt>
    <dgm:pt modelId="{F3EB8422-628B-4CB9-B120-3127540759BC}" type="pres">
      <dgm:prSet presAssocID="{5882BB99-5989-4A4E-82FD-5632DA396123}" presName="hierChild5" presStyleCnt="0"/>
      <dgm:spPr/>
    </dgm:pt>
    <dgm:pt modelId="{36124B10-9AB6-4E7F-942C-FC1825C4877F}" type="pres">
      <dgm:prSet presAssocID="{054573B2-1741-4E09-ACD7-9C8466A901FD}" presName="Name37" presStyleLbl="parChTrans1D2" presStyleIdx="2" presStyleCnt="3"/>
      <dgm:spPr/>
    </dgm:pt>
    <dgm:pt modelId="{015A280B-34E2-466F-97CC-DD2ADE9DF83B}" type="pres">
      <dgm:prSet presAssocID="{98C54665-3B6F-4614-93DD-6D566EC66EEB}" presName="hierRoot2" presStyleCnt="0">
        <dgm:presLayoutVars>
          <dgm:hierBranch val="init"/>
        </dgm:presLayoutVars>
      </dgm:prSet>
      <dgm:spPr/>
    </dgm:pt>
    <dgm:pt modelId="{03FAA049-EFAB-4765-88F8-5AB58C950A72}" type="pres">
      <dgm:prSet presAssocID="{98C54665-3B6F-4614-93DD-6D566EC66EEB}" presName="rootComposite" presStyleCnt="0"/>
      <dgm:spPr/>
    </dgm:pt>
    <dgm:pt modelId="{0A958A81-1516-4A07-BEF6-20282A6EE6E2}" type="pres">
      <dgm:prSet presAssocID="{98C54665-3B6F-4614-93DD-6D566EC66EEB}" presName="rootText" presStyleLbl="node2" presStyleIdx="2" presStyleCnt="3">
        <dgm:presLayoutVars>
          <dgm:chPref val="3"/>
        </dgm:presLayoutVars>
      </dgm:prSet>
      <dgm:spPr/>
    </dgm:pt>
    <dgm:pt modelId="{CF5FDAC0-CBD2-430B-9787-B6DFE3BDDE0F}" type="pres">
      <dgm:prSet presAssocID="{98C54665-3B6F-4614-93DD-6D566EC66EEB}" presName="rootConnector" presStyleLbl="node2" presStyleIdx="2" presStyleCnt="3"/>
      <dgm:spPr/>
    </dgm:pt>
    <dgm:pt modelId="{3258792E-F1CE-4ACA-8C67-13E3DC72EB67}" type="pres">
      <dgm:prSet presAssocID="{98C54665-3B6F-4614-93DD-6D566EC66EEB}" presName="hierChild4" presStyleCnt="0"/>
      <dgm:spPr/>
    </dgm:pt>
    <dgm:pt modelId="{C3DBEE2B-65E5-4C49-9CC3-0B8125E236A6}" type="pres">
      <dgm:prSet presAssocID="{98C54665-3B6F-4614-93DD-6D566EC66EEB}" presName="hierChild5" presStyleCnt="0"/>
      <dgm:spPr/>
    </dgm:pt>
    <dgm:pt modelId="{99D4E1DB-AE32-44E0-8AFE-B31A6CD6BAA7}" type="pres">
      <dgm:prSet presAssocID="{8FBE3597-85D3-4ACA-8FFF-F73FED9ADF96}" presName="hierChild3" presStyleCnt="0"/>
      <dgm:spPr/>
    </dgm:pt>
  </dgm:ptLst>
  <dgm:cxnLst>
    <dgm:cxn modelId="{14591807-CF58-4586-BB2D-CFA97915F2E3}" srcId="{8FBE3597-85D3-4ACA-8FFF-F73FED9ADF96}" destId="{5882BB99-5989-4A4E-82FD-5632DA396123}" srcOrd="1" destOrd="0" parTransId="{AF63795A-9F22-4726-915F-F0E81773181B}" sibTransId="{EC20B673-119D-4E2B-9045-3CACA2C4AB05}"/>
    <dgm:cxn modelId="{550E7515-3048-4FD8-ACC3-A9D88BC4FD1C}" type="presOf" srcId="{5882BB99-5989-4A4E-82FD-5632DA396123}" destId="{38EFA2CA-B7CD-401B-9BD1-B4284753ED37}" srcOrd="0" destOrd="0" presId="urn:microsoft.com/office/officeart/2005/8/layout/orgChart1"/>
    <dgm:cxn modelId="{66041217-CCBF-48BC-AB76-8E9D9D86E112}" type="presOf" srcId="{8EA3C9E1-E1AE-41ED-93F9-9D8C23F04D09}" destId="{84D61053-015B-47CE-9340-131F3A33576F}" srcOrd="0" destOrd="0" presId="urn:microsoft.com/office/officeart/2005/8/layout/orgChart1"/>
    <dgm:cxn modelId="{99B4CD1E-41D2-4782-907B-B797B21D8368}" type="presOf" srcId="{24CB3C09-B715-4843-9C25-EC09CA294357}" destId="{29B31097-40A8-43A4-89B3-D7769201328D}" srcOrd="0" destOrd="0" presId="urn:microsoft.com/office/officeart/2005/8/layout/orgChart1"/>
    <dgm:cxn modelId="{B96B8820-16C5-4EDD-B0D4-0B734C3FDB79}" type="presOf" srcId="{5882BB99-5989-4A4E-82FD-5632DA396123}" destId="{4C7063BA-ACF5-4242-8C1B-91EA921B3478}" srcOrd="1" destOrd="0" presId="urn:microsoft.com/office/officeart/2005/8/layout/orgChart1"/>
    <dgm:cxn modelId="{0104A735-64E6-4D35-9311-903501105551}" type="presOf" srcId="{2196EBE2-C50D-42B7-ABE4-E9F4C43E5ABF}" destId="{EC3A434C-3F4B-4E09-A079-78D32E3C8541}" srcOrd="0" destOrd="0" presId="urn:microsoft.com/office/officeart/2005/8/layout/orgChart1"/>
    <dgm:cxn modelId="{B5F4D53B-C60F-438B-A10D-6297B8504559}" type="presOf" srcId="{47FDB73B-B891-42E7-8688-49591DA827BD}" destId="{EF3F0F08-9726-4A76-87B1-E8D39177317D}" srcOrd="1" destOrd="0" presId="urn:microsoft.com/office/officeart/2005/8/layout/orgChart1"/>
    <dgm:cxn modelId="{8911D840-63E5-4CAF-A904-29599C3081E9}" type="presOf" srcId="{98C54665-3B6F-4614-93DD-6D566EC66EEB}" destId="{CF5FDAC0-CBD2-430B-9787-B6DFE3BDDE0F}" srcOrd="1" destOrd="0" presId="urn:microsoft.com/office/officeart/2005/8/layout/orgChart1"/>
    <dgm:cxn modelId="{3B38EE48-76AC-4CAE-9005-AAFB77109EB5}" type="presOf" srcId="{2CF0DDDD-080C-4B6A-9528-7D8F2979D803}" destId="{B54C9973-C8BE-4A9E-ABD5-578F8DB93174}" srcOrd="0" destOrd="0" presId="urn:microsoft.com/office/officeart/2005/8/layout/orgChart1"/>
    <dgm:cxn modelId="{92D35A4B-200C-4888-99F4-52D96894CF1D}" srcId="{8FBE3597-85D3-4ACA-8FFF-F73FED9ADF96}" destId="{47FDB73B-B891-42E7-8688-49591DA827BD}" srcOrd="0" destOrd="0" parTransId="{9E78040C-E4C3-44A9-95A2-2BC2EFA5BF19}" sibTransId="{BC9C9E12-68A5-4FF6-91A8-69E6E39B141B}"/>
    <dgm:cxn modelId="{F192D56D-299E-4F8E-A1AF-1D684B9E2D64}" srcId="{8FBE3597-85D3-4ACA-8FFF-F73FED9ADF96}" destId="{98C54665-3B6F-4614-93DD-6D566EC66EEB}" srcOrd="2" destOrd="0" parTransId="{054573B2-1741-4E09-ACD7-9C8466A901FD}" sibTransId="{608E1FCC-28D8-41B9-A759-C7A0BD91D1E5}"/>
    <dgm:cxn modelId="{B2BFEB55-269E-4C4C-84ED-6B8B6D19CE8F}" srcId="{47FDB73B-B891-42E7-8688-49591DA827BD}" destId="{2CF0DDDD-080C-4B6A-9528-7D8F2979D803}" srcOrd="1" destOrd="0" parTransId="{24CB3C09-B715-4843-9C25-EC09CA294357}" sibTransId="{02CC588E-078A-4933-AE03-96E681EEC9B5}"/>
    <dgm:cxn modelId="{0F8F8B56-B548-4EBF-9C0B-E261C9C4F960}" type="presOf" srcId="{054573B2-1741-4E09-ACD7-9C8466A901FD}" destId="{36124B10-9AB6-4E7F-942C-FC1825C4877F}" srcOrd="0" destOrd="0" presId="urn:microsoft.com/office/officeart/2005/8/layout/orgChart1"/>
    <dgm:cxn modelId="{32246E8A-8FE6-46C0-A814-7F6232F72DDD}" type="presOf" srcId="{AF63795A-9F22-4726-915F-F0E81773181B}" destId="{F7435C16-C47C-4F32-A65A-9BFDF9A6DA99}" srcOrd="0" destOrd="0" presId="urn:microsoft.com/office/officeart/2005/8/layout/orgChart1"/>
    <dgm:cxn modelId="{C92D278E-4AEB-4DC9-8398-0E276C45B96C}" type="presOf" srcId="{2CF0DDDD-080C-4B6A-9528-7D8F2979D803}" destId="{4356B030-B91F-4AD8-BA4A-F54B5B65C2D5}" srcOrd="1" destOrd="0" presId="urn:microsoft.com/office/officeart/2005/8/layout/orgChart1"/>
    <dgm:cxn modelId="{84635C8F-0A7A-413D-B08F-AD4E4AA6C91B}" srcId="{47FDB73B-B891-42E7-8688-49591DA827BD}" destId="{8EA3C9E1-E1AE-41ED-93F9-9D8C23F04D09}" srcOrd="0" destOrd="0" parTransId="{363852DB-ACE3-45E6-93F2-6EDEB20ED62D}" sibTransId="{48400BB1-D483-49B7-889B-184D43201EED}"/>
    <dgm:cxn modelId="{139F28AB-9E47-4FC5-8224-29C92EEFF790}" srcId="{2196EBE2-C50D-42B7-ABE4-E9F4C43E5ABF}" destId="{8FBE3597-85D3-4ACA-8FFF-F73FED9ADF96}" srcOrd="0" destOrd="0" parTransId="{D21BAC1E-39AE-4274-91B0-B5CC1623B496}" sibTransId="{6A03B9C2-A029-42D1-A192-D2D08F6A663C}"/>
    <dgm:cxn modelId="{1D9FC8B0-F061-4618-AC2E-D26ED5789DFC}" type="presOf" srcId="{363852DB-ACE3-45E6-93F2-6EDEB20ED62D}" destId="{919E051A-870A-4BB9-8C3E-9EF2FA7131BB}" srcOrd="0" destOrd="0" presId="urn:microsoft.com/office/officeart/2005/8/layout/orgChart1"/>
    <dgm:cxn modelId="{F87727C2-E448-485F-A306-F6DFD8C9408F}" type="presOf" srcId="{8FBE3597-85D3-4ACA-8FFF-F73FED9ADF96}" destId="{5ED9E05F-4C8A-4B11-BD8B-F4FD04822518}" srcOrd="0" destOrd="0" presId="urn:microsoft.com/office/officeart/2005/8/layout/orgChart1"/>
    <dgm:cxn modelId="{A5122DC7-CA3B-4873-BC21-7BC4DD1FB4A1}" type="presOf" srcId="{47FDB73B-B891-42E7-8688-49591DA827BD}" destId="{5623DE9C-1603-47A7-9869-DD97A79342C8}" srcOrd="0" destOrd="0" presId="urn:microsoft.com/office/officeart/2005/8/layout/orgChart1"/>
    <dgm:cxn modelId="{FB85A0C8-600B-4AE8-84B3-73DAAEE9D0A9}" type="presOf" srcId="{8FBE3597-85D3-4ACA-8FFF-F73FED9ADF96}" destId="{830DF884-6346-48FA-AE1E-8BE2CB81C518}" srcOrd="1" destOrd="0" presId="urn:microsoft.com/office/officeart/2005/8/layout/orgChart1"/>
    <dgm:cxn modelId="{520DC7DB-E807-40D1-9CEB-F7B700664810}" type="presOf" srcId="{9E78040C-E4C3-44A9-95A2-2BC2EFA5BF19}" destId="{66F63008-6D79-49EC-AABD-0E6B8112DDE8}" srcOrd="0" destOrd="0" presId="urn:microsoft.com/office/officeart/2005/8/layout/orgChart1"/>
    <dgm:cxn modelId="{4ED6FBF1-B116-4A5C-83DE-D0751226670C}" type="presOf" srcId="{98C54665-3B6F-4614-93DD-6D566EC66EEB}" destId="{0A958A81-1516-4A07-BEF6-20282A6EE6E2}" srcOrd="0" destOrd="0" presId="urn:microsoft.com/office/officeart/2005/8/layout/orgChart1"/>
    <dgm:cxn modelId="{99A809F4-BE04-418E-9988-79B7ED6773C4}" type="presOf" srcId="{8EA3C9E1-E1AE-41ED-93F9-9D8C23F04D09}" destId="{673FCEEE-98A5-4CCF-9501-764DF708462F}" srcOrd="1" destOrd="0" presId="urn:microsoft.com/office/officeart/2005/8/layout/orgChart1"/>
    <dgm:cxn modelId="{0133F23B-4145-4C9D-8A5A-EBF2EABBC390}" type="presParOf" srcId="{EC3A434C-3F4B-4E09-A079-78D32E3C8541}" destId="{65BBBEDA-CE60-4F42-A3FB-A032CE8036D0}" srcOrd="0" destOrd="0" presId="urn:microsoft.com/office/officeart/2005/8/layout/orgChart1"/>
    <dgm:cxn modelId="{BD6D316D-BD62-422B-8F9B-5E29F3DC8CBF}" type="presParOf" srcId="{65BBBEDA-CE60-4F42-A3FB-A032CE8036D0}" destId="{27E1AA70-FFC4-4B48-8E61-FEFDAF08BFF3}" srcOrd="0" destOrd="0" presId="urn:microsoft.com/office/officeart/2005/8/layout/orgChart1"/>
    <dgm:cxn modelId="{417ABAA0-0209-4641-A877-74C46A64B2B8}" type="presParOf" srcId="{27E1AA70-FFC4-4B48-8E61-FEFDAF08BFF3}" destId="{5ED9E05F-4C8A-4B11-BD8B-F4FD04822518}" srcOrd="0" destOrd="0" presId="urn:microsoft.com/office/officeart/2005/8/layout/orgChart1"/>
    <dgm:cxn modelId="{5F6B022D-8F9C-4FE4-B2D4-495DA0D4F0FD}" type="presParOf" srcId="{27E1AA70-FFC4-4B48-8E61-FEFDAF08BFF3}" destId="{830DF884-6346-48FA-AE1E-8BE2CB81C518}" srcOrd="1" destOrd="0" presId="urn:microsoft.com/office/officeart/2005/8/layout/orgChart1"/>
    <dgm:cxn modelId="{3A108906-ECE0-4AD8-A900-5C41500A8A57}" type="presParOf" srcId="{65BBBEDA-CE60-4F42-A3FB-A032CE8036D0}" destId="{6025B6EA-DE50-4BA0-A58F-FC222EB1DFBB}" srcOrd="1" destOrd="0" presId="urn:microsoft.com/office/officeart/2005/8/layout/orgChart1"/>
    <dgm:cxn modelId="{1C526BC9-5D8F-48AD-BBBB-63133881E602}" type="presParOf" srcId="{6025B6EA-DE50-4BA0-A58F-FC222EB1DFBB}" destId="{66F63008-6D79-49EC-AABD-0E6B8112DDE8}" srcOrd="0" destOrd="0" presId="urn:microsoft.com/office/officeart/2005/8/layout/orgChart1"/>
    <dgm:cxn modelId="{BFAC64C4-FFE6-4541-9E21-0A5C5CD62DC0}" type="presParOf" srcId="{6025B6EA-DE50-4BA0-A58F-FC222EB1DFBB}" destId="{51024BEA-AE98-4B55-84D5-B464509E2CEA}" srcOrd="1" destOrd="0" presId="urn:microsoft.com/office/officeart/2005/8/layout/orgChart1"/>
    <dgm:cxn modelId="{92FAC1A7-3597-4442-938F-28CA16D85E6E}" type="presParOf" srcId="{51024BEA-AE98-4B55-84D5-B464509E2CEA}" destId="{CB4D1FD2-0CA6-41CB-9921-B56097737752}" srcOrd="0" destOrd="0" presId="urn:microsoft.com/office/officeart/2005/8/layout/orgChart1"/>
    <dgm:cxn modelId="{5BBDC25E-9F3C-48AA-80B0-8ECA65BF8B65}" type="presParOf" srcId="{CB4D1FD2-0CA6-41CB-9921-B56097737752}" destId="{5623DE9C-1603-47A7-9869-DD97A79342C8}" srcOrd="0" destOrd="0" presId="urn:microsoft.com/office/officeart/2005/8/layout/orgChart1"/>
    <dgm:cxn modelId="{91726F83-0489-407E-B32C-306919000146}" type="presParOf" srcId="{CB4D1FD2-0CA6-41CB-9921-B56097737752}" destId="{EF3F0F08-9726-4A76-87B1-E8D39177317D}" srcOrd="1" destOrd="0" presId="urn:microsoft.com/office/officeart/2005/8/layout/orgChart1"/>
    <dgm:cxn modelId="{5CD19E58-B917-4CBE-A64F-345DB2C082C3}" type="presParOf" srcId="{51024BEA-AE98-4B55-84D5-B464509E2CEA}" destId="{AA027871-6D96-4951-93CD-20C71B2B7AFA}" srcOrd="1" destOrd="0" presId="urn:microsoft.com/office/officeart/2005/8/layout/orgChart1"/>
    <dgm:cxn modelId="{92D16739-0161-4302-ABC4-F85D3690E17E}" type="presParOf" srcId="{AA027871-6D96-4951-93CD-20C71B2B7AFA}" destId="{919E051A-870A-4BB9-8C3E-9EF2FA7131BB}" srcOrd="0" destOrd="0" presId="urn:microsoft.com/office/officeart/2005/8/layout/orgChart1"/>
    <dgm:cxn modelId="{E83F1AB2-B2FF-4DE6-A90F-ED877A35A0FE}" type="presParOf" srcId="{AA027871-6D96-4951-93CD-20C71B2B7AFA}" destId="{5B3210F7-C215-4474-B827-E241E4562D7D}" srcOrd="1" destOrd="0" presId="urn:microsoft.com/office/officeart/2005/8/layout/orgChart1"/>
    <dgm:cxn modelId="{53B99F15-F56D-42B4-B72E-32A8C7D2F953}" type="presParOf" srcId="{5B3210F7-C215-4474-B827-E241E4562D7D}" destId="{1B37E785-7AA3-414A-B8A6-1D7E6681D2BF}" srcOrd="0" destOrd="0" presId="urn:microsoft.com/office/officeart/2005/8/layout/orgChart1"/>
    <dgm:cxn modelId="{20CF3694-86AC-42AD-B5FE-A5F5AAAC87AC}" type="presParOf" srcId="{1B37E785-7AA3-414A-B8A6-1D7E6681D2BF}" destId="{84D61053-015B-47CE-9340-131F3A33576F}" srcOrd="0" destOrd="0" presId="urn:microsoft.com/office/officeart/2005/8/layout/orgChart1"/>
    <dgm:cxn modelId="{DEF7A6A7-1D07-4DA1-AA29-7EBC7FE6B26D}" type="presParOf" srcId="{1B37E785-7AA3-414A-B8A6-1D7E6681D2BF}" destId="{673FCEEE-98A5-4CCF-9501-764DF708462F}" srcOrd="1" destOrd="0" presId="urn:microsoft.com/office/officeart/2005/8/layout/orgChart1"/>
    <dgm:cxn modelId="{C7573BE0-C5BD-4B9A-90D6-B6EF9DA81BF9}" type="presParOf" srcId="{5B3210F7-C215-4474-B827-E241E4562D7D}" destId="{6F2E8055-23FB-4384-B715-9C743756111E}" srcOrd="1" destOrd="0" presId="urn:microsoft.com/office/officeart/2005/8/layout/orgChart1"/>
    <dgm:cxn modelId="{B9EB04CC-08E4-43B8-AA63-57E9085EC949}" type="presParOf" srcId="{5B3210F7-C215-4474-B827-E241E4562D7D}" destId="{98D7C901-9AF3-47AF-ACD1-2B3193E66CBA}" srcOrd="2" destOrd="0" presId="urn:microsoft.com/office/officeart/2005/8/layout/orgChart1"/>
    <dgm:cxn modelId="{2BAA091D-EAC0-4466-B520-8697F615801D}" type="presParOf" srcId="{AA027871-6D96-4951-93CD-20C71B2B7AFA}" destId="{29B31097-40A8-43A4-89B3-D7769201328D}" srcOrd="2" destOrd="0" presId="urn:microsoft.com/office/officeart/2005/8/layout/orgChart1"/>
    <dgm:cxn modelId="{A78A573C-E17E-48EC-90CF-1577A8BB9090}" type="presParOf" srcId="{AA027871-6D96-4951-93CD-20C71B2B7AFA}" destId="{BFA7477A-F032-47D0-BCDB-E882A6051906}" srcOrd="3" destOrd="0" presId="urn:microsoft.com/office/officeart/2005/8/layout/orgChart1"/>
    <dgm:cxn modelId="{1B8AEC23-EF2F-4CB5-A7C1-2A26B74C5AD8}" type="presParOf" srcId="{BFA7477A-F032-47D0-BCDB-E882A6051906}" destId="{CA9505F8-8D68-42E5-96E1-D27090EB3D9F}" srcOrd="0" destOrd="0" presId="urn:microsoft.com/office/officeart/2005/8/layout/orgChart1"/>
    <dgm:cxn modelId="{5B81D4C1-A58C-4770-9FE1-799A4385F951}" type="presParOf" srcId="{CA9505F8-8D68-42E5-96E1-D27090EB3D9F}" destId="{B54C9973-C8BE-4A9E-ABD5-578F8DB93174}" srcOrd="0" destOrd="0" presId="urn:microsoft.com/office/officeart/2005/8/layout/orgChart1"/>
    <dgm:cxn modelId="{E9B27E53-C947-447E-A204-8D2A339E600F}" type="presParOf" srcId="{CA9505F8-8D68-42E5-96E1-D27090EB3D9F}" destId="{4356B030-B91F-4AD8-BA4A-F54B5B65C2D5}" srcOrd="1" destOrd="0" presId="urn:microsoft.com/office/officeart/2005/8/layout/orgChart1"/>
    <dgm:cxn modelId="{DC863557-09BD-42A9-86C4-3831151A1188}" type="presParOf" srcId="{BFA7477A-F032-47D0-BCDB-E882A6051906}" destId="{BF5186E3-8A49-4DD7-A891-FD5919A9EF76}" srcOrd="1" destOrd="0" presId="urn:microsoft.com/office/officeart/2005/8/layout/orgChart1"/>
    <dgm:cxn modelId="{5887C9FF-9078-40BB-8721-EB645C0DFBA8}" type="presParOf" srcId="{BFA7477A-F032-47D0-BCDB-E882A6051906}" destId="{E5D2FC1F-364B-4B2C-A155-D0AEF1584906}" srcOrd="2" destOrd="0" presId="urn:microsoft.com/office/officeart/2005/8/layout/orgChart1"/>
    <dgm:cxn modelId="{5514E428-0C7D-42B0-97BB-B1D29382300C}" type="presParOf" srcId="{51024BEA-AE98-4B55-84D5-B464509E2CEA}" destId="{61F32C97-DE5D-44E8-AC70-3F6366BFC91D}" srcOrd="2" destOrd="0" presId="urn:microsoft.com/office/officeart/2005/8/layout/orgChart1"/>
    <dgm:cxn modelId="{5D970E70-F946-4F03-A6A8-1F9D4DDF5087}" type="presParOf" srcId="{6025B6EA-DE50-4BA0-A58F-FC222EB1DFBB}" destId="{F7435C16-C47C-4F32-A65A-9BFDF9A6DA99}" srcOrd="2" destOrd="0" presId="urn:microsoft.com/office/officeart/2005/8/layout/orgChart1"/>
    <dgm:cxn modelId="{F90925AC-2641-4B76-9968-60EBEBF5EF40}" type="presParOf" srcId="{6025B6EA-DE50-4BA0-A58F-FC222EB1DFBB}" destId="{3BA61BC8-C854-48EB-B21C-965B1DB4701A}" srcOrd="3" destOrd="0" presId="urn:microsoft.com/office/officeart/2005/8/layout/orgChart1"/>
    <dgm:cxn modelId="{53E566ED-8A26-4BA7-B1BC-E4344848C53F}" type="presParOf" srcId="{3BA61BC8-C854-48EB-B21C-965B1DB4701A}" destId="{BAD68C54-B194-49B3-BF2F-08B59910EEFD}" srcOrd="0" destOrd="0" presId="urn:microsoft.com/office/officeart/2005/8/layout/orgChart1"/>
    <dgm:cxn modelId="{861A5F20-5221-46BA-AD77-2E789A852641}" type="presParOf" srcId="{BAD68C54-B194-49B3-BF2F-08B59910EEFD}" destId="{38EFA2CA-B7CD-401B-9BD1-B4284753ED37}" srcOrd="0" destOrd="0" presId="urn:microsoft.com/office/officeart/2005/8/layout/orgChart1"/>
    <dgm:cxn modelId="{A0728074-43F2-4BAD-BF5D-29C04E477809}" type="presParOf" srcId="{BAD68C54-B194-49B3-BF2F-08B59910EEFD}" destId="{4C7063BA-ACF5-4242-8C1B-91EA921B3478}" srcOrd="1" destOrd="0" presId="urn:microsoft.com/office/officeart/2005/8/layout/orgChart1"/>
    <dgm:cxn modelId="{D0112C88-A57F-43C1-A8DA-B113D238BD59}" type="presParOf" srcId="{3BA61BC8-C854-48EB-B21C-965B1DB4701A}" destId="{FFBABFFE-0CFB-4A65-A4F9-5ADCDFD2A7F6}" srcOrd="1" destOrd="0" presId="urn:microsoft.com/office/officeart/2005/8/layout/orgChart1"/>
    <dgm:cxn modelId="{5B5DF842-870D-46DA-B7A8-E0F5B4AA0070}" type="presParOf" srcId="{3BA61BC8-C854-48EB-B21C-965B1DB4701A}" destId="{F3EB8422-628B-4CB9-B120-3127540759BC}" srcOrd="2" destOrd="0" presId="urn:microsoft.com/office/officeart/2005/8/layout/orgChart1"/>
    <dgm:cxn modelId="{4FE67E6D-1BEB-4184-9A9B-C6C3AE10E74D}" type="presParOf" srcId="{6025B6EA-DE50-4BA0-A58F-FC222EB1DFBB}" destId="{36124B10-9AB6-4E7F-942C-FC1825C4877F}" srcOrd="4" destOrd="0" presId="urn:microsoft.com/office/officeart/2005/8/layout/orgChart1"/>
    <dgm:cxn modelId="{53765128-9292-40D9-A8F0-9219DF83982C}" type="presParOf" srcId="{6025B6EA-DE50-4BA0-A58F-FC222EB1DFBB}" destId="{015A280B-34E2-466F-97CC-DD2ADE9DF83B}" srcOrd="5" destOrd="0" presId="urn:microsoft.com/office/officeart/2005/8/layout/orgChart1"/>
    <dgm:cxn modelId="{9CA44C29-FF72-46AD-893E-A658695FAF89}" type="presParOf" srcId="{015A280B-34E2-466F-97CC-DD2ADE9DF83B}" destId="{03FAA049-EFAB-4765-88F8-5AB58C950A72}" srcOrd="0" destOrd="0" presId="urn:microsoft.com/office/officeart/2005/8/layout/orgChart1"/>
    <dgm:cxn modelId="{E4C1534E-933F-49EB-8FA6-CAB85440825F}" type="presParOf" srcId="{03FAA049-EFAB-4765-88F8-5AB58C950A72}" destId="{0A958A81-1516-4A07-BEF6-20282A6EE6E2}" srcOrd="0" destOrd="0" presId="urn:microsoft.com/office/officeart/2005/8/layout/orgChart1"/>
    <dgm:cxn modelId="{0F1ABD8E-4EF5-416D-8BC2-CCE17B0A1327}" type="presParOf" srcId="{03FAA049-EFAB-4765-88F8-5AB58C950A72}" destId="{CF5FDAC0-CBD2-430B-9787-B6DFE3BDDE0F}" srcOrd="1" destOrd="0" presId="urn:microsoft.com/office/officeart/2005/8/layout/orgChart1"/>
    <dgm:cxn modelId="{8F4C9B4B-3BE8-4E92-BD8D-C14B69372138}" type="presParOf" srcId="{015A280B-34E2-466F-97CC-DD2ADE9DF83B}" destId="{3258792E-F1CE-4ACA-8C67-13E3DC72EB67}" srcOrd="1" destOrd="0" presId="urn:microsoft.com/office/officeart/2005/8/layout/orgChart1"/>
    <dgm:cxn modelId="{56470C7C-CDAE-4DBA-B039-AE0D8AD141E1}" type="presParOf" srcId="{015A280B-34E2-466F-97CC-DD2ADE9DF83B}" destId="{C3DBEE2B-65E5-4C49-9CC3-0B8125E236A6}" srcOrd="2" destOrd="0" presId="urn:microsoft.com/office/officeart/2005/8/layout/orgChart1"/>
    <dgm:cxn modelId="{F58EA227-9E1E-455C-A42A-93C2DA61B5AE}" type="presParOf" srcId="{65BBBEDA-CE60-4F42-A3FB-A032CE8036D0}" destId="{99D4E1DB-AE32-44E0-8AFE-B31A6CD6BA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A66A3-41A4-4203-9DC6-D6E0B7F4F112}" type="doc">
      <dgm:prSet loTypeId="urn:microsoft.com/office/officeart/2005/8/layout/orgChart1" loCatId="hierarchy" qsTypeId="urn:microsoft.com/office/officeart/2005/8/quickstyle/simple1#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CEAD775-110E-46D5-A7A5-7C4F6E6CB1E9}">
      <dgm:prSet phldrT="[Text]"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Příjmy</a:t>
          </a:r>
        </a:p>
      </dgm:t>
    </dgm:pt>
    <dgm:pt modelId="{178A346B-54BE-4858-9DF1-A8099F2B24AF}" type="parTrans" cxnId="{0C2B4927-871C-45BD-AD6F-B86F9F183F27}">
      <dgm:prSet/>
      <dgm:spPr/>
      <dgm:t>
        <a:bodyPr/>
        <a:lstStyle/>
        <a:p>
          <a:endParaRPr lang="cs-CZ"/>
        </a:p>
      </dgm:t>
    </dgm:pt>
    <dgm:pt modelId="{27DF6247-2FE7-4D49-A2E0-52071E3A2142}" type="sibTrans" cxnId="{0C2B4927-871C-45BD-AD6F-B86F9F183F27}">
      <dgm:prSet/>
      <dgm:spPr/>
      <dgm:t>
        <a:bodyPr/>
        <a:lstStyle/>
        <a:p>
          <a:endParaRPr lang="cs-CZ"/>
        </a:p>
      </dgm:t>
    </dgm:pt>
    <dgm:pt modelId="{554A3B79-4218-42B4-BEFE-32C8F744675F}">
      <dgm:prSet phldrT="[Text]"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příjmy za poskytnutí věcí, služeb, prací, výkonů a práv</a:t>
          </a:r>
        </a:p>
      </dgm:t>
    </dgm:pt>
    <dgm:pt modelId="{0809FD4A-D5C3-4D00-B92F-E329D1DE4EB2}" type="parTrans" cxnId="{075BEE81-99DC-40C1-99D8-B8B5AA5D2E3A}">
      <dgm:prSet/>
      <dgm:spPr/>
      <dgm:t>
        <a:bodyPr/>
        <a:lstStyle/>
        <a:p>
          <a:endParaRPr lang="cs-CZ"/>
        </a:p>
      </dgm:t>
    </dgm:pt>
    <dgm:pt modelId="{E3C08CDB-2614-4148-A08D-899E76D7FF33}" type="sibTrans" cxnId="{075BEE81-99DC-40C1-99D8-B8B5AA5D2E3A}">
      <dgm:prSet/>
      <dgm:spPr/>
      <dgm:t>
        <a:bodyPr/>
        <a:lstStyle/>
        <a:p>
          <a:endParaRPr lang="cs-CZ"/>
        </a:p>
      </dgm:t>
    </dgm:pt>
    <dgm:pt modelId="{02027583-2020-43D6-8C00-7DB2BBD7640F}">
      <dgm:prSet phldrT="[Text]"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transfery</a:t>
          </a:r>
        </a:p>
      </dgm:t>
    </dgm:pt>
    <dgm:pt modelId="{01462378-6795-47AE-B12E-768A902B5B67}" type="parTrans" cxnId="{3781382C-A1B8-490B-B31C-52BE002513FF}">
      <dgm:prSet/>
      <dgm:spPr/>
      <dgm:t>
        <a:bodyPr/>
        <a:lstStyle/>
        <a:p>
          <a:endParaRPr lang="cs-CZ"/>
        </a:p>
      </dgm:t>
    </dgm:pt>
    <dgm:pt modelId="{9D9D59B1-FF40-4DC9-A0C3-87086CE2058C}" type="sibTrans" cxnId="{3781382C-A1B8-490B-B31C-52BE002513FF}">
      <dgm:prSet/>
      <dgm:spPr/>
      <dgm:t>
        <a:bodyPr/>
        <a:lstStyle/>
        <a:p>
          <a:endParaRPr lang="cs-CZ"/>
        </a:p>
      </dgm:t>
    </dgm:pt>
    <dgm:pt modelId="{171AFEC0-F3F4-412A-8A1D-7265813D66EC}">
      <dgm:prSet phldrT="[Text]" custT="1"/>
      <dgm:spPr/>
      <dgm:t>
        <a:bodyPr/>
        <a:lstStyle/>
        <a:p>
          <a:r>
            <a:rPr lang="cs-CZ" sz="1800" dirty="0">
              <a:latin typeface="Gill Sans MT" panose="020B0502020104020203" pitchFamily="34" charset="-18"/>
            </a:rPr>
            <a:t>půjčené peněžní prostředky</a:t>
          </a:r>
        </a:p>
      </dgm:t>
    </dgm:pt>
    <dgm:pt modelId="{D1002DBA-A879-4884-888B-B16C5A1137D2}" type="parTrans" cxnId="{DBD05801-9C0E-4F1B-BF00-09B2FF97A8F8}">
      <dgm:prSet/>
      <dgm:spPr/>
      <dgm:t>
        <a:bodyPr/>
        <a:lstStyle/>
        <a:p>
          <a:endParaRPr lang="cs-CZ"/>
        </a:p>
      </dgm:t>
    </dgm:pt>
    <dgm:pt modelId="{0094E1B6-36B2-41E7-9D2D-178584FFBE5B}" type="sibTrans" cxnId="{DBD05801-9C0E-4F1B-BF00-09B2FF97A8F8}">
      <dgm:prSet/>
      <dgm:spPr/>
      <dgm:t>
        <a:bodyPr/>
        <a:lstStyle/>
        <a:p>
          <a:endParaRPr lang="cs-CZ"/>
        </a:p>
      </dgm:t>
    </dgm:pt>
    <dgm:pt modelId="{9DFC5D05-F522-4376-B42F-5845C48517C9}" type="pres">
      <dgm:prSet presAssocID="{FFFA66A3-41A4-4203-9DC6-D6E0B7F4F1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9FCB22-44E6-4FC8-AFCA-9BA7BB6199BA}" type="pres">
      <dgm:prSet presAssocID="{9CEAD775-110E-46D5-A7A5-7C4F6E6CB1E9}" presName="hierRoot1" presStyleCnt="0">
        <dgm:presLayoutVars>
          <dgm:hierBranch val="init"/>
        </dgm:presLayoutVars>
      </dgm:prSet>
      <dgm:spPr/>
    </dgm:pt>
    <dgm:pt modelId="{7C7FEEB5-CC5C-4CD9-BB47-E46552A6F5CA}" type="pres">
      <dgm:prSet presAssocID="{9CEAD775-110E-46D5-A7A5-7C4F6E6CB1E9}" presName="rootComposite1" presStyleCnt="0"/>
      <dgm:spPr/>
    </dgm:pt>
    <dgm:pt modelId="{4530E5A9-06B0-48A1-8D3C-02FC8E4BA70B}" type="pres">
      <dgm:prSet presAssocID="{9CEAD775-110E-46D5-A7A5-7C4F6E6CB1E9}" presName="rootText1" presStyleLbl="node0" presStyleIdx="0" presStyleCnt="1" custLinFactNeighborX="-1592">
        <dgm:presLayoutVars>
          <dgm:chPref val="3"/>
        </dgm:presLayoutVars>
      </dgm:prSet>
      <dgm:spPr/>
    </dgm:pt>
    <dgm:pt modelId="{D89EB3E2-7AF8-4586-8D5A-D2CBDE43539F}" type="pres">
      <dgm:prSet presAssocID="{9CEAD775-110E-46D5-A7A5-7C4F6E6CB1E9}" presName="rootConnector1" presStyleLbl="node1" presStyleIdx="0" presStyleCnt="0"/>
      <dgm:spPr/>
    </dgm:pt>
    <dgm:pt modelId="{DC93D52F-3E4B-4FD0-840B-13AA7435C121}" type="pres">
      <dgm:prSet presAssocID="{9CEAD775-110E-46D5-A7A5-7C4F6E6CB1E9}" presName="hierChild2" presStyleCnt="0"/>
      <dgm:spPr/>
    </dgm:pt>
    <dgm:pt modelId="{8F1F8455-1A54-4156-B16E-FA84FBAB96A7}" type="pres">
      <dgm:prSet presAssocID="{0809FD4A-D5C3-4D00-B92F-E329D1DE4EB2}" presName="Name37" presStyleLbl="parChTrans1D2" presStyleIdx="0" presStyleCnt="3"/>
      <dgm:spPr/>
    </dgm:pt>
    <dgm:pt modelId="{01F612E9-D07E-4BD1-8AC0-769CC218F443}" type="pres">
      <dgm:prSet presAssocID="{554A3B79-4218-42B4-BEFE-32C8F744675F}" presName="hierRoot2" presStyleCnt="0">
        <dgm:presLayoutVars>
          <dgm:hierBranch val="init"/>
        </dgm:presLayoutVars>
      </dgm:prSet>
      <dgm:spPr/>
    </dgm:pt>
    <dgm:pt modelId="{BD88E633-F5AE-4660-8CBF-9DBA4C753DBF}" type="pres">
      <dgm:prSet presAssocID="{554A3B79-4218-42B4-BEFE-32C8F744675F}" presName="rootComposite" presStyleCnt="0"/>
      <dgm:spPr/>
    </dgm:pt>
    <dgm:pt modelId="{993387C0-9C4D-46AC-876E-28AC3B0CB14C}" type="pres">
      <dgm:prSet presAssocID="{554A3B79-4218-42B4-BEFE-32C8F744675F}" presName="rootText" presStyleLbl="node2" presStyleIdx="0" presStyleCnt="3" custScaleX="270076" custScaleY="101632">
        <dgm:presLayoutVars>
          <dgm:chPref val="3"/>
        </dgm:presLayoutVars>
      </dgm:prSet>
      <dgm:spPr/>
    </dgm:pt>
    <dgm:pt modelId="{9CF9A701-D2C5-42B4-946B-DC9A006AA404}" type="pres">
      <dgm:prSet presAssocID="{554A3B79-4218-42B4-BEFE-32C8F744675F}" presName="rootConnector" presStyleLbl="node2" presStyleIdx="0" presStyleCnt="3"/>
      <dgm:spPr/>
    </dgm:pt>
    <dgm:pt modelId="{9753147C-9008-437A-8FA8-14551041DB47}" type="pres">
      <dgm:prSet presAssocID="{554A3B79-4218-42B4-BEFE-32C8F744675F}" presName="hierChild4" presStyleCnt="0"/>
      <dgm:spPr/>
    </dgm:pt>
    <dgm:pt modelId="{7D9C4DDA-A8A4-405E-BE04-2745AEEFD0F4}" type="pres">
      <dgm:prSet presAssocID="{554A3B79-4218-42B4-BEFE-32C8F744675F}" presName="hierChild5" presStyleCnt="0"/>
      <dgm:spPr/>
    </dgm:pt>
    <dgm:pt modelId="{23020534-A8E3-4570-9856-E48A7BE56FE0}" type="pres">
      <dgm:prSet presAssocID="{01462378-6795-47AE-B12E-768A902B5B67}" presName="Name37" presStyleLbl="parChTrans1D2" presStyleIdx="1" presStyleCnt="3"/>
      <dgm:spPr/>
    </dgm:pt>
    <dgm:pt modelId="{BF537EEC-DF8A-45B3-AD01-24363B106EE5}" type="pres">
      <dgm:prSet presAssocID="{02027583-2020-43D6-8C00-7DB2BBD7640F}" presName="hierRoot2" presStyleCnt="0">
        <dgm:presLayoutVars>
          <dgm:hierBranch val="init"/>
        </dgm:presLayoutVars>
      </dgm:prSet>
      <dgm:spPr/>
    </dgm:pt>
    <dgm:pt modelId="{239A7352-9B0D-4859-83A3-6FCF548E16D1}" type="pres">
      <dgm:prSet presAssocID="{02027583-2020-43D6-8C00-7DB2BBD7640F}" presName="rootComposite" presStyleCnt="0"/>
      <dgm:spPr/>
    </dgm:pt>
    <dgm:pt modelId="{73AC1FE6-DCCD-4CDC-9FB1-649B60A2B3D2}" type="pres">
      <dgm:prSet presAssocID="{02027583-2020-43D6-8C00-7DB2BBD7640F}" presName="rootText" presStyleLbl="node2" presStyleIdx="1" presStyleCnt="3">
        <dgm:presLayoutVars>
          <dgm:chPref val="3"/>
        </dgm:presLayoutVars>
      </dgm:prSet>
      <dgm:spPr/>
    </dgm:pt>
    <dgm:pt modelId="{66CB34D5-8435-4909-AAA7-08218CDDE188}" type="pres">
      <dgm:prSet presAssocID="{02027583-2020-43D6-8C00-7DB2BBD7640F}" presName="rootConnector" presStyleLbl="node2" presStyleIdx="1" presStyleCnt="3"/>
      <dgm:spPr/>
    </dgm:pt>
    <dgm:pt modelId="{0BDC3CB9-9868-4BF5-94BE-A3D8A1DFCFC8}" type="pres">
      <dgm:prSet presAssocID="{02027583-2020-43D6-8C00-7DB2BBD7640F}" presName="hierChild4" presStyleCnt="0"/>
      <dgm:spPr/>
    </dgm:pt>
    <dgm:pt modelId="{AA515D53-EEFA-43B2-B006-4E4FCEB895E4}" type="pres">
      <dgm:prSet presAssocID="{02027583-2020-43D6-8C00-7DB2BBD7640F}" presName="hierChild5" presStyleCnt="0"/>
      <dgm:spPr/>
    </dgm:pt>
    <dgm:pt modelId="{5E186B04-BBD3-4863-B34D-2AE9CD83203A}" type="pres">
      <dgm:prSet presAssocID="{D1002DBA-A879-4884-888B-B16C5A1137D2}" presName="Name37" presStyleLbl="parChTrans1D2" presStyleIdx="2" presStyleCnt="3"/>
      <dgm:spPr/>
    </dgm:pt>
    <dgm:pt modelId="{5424627C-07D7-4528-B040-1E6FBA753F92}" type="pres">
      <dgm:prSet presAssocID="{171AFEC0-F3F4-412A-8A1D-7265813D66EC}" presName="hierRoot2" presStyleCnt="0">
        <dgm:presLayoutVars>
          <dgm:hierBranch val="init"/>
        </dgm:presLayoutVars>
      </dgm:prSet>
      <dgm:spPr/>
    </dgm:pt>
    <dgm:pt modelId="{D16BA771-DED6-44EA-B439-8460A84FBD5F}" type="pres">
      <dgm:prSet presAssocID="{171AFEC0-F3F4-412A-8A1D-7265813D66EC}" presName="rootComposite" presStyleCnt="0"/>
      <dgm:spPr/>
    </dgm:pt>
    <dgm:pt modelId="{4EF80E15-7196-4A07-8B3D-9AE85BC567D6}" type="pres">
      <dgm:prSet presAssocID="{171AFEC0-F3F4-412A-8A1D-7265813D66EC}" presName="rootText" presStyleLbl="node2" presStyleIdx="2" presStyleCnt="3">
        <dgm:presLayoutVars>
          <dgm:chPref val="3"/>
        </dgm:presLayoutVars>
      </dgm:prSet>
      <dgm:spPr/>
    </dgm:pt>
    <dgm:pt modelId="{AD48E880-5BE8-4B02-89D8-E92F9D348BB5}" type="pres">
      <dgm:prSet presAssocID="{171AFEC0-F3F4-412A-8A1D-7265813D66EC}" presName="rootConnector" presStyleLbl="node2" presStyleIdx="2" presStyleCnt="3"/>
      <dgm:spPr/>
    </dgm:pt>
    <dgm:pt modelId="{14193862-7343-4B6A-8670-47D35E7CF6DD}" type="pres">
      <dgm:prSet presAssocID="{171AFEC0-F3F4-412A-8A1D-7265813D66EC}" presName="hierChild4" presStyleCnt="0"/>
      <dgm:spPr/>
    </dgm:pt>
    <dgm:pt modelId="{C4AABA1F-599A-46CC-B26C-878BCCB374E6}" type="pres">
      <dgm:prSet presAssocID="{171AFEC0-F3F4-412A-8A1D-7265813D66EC}" presName="hierChild5" presStyleCnt="0"/>
      <dgm:spPr/>
    </dgm:pt>
    <dgm:pt modelId="{D55522C1-961D-405D-B07C-166BBAB398AE}" type="pres">
      <dgm:prSet presAssocID="{9CEAD775-110E-46D5-A7A5-7C4F6E6CB1E9}" presName="hierChild3" presStyleCnt="0"/>
      <dgm:spPr/>
    </dgm:pt>
  </dgm:ptLst>
  <dgm:cxnLst>
    <dgm:cxn modelId="{DBD05801-9C0E-4F1B-BF00-09B2FF97A8F8}" srcId="{9CEAD775-110E-46D5-A7A5-7C4F6E6CB1E9}" destId="{171AFEC0-F3F4-412A-8A1D-7265813D66EC}" srcOrd="2" destOrd="0" parTransId="{D1002DBA-A879-4884-888B-B16C5A1137D2}" sibTransId="{0094E1B6-36B2-41E7-9D2D-178584FFBE5B}"/>
    <dgm:cxn modelId="{D7B01717-DAE1-40DE-9A96-1396B18E8437}" type="presOf" srcId="{9CEAD775-110E-46D5-A7A5-7C4F6E6CB1E9}" destId="{D89EB3E2-7AF8-4586-8D5A-D2CBDE43539F}" srcOrd="1" destOrd="0" presId="urn:microsoft.com/office/officeart/2005/8/layout/orgChart1"/>
    <dgm:cxn modelId="{6FA0F219-2A68-4C52-A5B8-9614BC46A755}" type="presOf" srcId="{171AFEC0-F3F4-412A-8A1D-7265813D66EC}" destId="{AD48E880-5BE8-4B02-89D8-E92F9D348BB5}" srcOrd="1" destOrd="0" presId="urn:microsoft.com/office/officeart/2005/8/layout/orgChart1"/>
    <dgm:cxn modelId="{D74C2724-A5AF-4377-ABFA-85F68E79833D}" type="presOf" srcId="{9CEAD775-110E-46D5-A7A5-7C4F6E6CB1E9}" destId="{4530E5A9-06B0-48A1-8D3C-02FC8E4BA70B}" srcOrd="0" destOrd="0" presId="urn:microsoft.com/office/officeart/2005/8/layout/orgChart1"/>
    <dgm:cxn modelId="{0C2B4927-871C-45BD-AD6F-B86F9F183F27}" srcId="{FFFA66A3-41A4-4203-9DC6-D6E0B7F4F112}" destId="{9CEAD775-110E-46D5-A7A5-7C4F6E6CB1E9}" srcOrd="0" destOrd="0" parTransId="{178A346B-54BE-4858-9DF1-A8099F2B24AF}" sibTransId="{27DF6247-2FE7-4D49-A2E0-52071E3A2142}"/>
    <dgm:cxn modelId="{D4507C28-6147-451A-BEE9-D510F1D23590}" type="presOf" srcId="{FFFA66A3-41A4-4203-9DC6-D6E0B7F4F112}" destId="{9DFC5D05-F522-4376-B42F-5845C48517C9}" srcOrd="0" destOrd="0" presId="urn:microsoft.com/office/officeart/2005/8/layout/orgChart1"/>
    <dgm:cxn modelId="{3781382C-A1B8-490B-B31C-52BE002513FF}" srcId="{9CEAD775-110E-46D5-A7A5-7C4F6E6CB1E9}" destId="{02027583-2020-43D6-8C00-7DB2BBD7640F}" srcOrd="1" destOrd="0" parTransId="{01462378-6795-47AE-B12E-768A902B5B67}" sibTransId="{9D9D59B1-FF40-4DC9-A0C3-87086CE2058C}"/>
    <dgm:cxn modelId="{93F45D32-23DE-43E9-9CE2-1A218F163EEB}" type="presOf" srcId="{02027583-2020-43D6-8C00-7DB2BBD7640F}" destId="{66CB34D5-8435-4909-AAA7-08218CDDE188}" srcOrd="1" destOrd="0" presId="urn:microsoft.com/office/officeart/2005/8/layout/orgChart1"/>
    <dgm:cxn modelId="{59D58780-31AB-41B1-AEDB-128DDE0669A2}" type="presOf" srcId="{0809FD4A-D5C3-4D00-B92F-E329D1DE4EB2}" destId="{8F1F8455-1A54-4156-B16E-FA84FBAB96A7}" srcOrd="0" destOrd="0" presId="urn:microsoft.com/office/officeart/2005/8/layout/orgChart1"/>
    <dgm:cxn modelId="{075BEE81-99DC-40C1-99D8-B8B5AA5D2E3A}" srcId="{9CEAD775-110E-46D5-A7A5-7C4F6E6CB1E9}" destId="{554A3B79-4218-42B4-BEFE-32C8F744675F}" srcOrd="0" destOrd="0" parTransId="{0809FD4A-D5C3-4D00-B92F-E329D1DE4EB2}" sibTransId="{E3C08CDB-2614-4148-A08D-899E76D7FF33}"/>
    <dgm:cxn modelId="{8860D082-0E56-432F-9650-F185857409CC}" type="presOf" srcId="{01462378-6795-47AE-B12E-768A902B5B67}" destId="{23020534-A8E3-4570-9856-E48A7BE56FE0}" srcOrd="0" destOrd="0" presId="urn:microsoft.com/office/officeart/2005/8/layout/orgChart1"/>
    <dgm:cxn modelId="{10BA0793-6592-470A-A376-C4DF2AA069FF}" type="presOf" srcId="{554A3B79-4218-42B4-BEFE-32C8F744675F}" destId="{9CF9A701-D2C5-42B4-946B-DC9A006AA404}" srcOrd="1" destOrd="0" presId="urn:microsoft.com/office/officeart/2005/8/layout/orgChart1"/>
    <dgm:cxn modelId="{28E0F49A-C5C4-42E1-A67E-E1A076B2553E}" type="presOf" srcId="{554A3B79-4218-42B4-BEFE-32C8F744675F}" destId="{993387C0-9C4D-46AC-876E-28AC3B0CB14C}" srcOrd="0" destOrd="0" presId="urn:microsoft.com/office/officeart/2005/8/layout/orgChart1"/>
    <dgm:cxn modelId="{C8445BE1-B318-4927-B271-FDB2CEBAC8E5}" type="presOf" srcId="{02027583-2020-43D6-8C00-7DB2BBD7640F}" destId="{73AC1FE6-DCCD-4CDC-9FB1-649B60A2B3D2}" srcOrd="0" destOrd="0" presId="urn:microsoft.com/office/officeart/2005/8/layout/orgChart1"/>
    <dgm:cxn modelId="{A99B54EF-968F-4CAE-9F4B-EA9AB7836C59}" type="presOf" srcId="{D1002DBA-A879-4884-888B-B16C5A1137D2}" destId="{5E186B04-BBD3-4863-B34D-2AE9CD83203A}" srcOrd="0" destOrd="0" presId="urn:microsoft.com/office/officeart/2005/8/layout/orgChart1"/>
    <dgm:cxn modelId="{40CFADF9-3007-47EF-ABA2-4C8EF60A9370}" type="presOf" srcId="{171AFEC0-F3F4-412A-8A1D-7265813D66EC}" destId="{4EF80E15-7196-4A07-8B3D-9AE85BC567D6}" srcOrd="0" destOrd="0" presId="urn:microsoft.com/office/officeart/2005/8/layout/orgChart1"/>
    <dgm:cxn modelId="{9BE9E919-ADCD-4B02-B486-366A0171BB1E}" type="presParOf" srcId="{9DFC5D05-F522-4376-B42F-5845C48517C9}" destId="{049FCB22-44E6-4FC8-AFCA-9BA7BB6199BA}" srcOrd="0" destOrd="0" presId="urn:microsoft.com/office/officeart/2005/8/layout/orgChart1"/>
    <dgm:cxn modelId="{58F6B983-C62A-46FE-AB18-2A021BB7E08C}" type="presParOf" srcId="{049FCB22-44E6-4FC8-AFCA-9BA7BB6199BA}" destId="{7C7FEEB5-CC5C-4CD9-BB47-E46552A6F5CA}" srcOrd="0" destOrd="0" presId="urn:microsoft.com/office/officeart/2005/8/layout/orgChart1"/>
    <dgm:cxn modelId="{A7BCF11C-194F-4EBD-8D57-32BE56B844E0}" type="presParOf" srcId="{7C7FEEB5-CC5C-4CD9-BB47-E46552A6F5CA}" destId="{4530E5A9-06B0-48A1-8D3C-02FC8E4BA70B}" srcOrd="0" destOrd="0" presId="urn:microsoft.com/office/officeart/2005/8/layout/orgChart1"/>
    <dgm:cxn modelId="{2D847943-A9F6-42EF-A3C7-7FABB5DFB0D2}" type="presParOf" srcId="{7C7FEEB5-CC5C-4CD9-BB47-E46552A6F5CA}" destId="{D89EB3E2-7AF8-4586-8D5A-D2CBDE43539F}" srcOrd="1" destOrd="0" presId="urn:microsoft.com/office/officeart/2005/8/layout/orgChart1"/>
    <dgm:cxn modelId="{BE4F5B9A-EB09-45EF-B770-7C8CDCD43EF9}" type="presParOf" srcId="{049FCB22-44E6-4FC8-AFCA-9BA7BB6199BA}" destId="{DC93D52F-3E4B-4FD0-840B-13AA7435C121}" srcOrd="1" destOrd="0" presId="urn:microsoft.com/office/officeart/2005/8/layout/orgChart1"/>
    <dgm:cxn modelId="{638C113A-FA3E-4510-9136-9A6E1F751D46}" type="presParOf" srcId="{DC93D52F-3E4B-4FD0-840B-13AA7435C121}" destId="{8F1F8455-1A54-4156-B16E-FA84FBAB96A7}" srcOrd="0" destOrd="0" presId="urn:microsoft.com/office/officeart/2005/8/layout/orgChart1"/>
    <dgm:cxn modelId="{03B15798-83A3-4589-87F4-83D4357B5EE1}" type="presParOf" srcId="{DC93D52F-3E4B-4FD0-840B-13AA7435C121}" destId="{01F612E9-D07E-4BD1-8AC0-769CC218F443}" srcOrd="1" destOrd="0" presId="urn:microsoft.com/office/officeart/2005/8/layout/orgChart1"/>
    <dgm:cxn modelId="{7CBCFEDB-7774-4905-89DD-B56A9BD40F61}" type="presParOf" srcId="{01F612E9-D07E-4BD1-8AC0-769CC218F443}" destId="{BD88E633-F5AE-4660-8CBF-9DBA4C753DBF}" srcOrd="0" destOrd="0" presId="urn:microsoft.com/office/officeart/2005/8/layout/orgChart1"/>
    <dgm:cxn modelId="{3E33AD88-0685-4764-ABF1-6A38608C89CB}" type="presParOf" srcId="{BD88E633-F5AE-4660-8CBF-9DBA4C753DBF}" destId="{993387C0-9C4D-46AC-876E-28AC3B0CB14C}" srcOrd="0" destOrd="0" presId="urn:microsoft.com/office/officeart/2005/8/layout/orgChart1"/>
    <dgm:cxn modelId="{4964C616-AB1A-4350-A125-5E2F6D296E60}" type="presParOf" srcId="{BD88E633-F5AE-4660-8CBF-9DBA4C753DBF}" destId="{9CF9A701-D2C5-42B4-946B-DC9A006AA404}" srcOrd="1" destOrd="0" presId="urn:microsoft.com/office/officeart/2005/8/layout/orgChart1"/>
    <dgm:cxn modelId="{AEC5BCDC-66E2-464E-92F4-7107D36A7074}" type="presParOf" srcId="{01F612E9-D07E-4BD1-8AC0-769CC218F443}" destId="{9753147C-9008-437A-8FA8-14551041DB47}" srcOrd="1" destOrd="0" presId="urn:microsoft.com/office/officeart/2005/8/layout/orgChart1"/>
    <dgm:cxn modelId="{39F69166-87D3-4C5E-9ED0-4FEA11F4EF7A}" type="presParOf" srcId="{01F612E9-D07E-4BD1-8AC0-769CC218F443}" destId="{7D9C4DDA-A8A4-405E-BE04-2745AEEFD0F4}" srcOrd="2" destOrd="0" presId="urn:microsoft.com/office/officeart/2005/8/layout/orgChart1"/>
    <dgm:cxn modelId="{84E56844-C6DC-4A79-9F42-484A5EEA8D81}" type="presParOf" srcId="{DC93D52F-3E4B-4FD0-840B-13AA7435C121}" destId="{23020534-A8E3-4570-9856-E48A7BE56FE0}" srcOrd="2" destOrd="0" presId="urn:microsoft.com/office/officeart/2005/8/layout/orgChart1"/>
    <dgm:cxn modelId="{0458BE83-7E83-4998-9825-345159F4F519}" type="presParOf" srcId="{DC93D52F-3E4B-4FD0-840B-13AA7435C121}" destId="{BF537EEC-DF8A-45B3-AD01-24363B106EE5}" srcOrd="3" destOrd="0" presId="urn:microsoft.com/office/officeart/2005/8/layout/orgChart1"/>
    <dgm:cxn modelId="{A05348EA-5275-4AB6-8DD1-ACCE24F0AA89}" type="presParOf" srcId="{BF537EEC-DF8A-45B3-AD01-24363B106EE5}" destId="{239A7352-9B0D-4859-83A3-6FCF548E16D1}" srcOrd="0" destOrd="0" presId="urn:microsoft.com/office/officeart/2005/8/layout/orgChart1"/>
    <dgm:cxn modelId="{9AEDD7E5-A3C2-47BE-8110-C896730006FA}" type="presParOf" srcId="{239A7352-9B0D-4859-83A3-6FCF548E16D1}" destId="{73AC1FE6-DCCD-4CDC-9FB1-649B60A2B3D2}" srcOrd="0" destOrd="0" presId="urn:microsoft.com/office/officeart/2005/8/layout/orgChart1"/>
    <dgm:cxn modelId="{A045C9F6-C4B5-45A0-A0B7-A860C5AB14EA}" type="presParOf" srcId="{239A7352-9B0D-4859-83A3-6FCF548E16D1}" destId="{66CB34D5-8435-4909-AAA7-08218CDDE188}" srcOrd="1" destOrd="0" presId="urn:microsoft.com/office/officeart/2005/8/layout/orgChart1"/>
    <dgm:cxn modelId="{960CDE13-E462-4BE3-812C-07E76202056A}" type="presParOf" srcId="{BF537EEC-DF8A-45B3-AD01-24363B106EE5}" destId="{0BDC3CB9-9868-4BF5-94BE-A3D8A1DFCFC8}" srcOrd="1" destOrd="0" presId="urn:microsoft.com/office/officeart/2005/8/layout/orgChart1"/>
    <dgm:cxn modelId="{AD436D60-B18B-4EB1-8ABD-E6D6AB01D6DF}" type="presParOf" srcId="{BF537EEC-DF8A-45B3-AD01-24363B106EE5}" destId="{AA515D53-EEFA-43B2-B006-4E4FCEB895E4}" srcOrd="2" destOrd="0" presId="urn:microsoft.com/office/officeart/2005/8/layout/orgChart1"/>
    <dgm:cxn modelId="{0E149876-4FDD-4754-85D6-54F089026E75}" type="presParOf" srcId="{DC93D52F-3E4B-4FD0-840B-13AA7435C121}" destId="{5E186B04-BBD3-4863-B34D-2AE9CD83203A}" srcOrd="4" destOrd="0" presId="urn:microsoft.com/office/officeart/2005/8/layout/orgChart1"/>
    <dgm:cxn modelId="{3B32AFC5-F644-490E-BA3D-FA1A5CCE0C1F}" type="presParOf" srcId="{DC93D52F-3E4B-4FD0-840B-13AA7435C121}" destId="{5424627C-07D7-4528-B040-1E6FBA753F92}" srcOrd="5" destOrd="0" presId="urn:microsoft.com/office/officeart/2005/8/layout/orgChart1"/>
    <dgm:cxn modelId="{E7A2D5EE-7D3A-416E-B032-9D57CA03350A}" type="presParOf" srcId="{5424627C-07D7-4528-B040-1E6FBA753F92}" destId="{D16BA771-DED6-44EA-B439-8460A84FBD5F}" srcOrd="0" destOrd="0" presId="urn:microsoft.com/office/officeart/2005/8/layout/orgChart1"/>
    <dgm:cxn modelId="{9200B63C-9D93-459D-A50F-C94CB64D73B1}" type="presParOf" srcId="{D16BA771-DED6-44EA-B439-8460A84FBD5F}" destId="{4EF80E15-7196-4A07-8B3D-9AE85BC567D6}" srcOrd="0" destOrd="0" presId="urn:microsoft.com/office/officeart/2005/8/layout/orgChart1"/>
    <dgm:cxn modelId="{593BA334-6168-488A-B2FD-02EF48C7CB33}" type="presParOf" srcId="{D16BA771-DED6-44EA-B439-8460A84FBD5F}" destId="{AD48E880-5BE8-4B02-89D8-E92F9D348BB5}" srcOrd="1" destOrd="0" presId="urn:microsoft.com/office/officeart/2005/8/layout/orgChart1"/>
    <dgm:cxn modelId="{3358006B-5CDB-443E-8483-C6CA9E438DDF}" type="presParOf" srcId="{5424627C-07D7-4528-B040-1E6FBA753F92}" destId="{14193862-7343-4B6A-8670-47D35E7CF6DD}" srcOrd="1" destOrd="0" presId="urn:microsoft.com/office/officeart/2005/8/layout/orgChart1"/>
    <dgm:cxn modelId="{B0C2EC95-32CA-44ED-AD17-B2A674F049D7}" type="presParOf" srcId="{5424627C-07D7-4528-B040-1E6FBA753F92}" destId="{C4AABA1F-599A-46CC-B26C-878BCCB374E6}" srcOrd="2" destOrd="0" presId="urn:microsoft.com/office/officeart/2005/8/layout/orgChart1"/>
    <dgm:cxn modelId="{55ED8E2E-EFCF-43F8-8E5B-90976E87045B}" type="presParOf" srcId="{049FCB22-44E6-4FC8-AFCA-9BA7BB6199BA}" destId="{D55522C1-961D-405D-B07C-166BBAB398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1D7F0D-2CF3-48DC-BE87-4A34E71E073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52F15D-36CB-4C19-B901-DBBC5A7639B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I – Daňové příjmy</a:t>
          </a:r>
        </a:p>
      </dgm:t>
    </dgm:pt>
    <dgm:pt modelId="{D58B437F-0FF2-42D9-9E0A-EEB7B164F399}" type="parTrans" cxnId="{D5782447-3877-4AB9-81C4-014A7A8EE5FF}">
      <dgm:prSet/>
      <dgm:spPr/>
      <dgm:t>
        <a:bodyPr/>
        <a:lstStyle/>
        <a:p>
          <a:endParaRPr lang="cs-CZ"/>
        </a:p>
      </dgm:t>
    </dgm:pt>
    <dgm:pt modelId="{9506668F-9238-423D-942C-4D1CA68E4F41}" type="sibTrans" cxnId="{D5782447-3877-4AB9-81C4-014A7A8EE5FF}">
      <dgm:prSet/>
      <dgm:spPr/>
      <dgm:t>
        <a:bodyPr/>
        <a:lstStyle/>
        <a:p>
          <a:endParaRPr lang="cs-CZ"/>
        </a:p>
      </dgm:t>
    </dgm:pt>
    <dgm:pt modelId="{175091AE-2EF1-4FE1-B9BD-1647376BB31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Daně z příjmů, zisku a kapitálových výnosů</a:t>
          </a:r>
        </a:p>
      </dgm:t>
    </dgm:pt>
    <dgm:pt modelId="{AEF4CE24-42DC-41F4-AE8C-4F8397193505}" type="parTrans" cxnId="{D714E746-761B-47AC-B1C1-67AA70626530}">
      <dgm:prSet/>
      <dgm:spPr/>
      <dgm:t>
        <a:bodyPr/>
        <a:lstStyle/>
        <a:p>
          <a:endParaRPr lang="cs-CZ"/>
        </a:p>
      </dgm:t>
    </dgm:pt>
    <dgm:pt modelId="{6EDC62B1-1997-4F06-B9FE-AEE5207F2FF7}" type="sibTrans" cxnId="{D714E746-761B-47AC-B1C1-67AA70626530}">
      <dgm:prSet/>
      <dgm:spPr/>
      <dgm:t>
        <a:bodyPr/>
        <a:lstStyle/>
        <a:p>
          <a:endParaRPr lang="cs-CZ"/>
        </a:p>
      </dgm:t>
    </dgm:pt>
    <dgm:pt modelId="{49450EF0-9B3D-4E36-BA3C-91B0E1DF3F1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II – Nedaňové příjmy</a:t>
          </a:r>
        </a:p>
      </dgm:t>
    </dgm:pt>
    <dgm:pt modelId="{342A00F2-9AAD-4500-901F-C876A4893ACA}" type="parTrans" cxnId="{C16CEE4D-1478-4DE8-AF7B-0D1263A3F223}">
      <dgm:prSet/>
      <dgm:spPr/>
      <dgm:t>
        <a:bodyPr/>
        <a:lstStyle/>
        <a:p>
          <a:endParaRPr lang="cs-CZ"/>
        </a:p>
      </dgm:t>
    </dgm:pt>
    <dgm:pt modelId="{42894EFB-9CCD-46ED-BF43-0F804C32FEEC}" type="sibTrans" cxnId="{C16CEE4D-1478-4DE8-AF7B-0D1263A3F223}">
      <dgm:prSet/>
      <dgm:spPr/>
      <dgm:t>
        <a:bodyPr/>
        <a:lstStyle/>
        <a:p>
          <a:endParaRPr lang="cs-CZ"/>
        </a:p>
      </dgm:t>
    </dgm:pt>
    <dgm:pt modelId="{EFE4C541-5765-4E03-AF45-8EFC9D2678C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Příjmy z vlastní činnosti a odvody přebytků organizací s přímým vztahem</a:t>
          </a:r>
        </a:p>
      </dgm:t>
    </dgm:pt>
    <dgm:pt modelId="{798DA3E0-CBAF-4A4C-8709-E14832486A14}" type="parTrans" cxnId="{8BF244E3-7CC3-4A0D-AD4B-122D8C79FD56}">
      <dgm:prSet/>
      <dgm:spPr/>
      <dgm:t>
        <a:bodyPr/>
        <a:lstStyle/>
        <a:p>
          <a:endParaRPr lang="cs-CZ"/>
        </a:p>
      </dgm:t>
    </dgm:pt>
    <dgm:pt modelId="{038A2BF8-42FD-4A0C-A040-A353AFE4B692}" type="sibTrans" cxnId="{8BF244E3-7CC3-4A0D-AD4B-122D8C79FD56}">
      <dgm:prSet/>
      <dgm:spPr/>
      <dgm:t>
        <a:bodyPr/>
        <a:lstStyle/>
        <a:p>
          <a:endParaRPr lang="cs-CZ"/>
        </a:p>
      </dgm:t>
    </dgm:pt>
    <dgm:pt modelId="{8A4D24CB-1D53-4CDB-94AE-6451A588995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III – Kapitálové příjmy</a:t>
          </a:r>
        </a:p>
      </dgm:t>
    </dgm:pt>
    <dgm:pt modelId="{6B723D22-01C0-444D-B38C-0DDCF5A63EFB}" type="parTrans" cxnId="{C337170C-710B-4D09-951D-256AC037B0A9}">
      <dgm:prSet/>
      <dgm:spPr/>
      <dgm:t>
        <a:bodyPr/>
        <a:lstStyle/>
        <a:p>
          <a:endParaRPr lang="cs-CZ"/>
        </a:p>
      </dgm:t>
    </dgm:pt>
    <dgm:pt modelId="{9967B1E2-E8DB-4622-AA52-3C56066930A2}" type="sibTrans" cxnId="{C337170C-710B-4D09-951D-256AC037B0A9}">
      <dgm:prSet/>
      <dgm:spPr/>
      <dgm:t>
        <a:bodyPr/>
        <a:lstStyle/>
        <a:p>
          <a:endParaRPr lang="cs-CZ"/>
        </a:p>
      </dgm:t>
    </dgm:pt>
    <dgm:pt modelId="{D80F03E7-9F71-456D-BAE1-DC99C6AE0EA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IV – Přijaté transfery</a:t>
          </a:r>
        </a:p>
      </dgm:t>
    </dgm:pt>
    <dgm:pt modelId="{D5A8FD2A-F0E2-4967-BA00-701715C8D0B3}" type="parTrans" cxnId="{A0FBBD99-AEFC-4FF8-9A11-DB9C7EAC58CB}">
      <dgm:prSet/>
      <dgm:spPr/>
      <dgm:t>
        <a:bodyPr/>
        <a:lstStyle/>
        <a:p>
          <a:endParaRPr lang="cs-CZ"/>
        </a:p>
      </dgm:t>
    </dgm:pt>
    <dgm:pt modelId="{AF20323B-AEC1-47EA-A3B0-C2B843A67A7C}" type="sibTrans" cxnId="{A0FBBD99-AEFC-4FF8-9A11-DB9C7EAC58CB}">
      <dgm:prSet/>
      <dgm:spPr/>
      <dgm:t>
        <a:bodyPr/>
        <a:lstStyle/>
        <a:p>
          <a:endParaRPr lang="cs-CZ"/>
        </a:p>
      </dgm:t>
    </dgm:pt>
    <dgm:pt modelId="{16352111-854F-4F74-8D68-E5913615F6F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Příjmy z prodeje dlouhodobého majetku a ostatní kapitálové příjmy</a:t>
          </a:r>
        </a:p>
      </dgm:t>
    </dgm:pt>
    <dgm:pt modelId="{728D17ED-C242-4F9D-BC84-76A7D1511201}" type="parTrans" cxnId="{84805394-7102-4931-AEC5-122A02DFCFFD}">
      <dgm:prSet/>
      <dgm:spPr/>
      <dgm:t>
        <a:bodyPr/>
        <a:lstStyle/>
        <a:p>
          <a:endParaRPr lang="cs-CZ"/>
        </a:p>
      </dgm:t>
    </dgm:pt>
    <dgm:pt modelId="{F1C3901F-80D5-45D5-BE99-F9F77F17664B}" type="sibTrans" cxnId="{84805394-7102-4931-AEC5-122A02DFCFFD}">
      <dgm:prSet/>
      <dgm:spPr/>
      <dgm:t>
        <a:bodyPr/>
        <a:lstStyle/>
        <a:p>
          <a:endParaRPr lang="cs-CZ"/>
        </a:p>
      </dgm:t>
    </dgm:pt>
    <dgm:pt modelId="{B8F0A71B-0CD1-4158-BC25-BA29EBF2734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Daně, poplatky a jiná obdobná peněžitá plnění ze zboží a služeb v tuzemsku</a:t>
          </a:r>
        </a:p>
      </dgm:t>
    </dgm:pt>
    <dgm:pt modelId="{82367456-7F12-4E13-B987-3D8552E50136}" type="parTrans" cxnId="{7C79B2B2-7AF7-449D-8B69-F42932FE48D5}">
      <dgm:prSet/>
      <dgm:spPr/>
      <dgm:t>
        <a:bodyPr/>
        <a:lstStyle/>
        <a:p>
          <a:endParaRPr lang="cs-CZ"/>
        </a:p>
      </dgm:t>
    </dgm:pt>
    <dgm:pt modelId="{1184DC92-EA1A-4A60-B430-41AE67C872E1}" type="sibTrans" cxnId="{7C79B2B2-7AF7-449D-8B69-F42932FE48D5}">
      <dgm:prSet/>
      <dgm:spPr/>
      <dgm:t>
        <a:bodyPr/>
        <a:lstStyle/>
        <a:p>
          <a:endParaRPr lang="cs-CZ"/>
        </a:p>
      </dgm:t>
    </dgm:pt>
    <dgm:pt modelId="{AF3F693B-6D36-428E-8EE0-29371B7CCB0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Daně a poplatky z vybraných činností a služeb</a:t>
          </a:r>
        </a:p>
      </dgm:t>
    </dgm:pt>
    <dgm:pt modelId="{17F4AF86-9271-415B-8603-217CB86331B0}" type="parTrans" cxnId="{0ED1814E-23AD-4A29-A3B1-CB88E9D8C18B}">
      <dgm:prSet/>
      <dgm:spPr/>
      <dgm:t>
        <a:bodyPr/>
        <a:lstStyle/>
        <a:p>
          <a:endParaRPr lang="cs-CZ"/>
        </a:p>
      </dgm:t>
    </dgm:pt>
    <dgm:pt modelId="{E97A5938-1140-44A9-97D7-2D4DC5AFB3FA}" type="sibTrans" cxnId="{0ED1814E-23AD-4A29-A3B1-CB88E9D8C18B}">
      <dgm:prSet/>
      <dgm:spPr/>
      <dgm:t>
        <a:bodyPr/>
        <a:lstStyle/>
        <a:p>
          <a:endParaRPr lang="cs-CZ"/>
        </a:p>
      </dgm:t>
    </dgm:pt>
    <dgm:pt modelId="{1B65C190-68E5-4AA5-84EF-0B5D09A22C14}">
      <dgm:prSet phldrT="[Text]"/>
      <dgm:spPr/>
      <dgm:t>
        <a:bodyPr/>
        <a:lstStyle/>
        <a:p>
          <a:r>
            <a:rPr lang="pl-PL" dirty="0">
              <a:latin typeface="Gill Sans MT" panose="020B0502020104020203" pitchFamily="34" charset="-18"/>
            </a:rPr>
            <a:t>Příjem z daní a cel za zboží a služby ze zahraničí</a:t>
          </a:r>
          <a:endParaRPr lang="cs-CZ" dirty="0">
            <a:latin typeface="Gill Sans MT" panose="020B0502020104020203" pitchFamily="34" charset="-18"/>
          </a:endParaRPr>
        </a:p>
      </dgm:t>
    </dgm:pt>
    <dgm:pt modelId="{05C9650D-4BF1-48CA-B619-07D9BC893E43}" type="parTrans" cxnId="{9FBB635E-55FE-4025-8785-5087E4327C17}">
      <dgm:prSet/>
      <dgm:spPr/>
      <dgm:t>
        <a:bodyPr/>
        <a:lstStyle/>
        <a:p>
          <a:endParaRPr lang="cs-CZ"/>
        </a:p>
      </dgm:t>
    </dgm:pt>
    <dgm:pt modelId="{E5331843-EB2F-4B4F-84AF-46DBED556BE8}" type="sibTrans" cxnId="{9FBB635E-55FE-4025-8785-5087E4327C17}">
      <dgm:prSet/>
      <dgm:spPr/>
      <dgm:t>
        <a:bodyPr/>
        <a:lstStyle/>
        <a:p>
          <a:endParaRPr lang="cs-CZ"/>
        </a:p>
      </dgm:t>
    </dgm:pt>
    <dgm:pt modelId="{99E8F1FA-40C6-4DA8-9238-A1C9CC0C03E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Příjem z majetkových daní</a:t>
          </a:r>
        </a:p>
      </dgm:t>
    </dgm:pt>
    <dgm:pt modelId="{DEB87369-08AF-4FB9-859F-2FD079FBB702}" type="parTrans" cxnId="{670C6A6D-1F3D-4CF2-B657-E5C5E089ADBE}">
      <dgm:prSet/>
      <dgm:spPr/>
      <dgm:t>
        <a:bodyPr/>
        <a:lstStyle/>
        <a:p>
          <a:endParaRPr lang="cs-CZ"/>
        </a:p>
      </dgm:t>
    </dgm:pt>
    <dgm:pt modelId="{3CBF07E5-95D5-4A59-AE98-2CCF1F59B51A}" type="sibTrans" cxnId="{670C6A6D-1F3D-4CF2-B657-E5C5E089ADBE}">
      <dgm:prSet/>
      <dgm:spPr/>
      <dgm:t>
        <a:bodyPr/>
        <a:lstStyle/>
        <a:p>
          <a:endParaRPr lang="cs-CZ"/>
        </a:p>
      </dgm:t>
    </dgm:pt>
    <dgm:pt modelId="{EF0722CC-6C9F-49C6-AB74-08AC7F56BCC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Příjem z povinného pojistného</a:t>
          </a:r>
        </a:p>
      </dgm:t>
    </dgm:pt>
    <dgm:pt modelId="{75F1D630-52C1-469A-A46C-A764B38E75B4}" type="parTrans" cxnId="{BE5F7321-8B72-450D-82A2-1F53AC1E1458}">
      <dgm:prSet/>
      <dgm:spPr/>
      <dgm:t>
        <a:bodyPr/>
        <a:lstStyle/>
        <a:p>
          <a:endParaRPr lang="cs-CZ"/>
        </a:p>
      </dgm:t>
    </dgm:pt>
    <dgm:pt modelId="{E5F2384C-F8A1-4085-B516-4BF47E44160B}" type="sibTrans" cxnId="{BE5F7321-8B72-450D-82A2-1F53AC1E1458}">
      <dgm:prSet/>
      <dgm:spPr/>
      <dgm:t>
        <a:bodyPr/>
        <a:lstStyle/>
        <a:p>
          <a:endParaRPr lang="cs-CZ"/>
        </a:p>
      </dgm:t>
    </dgm:pt>
    <dgm:pt modelId="{52CD1554-E00E-45F1-AF9E-F14536E3B67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daňové příjmy</a:t>
          </a:r>
        </a:p>
      </dgm:t>
    </dgm:pt>
    <dgm:pt modelId="{6546A13A-4565-4408-82DE-0B11A81FB44E}" type="parTrans" cxnId="{FD53EB25-85C3-4215-BB2E-157A51BE60B9}">
      <dgm:prSet/>
      <dgm:spPr/>
      <dgm:t>
        <a:bodyPr/>
        <a:lstStyle/>
        <a:p>
          <a:endParaRPr lang="cs-CZ"/>
        </a:p>
      </dgm:t>
    </dgm:pt>
    <dgm:pt modelId="{8B3EF13D-512E-4DB6-A4E1-9891636BED42}" type="sibTrans" cxnId="{FD53EB25-85C3-4215-BB2E-157A51BE60B9}">
      <dgm:prSet/>
      <dgm:spPr/>
      <dgm:t>
        <a:bodyPr/>
        <a:lstStyle/>
        <a:p>
          <a:endParaRPr lang="cs-CZ"/>
        </a:p>
      </dgm:t>
    </dgm:pt>
    <dgm:pt modelId="{BB71A2AF-D319-4083-B63A-A4EAF831441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Přijaté sankční platby a vratky transferů</a:t>
          </a:r>
        </a:p>
      </dgm:t>
    </dgm:pt>
    <dgm:pt modelId="{11AE7797-24C2-4ECE-9622-CA06E9CE0286}" type="parTrans" cxnId="{D7B8320C-C69B-4176-88C8-FD133B8AB030}">
      <dgm:prSet/>
      <dgm:spPr/>
      <dgm:t>
        <a:bodyPr/>
        <a:lstStyle/>
        <a:p>
          <a:endParaRPr lang="cs-CZ"/>
        </a:p>
      </dgm:t>
    </dgm:pt>
    <dgm:pt modelId="{BFE8EFB3-C473-49E1-BE55-9C556566FDB4}" type="sibTrans" cxnId="{D7B8320C-C69B-4176-88C8-FD133B8AB030}">
      <dgm:prSet/>
      <dgm:spPr/>
      <dgm:t>
        <a:bodyPr/>
        <a:lstStyle/>
        <a:p>
          <a:endParaRPr lang="cs-CZ"/>
        </a:p>
      </dgm:t>
    </dgm:pt>
    <dgm:pt modelId="{CCAA360C-E08F-417F-B33B-15BC8A8BDE3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Příjem z prodeje neinvestičního majetku a ostatní nedaňové příjmy</a:t>
          </a:r>
        </a:p>
      </dgm:t>
    </dgm:pt>
    <dgm:pt modelId="{DB00E88B-FC06-4846-9EBC-85817AE2708E}" type="parTrans" cxnId="{75D0B3F0-54DC-46E2-8A1D-71678C982E3F}">
      <dgm:prSet/>
      <dgm:spPr/>
      <dgm:t>
        <a:bodyPr/>
        <a:lstStyle/>
        <a:p>
          <a:endParaRPr lang="cs-CZ"/>
        </a:p>
      </dgm:t>
    </dgm:pt>
    <dgm:pt modelId="{F05F46DD-E0EE-483C-9DDD-00B4EE3938F9}" type="sibTrans" cxnId="{75D0B3F0-54DC-46E2-8A1D-71678C982E3F}">
      <dgm:prSet/>
      <dgm:spPr/>
      <dgm:t>
        <a:bodyPr/>
        <a:lstStyle/>
        <a:p>
          <a:endParaRPr lang="cs-CZ"/>
        </a:p>
      </dgm:t>
    </dgm:pt>
    <dgm:pt modelId="{48940F7D-0764-4E3B-8C96-314175D6E38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Přijaté splátky půjčených prostředků</a:t>
          </a:r>
        </a:p>
      </dgm:t>
    </dgm:pt>
    <dgm:pt modelId="{48122FD8-DCD0-42DC-957F-54C8C60C72F5}" type="parTrans" cxnId="{77DAC73A-0DEC-412D-9EC3-9A8D25084CC2}">
      <dgm:prSet/>
      <dgm:spPr/>
      <dgm:t>
        <a:bodyPr/>
        <a:lstStyle/>
        <a:p>
          <a:endParaRPr lang="cs-CZ"/>
        </a:p>
      </dgm:t>
    </dgm:pt>
    <dgm:pt modelId="{E535A123-9BB9-45B1-8D77-084F44EA7213}" type="sibTrans" cxnId="{77DAC73A-0DEC-412D-9EC3-9A8D25084CC2}">
      <dgm:prSet/>
      <dgm:spPr/>
      <dgm:t>
        <a:bodyPr/>
        <a:lstStyle/>
        <a:p>
          <a:endParaRPr lang="cs-CZ"/>
        </a:p>
      </dgm:t>
    </dgm:pt>
    <dgm:pt modelId="{C3B17392-27B6-4AC9-AEA4-2E1FCB4108CA}">
      <dgm:prSet phldrT="[Text]"/>
      <dgm:spPr/>
      <dgm:t>
        <a:bodyPr/>
        <a:lstStyle/>
        <a:p>
          <a:r>
            <a:rPr lang="cs-CZ" dirty="0" err="1">
              <a:latin typeface="Gill Sans MT" panose="020B0502020104020203" pitchFamily="34" charset="-18"/>
            </a:rPr>
            <a:t>říjmy</a:t>
          </a:r>
          <a:r>
            <a:rPr lang="cs-CZ" dirty="0">
              <a:latin typeface="Gill Sans MT" panose="020B0502020104020203" pitchFamily="34" charset="-18"/>
            </a:rPr>
            <a:t> sdílené s Evropskou unií nebo s jejím členským státem</a:t>
          </a:r>
        </a:p>
      </dgm:t>
    </dgm:pt>
    <dgm:pt modelId="{BD577E25-71A9-46DA-8CC8-10C85AC4BEE1}" type="parTrans" cxnId="{CD919AF5-B910-41CF-9B7B-2CA0586AB6C3}">
      <dgm:prSet/>
      <dgm:spPr/>
      <dgm:t>
        <a:bodyPr/>
        <a:lstStyle/>
        <a:p>
          <a:endParaRPr lang="cs-CZ"/>
        </a:p>
      </dgm:t>
    </dgm:pt>
    <dgm:pt modelId="{82B7ED3F-3B90-4001-B699-0DCE198AA77F}" type="sibTrans" cxnId="{CD919AF5-B910-41CF-9B7B-2CA0586AB6C3}">
      <dgm:prSet/>
      <dgm:spPr/>
      <dgm:t>
        <a:bodyPr/>
        <a:lstStyle/>
        <a:p>
          <a:endParaRPr lang="cs-CZ"/>
        </a:p>
      </dgm:t>
    </dgm:pt>
    <dgm:pt modelId="{981ADB02-73B2-40D3-AA86-E7DBEE34BB60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Příjmy z prodeje dlouhodobého finančního majetku</a:t>
          </a:r>
          <a:endParaRPr lang="cs-CZ" dirty="0">
            <a:latin typeface="Gill Sans MT" panose="020B0502020104020203" pitchFamily="34" charset="-18"/>
          </a:endParaRPr>
        </a:p>
      </dgm:t>
    </dgm:pt>
    <dgm:pt modelId="{73CC307A-2713-4120-9EEF-4DC653FB03C3}" type="parTrans" cxnId="{02F45957-37B2-4F5F-AE30-D8801FC9EE16}">
      <dgm:prSet/>
      <dgm:spPr/>
      <dgm:t>
        <a:bodyPr/>
        <a:lstStyle/>
        <a:p>
          <a:endParaRPr lang="cs-CZ"/>
        </a:p>
      </dgm:t>
    </dgm:pt>
    <dgm:pt modelId="{9A6B9332-8B75-4218-9A22-31682E2D880E}" type="sibTrans" cxnId="{02F45957-37B2-4F5F-AE30-D8801FC9EE16}">
      <dgm:prSet/>
      <dgm:spPr/>
      <dgm:t>
        <a:bodyPr/>
        <a:lstStyle/>
        <a:p>
          <a:endParaRPr lang="cs-CZ"/>
        </a:p>
      </dgm:t>
    </dgm:pt>
    <dgm:pt modelId="{8D9013C8-34CA-4D8C-A7E0-C95B5FCCB7B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přijaté transfery</a:t>
          </a:r>
        </a:p>
      </dgm:t>
    </dgm:pt>
    <dgm:pt modelId="{402B90DA-B536-4B05-B58A-53BE188C9198}" type="parTrans" cxnId="{C1E144BC-4627-4411-AA2D-4E408353043C}">
      <dgm:prSet/>
      <dgm:spPr/>
      <dgm:t>
        <a:bodyPr/>
        <a:lstStyle/>
        <a:p>
          <a:endParaRPr lang="cs-CZ"/>
        </a:p>
      </dgm:t>
    </dgm:pt>
    <dgm:pt modelId="{0D60E5FE-6A00-4CCB-B82C-56FB1404AAC9}" type="sibTrans" cxnId="{C1E144BC-4627-4411-AA2D-4E408353043C}">
      <dgm:prSet/>
      <dgm:spPr/>
      <dgm:t>
        <a:bodyPr/>
        <a:lstStyle/>
        <a:p>
          <a:endParaRPr lang="cs-CZ"/>
        </a:p>
      </dgm:t>
    </dgm:pt>
    <dgm:pt modelId="{76083867-9040-4D1C-9A6F-27C87FA33F2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Investiční přijaté transfery</a:t>
          </a:r>
        </a:p>
      </dgm:t>
    </dgm:pt>
    <dgm:pt modelId="{4CFC38BD-2D4F-450A-80FA-C4D790946995}" type="parTrans" cxnId="{B0DF1BD9-B392-4FB7-99F7-322484CBD304}">
      <dgm:prSet/>
      <dgm:spPr/>
      <dgm:t>
        <a:bodyPr/>
        <a:lstStyle/>
        <a:p>
          <a:endParaRPr lang="cs-CZ"/>
        </a:p>
      </dgm:t>
    </dgm:pt>
    <dgm:pt modelId="{3A1E2647-2A32-4D76-BC60-D4297D930BB4}" type="sibTrans" cxnId="{B0DF1BD9-B392-4FB7-99F7-322484CBD304}">
      <dgm:prSet/>
      <dgm:spPr/>
      <dgm:t>
        <a:bodyPr/>
        <a:lstStyle/>
        <a:p>
          <a:endParaRPr lang="cs-CZ"/>
        </a:p>
      </dgm:t>
    </dgm:pt>
    <dgm:pt modelId="{DED40A41-5A5E-4A3C-97C6-95AA5AA42105}" type="pres">
      <dgm:prSet presAssocID="{991D7F0D-2CF3-48DC-BE87-4A34E71E073E}" presName="linear" presStyleCnt="0">
        <dgm:presLayoutVars>
          <dgm:dir/>
          <dgm:animLvl val="lvl"/>
          <dgm:resizeHandles val="exact"/>
        </dgm:presLayoutVars>
      </dgm:prSet>
      <dgm:spPr/>
    </dgm:pt>
    <dgm:pt modelId="{A6641553-7BB8-4751-BBDC-955D48E4B8EC}" type="pres">
      <dgm:prSet presAssocID="{4552F15D-36CB-4C19-B901-DBBC5A7639BF}" presName="parentLin" presStyleCnt="0"/>
      <dgm:spPr/>
    </dgm:pt>
    <dgm:pt modelId="{31412B24-7EAF-4518-802D-D92FDA53D790}" type="pres">
      <dgm:prSet presAssocID="{4552F15D-36CB-4C19-B901-DBBC5A7639BF}" presName="parentLeftMargin" presStyleLbl="node1" presStyleIdx="0" presStyleCnt="4"/>
      <dgm:spPr/>
    </dgm:pt>
    <dgm:pt modelId="{48B4283B-22F3-4B2A-9E84-A1322240D1F3}" type="pres">
      <dgm:prSet presAssocID="{4552F15D-36CB-4C19-B901-DBBC5A7639B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489C81-D7B2-4019-9E97-3F0E093D8AE1}" type="pres">
      <dgm:prSet presAssocID="{4552F15D-36CB-4C19-B901-DBBC5A7639BF}" presName="negativeSpace" presStyleCnt="0"/>
      <dgm:spPr/>
    </dgm:pt>
    <dgm:pt modelId="{8903699A-EC24-44F8-901A-38E76D41BD56}" type="pres">
      <dgm:prSet presAssocID="{4552F15D-36CB-4C19-B901-DBBC5A7639BF}" presName="childText" presStyleLbl="conFgAcc1" presStyleIdx="0" presStyleCnt="4">
        <dgm:presLayoutVars>
          <dgm:bulletEnabled val="1"/>
        </dgm:presLayoutVars>
      </dgm:prSet>
      <dgm:spPr/>
    </dgm:pt>
    <dgm:pt modelId="{59F2E0D1-498D-439D-8CBD-B7D34C63EECC}" type="pres">
      <dgm:prSet presAssocID="{9506668F-9238-423D-942C-4D1CA68E4F41}" presName="spaceBetweenRectangles" presStyleCnt="0"/>
      <dgm:spPr/>
    </dgm:pt>
    <dgm:pt modelId="{46940A27-F136-46E8-B578-4E880B161783}" type="pres">
      <dgm:prSet presAssocID="{49450EF0-9B3D-4E36-BA3C-91B0E1DF3F13}" presName="parentLin" presStyleCnt="0"/>
      <dgm:spPr/>
    </dgm:pt>
    <dgm:pt modelId="{52FDC50C-037E-473F-AD7E-81C2C77C21D6}" type="pres">
      <dgm:prSet presAssocID="{49450EF0-9B3D-4E36-BA3C-91B0E1DF3F13}" presName="parentLeftMargin" presStyleLbl="node1" presStyleIdx="0" presStyleCnt="4"/>
      <dgm:spPr/>
    </dgm:pt>
    <dgm:pt modelId="{A50DF616-5FA6-404E-869D-0ED30E16553F}" type="pres">
      <dgm:prSet presAssocID="{49450EF0-9B3D-4E36-BA3C-91B0E1DF3F1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2E9A740-8FA8-4528-AA54-A3E350C37EBA}" type="pres">
      <dgm:prSet presAssocID="{49450EF0-9B3D-4E36-BA3C-91B0E1DF3F13}" presName="negativeSpace" presStyleCnt="0"/>
      <dgm:spPr/>
    </dgm:pt>
    <dgm:pt modelId="{F6AE915E-1B57-440F-BDFE-961FFD4D4168}" type="pres">
      <dgm:prSet presAssocID="{49450EF0-9B3D-4E36-BA3C-91B0E1DF3F13}" presName="childText" presStyleLbl="conFgAcc1" presStyleIdx="1" presStyleCnt="4">
        <dgm:presLayoutVars>
          <dgm:bulletEnabled val="1"/>
        </dgm:presLayoutVars>
      </dgm:prSet>
      <dgm:spPr/>
    </dgm:pt>
    <dgm:pt modelId="{88AA762F-AB00-4A05-8FFA-9D90DFE95878}" type="pres">
      <dgm:prSet presAssocID="{42894EFB-9CCD-46ED-BF43-0F804C32FEEC}" presName="spaceBetweenRectangles" presStyleCnt="0"/>
      <dgm:spPr/>
    </dgm:pt>
    <dgm:pt modelId="{B7DFF11A-DF8A-461D-A4A4-051D21B13128}" type="pres">
      <dgm:prSet presAssocID="{8A4D24CB-1D53-4CDB-94AE-6451A5889957}" presName="parentLin" presStyleCnt="0"/>
      <dgm:spPr/>
    </dgm:pt>
    <dgm:pt modelId="{E2F33F29-7920-4AF3-8EF2-56D7DF5EF208}" type="pres">
      <dgm:prSet presAssocID="{8A4D24CB-1D53-4CDB-94AE-6451A5889957}" presName="parentLeftMargin" presStyleLbl="node1" presStyleIdx="1" presStyleCnt="4"/>
      <dgm:spPr/>
    </dgm:pt>
    <dgm:pt modelId="{1643C851-146D-411E-8A6B-0C3C19D5544C}" type="pres">
      <dgm:prSet presAssocID="{8A4D24CB-1D53-4CDB-94AE-6451A588995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CE42CCA-A9FD-4748-964D-73DAC5A861BE}" type="pres">
      <dgm:prSet presAssocID="{8A4D24CB-1D53-4CDB-94AE-6451A5889957}" presName="negativeSpace" presStyleCnt="0"/>
      <dgm:spPr/>
    </dgm:pt>
    <dgm:pt modelId="{6FD39A22-DE09-49B6-87A5-1284EF4F4ED3}" type="pres">
      <dgm:prSet presAssocID="{8A4D24CB-1D53-4CDB-94AE-6451A5889957}" presName="childText" presStyleLbl="conFgAcc1" presStyleIdx="2" presStyleCnt="4">
        <dgm:presLayoutVars>
          <dgm:bulletEnabled val="1"/>
        </dgm:presLayoutVars>
      </dgm:prSet>
      <dgm:spPr/>
    </dgm:pt>
    <dgm:pt modelId="{9324EB95-6496-4B0E-BE3D-44AF5330C983}" type="pres">
      <dgm:prSet presAssocID="{9967B1E2-E8DB-4622-AA52-3C56066930A2}" presName="spaceBetweenRectangles" presStyleCnt="0"/>
      <dgm:spPr/>
    </dgm:pt>
    <dgm:pt modelId="{814F55D0-C761-43F3-88ED-57B91432EB06}" type="pres">
      <dgm:prSet presAssocID="{D80F03E7-9F71-456D-BAE1-DC99C6AE0EA8}" presName="parentLin" presStyleCnt="0"/>
      <dgm:spPr/>
    </dgm:pt>
    <dgm:pt modelId="{3626BE2B-CAC9-47AB-8385-60C6E3750C6A}" type="pres">
      <dgm:prSet presAssocID="{D80F03E7-9F71-456D-BAE1-DC99C6AE0EA8}" presName="parentLeftMargin" presStyleLbl="node1" presStyleIdx="2" presStyleCnt="4"/>
      <dgm:spPr/>
    </dgm:pt>
    <dgm:pt modelId="{974D3DBC-1144-4E68-AEC1-1113FB39BA96}" type="pres">
      <dgm:prSet presAssocID="{D80F03E7-9F71-456D-BAE1-DC99C6AE0EA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84762D2-D5EC-4CE4-8B96-FCD9D3AA3BDD}" type="pres">
      <dgm:prSet presAssocID="{D80F03E7-9F71-456D-BAE1-DC99C6AE0EA8}" presName="negativeSpace" presStyleCnt="0"/>
      <dgm:spPr/>
    </dgm:pt>
    <dgm:pt modelId="{232A7352-E660-4166-BD6C-A12CE5B3BE0A}" type="pres">
      <dgm:prSet presAssocID="{D80F03E7-9F71-456D-BAE1-DC99C6AE0EA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337170C-710B-4D09-951D-256AC037B0A9}" srcId="{991D7F0D-2CF3-48DC-BE87-4A34E71E073E}" destId="{8A4D24CB-1D53-4CDB-94AE-6451A5889957}" srcOrd="2" destOrd="0" parTransId="{6B723D22-01C0-444D-B38C-0DDCF5A63EFB}" sibTransId="{9967B1E2-E8DB-4622-AA52-3C56066930A2}"/>
    <dgm:cxn modelId="{D7B8320C-C69B-4176-88C8-FD133B8AB030}" srcId="{49450EF0-9B3D-4E36-BA3C-91B0E1DF3F13}" destId="{BB71A2AF-D319-4083-B63A-A4EAF8314416}" srcOrd="1" destOrd="0" parTransId="{11AE7797-24C2-4ECE-9622-CA06E9CE0286}" sibTransId="{BFE8EFB3-C473-49E1-BE55-9C556566FDB4}"/>
    <dgm:cxn modelId="{A3A4090F-10C2-4949-8EB1-4A48B20F3318}" type="presOf" srcId="{EFE4C541-5765-4E03-AF45-8EFC9D2678C7}" destId="{F6AE915E-1B57-440F-BDFE-961FFD4D4168}" srcOrd="0" destOrd="0" presId="urn:microsoft.com/office/officeart/2005/8/layout/list1"/>
    <dgm:cxn modelId="{C5C2BD16-9FE3-4E18-9021-309F11269FD5}" type="presOf" srcId="{C3B17392-27B6-4AC9-AEA4-2E1FCB4108CA}" destId="{F6AE915E-1B57-440F-BDFE-961FFD4D4168}" srcOrd="0" destOrd="4" presId="urn:microsoft.com/office/officeart/2005/8/layout/list1"/>
    <dgm:cxn modelId="{53A3291D-F085-4524-BB3D-69D1B90D0ED5}" type="presOf" srcId="{4552F15D-36CB-4C19-B901-DBBC5A7639BF}" destId="{31412B24-7EAF-4518-802D-D92FDA53D790}" srcOrd="0" destOrd="0" presId="urn:microsoft.com/office/officeart/2005/8/layout/list1"/>
    <dgm:cxn modelId="{BE5F7321-8B72-450D-82A2-1F53AC1E1458}" srcId="{4552F15D-36CB-4C19-B901-DBBC5A7639BF}" destId="{EF0722CC-6C9F-49C6-AB74-08AC7F56BCC8}" srcOrd="5" destOrd="0" parTransId="{75F1D630-52C1-469A-A46C-A764B38E75B4}" sibTransId="{E5F2384C-F8A1-4085-B516-4BF47E44160B}"/>
    <dgm:cxn modelId="{AAA40922-B835-4A66-BD27-2936BC7D6FEA}" type="presOf" srcId="{49450EF0-9B3D-4E36-BA3C-91B0E1DF3F13}" destId="{A50DF616-5FA6-404E-869D-0ED30E16553F}" srcOrd="1" destOrd="0" presId="urn:microsoft.com/office/officeart/2005/8/layout/list1"/>
    <dgm:cxn modelId="{FD53EB25-85C3-4215-BB2E-157A51BE60B9}" srcId="{4552F15D-36CB-4C19-B901-DBBC5A7639BF}" destId="{52CD1554-E00E-45F1-AF9E-F14536E3B677}" srcOrd="6" destOrd="0" parTransId="{6546A13A-4565-4408-82DE-0B11A81FB44E}" sibTransId="{8B3EF13D-512E-4DB6-A4E1-9891636BED42}"/>
    <dgm:cxn modelId="{F300A82B-4A78-4145-A96A-58C58CAB5E66}" type="presOf" srcId="{981ADB02-73B2-40D3-AA86-E7DBEE34BB60}" destId="{6FD39A22-DE09-49B6-87A5-1284EF4F4ED3}" srcOrd="0" destOrd="1" presId="urn:microsoft.com/office/officeart/2005/8/layout/list1"/>
    <dgm:cxn modelId="{33F37030-FA0F-4E32-B7EE-F02E8236B458}" type="presOf" srcId="{48940F7D-0764-4E3B-8C96-314175D6E387}" destId="{F6AE915E-1B57-440F-BDFE-961FFD4D4168}" srcOrd="0" destOrd="3" presId="urn:microsoft.com/office/officeart/2005/8/layout/list1"/>
    <dgm:cxn modelId="{4C039230-3B45-47F1-A9B4-31A78A0412E5}" type="presOf" srcId="{1B65C190-68E5-4AA5-84EF-0B5D09A22C14}" destId="{8903699A-EC24-44F8-901A-38E76D41BD56}" srcOrd="0" destOrd="3" presId="urn:microsoft.com/office/officeart/2005/8/layout/list1"/>
    <dgm:cxn modelId="{77DAC73A-0DEC-412D-9EC3-9A8D25084CC2}" srcId="{49450EF0-9B3D-4E36-BA3C-91B0E1DF3F13}" destId="{48940F7D-0764-4E3B-8C96-314175D6E387}" srcOrd="3" destOrd="0" parTransId="{48122FD8-DCD0-42DC-957F-54C8C60C72F5}" sibTransId="{E535A123-9BB9-45B1-8D77-084F44EA7213}"/>
    <dgm:cxn modelId="{89F0BD3F-0CF3-4FFF-8D6F-1E4C06E12DDB}" type="presOf" srcId="{4552F15D-36CB-4C19-B901-DBBC5A7639BF}" destId="{48B4283B-22F3-4B2A-9E84-A1322240D1F3}" srcOrd="1" destOrd="0" presId="urn:microsoft.com/office/officeart/2005/8/layout/list1"/>
    <dgm:cxn modelId="{7398385C-DC1A-40A7-BF03-0DF60CDC8AE3}" type="presOf" srcId="{8A4D24CB-1D53-4CDB-94AE-6451A5889957}" destId="{1643C851-146D-411E-8A6B-0C3C19D5544C}" srcOrd="1" destOrd="0" presId="urn:microsoft.com/office/officeart/2005/8/layout/list1"/>
    <dgm:cxn modelId="{9FBB635E-55FE-4025-8785-5087E4327C17}" srcId="{4552F15D-36CB-4C19-B901-DBBC5A7639BF}" destId="{1B65C190-68E5-4AA5-84EF-0B5D09A22C14}" srcOrd="3" destOrd="0" parTransId="{05C9650D-4BF1-48CA-B619-07D9BC893E43}" sibTransId="{E5331843-EB2F-4B4F-84AF-46DBED556BE8}"/>
    <dgm:cxn modelId="{17360041-9577-4FDA-9106-719134DFC1C7}" type="presOf" srcId="{D80F03E7-9F71-456D-BAE1-DC99C6AE0EA8}" destId="{3626BE2B-CAC9-47AB-8385-60C6E3750C6A}" srcOrd="0" destOrd="0" presId="urn:microsoft.com/office/officeart/2005/8/layout/list1"/>
    <dgm:cxn modelId="{FC3DBC65-491B-4F7E-83BF-E3093D6028C9}" type="presOf" srcId="{76083867-9040-4D1C-9A6F-27C87FA33F29}" destId="{232A7352-E660-4166-BD6C-A12CE5B3BE0A}" srcOrd="0" destOrd="1" presId="urn:microsoft.com/office/officeart/2005/8/layout/list1"/>
    <dgm:cxn modelId="{D714E746-761B-47AC-B1C1-67AA70626530}" srcId="{4552F15D-36CB-4C19-B901-DBBC5A7639BF}" destId="{175091AE-2EF1-4FE1-B9BD-1647376BB31B}" srcOrd="0" destOrd="0" parTransId="{AEF4CE24-42DC-41F4-AE8C-4F8397193505}" sibTransId="{6EDC62B1-1997-4F06-B9FE-AEE5207F2FF7}"/>
    <dgm:cxn modelId="{D5782447-3877-4AB9-81C4-014A7A8EE5FF}" srcId="{991D7F0D-2CF3-48DC-BE87-4A34E71E073E}" destId="{4552F15D-36CB-4C19-B901-DBBC5A7639BF}" srcOrd="0" destOrd="0" parTransId="{D58B437F-0FF2-42D9-9E0A-EEB7B164F399}" sibTransId="{9506668F-9238-423D-942C-4D1CA68E4F41}"/>
    <dgm:cxn modelId="{152AFB4A-1DF8-4443-84C6-13792EA45DCF}" type="presOf" srcId="{B8F0A71B-0CD1-4158-BC25-BA29EBF2734F}" destId="{8903699A-EC24-44F8-901A-38E76D41BD56}" srcOrd="0" destOrd="1" presId="urn:microsoft.com/office/officeart/2005/8/layout/list1"/>
    <dgm:cxn modelId="{670C6A6D-1F3D-4CF2-B657-E5C5E089ADBE}" srcId="{4552F15D-36CB-4C19-B901-DBBC5A7639BF}" destId="{99E8F1FA-40C6-4DA8-9238-A1C9CC0C03EE}" srcOrd="4" destOrd="0" parTransId="{DEB87369-08AF-4FB9-859F-2FD079FBB702}" sibTransId="{3CBF07E5-95D5-4A59-AE98-2CCF1F59B51A}"/>
    <dgm:cxn modelId="{C16CEE4D-1478-4DE8-AF7B-0D1263A3F223}" srcId="{991D7F0D-2CF3-48DC-BE87-4A34E71E073E}" destId="{49450EF0-9B3D-4E36-BA3C-91B0E1DF3F13}" srcOrd="1" destOrd="0" parTransId="{342A00F2-9AAD-4500-901F-C876A4893ACA}" sibTransId="{42894EFB-9CCD-46ED-BF43-0F804C32FEEC}"/>
    <dgm:cxn modelId="{0ED1814E-23AD-4A29-A3B1-CB88E9D8C18B}" srcId="{4552F15D-36CB-4C19-B901-DBBC5A7639BF}" destId="{AF3F693B-6D36-428E-8EE0-29371B7CCB0E}" srcOrd="2" destOrd="0" parTransId="{17F4AF86-9271-415B-8603-217CB86331B0}" sibTransId="{E97A5938-1140-44A9-97D7-2D4DC5AFB3FA}"/>
    <dgm:cxn modelId="{02F45957-37B2-4F5F-AE30-D8801FC9EE16}" srcId="{8A4D24CB-1D53-4CDB-94AE-6451A5889957}" destId="{981ADB02-73B2-40D3-AA86-E7DBEE34BB60}" srcOrd="1" destOrd="0" parTransId="{73CC307A-2713-4120-9EEF-4DC653FB03C3}" sibTransId="{9A6B9332-8B75-4218-9A22-31682E2D880E}"/>
    <dgm:cxn modelId="{1143DF8D-E889-4E04-9DF3-E1F1FC0743BB}" type="presOf" srcId="{49450EF0-9B3D-4E36-BA3C-91B0E1DF3F13}" destId="{52FDC50C-037E-473F-AD7E-81C2C77C21D6}" srcOrd="0" destOrd="0" presId="urn:microsoft.com/office/officeart/2005/8/layout/list1"/>
    <dgm:cxn modelId="{EC595C94-9542-441D-B81B-E16935F1FCBD}" type="presOf" srcId="{16352111-854F-4F74-8D68-E5913615F6F3}" destId="{6FD39A22-DE09-49B6-87A5-1284EF4F4ED3}" srcOrd="0" destOrd="0" presId="urn:microsoft.com/office/officeart/2005/8/layout/list1"/>
    <dgm:cxn modelId="{84805394-7102-4931-AEC5-122A02DFCFFD}" srcId="{8A4D24CB-1D53-4CDB-94AE-6451A5889957}" destId="{16352111-854F-4F74-8D68-E5913615F6F3}" srcOrd="0" destOrd="0" parTransId="{728D17ED-C242-4F9D-BC84-76A7D1511201}" sibTransId="{F1C3901F-80D5-45D5-BE99-F9F77F17664B}"/>
    <dgm:cxn modelId="{1CD22F99-11AE-4104-A7B6-AB3E6CAC74FD}" type="presOf" srcId="{CCAA360C-E08F-417F-B33B-15BC8A8BDE3B}" destId="{F6AE915E-1B57-440F-BDFE-961FFD4D4168}" srcOrd="0" destOrd="2" presId="urn:microsoft.com/office/officeart/2005/8/layout/list1"/>
    <dgm:cxn modelId="{A0FBBD99-AEFC-4FF8-9A11-DB9C7EAC58CB}" srcId="{991D7F0D-2CF3-48DC-BE87-4A34E71E073E}" destId="{D80F03E7-9F71-456D-BAE1-DC99C6AE0EA8}" srcOrd="3" destOrd="0" parTransId="{D5A8FD2A-F0E2-4967-BA00-701715C8D0B3}" sibTransId="{AF20323B-AEC1-47EA-A3B0-C2B843A67A7C}"/>
    <dgm:cxn modelId="{B8201EAA-1A1E-4C5D-B347-B3E0F83EEBED}" type="presOf" srcId="{EF0722CC-6C9F-49C6-AB74-08AC7F56BCC8}" destId="{8903699A-EC24-44F8-901A-38E76D41BD56}" srcOrd="0" destOrd="5" presId="urn:microsoft.com/office/officeart/2005/8/layout/list1"/>
    <dgm:cxn modelId="{7C79B2B2-7AF7-449D-8B69-F42932FE48D5}" srcId="{4552F15D-36CB-4C19-B901-DBBC5A7639BF}" destId="{B8F0A71B-0CD1-4158-BC25-BA29EBF2734F}" srcOrd="1" destOrd="0" parTransId="{82367456-7F12-4E13-B987-3D8552E50136}" sibTransId="{1184DC92-EA1A-4A60-B430-41AE67C872E1}"/>
    <dgm:cxn modelId="{C1E144BC-4627-4411-AA2D-4E408353043C}" srcId="{D80F03E7-9F71-456D-BAE1-DC99C6AE0EA8}" destId="{8D9013C8-34CA-4D8C-A7E0-C95B5FCCB7BD}" srcOrd="0" destOrd="0" parTransId="{402B90DA-B536-4B05-B58A-53BE188C9198}" sibTransId="{0D60E5FE-6A00-4CCB-B82C-56FB1404AAC9}"/>
    <dgm:cxn modelId="{079D43BD-ED7E-4EC1-B478-0393FE72EAD6}" type="presOf" srcId="{8A4D24CB-1D53-4CDB-94AE-6451A5889957}" destId="{E2F33F29-7920-4AF3-8EF2-56D7DF5EF208}" srcOrd="0" destOrd="0" presId="urn:microsoft.com/office/officeart/2005/8/layout/list1"/>
    <dgm:cxn modelId="{574FEBBF-8589-40AD-AD6B-4DE5E967D7DF}" type="presOf" srcId="{99E8F1FA-40C6-4DA8-9238-A1C9CC0C03EE}" destId="{8903699A-EC24-44F8-901A-38E76D41BD56}" srcOrd="0" destOrd="4" presId="urn:microsoft.com/office/officeart/2005/8/layout/list1"/>
    <dgm:cxn modelId="{81C4FBC7-66B2-4ACA-A8DC-09356DC271E4}" type="presOf" srcId="{8D9013C8-34CA-4D8C-A7E0-C95B5FCCB7BD}" destId="{232A7352-E660-4166-BD6C-A12CE5B3BE0A}" srcOrd="0" destOrd="0" presId="urn:microsoft.com/office/officeart/2005/8/layout/list1"/>
    <dgm:cxn modelId="{659ABBCA-AEC9-4442-92EA-904B5420FB8B}" type="presOf" srcId="{991D7F0D-2CF3-48DC-BE87-4A34E71E073E}" destId="{DED40A41-5A5E-4A3C-97C6-95AA5AA42105}" srcOrd="0" destOrd="0" presId="urn:microsoft.com/office/officeart/2005/8/layout/list1"/>
    <dgm:cxn modelId="{A6EEB4CD-FCDB-434B-B173-95AA6716DB1C}" type="presOf" srcId="{D80F03E7-9F71-456D-BAE1-DC99C6AE0EA8}" destId="{974D3DBC-1144-4E68-AEC1-1113FB39BA96}" srcOrd="1" destOrd="0" presId="urn:microsoft.com/office/officeart/2005/8/layout/list1"/>
    <dgm:cxn modelId="{7D54E2D2-78E9-4876-9444-FFB6F8B92F29}" type="presOf" srcId="{175091AE-2EF1-4FE1-B9BD-1647376BB31B}" destId="{8903699A-EC24-44F8-901A-38E76D41BD56}" srcOrd="0" destOrd="0" presId="urn:microsoft.com/office/officeart/2005/8/layout/list1"/>
    <dgm:cxn modelId="{B0DF1BD9-B392-4FB7-99F7-322484CBD304}" srcId="{D80F03E7-9F71-456D-BAE1-DC99C6AE0EA8}" destId="{76083867-9040-4D1C-9A6F-27C87FA33F29}" srcOrd="1" destOrd="0" parTransId="{4CFC38BD-2D4F-450A-80FA-C4D790946995}" sibTransId="{3A1E2647-2A32-4D76-BC60-D4297D930BB4}"/>
    <dgm:cxn modelId="{8BF244E3-7CC3-4A0D-AD4B-122D8C79FD56}" srcId="{49450EF0-9B3D-4E36-BA3C-91B0E1DF3F13}" destId="{EFE4C541-5765-4E03-AF45-8EFC9D2678C7}" srcOrd="0" destOrd="0" parTransId="{798DA3E0-CBAF-4A4C-8709-E14832486A14}" sibTransId="{038A2BF8-42FD-4A0C-A040-A353AFE4B692}"/>
    <dgm:cxn modelId="{797CEDE8-767E-450E-AF3B-F4491B5C0EE8}" type="presOf" srcId="{52CD1554-E00E-45F1-AF9E-F14536E3B677}" destId="{8903699A-EC24-44F8-901A-38E76D41BD56}" srcOrd="0" destOrd="6" presId="urn:microsoft.com/office/officeart/2005/8/layout/list1"/>
    <dgm:cxn modelId="{943480EC-41D0-4353-BAEF-ABB252D2C5AE}" type="presOf" srcId="{AF3F693B-6D36-428E-8EE0-29371B7CCB0E}" destId="{8903699A-EC24-44F8-901A-38E76D41BD56}" srcOrd="0" destOrd="2" presId="urn:microsoft.com/office/officeart/2005/8/layout/list1"/>
    <dgm:cxn modelId="{75D0B3F0-54DC-46E2-8A1D-71678C982E3F}" srcId="{49450EF0-9B3D-4E36-BA3C-91B0E1DF3F13}" destId="{CCAA360C-E08F-417F-B33B-15BC8A8BDE3B}" srcOrd="2" destOrd="0" parTransId="{DB00E88B-FC06-4846-9EBC-85817AE2708E}" sibTransId="{F05F46DD-E0EE-483C-9DDD-00B4EE3938F9}"/>
    <dgm:cxn modelId="{CD919AF5-B910-41CF-9B7B-2CA0586AB6C3}" srcId="{49450EF0-9B3D-4E36-BA3C-91B0E1DF3F13}" destId="{C3B17392-27B6-4AC9-AEA4-2E1FCB4108CA}" srcOrd="4" destOrd="0" parTransId="{BD577E25-71A9-46DA-8CC8-10C85AC4BEE1}" sibTransId="{82B7ED3F-3B90-4001-B699-0DCE198AA77F}"/>
    <dgm:cxn modelId="{DA8304FD-E291-48E1-BD5F-771D6D19DB84}" type="presOf" srcId="{BB71A2AF-D319-4083-B63A-A4EAF8314416}" destId="{F6AE915E-1B57-440F-BDFE-961FFD4D4168}" srcOrd="0" destOrd="1" presId="urn:microsoft.com/office/officeart/2005/8/layout/list1"/>
    <dgm:cxn modelId="{978BA41D-A39D-471C-BA49-6DA90B6CEF60}" type="presParOf" srcId="{DED40A41-5A5E-4A3C-97C6-95AA5AA42105}" destId="{A6641553-7BB8-4751-BBDC-955D48E4B8EC}" srcOrd="0" destOrd="0" presId="urn:microsoft.com/office/officeart/2005/8/layout/list1"/>
    <dgm:cxn modelId="{8E8A3788-FEC9-4983-8103-CF8AA02E359A}" type="presParOf" srcId="{A6641553-7BB8-4751-BBDC-955D48E4B8EC}" destId="{31412B24-7EAF-4518-802D-D92FDA53D790}" srcOrd="0" destOrd="0" presId="urn:microsoft.com/office/officeart/2005/8/layout/list1"/>
    <dgm:cxn modelId="{A48467E4-4C5E-4F8F-A3C7-9BFE7DDA8FA0}" type="presParOf" srcId="{A6641553-7BB8-4751-BBDC-955D48E4B8EC}" destId="{48B4283B-22F3-4B2A-9E84-A1322240D1F3}" srcOrd="1" destOrd="0" presId="urn:microsoft.com/office/officeart/2005/8/layout/list1"/>
    <dgm:cxn modelId="{AC11A35D-9323-4CA0-B0D0-3E9AD026E26D}" type="presParOf" srcId="{DED40A41-5A5E-4A3C-97C6-95AA5AA42105}" destId="{96489C81-D7B2-4019-9E97-3F0E093D8AE1}" srcOrd="1" destOrd="0" presId="urn:microsoft.com/office/officeart/2005/8/layout/list1"/>
    <dgm:cxn modelId="{ED429253-720D-4AA2-8549-5B029B0D617D}" type="presParOf" srcId="{DED40A41-5A5E-4A3C-97C6-95AA5AA42105}" destId="{8903699A-EC24-44F8-901A-38E76D41BD56}" srcOrd="2" destOrd="0" presId="urn:microsoft.com/office/officeart/2005/8/layout/list1"/>
    <dgm:cxn modelId="{8E05B0EE-7071-4AAD-92CF-B12D462B79B7}" type="presParOf" srcId="{DED40A41-5A5E-4A3C-97C6-95AA5AA42105}" destId="{59F2E0D1-498D-439D-8CBD-B7D34C63EECC}" srcOrd="3" destOrd="0" presId="urn:microsoft.com/office/officeart/2005/8/layout/list1"/>
    <dgm:cxn modelId="{7DDAEA87-33D3-444E-9495-1635576B79C2}" type="presParOf" srcId="{DED40A41-5A5E-4A3C-97C6-95AA5AA42105}" destId="{46940A27-F136-46E8-B578-4E880B161783}" srcOrd="4" destOrd="0" presId="urn:microsoft.com/office/officeart/2005/8/layout/list1"/>
    <dgm:cxn modelId="{6E90C3F1-6970-4C4C-A92B-34DDEFB2D7A2}" type="presParOf" srcId="{46940A27-F136-46E8-B578-4E880B161783}" destId="{52FDC50C-037E-473F-AD7E-81C2C77C21D6}" srcOrd="0" destOrd="0" presId="urn:microsoft.com/office/officeart/2005/8/layout/list1"/>
    <dgm:cxn modelId="{AAD1853C-2112-439B-BEB3-423CE3A44B45}" type="presParOf" srcId="{46940A27-F136-46E8-B578-4E880B161783}" destId="{A50DF616-5FA6-404E-869D-0ED30E16553F}" srcOrd="1" destOrd="0" presId="urn:microsoft.com/office/officeart/2005/8/layout/list1"/>
    <dgm:cxn modelId="{EAD661B8-DDE7-414A-BDC5-2424C388AC8A}" type="presParOf" srcId="{DED40A41-5A5E-4A3C-97C6-95AA5AA42105}" destId="{B2E9A740-8FA8-4528-AA54-A3E350C37EBA}" srcOrd="5" destOrd="0" presId="urn:microsoft.com/office/officeart/2005/8/layout/list1"/>
    <dgm:cxn modelId="{6E10CC13-CDF7-4798-A779-2873926F9D09}" type="presParOf" srcId="{DED40A41-5A5E-4A3C-97C6-95AA5AA42105}" destId="{F6AE915E-1B57-440F-BDFE-961FFD4D4168}" srcOrd="6" destOrd="0" presId="urn:microsoft.com/office/officeart/2005/8/layout/list1"/>
    <dgm:cxn modelId="{3A75FFA9-7D2E-4139-9DC4-CA281EA91D33}" type="presParOf" srcId="{DED40A41-5A5E-4A3C-97C6-95AA5AA42105}" destId="{88AA762F-AB00-4A05-8FFA-9D90DFE95878}" srcOrd="7" destOrd="0" presId="urn:microsoft.com/office/officeart/2005/8/layout/list1"/>
    <dgm:cxn modelId="{E934A52C-FCF0-41AD-9EEC-48716E6963AF}" type="presParOf" srcId="{DED40A41-5A5E-4A3C-97C6-95AA5AA42105}" destId="{B7DFF11A-DF8A-461D-A4A4-051D21B13128}" srcOrd="8" destOrd="0" presId="urn:microsoft.com/office/officeart/2005/8/layout/list1"/>
    <dgm:cxn modelId="{8EF7B25C-CD31-4A1F-9EB8-EFB480AC41FC}" type="presParOf" srcId="{B7DFF11A-DF8A-461D-A4A4-051D21B13128}" destId="{E2F33F29-7920-4AF3-8EF2-56D7DF5EF208}" srcOrd="0" destOrd="0" presId="urn:microsoft.com/office/officeart/2005/8/layout/list1"/>
    <dgm:cxn modelId="{7273AFE3-C159-40CC-8FDC-FDECC6EE36F3}" type="presParOf" srcId="{B7DFF11A-DF8A-461D-A4A4-051D21B13128}" destId="{1643C851-146D-411E-8A6B-0C3C19D5544C}" srcOrd="1" destOrd="0" presId="urn:microsoft.com/office/officeart/2005/8/layout/list1"/>
    <dgm:cxn modelId="{871F3AC3-2636-447F-9DD4-49ECCCC5425C}" type="presParOf" srcId="{DED40A41-5A5E-4A3C-97C6-95AA5AA42105}" destId="{5CE42CCA-A9FD-4748-964D-73DAC5A861BE}" srcOrd="9" destOrd="0" presId="urn:microsoft.com/office/officeart/2005/8/layout/list1"/>
    <dgm:cxn modelId="{B53FD35A-BB34-4637-8A34-79CC53DE4F56}" type="presParOf" srcId="{DED40A41-5A5E-4A3C-97C6-95AA5AA42105}" destId="{6FD39A22-DE09-49B6-87A5-1284EF4F4ED3}" srcOrd="10" destOrd="0" presId="urn:microsoft.com/office/officeart/2005/8/layout/list1"/>
    <dgm:cxn modelId="{F636EE9C-A54E-47C5-989E-A0007576847C}" type="presParOf" srcId="{DED40A41-5A5E-4A3C-97C6-95AA5AA42105}" destId="{9324EB95-6496-4B0E-BE3D-44AF5330C983}" srcOrd="11" destOrd="0" presId="urn:microsoft.com/office/officeart/2005/8/layout/list1"/>
    <dgm:cxn modelId="{50751196-D137-44E1-B3E3-72E28A69A01D}" type="presParOf" srcId="{DED40A41-5A5E-4A3C-97C6-95AA5AA42105}" destId="{814F55D0-C761-43F3-88ED-57B91432EB06}" srcOrd="12" destOrd="0" presId="urn:microsoft.com/office/officeart/2005/8/layout/list1"/>
    <dgm:cxn modelId="{C17FE19F-7B62-4118-871F-629FC06C57EE}" type="presParOf" srcId="{814F55D0-C761-43F3-88ED-57B91432EB06}" destId="{3626BE2B-CAC9-47AB-8385-60C6E3750C6A}" srcOrd="0" destOrd="0" presId="urn:microsoft.com/office/officeart/2005/8/layout/list1"/>
    <dgm:cxn modelId="{1A372C85-D6E9-42A6-8F92-F8647ABDB7E8}" type="presParOf" srcId="{814F55D0-C761-43F3-88ED-57B91432EB06}" destId="{974D3DBC-1144-4E68-AEC1-1113FB39BA96}" srcOrd="1" destOrd="0" presId="urn:microsoft.com/office/officeart/2005/8/layout/list1"/>
    <dgm:cxn modelId="{6689575F-F3C1-42F1-B7A9-D9676921C759}" type="presParOf" srcId="{DED40A41-5A5E-4A3C-97C6-95AA5AA42105}" destId="{184762D2-D5EC-4CE4-8B96-FCD9D3AA3BDD}" srcOrd="13" destOrd="0" presId="urn:microsoft.com/office/officeart/2005/8/layout/list1"/>
    <dgm:cxn modelId="{4F2052D7-E095-44F1-AE3E-C56C74264316}" type="presParOf" srcId="{DED40A41-5A5E-4A3C-97C6-95AA5AA42105}" destId="{232A7352-E660-4166-BD6C-A12CE5B3BE0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1D7F0D-2CF3-48DC-BE87-4A34E71E073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52F15D-36CB-4C19-B901-DBBC5A7639B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V – Běžné výdaje</a:t>
          </a:r>
        </a:p>
      </dgm:t>
    </dgm:pt>
    <dgm:pt modelId="{D58B437F-0FF2-42D9-9E0A-EEB7B164F399}" type="parTrans" cxnId="{D5782447-3877-4AB9-81C4-014A7A8EE5FF}">
      <dgm:prSet/>
      <dgm:spPr/>
      <dgm:t>
        <a:bodyPr/>
        <a:lstStyle/>
        <a:p>
          <a:endParaRPr lang="cs-CZ"/>
        </a:p>
      </dgm:t>
    </dgm:pt>
    <dgm:pt modelId="{9506668F-9238-423D-942C-4D1CA68E4F41}" type="sibTrans" cxnId="{D5782447-3877-4AB9-81C4-014A7A8EE5FF}">
      <dgm:prSet/>
      <dgm:spPr/>
      <dgm:t>
        <a:bodyPr/>
        <a:lstStyle/>
        <a:p>
          <a:endParaRPr lang="cs-CZ"/>
        </a:p>
      </dgm:t>
    </dgm:pt>
    <dgm:pt modelId="{35FD59BD-45D7-42B6-BEF3-6109324DE555}">
      <dgm:prSet phldrT="[Text]"/>
      <dgm:spPr/>
      <dgm:t>
        <a:bodyPr/>
        <a:lstStyle/>
        <a:p>
          <a:r>
            <a:rPr lang="pl-PL" dirty="0">
              <a:latin typeface="Gill Sans MT" panose="020B0502020104020203" pitchFamily="34" charset="-18"/>
            </a:rPr>
            <a:t>Výdaje na platy a obdobné a související výdaje</a:t>
          </a:r>
          <a:endParaRPr lang="cs-CZ" dirty="0">
            <a:latin typeface="Gill Sans MT" panose="020B0502020104020203" pitchFamily="34" charset="-18"/>
          </a:endParaRPr>
        </a:p>
      </dgm:t>
    </dgm:pt>
    <dgm:pt modelId="{D670B424-2311-437F-A41E-1CBEB9B62436}" type="parTrans" cxnId="{F8CDFE19-9C6C-4B43-96B3-D78C018B8B1F}">
      <dgm:prSet/>
      <dgm:spPr/>
      <dgm:t>
        <a:bodyPr/>
        <a:lstStyle/>
        <a:p>
          <a:endParaRPr lang="cs-CZ"/>
        </a:p>
      </dgm:t>
    </dgm:pt>
    <dgm:pt modelId="{E55E6EA9-9179-45EC-8504-168A0683CDA0}" type="sibTrans" cxnId="{F8CDFE19-9C6C-4B43-96B3-D78C018B8B1F}">
      <dgm:prSet/>
      <dgm:spPr/>
      <dgm:t>
        <a:bodyPr/>
        <a:lstStyle/>
        <a:p>
          <a:endParaRPr lang="cs-CZ"/>
        </a:p>
      </dgm:t>
    </dgm:pt>
    <dgm:pt modelId="{72DC99E4-D583-4192-82AB-A2056BF8DA9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Třída VI – Kapitálové výdaje</a:t>
          </a:r>
        </a:p>
      </dgm:t>
    </dgm:pt>
    <dgm:pt modelId="{EC31406E-10EF-4FA1-BE3A-8495479485C8}" type="parTrans" cxnId="{1B5B4A91-B057-4A22-80EB-F90F4CCD6C57}">
      <dgm:prSet/>
      <dgm:spPr/>
      <dgm:t>
        <a:bodyPr/>
        <a:lstStyle/>
        <a:p>
          <a:endParaRPr lang="cs-CZ"/>
        </a:p>
      </dgm:t>
    </dgm:pt>
    <dgm:pt modelId="{7075434C-F48A-4DD1-B048-744E5BD740FA}" type="sibTrans" cxnId="{1B5B4A91-B057-4A22-80EB-F90F4CCD6C57}">
      <dgm:prSet/>
      <dgm:spPr/>
      <dgm:t>
        <a:bodyPr/>
        <a:lstStyle/>
        <a:p>
          <a:endParaRPr lang="cs-CZ"/>
        </a:p>
      </dgm:t>
    </dgm:pt>
    <dgm:pt modelId="{E50135DE-4D37-4C39-9E5B-12086C78708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Investiční nákupy a související výdaje</a:t>
          </a:r>
        </a:p>
      </dgm:t>
    </dgm:pt>
    <dgm:pt modelId="{0B2B207B-05AD-4694-8352-D1F8ADD9EE05}" type="parTrans" cxnId="{CF6BBD16-827A-4F52-A5C3-3176F340C7E3}">
      <dgm:prSet/>
      <dgm:spPr/>
      <dgm:t>
        <a:bodyPr/>
        <a:lstStyle/>
        <a:p>
          <a:endParaRPr lang="cs-CZ"/>
        </a:p>
      </dgm:t>
    </dgm:pt>
    <dgm:pt modelId="{4C268C97-AA87-4FFB-B821-8C6719A575F4}" type="sibTrans" cxnId="{CF6BBD16-827A-4F52-A5C3-3176F340C7E3}">
      <dgm:prSet/>
      <dgm:spPr/>
      <dgm:t>
        <a:bodyPr/>
        <a:lstStyle/>
        <a:p>
          <a:endParaRPr lang="cs-CZ"/>
        </a:p>
      </dgm:t>
    </dgm:pt>
    <dgm:pt modelId="{FFFA9930-9865-4F61-932B-5606D60055F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Výdaje na neinvestiční nákupy a související výdaje</a:t>
          </a:r>
        </a:p>
      </dgm:t>
    </dgm:pt>
    <dgm:pt modelId="{0F40E344-D12A-4694-8A57-A8C06B80161A}" type="parTrans" cxnId="{474F44F1-20F4-4A0B-894A-3B33CDC7F8FD}">
      <dgm:prSet/>
      <dgm:spPr/>
      <dgm:t>
        <a:bodyPr/>
        <a:lstStyle/>
        <a:p>
          <a:endParaRPr lang="cs-CZ"/>
        </a:p>
      </dgm:t>
    </dgm:pt>
    <dgm:pt modelId="{143594A3-D656-47ED-AE04-DE966EA5907D}" type="sibTrans" cxnId="{474F44F1-20F4-4A0B-894A-3B33CDC7F8FD}">
      <dgm:prSet/>
      <dgm:spPr/>
      <dgm:t>
        <a:bodyPr/>
        <a:lstStyle/>
        <a:p>
          <a:endParaRPr lang="cs-CZ"/>
        </a:p>
      </dgm:t>
    </dgm:pt>
    <dgm:pt modelId="{F9222CB1-C770-44EE-8CB4-0E5E1472099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transfery soukromoprávním osobám</a:t>
          </a:r>
        </a:p>
      </dgm:t>
    </dgm:pt>
    <dgm:pt modelId="{E8A10A60-B646-402F-A75A-AF40803653E7}" type="parTrans" cxnId="{B328FC9C-3AC1-4D93-B0F8-6B6F8E2E391D}">
      <dgm:prSet/>
      <dgm:spPr/>
      <dgm:t>
        <a:bodyPr/>
        <a:lstStyle/>
        <a:p>
          <a:endParaRPr lang="cs-CZ"/>
        </a:p>
      </dgm:t>
    </dgm:pt>
    <dgm:pt modelId="{25FB8711-AAEB-443D-9458-7236E8354475}" type="sibTrans" cxnId="{B328FC9C-3AC1-4D93-B0F8-6B6F8E2E391D}">
      <dgm:prSet/>
      <dgm:spPr/>
      <dgm:t>
        <a:bodyPr/>
        <a:lstStyle/>
        <a:p>
          <a:endParaRPr lang="cs-CZ"/>
        </a:p>
      </dgm:t>
    </dgm:pt>
    <dgm:pt modelId="{8BDAC278-100D-4805-8F84-36357968341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transfery veřejnoprávním osobám a mezi peněžními fondy téže osoby a platby daní</a:t>
          </a:r>
        </a:p>
      </dgm:t>
    </dgm:pt>
    <dgm:pt modelId="{6DB793D8-B5B3-4D41-96B5-0C068361B823}" type="parTrans" cxnId="{63B5334D-AFC5-4AAB-8DEB-8451B5D7B6B9}">
      <dgm:prSet/>
      <dgm:spPr/>
      <dgm:t>
        <a:bodyPr/>
        <a:lstStyle/>
        <a:p>
          <a:endParaRPr lang="cs-CZ"/>
        </a:p>
      </dgm:t>
    </dgm:pt>
    <dgm:pt modelId="{099EFB0E-D746-4A01-B26C-A55C4F1CA345}" type="sibTrans" cxnId="{63B5334D-AFC5-4AAB-8DEB-8451B5D7B6B9}">
      <dgm:prSet/>
      <dgm:spPr/>
      <dgm:t>
        <a:bodyPr/>
        <a:lstStyle/>
        <a:p>
          <a:endParaRPr lang="cs-CZ"/>
        </a:p>
      </dgm:t>
    </dgm:pt>
    <dgm:pt modelId="{5EF1F7CA-067F-416E-A8FF-B52CFEC23D9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transfery a některé náhrady fyzickým osobám</a:t>
          </a:r>
        </a:p>
      </dgm:t>
    </dgm:pt>
    <dgm:pt modelId="{96274BB6-7B4F-4F70-A93D-3ABF3530E2B9}" type="parTrans" cxnId="{CA74C100-A39C-4C31-840B-318FB41DEBE6}">
      <dgm:prSet/>
      <dgm:spPr/>
      <dgm:t>
        <a:bodyPr/>
        <a:lstStyle/>
        <a:p>
          <a:endParaRPr lang="cs-CZ"/>
        </a:p>
      </dgm:t>
    </dgm:pt>
    <dgm:pt modelId="{98448D79-F93B-42BC-9BFD-640CB098793D}" type="sibTrans" cxnId="{CA74C100-A39C-4C31-840B-318FB41DEBE6}">
      <dgm:prSet/>
      <dgm:spPr/>
      <dgm:t>
        <a:bodyPr/>
        <a:lstStyle/>
        <a:p>
          <a:endParaRPr lang="cs-CZ"/>
        </a:p>
      </dgm:t>
    </dgm:pt>
    <dgm:pt modelId="{8D3FD383-3B3C-4232-B2DF-107B17E50C0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půjčené prostředky</a:t>
          </a:r>
        </a:p>
      </dgm:t>
    </dgm:pt>
    <dgm:pt modelId="{0F426926-35E8-45D2-9BAF-44C3E4D18304}" type="parTrans" cxnId="{B92FA930-6540-4921-BBBF-B973793D156F}">
      <dgm:prSet/>
      <dgm:spPr/>
      <dgm:t>
        <a:bodyPr/>
        <a:lstStyle/>
        <a:p>
          <a:endParaRPr lang="cs-CZ"/>
        </a:p>
      </dgm:t>
    </dgm:pt>
    <dgm:pt modelId="{2A3090E8-099B-4D97-9BE4-5CDC67C9C800}" type="sibTrans" cxnId="{B92FA930-6540-4921-BBBF-B973793D156F}">
      <dgm:prSet/>
      <dgm:spPr/>
      <dgm:t>
        <a:bodyPr/>
        <a:lstStyle/>
        <a:p>
          <a:endParaRPr lang="cs-CZ"/>
        </a:p>
      </dgm:t>
    </dgm:pt>
    <dgm:pt modelId="{C55F2496-E18E-4F98-8C2E-16ED9D21C77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transfery a související platby do zahraničí</a:t>
          </a:r>
        </a:p>
      </dgm:t>
    </dgm:pt>
    <dgm:pt modelId="{22D93A31-2862-432E-9728-45F8825C4BF9}" type="parTrans" cxnId="{CBB8EFE9-1750-449E-868E-ACA331D850F5}">
      <dgm:prSet/>
      <dgm:spPr/>
      <dgm:t>
        <a:bodyPr/>
        <a:lstStyle/>
        <a:p>
          <a:endParaRPr lang="cs-CZ"/>
        </a:p>
      </dgm:t>
    </dgm:pt>
    <dgm:pt modelId="{1ACDA4FB-39E6-422D-810D-8E95328BF139}" type="sibTrans" cxnId="{CBB8EFE9-1750-449E-868E-ACA331D850F5}">
      <dgm:prSet/>
      <dgm:spPr/>
      <dgm:t>
        <a:bodyPr/>
        <a:lstStyle/>
        <a:p>
          <a:endParaRPr lang="cs-CZ"/>
        </a:p>
      </dgm:t>
    </dgm:pt>
    <dgm:pt modelId="{68B42743-94DE-4B61-9954-CD32E365437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Neinvestiční převody Národnímu fondu</a:t>
          </a:r>
        </a:p>
      </dgm:t>
    </dgm:pt>
    <dgm:pt modelId="{3E726412-9539-4290-BAAB-565FC66CB7EF}" type="parTrans" cxnId="{ECD69437-DB3E-4E24-887B-D9436AFE7B5A}">
      <dgm:prSet/>
      <dgm:spPr/>
      <dgm:t>
        <a:bodyPr/>
        <a:lstStyle/>
        <a:p>
          <a:endParaRPr lang="cs-CZ"/>
        </a:p>
      </dgm:t>
    </dgm:pt>
    <dgm:pt modelId="{797EB19F-8DEC-4D26-B472-53149385AFF5}" type="sibTrans" cxnId="{ECD69437-DB3E-4E24-887B-D9436AFE7B5A}">
      <dgm:prSet/>
      <dgm:spPr/>
      <dgm:t>
        <a:bodyPr/>
        <a:lstStyle/>
        <a:p>
          <a:endParaRPr lang="cs-CZ"/>
        </a:p>
      </dgm:t>
    </dgm:pt>
    <dgm:pt modelId="{0F82338D-5A3B-4A8F-AD17-398AE86D23D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neinvestiční výdaje</a:t>
          </a:r>
        </a:p>
      </dgm:t>
    </dgm:pt>
    <dgm:pt modelId="{02EB1839-2392-4F23-907C-05CAF22D3C7F}" type="parTrans" cxnId="{FF588130-C1EB-4762-9F4D-BF061E117C62}">
      <dgm:prSet/>
      <dgm:spPr/>
      <dgm:t>
        <a:bodyPr/>
        <a:lstStyle/>
        <a:p>
          <a:endParaRPr lang="cs-CZ"/>
        </a:p>
      </dgm:t>
    </dgm:pt>
    <dgm:pt modelId="{494D28D8-DEE7-476B-9C27-A7A4D9EC8FB2}" type="sibTrans" cxnId="{FF588130-C1EB-4762-9F4D-BF061E117C62}">
      <dgm:prSet/>
      <dgm:spPr/>
      <dgm:t>
        <a:bodyPr/>
        <a:lstStyle/>
        <a:p>
          <a:endParaRPr lang="cs-CZ"/>
        </a:p>
      </dgm:t>
    </dgm:pt>
    <dgm:pt modelId="{9A4AFA2F-823B-4EB3-8113-320E884482D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Nákup majetkových podílů a nároků a vklady do fundací a ústavů</a:t>
          </a:r>
        </a:p>
      </dgm:t>
    </dgm:pt>
    <dgm:pt modelId="{F8986381-468A-4BA1-866C-565DDDFC1E8E}" type="parTrans" cxnId="{F11AC612-E1FD-4FEC-AFA3-B26DE39446E1}">
      <dgm:prSet/>
      <dgm:spPr/>
      <dgm:t>
        <a:bodyPr/>
        <a:lstStyle/>
        <a:p>
          <a:endParaRPr lang="cs-CZ"/>
        </a:p>
      </dgm:t>
    </dgm:pt>
    <dgm:pt modelId="{CBCFC0A8-3F89-4282-8D02-88CA5D9AD93E}" type="sibTrans" cxnId="{F11AC612-E1FD-4FEC-AFA3-B26DE39446E1}">
      <dgm:prSet/>
      <dgm:spPr/>
      <dgm:t>
        <a:bodyPr/>
        <a:lstStyle/>
        <a:p>
          <a:endParaRPr lang="cs-CZ"/>
        </a:p>
      </dgm:t>
    </dgm:pt>
    <dgm:pt modelId="{988AE72C-A110-45EF-B1D7-A732492D21C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Investiční transfery</a:t>
          </a:r>
        </a:p>
      </dgm:t>
    </dgm:pt>
    <dgm:pt modelId="{686FD12D-7453-41AE-BF99-814C550B0284}" type="parTrans" cxnId="{175A6A46-98A7-4D90-B56A-835ACAFD4CA1}">
      <dgm:prSet/>
      <dgm:spPr/>
      <dgm:t>
        <a:bodyPr/>
        <a:lstStyle/>
        <a:p>
          <a:endParaRPr lang="cs-CZ"/>
        </a:p>
      </dgm:t>
    </dgm:pt>
    <dgm:pt modelId="{2228054F-6064-4518-9F06-74BF5A8582B3}" type="sibTrans" cxnId="{175A6A46-98A7-4D90-B56A-835ACAFD4CA1}">
      <dgm:prSet/>
      <dgm:spPr/>
      <dgm:t>
        <a:bodyPr/>
        <a:lstStyle/>
        <a:p>
          <a:endParaRPr lang="cs-CZ"/>
        </a:p>
      </dgm:t>
    </dgm:pt>
    <dgm:pt modelId="{8552962C-7759-48D0-BD26-EB978BE4B83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Investiční půjčené prostředky</a:t>
          </a:r>
        </a:p>
      </dgm:t>
    </dgm:pt>
    <dgm:pt modelId="{A04ADCF2-3566-4CEC-A980-42854A49D833}" type="parTrans" cxnId="{918C4EEE-CA86-42C7-96B9-1A35A76A2F41}">
      <dgm:prSet/>
      <dgm:spPr/>
      <dgm:t>
        <a:bodyPr/>
        <a:lstStyle/>
        <a:p>
          <a:endParaRPr lang="cs-CZ"/>
        </a:p>
      </dgm:t>
    </dgm:pt>
    <dgm:pt modelId="{7B3560EA-865D-4AC5-BA8D-8267E716567D}" type="sibTrans" cxnId="{918C4EEE-CA86-42C7-96B9-1A35A76A2F41}">
      <dgm:prSet/>
      <dgm:spPr/>
      <dgm:t>
        <a:bodyPr/>
        <a:lstStyle/>
        <a:p>
          <a:endParaRPr lang="cs-CZ"/>
        </a:p>
      </dgm:t>
    </dgm:pt>
    <dgm:pt modelId="{6C0085EC-6D9C-42E5-BF64-CA83E295C78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Investiční převody Národnímu fondu</a:t>
          </a:r>
        </a:p>
      </dgm:t>
    </dgm:pt>
    <dgm:pt modelId="{6606D134-4718-4FAB-82E7-CDA59793C2C2}" type="parTrans" cxnId="{9AB8C4DD-9C34-4395-8779-92DA26630DD8}">
      <dgm:prSet/>
      <dgm:spPr/>
      <dgm:t>
        <a:bodyPr/>
        <a:lstStyle/>
        <a:p>
          <a:endParaRPr lang="cs-CZ"/>
        </a:p>
      </dgm:t>
    </dgm:pt>
    <dgm:pt modelId="{73C52866-0529-4CDB-A6CC-3BBD3C598067}" type="sibTrans" cxnId="{9AB8C4DD-9C34-4395-8779-92DA26630DD8}">
      <dgm:prSet/>
      <dgm:spPr/>
      <dgm:t>
        <a:bodyPr/>
        <a:lstStyle/>
        <a:p>
          <a:endParaRPr lang="cs-CZ"/>
        </a:p>
      </dgm:t>
    </dgm:pt>
    <dgm:pt modelId="{F63222AC-A917-4989-AAD9-476676214CA3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investiční výdaje</a:t>
          </a:r>
        </a:p>
      </dgm:t>
    </dgm:pt>
    <dgm:pt modelId="{EC2E2E53-88A0-4470-8E48-82A13F75B485}" type="parTrans" cxnId="{048B09CA-EECC-47B4-9A79-BCE016A95F77}">
      <dgm:prSet/>
      <dgm:spPr/>
      <dgm:t>
        <a:bodyPr/>
        <a:lstStyle/>
        <a:p>
          <a:endParaRPr lang="cs-CZ"/>
        </a:p>
      </dgm:t>
    </dgm:pt>
    <dgm:pt modelId="{C69AD3DB-D3F2-492B-8A57-F5883A799509}" type="sibTrans" cxnId="{048B09CA-EECC-47B4-9A79-BCE016A95F77}">
      <dgm:prSet/>
      <dgm:spPr/>
      <dgm:t>
        <a:bodyPr/>
        <a:lstStyle/>
        <a:p>
          <a:endParaRPr lang="cs-CZ"/>
        </a:p>
      </dgm:t>
    </dgm:pt>
    <dgm:pt modelId="{C5F8BE58-9DDC-43A6-87FE-4E1D09070AAE}">
      <dgm:prSet phldrT="[Text]"/>
      <dgm:spPr/>
      <dgm:t>
        <a:bodyPr/>
        <a:lstStyle/>
        <a:p>
          <a:r>
            <a:rPr lang="pl-PL" dirty="0">
              <a:latin typeface="Gill Sans MT" panose="020B0502020104020203" pitchFamily="34" charset="-18"/>
            </a:rPr>
            <a:t>Výdaje na náhrady za nezpůsobenou újmu</a:t>
          </a:r>
          <a:endParaRPr lang="cs-CZ" dirty="0">
            <a:latin typeface="Gill Sans MT" panose="020B0502020104020203" pitchFamily="34" charset="-18"/>
          </a:endParaRPr>
        </a:p>
      </dgm:t>
    </dgm:pt>
    <dgm:pt modelId="{4C894A8F-2267-4DF9-830A-32676B46991E}" type="parTrans" cxnId="{48B7E7B9-A10D-4E92-8F7D-AB336ACCA834}">
      <dgm:prSet/>
      <dgm:spPr/>
      <dgm:t>
        <a:bodyPr/>
        <a:lstStyle/>
        <a:p>
          <a:endParaRPr lang="cs-CZ"/>
        </a:p>
      </dgm:t>
    </dgm:pt>
    <dgm:pt modelId="{27CC45F3-0FF1-4700-8C2C-65003BCBFEA6}" type="sibTrans" cxnId="{48B7E7B9-A10D-4E92-8F7D-AB336ACCA834}">
      <dgm:prSet/>
      <dgm:spPr/>
      <dgm:t>
        <a:bodyPr/>
        <a:lstStyle/>
        <a:p>
          <a:endParaRPr lang="cs-CZ"/>
        </a:p>
      </dgm:t>
    </dgm:pt>
    <dgm:pt modelId="{DED40A41-5A5E-4A3C-97C6-95AA5AA42105}" type="pres">
      <dgm:prSet presAssocID="{991D7F0D-2CF3-48DC-BE87-4A34E71E073E}" presName="linear" presStyleCnt="0">
        <dgm:presLayoutVars>
          <dgm:dir/>
          <dgm:animLvl val="lvl"/>
          <dgm:resizeHandles val="exact"/>
        </dgm:presLayoutVars>
      </dgm:prSet>
      <dgm:spPr/>
    </dgm:pt>
    <dgm:pt modelId="{A6641553-7BB8-4751-BBDC-955D48E4B8EC}" type="pres">
      <dgm:prSet presAssocID="{4552F15D-36CB-4C19-B901-DBBC5A7639BF}" presName="parentLin" presStyleCnt="0"/>
      <dgm:spPr/>
    </dgm:pt>
    <dgm:pt modelId="{31412B24-7EAF-4518-802D-D92FDA53D790}" type="pres">
      <dgm:prSet presAssocID="{4552F15D-36CB-4C19-B901-DBBC5A7639BF}" presName="parentLeftMargin" presStyleLbl="node1" presStyleIdx="0" presStyleCnt="2"/>
      <dgm:spPr/>
    </dgm:pt>
    <dgm:pt modelId="{48B4283B-22F3-4B2A-9E84-A1322240D1F3}" type="pres">
      <dgm:prSet presAssocID="{4552F15D-36CB-4C19-B901-DBBC5A7639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489C81-D7B2-4019-9E97-3F0E093D8AE1}" type="pres">
      <dgm:prSet presAssocID="{4552F15D-36CB-4C19-B901-DBBC5A7639BF}" presName="negativeSpace" presStyleCnt="0"/>
      <dgm:spPr/>
    </dgm:pt>
    <dgm:pt modelId="{8903699A-EC24-44F8-901A-38E76D41BD56}" type="pres">
      <dgm:prSet presAssocID="{4552F15D-36CB-4C19-B901-DBBC5A7639BF}" presName="childText" presStyleLbl="conFgAcc1" presStyleIdx="0" presStyleCnt="2">
        <dgm:presLayoutVars>
          <dgm:bulletEnabled val="1"/>
        </dgm:presLayoutVars>
      </dgm:prSet>
      <dgm:spPr/>
    </dgm:pt>
    <dgm:pt modelId="{59F2E0D1-498D-439D-8CBD-B7D34C63EECC}" type="pres">
      <dgm:prSet presAssocID="{9506668F-9238-423D-942C-4D1CA68E4F41}" presName="spaceBetweenRectangles" presStyleCnt="0"/>
      <dgm:spPr/>
    </dgm:pt>
    <dgm:pt modelId="{5A0275B0-36C7-4159-A09E-DD3E547E874D}" type="pres">
      <dgm:prSet presAssocID="{72DC99E4-D583-4192-82AB-A2056BF8DA9D}" presName="parentLin" presStyleCnt="0"/>
      <dgm:spPr/>
    </dgm:pt>
    <dgm:pt modelId="{738F7297-8721-44C3-9E64-0EEE24C93F5C}" type="pres">
      <dgm:prSet presAssocID="{72DC99E4-D583-4192-82AB-A2056BF8DA9D}" presName="parentLeftMargin" presStyleLbl="node1" presStyleIdx="0" presStyleCnt="2"/>
      <dgm:spPr/>
    </dgm:pt>
    <dgm:pt modelId="{79E809FC-E5AD-457D-A1D8-68AE6EFFB1C6}" type="pres">
      <dgm:prSet presAssocID="{72DC99E4-D583-4192-82AB-A2056BF8DA9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DD93B04-808B-489E-87C1-B73D4113A877}" type="pres">
      <dgm:prSet presAssocID="{72DC99E4-D583-4192-82AB-A2056BF8DA9D}" presName="negativeSpace" presStyleCnt="0"/>
      <dgm:spPr/>
    </dgm:pt>
    <dgm:pt modelId="{26C5D712-59FE-474C-86D9-CBCFE942D622}" type="pres">
      <dgm:prSet presAssocID="{72DC99E4-D583-4192-82AB-A2056BF8DA9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A74C100-A39C-4C31-840B-318FB41DEBE6}" srcId="{4552F15D-36CB-4C19-B901-DBBC5A7639BF}" destId="{5EF1F7CA-067F-416E-A8FF-B52CFEC23D9D}" srcOrd="4" destOrd="0" parTransId="{96274BB6-7B4F-4F70-A93D-3ABF3530E2B9}" sibTransId="{98448D79-F93B-42BC-9BFD-640CB098793D}"/>
    <dgm:cxn modelId="{B84CE10C-A036-495E-8536-A122546ECE3E}" type="presOf" srcId="{8D3FD383-3B3C-4232-B2DF-107B17E50C08}" destId="{8903699A-EC24-44F8-901A-38E76D41BD56}" srcOrd="0" destOrd="6" presId="urn:microsoft.com/office/officeart/2005/8/layout/list1"/>
    <dgm:cxn modelId="{88790911-3069-48E4-904D-E9048812DE7E}" type="presOf" srcId="{6C0085EC-6D9C-42E5-BF64-CA83E295C780}" destId="{26C5D712-59FE-474C-86D9-CBCFE942D622}" srcOrd="0" destOrd="4" presId="urn:microsoft.com/office/officeart/2005/8/layout/list1"/>
    <dgm:cxn modelId="{F11AC612-E1FD-4FEC-AFA3-B26DE39446E1}" srcId="{72DC99E4-D583-4192-82AB-A2056BF8DA9D}" destId="{9A4AFA2F-823B-4EB3-8113-320E884482DD}" srcOrd="1" destOrd="0" parTransId="{F8986381-468A-4BA1-866C-565DDDFC1E8E}" sibTransId="{CBCFC0A8-3F89-4282-8D02-88CA5D9AD93E}"/>
    <dgm:cxn modelId="{CF6BBD16-827A-4F52-A5C3-3176F340C7E3}" srcId="{72DC99E4-D583-4192-82AB-A2056BF8DA9D}" destId="{E50135DE-4D37-4C39-9E5B-12086C78708A}" srcOrd="0" destOrd="0" parTransId="{0B2B207B-05AD-4694-8352-D1F8ADD9EE05}" sibTransId="{4C268C97-AA87-4FFB-B821-8C6719A575F4}"/>
    <dgm:cxn modelId="{F8CDFE19-9C6C-4B43-96B3-D78C018B8B1F}" srcId="{4552F15D-36CB-4C19-B901-DBBC5A7639BF}" destId="{35FD59BD-45D7-42B6-BEF3-6109324DE555}" srcOrd="0" destOrd="0" parTransId="{D670B424-2311-437F-A41E-1CBEB9B62436}" sibTransId="{E55E6EA9-9179-45EC-8504-168A0683CDA0}"/>
    <dgm:cxn modelId="{AE1D261F-65AB-43C3-B91E-A25D00B4000D}" type="presOf" srcId="{35FD59BD-45D7-42B6-BEF3-6109324DE555}" destId="{8903699A-EC24-44F8-901A-38E76D41BD56}" srcOrd="0" destOrd="0" presId="urn:microsoft.com/office/officeart/2005/8/layout/list1"/>
    <dgm:cxn modelId="{779CD222-4182-42F5-A04A-13A3A71BF49C}" type="presOf" srcId="{8552962C-7759-48D0-BD26-EB978BE4B83B}" destId="{26C5D712-59FE-474C-86D9-CBCFE942D622}" srcOrd="0" destOrd="3" presId="urn:microsoft.com/office/officeart/2005/8/layout/list1"/>
    <dgm:cxn modelId="{694CC729-27A0-4482-B3AC-7B55BA05B1E3}" type="presOf" srcId="{8BDAC278-100D-4805-8F84-363579683417}" destId="{8903699A-EC24-44F8-901A-38E76D41BD56}" srcOrd="0" destOrd="3" presId="urn:microsoft.com/office/officeart/2005/8/layout/list1"/>
    <dgm:cxn modelId="{FF588130-C1EB-4762-9F4D-BF061E117C62}" srcId="{4552F15D-36CB-4C19-B901-DBBC5A7639BF}" destId="{0F82338D-5A3B-4A8F-AD17-398AE86D23DB}" srcOrd="9" destOrd="0" parTransId="{02EB1839-2392-4F23-907C-05CAF22D3C7F}" sibTransId="{494D28D8-DEE7-476B-9C27-A7A4D9EC8FB2}"/>
    <dgm:cxn modelId="{B92FA930-6540-4921-BBBF-B973793D156F}" srcId="{4552F15D-36CB-4C19-B901-DBBC5A7639BF}" destId="{8D3FD383-3B3C-4232-B2DF-107B17E50C08}" srcOrd="6" destOrd="0" parTransId="{0F426926-35E8-45D2-9BAF-44C3E4D18304}" sibTransId="{2A3090E8-099B-4D97-9BE4-5CDC67C9C800}"/>
    <dgm:cxn modelId="{ECD69437-DB3E-4E24-887B-D9436AFE7B5A}" srcId="{4552F15D-36CB-4C19-B901-DBBC5A7639BF}" destId="{68B42743-94DE-4B61-9954-CD32E365437B}" srcOrd="7" destOrd="0" parTransId="{3E726412-9539-4290-BAAB-565FC66CB7EF}" sibTransId="{797EB19F-8DEC-4D26-B472-53149385AFF5}"/>
    <dgm:cxn modelId="{BD723D44-FD72-4068-B569-863724A94ED9}" type="presOf" srcId="{C55F2496-E18E-4F98-8C2E-16ED9D21C77A}" destId="{8903699A-EC24-44F8-901A-38E76D41BD56}" srcOrd="0" destOrd="5" presId="urn:microsoft.com/office/officeart/2005/8/layout/list1"/>
    <dgm:cxn modelId="{175A6A46-98A7-4D90-B56A-835ACAFD4CA1}" srcId="{72DC99E4-D583-4192-82AB-A2056BF8DA9D}" destId="{988AE72C-A110-45EF-B1D7-A732492D21C8}" srcOrd="2" destOrd="0" parTransId="{686FD12D-7453-41AE-BF99-814C550B0284}" sibTransId="{2228054F-6064-4518-9F06-74BF5A8582B3}"/>
    <dgm:cxn modelId="{D5782447-3877-4AB9-81C4-014A7A8EE5FF}" srcId="{991D7F0D-2CF3-48DC-BE87-4A34E71E073E}" destId="{4552F15D-36CB-4C19-B901-DBBC5A7639BF}" srcOrd="0" destOrd="0" parTransId="{D58B437F-0FF2-42D9-9E0A-EEB7B164F399}" sibTransId="{9506668F-9238-423D-942C-4D1CA68E4F41}"/>
    <dgm:cxn modelId="{63B5334D-AFC5-4AAB-8DEB-8451B5D7B6B9}" srcId="{4552F15D-36CB-4C19-B901-DBBC5A7639BF}" destId="{8BDAC278-100D-4805-8F84-363579683417}" srcOrd="3" destOrd="0" parTransId="{6DB793D8-B5B3-4D41-96B5-0C068361B823}" sibTransId="{099EFB0E-D746-4A01-B26C-A55C4F1CA345}"/>
    <dgm:cxn modelId="{7E0CA876-A022-40B9-985A-6B8016A78521}" type="presOf" srcId="{F9222CB1-C770-44EE-8CB4-0E5E14720992}" destId="{8903699A-EC24-44F8-901A-38E76D41BD56}" srcOrd="0" destOrd="2" presId="urn:microsoft.com/office/officeart/2005/8/layout/list1"/>
    <dgm:cxn modelId="{35327A80-C82B-4100-ADCF-0EE94F57CBD8}" type="presOf" srcId="{68B42743-94DE-4B61-9954-CD32E365437B}" destId="{8903699A-EC24-44F8-901A-38E76D41BD56}" srcOrd="0" destOrd="7" presId="urn:microsoft.com/office/officeart/2005/8/layout/list1"/>
    <dgm:cxn modelId="{1B5B4A91-B057-4A22-80EB-F90F4CCD6C57}" srcId="{991D7F0D-2CF3-48DC-BE87-4A34E71E073E}" destId="{72DC99E4-D583-4192-82AB-A2056BF8DA9D}" srcOrd="1" destOrd="0" parTransId="{EC31406E-10EF-4FA1-BE3A-8495479485C8}" sibTransId="{7075434C-F48A-4DD1-B048-744E5BD740FA}"/>
    <dgm:cxn modelId="{B328FC9C-3AC1-4D93-B0F8-6B6F8E2E391D}" srcId="{4552F15D-36CB-4C19-B901-DBBC5A7639BF}" destId="{F9222CB1-C770-44EE-8CB4-0E5E14720992}" srcOrd="2" destOrd="0" parTransId="{E8A10A60-B646-402F-A75A-AF40803653E7}" sibTransId="{25FB8711-AAEB-443D-9458-7236E8354475}"/>
    <dgm:cxn modelId="{E44028A5-CD13-4C47-9301-D91D5E5E2A44}" type="presOf" srcId="{5EF1F7CA-067F-416E-A8FF-B52CFEC23D9D}" destId="{8903699A-EC24-44F8-901A-38E76D41BD56}" srcOrd="0" destOrd="4" presId="urn:microsoft.com/office/officeart/2005/8/layout/list1"/>
    <dgm:cxn modelId="{4E9EF7A7-2FDE-4CE9-96D8-79C5B46FA693}" type="presOf" srcId="{72DC99E4-D583-4192-82AB-A2056BF8DA9D}" destId="{738F7297-8721-44C3-9E64-0EEE24C93F5C}" srcOrd="0" destOrd="0" presId="urn:microsoft.com/office/officeart/2005/8/layout/list1"/>
    <dgm:cxn modelId="{EE7329AA-B04C-4E7F-B5EA-4624908AB633}" type="presOf" srcId="{C5F8BE58-9DDC-43A6-87FE-4E1D09070AAE}" destId="{8903699A-EC24-44F8-901A-38E76D41BD56}" srcOrd="0" destOrd="8" presId="urn:microsoft.com/office/officeart/2005/8/layout/list1"/>
    <dgm:cxn modelId="{48B7E7B9-A10D-4E92-8F7D-AB336ACCA834}" srcId="{4552F15D-36CB-4C19-B901-DBBC5A7639BF}" destId="{C5F8BE58-9DDC-43A6-87FE-4E1D09070AAE}" srcOrd="8" destOrd="0" parTransId="{4C894A8F-2267-4DF9-830A-32676B46991E}" sibTransId="{27CC45F3-0FF1-4700-8C2C-65003BCBFEA6}"/>
    <dgm:cxn modelId="{048B09CA-EECC-47B4-9A79-BCE016A95F77}" srcId="{72DC99E4-D583-4192-82AB-A2056BF8DA9D}" destId="{F63222AC-A917-4989-AAD9-476676214CA3}" srcOrd="5" destOrd="0" parTransId="{EC2E2E53-88A0-4470-8E48-82A13F75B485}" sibTransId="{C69AD3DB-D3F2-492B-8A57-F5883A799509}"/>
    <dgm:cxn modelId="{1B36D1D8-6D5C-430E-BA74-70DBAF79788D}" type="presOf" srcId="{F63222AC-A917-4989-AAD9-476676214CA3}" destId="{26C5D712-59FE-474C-86D9-CBCFE942D622}" srcOrd="0" destOrd="5" presId="urn:microsoft.com/office/officeart/2005/8/layout/list1"/>
    <dgm:cxn modelId="{9AB8C4DD-9C34-4395-8779-92DA26630DD8}" srcId="{72DC99E4-D583-4192-82AB-A2056BF8DA9D}" destId="{6C0085EC-6D9C-42E5-BF64-CA83E295C780}" srcOrd="4" destOrd="0" parTransId="{6606D134-4718-4FAB-82E7-CDA59793C2C2}" sibTransId="{73C52866-0529-4CDB-A6CC-3BBD3C598067}"/>
    <dgm:cxn modelId="{0A03A0DF-A780-4632-BFF8-FE4810FB0328}" type="presOf" srcId="{E50135DE-4D37-4C39-9E5B-12086C78708A}" destId="{26C5D712-59FE-474C-86D9-CBCFE942D622}" srcOrd="0" destOrd="0" presId="urn:microsoft.com/office/officeart/2005/8/layout/list1"/>
    <dgm:cxn modelId="{0DEB66E1-B8E0-4649-964B-FBAC86C43188}" type="presOf" srcId="{4552F15D-36CB-4C19-B901-DBBC5A7639BF}" destId="{31412B24-7EAF-4518-802D-D92FDA53D790}" srcOrd="0" destOrd="0" presId="urn:microsoft.com/office/officeart/2005/8/layout/list1"/>
    <dgm:cxn modelId="{36E2BBE4-5D18-4981-9A5A-72EDB2B1EE0A}" type="presOf" srcId="{FFFA9930-9865-4F61-932B-5606D60055FA}" destId="{8903699A-EC24-44F8-901A-38E76D41BD56}" srcOrd="0" destOrd="1" presId="urn:microsoft.com/office/officeart/2005/8/layout/list1"/>
    <dgm:cxn modelId="{164B62E8-E722-4CB9-8584-274F67A392EF}" type="presOf" srcId="{0F82338D-5A3B-4A8F-AD17-398AE86D23DB}" destId="{8903699A-EC24-44F8-901A-38E76D41BD56}" srcOrd="0" destOrd="9" presId="urn:microsoft.com/office/officeart/2005/8/layout/list1"/>
    <dgm:cxn modelId="{CBB8EFE9-1750-449E-868E-ACA331D850F5}" srcId="{4552F15D-36CB-4C19-B901-DBBC5A7639BF}" destId="{C55F2496-E18E-4F98-8C2E-16ED9D21C77A}" srcOrd="5" destOrd="0" parTransId="{22D93A31-2862-432E-9728-45F8825C4BF9}" sibTransId="{1ACDA4FB-39E6-422D-810D-8E95328BF139}"/>
    <dgm:cxn modelId="{B6E308EE-B229-4CA0-91A8-279932946ABE}" type="presOf" srcId="{9A4AFA2F-823B-4EB3-8113-320E884482DD}" destId="{26C5D712-59FE-474C-86D9-CBCFE942D622}" srcOrd="0" destOrd="1" presId="urn:microsoft.com/office/officeart/2005/8/layout/list1"/>
    <dgm:cxn modelId="{918C4EEE-CA86-42C7-96B9-1A35A76A2F41}" srcId="{72DC99E4-D583-4192-82AB-A2056BF8DA9D}" destId="{8552962C-7759-48D0-BD26-EB978BE4B83B}" srcOrd="3" destOrd="0" parTransId="{A04ADCF2-3566-4CEC-A980-42854A49D833}" sibTransId="{7B3560EA-865D-4AC5-BA8D-8267E716567D}"/>
    <dgm:cxn modelId="{375A8BEE-2DDC-4360-90AB-31EDAE9EB2B3}" type="presOf" srcId="{4552F15D-36CB-4C19-B901-DBBC5A7639BF}" destId="{48B4283B-22F3-4B2A-9E84-A1322240D1F3}" srcOrd="1" destOrd="0" presId="urn:microsoft.com/office/officeart/2005/8/layout/list1"/>
    <dgm:cxn modelId="{F02F1EF0-41AF-483F-BA2E-9AEA7E015B83}" type="presOf" srcId="{991D7F0D-2CF3-48DC-BE87-4A34E71E073E}" destId="{DED40A41-5A5E-4A3C-97C6-95AA5AA42105}" srcOrd="0" destOrd="0" presId="urn:microsoft.com/office/officeart/2005/8/layout/list1"/>
    <dgm:cxn modelId="{474F44F1-20F4-4A0B-894A-3B33CDC7F8FD}" srcId="{4552F15D-36CB-4C19-B901-DBBC5A7639BF}" destId="{FFFA9930-9865-4F61-932B-5606D60055FA}" srcOrd="1" destOrd="0" parTransId="{0F40E344-D12A-4694-8A57-A8C06B80161A}" sibTransId="{143594A3-D656-47ED-AE04-DE966EA5907D}"/>
    <dgm:cxn modelId="{3DA148F7-CCED-423A-92A3-F68BDE4F35C4}" type="presOf" srcId="{72DC99E4-D583-4192-82AB-A2056BF8DA9D}" destId="{79E809FC-E5AD-457D-A1D8-68AE6EFFB1C6}" srcOrd="1" destOrd="0" presId="urn:microsoft.com/office/officeart/2005/8/layout/list1"/>
    <dgm:cxn modelId="{80CB57FB-E225-421E-9CB4-3CBC0275F31C}" type="presOf" srcId="{988AE72C-A110-45EF-B1D7-A732492D21C8}" destId="{26C5D712-59FE-474C-86D9-CBCFE942D622}" srcOrd="0" destOrd="2" presId="urn:microsoft.com/office/officeart/2005/8/layout/list1"/>
    <dgm:cxn modelId="{CF0F12F7-4A73-42A5-8FD5-5A6365B4C94B}" type="presParOf" srcId="{DED40A41-5A5E-4A3C-97C6-95AA5AA42105}" destId="{A6641553-7BB8-4751-BBDC-955D48E4B8EC}" srcOrd="0" destOrd="0" presId="urn:microsoft.com/office/officeart/2005/8/layout/list1"/>
    <dgm:cxn modelId="{AE16E982-8E9E-4CA4-BDCF-8B7CBBC1858F}" type="presParOf" srcId="{A6641553-7BB8-4751-BBDC-955D48E4B8EC}" destId="{31412B24-7EAF-4518-802D-D92FDA53D790}" srcOrd="0" destOrd="0" presId="urn:microsoft.com/office/officeart/2005/8/layout/list1"/>
    <dgm:cxn modelId="{309A1E91-31DB-4DA4-92DB-2DED163E0E7E}" type="presParOf" srcId="{A6641553-7BB8-4751-BBDC-955D48E4B8EC}" destId="{48B4283B-22F3-4B2A-9E84-A1322240D1F3}" srcOrd="1" destOrd="0" presId="urn:microsoft.com/office/officeart/2005/8/layout/list1"/>
    <dgm:cxn modelId="{77AA686A-EC30-47E3-9A4C-759092811354}" type="presParOf" srcId="{DED40A41-5A5E-4A3C-97C6-95AA5AA42105}" destId="{96489C81-D7B2-4019-9E97-3F0E093D8AE1}" srcOrd="1" destOrd="0" presId="urn:microsoft.com/office/officeart/2005/8/layout/list1"/>
    <dgm:cxn modelId="{192E9B36-012B-43A3-88E2-F612EB5DB176}" type="presParOf" srcId="{DED40A41-5A5E-4A3C-97C6-95AA5AA42105}" destId="{8903699A-EC24-44F8-901A-38E76D41BD56}" srcOrd="2" destOrd="0" presId="urn:microsoft.com/office/officeart/2005/8/layout/list1"/>
    <dgm:cxn modelId="{D195E607-E711-4AD0-9E39-A39EC0747157}" type="presParOf" srcId="{DED40A41-5A5E-4A3C-97C6-95AA5AA42105}" destId="{59F2E0D1-498D-439D-8CBD-B7D34C63EECC}" srcOrd="3" destOrd="0" presId="urn:microsoft.com/office/officeart/2005/8/layout/list1"/>
    <dgm:cxn modelId="{49D7CB09-651F-4D5E-AF08-D8A0F98028EC}" type="presParOf" srcId="{DED40A41-5A5E-4A3C-97C6-95AA5AA42105}" destId="{5A0275B0-36C7-4159-A09E-DD3E547E874D}" srcOrd="4" destOrd="0" presId="urn:microsoft.com/office/officeart/2005/8/layout/list1"/>
    <dgm:cxn modelId="{C3E61791-90C2-4552-B917-667276610C18}" type="presParOf" srcId="{5A0275B0-36C7-4159-A09E-DD3E547E874D}" destId="{738F7297-8721-44C3-9E64-0EEE24C93F5C}" srcOrd="0" destOrd="0" presId="urn:microsoft.com/office/officeart/2005/8/layout/list1"/>
    <dgm:cxn modelId="{D532F95D-EA1A-48B1-9C37-FD169BD2B688}" type="presParOf" srcId="{5A0275B0-36C7-4159-A09E-DD3E547E874D}" destId="{79E809FC-E5AD-457D-A1D8-68AE6EFFB1C6}" srcOrd="1" destOrd="0" presId="urn:microsoft.com/office/officeart/2005/8/layout/list1"/>
    <dgm:cxn modelId="{439565CC-5D30-4EA2-A672-57E781E6B774}" type="presParOf" srcId="{DED40A41-5A5E-4A3C-97C6-95AA5AA42105}" destId="{2DD93B04-808B-489E-87C1-B73D4113A877}" srcOrd="5" destOrd="0" presId="urn:microsoft.com/office/officeart/2005/8/layout/list1"/>
    <dgm:cxn modelId="{3CD3D19B-04E4-4A76-B7A5-268A9D818FAC}" type="presParOf" srcId="{DED40A41-5A5E-4A3C-97C6-95AA5AA42105}" destId="{26C5D712-59FE-474C-86D9-CBCFE942D62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1D7F0D-2CF3-48DC-BE87-4A34E71E073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52F15D-36CB-4C19-B901-DBBC5A7639B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1 – Zemědělství, lesní hospodářství a rybářství</a:t>
          </a:r>
        </a:p>
      </dgm:t>
    </dgm:pt>
    <dgm:pt modelId="{D58B437F-0FF2-42D9-9E0A-EEB7B164F399}" type="parTrans" cxnId="{D5782447-3877-4AB9-81C4-014A7A8EE5FF}">
      <dgm:prSet/>
      <dgm:spPr/>
      <dgm:t>
        <a:bodyPr/>
        <a:lstStyle/>
        <a:p>
          <a:endParaRPr lang="cs-CZ"/>
        </a:p>
      </dgm:t>
    </dgm:pt>
    <dgm:pt modelId="{9506668F-9238-423D-942C-4D1CA68E4F41}" type="sibTrans" cxnId="{D5782447-3877-4AB9-81C4-014A7A8EE5FF}">
      <dgm:prSet/>
      <dgm:spPr/>
      <dgm:t>
        <a:bodyPr/>
        <a:lstStyle/>
        <a:p>
          <a:endParaRPr lang="cs-CZ"/>
        </a:p>
      </dgm:t>
    </dgm:pt>
    <dgm:pt modelId="{2B5CE37D-5293-4155-9524-EC35ED1A37A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2 – Průmyslová a ostatní odvětví hospodářství</a:t>
          </a:r>
        </a:p>
      </dgm:t>
    </dgm:pt>
    <dgm:pt modelId="{FB605ED4-E6B5-4A28-AEDF-CDF4A8906209}" type="parTrans" cxnId="{48167CDD-FFC8-4144-8192-397964B732FF}">
      <dgm:prSet/>
      <dgm:spPr/>
      <dgm:t>
        <a:bodyPr/>
        <a:lstStyle/>
        <a:p>
          <a:endParaRPr lang="cs-CZ"/>
        </a:p>
      </dgm:t>
    </dgm:pt>
    <dgm:pt modelId="{73D6A2A6-609F-4E26-BC01-AFD29DB72C2A}" type="sibTrans" cxnId="{48167CDD-FFC8-4144-8192-397964B732FF}">
      <dgm:prSet/>
      <dgm:spPr/>
      <dgm:t>
        <a:bodyPr/>
        <a:lstStyle/>
        <a:p>
          <a:endParaRPr lang="cs-CZ"/>
        </a:p>
      </dgm:t>
    </dgm:pt>
    <dgm:pt modelId="{0A77509C-7CF2-41F6-9953-D1670625DF4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3 – Služby pro obyvatelstvo</a:t>
          </a:r>
        </a:p>
      </dgm:t>
    </dgm:pt>
    <dgm:pt modelId="{81FB1024-FCE6-4C06-89F1-E0613C986AC6}" type="parTrans" cxnId="{2C7C3BD9-3070-4167-AF42-F5161496EA2E}">
      <dgm:prSet/>
      <dgm:spPr/>
      <dgm:t>
        <a:bodyPr/>
        <a:lstStyle/>
        <a:p>
          <a:endParaRPr lang="cs-CZ"/>
        </a:p>
      </dgm:t>
    </dgm:pt>
    <dgm:pt modelId="{EB6C7D79-E500-4B9C-9E80-5EF01C940165}" type="sibTrans" cxnId="{2C7C3BD9-3070-4167-AF42-F5161496EA2E}">
      <dgm:prSet/>
      <dgm:spPr/>
      <dgm:t>
        <a:bodyPr/>
        <a:lstStyle/>
        <a:p>
          <a:endParaRPr lang="cs-CZ"/>
        </a:p>
      </dgm:t>
    </dgm:pt>
    <dgm:pt modelId="{5008179E-3A19-4C66-BBF8-2EEF5A8D92D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Průmysl, stavebnictví, obchod a služby</a:t>
          </a:r>
        </a:p>
      </dgm:t>
    </dgm:pt>
    <dgm:pt modelId="{111794AB-99F9-4D0F-AE38-7C2589558E20}" type="parTrans" cxnId="{7CEA8DF9-631D-4D5C-A2D0-A1661884F36A}">
      <dgm:prSet/>
      <dgm:spPr/>
      <dgm:t>
        <a:bodyPr/>
        <a:lstStyle/>
        <a:p>
          <a:endParaRPr lang="cs-CZ"/>
        </a:p>
      </dgm:t>
    </dgm:pt>
    <dgm:pt modelId="{F155DDD5-12EC-40AD-AB10-48F4F7E15E95}" type="sibTrans" cxnId="{7CEA8DF9-631D-4D5C-A2D0-A1661884F36A}">
      <dgm:prSet/>
      <dgm:spPr/>
      <dgm:t>
        <a:bodyPr/>
        <a:lstStyle/>
        <a:p>
          <a:endParaRPr lang="cs-CZ"/>
        </a:p>
      </dgm:t>
    </dgm:pt>
    <dgm:pt modelId="{B3F403A4-89AF-49AA-A814-14CC48DC183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Doprava</a:t>
          </a:r>
        </a:p>
      </dgm:t>
    </dgm:pt>
    <dgm:pt modelId="{9B3D837B-E328-4381-B777-3BA7F319DE40}" type="parTrans" cxnId="{4CE746FA-D0ED-4E64-8468-A9AB64369189}">
      <dgm:prSet/>
      <dgm:spPr/>
      <dgm:t>
        <a:bodyPr/>
        <a:lstStyle/>
        <a:p>
          <a:endParaRPr lang="cs-CZ"/>
        </a:p>
      </dgm:t>
    </dgm:pt>
    <dgm:pt modelId="{DB0F5F59-29DF-4CA7-B5FB-7554693C233C}" type="sibTrans" cxnId="{4CE746FA-D0ED-4E64-8468-A9AB64369189}">
      <dgm:prSet/>
      <dgm:spPr/>
      <dgm:t>
        <a:bodyPr/>
        <a:lstStyle/>
        <a:p>
          <a:endParaRPr lang="cs-CZ"/>
        </a:p>
      </dgm:t>
    </dgm:pt>
    <dgm:pt modelId="{A0944AF2-A901-4027-B8CD-4D6B4B17861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Vodní hospodářství</a:t>
          </a:r>
        </a:p>
      </dgm:t>
    </dgm:pt>
    <dgm:pt modelId="{0F8FF8E8-79C2-46F5-B5BE-EF761AE73CBA}" type="parTrans" cxnId="{AE20105E-0CAA-4793-B9D5-56F4B161ECEC}">
      <dgm:prSet/>
      <dgm:spPr/>
      <dgm:t>
        <a:bodyPr/>
        <a:lstStyle/>
        <a:p>
          <a:endParaRPr lang="cs-CZ"/>
        </a:p>
      </dgm:t>
    </dgm:pt>
    <dgm:pt modelId="{4C1632E9-CA80-449C-A88A-3434891E296A}" type="sibTrans" cxnId="{AE20105E-0CAA-4793-B9D5-56F4B161ECEC}">
      <dgm:prSet/>
      <dgm:spPr/>
      <dgm:t>
        <a:bodyPr/>
        <a:lstStyle/>
        <a:p>
          <a:endParaRPr lang="cs-CZ"/>
        </a:p>
      </dgm:t>
    </dgm:pt>
    <dgm:pt modelId="{85B4A229-B4D9-4783-9845-6118D5CDBA2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Spoje</a:t>
          </a:r>
        </a:p>
      </dgm:t>
    </dgm:pt>
    <dgm:pt modelId="{DEA5A490-4B30-4ACE-A9DF-123A0E3C5831}" type="parTrans" cxnId="{B0D56243-5214-442D-8C19-B386D5635FCC}">
      <dgm:prSet/>
      <dgm:spPr/>
      <dgm:t>
        <a:bodyPr/>
        <a:lstStyle/>
        <a:p>
          <a:endParaRPr lang="cs-CZ"/>
        </a:p>
      </dgm:t>
    </dgm:pt>
    <dgm:pt modelId="{059AF260-52AF-40A8-93CF-1C6180E33C90}" type="sibTrans" cxnId="{B0D56243-5214-442D-8C19-B386D5635FCC}">
      <dgm:prSet/>
      <dgm:spPr/>
      <dgm:t>
        <a:bodyPr/>
        <a:lstStyle/>
        <a:p>
          <a:endParaRPr lang="cs-CZ"/>
        </a:p>
      </dgm:t>
    </dgm:pt>
    <dgm:pt modelId="{0868948A-FBB0-40CC-8186-B6200CD9E49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Všeobecné hospodářské záležitosti a ostatní ekonomické funkce</a:t>
          </a:r>
        </a:p>
      </dgm:t>
    </dgm:pt>
    <dgm:pt modelId="{9DB8CE58-281F-4B3E-A2AF-B6D94C6B861C}" type="parTrans" cxnId="{983A08F4-AEF9-4A71-BCC7-880F18B2561F}">
      <dgm:prSet/>
      <dgm:spPr/>
      <dgm:t>
        <a:bodyPr/>
        <a:lstStyle/>
        <a:p>
          <a:endParaRPr lang="cs-CZ"/>
        </a:p>
      </dgm:t>
    </dgm:pt>
    <dgm:pt modelId="{A994B2A9-85BF-49DD-B235-21A26626F9B7}" type="sibTrans" cxnId="{983A08F4-AEF9-4A71-BCC7-880F18B2561F}">
      <dgm:prSet/>
      <dgm:spPr/>
      <dgm:t>
        <a:bodyPr/>
        <a:lstStyle/>
        <a:p>
          <a:endParaRPr lang="cs-CZ"/>
        </a:p>
      </dgm:t>
    </dgm:pt>
    <dgm:pt modelId="{F06F779B-F2B4-4BFA-A236-BF197214F85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Vzdělávání a školské služby</a:t>
          </a:r>
        </a:p>
      </dgm:t>
    </dgm:pt>
    <dgm:pt modelId="{1F4D8FA4-1914-45CC-84C6-5AC9F5480CC8}" type="parTrans" cxnId="{3FFD8EAF-30A8-4163-933E-F5C064B28B15}">
      <dgm:prSet/>
      <dgm:spPr/>
      <dgm:t>
        <a:bodyPr/>
        <a:lstStyle/>
        <a:p>
          <a:endParaRPr lang="cs-CZ"/>
        </a:p>
      </dgm:t>
    </dgm:pt>
    <dgm:pt modelId="{959A651F-F153-4E4E-9E60-5AFFACA2FD87}" type="sibTrans" cxnId="{3FFD8EAF-30A8-4163-933E-F5C064B28B15}">
      <dgm:prSet/>
      <dgm:spPr/>
      <dgm:t>
        <a:bodyPr/>
        <a:lstStyle/>
        <a:p>
          <a:endParaRPr lang="cs-CZ"/>
        </a:p>
      </dgm:t>
    </dgm:pt>
    <dgm:pt modelId="{577697DF-2C05-457D-80A5-D173A0DA66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Kultura, církve a sdělovací prostředky</a:t>
          </a:r>
        </a:p>
      </dgm:t>
    </dgm:pt>
    <dgm:pt modelId="{85B2393B-B547-4496-B0B3-98C003D2530C}" type="parTrans" cxnId="{B5E2E19D-5D83-419B-B1D7-3E936D637CA5}">
      <dgm:prSet/>
      <dgm:spPr/>
      <dgm:t>
        <a:bodyPr/>
        <a:lstStyle/>
        <a:p>
          <a:endParaRPr lang="cs-CZ"/>
        </a:p>
      </dgm:t>
    </dgm:pt>
    <dgm:pt modelId="{D84CF5A4-E750-4D3F-8DDB-6FEF1CE34A1A}" type="sibTrans" cxnId="{B5E2E19D-5D83-419B-B1D7-3E936D637CA5}">
      <dgm:prSet/>
      <dgm:spPr/>
      <dgm:t>
        <a:bodyPr/>
        <a:lstStyle/>
        <a:p>
          <a:endParaRPr lang="cs-CZ"/>
        </a:p>
      </dgm:t>
    </dgm:pt>
    <dgm:pt modelId="{09876745-6058-485C-AE67-CB1D8E2D035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Sport a zájmová činnost</a:t>
          </a:r>
        </a:p>
      </dgm:t>
    </dgm:pt>
    <dgm:pt modelId="{357E28DF-37D7-4F3A-8FC9-CF9D7FA0FCA8}" type="parTrans" cxnId="{22C2D75B-5E43-4CDB-B1B5-4B65F1F1C940}">
      <dgm:prSet/>
      <dgm:spPr/>
      <dgm:t>
        <a:bodyPr/>
        <a:lstStyle/>
        <a:p>
          <a:endParaRPr lang="cs-CZ"/>
        </a:p>
      </dgm:t>
    </dgm:pt>
    <dgm:pt modelId="{19447BB2-33CD-484D-A946-0ECAE8BB7BC5}" type="sibTrans" cxnId="{22C2D75B-5E43-4CDB-B1B5-4B65F1F1C940}">
      <dgm:prSet/>
      <dgm:spPr/>
      <dgm:t>
        <a:bodyPr/>
        <a:lstStyle/>
        <a:p>
          <a:endParaRPr lang="cs-CZ"/>
        </a:p>
      </dgm:t>
    </dgm:pt>
    <dgm:pt modelId="{3A8D2468-A044-4983-91E4-0084E2CDB6C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Zdravotnictví</a:t>
          </a:r>
        </a:p>
      </dgm:t>
    </dgm:pt>
    <dgm:pt modelId="{BC5A03C5-D61B-45E9-99A0-8422B561F5C9}" type="parTrans" cxnId="{C072E47E-6EE4-4C29-B9C4-42299C29928B}">
      <dgm:prSet/>
      <dgm:spPr/>
      <dgm:t>
        <a:bodyPr/>
        <a:lstStyle/>
        <a:p>
          <a:endParaRPr lang="cs-CZ"/>
        </a:p>
      </dgm:t>
    </dgm:pt>
    <dgm:pt modelId="{7E8405AC-7CB2-4E63-B528-3A700CA4ECF4}" type="sibTrans" cxnId="{C072E47E-6EE4-4C29-B9C4-42299C29928B}">
      <dgm:prSet/>
      <dgm:spPr/>
      <dgm:t>
        <a:bodyPr/>
        <a:lstStyle/>
        <a:p>
          <a:endParaRPr lang="cs-CZ"/>
        </a:p>
      </dgm:t>
    </dgm:pt>
    <dgm:pt modelId="{E8CFFEC6-F5C3-47A6-A011-234F3B8CA004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Bydlení, komunální služby a územní rozvoj</a:t>
          </a:r>
        </a:p>
      </dgm:t>
    </dgm:pt>
    <dgm:pt modelId="{49793634-7E08-45D2-8CC1-D182732C62BC}" type="parTrans" cxnId="{F4711118-D1BD-46E4-A987-CBB20CD4A092}">
      <dgm:prSet/>
      <dgm:spPr/>
      <dgm:t>
        <a:bodyPr/>
        <a:lstStyle/>
        <a:p>
          <a:endParaRPr lang="cs-CZ"/>
        </a:p>
      </dgm:t>
    </dgm:pt>
    <dgm:pt modelId="{48692615-3176-4656-B8B1-792BAE23AFCF}" type="sibTrans" cxnId="{F4711118-D1BD-46E4-A987-CBB20CD4A092}">
      <dgm:prSet/>
      <dgm:spPr/>
      <dgm:t>
        <a:bodyPr/>
        <a:lstStyle/>
        <a:p>
          <a:endParaRPr lang="cs-CZ"/>
        </a:p>
      </dgm:t>
    </dgm:pt>
    <dgm:pt modelId="{A0EA3B74-5703-46F4-874F-4257789F9D4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Ochrana životního prostředí</a:t>
          </a:r>
        </a:p>
      </dgm:t>
    </dgm:pt>
    <dgm:pt modelId="{BA2BBF66-53F6-41C1-B3AD-1D53AD1FAE9E}" type="parTrans" cxnId="{B06A9588-C854-41EE-B804-ED1E596F4E54}">
      <dgm:prSet/>
      <dgm:spPr/>
      <dgm:t>
        <a:bodyPr/>
        <a:lstStyle/>
        <a:p>
          <a:endParaRPr lang="cs-CZ"/>
        </a:p>
      </dgm:t>
    </dgm:pt>
    <dgm:pt modelId="{DB4A264A-9B8E-4F4B-996F-DB078E631E85}" type="sibTrans" cxnId="{B06A9588-C854-41EE-B804-ED1E596F4E54}">
      <dgm:prSet/>
      <dgm:spPr/>
      <dgm:t>
        <a:bodyPr/>
        <a:lstStyle/>
        <a:p>
          <a:endParaRPr lang="cs-CZ"/>
        </a:p>
      </dgm:t>
    </dgm:pt>
    <dgm:pt modelId="{2AEA6A2C-CE70-426F-BC2D-872A74CC0A3F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výzkum a vývoj</a:t>
          </a:r>
        </a:p>
      </dgm:t>
    </dgm:pt>
    <dgm:pt modelId="{6A644E86-D9F1-4D70-8953-1D2E8C7CBB69}" type="parTrans" cxnId="{D5678B91-A3D6-4E90-89D3-248F2A17281C}">
      <dgm:prSet/>
      <dgm:spPr/>
      <dgm:t>
        <a:bodyPr/>
        <a:lstStyle/>
        <a:p>
          <a:endParaRPr lang="cs-CZ"/>
        </a:p>
      </dgm:t>
    </dgm:pt>
    <dgm:pt modelId="{D005A213-F093-4726-9DF1-8B8DB05A9461}" type="sibTrans" cxnId="{D5678B91-A3D6-4E90-89D3-248F2A17281C}">
      <dgm:prSet/>
      <dgm:spPr/>
      <dgm:t>
        <a:bodyPr/>
        <a:lstStyle/>
        <a:p>
          <a:endParaRPr lang="cs-CZ"/>
        </a:p>
      </dgm:t>
    </dgm:pt>
    <dgm:pt modelId="{173FE183-FCC3-4D01-8DA7-728BA0F3487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činnosti související se službami pro fyzické osoby</a:t>
          </a:r>
        </a:p>
      </dgm:t>
    </dgm:pt>
    <dgm:pt modelId="{FF4252BD-E49A-4877-9AC2-8D9ABE31E1F9}" type="parTrans" cxnId="{009DDF4B-C75D-421D-8BE4-15D58F558EF8}">
      <dgm:prSet/>
      <dgm:spPr/>
      <dgm:t>
        <a:bodyPr/>
        <a:lstStyle/>
        <a:p>
          <a:endParaRPr lang="cs-CZ"/>
        </a:p>
      </dgm:t>
    </dgm:pt>
    <dgm:pt modelId="{F0342E9A-E85E-4B9C-B824-2D6961699103}" type="sibTrans" cxnId="{009DDF4B-C75D-421D-8BE4-15D58F558EF8}">
      <dgm:prSet/>
      <dgm:spPr/>
      <dgm:t>
        <a:bodyPr/>
        <a:lstStyle/>
        <a:p>
          <a:endParaRPr lang="cs-CZ"/>
        </a:p>
      </dgm:t>
    </dgm:pt>
    <dgm:pt modelId="{DED40A41-5A5E-4A3C-97C6-95AA5AA42105}" type="pres">
      <dgm:prSet presAssocID="{991D7F0D-2CF3-48DC-BE87-4A34E71E073E}" presName="linear" presStyleCnt="0">
        <dgm:presLayoutVars>
          <dgm:dir/>
          <dgm:animLvl val="lvl"/>
          <dgm:resizeHandles val="exact"/>
        </dgm:presLayoutVars>
      </dgm:prSet>
      <dgm:spPr/>
    </dgm:pt>
    <dgm:pt modelId="{A6641553-7BB8-4751-BBDC-955D48E4B8EC}" type="pres">
      <dgm:prSet presAssocID="{4552F15D-36CB-4C19-B901-DBBC5A7639BF}" presName="parentLin" presStyleCnt="0"/>
      <dgm:spPr/>
    </dgm:pt>
    <dgm:pt modelId="{31412B24-7EAF-4518-802D-D92FDA53D790}" type="pres">
      <dgm:prSet presAssocID="{4552F15D-36CB-4C19-B901-DBBC5A7639BF}" presName="parentLeftMargin" presStyleLbl="node1" presStyleIdx="0" presStyleCnt="3"/>
      <dgm:spPr/>
    </dgm:pt>
    <dgm:pt modelId="{48B4283B-22F3-4B2A-9E84-A1322240D1F3}" type="pres">
      <dgm:prSet presAssocID="{4552F15D-36CB-4C19-B901-DBBC5A7639B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489C81-D7B2-4019-9E97-3F0E093D8AE1}" type="pres">
      <dgm:prSet presAssocID="{4552F15D-36CB-4C19-B901-DBBC5A7639BF}" presName="negativeSpace" presStyleCnt="0"/>
      <dgm:spPr/>
    </dgm:pt>
    <dgm:pt modelId="{8903699A-EC24-44F8-901A-38E76D41BD56}" type="pres">
      <dgm:prSet presAssocID="{4552F15D-36CB-4C19-B901-DBBC5A7639BF}" presName="childText" presStyleLbl="conFgAcc1" presStyleIdx="0" presStyleCnt="3">
        <dgm:presLayoutVars>
          <dgm:bulletEnabled val="1"/>
        </dgm:presLayoutVars>
      </dgm:prSet>
      <dgm:spPr/>
    </dgm:pt>
    <dgm:pt modelId="{59F2E0D1-498D-439D-8CBD-B7D34C63EECC}" type="pres">
      <dgm:prSet presAssocID="{9506668F-9238-423D-942C-4D1CA68E4F41}" presName="spaceBetweenRectangles" presStyleCnt="0"/>
      <dgm:spPr/>
    </dgm:pt>
    <dgm:pt modelId="{49E5414C-2F81-48F3-AD54-B89563D5C1D8}" type="pres">
      <dgm:prSet presAssocID="{2B5CE37D-5293-4155-9524-EC35ED1A37AB}" presName="parentLin" presStyleCnt="0"/>
      <dgm:spPr/>
    </dgm:pt>
    <dgm:pt modelId="{61DFB595-6406-4875-A0BE-091C4E2E5748}" type="pres">
      <dgm:prSet presAssocID="{2B5CE37D-5293-4155-9524-EC35ED1A37AB}" presName="parentLeftMargin" presStyleLbl="node1" presStyleIdx="0" presStyleCnt="3"/>
      <dgm:spPr/>
    </dgm:pt>
    <dgm:pt modelId="{F3A7343F-AB21-4CA7-A996-67273CB846F1}" type="pres">
      <dgm:prSet presAssocID="{2B5CE37D-5293-4155-9524-EC35ED1A37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E04433F-D20A-4401-A501-51D94DDF65FC}" type="pres">
      <dgm:prSet presAssocID="{2B5CE37D-5293-4155-9524-EC35ED1A37AB}" presName="negativeSpace" presStyleCnt="0"/>
      <dgm:spPr/>
    </dgm:pt>
    <dgm:pt modelId="{43E85033-E13C-4B7E-BCE6-5E85475F5E7B}" type="pres">
      <dgm:prSet presAssocID="{2B5CE37D-5293-4155-9524-EC35ED1A37AB}" presName="childText" presStyleLbl="conFgAcc1" presStyleIdx="1" presStyleCnt="3">
        <dgm:presLayoutVars>
          <dgm:bulletEnabled val="1"/>
        </dgm:presLayoutVars>
      </dgm:prSet>
      <dgm:spPr/>
    </dgm:pt>
    <dgm:pt modelId="{19CF1738-1D9C-410B-A7CD-CD0EEDBE4CD1}" type="pres">
      <dgm:prSet presAssocID="{73D6A2A6-609F-4E26-BC01-AFD29DB72C2A}" presName="spaceBetweenRectangles" presStyleCnt="0"/>
      <dgm:spPr/>
    </dgm:pt>
    <dgm:pt modelId="{BE8B2EA5-DC48-406D-9DBB-EFB3E09CBF76}" type="pres">
      <dgm:prSet presAssocID="{0A77509C-7CF2-41F6-9953-D1670625DF4E}" presName="parentLin" presStyleCnt="0"/>
      <dgm:spPr/>
    </dgm:pt>
    <dgm:pt modelId="{A517126A-BD17-42B9-BC7F-D750A5386BC7}" type="pres">
      <dgm:prSet presAssocID="{0A77509C-7CF2-41F6-9953-D1670625DF4E}" presName="parentLeftMargin" presStyleLbl="node1" presStyleIdx="1" presStyleCnt="3"/>
      <dgm:spPr/>
    </dgm:pt>
    <dgm:pt modelId="{42A6D1E3-754B-416D-B414-293ED674FDCD}" type="pres">
      <dgm:prSet presAssocID="{0A77509C-7CF2-41F6-9953-D1670625DF4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AED2640-F31D-4942-AC8E-F57DAB298578}" type="pres">
      <dgm:prSet presAssocID="{0A77509C-7CF2-41F6-9953-D1670625DF4E}" presName="negativeSpace" presStyleCnt="0"/>
      <dgm:spPr/>
    </dgm:pt>
    <dgm:pt modelId="{6D10E9FC-55E5-458F-9327-704552758EEF}" type="pres">
      <dgm:prSet presAssocID="{0A77509C-7CF2-41F6-9953-D1670625DF4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3151B0F-16A5-40B8-AA4E-4F0AC01EF615}" type="presOf" srcId="{3A8D2468-A044-4983-91E4-0084E2CDB6CF}" destId="{6D10E9FC-55E5-458F-9327-704552758EEF}" srcOrd="0" destOrd="3" presId="urn:microsoft.com/office/officeart/2005/8/layout/list1"/>
    <dgm:cxn modelId="{F4711118-D1BD-46E4-A987-CBB20CD4A092}" srcId="{0A77509C-7CF2-41F6-9953-D1670625DF4E}" destId="{E8CFFEC6-F5C3-47A6-A011-234F3B8CA004}" srcOrd="4" destOrd="0" parTransId="{49793634-7E08-45D2-8CC1-D182732C62BC}" sibTransId="{48692615-3176-4656-B8B1-792BAE23AFCF}"/>
    <dgm:cxn modelId="{3734DA20-2BF8-4C6C-BF5B-7405DCAE553A}" type="presOf" srcId="{09876745-6058-485C-AE67-CB1D8E2D035A}" destId="{6D10E9FC-55E5-458F-9327-704552758EEF}" srcOrd="0" destOrd="2" presId="urn:microsoft.com/office/officeart/2005/8/layout/list1"/>
    <dgm:cxn modelId="{AC4CEC23-C5EF-4233-92E8-03564001F7BF}" type="presOf" srcId="{577697DF-2C05-457D-80A5-D173A0DA66C1}" destId="{6D10E9FC-55E5-458F-9327-704552758EEF}" srcOrd="0" destOrd="1" presId="urn:microsoft.com/office/officeart/2005/8/layout/list1"/>
    <dgm:cxn modelId="{FAF2FE3C-D1AB-4689-A0AE-14B2EECF6232}" type="presOf" srcId="{0A77509C-7CF2-41F6-9953-D1670625DF4E}" destId="{A517126A-BD17-42B9-BC7F-D750A5386BC7}" srcOrd="0" destOrd="0" presId="urn:microsoft.com/office/officeart/2005/8/layout/list1"/>
    <dgm:cxn modelId="{22C2D75B-5E43-4CDB-B1B5-4B65F1F1C940}" srcId="{0A77509C-7CF2-41F6-9953-D1670625DF4E}" destId="{09876745-6058-485C-AE67-CB1D8E2D035A}" srcOrd="2" destOrd="0" parTransId="{357E28DF-37D7-4F3A-8FC9-CF9D7FA0FCA8}" sibTransId="{19447BB2-33CD-484D-A946-0ECAE8BB7BC5}"/>
    <dgm:cxn modelId="{AE20105E-0CAA-4793-B9D5-56F4B161ECEC}" srcId="{2B5CE37D-5293-4155-9524-EC35ED1A37AB}" destId="{A0944AF2-A901-4027-B8CD-4D6B4B178614}" srcOrd="2" destOrd="0" parTransId="{0F8FF8E8-79C2-46F5-B5BE-EF761AE73CBA}" sibTransId="{4C1632E9-CA80-449C-A88A-3434891E296A}"/>
    <dgm:cxn modelId="{B0D56243-5214-442D-8C19-B386D5635FCC}" srcId="{2B5CE37D-5293-4155-9524-EC35ED1A37AB}" destId="{85B4A229-B4D9-4783-9845-6118D5CDBA20}" srcOrd="3" destOrd="0" parTransId="{DEA5A490-4B30-4ACE-A9DF-123A0E3C5831}" sibTransId="{059AF260-52AF-40A8-93CF-1C6180E33C90}"/>
    <dgm:cxn modelId="{D5782447-3877-4AB9-81C4-014A7A8EE5FF}" srcId="{991D7F0D-2CF3-48DC-BE87-4A34E71E073E}" destId="{4552F15D-36CB-4C19-B901-DBBC5A7639BF}" srcOrd="0" destOrd="0" parTransId="{D58B437F-0FF2-42D9-9E0A-EEB7B164F399}" sibTransId="{9506668F-9238-423D-942C-4D1CA68E4F41}"/>
    <dgm:cxn modelId="{009DDF4B-C75D-421D-8BE4-15D58F558EF8}" srcId="{0A77509C-7CF2-41F6-9953-D1670625DF4E}" destId="{173FE183-FCC3-4D01-8DA7-728BA0F3487D}" srcOrd="7" destOrd="0" parTransId="{FF4252BD-E49A-4877-9AC2-8D9ABE31E1F9}" sibTransId="{F0342E9A-E85E-4B9C-B824-2D6961699103}"/>
    <dgm:cxn modelId="{26F3466C-4626-48EA-937A-B992021EB049}" type="presOf" srcId="{85B4A229-B4D9-4783-9845-6118D5CDBA20}" destId="{43E85033-E13C-4B7E-BCE6-5E85475F5E7B}" srcOrd="0" destOrd="3" presId="urn:microsoft.com/office/officeart/2005/8/layout/list1"/>
    <dgm:cxn modelId="{9C20C86D-95AE-4F65-A332-24A693A842CB}" type="presOf" srcId="{991D7F0D-2CF3-48DC-BE87-4A34E71E073E}" destId="{DED40A41-5A5E-4A3C-97C6-95AA5AA42105}" srcOrd="0" destOrd="0" presId="urn:microsoft.com/office/officeart/2005/8/layout/list1"/>
    <dgm:cxn modelId="{7C07D66F-F831-4A48-AD69-B141EF47C782}" type="presOf" srcId="{2AEA6A2C-CE70-426F-BC2D-872A74CC0A3F}" destId="{6D10E9FC-55E5-458F-9327-704552758EEF}" srcOrd="0" destOrd="6" presId="urn:microsoft.com/office/officeart/2005/8/layout/list1"/>
    <dgm:cxn modelId="{97D66357-C0DE-45BA-A596-DE4FB22A6415}" type="presOf" srcId="{B3F403A4-89AF-49AA-A814-14CC48DC183D}" destId="{43E85033-E13C-4B7E-BCE6-5E85475F5E7B}" srcOrd="0" destOrd="1" presId="urn:microsoft.com/office/officeart/2005/8/layout/list1"/>
    <dgm:cxn modelId="{146D6F77-6611-413C-B555-57B19DA95D8D}" type="presOf" srcId="{A0EA3B74-5703-46F4-874F-4257789F9D45}" destId="{6D10E9FC-55E5-458F-9327-704552758EEF}" srcOrd="0" destOrd="5" presId="urn:microsoft.com/office/officeart/2005/8/layout/list1"/>
    <dgm:cxn modelId="{6E54677A-A1F3-4198-9612-704E7FDD1282}" type="presOf" srcId="{173FE183-FCC3-4D01-8DA7-728BA0F3487D}" destId="{6D10E9FC-55E5-458F-9327-704552758EEF}" srcOrd="0" destOrd="7" presId="urn:microsoft.com/office/officeart/2005/8/layout/list1"/>
    <dgm:cxn modelId="{C072E47E-6EE4-4C29-B9C4-42299C29928B}" srcId="{0A77509C-7CF2-41F6-9953-D1670625DF4E}" destId="{3A8D2468-A044-4983-91E4-0084E2CDB6CF}" srcOrd="3" destOrd="0" parTransId="{BC5A03C5-D61B-45E9-99A0-8422B561F5C9}" sibTransId="{7E8405AC-7CB2-4E63-B528-3A700CA4ECF4}"/>
    <dgm:cxn modelId="{912C8382-63CC-464E-8F69-6D8AAEA99ADB}" type="presOf" srcId="{0868948A-FBB0-40CC-8186-B6200CD9E494}" destId="{43E85033-E13C-4B7E-BCE6-5E85475F5E7B}" srcOrd="0" destOrd="4" presId="urn:microsoft.com/office/officeart/2005/8/layout/list1"/>
    <dgm:cxn modelId="{06630084-D96D-42CD-B668-9FD07CAC9792}" type="presOf" srcId="{F06F779B-F2B4-4BFA-A236-BF197214F85C}" destId="{6D10E9FC-55E5-458F-9327-704552758EEF}" srcOrd="0" destOrd="0" presId="urn:microsoft.com/office/officeart/2005/8/layout/list1"/>
    <dgm:cxn modelId="{B06A9588-C854-41EE-B804-ED1E596F4E54}" srcId="{0A77509C-7CF2-41F6-9953-D1670625DF4E}" destId="{A0EA3B74-5703-46F4-874F-4257789F9D45}" srcOrd="5" destOrd="0" parTransId="{BA2BBF66-53F6-41C1-B3AD-1D53AD1FAE9E}" sibTransId="{DB4A264A-9B8E-4F4B-996F-DB078E631E85}"/>
    <dgm:cxn modelId="{D5678B91-A3D6-4E90-89D3-248F2A17281C}" srcId="{0A77509C-7CF2-41F6-9953-D1670625DF4E}" destId="{2AEA6A2C-CE70-426F-BC2D-872A74CC0A3F}" srcOrd="6" destOrd="0" parTransId="{6A644E86-D9F1-4D70-8953-1D2E8C7CBB69}" sibTransId="{D005A213-F093-4726-9DF1-8B8DB05A9461}"/>
    <dgm:cxn modelId="{92F5809A-1F1A-439B-B5B6-0C9C4543AD9F}" type="presOf" srcId="{0A77509C-7CF2-41F6-9953-D1670625DF4E}" destId="{42A6D1E3-754B-416D-B414-293ED674FDCD}" srcOrd="1" destOrd="0" presId="urn:microsoft.com/office/officeart/2005/8/layout/list1"/>
    <dgm:cxn modelId="{B5E2E19D-5D83-419B-B1D7-3E936D637CA5}" srcId="{0A77509C-7CF2-41F6-9953-D1670625DF4E}" destId="{577697DF-2C05-457D-80A5-D173A0DA66C1}" srcOrd="1" destOrd="0" parTransId="{85B2393B-B547-4496-B0B3-98C003D2530C}" sibTransId="{D84CF5A4-E750-4D3F-8DDB-6FEF1CE34A1A}"/>
    <dgm:cxn modelId="{3FFD8EAF-30A8-4163-933E-F5C064B28B15}" srcId="{0A77509C-7CF2-41F6-9953-D1670625DF4E}" destId="{F06F779B-F2B4-4BFA-A236-BF197214F85C}" srcOrd="0" destOrd="0" parTransId="{1F4D8FA4-1914-45CC-84C6-5AC9F5480CC8}" sibTransId="{959A651F-F153-4E4E-9E60-5AFFACA2FD87}"/>
    <dgm:cxn modelId="{6B48E2C5-B4C1-4997-92C0-42E5270F7191}" type="presOf" srcId="{2B5CE37D-5293-4155-9524-EC35ED1A37AB}" destId="{61DFB595-6406-4875-A0BE-091C4E2E5748}" srcOrd="0" destOrd="0" presId="urn:microsoft.com/office/officeart/2005/8/layout/list1"/>
    <dgm:cxn modelId="{84CE32C9-B720-4D64-AB14-BE80A80E206B}" type="presOf" srcId="{5008179E-3A19-4C66-BBF8-2EEF5A8D92D0}" destId="{43E85033-E13C-4B7E-BCE6-5E85475F5E7B}" srcOrd="0" destOrd="0" presId="urn:microsoft.com/office/officeart/2005/8/layout/list1"/>
    <dgm:cxn modelId="{D1CB91CF-A6D0-4617-8E5B-A1FA4690E05C}" type="presOf" srcId="{E8CFFEC6-F5C3-47A6-A011-234F3B8CA004}" destId="{6D10E9FC-55E5-458F-9327-704552758EEF}" srcOrd="0" destOrd="4" presId="urn:microsoft.com/office/officeart/2005/8/layout/list1"/>
    <dgm:cxn modelId="{2C7C3BD9-3070-4167-AF42-F5161496EA2E}" srcId="{991D7F0D-2CF3-48DC-BE87-4A34E71E073E}" destId="{0A77509C-7CF2-41F6-9953-D1670625DF4E}" srcOrd="2" destOrd="0" parTransId="{81FB1024-FCE6-4C06-89F1-E0613C986AC6}" sibTransId="{EB6C7D79-E500-4B9C-9E80-5EF01C940165}"/>
    <dgm:cxn modelId="{48167CDD-FFC8-4144-8192-397964B732FF}" srcId="{991D7F0D-2CF3-48DC-BE87-4A34E71E073E}" destId="{2B5CE37D-5293-4155-9524-EC35ED1A37AB}" srcOrd="1" destOrd="0" parTransId="{FB605ED4-E6B5-4A28-AEDF-CDF4A8906209}" sibTransId="{73D6A2A6-609F-4E26-BC01-AFD29DB72C2A}"/>
    <dgm:cxn modelId="{3441E2E5-9881-42AF-AF4D-83F634AB3BAA}" type="presOf" srcId="{4552F15D-36CB-4C19-B901-DBBC5A7639BF}" destId="{48B4283B-22F3-4B2A-9E84-A1322240D1F3}" srcOrd="1" destOrd="0" presId="urn:microsoft.com/office/officeart/2005/8/layout/list1"/>
    <dgm:cxn modelId="{B12080E6-3343-446F-8281-0260B93C0E98}" type="presOf" srcId="{A0944AF2-A901-4027-B8CD-4D6B4B178614}" destId="{43E85033-E13C-4B7E-BCE6-5E85475F5E7B}" srcOrd="0" destOrd="2" presId="urn:microsoft.com/office/officeart/2005/8/layout/list1"/>
    <dgm:cxn modelId="{60236AF1-9AF1-4527-80B9-484FB72C9FDB}" type="presOf" srcId="{2B5CE37D-5293-4155-9524-EC35ED1A37AB}" destId="{F3A7343F-AB21-4CA7-A996-67273CB846F1}" srcOrd="1" destOrd="0" presId="urn:microsoft.com/office/officeart/2005/8/layout/list1"/>
    <dgm:cxn modelId="{983A08F4-AEF9-4A71-BCC7-880F18B2561F}" srcId="{2B5CE37D-5293-4155-9524-EC35ED1A37AB}" destId="{0868948A-FBB0-40CC-8186-B6200CD9E494}" srcOrd="4" destOrd="0" parTransId="{9DB8CE58-281F-4B3E-A2AF-B6D94C6B861C}" sibTransId="{A994B2A9-85BF-49DD-B235-21A26626F9B7}"/>
    <dgm:cxn modelId="{7CEA8DF9-631D-4D5C-A2D0-A1661884F36A}" srcId="{2B5CE37D-5293-4155-9524-EC35ED1A37AB}" destId="{5008179E-3A19-4C66-BBF8-2EEF5A8D92D0}" srcOrd="0" destOrd="0" parTransId="{111794AB-99F9-4D0F-AE38-7C2589558E20}" sibTransId="{F155DDD5-12EC-40AD-AB10-48F4F7E15E95}"/>
    <dgm:cxn modelId="{4CE746FA-D0ED-4E64-8468-A9AB64369189}" srcId="{2B5CE37D-5293-4155-9524-EC35ED1A37AB}" destId="{B3F403A4-89AF-49AA-A814-14CC48DC183D}" srcOrd="1" destOrd="0" parTransId="{9B3D837B-E328-4381-B777-3BA7F319DE40}" sibTransId="{DB0F5F59-29DF-4CA7-B5FB-7554693C233C}"/>
    <dgm:cxn modelId="{34B193FC-28BE-47EC-AEA1-509914733021}" type="presOf" srcId="{4552F15D-36CB-4C19-B901-DBBC5A7639BF}" destId="{31412B24-7EAF-4518-802D-D92FDA53D790}" srcOrd="0" destOrd="0" presId="urn:microsoft.com/office/officeart/2005/8/layout/list1"/>
    <dgm:cxn modelId="{B5D0E548-79DE-4D7A-9553-1C416A5A0D82}" type="presParOf" srcId="{DED40A41-5A5E-4A3C-97C6-95AA5AA42105}" destId="{A6641553-7BB8-4751-BBDC-955D48E4B8EC}" srcOrd="0" destOrd="0" presId="urn:microsoft.com/office/officeart/2005/8/layout/list1"/>
    <dgm:cxn modelId="{D4741B42-0A87-46B1-B36A-D77B760C7DFA}" type="presParOf" srcId="{A6641553-7BB8-4751-BBDC-955D48E4B8EC}" destId="{31412B24-7EAF-4518-802D-D92FDA53D790}" srcOrd="0" destOrd="0" presId="urn:microsoft.com/office/officeart/2005/8/layout/list1"/>
    <dgm:cxn modelId="{C2128D89-3414-4A4B-863D-FD8A17CBAAE8}" type="presParOf" srcId="{A6641553-7BB8-4751-BBDC-955D48E4B8EC}" destId="{48B4283B-22F3-4B2A-9E84-A1322240D1F3}" srcOrd="1" destOrd="0" presId="urn:microsoft.com/office/officeart/2005/8/layout/list1"/>
    <dgm:cxn modelId="{7A483872-DD37-464E-B279-7C1617471477}" type="presParOf" srcId="{DED40A41-5A5E-4A3C-97C6-95AA5AA42105}" destId="{96489C81-D7B2-4019-9E97-3F0E093D8AE1}" srcOrd="1" destOrd="0" presId="urn:microsoft.com/office/officeart/2005/8/layout/list1"/>
    <dgm:cxn modelId="{CF88B888-CBAD-4B89-A709-B30BDA33F315}" type="presParOf" srcId="{DED40A41-5A5E-4A3C-97C6-95AA5AA42105}" destId="{8903699A-EC24-44F8-901A-38E76D41BD56}" srcOrd="2" destOrd="0" presId="urn:microsoft.com/office/officeart/2005/8/layout/list1"/>
    <dgm:cxn modelId="{1FB0B3A4-056E-4A5C-8A25-58D726780F15}" type="presParOf" srcId="{DED40A41-5A5E-4A3C-97C6-95AA5AA42105}" destId="{59F2E0D1-498D-439D-8CBD-B7D34C63EECC}" srcOrd="3" destOrd="0" presId="urn:microsoft.com/office/officeart/2005/8/layout/list1"/>
    <dgm:cxn modelId="{BC9C81E3-8B16-4F26-8A33-E2376DF44009}" type="presParOf" srcId="{DED40A41-5A5E-4A3C-97C6-95AA5AA42105}" destId="{49E5414C-2F81-48F3-AD54-B89563D5C1D8}" srcOrd="4" destOrd="0" presId="urn:microsoft.com/office/officeart/2005/8/layout/list1"/>
    <dgm:cxn modelId="{31501AB2-C271-4145-AAC2-37FF4B8B2214}" type="presParOf" srcId="{49E5414C-2F81-48F3-AD54-B89563D5C1D8}" destId="{61DFB595-6406-4875-A0BE-091C4E2E5748}" srcOrd="0" destOrd="0" presId="urn:microsoft.com/office/officeart/2005/8/layout/list1"/>
    <dgm:cxn modelId="{A3BDF3EE-ECDD-48E4-9695-9F7638CB96C5}" type="presParOf" srcId="{49E5414C-2F81-48F3-AD54-B89563D5C1D8}" destId="{F3A7343F-AB21-4CA7-A996-67273CB846F1}" srcOrd="1" destOrd="0" presId="urn:microsoft.com/office/officeart/2005/8/layout/list1"/>
    <dgm:cxn modelId="{A621DEEF-83CB-4ABF-B218-540D51066B00}" type="presParOf" srcId="{DED40A41-5A5E-4A3C-97C6-95AA5AA42105}" destId="{FE04433F-D20A-4401-A501-51D94DDF65FC}" srcOrd="5" destOrd="0" presId="urn:microsoft.com/office/officeart/2005/8/layout/list1"/>
    <dgm:cxn modelId="{186264D6-52F4-4E24-936B-C08FFEDA6A9F}" type="presParOf" srcId="{DED40A41-5A5E-4A3C-97C6-95AA5AA42105}" destId="{43E85033-E13C-4B7E-BCE6-5E85475F5E7B}" srcOrd="6" destOrd="0" presId="urn:microsoft.com/office/officeart/2005/8/layout/list1"/>
    <dgm:cxn modelId="{DB3BD597-B8E1-4CC3-B987-E708A35BA52A}" type="presParOf" srcId="{DED40A41-5A5E-4A3C-97C6-95AA5AA42105}" destId="{19CF1738-1D9C-410B-A7CD-CD0EEDBE4CD1}" srcOrd="7" destOrd="0" presId="urn:microsoft.com/office/officeart/2005/8/layout/list1"/>
    <dgm:cxn modelId="{9FB21D48-61BC-4718-A4CC-48B7DCEB2688}" type="presParOf" srcId="{DED40A41-5A5E-4A3C-97C6-95AA5AA42105}" destId="{BE8B2EA5-DC48-406D-9DBB-EFB3E09CBF76}" srcOrd="8" destOrd="0" presId="urn:microsoft.com/office/officeart/2005/8/layout/list1"/>
    <dgm:cxn modelId="{E607EC32-C98A-4B39-AD58-9CF98BA622E5}" type="presParOf" srcId="{BE8B2EA5-DC48-406D-9DBB-EFB3E09CBF76}" destId="{A517126A-BD17-42B9-BC7F-D750A5386BC7}" srcOrd="0" destOrd="0" presId="urn:microsoft.com/office/officeart/2005/8/layout/list1"/>
    <dgm:cxn modelId="{9726DC7C-1FB6-421C-BEE2-4708914393ED}" type="presParOf" srcId="{BE8B2EA5-DC48-406D-9DBB-EFB3E09CBF76}" destId="{42A6D1E3-754B-416D-B414-293ED674FDCD}" srcOrd="1" destOrd="0" presId="urn:microsoft.com/office/officeart/2005/8/layout/list1"/>
    <dgm:cxn modelId="{8891CC55-69F6-419E-ABB1-EAEF7B2714FB}" type="presParOf" srcId="{DED40A41-5A5E-4A3C-97C6-95AA5AA42105}" destId="{CAED2640-F31D-4942-AC8E-F57DAB298578}" srcOrd="9" destOrd="0" presId="urn:microsoft.com/office/officeart/2005/8/layout/list1"/>
    <dgm:cxn modelId="{9B92CFF5-FCC8-4717-81BD-36BA16B4B73A}" type="presParOf" srcId="{DED40A41-5A5E-4A3C-97C6-95AA5AA42105}" destId="{6D10E9FC-55E5-458F-9327-704552758E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1D7F0D-2CF3-48DC-BE87-4A34E71E073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C07E5A-CE6A-4E7B-B104-6878BC26BD1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4 – Sociální věci a politika zaměstnanosti</a:t>
          </a:r>
        </a:p>
      </dgm:t>
    </dgm:pt>
    <dgm:pt modelId="{C2D6F9DB-F903-4CFB-8EB0-3A6BC0E70863}" type="parTrans" cxnId="{33FD23FC-A06A-4E4D-AD2C-1A8885165BF6}">
      <dgm:prSet/>
      <dgm:spPr/>
      <dgm:t>
        <a:bodyPr/>
        <a:lstStyle/>
        <a:p>
          <a:endParaRPr lang="cs-CZ"/>
        </a:p>
      </dgm:t>
    </dgm:pt>
    <dgm:pt modelId="{62EB8430-1177-48BF-ADF7-5A53F3AE3C24}" type="sibTrans" cxnId="{33FD23FC-A06A-4E4D-AD2C-1A8885165BF6}">
      <dgm:prSet/>
      <dgm:spPr/>
      <dgm:t>
        <a:bodyPr/>
        <a:lstStyle/>
        <a:p>
          <a:endParaRPr lang="cs-CZ"/>
        </a:p>
      </dgm:t>
    </dgm:pt>
    <dgm:pt modelId="{CEE57287-71BF-4788-A920-6265168437B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6 – Všeobecná veřejná správa a služby</a:t>
          </a:r>
        </a:p>
      </dgm:t>
    </dgm:pt>
    <dgm:pt modelId="{3CD6EC0D-9F3F-424C-BA77-B792C6AAD2F9}" type="parTrans" cxnId="{177A8685-3FEF-48DB-B152-0AF88AA8C1C8}">
      <dgm:prSet/>
      <dgm:spPr/>
      <dgm:t>
        <a:bodyPr/>
        <a:lstStyle/>
        <a:p>
          <a:endParaRPr lang="cs-CZ"/>
        </a:p>
      </dgm:t>
    </dgm:pt>
    <dgm:pt modelId="{7FD12987-136A-42A8-B0CA-A1DD411703F6}" type="sibTrans" cxnId="{177A8685-3FEF-48DB-B152-0AF88AA8C1C8}">
      <dgm:prSet/>
      <dgm:spPr/>
      <dgm:t>
        <a:bodyPr/>
        <a:lstStyle/>
        <a:p>
          <a:endParaRPr lang="cs-CZ"/>
        </a:p>
      </dgm:t>
    </dgm:pt>
    <dgm:pt modelId="{7619D62C-8ABD-4509-9C25-45FC5684A23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Dávky a podpory v sociálním zabezpečení</a:t>
          </a:r>
        </a:p>
      </dgm:t>
    </dgm:pt>
    <dgm:pt modelId="{0D29A59C-DEB9-47EC-82EB-AA24BA83191E}" type="parTrans" cxnId="{16E348AB-6D30-4FB1-801E-D95DB1BF7F08}">
      <dgm:prSet/>
      <dgm:spPr/>
      <dgm:t>
        <a:bodyPr/>
        <a:lstStyle/>
        <a:p>
          <a:endParaRPr lang="cs-CZ"/>
        </a:p>
      </dgm:t>
    </dgm:pt>
    <dgm:pt modelId="{837996C9-3C82-4441-B198-8602FFF9A81D}" type="sibTrans" cxnId="{16E348AB-6D30-4FB1-801E-D95DB1BF7F08}">
      <dgm:prSet/>
      <dgm:spPr/>
      <dgm:t>
        <a:bodyPr/>
        <a:lstStyle/>
        <a:p>
          <a:endParaRPr lang="cs-CZ"/>
        </a:p>
      </dgm:t>
    </dgm:pt>
    <dgm:pt modelId="{BB6AFAAE-13FB-4EE0-A41E-43F7EECFE7C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Politika zaměstnanosti</a:t>
          </a:r>
        </a:p>
      </dgm:t>
    </dgm:pt>
    <dgm:pt modelId="{01FE2136-F26C-4C32-97B1-18EBB80A49A8}" type="parTrans" cxnId="{A9694EB8-571F-4876-BFDD-CFC6D1AF0E5F}">
      <dgm:prSet/>
      <dgm:spPr/>
      <dgm:t>
        <a:bodyPr/>
        <a:lstStyle/>
        <a:p>
          <a:endParaRPr lang="cs-CZ"/>
        </a:p>
      </dgm:t>
    </dgm:pt>
    <dgm:pt modelId="{F4153B8D-26C9-47ED-BEF5-F4478E1CCE36}" type="sibTrans" cxnId="{A9694EB8-571F-4876-BFDD-CFC6D1AF0E5F}">
      <dgm:prSet/>
      <dgm:spPr/>
      <dgm:t>
        <a:bodyPr/>
        <a:lstStyle/>
        <a:p>
          <a:endParaRPr lang="cs-CZ"/>
        </a:p>
      </dgm:t>
    </dgm:pt>
    <dgm:pt modelId="{09948354-89C1-4EDF-9016-5E7992B5DC2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Sociální služby a společné činnosti v sociálním zabezpečení a politice zaměstnanosti</a:t>
          </a:r>
        </a:p>
      </dgm:t>
    </dgm:pt>
    <dgm:pt modelId="{17C095FF-B315-40C2-9179-744290C6D8CE}" type="parTrans" cxnId="{529D441B-F0DE-4D75-9C2F-7DF4B917BBF2}">
      <dgm:prSet/>
      <dgm:spPr/>
      <dgm:t>
        <a:bodyPr/>
        <a:lstStyle/>
        <a:p>
          <a:endParaRPr lang="cs-CZ"/>
        </a:p>
      </dgm:t>
    </dgm:pt>
    <dgm:pt modelId="{AEEF3D8D-3CE0-4F08-AB73-B590CC19A60B}" type="sibTrans" cxnId="{529D441B-F0DE-4D75-9C2F-7DF4B917BBF2}">
      <dgm:prSet/>
      <dgm:spPr/>
      <dgm:t>
        <a:bodyPr/>
        <a:lstStyle/>
        <a:p>
          <a:endParaRPr lang="cs-CZ"/>
        </a:p>
      </dgm:t>
    </dgm:pt>
    <dgm:pt modelId="{13C43CF9-3281-42D1-8D79-C6CF9FD0860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Skupina 5 – Bezpečnost státu a právní ochrana</a:t>
          </a:r>
        </a:p>
      </dgm:t>
    </dgm:pt>
    <dgm:pt modelId="{B5EDE189-4A87-4309-83A2-A5411FEADC77}" type="parTrans" cxnId="{9BFC6E7B-0284-4BAB-AB24-6167F8E5C23A}">
      <dgm:prSet/>
      <dgm:spPr/>
      <dgm:t>
        <a:bodyPr/>
        <a:lstStyle/>
        <a:p>
          <a:endParaRPr lang="cs-CZ"/>
        </a:p>
      </dgm:t>
    </dgm:pt>
    <dgm:pt modelId="{C0DD1893-8CDB-4580-AB39-13DEEFF0CF77}" type="sibTrans" cxnId="{9BFC6E7B-0284-4BAB-AB24-6167F8E5C23A}">
      <dgm:prSet/>
      <dgm:spPr/>
      <dgm:t>
        <a:bodyPr/>
        <a:lstStyle/>
        <a:p>
          <a:endParaRPr lang="cs-CZ"/>
        </a:p>
      </dgm:t>
    </dgm:pt>
    <dgm:pt modelId="{19D068C0-5F00-4F44-BF8A-46C356E60C4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Obrana</a:t>
          </a:r>
        </a:p>
      </dgm:t>
    </dgm:pt>
    <dgm:pt modelId="{030BAA99-3298-4B17-9F5F-589D682A8CC6}" type="parTrans" cxnId="{BC5FBEA8-0BDD-4FCA-80F8-5948E2D2DD2F}">
      <dgm:prSet/>
      <dgm:spPr/>
      <dgm:t>
        <a:bodyPr/>
        <a:lstStyle/>
        <a:p>
          <a:endParaRPr lang="cs-CZ"/>
        </a:p>
      </dgm:t>
    </dgm:pt>
    <dgm:pt modelId="{7B8E09CE-2353-4A03-8B7D-081E8195CCDC}" type="sibTrans" cxnId="{BC5FBEA8-0BDD-4FCA-80F8-5948E2D2DD2F}">
      <dgm:prSet/>
      <dgm:spPr/>
      <dgm:t>
        <a:bodyPr/>
        <a:lstStyle/>
        <a:p>
          <a:endParaRPr lang="cs-CZ"/>
        </a:p>
      </dgm:t>
    </dgm:pt>
    <dgm:pt modelId="{D8F34A2C-B352-45A2-9D4E-B5766F3863A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Civilní připravenost na krizové stavy</a:t>
          </a:r>
        </a:p>
      </dgm:t>
    </dgm:pt>
    <dgm:pt modelId="{7CF618DA-C3C2-411E-BFF6-C933CAE5A436}" type="parTrans" cxnId="{99C60471-ADA5-4DE3-AE8F-41E5AB95C89F}">
      <dgm:prSet/>
      <dgm:spPr/>
      <dgm:t>
        <a:bodyPr/>
        <a:lstStyle/>
        <a:p>
          <a:endParaRPr lang="cs-CZ"/>
        </a:p>
      </dgm:t>
    </dgm:pt>
    <dgm:pt modelId="{6F076923-8A80-4EF3-B1F6-99076830AF22}" type="sibTrans" cxnId="{99C60471-ADA5-4DE3-AE8F-41E5AB95C89F}">
      <dgm:prSet/>
      <dgm:spPr/>
      <dgm:t>
        <a:bodyPr/>
        <a:lstStyle/>
        <a:p>
          <a:endParaRPr lang="cs-CZ"/>
        </a:p>
      </dgm:t>
    </dgm:pt>
    <dgm:pt modelId="{B782098A-E3B4-44B5-BD98-377A3F586069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Bezpečnost a veřejný pořádek</a:t>
          </a:r>
        </a:p>
      </dgm:t>
    </dgm:pt>
    <dgm:pt modelId="{E99994AD-6A4E-4708-8D20-5A7153C9A72C}" type="parTrans" cxnId="{AACD691B-4A86-40B8-9345-11E618D0D460}">
      <dgm:prSet/>
      <dgm:spPr/>
      <dgm:t>
        <a:bodyPr/>
        <a:lstStyle/>
        <a:p>
          <a:endParaRPr lang="cs-CZ"/>
        </a:p>
      </dgm:t>
    </dgm:pt>
    <dgm:pt modelId="{9FFA0ED0-8CCD-4FC3-9F08-54CD6A98A069}" type="sibTrans" cxnId="{AACD691B-4A86-40B8-9345-11E618D0D460}">
      <dgm:prSet/>
      <dgm:spPr/>
      <dgm:t>
        <a:bodyPr/>
        <a:lstStyle/>
        <a:p>
          <a:endParaRPr lang="cs-CZ"/>
        </a:p>
      </dgm:t>
    </dgm:pt>
    <dgm:pt modelId="{9657CC79-FCCF-41C9-816F-38932C1F02C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Právní ochrana</a:t>
          </a:r>
        </a:p>
      </dgm:t>
    </dgm:pt>
    <dgm:pt modelId="{96991E3A-1159-496D-8901-04759E2E443C}" type="parTrans" cxnId="{9B67F688-6995-433D-B7C7-B1C0F075D430}">
      <dgm:prSet/>
      <dgm:spPr/>
      <dgm:t>
        <a:bodyPr/>
        <a:lstStyle/>
        <a:p>
          <a:endParaRPr lang="cs-CZ"/>
        </a:p>
      </dgm:t>
    </dgm:pt>
    <dgm:pt modelId="{BA69A61B-35C4-4D5C-80F4-BEE9D60E56E9}" type="sibTrans" cxnId="{9B67F688-6995-433D-B7C7-B1C0F075D430}">
      <dgm:prSet/>
      <dgm:spPr/>
      <dgm:t>
        <a:bodyPr/>
        <a:lstStyle/>
        <a:p>
          <a:endParaRPr lang="cs-CZ"/>
        </a:p>
      </dgm:t>
    </dgm:pt>
    <dgm:pt modelId="{974B815A-FC2C-49C4-A047-20F45FF2E05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Požární ochrana a integrovaný záchranný systém</a:t>
          </a:r>
        </a:p>
      </dgm:t>
    </dgm:pt>
    <dgm:pt modelId="{53FD55D0-8377-4F27-BBDF-10D3215C21D8}" type="parTrans" cxnId="{62CB9184-AC40-40B8-AE0F-FE302BB4452C}">
      <dgm:prSet/>
      <dgm:spPr/>
      <dgm:t>
        <a:bodyPr/>
        <a:lstStyle/>
        <a:p>
          <a:endParaRPr lang="cs-CZ"/>
        </a:p>
      </dgm:t>
    </dgm:pt>
    <dgm:pt modelId="{88429A47-9C05-4C6B-B68A-5BF4C985FCCC}" type="sibTrans" cxnId="{62CB9184-AC40-40B8-AE0F-FE302BB4452C}">
      <dgm:prSet/>
      <dgm:spPr/>
      <dgm:t>
        <a:bodyPr/>
        <a:lstStyle/>
        <a:p>
          <a:endParaRPr lang="cs-CZ"/>
        </a:p>
      </dgm:t>
    </dgm:pt>
    <dgm:pt modelId="{63A0F982-6562-4718-9ABC-D0753A9F31C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moc, státní správa, územní samospráva a politické strany</a:t>
          </a:r>
        </a:p>
      </dgm:t>
    </dgm:pt>
    <dgm:pt modelId="{242383C6-C69E-4E75-BAE3-FF69EEE0B758}" type="parTrans" cxnId="{737EA300-9B50-4338-A881-377F0609A3B7}">
      <dgm:prSet/>
      <dgm:spPr/>
      <dgm:t>
        <a:bodyPr/>
        <a:lstStyle/>
        <a:p>
          <a:endParaRPr lang="cs-CZ"/>
        </a:p>
      </dgm:t>
    </dgm:pt>
    <dgm:pt modelId="{4BE5C2B0-1E6C-454E-87AC-78DABAD95A08}" type="sibTrans" cxnId="{737EA300-9B50-4338-A881-377F0609A3B7}">
      <dgm:prSet/>
      <dgm:spPr/>
      <dgm:t>
        <a:bodyPr/>
        <a:lstStyle/>
        <a:p>
          <a:endParaRPr lang="cs-CZ"/>
        </a:p>
      </dgm:t>
    </dgm:pt>
    <dgm:pt modelId="{30CA7EBF-CBA4-4756-A644-B3B1E254427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Jiné veřejné služby a činnosti</a:t>
          </a:r>
        </a:p>
      </dgm:t>
    </dgm:pt>
    <dgm:pt modelId="{7C62D685-B52C-4BDE-B207-72E2F4164D89}" type="parTrans" cxnId="{43AEFED1-7710-43F3-82C6-890D8CF6F19D}">
      <dgm:prSet/>
      <dgm:spPr/>
      <dgm:t>
        <a:bodyPr/>
        <a:lstStyle/>
        <a:p>
          <a:endParaRPr lang="cs-CZ"/>
        </a:p>
      </dgm:t>
    </dgm:pt>
    <dgm:pt modelId="{7FDBE5A2-8BC0-4689-BBF3-F5E9ED81203A}" type="sibTrans" cxnId="{43AEFED1-7710-43F3-82C6-890D8CF6F19D}">
      <dgm:prSet/>
      <dgm:spPr/>
      <dgm:t>
        <a:bodyPr/>
        <a:lstStyle/>
        <a:p>
          <a:endParaRPr lang="cs-CZ"/>
        </a:p>
      </dgm:t>
    </dgm:pt>
    <dgm:pt modelId="{31E4E366-8711-4D95-9734-3083BDAD0F16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Finanční operace</a:t>
          </a:r>
        </a:p>
      </dgm:t>
    </dgm:pt>
    <dgm:pt modelId="{350C335E-4788-40A9-B25D-807222B4032E}" type="parTrans" cxnId="{39E7E8C4-4529-448D-8920-254B63B6BDAC}">
      <dgm:prSet/>
      <dgm:spPr/>
      <dgm:t>
        <a:bodyPr/>
        <a:lstStyle/>
        <a:p>
          <a:endParaRPr lang="cs-CZ"/>
        </a:p>
      </dgm:t>
    </dgm:pt>
    <dgm:pt modelId="{34477CB5-7260-4CA2-87CA-F8D721F5A1AB}" type="sibTrans" cxnId="{39E7E8C4-4529-448D-8920-254B63B6BDAC}">
      <dgm:prSet/>
      <dgm:spPr/>
      <dgm:t>
        <a:bodyPr/>
        <a:lstStyle/>
        <a:p>
          <a:endParaRPr lang="cs-CZ"/>
        </a:p>
      </dgm:t>
    </dgm:pt>
    <dgm:pt modelId="{53C55739-AAE1-4989-8030-6665CD978E3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činnosti</a:t>
          </a:r>
        </a:p>
      </dgm:t>
    </dgm:pt>
    <dgm:pt modelId="{DDC713E1-68FA-438C-8E7F-2A8F669A7F3F}" type="parTrans" cxnId="{C737B58E-6B70-4EB8-B239-4E204898D5DF}">
      <dgm:prSet/>
      <dgm:spPr/>
      <dgm:t>
        <a:bodyPr/>
        <a:lstStyle/>
        <a:p>
          <a:endParaRPr lang="cs-CZ"/>
        </a:p>
      </dgm:t>
    </dgm:pt>
    <dgm:pt modelId="{78A8EB60-77E2-437D-9C2E-86BBBEEBE4C8}" type="sibTrans" cxnId="{C737B58E-6B70-4EB8-B239-4E204898D5DF}">
      <dgm:prSet/>
      <dgm:spPr/>
      <dgm:t>
        <a:bodyPr/>
        <a:lstStyle/>
        <a:p>
          <a:endParaRPr lang="cs-CZ"/>
        </a:p>
      </dgm:t>
    </dgm:pt>
    <dgm:pt modelId="{DED40A41-5A5E-4A3C-97C6-95AA5AA42105}" type="pres">
      <dgm:prSet presAssocID="{991D7F0D-2CF3-48DC-BE87-4A34E71E073E}" presName="linear" presStyleCnt="0">
        <dgm:presLayoutVars>
          <dgm:dir/>
          <dgm:animLvl val="lvl"/>
          <dgm:resizeHandles val="exact"/>
        </dgm:presLayoutVars>
      </dgm:prSet>
      <dgm:spPr/>
    </dgm:pt>
    <dgm:pt modelId="{16F02965-F523-440E-A648-9B49708BD664}" type="pres">
      <dgm:prSet presAssocID="{DCC07E5A-CE6A-4E7B-B104-6878BC26BD16}" presName="parentLin" presStyleCnt="0"/>
      <dgm:spPr/>
    </dgm:pt>
    <dgm:pt modelId="{4912F6E6-8C57-44B3-A06F-D01C6DC00CDF}" type="pres">
      <dgm:prSet presAssocID="{DCC07E5A-CE6A-4E7B-B104-6878BC26BD16}" presName="parentLeftMargin" presStyleLbl="node1" presStyleIdx="0" presStyleCnt="3"/>
      <dgm:spPr/>
    </dgm:pt>
    <dgm:pt modelId="{D53EC914-4FF9-4D7F-BB6B-8C9BC118D701}" type="pres">
      <dgm:prSet presAssocID="{DCC07E5A-CE6A-4E7B-B104-6878BC26BD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93AF993-9761-4A05-B993-8C0C2B9C757A}" type="pres">
      <dgm:prSet presAssocID="{DCC07E5A-CE6A-4E7B-B104-6878BC26BD16}" presName="negativeSpace" presStyleCnt="0"/>
      <dgm:spPr/>
    </dgm:pt>
    <dgm:pt modelId="{3D12E6E2-F507-4FE3-ABDD-23BC9054EE68}" type="pres">
      <dgm:prSet presAssocID="{DCC07E5A-CE6A-4E7B-B104-6878BC26BD16}" presName="childText" presStyleLbl="conFgAcc1" presStyleIdx="0" presStyleCnt="3">
        <dgm:presLayoutVars>
          <dgm:bulletEnabled val="1"/>
        </dgm:presLayoutVars>
      </dgm:prSet>
      <dgm:spPr/>
    </dgm:pt>
    <dgm:pt modelId="{E990A0FA-7367-4022-986E-E68C53B0B346}" type="pres">
      <dgm:prSet presAssocID="{62EB8430-1177-48BF-ADF7-5A53F3AE3C24}" presName="spaceBetweenRectangles" presStyleCnt="0"/>
      <dgm:spPr/>
    </dgm:pt>
    <dgm:pt modelId="{2E8253E2-07FE-4725-AF97-3E4AF31A4AD2}" type="pres">
      <dgm:prSet presAssocID="{13C43CF9-3281-42D1-8D79-C6CF9FD08607}" presName="parentLin" presStyleCnt="0"/>
      <dgm:spPr/>
    </dgm:pt>
    <dgm:pt modelId="{3E58D0D7-4313-46C5-9AD3-79531610D9E3}" type="pres">
      <dgm:prSet presAssocID="{13C43CF9-3281-42D1-8D79-C6CF9FD08607}" presName="parentLeftMargin" presStyleLbl="node1" presStyleIdx="0" presStyleCnt="3"/>
      <dgm:spPr/>
    </dgm:pt>
    <dgm:pt modelId="{C59F84EB-104D-4B3D-B7A7-3881383DE40A}" type="pres">
      <dgm:prSet presAssocID="{13C43CF9-3281-42D1-8D79-C6CF9FD086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D07EC49-986C-4840-A151-0136938E0E8E}" type="pres">
      <dgm:prSet presAssocID="{13C43CF9-3281-42D1-8D79-C6CF9FD08607}" presName="negativeSpace" presStyleCnt="0"/>
      <dgm:spPr/>
    </dgm:pt>
    <dgm:pt modelId="{E255DC61-6BCA-4918-9C2A-7F0D45929DC1}" type="pres">
      <dgm:prSet presAssocID="{13C43CF9-3281-42D1-8D79-C6CF9FD08607}" presName="childText" presStyleLbl="conFgAcc1" presStyleIdx="1" presStyleCnt="3">
        <dgm:presLayoutVars>
          <dgm:bulletEnabled val="1"/>
        </dgm:presLayoutVars>
      </dgm:prSet>
      <dgm:spPr/>
    </dgm:pt>
    <dgm:pt modelId="{C3D169F1-3539-4360-A43D-333CFFA4D13D}" type="pres">
      <dgm:prSet presAssocID="{C0DD1893-8CDB-4580-AB39-13DEEFF0CF77}" presName="spaceBetweenRectangles" presStyleCnt="0"/>
      <dgm:spPr/>
    </dgm:pt>
    <dgm:pt modelId="{302BE055-90AF-493C-9F2B-EB739E48970A}" type="pres">
      <dgm:prSet presAssocID="{CEE57287-71BF-4788-A920-6265168437B6}" presName="parentLin" presStyleCnt="0"/>
      <dgm:spPr/>
    </dgm:pt>
    <dgm:pt modelId="{EB0C8D6C-5475-4E0D-8D08-8220249D2725}" type="pres">
      <dgm:prSet presAssocID="{CEE57287-71BF-4788-A920-6265168437B6}" presName="parentLeftMargin" presStyleLbl="node1" presStyleIdx="1" presStyleCnt="3"/>
      <dgm:spPr/>
    </dgm:pt>
    <dgm:pt modelId="{B12A0671-DD99-4A65-B7FD-88997D793E49}" type="pres">
      <dgm:prSet presAssocID="{CEE57287-71BF-4788-A920-6265168437B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6CCD66D-0DAA-43AC-9948-58875ECE5DA4}" type="pres">
      <dgm:prSet presAssocID="{CEE57287-71BF-4788-A920-6265168437B6}" presName="negativeSpace" presStyleCnt="0"/>
      <dgm:spPr/>
    </dgm:pt>
    <dgm:pt modelId="{F42C9CEB-4DF7-4B9E-8DA3-AE3DA64A46AF}" type="pres">
      <dgm:prSet presAssocID="{CEE57287-71BF-4788-A920-6265168437B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37EA300-9B50-4338-A881-377F0609A3B7}" srcId="{CEE57287-71BF-4788-A920-6265168437B6}" destId="{63A0F982-6562-4718-9ABC-D0753A9F31C6}" srcOrd="0" destOrd="0" parTransId="{242383C6-C69E-4E75-BAE3-FF69EEE0B758}" sibTransId="{4BE5C2B0-1E6C-454E-87AC-78DABAD95A08}"/>
    <dgm:cxn modelId="{C64F3317-75EB-411F-85FD-31F552BA5100}" type="presOf" srcId="{CEE57287-71BF-4788-A920-6265168437B6}" destId="{B12A0671-DD99-4A65-B7FD-88997D793E49}" srcOrd="1" destOrd="0" presId="urn:microsoft.com/office/officeart/2005/8/layout/list1"/>
    <dgm:cxn modelId="{529D441B-F0DE-4D75-9C2F-7DF4B917BBF2}" srcId="{DCC07E5A-CE6A-4E7B-B104-6878BC26BD16}" destId="{09948354-89C1-4EDF-9016-5E7992B5DC25}" srcOrd="2" destOrd="0" parTransId="{17C095FF-B315-40C2-9179-744290C6D8CE}" sibTransId="{AEEF3D8D-3CE0-4F08-AB73-B590CC19A60B}"/>
    <dgm:cxn modelId="{AACD691B-4A86-40B8-9345-11E618D0D460}" srcId="{13C43CF9-3281-42D1-8D79-C6CF9FD08607}" destId="{B782098A-E3B4-44B5-BD98-377A3F586069}" srcOrd="2" destOrd="0" parTransId="{E99994AD-6A4E-4708-8D20-5A7153C9A72C}" sibTransId="{9FFA0ED0-8CCD-4FC3-9F08-54CD6A98A069}"/>
    <dgm:cxn modelId="{0FB6FE1F-CB06-459B-A592-0D97A35A0C41}" type="presOf" srcId="{DCC07E5A-CE6A-4E7B-B104-6878BC26BD16}" destId="{D53EC914-4FF9-4D7F-BB6B-8C9BC118D701}" srcOrd="1" destOrd="0" presId="urn:microsoft.com/office/officeart/2005/8/layout/list1"/>
    <dgm:cxn modelId="{B7A41325-3D2C-4551-8C0F-B399FCB720DF}" type="presOf" srcId="{19D068C0-5F00-4F44-BF8A-46C356E60C49}" destId="{E255DC61-6BCA-4918-9C2A-7F0D45929DC1}" srcOrd="0" destOrd="0" presId="urn:microsoft.com/office/officeart/2005/8/layout/list1"/>
    <dgm:cxn modelId="{66B72E2B-0E41-4282-9876-C9149DD713B5}" type="presOf" srcId="{D8F34A2C-B352-45A2-9D4E-B5766F3863A5}" destId="{E255DC61-6BCA-4918-9C2A-7F0D45929DC1}" srcOrd="0" destOrd="1" presId="urn:microsoft.com/office/officeart/2005/8/layout/list1"/>
    <dgm:cxn modelId="{BB245E5C-E6CE-4DC9-852B-77A9F50111A2}" type="presOf" srcId="{31E4E366-8711-4D95-9734-3083BDAD0F16}" destId="{F42C9CEB-4DF7-4B9E-8DA3-AE3DA64A46AF}" srcOrd="0" destOrd="2" presId="urn:microsoft.com/office/officeart/2005/8/layout/list1"/>
    <dgm:cxn modelId="{E75C9164-8F31-4E87-9B43-D6E2754057FA}" type="presOf" srcId="{7619D62C-8ABD-4509-9C25-45FC5684A231}" destId="{3D12E6E2-F507-4FE3-ABDD-23BC9054EE68}" srcOrd="0" destOrd="0" presId="urn:microsoft.com/office/officeart/2005/8/layout/list1"/>
    <dgm:cxn modelId="{C3CA834F-0207-4153-87CB-E74BC7169634}" type="presOf" srcId="{CEE57287-71BF-4788-A920-6265168437B6}" destId="{EB0C8D6C-5475-4E0D-8D08-8220249D2725}" srcOrd="0" destOrd="0" presId="urn:microsoft.com/office/officeart/2005/8/layout/list1"/>
    <dgm:cxn modelId="{8AD00770-D7FA-4F95-B071-E2BC38C0754C}" type="presOf" srcId="{9657CC79-FCCF-41C9-816F-38932C1F02C7}" destId="{E255DC61-6BCA-4918-9C2A-7F0D45929DC1}" srcOrd="0" destOrd="3" presId="urn:microsoft.com/office/officeart/2005/8/layout/list1"/>
    <dgm:cxn modelId="{99C60471-ADA5-4DE3-AE8F-41E5AB95C89F}" srcId="{13C43CF9-3281-42D1-8D79-C6CF9FD08607}" destId="{D8F34A2C-B352-45A2-9D4E-B5766F3863A5}" srcOrd="1" destOrd="0" parTransId="{7CF618DA-C3C2-411E-BFF6-C933CAE5A436}" sibTransId="{6F076923-8A80-4EF3-B1F6-99076830AF22}"/>
    <dgm:cxn modelId="{02166651-A41E-46EF-AC1B-DEB1BBD81AC4}" type="presOf" srcId="{63A0F982-6562-4718-9ABC-D0753A9F31C6}" destId="{F42C9CEB-4DF7-4B9E-8DA3-AE3DA64A46AF}" srcOrd="0" destOrd="0" presId="urn:microsoft.com/office/officeart/2005/8/layout/list1"/>
    <dgm:cxn modelId="{364D7472-434E-40E3-8B8D-CCA792E4DB23}" type="presOf" srcId="{991D7F0D-2CF3-48DC-BE87-4A34E71E073E}" destId="{DED40A41-5A5E-4A3C-97C6-95AA5AA42105}" srcOrd="0" destOrd="0" presId="urn:microsoft.com/office/officeart/2005/8/layout/list1"/>
    <dgm:cxn modelId="{9BFC6E7B-0284-4BAB-AB24-6167F8E5C23A}" srcId="{991D7F0D-2CF3-48DC-BE87-4A34E71E073E}" destId="{13C43CF9-3281-42D1-8D79-C6CF9FD08607}" srcOrd="1" destOrd="0" parTransId="{B5EDE189-4A87-4309-83A2-A5411FEADC77}" sibTransId="{C0DD1893-8CDB-4580-AB39-13DEEFF0CF77}"/>
    <dgm:cxn modelId="{56F3CC81-C21F-4728-8AB6-CF8A78F27C6C}" type="presOf" srcId="{13C43CF9-3281-42D1-8D79-C6CF9FD08607}" destId="{C59F84EB-104D-4B3D-B7A7-3881383DE40A}" srcOrd="1" destOrd="0" presId="urn:microsoft.com/office/officeart/2005/8/layout/list1"/>
    <dgm:cxn modelId="{62CB9184-AC40-40B8-AE0F-FE302BB4452C}" srcId="{13C43CF9-3281-42D1-8D79-C6CF9FD08607}" destId="{974B815A-FC2C-49C4-A047-20F45FF2E05D}" srcOrd="4" destOrd="0" parTransId="{53FD55D0-8377-4F27-BBDF-10D3215C21D8}" sibTransId="{88429A47-9C05-4C6B-B68A-5BF4C985FCCC}"/>
    <dgm:cxn modelId="{177A8685-3FEF-48DB-B152-0AF88AA8C1C8}" srcId="{991D7F0D-2CF3-48DC-BE87-4A34E71E073E}" destId="{CEE57287-71BF-4788-A920-6265168437B6}" srcOrd="2" destOrd="0" parTransId="{3CD6EC0D-9F3F-424C-BA77-B792C6AAD2F9}" sibTransId="{7FD12987-136A-42A8-B0CA-A1DD411703F6}"/>
    <dgm:cxn modelId="{9B67F688-6995-433D-B7C7-B1C0F075D430}" srcId="{13C43CF9-3281-42D1-8D79-C6CF9FD08607}" destId="{9657CC79-FCCF-41C9-816F-38932C1F02C7}" srcOrd="3" destOrd="0" parTransId="{96991E3A-1159-496D-8901-04759E2E443C}" sibTransId="{BA69A61B-35C4-4D5C-80F4-BEE9D60E56E9}"/>
    <dgm:cxn modelId="{C737B58E-6B70-4EB8-B239-4E204898D5DF}" srcId="{CEE57287-71BF-4788-A920-6265168437B6}" destId="{53C55739-AAE1-4989-8030-6665CD978E3B}" srcOrd="3" destOrd="0" parTransId="{DDC713E1-68FA-438C-8E7F-2A8F669A7F3F}" sibTransId="{78A8EB60-77E2-437D-9C2E-86BBBEEBE4C8}"/>
    <dgm:cxn modelId="{2D29818F-66C9-44C0-B659-054252303E32}" type="presOf" srcId="{DCC07E5A-CE6A-4E7B-B104-6878BC26BD16}" destId="{4912F6E6-8C57-44B3-A06F-D01C6DC00CDF}" srcOrd="0" destOrd="0" presId="urn:microsoft.com/office/officeart/2005/8/layout/list1"/>
    <dgm:cxn modelId="{CD230E93-8C5C-435F-8FCD-942323D8BB56}" type="presOf" srcId="{974B815A-FC2C-49C4-A047-20F45FF2E05D}" destId="{E255DC61-6BCA-4918-9C2A-7F0D45929DC1}" srcOrd="0" destOrd="4" presId="urn:microsoft.com/office/officeart/2005/8/layout/list1"/>
    <dgm:cxn modelId="{252CA8A8-12AB-48CF-BB62-0F115B2BAE5C}" type="presOf" srcId="{30CA7EBF-CBA4-4756-A644-B3B1E254427A}" destId="{F42C9CEB-4DF7-4B9E-8DA3-AE3DA64A46AF}" srcOrd="0" destOrd="1" presId="urn:microsoft.com/office/officeart/2005/8/layout/list1"/>
    <dgm:cxn modelId="{BC5FBEA8-0BDD-4FCA-80F8-5948E2D2DD2F}" srcId="{13C43CF9-3281-42D1-8D79-C6CF9FD08607}" destId="{19D068C0-5F00-4F44-BF8A-46C356E60C49}" srcOrd="0" destOrd="0" parTransId="{030BAA99-3298-4B17-9F5F-589D682A8CC6}" sibTransId="{7B8E09CE-2353-4A03-8B7D-081E8195CCDC}"/>
    <dgm:cxn modelId="{16E348AB-6D30-4FB1-801E-D95DB1BF7F08}" srcId="{DCC07E5A-CE6A-4E7B-B104-6878BC26BD16}" destId="{7619D62C-8ABD-4509-9C25-45FC5684A231}" srcOrd="0" destOrd="0" parTransId="{0D29A59C-DEB9-47EC-82EB-AA24BA83191E}" sibTransId="{837996C9-3C82-4441-B198-8602FFF9A81D}"/>
    <dgm:cxn modelId="{C44F9DAD-8DDA-4A1C-90DF-790DD3951661}" type="presOf" srcId="{13C43CF9-3281-42D1-8D79-C6CF9FD08607}" destId="{3E58D0D7-4313-46C5-9AD3-79531610D9E3}" srcOrd="0" destOrd="0" presId="urn:microsoft.com/office/officeart/2005/8/layout/list1"/>
    <dgm:cxn modelId="{A9694EB8-571F-4876-BFDD-CFC6D1AF0E5F}" srcId="{DCC07E5A-CE6A-4E7B-B104-6878BC26BD16}" destId="{BB6AFAAE-13FB-4EE0-A41E-43F7EECFE7C2}" srcOrd="1" destOrd="0" parTransId="{01FE2136-F26C-4C32-97B1-18EBB80A49A8}" sibTransId="{F4153B8D-26C9-47ED-BEF5-F4478E1CCE36}"/>
    <dgm:cxn modelId="{39E7E8C4-4529-448D-8920-254B63B6BDAC}" srcId="{CEE57287-71BF-4788-A920-6265168437B6}" destId="{31E4E366-8711-4D95-9734-3083BDAD0F16}" srcOrd="2" destOrd="0" parTransId="{350C335E-4788-40A9-B25D-807222B4032E}" sibTransId="{34477CB5-7260-4CA2-87CA-F8D721F5A1AB}"/>
    <dgm:cxn modelId="{43AEFED1-7710-43F3-82C6-890D8CF6F19D}" srcId="{CEE57287-71BF-4788-A920-6265168437B6}" destId="{30CA7EBF-CBA4-4756-A644-B3B1E254427A}" srcOrd="1" destOrd="0" parTransId="{7C62D685-B52C-4BDE-B207-72E2F4164D89}" sibTransId="{7FDBE5A2-8BC0-4689-BBF3-F5E9ED81203A}"/>
    <dgm:cxn modelId="{3184CFEE-C4D6-45E3-B290-3729EC3A6D38}" type="presOf" srcId="{B782098A-E3B4-44B5-BD98-377A3F586069}" destId="{E255DC61-6BCA-4918-9C2A-7F0D45929DC1}" srcOrd="0" destOrd="2" presId="urn:microsoft.com/office/officeart/2005/8/layout/list1"/>
    <dgm:cxn modelId="{94722DF2-9662-421B-A4D6-AC7EE46A1A58}" type="presOf" srcId="{BB6AFAAE-13FB-4EE0-A41E-43F7EECFE7C2}" destId="{3D12E6E2-F507-4FE3-ABDD-23BC9054EE68}" srcOrd="0" destOrd="1" presId="urn:microsoft.com/office/officeart/2005/8/layout/list1"/>
    <dgm:cxn modelId="{33FD23FC-A06A-4E4D-AD2C-1A8885165BF6}" srcId="{991D7F0D-2CF3-48DC-BE87-4A34E71E073E}" destId="{DCC07E5A-CE6A-4E7B-B104-6878BC26BD16}" srcOrd="0" destOrd="0" parTransId="{C2D6F9DB-F903-4CFB-8EB0-3A6BC0E70863}" sibTransId="{62EB8430-1177-48BF-ADF7-5A53F3AE3C24}"/>
    <dgm:cxn modelId="{6F3F63FD-6C72-4632-AF83-AEA9A677E3AE}" type="presOf" srcId="{53C55739-AAE1-4989-8030-6665CD978E3B}" destId="{F42C9CEB-4DF7-4B9E-8DA3-AE3DA64A46AF}" srcOrd="0" destOrd="3" presId="urn:microsoft.com/office/officeart/2005/8/layout/list1"/>
    <dgm:cxn modelId="{45694FFE-B712-40C7-B1AF-00D3F85DF77C}" type="presOf" srcId="{09948354-89C1-4EDF-9016-5E7992B5DC25}" destId="{3D12E6E2-F507-4FE3-ABDD-23BC9054EE68}" srcOrd="0" destOrd="2" presId="urn:microsoft.com/office/officeart/2005/8/layout/list1"/>
    <dgm:cxn modelId="{75096819-2851-445F-BC3B-E63726D6DD30}" type="presParOf" srcId="{DED40A41-5A5E-4A3C-97C6-95AA5AA42105}" destId="{16F02965-F523-440E-A648-9B49708BD664}" srcOrd="0" destOrd="0" presId="urn:microsoft.com/office/officeart/2005/8/layout/list1"/>
    <dgm:cxn modelId="{E7646861-4A7C-419B-8BFB-865DED4D52D7}" type="presParOf" srcId="{16F02965-F523-440E-A648-9B49708BD664}" destId="{4912F6E6-8C57-44B3-A06F-D01C6DC00CDF}" srcOrd="0" destOrd="0" presId="urn:microsoft.com/office/officeart/2005/8/layout/list1"/>
    <dgm:cxn modelId="{C7517ACB-ADBF-40B0-9D76-3F568B014247}" type="presParOf" srcId="{16F02965-F523-440E-A648-9B49708BD664}" destId="{D53EC914-4FF9-4D7F-BB6B-8C9BC118D701}" srcOrd="1" destOrd="0" presId="urn:microsoft.com/office/officeart/2005/8/layout/list1"/>
    <dgm:cxn modelId="{9E6C7B04-2806-40F1-BE77-855870CEA11D}" type="presParOf" srcId="{DED40A41-5A5E-4A3C-97C6-95AA5AA42105}" destId="{493AF993-9761-4A05-B993-8C0C2B9C757A}" srcOrd="1" destOrd="0" presId="urn:microsoft.com/office/officeart/2005/8/layout/list1"/>
    <dgm:cxn modelId="{14E8476B-0078-45DC-B33A-65715ECD21AF}" type="presParOf" srcId="{DED40A41-5A5E-4A3C-97C6-95AA5AA42105}" destId="{3D12E6E2-F507-4FE3-ABDD-23BC9054EE68}" srcOrd="2" destOrd="0" presId="urn:microsoft.com/office/officeart/2005/8/layout/list1"/>
    <dgm:cxn modelId="{E02FA5D1-0986-475B-A226-329ACA098A96}" type="presParOf" srcId="{DED40A41-5A5E-4A3C-97C6-95AA5AA42105}" destId="{E990A0FA-7367-4022-986E-E68C53B0B346}" srcOrd="3" destOrd="0" presId="urn:microsoft.com/office/officeart/2005/8/layout/list1"/>
    <dgm:cxn modelId="{D7887B5D-57AD-4041-AC40-BEF7F7887B64}" type="presParOf" srcId="{DED40A41-5A5E-4A3C-97C6-95AA5AA42105}" destId="{2E8253E2-07FE-4725-AF97-3E4AF31A4AD2}" srcOrd="4" destOrd="0" presId="urn:microsoft.com/office/officeart/2005/8/layout/list1"/>
    <dgm:cxn modelId="{0F503CFB-4430-4FBD-AA69-E4941D480E58}" type="presParOf" srcId="{2E8253E2-07FE-4725-AF97-3E4AF31A4AD2}" destId="{3E58D0D7-4313-46C5-9AD3-79531610D9E3}" srcOrd="0" destOrd="0" presId="urn:microsoft.com/office/officeart/2005/8/layout/list1"/>
    <dgm:cxn modelId="{F9F4DA08-B3E5-4ECF-81E9-610EE23006C8}" type="presParOf" srcId="{2E8253E2-07FE-4725-AF97-3E4AF31A4AD2}" destId="{C59F84EB-104D-4B3D-B7A7-3881383DE40A}" srcOrd="1" destOrd="0" presId="urn:microsoft.com/office/officeart/2005/8/layout/list1"/>
    <dgm:cxn modelId="{6845F5C6-5DD6-4CE2-A738-3D27B97B4ED3}" type="presParOf" srcId="{DED40A41-5A5E-4A3C-97C6-95AA5AA42105}" destId="{2D07EC49-986C-4840-A151-0136938E0E8E}" srcOrd="5" destOrd="0" presId="urn:microsoft.com/office/officeart/2005/8/layout/list1"/>
    <dgm:cxn modelId="{47C4B91B-1006-4C83-9C43-6EB6E84B3AEE}" type="presParOf" srcId="{DED40A41-5A5E-4A3C-97C6-95AA5AA42105}" destId="{E255DC61-6BCA-4918-9C2A-7F0D45929DC1}" srcOrd="6" destOrd="0" presId="urn:microsoft.com/office/officeart/2005/8/layout/list1"/>
    <dgm:cxn modelId="{67628636-62D9-410E-A7E5-B978D71E8BE9}" type="presParOf" srcId="{DED40A41-5A5E-4A3C-97C6-95AA5AA42105}" destId="{C3D169F1-3539-4360-A43D-333CFFA4D13D}" srcOrd="7" destOrd="0" presId="urn:microsoft.com/office/officeart/2005/8/layout/list1"/>
    <dgm:cxn modelId="{1B22E13C-4DE5-455A-955A-C4EDBF94F684}" type="presParOf" srcId="{DED40A41-5A5E-4A3C-97C6-95AA5AA42105}" destId="{302BE055-90AF-493C-9F2B-EB739E48970A}" srcOrd="8" destOrd="0" presId="urn:microsoft.com/office/officeart/2005/8/layout/list1"/>
    <dgm:cxn modelId="{554AAEEA-3435-4B95-BF28-066CDE7E0E78}" type="presParOf" srcId="{302BE055-90AF-493C-9F2B-EB739E48970A}" destId="{EB0C8D6C-5475-4E0D-8D08-8220249D2725}" srcOrd="0" destOrd="0" presId="urn:microsoft.com/office/officeart/2005/8/layout/list1"/>
    <dgm:cxn modelId="{47CD3D09-99BE-48CE-A072-3E53E8A2589F}" type="presParOf" srcId="{302BE055-90AF-493C-9F2B-EB739E48970A}" destId="{B12A0671-DD99-4A65-B7FD-88997D793E49}" srcOrd="1" destOrd="0" presId="urn:microsoft.com/office/officeart/2005/8/layout/list1"/>
    <dgm:cxn modelId="{4F56979F-8BB9-4081-B3E5-0EFD11D4E13E}" type="presParOf" srcId="{DED40A41-5A5E-4A3C-97C6-95AA5AA42105}" destId="{B6CCD66D-0DAA-43AC-9948-58875ECE5DA4}" srcOrd="9" destOrd="0" presId="urn:microsoft.com/office/officeart/2005/8/layout/list1"/>
    <dgm:cxn modelId="{C8F73AB2-EBA5-4698-A59C-5293B96E581B}" type="presParOf" srcId="{DED40A41-5A5E-4A3C-97C6-95AA5AA42105}" destId="{F42C9CEB-4DF7-4B9E-8DA3-AE3DA64A46A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796922-A3C5-4D01-A6E9-92C3582B2639}" type="doc">
      <dgm:prSet loTypeId="urn:microsoft.com/office/officeart/2005/8/layout/hierarchy2" loCatId="hierarchy" qsTypeId="urn:microsoft.com/office/officeart/2005/8/quickstyle/simple1#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B5C8B0-8152-4B98-8458-1CC5F8272A0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Rozpočtové jednotky státu</a:t>
          </a:r>
        </a:p>
      </dgm:t>
    </dgm:pt>
    <dgm:pt modelId="{0F0854F0-E484-42E2-B226-60A6E8D70CDC}" type="parTrans" cxnId="{7DB9D5C1-35D8-4326-A1E4-ACD134B4B2DD}">
      <dgm:prSet/>
      <dgm:spPr/>
      <dgm:t>
        <a:bodyPr/>
        <a:lstStyle/>
        <a:p>
          <a:endParaRPr lang="cs-CZ"/>
        </a:p>
      </dgm:t>
    </dgm:pt>
    <dgm:pt modelId="{7E935338-ECCA-430F-9722-68541D6256B9}" type="sibTrans" cxnId="{7DB9D5C1-35D8-4326-A1E4-ACD134B4B2DD}">
      <dgm:prSet/>
      <dgm:spPr/>
      <dgm:t>
        <a:bodyPr/>
        <a:lstStyle/>
        <a:p>
          <a:endParaRPr lang="cs-CZ"/>
        </a:p>
      </dgm:t>
    </dgm:pt>
    <dgm:pt modelId="{AC6A69DB-3148-478B-9A5D-4CC3575DC65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organizační složky státu</a:t>
          </a:r>
        </a:p>
      </dgm:t>
    </dgm:pt>
    <dgm:pt modelId="{1245DD91-B7D1-4871-A750-B26AF55A840D}" type="parTrans" cxnId="{227B8095-B671-45C7-895B-81B875843546}">
      <dgm:prSet/>
      <dgm:spPr/>
      <dgm:t>
        <a:bodyPr/>
        <a:lstStyle/>
        <a:p>
          <a:endParaRPr lang="cs-CZ"/>
        </a:p>
      </dgm:t>
    </dgm:pt>
    <dgm:pt modelId="{4ABA1F8A-C4F9-4F1B-82A4-FFA14F6333E7}" type="sibTrans" cxnId="{227B8095-B671-45C7-895B-81B875843546}">
      <dgm:prSet/>
      <dgm:spPr/>
      <dgm:t>
        <a:bodyPr/>
        <a:lstStyle/>
        <a:p>
          <a:endParaRPr lang="cs-CZ"/>
        </a:p>
      </dgm:t>
    </dgm:pt>
    <dgm:pt modelId="{16EA7E9D-F0CF-4BA2-8F39-4A01EC74549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příspěvkové organizace</a:t>
          </a:r>
        </a:p>
      </dgm:t>
    </dgm:pt>
    <dgm:pt modelId="{B9B041E0-530B-4F50-ABA8-65A33E4072F0}" type="parTrans" cxnId="{1CC331A6-C063-4B16-B32A-305B6B6D4C9C}">
      <dgm:prSet/>
      <dgm:spPr/>
      <dgm:t>
        <a:bodyPr/>
        <a:lstStyle/>
        <a:p>
          <a:endParaRPr lang="cs-CZ"/>
        </a:p>
      </dgm:t>
    </dgm:pt>
    <dgm:pt modelId="{66828559-8643-4907-9CCB-DF08050CAC58}" type="sibTrans" cxnId="{1CC331A6-C063-4B16-B32A-305B6B6D4C9C}">
      <dgm:prSet/>
      <dgm:spPr/>
      <dgm:t>
        <a:bodyPr/>
        <a:lstStyle/>
        <a:p>
          <a:endParaRPr lang="cs-CZ"/>
        </a:p>
      </dgm:t>
    </dgm:pt>
    <dgm:pt modelId="{37554492-94C9-407B-B236-D3EC30E7347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fondy</a:t>
          </a:r>
        </a:p>
      </dgm:t>
    </dgm:pt>
    <dgm:pt modelId="{3A4EB42B-6DE1-47E2-871B-BCA4688CDEF4}" type="parTrans" cxnId="{B4745106-1208-4126-8E1E-9D7ED8A8DAD4}">
      <dgm:prSet/>
      <dgm:spPr/>
      <dgm:t>
        <a:bodyPr/>
        <a:lstStyle/>
        <a:p>
          <a:endParaRPr lang="cs-CZ"/>
        </a:p>
      </dgm:t>
    </dgm:pt>
    <dgm:pt modelId="{664A5FBB-2D04-4537-925C-19EF801A0FDF}" type="sibTrans" cxnId="{B4745106-1208-4126-8E1E-9D7ED8A8DAD4}">
      <dgm:prSet/>
      <dgm:spPr/>
      <dgm:t>
        <a:bodyPr/>
        <a:lstStyle/>
        <a:p>
          <a:endParaRPr lang="cs-CZ"/>
        </a:p>
      </dgm:t>
    </dgm:pt>
    <dgm:pt modelId="{18E546E6-3427-473C-BDF6-ED54540D422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veřejné výzkumné instituce</a:t>
          </a:r>
        </a:p>
      </dgm:t>
    </dgm:pt>
    <dgm:pt modelId="{289CA264-E095-48A6-8472-25041EEBAE5B}" type="parTrans" cxnId="{99A61FB2-9986-4FD7-BBEE-8F2C80501E33}">
      <dgm:prSet/>
      <dgm:spPr/>
      <dgm:t>
        <a:bodyPr/>
        <a:lstStyle/>
        <a:p>
          <a:endParaRPr lang="cs-CZ"/>
        </a:p>
      </dgm:t>
    </dgm:pt>
    <dgm:pt modelId="{B6199AE0-5425-4D45-9A58-D6BB1914D388}" type="sibTrans" cxnId="{99A61FB2-9986-4FD7-BBEE-8F2C80501E33}">
      <dgm:prSet/>
      <dgm:spPr/>
      <dgm:t>
        <a:bodyPr/>
        <a:lstStyle/>
        <a:p>
          <a:endParaRPr lang="cs-CZ"/>
        </a:p>
      </dgm:t>
    </dgm:pt>
    <dgm:pt modelId="{A7929C1A-B3FC-40DB-9444-7681A37B16A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školské právnické osoby</a:t>
          </a:r>
        </a:p>
      </dgm:t>
    </dgm:pt>
    <dgm:pt modelId="{5804A4E4-38CC-41BB-9CBE-7344EE47E4AD}" type="parTrans" cxnId="{B9E15B35-B41F-47EB-B8D8-9A0817C54EEE}">
      <dgm:prSet/>
      <dgm:spPr/>
      <dgm:t>
        <a:bodyPr/>
        <a:lstStyle/>
        <a:p>
          <a:endParaRPr lang="cs-CZ"/>
        </a:p>
      </dgm:t>
    </dgm:pt>
    <dgm:pt modelId="{10DE1A98-526E-436F-BC9B-50E5D42F58D2}" type="sibTrans" cxnId="{B9E15B35-B41F-47EB-B8D8-9A0817C54EEE}">
      <dgm:prSet/>
      <dgm:spPr/>
      <dgm:t>
        <a:bodyPr/>
        <a:lstStyle/>
        <a:p>
          <a:endParaRPr lang="cs-CZ"/>
        </a:p>
      </dgm:t>
    </dgm:pt>
    <dgm:pt modelId="{8191CDA9-93D7-4560-93B4-39CC848BB7C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podniky</a:t>
          </a:r>
        </a:p>
      </dgm:t>
    </dgm:pt>
    <dgm:pt modelId="{0307310D-737D-4A6C-ACD5-78070703FB8C}" type="parTrans" cxnId="{332A3D1E-4847-403E-8E7B-A8EC1277273D}">
      <dgm:prSet/>
      <dgm:spPr/>
      <dgm:t>
        <a:bodyPr/>
        <a:lstStyle/>
        <a:p>
          <a:endParaRPr lang="cs-CZ"/>
        </a:p>
      </dgm:t>
    </dgm:pt>
    <dgm:pt modelId="{88B32CA6-E735-4DD2-87C9-8628208DA327}" type="sibTrans" cxnId="{332A3D1E-4847-403E-8E7B-A8EC1277273D}">
      <dgm:prSet/>
      <dgm:spPr/>
      <dgm:t>
        <a:bodyPr/>
        <a:lstStyle/>
        <a:p>
          <a:endParaRPr lang="cs-CZ"/>
        </a:p>
      </dgm:t>
    </dgm:pt>
    <dgm:pt modelId="{0000DB19-1B0A-4D6F-9454-30D213BD82F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 </a:t>
          </a:r>
        </a:p>
      </dgm:t>
    </dgm:pt>
    <dgm:pt modelId="{5528563A-F83F-47F8-880A-AAAAE437869F}" type="parTrans" cxnId="{D6946142-1755-487B-95FD-CD7217A88E07}">
      <dgm:prSet/>
      <dgm:spPr/>
      <dgm:t>
        <a:bodyPr/>
        <a:lstStyle/>
        <a:p>
          <a:endParaRPr lang="cs-CZ"/>
        </a:p>
      </dgm:t>
    </dgm:pt>
    <dgm:pt modelId="{4015EA2A-A44B-4AD6-8AD6-FADF087218AF}" type="sibTrans" cxnId="{D6946142-1755-487B-95FD-CD7217A88E07}">
      <dgm:prSet/>
      <dgm:spPr/>
      <dgm:t>
        <a:bodyPr/>
        <a:lstStyle/>
        <a:p>
          <a:endParaRPr lang="cs-CZ"/>
        </a:p>
      </dgm:t>
    </dgm:pt>
    <dgm:pt modelId="{FB4C33C1-E35F-426C-B5E7-A1EA0C84E9E5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veřejné kulturní instituce</a:t>
          </a:r>
        </a:p>
      </dgm:t>
    </dgm:pt>
    <dgm:pt modelId="{39A2FB69-75D3-41F1-9677-884B1B86B8B0}" type="parTrans" cxnId="{19737502-8227-4F31-9559-6645B5F49B19}">
      <dgm:prSet/>
      <dgm:spPr/>
      <dgm:t>
        <a:bodyPr/>
        <a:lstStyle/>
        <a:p>
          <a:endParaRPr lang="cs-CZ"/>
        </a:p>
      </dgm:t>
    </dgm:pt>
    <dgm:pt modelId="{E5917007-652C-4F46-BC16-8D756633C5E6}" type="sibTrans" cxnId="{19737502-8227-4F31-9559-6645B5F49B19}">
      <dgm:prSet/>
      <dgm:spPr/>
      <dgm:t>
        <a:bodyPr/>
        <a:lstStyle/>
        <a:p>
          <a:endParaRPr lang="cs-CZ"/>
        </a:p>
      </dgm:t>
    </dgm:pt>
    <dgm:pt modelId="{E452C2C4-D2FF-4D26-A659-BB0C4C7BCF0B}" type="pres">
      <dgm:prSet presAssocID="{BF796922-A3C5-4D01-A6E9-92C3582B26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164B090-B558-4945-859C-2FBD8ACA7524}" type="pres">
      <dgm:prSet presAssocID="{DAB5C8B0-8152-4B98-8458-1CC5F8272A01}" presName="root1" presStyleCnt="0"/>
      <dgm:spPr/>
    </dgm:pt>
    <dgm:pt modelId="{E229D94C-E428-4875-BBF5-7553F38533F2}" type="pres">
      <dgm:prSet presAssocID="{DAB5C8B0-8152-4B98-8458-1CC5F8272A01}" presName="LevelOneTextNode" presStyleLbl="node0" presStyleIdx="0" presStyleCnt="1">
        <dgm:presLayoutVars>
          <dgm:chPref val="3"/>
        </dgm:presLayoutVars>
      </dgm:prSet>
      <dgm:spPr/>
    </dgm:pt>
    <dgm:pt modelId="{990C9C7C-1E1A-4985-BB3B-A7E7AA9F7E0B}" type="pres">
      <dgm:prSet presAssocID="{DAB5C8B0-8152-4B98-8458-1CC5F8272A01}" presName="level2hierChild" presStyleCnt="0"/>
      <dgm:spPr/>
    </dgm:pt>
    <dgm:pt modelId="{8848BED3-A706-4A6A-8EA3-52F8C2BC300C}" type="pres">
      <dgm:prSet presAssocID="{1245DD91-B7D1-4871-A750-B26AF55A840D}" presName="conn2-1" presStyleLbl="parChTrans1D2" presStyleIdx="0" presStyleCnt="8"/>
      <dgm:spPr/>
    </dgm:pt>
    <dgm:pt modelId="{09FE9769-2B03-46C7-9E09-CFD4504C0B96}" type="pres">
      <dgm:prSet presAssocID="{1245DD91-B7D1-4871-A750-B26AF55A840D}" presName="connTx" presStyleLbl="parChTrans1D2" presStyleIdx="0" presStyleCnt="8"/>
      <dgm:spPr/>
    </dgm:pt>
    <dgm:pt modelId="{4B0B8956-FC79-4DA0-B40D-6D1CE162686A}" type="pres">
      <dgm:prSet presAssocID="{AC6A69DB-3148-478B-9A5D-4CC3575DC651}" presName="root2" presStyleCnt="0"/>
      <dgm:spPr/>
    </dgm:pt>
    <dgm:pt modelId="{AEEAE1F6-D93D-4D5D-9310-46E31FB87C33}" type="pres">
      <dgm:prSet presAssocID="{AC6A69DB-3148-478B-9A5D-4CC3575DC651}" presName="LevelTwoTextNode" presStyleLbl="node2" presStyleIdx="0" presStyleCnt="8">
        <dgm:presLayoutVars>
          <dgm:chPref val="3"/>
        </dgm:presLayoutVars>
      </dgm:prSet>
      <dgm:spPr/>
    </dgm:pt>
    <dgm:pt modelId="{69EAC5FE-2304-40CC-8C98-A5C5517FDD4B}" type="pres">
      <dgm:prSet presAssocID="{AC6A69DB-3148-478B-9A5D-4CC3575DC651}" presName="level3hierChild" presStyleCnt="0"/>
      <dgm:spPr/>
    </dgm:pt>
    <dgm:pt modelId="{171F79B3-ACF3-4405-B490-746EAAD6E5F6}" type="pres">
      <dgm:prSet presAssocID="{B9B041E0-530B-4F50-ABA8-65A33E4072F0}" presName="conn2-1" presStyleLbl="parChTrans1D2" presStyleIdx="1" presStyleCnt="8"/>
      <dgm:spPr/>
    </dgm:pt>
    <dgm:pt modelId="{6D24E3A4-141C-43D9-A672-A2945209CC72}" type="pres">
      <dgm:prSet presAssocID="{B9B041E0-530B-4F50-ABA8-65A33E4072F0}" presName="connTx" presStyleLbl="parChTrans1D2" presStyleIdx="1" presStyleCnt="8"/>
      <dgm:spPr/>
    </dgm:pt>
    <dgm:pt modelId="{CC6977D5-B34D-4269-9F4B-45212FCBA693}" type="pres">
      <dgm:prSet presAssocID="{16EA7E9D-F0CF-4BA2-8F39-4A01EC74549B}" presName="root2" presStyleCnt="0"/>
      <dgm:spPr/>
    </dgm:pt>
    <dgm:pt modelId="{A61E6E04-59B8-48C4-8A31-63A55DA7C9E4}" type="pres">
      <dgm:prSet presAssocID="{16EA7E9D-F0CF-4BA2-8F39-4A01EC74549B}" presName="LevelTwoTextNode" presStyleLbl="node2" presStyleIdx="1" presStyleCnt="8">
        <dgm:presLayoutVars>
          <dgm:chPref val="3"/>
        </dgm:presLayoutVars>
      </dgm:prSet>
      <dgm:spPr/>
    </dgm:pt>
    <dgm:pt modelId="{7D23BE31-2EB4-41A4-9138-ED669EB8E000}" type="pres">
      <dgm:prSet presAssocID="{16EA7E9D-F0CF-4BA2-8F39-4A01EC74549B}" presName="level3hierChild" presStyleCnt="0"/>
      <dgm:spPr/>
    </dgm:pt>
    <dgm:pt modelId="{07C18311-6DE2-4BFA-940F-40C273535572}" type="pres">
      <dgm:prSet presAssocID="{3A4EB42B-6DE1-47E2-871B-BCA4688CDEF4}" presName="conn2-1" presStyleLbl="parChTrans1D2" presStyleIdx="2" presStyleCnt="8"/>
      <dgm:spPr/>
    </dgm:pt>
    <dgm:pt modelId="{B028313F-9C1A-469A-8FEE-EC050F024394}" type="pres">
      <dgm:prSet presAssocID="{3A4EB42B-6DE1-47E2-871B-BCA4688CDEF4}" presName="connTx" presStyleLbl="parChTrans1D2" presStyleIdx="2" presStyleCnt="8"/>
      <dgm:spPr/>
    </dgm:pt>
    <dgm:pt modelId="{80EA5C8E-EF84-4EF1-A46E-91CDBD3074C5}" type="pres">
      <dgm:prSet presAssocID="{37554492-94C9-407B-B236-D3EC30E73471}" presName="root2" presStyleCnt="0"/>
      <dgm:spPr/>
    </dgm:pt>
    <dgm:pt modelId="{EFC5AF2C-7C68-4445-9BAB-ADC20ECB16BB}" type="pres">
      <dgm:prSet presAssocID="{37554492-94C9-407B-B236-D3EC30E73471}" presName="LevelTwoTextNode" presStyleLbl="node2" presStyleIdx="2" presStyleCnt="8">
        <dgm:presLayoutVars>
          <dgm:chPref val="3"/>
        </dgm:presLayoutVars>
      </dgm:prSet>
      <dgm:spPr/>
    </dgm:pt>
    <dgm:pt modelId="{ACD862B0-893C-423A-B8B9-D6635A203582}" type="pres">
      <dgm:prSet presAssocID="{37554492-94C9-407B-B236-D3EC30E73471}" presName="level3hierChild" presStyleCnt="0"/>
      <dgm:spPr/>
    </dgm:pt>
    <dgm:pt modelId="{D6D6040C-7537-437B-A140-3D1F360A7F0F}" type="pres">
      <dgm:prSet presAssocID="{289CA264-E095-48A6-8472-25041EEBAE5B}" presName="conn2-1" presStyleLbl="parChTrans1D2" presStyleIdx="3" presStyleCnt="8"/>
      <dgm:spPr/>
    </dgm:pt>
    <dgm:pt modelId="{0D25FDEC-E8B4-4BE3-84DC-9A0ECF1F8FA5}" type="pres">
      <dgm:prSet presAssocID="{289CA264-E095-48A6-8472-25041EEBAE5B}" presName="connTx" presStyleLbl="parChTrans1D2" presStyleIdx="3" presStyleCnt="8"/>
      <dgm:spPr/>
    </dgm:pt>
    <dgm:pt modelId="{1AA65F85-988E-4897-8B94-F1E1D61D7AF0}" type="pres">
      <dgm:prSet presAssocID="{18E546E6-3427-473C-BDF6-ED54540D4222}" presName="root2" presStyleCnt="0"/>
      <dgm:spPr/>
    </dgm:pt>
    <dgm:pt modelId="{AECBF6E9-9A71-43A9-8874-35A3450DE8C9}" type="pres">
      <dgm:prSet presAssocID="{18E546E6-3427-473C-BDF6-ED54540D4222}" presName="LevelTwoTextNode" presStyleLbl="node2" presStyleIdx="3" presStyleCnt="8">
        <dgm:presLayoutVars>
          <dgm:chPref val="3"/>
        </dgm:presLayoutVars>
      </dgm:prSet>
      <dgm:spPr/>
    </dgm:pt>
    <dgm:pt modelId="{5A897DD3-C9A6-41E6-AE7B-8D85F4751291}" type="pres">
      <dgm:prSet presAssocID="{18E546E6-3427-473C-BDF6-ED54540D4222}" presName="level3hierChild" presStyleCnt="0"/>
      <dgm:spPr/>
    </dgm:pt>
    <dgm:pt modelId="{E39033EC-D753-49A3-BFBC-61162AFAF7E2}" type="pres">
      <dgm:prSet presAssocID="{0307310D-737D-4A6C-ACD5-78070703FB8C}" presName="conn2-1" presStyleLbl="parChTrans1D2" presStyleIdx="4" presStyleCnt="8"/>
      <dgm:spPr/>
    </dgm:pt>
    <dgm:pt modelId="{FE657267-11A9-429E-9939-221895FBDDF7}" type="pres">
      <dgm:prSet presAssocID="{0307310D-737D-4A6C-ACD5-78070703FB8C}" presName="connTx" presStyleLbl="parChTrans1D2" presStyleIdx="4" presStyleCnt="8"/>
      <dgm:spPr/>
    </dgm:pt>
    <dgm:pt modelId="{BD386E4A-4E24-4A08-B974-8601FA88BA4B}" type="pres">
      <dgm:prSet presAssocID="{8191CDA9-93D7-4560-93B4-39CC848BB7CC}" presName="root2" presStyleCnt="0"/>
      <dgm:spPr/>
    </dgm:pt>
    <dgm:pt modelId="{1D488E82-A203-403B-A0EE-C1C44E3E971F}" type="pres">
      <dgm:prSet presAssocID="{8191CDA9-93D7-4560-93B4-39CC848BB7CC}" presName="LevelTwoTextNode" presStyleLbl="node2" presStyleIdx="4" presStyleCnt="8">
        <dgm:presLayoutVars>
          <dgm:chPref val="3"/>
        </dgm:presLayoutVars>
      </dgm:prSet>
      <dgm:spPr/>
    </dgm:pt>
    <dgm:pt modelId="{F4972D8B-FD26-42F6-A733-EE6DA7EDEB8D}" type="pres">
      <dgm:prSet presAssocID="{8191CDA9-93D7-4560-93B4-39CC848BB7CC}" presName="level3hierChild" presStyleCnt="0"/>
      <dgm:spPr/>
    </dgm:pt>
    <dgm:pt modelId="{1547700B-DE38-4289-BBA7-C508CFA9F245}" type="pres">
      <dgm:prSet presAssocID="{5804A4E4-38CC-41BB-9CBE-7344EE47E4AD}" presName="conn2-1" presStyleLbl="parChTrans1D2" presStyleIdx="5" presStyleCnt="8"/>
      <dgm:spPr/>
    </dgm:pt>
    <dgm:pt modelId="{1E0A2B6C-3A4D-4362-84F4-ABE5058DC770}" type="pres">
      <dgm:prSet presAssocID="{5804A4E4-38CC-41BB-9CBE-7344EE47E4AD}" presName="connTx" presStyleLbl="parChTrans1D2" presStyleIdx="5" presStyleCnt="8"/>
      <dgm:spPr/>
    </dgm:pt>
    <dgm:pt modelId="{DCCF52E8-0E79-45D3-B8FD-3B8D8A3625F2}" type="pres">
      <dgm:prSet presAssocID="{A7929C1A-B3FC-40DB-9444-7681A37B16AE}" presName="root2" presStyleCnt="0"/>
      <dgm:spPr/>
    </dgm:pt>
    <dgm:pt modelId="{875931A7-CEA6-4EF7-BD5C-6511D09F9026}" type="pres">
      <dgm:prSet presAssocID="{A7929C1A-B3FC-40DB-9444-7681A37B16AE}" presName="LevelTwoTextNode" presStyleLbl="node2" presStyleIdx="5" presStyleCnt="8">
        <dgm:presLayoutVars>
          <dgm:chPref val="3"/>
        </dgm:presLayoutVars>
      </dgm:prSet>
      <dgm:spPr/>
    </dgm:pt>
    <dgm:pt modelId="{9778B084-0FAE-4637-A299-8EA131129EED}" type="pres">
      <dgm:prSet presAssocID="{A7929C1A-B3FC-40DB-9444-7681A37B16AE}" presName="level3hierChild" presStyleCnt="0"/>
      <dgm:spPr/>
    </dgm:pt>
    <dgm:pt modelId="{57D5FA04-A2F9-47D2-A5CC-AD489E4A515A}" type="pres">
      <dgm:prSet presAssocID="{39A2FB69-75D3-41F1-9677-884B1B86B8B0}" presName="conn2-1" presStyleLbl="parChTrans1D2" presStyleIdx="6" presStyleCnt="8"/>
      <dgm:spPr/>
    </dgm:pt>
    <dgm:pt modelId="{C91CDF43-B176-4C9A-ADA3-51FA0B13CF15}" type="pres">
      <dgm:prSet presAssocID="{39A2FB69-75D3-41F1-9677-884B1B86B8B0}" presName="connTx" presStyleLbl="parChTrans1D2" presStyleIdx="6" presStyleCnt="8"/>
      <dgm:spPr/>
    </dgm:pt>
    <dgm:pt modelId="{816B93F2-40B9-40A2-ACE0-1A65C52A713F}" type="pres">
      <dgm:prSet presAssocID="{FB4C33C1-E35F-426C-B5E7-A1EA0C84E9E5}" presName="root2" presStyleCnt="0"/>
      <dgm:spPr/>
    </dgm:pt>
    <dgm:pt modelId="{1BC895A8-29F2-4FFC-A2BC-E43F34125A91}" type="pres">
      <dgm:prSet presAssocID="{FB4C33C1-E35F-426C-B5E7-A1EA0C84E9E5}" presName="LevelTwoTextNode" presStyleLbl="node2" presStyleIdx="6" presStyleCnt="8">
        <dgm:presLayoutVars>
          <dgm:chPref val="3"/>
        </dgm:presLayoutVars>
      </dgm:prSet>
      <dgm:spPr/>
    </dgm:pt>
    <dgm:pt modelId="{5CA5DC04-2978-4DB3-B9A8-B504D107A9F8}" type="pres">
      <dgm:prSet presAssocID="{FB4C33C1-E35F-426C-B5E7-A1EA0C84E9E5}" presName="level3hierChild" presStyleCnt="0"/>
      <dgm:spPr/>
    </dgm:pt>
    <dgm:pt modelId="{F2FEC578-8CBE-44A5-968C-D1FCA8851714}" type="pres">
      <dgm:prSet presAssocID="{5528563A-F83F-47F8-880A-AAAAE437869F}" presName="conn2-1" presStyleLbl="parChTrans1D2" presStyleIdx="7" presStyleCnt="8"/>
      <dgm:spPr/>
    </dgm:pt>
    <dgm:pt modelId="{B76D088E-4779-4A37-AF64-8B58B962447B}" type="pres">
      <dgm:prSet presAssocID="{5528563A-F83F-47F8-880A-AAAAE437869F}" presName="connTx" presStyleLbl="parChTrans1D2" presStyleIdx="7" presStyleCnt="8"/>
      <dgm:spPr/>
    </dgm:pt>
    <dgm:pt modelId="{5A68EE32-A21F-46FF-AEEF-51165FE26401}" type="pres">
      <dgm:prSet presAssocID="{0000DB19-1B0A-4D6F-9454-30D213BD82FA}" presName="root2" presStyleCnt="0"/>
      <dgm:spPr/>
    </dgm:pt>
    <dgm:pt modelId="{37789B5B-9B5F-45DD-8A8C-60BC25582961}" type="pres">
      <dgm:prSet presAssocID="{0000DB19-1B0A-4D6F-9454-30D213BD82FA}" presName="LevelTwoTextNode" presStyleLbl="node2" presStyleIdx="7" presStyleCnt="8">
        <dgm:presLayoutVars>
          <dgm:chPref val="3"/>
        </dgm:presLayoutVars>
      </dgm:prSet>
      <dgm:spPr/>
    </dgm:pt>
    <dgm:pt modelId="{F1B0F089-37A6-4CF4-9D8F-28D575EAE0F9}" type="pres">
      <dgm:prSet presAssocID="{0000DB19-1B0A-4D6F-9454-30D213BD82FA}" presName="level3hierChild" presStyleCnt="0"/>
      <dgm:spPr/>
    </dgm:pt>
  </dgm:ptLst>
  <dgm:cxnLst>
    <dgm:cxn modelId="{19737502-8227-4F31-9559-6645B5F49B19}" srcId="{DAB5C8B0-8152-4B98-8458-1CC5F8272A01}" destId="{FB4C33C1-E35F-426C-B5E7-A1EA0C84E9E5}" srcOrd="6" destOrd="0" parTransId="{39A2FB69-75D3-41F1-9677-884B1B86B8B0}" sibTransId="{E5917007-652C-4F46-BC16-8D756633C5E6}"/>
    <dgm:cxn modelId="{B4745106-1208-4126-8E1E-9D7ED8A8DAD4}" srcId="{DAB5C8B0-8152-4B98-8458-1CC5F8272A01}" destId="{37554492-94C9-407B-B236-D3EC30E73471}" srcOrd="2" destOrd="0" parTransId="{3A4EB42B-6DE1-47E2-871B-BCA4688CDEF4}" sibTransId="{664A5FBB-2D04-4537-925C-19EF801A0FDF}"/>
    <dgm:cxn modelId="{3BC52E07-3B52-45B6-8817-8FD668F2392D}" type="presOf" srcId="{5804A4E4-38CC-41BB-9CBE-7344EE47E4AD}" destId="{1E0A2B6C-3A4D-4362-84F4-ABE5058DC770}" srcOrd="1" destOrd="0" presId="urn:microsoft.com/office/officeart/2005/8/layout/hierarchy2"/>
    <dgm:cxn modelId="{9239081A-D7B2-4136-AD28-4A22DEB66E8C}" type="presOf" srcId="{0000DB19-1B0A-4D6F-9454-30D213BD82FA}" destId="{37789B5B-9B5F-45DD-8A8C-60BC25582961}" srcOrd="0" destOrd="0" presId="urn:microsoft.com/office/officeart/2005/8/layout/hierarchy2"/>
    <dgm:cxn modelId="{F6A0BD1D-AA40-43E1-8C56-60025EBC4EC2}" type="presOf" srcId="{1245DD91-B7D1-4871-A750-B26AF55A840D}" destId="{09FE9769-2B03-46C7-9E09-CFD4504C0B96}" srcOrd="1" destOrd="0" presId="urn:microsoft.com/office/officeart/2005/8/layout/hierarchy2"/>
    <dgm:cxn modelId="{332A3D1E-4847-403E-8E7B-A8EC1277273D}" srcId="{DAB5C8B0-8152-4B98-8458-1CC5F8272A01}" destId="{8191CDA9-93D7-4560-93B4-39CC848BB7CC}" srcOrd="4" destOrd="0" parTransId="{0307310D-737D-4A6C-ACD5-78070703FB8C}" sibTransId="{88B32CA6-E735-4DD2-87C9-8628208DA327}"/>
    <dgm:cxn modelId="{3F812726-0AD5-4C7A-998A-6323C264F7BD}" type="presOf" srcId="{3A4EB42B-6DE1-47E2-871B-BCA4688CDEF4}" destId="{B028313F-9C1A-469A-8FEE-EC050F024394}" srcOrd="1" destOrd="0" presId="urn:microsoft.com/office/officeart/2005/8/layout/hierarchy2"/>
    <dgm:cxn modelId="{B014CE2E-07A6-44E8-81BB-83F910FA025D}" type="presOf" srcId="{AC6A69DB-3148-478B-9A5D-4CC3575DC651}" destId="{AEEAE1F6-D93D-4D5D-9310-46E31FB87C33}" srcOrd="0" destOrd="0" presId="urn:microsoft.com/office/officeart/2005/8/layout/hierarchy2"/>
    <dgm:cxn modelId="{14A93231-7F0F-4514-9E19-1337A60E498E}" type="presOf" srcId="{1245DD91-B7D1-4871-A750-B26AF55A840D}" destId="{8848BED3-A706-4A6A-8EA3-52F8C2BC300C}" srcOrd="0" destOrd="0" presId="urn:microsoft.com/office/officeart/2005/8/layout/hierarchy2"/>
    <dgm:cxn modelId="{B9E15B35-B41F-47EB-B8D8-9A0817C54EEE}" srcId="{DAB5C8B0-8152-4B98-8458-1CC5F8272A01}" destId="{A7929C1A-B3FC-40DB-9444-7681A37B16AE}" srcOrd="5" destOrd="0" parTransId="{5804A4E4-38CC-41BB-9CBE-7344EE47E4AD}" sibTransId="{10DE1A98-526E-436F-BC9B-50E5D42F58D2}"/>
    <dgm:cxn modelId="{1E68123F-9B95-42C6-9525-A20ECCD086A3}" type="presOf" srcId="{289CA264-E095-48A6-8472-25041EEBAE5B}" destId="{D6D6040C-7537-437B-A140-3D1F360A7F0F}" srcOrd="0" destOrd="0" presId="urn:microsoft.com/office/officeart/2005/8/layout/hierarchy2"/>
    <dgm:cxn modelId="{D6946142-1755-487B-95FD-CD7217A88E07}" srcId="{DAB5C8B0-8152-4B98-8458-1CC5F8272A01}" destId="{0000DB19-1B0A-4D6F-9454-30D213BD82FA}" srcOrd="7" destOrd="0" parTransId="{5528563A-F83F-47F8-880A-AAAAE437869F}" sibTransId="{4015EA2A-A44B-4AD6-8AD6-FADF087218AF}"/>
    <dgm:cxn modelId="{5794D670-2155-4255-B06E-7ECC6ACC076D}" type="presOf" srcId="{39A2FB69-75D3-41F1-9677-884B1B86B8B0}" destId="{57D5FA04-A2F9-47D2-A5CC-AD489E4A515A}" srcOrd="0" destOrd="0" presId="urn:microsoft.com/office/officeart/2005/8/layout/hierarchy2"/>
    <dgm:cxn modelId="{959FC775-275E-431D-8DEF-4ABFBBDF957D}" type="presOf" srcId="{5804A4E4-38CC-41BB-9CBE-7344EE47E4AD}" destId="{1547700B-DE38-4289-BBA7-C508CFA9F245}" srcOrd="0" destOrd="0" presId="urn:microsoft.com/office/officeart/2005/8/layout/hierarchy2"/>
    <dgm:cxn modelId="{34196D56-C9CA-4433-AEAD-052AB26B62F2}" type="presOf" srcId="{5528563A-F83F-47F8-880A-AAAAE437869F}" destId="{F2FEC578-8CBE-44A5-968C-D1FCA8851714}" srcOrd="0" destOrd="0" presId="urn:microsoft.com/office/officeart/2005/8/layout/hierarchy2"/>
    <dgm:cxn modelId="{7BE9A459-AE67-4DB8-B4CB-D2EBD7A059C8}" type="presOf" srcId="{16EA7E9D-F0CF-4BA2-8F39-4A01EC74549B}" destId="{A61E6E04-59B8-48C4-8A31-63A55DA7C9E4}" srcOrd="0" destOrd="0" presId="urn:microsoft.com/office/officeart/2005/8/layout/hierarchy2"/>
    <dgm:cxn modelId="{1175597A-BEA9-4BF6-855C-01BAB028AF16}" type="presOf" srcId="{B9B041E0-530B-4F50-ABA8-65A33E4072F0}" destId="{171F79B3-ACF3-4405-B490-746EAAD6E5F6}" srcOrd="0" destOrd="0" presId="urn:microsoft.com/office/officeart/2005/8/layout/hierarchy2"/>
    <dgm:cxn modelId="{655E4483-CE6C-403A-B06E-BCE05B360B9C}" type="presOf" srcId="{B9B041E0-530B-4F50-ABA8-65A33E4072F0}" destId="{6D24E3A4-141C-43D9-A672-A2945209CC72}" srcOrd="1" destOrd="0" presId="urn:microsoft.com/office/officeart/2005/8/layout/hierarchy2"/>
    <dgm:cxn modelId="{3E55C089-6BFB-43E7-94B1-CC544D97033B}" type="presOf" srcId="{BF796922-A3C5-4D01-A6E9-92C3582B2639}" destId="{E452C2C4-D2FF-4D26-A659-BB0C4C7BCF0B}" srcOrd="0" destOrd="0" presId="urn:microsoft.com/office/officeart/2005/8/layout/hierarchy2"/>
    <dgm:cxn modelId="{A8A6D492-4FB1-42F0-BAB3-26F9362E1C9F}" type="presOf" srcId="{289CA264-E095-48A6-8472-25041EEBAE5B}" destId="{0D25FDEC-E8B4-4BE3-84DC-9A0ECF1F8FA5}" srcOrd="1" destOrd="0" presId="urn:microsoft.com/office/officeart/2005/8/layout/hierarchy2"/>
    <dgm:cxn modelId="{227B8095-B671-45C7-895B-81B875843546}" srcId="{DAB5C8B0-8152-4B98-8458-1CC5F8272A01}" destId="{AC6A69DB-3148-478B-9A5D-4CC3575DC651}" srcOrd="0" destOrd="0" parTransId="{1245DD91-B7D1-4871-A750-B26AF55A840D}" sibTransId="{4ABA1F8A-C4F9-4F1B-82A4-FFA14F6333E7}"/>
    <dgm:cxn modelId="{62FF699B-B516-484D-892A-7D4B27725E8C}" type="presOf" srcId="{A7929C1A-B3FC-40DB-9444-7681A37B16AE}" destId="{875931A7-CEA6-4EF7-BD5C-6511D09F9026}" srcOrd="0" destOrd="0" presId="urn:microsoft.com/office/officeart/2005/8/layout/hierarchy2"/>
    <dgm:cxn modelId="{BA1F559C-093B-4897-9D39-56ABCA9F1B0F}" type="presOf" srcId="{18E546E6-3427-473C-BDF6-ED54540D4222}" destId="{AECBF6E9-9A71-43A9-8874-35A3450DE8C9}" srcOrd="0" destOrd="0" presId="urn:microsoft.com/office/officeart/2005/8/layout/hierarchy2"/>
    <dgm:cxn modelId="{1CC331A6-C063-4B16-B32A-305B6B6D4C9C}" srcId="{DAB5C8B0-8152-4B98-8458-1CC5F8272A01}" destId="{16EA7E9D-F0CF-4BA2-8F39-4A01EC74549B}" srcOrd="1" destOrd="0" parTransId="{B9B041E0-530B-4F50-ABA8-65A33E4072F0}" sibTransId="{66828559-8643-4907-9CCB-DF08050CAC58}"/>
    <dgm:cxn modelId="{A00545A7-E533-4ADE-BA11-CB882EF753FA}" type="presOf" srcId="{DAB5C8B0-8152-4B98-8458-1CC5F8272A01}" destId="{E229D94C-E428-4875-BBF5-7553F38533F2}" srcOrd="0" destOrd="0" presId="urn:microsoft.com/office/officeart/2005/8/layout/hierarchy2"/>
    <dgm:cxn modelId="{2B1709AB-A7AE-4DE2-B7FB-02E832DC03E4}" type="presOf" srcId="{0307310D-737D-4A6C-ACD5-78070703FB8C}" destId="{E39033EC-D753-49A3-BFBC-61162AFAF7E2}" srcOrd="0" destOrd="0" presId="urn:microsoft.com/office/officeart/2005/8/layout/hierarchy2"/>
    <dgm:cxn modelId="{99A61FB2-9986-4FD7-BBEE-8F2C80501E33}" srcId="{DAB5C8B0-8152-4B98-8458-1CC5F8272A01}" destId="{18E546E6-3427-473C-BDF6-ED54540D4222}" srcOrd="3" destOrd="0" parTransId="{289CA264-E095-48A6-8472-25041EEBAE5B}" sibTransId="{B6199AE0-5425-4D45-9A58-D6BB1914D388}"/>
    <dgm:cxn modelId="{7DB9D5C1-35D8-4326-A1E4-ACD134B4B2DD}" srcId="{BF796922-A3C5-4D01-A6E9-92C3582B2639}" destId="{DAB5C8B0-8152-4B98-8458-1CC5F8272A01}" srcOrd="0" destOrd="0" parTransId="{0F0854F0-E484-42E2-B226-60A6E8D70CDC}" sibTransId="{7E935338-ECCA-430F-9722-68541D6256B9}"/>
    <dgm:cxn modelId="{0867D8C5-F6A1-4ADF-A0C4-26AB3C2AD76D}" type="presOf" srcId="{37554492-94C9-407B-B236-D3EC30E73471}" destId="{EFC5AF2C-7C68-4445-9BAB-ADC20ECB16BB}" srcOrd="0" destOrd="0" presId="urn:microsoft.com/office/officeart/2005/8/layout/hierarchy2"/>
    <dgm:cxn modelId="{A9C66BC7-F0C4-46D3-8B83-110834FFCAAD}" type="presOf" srcId="{8191CDA9-93D7-4560-93B4-39CC848BB7CC}" destId="{1D488E82-A203-403B-A0EE-C1C44E3E971F}" srcOrd="0" destOrd="0" presId="urn:microsoft.com/office/officeart/2005/8/layout/hierarchy2"/>
    <dgm:cxn modelId="{967842CC-46C9-478F-9C74-C77650666B44}" type="presOf" srcId="{0307310D-737D-4A6C-ACD5-78070703FB8C}" destId="{FE657267-11A9-429E-9939-221895FBDDF7}" srcOrd="1" destOrd="0" presId="urn:microsoft.com/office/officeart/2005/8/layout/hierarchy2"/>
    <dgm:cxn modelId="{052BEDD7-789F-431A-8221-A32333D1B7A7}" type="presOf" srcId="{FB4C33C1-E35F-426C-B5E7-A1EA0C84E9E5}" destId="{1BC895A8-29F2-4FFC-A2BC-E43F34125A91}" srcOrd="0" destOrd="0" presId="urn:microsoft.com/office/officeart/2005/8/layout/hierarchy2"/>
    <dgm:cxn modelId="{6E1A8BDD-3FEC-4B36-BD9A-262327DEDA69}" type="presOf" srcId="{3A4EB42B-6DE1-47E2-871B-BCA4688CDEF4}" destId="{07C18311-6DE2-4BFA-940F-40C273535572}" srcOrd="0" destOrd="0" presId="urn:microsoft.com/office/officeart/2005/8/layout/hierarchy2"/>
    <dgm:cxn modelId="{D69EFCE5-14A0-4829-8174-F95E36D7F41A}" type="presOf" srcId="{39A2FB69-75D3-41F1-9677-884B1B86B8B0}" destId="{C91CDF43-B176-4C9A-ADA3-51FA0B13CF15}" srcOrd="1" destOrd="0" presId="urn:microsoft.com/office/officeart/2005/8/layout/hierarchy2"/>
    <dgm:cxn modelId="{7E11E7F5-43E7-4960-B116-1E0B9CF56924}" type="presOf" srcId="{5528563A-F83F-47F8-880A-AAAAE437869F}" destId="{B76D088E-4779-4A37-AF64-8B58B962447B}" srcOrd="1" destOrd="0" presId="urn:microsoft.com/office/officeart/2005/8/layout/hierarchy2"/>
    <dgm:cxn modelId="{CB21D97E-AE3A-4BB8-944B-07DDDFEFB08B}" type="presParOf" srcId="{E452C2C4-D2FF-4D26-A659-BB0C4C7BCF0B}" destId="{4164B090-B558-4945-859C-2FBD8ACA7524}" srcOrd="0" destOrd="0" presId="urn:microsoft.com/office/officeart/2005/8/layout/hierarchy2"/>
    <dgm:cxn modelId="{B0EC7733-B974-4BB0-87F3-036C1487A6FA}" type="presParOf" srcId="{4164B090-B558-4945-859C-2FBD8ACA7524}" destId="{E229D94C-E428-4875-BBF5-7553F38533F2}" srcOrd="0" destOrd="0" presId="urn:microsoft.com/office/officeart/2005/8/layout/hierarchy2"/>
    <dgm:cxn modelId="{E6025FB4-9388-4A8A-A974-60134AA4FBE2}" type="presParOf" srcId="{4164B090-B558-4945-859C-2FBD8ACA7524}" destId="{990C9C7C-1E1A-4985-BB3B-A7E7AA9F7E0B}" srcOrd="1" destOrd="0" presId="urn:microsoft.com/office/officeart/2005/8/layout/hierarchy2"/>
    <dgm:cxn modelId="{5F149E4D-982D-4E0D-9D17-F69EAA90EAB6}" type="presParOf" srcId="{990C9C7C-1E1A-4985-BB3B-A7E7AA9F7E0B}" destId="{8848BED3-A706-4A6A-8EA3-52F8C2BC300C}" srcOrd="0" destOrd="0" presId="urn:microsoft.com/office/officeart/2005/8/layout/hierarchy2"/>
    <dgm:cxn modelId="{52C2A2C5-4793-4DE5-94A4-6B77FC0BB627}" type="presParOf" srcId="{8848BED3-A706-4A6A-8EA3-52F8C2BC300C}" destId="{09FE9769-2B03-46C7-9E09-CFD4504C0B96}" srcOrd="0" destOrd="0" presId="urn:microsoft.com/office/officeart/2005/8/layout/hierarchy2"/>
    <dgm:cxn modelId="{1169A2FC-0D8A-4057-8AE2-029F775E121B}" type="presParOf" srcId="{990C9C7C-1E1A-4985-BB3B-A7E7AA9F7E0B}" destId="{4B0B8956-FC79-4DA0-B40D-6D1CE162686A}" srcOrd="1" destOrd="0" presId="urn:microsoft.com/office/officeart/2005/8/layout/hierarchy2"/>
    <dgm:cxn modelId="{1D0DDEE9-66F2-427D-8509-E42EE1C79740}" type="presParOf" srcId="{4B0B8956-FC79-4DA0-B40D-6D1CE162686A}" destId="{AEEAE1F6-D93D-4D5D-9310-46E31FB87C33}" srcOrd="0" destOrd="0" presId="urn:microsoft.com/office/officeart/2005/8/layout/hierarchy2"/>
    <dgm:cxn modelId="{452DE657-CAA7-4D51-AA89-D445C4B27F1B}" type="presParOf" srcId="{4B0B8956-FC79-4DA0-B40D-6D1CE162686A}" destId="{69EAC5FE-2304-40CC-8C98-A5C5517FDD4B}" srcOrd="1" destOrd="0" presId="urn:microsoft.com/office/officeart/2005/8/layout/hierarchy2"/>
    <dgm:cxn modelId="{752C0650-75B9-430E-9132-1DD55034BEB9}" type="presParOf" srcId="{990C9C7C-1E1A-4985-BB3B-A7E7AA9F7E0B}" destId="{171F79B3-ACF3-4405-B490-746EAAD6E5F6}" srcOrd="2" destOrd="0" presId="urn:microsoft.com/office/officeart/2005/8/layout/hierarchy2"/>
    <dgm:cxn modelId="{94846563-4545-4189-A70C-A14F9840E95C}" type="presParOf" srcId="{171F79B3-ACF3-4405-B490-746EAAD6E5F6}" destId="{6D24E3A4-141C-43D9-A672-A2945209CC72}" srcOrd="0" destOrd="0" presId="urn:microsoft.com/office/officeart/2005/8/layout/hierarchy2"/>
    <dgm:cxn modelId="{B4F70FC2-1180-4913-8731-78CAF608C5FB}" type="presParOf" srcId="{990C9C7C-1E1A-4985-BB3B-A7E7AA9F7E0B}" destId="{CC6977D5-B34D-4269-9F4B-45212FCBA693}" srcOrd="3" destOrd="0" presId="urn:microsoft.com/office/officeart/2005/8/layout/hierarchy2"/>
    <dgm:cxn modelId="{CE2D8800-8C9E-472D-8047-3BDD97C6C1DC}" type="presParOf" srcId="{CC6977D5-B34D-4269-9F4B-45212FCBA693}" destId="{A61E6E04-59B8-48C4-8A31-63A55DA7C9E4}" srcOrd="0" destOrd="0" presId="urn:microsoft.com/office/officeart/2005/8/layout/hierarchy2"/>
    <dgm:cxn modelId="{4D4FD4FB-BBF8-4108-B59C-65C9D3F566DF}" type="presParOf" srcId="{CC6977D5-B34D-4269-9F4B-45212FCBA693}" destId="{7D23BE31-2EB4-41A4-9138-ED669EB8E000}" srcOrd="1" destOrd="0" presId="urn:microsoft.com/office/officeart/2005/8/layout/hierarchy2"/>
    <dgm:cxn modelId="{9FF22B08-CA13-4FD9-BE39-9A019648FFF8}" type="presParOf" srcId="{990C9C7C-1E1A-4985-BB3B-A7E7AA9F7E0B}" destId="{07C18311-6DE2-4BFA-940F-40C273535572}" srcOrd="4" destOrd="0" presId="urn:microsoft.com/office/officeart/2005/8/layout/hierarchy2"/>
    <dgm:cxn modelId="{72586E70-DB41-41F2-9A33-BBC776633B40}" type="presParOf" srcId="{07C18311-6DE2-4BFA-940F-40C273535572}" destId="{B028313F-9C1A-469A-8FEE-EC050F024394}" srcOrd="0" destOrd="0" presId="urn:microsoft.com/office/officeart/2005/8/layout/hierarchy2"/>
    <dgm:cxn modelId="{2CFEB2B6-0E6E-480D-A0E4-0E88E1479680}" type="presParOf" srcId="{990C9C7C-1E1A-4985-BB3B-A7E7AA9F7E0B}" destId="{80EA5C8E-EF84-4EF1-A46E-91CDBD3074C5}" srcOrd="5" destOrd="0" presId="urn:microsoft.com/office/officeart/2005/8/layout/hierarchy2"/>
    <dgm:cxn modelId="{CD55868C-09DD-46D3-82D9-B6B6E64247B1}" type="presParOf" srcId="{80EA5C8E-EF84-4EF1-A46E-91CDBD3074C5}" destId="{EFC5AF2C-7C68-4445-9BAB-ADC20ECB16BB}" srcOrd="0" destOrd="0" presId="urn:microsoft.com/office/officeart/2005/8/layout/hierarchy2"/>
    <dgm:cxn modelId="{F7A665C0-CDC8-443F-A687-E0C5577B58F5}" type="presParOf" srcId="{80EA5C8E-EF84-4EF1-A46E-91CDBD3074C5}" destId="{ACD862B0-893C-423A-B8B9-D6635A203582}" srcOrd="1" destOrd="0" presId="urn:microsoft.com/office/officeart/2005/8/layout/hierarchy2"/>
    <dgm:cxn modelId="{35A1980E-5C24-4ECB-9DC9-7F4E4B2D01BD}" type="presParOf" srcId="{990C9C7C-1E1A-4985-BB3B-A7E7AA9F7E0B}" destId="{D6D6040C-7537-437B-A140-3D1F360A7F0F}" srcOrd="6" destOrd="0" presId="urn:microsoft.com/office/officeart/2005/8/layout/hierarchy2"/>
    <dgm:cxn modelId="{1CE7EA67-F706-419E-847E-F78418D96E2E}" type="presParOf" srcId="{D6D6040C-7537-437B-A140-3D1F360A7F0F}" destId="{0D25FDEC-E8B4-4BE3-84DC-9A0ECF1F8FA5}" srcOrd="0" destOrd="0" presId="urn:microsoft.com/office/officeart/2005/8/layout/hierarchy2"/>
    <dgm:cxn modelId="{3D4655C1-55DE-420A-B5D4-AA31B84C8706}" type="presParOf" srcId="{990C9C7C-1E1A-4985-BB3B-A7E7AA9F7E0B}" destId="{1AA65F85-988E-4897-8B94-F1E1D61D7AF0}" srcOrd="7" destOrd="0" presId="urn:microsoft.com/office/officeart/2005/8/layout/hierarchy2"/>
    <dgm:cxn modelId="{480A1E18-8ED8-456C-86BA-B28CA3F0B512}" type="presParOf" srcId="{1AA65F85-988E-4897-8B94-F1E1D61D7AF0}" destId="{AECBF6E9-9A71-43A9-8874-35A3450DE8C9}" srcOrd="0" destOrd="0" presId="urn:microsoft.com/office/officeart/2005/8/layout/hierarchy2"/>
    <dgm:cxn modelId="{0351DF57-14A8-4244-9EAE-DA3A4DD55060}" type="presParOf" srcId="{1AA65F85-988E-4897-8B94-F1E1D61D7AF0}" destId="{5A897DD3-C9A6-41E6-AE7B-8D85F4751291}" srcOrd="1" destOrd="0" presId="urn:microsoft.com/office/officeart/2005/8/layout/hierarchy2"/>
    <dgm:cxn modelId="{436FED10-8D92-48CC-A797-FCE2CF2BEF7C}" type="presParOf" srcId="{990C9C7C-1E1A-4985-BB3B-A7E7AA9F7E0B}" destId="{E39033EC-D753-49A3-BFBC-61162AFAF7E2}" srcOrd="8" destOrd="0" presId="urn:microsoft.com/office/officeart/2005/8/layout/hierarchy2"/>
    <dgm:cxn modelId="{D5CD47A5-939B-4FC8-95C3-F1CC64415297}" type="presParOf" srcId="{E39033EC-D753-49A3-BFBC-61162AFAF7E2}" destId="{FE657267-11A9-429E-9939-221895FBDDF7}" srcOrd="0" destOrd="0" presId="urn:microsoft.com/office/officeart/2005/8/layout/hierarchy2"/>
    <dgm:cxn modelId="{60C8AE40-5339-4335-9E0C-492F555FD2BA}" type="presParOf" srcId="{990C9C7C-1E1A-4985-BB3B-A7E7AA9F7E0B}" destId="{BD386E4A-4E24-4A08-B974-8601FA88BA4B}" srcOrd="9" destOrd="0" presId="urn:microsoft.com/office/officeart/2005/8/layout/hierarchy2"/>
    <dgm:cxn modelId="{20C6BEE7-87EB-44F0-AB75-FF30EBC980A6}" type="presParOf" srcId="{BD386E4A-4E24-4A08-B974-8601FA88BA4B}" destId="{1D488E82-A203-403B-A0EE-C1C44E3E971F}" srcOrd="0" destOrd="0" presId="urn:microsoft.com/office/officeart/2005/8/layout/hierarchy2"/>
    <dgm:cxn modelId="{145DB8B6-3E3F-4C02-9408-E33E0E0B754B}" type="presParOf" srcId="{BD386E4A-4E24-4A08-B974-8601FA88BA4B}" destId="{F4972D8B-FD26-42F6-A733-EE6DA7EDEB8D}" srcOrd="1" destOrd="0" presId="urn:microsoft.com/office/officeart/2005/8/layout/hierarchy2"/>
    <dgm:cxn modelId="{BCC3B1EB-AEBD-4EAA-A773-EC6F2632B8CF}" type="presParOf" srcId="{990C9C7C-1E1A-4985-BB3B-A7E7AA9F7E0B}" destId="{1547700B-DE38-4289-BBA7-C508CFA9F245}" srcOrd="10" destOrd="0" presId="urn:microsoft.com/office/officeart/2005/8/layout/hierarchy2"/>
    <dgm:cxn modelId="{78448600-D77F-4721-AAB2-71EBDD38F695}" type="presParOf" srcId="{1547700B-DE38-4289-BBA7-C508CFA9F245}" destId="{1E0A2B6C-3A4D-4362-84F4-ABE5058DC770}" srcOrd="0" destOrd="0" presId="urn:microsoft.com/office/officeart/2005/8/layout/hierarchy2"/>
    <dgm:cxn modelId="{E89289EF-C0E0-4623-AE50-0C6E15C54949}" type="presParOf" srcId="{990C9C7C-1E1A-4985-BB3B-A7E7AA9F7E0B}" destId="{DCCF52E8-0E79-45D3-B8FD-3B8D8A3625F2}" srcOrd="11" destOrd="0" presId="urn:microsoft.com/office/officeart/2005/8/layout/hierarchy2"/>
    <dgm:cxn modelId="{99BC3CB8-BBF5-415B-A7C3-5300D467D987}" type="presParOf" srcId="{DCCF52E8-0E79-45D3-B8FD-3B8D8A3625F2}" destId="{875931A7-CEA6-4EF7-BD5C-6511D09F9026}" srcOrd="0" destOrd="0" presId="urn:microsoft.com/office/officeart/2005/8/layout/hierarchy2"/>
    <dgm:cxn modelId="{F69AD832-EBAF-4E24-B0B6-39FC814E0C2D}" type="presParOf" srcId="{DCCF52E8-0E79-45D3-B8FD-3B8D8A3625F2}" destId="{9778B084-0FAE-4637-A299-8EA131129EED}" srcOrd="1" destOrd="0" presId="urn:microsoft.com/office/officeart/2005/8/layout/hierarchy2"/>
    <dgm:cxn modelId="{B674D4DA-AAB9-4BC0-B462-755BB55525E3}" type="presParOf" srcId="{990C9C7C-1E1A-4985-BB3B-A7E7AA9F7E0B}" destId="{57D5FA04-A2F9-47D2-A5CC-AD489E4A515A}" srcOrd="12" destOrd="0" presId="urn:microsoft.com/office/officeart/2005/8/layout/hierarchy2"/>
    <dgm:cxn modelId="{0E6C22D0-DE27-4651-A479-4BAF0B762D93}" type="presParOf" srcId="{57D5FA04-A2F9-47D2-A5CC-AD489E4A515A}" destId="{C91CDF43-B176-4C9A-ADA3-51FA0B13CF15}" srcOrd="0" destOrd="0" presId="urn:microsoft.com/office/officeart/2005/8/layout/hierarchy2"/>
    <dgm:cxn modelId="{A5DABEA7-F7A6-45F4-A20A-0E17D1AC923E}" type="presParOf" srcId="{990C9C7C-1E1A-4985-BB3B-A7E7AA9F7E0B}" destId="{816B93F2-40B9-40A2-ACE0-1A65C52A713F}" srcOrd="13" destOrd="0" presId="urn:microsoft.com/office/officeart/2005/8/layout/hierarchy2"/>
    <dgm:cxn modelId="{5B57D559-1AE0-4381-B4DC-6CC4CA0CB73C}" type="presParOf" srcId="{816B93F2-40B9-40A2-ACE0-1A65C52A713F}" destId="{1BC895A8-29F2-4FFC-A2BC-E43F34125A91}" srcOrd="0" destOrd="0" presId="urn:microsoft.com/office/officeart/2005/8/layout/hierarchy2"/>
    <dgm:cxn modelId="{932200D7-0530-463C-AD22-49D651E3D309}" type="presParOf" srcId="{816B93F2-40B9-40A2-ACE0-1A65C52A713F}" destId="{5CA5DC04-2978-4DB3-B9A8-B504D107A9F8}" srcOrd="1" destOrd="0" presId="urn:microsoft.com/office/officeart/2005/8/layout/hierarchy2"/>
    <dgm:cxn modelId="{3E6E1C5D-EE6B-4BEF-8D13-EBB43D7AB3DB}" type="presParOf" srcId="{990C9C7C-1E1A-4985-BB3B-A7E7AA9F7E0B}" destId="{F2FEC578-8CBE-44A5-968C-D1FCA8851714}" srcOrd="14" destOrd="0" presId="urn:microsoft.com/office/officeart/2005/8/layout/hierarchy2"/>
    <dgm:cxn modelId="{17EC6E43-ADCA-4AFC-9EC9-24B2C8E875C9}" type="presParOf" srcId="{F2FEC578-8CBE-44A5-968C-D1FCA8851714}" destId="{B76D088E-4779-4A37-AF64-8B58B962447B}" srcOrd="0" destOrd="0" presId="urn:microsoft.com/office/officeart/2005/8/layout/hierarchy2"/>
    <dgm:cxn modelId="{FF0DB374-5D94-43FD-8226-E2705AB6249A}" type="presParOf" srcId="{990C9C7C-1E1A-4985-BB3B-A7E7AA9F7E0B}" destId="{5A68EE32-A21F-46FF-AEEF-51165FE26401}" srcOrd="15" destOrd="0" presId="urn:microsoft.com/office/officeart/2005/8/layout/hierarchy2"/>
    <dgm:cxn modelId="{715E209C-6F10-4683-92D2-83A835411C26}" type="presParOf" srcId="{5A68EE32-A21F-46FF-AEEF-51165FE26401}" destId="{37789B5B-9B5F-45DD-8A8C-60BC25582961}" srcOrd="0" destOrd="0" presId="urn:microsoft.com/office/officeart/2005/8/layout/hierarchy2"/>
    <dgm:cxn modelId="{8819B6AD-3E14-471D-819D-D68D8DB602E0}" type="presParOf" srcId="{5A68EE32-A21F-46FF-AEEF-51165FE26401}" destId="{F1B0F089-37A6-4CF4-9D8F-28D575EAE0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796922-A3C5-4D01-A6E9-92C3582B2639}" type="doc">
      <dgm:prSet loTypeId="urn:microsoft.com/office/officeart/2005/8/layout/hierarchy2" loCatId="hierarchy" qsTypeId="urn:microsoft.com/office/officeart/2005/8/quickstyle/simple1#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B5C8B0-8152-4B98-8458-1CC5F8272A0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rozpočtové jednotky</a:t>
          </a:r>
        </a:p>
      </dgm:t>
    </dgm:pt>
    <dgm:pt modelId="{0F0854F0-E484-42E2-B226-60A6E8D70CDC}" type="parTrans" cxnId="{7DB9D5C1-35D8-4326-A1E4-ACD134B4B2DD}">
      <dgm:prSet/>
      <dgm:spPr/>
      <dgm:t>
        <a:bodyPr/>
        <a:lstStyle/>
        <a:p>
          <a:endParaRPr lang="cs-CZ"/>
        </a:p>
      </dgm:t>
    </dgm:pt>
    <dgm:pt modelId="{7E935338-ECCA-430F-9722-68541D6256B9}" type="sibTrans" cxnId="{7DB9D5C1-35D8-4326-A1E4-ACD134B4B2DD}">
      <dgm:prSet/>
      <dgm:spPr/>
      <dgm:t>
        <a:bodyPr/>
        <a:lstStyle/>
        <a:p>
          <a:endParaRPr lang="cs-CZ"/>
        </a:p>
      </dgm:t>
    </dgm:pt>
    <dgm:pt modelId="{AC6A69DB-3148-478B-9A5D-4CC3575DC65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organizační složky</a:t>
          </a:r>
        </a:p>
      </dgm:t>
    </dgm:pt>
    <dgm:pt modelId="{1245DD91-B7D1-4871-A750-B26AF55A840D}" type="parTrans" cxnId="{227B8095-B671-45C7-895B-81B875843546}">
      <dgm:prSet/>
      <dgm:spPr/>
      <dgm:t>
        <a:bodyPr/>
        <a:lstStyle/>
        <a:p>
          <a:endParaRPr lang="cs-CZ"/>
        </a:p>
      </dgm:t>
    </dgm:pt>
    <dgm:pt modelId="{4ABA1F8A-C4F9-4F1B-82A4-FFA14F6333E7}" type="sibTrans" cxnId="{227B8095-B671-45C7-895B-81B875843546}">
      <dgm:prSet/>
      <dgm:spPr/>
      <dgm:t>
        <a:bodyPr/>
        <a:lstStyle/>
        <a:p>
          <a:endParaRPr lang="cs-CZ"/>
        </a:p>
      </dgm:t>
    </dgm:pt>
    <dgm:pt modelId="{16EA7E9D-F0CF-4BA2-8F39-4A01EC74549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příspěvkové organizace</a:t>
          </a:r>
        </a:p>
      </dgm:t>
    </dgm:pt>
    <dgm:pt modelId="{B9B041E0-530B-4F50-ABA8-65A33E4072F0}" type="parTrans" cxnId="{1CC331A6-C063-4B16-B32A-305B6B6D4C9C}">
      <dgm:prSet/>
      <dgm:spPr/>
      <dgm:t>
        <a:bodyPr/>
        <a:lstStyle/>
        <a:p>
          <a:endParaRPr lang="cs-CZ"/>
        </a:p>
      </dgm:t>
    </dgm:pt>
    <dgm:pt modelId="{66828559-8643-4907-9CCB-DF08050CAC58}" type="sibTrans" cxnId="{1CC331A6-C063-4B16-B32A-305B6B6D4C9C}">
      <dgm:prSet/>
      <dgm:spPr/>
      <dgm:t>
        <a:bodyPr/>
        <a:lstStyle/>
        <a:p>
          <a:endParaRPr lang="cs-CZ"/>
        </a:p>
      </dgm:t>
    </dgm:pt>
    <dgm:pt modelId="{18E546E6-3427-473C-BDF6-ED54540D422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veřejné výzkumné instituce</a:t>
          </a:r>
        </a:p>
      </dgm:t>
    </dgm:pt>
    <dgm:pt modelId="{289CA264-E095-48A6-8472-25041EEBAE5B}" type="parTrans" cxnId="{99A61FB2-9986-4FD7-BBEE-8F2C80501E33}">
      <dgm:prSet/>
      <dgm:spPr/>
      <dgm:t>
        <a:bodyPr/>
        <a:lstStyle/>
        <a:p>
          <a:endParaRPr lang="cs-CZ"/>
        </a:p>
      </dgm:t>
    </dgm:pt>
    <dgm:pt modelId="{B6199AE0-5425-4D45-9A58-D6BB1914D388}" type="sibTrans" cxnId="{99A61FB2-9986-4FD7-BBEE-8F2C80501E33}">
      <dgm:prSet/>
      <dgm:spPr/>
      <dgm:t>
        <a:bodyPr/>
        <a:lstStyle/>
        <a:p>
          <a:endParaRPr lang="cs-CZ"/>
        </a:p>
      </dgm:t>
    </dgm:pt>
    <dgm:pt modelId="{A7929C1A-B3FC-40DB-9444-7681A37B16A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 školské právnické osoby</a:t>
          </a:r>
        </a:p>
      </dgm:t>
    </dgm:pt>
    <dgm:pt modelId="{5804A4E4-38CC-41BB-9CBE-7344EE47E4AD}" type="parTrans" cxnId="{B9E15B35-B41F-47EB-B8D8-9A0817C54EEE}">
      <dgm:prSet/>
      <dgm:spPr/>
      <dgm:t>
        <a:bodyPr/>
        <a:lstStyle/>
        <a:p>
          <a:endParaRPr lang="cs-CZ"/>
        </a:p>
      </dgm:t>
    </dgm:pt>
    <dgm:pt modelId="{10DE1A98-526E-436F-BC9B-50E5D42F58D2}" type="sibTrans" cxnId="{B9E15B35-B41F-47EB-B8D8-9A0817C54EEE}">
      <dgm:prSet/>
      <dgm:spPr/>
      <dgm:t>
        <a:bodyPr/>
        <a:lstStyle/>
        <a:p>
          <a:endParaRPr lang="cs-CZ"/>
        </a:p>
      </dgm:t>
    </dgm:pt>
    <dgm:pt modelId="{C82D0A5F-74C6-400F-8552-09E19E4F171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ostatní</a:t>
          </a:r>
        </a:p>
      </dgm:t>
    </dgm:pt>
    <dgm:pt modelId="{B028E992-1A53-4127-9FB0-E98CB40C5FF1}" type="parTrans" cxnId="{B5BCA00F-231F-4274-8492-1FEFB9E8DA91}">
      <dgm:prSet/>
      <dgm:spPr/>
      <dgm:t>
        <a:bodyPr/>
        <a:lstStyle/>
        <a:p>
          <a:endParaRPr lang="cs-CZ"/>
        </a:p>
      </dgm:t>
    </dgm:pt>
    <dgm:pt modelId="{9B3F9B8F-D06E-440B-B9D3-F9D9B781DD4E}" type="sibTrans" cxnId="{B5BCA00F-231F-4274-8492-1FEFB9E8DA91}">
      <dgm:prSet/>
      <dgm:spPr/>
      <dgm:t>
        <a:bodyPr/>
        <a:lstStyle/>
        <a:p>
          <a:endParaRPr lang="cs-CZ"/>
        </a:p>
      </dgm:t>
    </dgm:pt>
    <dgm:pt modelId="{640EB834-5E32-4795-AE5A-6C81A13E3A2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veřejné kulturní instituce územních </a:t>
          </a:r>
          <a:r>
            <a:rPr lang="cs-CZ">
              <a:latin typeface="Gill Sans MT" panose="020B0502020104020203" pitchFamily="34" charset="-18"/>
            </a:rPr>
            <a:t>samosprávných celků</a:t>
          </a:r>
          <a:endParaRPr lang="cs-CZ" dirty="0">
            <a:latin typeface="Gill Sans MT" panose="020B0502020104020203" pitchFamily="34" charset="-18"/>
          </a:endParaRPr>
        </a:p>
      </dgm:t>
    </dgm:pt>
    <dgm:pt modelId="{CCD3C8DA-A1A4-4C83-9A19-641B2BA0CACA}" type="parTrans" cxnId="{A5E5054D-B7E8-4A7E-B4A7-2AC8695699B1}">
      <dgm:prSet/>
      <dgm:spPr/>
      <dgm:t>
        <a:bodyPr/>
        <a:lstStyle/>
        <a:p>
          <a:endParaRPr lang="cs-CZ"/>
        </a:p>
      </dgm:t>
    </dgm:pt>
    <dgm:pt modelId="{D21E726B-C9F6-443B-A73D-4C632BB424DA}" type="sibTrans" cxnId="{A5E5054D-B7E8-4A7E-B4A7-2AC8695699B1}">
      <dgm:prSet/>
      <dgm:spPr/>
      <dgm:t>
        <a:bodyPr/>
        <a:lstStyle/>
        <a:p>
          <a:endParaRPr lang="cs-CZ"/>
        </a:p>
      </dgm:t>
    </dgm:pt>
    <dgm:pt modelId="{E452C2C4-D2FF-4D26-A659-BB0C4C7BCF0B}" type="pres">
      <dgm:prSet presAssocID="{BF796922-A3C5-4D01-A6E9-92C3582B26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164B090-B558-4945-859C-2FBD8ACA7524}" type="pres">
      <dgm:prSet presAssocID="{DAB5C8B0-8152-4B98-8458-1CC5F8272A01}" presName="root1" presStyleCnt="0"/>
      <dgm:spPr/>
    </dgm:pt>
    <dgm:pt modelId="{E229D94C-E428-4875-BBF5-7553F38533F2}" type="pres">
      <dgm:prSet presAssocID="{DAB5C8B0-8152-4B98-8458-1CC5F8272A01}" presName="LevelOneTextNode" presStyleLbl="node0" presStyleIdx="0" presStyleCnt="1">
        <dgm:presLayoutVars>
          <dgm:chPref val="3"/>
        </dgm:presLayoutVars>
      </dgm:prSet>
      <dgm:spPr/>
    </dgm:pt>
    <dgm:pt modelId="{990C9C7C-1E1A-4985-BB3B-A7E7AA9F7E0B}" type="pres">
      <dgm:prSet presAssocID="{DAB5C8B0-8152-4B98-8458-1CC5F8272A01}" presName="level2hierChild" presStyleCnt="0"/>
      <dgm:spPr/>
    </dgm:pt>
    <dgm:pt modelId="{8848BED3-A706-4A6A-8EA3-52F8C2BC300C}" type="pres">
      <dgm:prSet presAssocID="{1245DD91-B7D1-4871-A750-B26AF55A840D}" presName="conn2-1" presStyleLbl="parChTrans1D2" presStyleIdx="0" presStyleCnt="6"/>
      <dgm:spPr/>
    </dgm:pt>
    <dgm:pt modelId="{09FE9769-2B03-46C7-9E09-CFD4504C0B96}" type="pres">
      <dgm:prSet presAssocID="{1245DD91-B7D1-4871-A750-B26AF55A840D}" presName="connTx" presStyleLbl="parChTrans1D2" presStyleIdx="0" presStyleCnt="6"/>
      <dgm:spPr/>
    </dgm:pt>
    <dgm:pt modelId="{4B0B8956-FC79-4DA0-B40D-6D1CE162686A}" type="pres">
      <dgm:prSet presAssocID="{AC6A69DB-3148-478B-9A5D-4CC3575DC651}" presName="root2" presStyleCnt="0"/>
      <dgm:spPr/>
    </dgm:pt>
    <dgm:pt modelId="{AEEAE1F6-D93D-4D5D-9310-46E31FB87C33}" type="pres">
      <dgm:prSet presAssocID="{AC6A69DB-3148-478B-9A5D-4CC3575DC651}" presName="LevelTwoTextNode" presStyleLbl="node2" presStyleIdx="0" presStyleCnt="6">
        <dgm:presLayoutVars>
          <dgm:chPref val="3"/>
        </dgm:presLayoutVars>
      </dgm:prSet>
      <dgm:spPr/>
    </dgm:pt>
    <dgm:pt modelId="{69EAC5FE-2304-40CC-8C98-A5C5517FDD4B}" type="pres">
      <dgm:prSet presAssocID="{AC6A69DB-3148-478B-9A5D-4CC3575DC651}" presName="level3hierChild" presStyleCnt="0"/>
      <dgm:spPr/>
    </dgm:pt>
    <dgm:pt modelId="{171F79B3-ACF3-4405-B490-746EAAD6E5F6}" type="pres">
      <dgm:prSet presAssocID="{B9B041E0-530B-4F50-ABA8-65A33E4072F0}" presName="conn2-1" presStyleLbl="parChTrans1D2" presStyleIdx="1" presStyleCnt="6"/>
      <dgm:spPr/>
    </dgm:pt>
    <dgm:pt modelId="{6D24E3A4-141C-43D9-A672-A2945209CC72}" type="pres">
      <dgm:prSet presAssocID="{B9B041E0-530B-4F50-ABA8-65A33E4072F0}" presName="connTx" presStyleLbl="parChTrans1D2" presStyleIdx="1" presStyleCnt="6"/>
      <dgm:spPr/>
    </dgm:pt>
    <dgm:pt modelId="{CC6977D5-B34D-4269-9F4B-45212FCBA693}" type="pres">
      <dgm:prSet presAssocID="{16EA7E9D-F0CF-4BA2-8F39-4A01EC74549B}" presName="root2" presStyleCnt="0"/>
      <dgm:spPr/>
    </dgm:pt>
    <dgm:pt modelId="{A61E6E04-59B8-48C4-8A31-63A55DA7C9E4}" type="pres">
      <dgm:prSet presAssocID="{16EA7E9D-F0CF-4BA2-8F39-4A01EC74549B}" presName="LevelTwoTextNode" presStyleLbl="node2" presStyleIdx="1" presStyleCnt="6">
        <dgm:presLayoutVars>
          <dgm:chPref val="3"/>
        </dgm:presLayoutVars>
      </dgm:prSet>
      <dgm:spPr/>
    </dgm:pt>
    <dgm:pt modelId="{7D23BE31-2EB4-41A4-9138-ED669EB8E000}" type="pres">
      <dgm:prSet presAssocID="{16EA7E9D-F0CF-4BA2-8F39-4A01EC74549B}" presName="level3hierChild" presStyleCnt="0"/>
      <dgm:spPr/>
    </dgm:pt>
    <dgm:pt modelId="{D6D6040C-7537-437B-A140-3D1F360A7F0F}" type="pres">
      <dgm:prSet presAssocID="{289CA264-E095-48A6-8472-25041EEBAE5B}" presName="conn2-1" presStyleLbl="parChTrans1D2" presStyleIdx="2" presStyleCnt="6"/>
      <dgm:spPr/>
    </dgm:pt>
    <dgm:pt modelId="{0D25FDEC-E8B4-4BE3-84DC-9A0ECF1F8FA5}" type="pres">
      <dgm:prSet presAssocID="{289CA264-E095-48A6-8472-25041EEBAE5B}" presName="connTx" presStyleLbl="parChTrans1D2" presStyleIdx="2" presStyleCnt="6"/>
      <dgm:spPr/>
    </dgm:pt>
    <dgm:pt modelId="{1AA65F85-988E-4897-8B94-F1E1D61D7AF0}" type="pres">
      <dgm:prSet presAssocID="{18E546E6-3427-473C-BDF6-ED54540D4222}" presName="root2" presStyleCnt="0"/>
      <dgm:spPr/>
    </dgm:pt>
    <dgm:pt modelId="{AECBF6E9-9A71-43A9-8874-35A3450DE8C9}" type="pres">
      <dgm:prSet presAssocID="{18E546E6-3427-473C-BDF6-ED54540D4222}" presName="LevelTwoTextNode" presStyleLbl="node2" presStyleIdx="2" presStyleCnt="6">
        <dgm:presLayoutVars>
          <dgm:chPref val="3"/>
        </dgm:presLayoutVars>
      </dgm:prSet>
      <dgm:spPr/>
    </dgm:pt>
    <dgm:pt modelId="{5A897DD3-C9A6-41E6-AE7B-8D85F4751291}" type="pres">
      <dgm:prSet presAssocID="{18E546E6-3427-473C-BDF6-ED54540D4222}" presName="level3hierChild" presStyleCnt="0"/>
      <dgm:spPr/>
    </dgm:pt>
    <dgm:pt modelId="{1547700B-DE38-4289-BBA7-C508CFA9F245}" type="pres">
      <dgm:prSet presAssocID="{5804A4E4-38CC-41BB-9CBE-7344EE47E4AD}" presName="conn2-1" presStyleLbl="parChTrans1D2" presStyleIdx="3" presStyleCnt="6"/>
      <dgm:spPr/>
    </dgm:pt>
    <dgm:pt modelId="{1E0A2B6C-3A4D-4362-84F4-ABE5058DC770}" type="pres">
      <dgm:prSet presAssocID="{5804A4E4-38CC-41BB-9CBE-7344EE47E4AD}" presName="connTx" presStyleLbl="parChTrans1D2" presStyleIdx="3" presStyleCnt="6"/>
      <dgm:spPr/>
    </dgm:pt>
    <dgm:pt modelId="{DCCF52E8-0E79-45D3-B8FD-3B8D8A3625F2}" type="pres">
      <dgm:prSet presAssocID="{A7929C1A-B3FC-40DB-9444-7681A37B16AE}" presName="root2" presStyleCnt="0"/>
      <dgm:spPr/>
    </dgm:pt>
    <dgm:pt modelId="{875931A7-CEA6-4EF7-BD5C-6511D09F9026}" type="pres">
      <dgm:prSet presAssocID="{A7929C1A-B3FC-40DB-9444-7681A37B16AE}" presName="LevelTwoTextNode" presStyleLbl="node2" presStyleIdx="3" presStyleCnt="6">
        <dgm:presLayoutVars>
          <dgm:chPref val="3"/>
        </dgm:presLayoutVars>
      </dgm:prSet>
      <dgm:spPr/>
    </dgm:pt>
    <dgm:pt modelId="{9778B084-0FAE-4637-A299-8EA131129EED}" type="pres">
      <dgm:prSet presAssocID="{A7929C1A-B3FC-40DB-9444-7681A37B16AE}" presName="level3hierChild" presStyleCnt="0"/>
      <dgm:spPr/>
    </dgm:pt>
    <dgm:pt modelId="{2DE91E70-F842-436B-B572-2C6DD7E4C07A}" type="pres">
      <dgm:prSet presAssocID="{CCD3C8DA-A1A4-4C83-9A19-641B2BA0CACA}" presName="conn2-1" presStyleLbl="parChTrans1D2" presStyleIdx="4" presStyleCnt="6"/>
      <dgm:spPr/>
    </dgm:pt>
    <dgm:pt modelId="{C8CBC9E0-2FE4-47FC-8205-2AEC425C7C72}" type="pres">
      <dgm:prSet presAssocID="{CCD3C8DA-A1A4-4C83-9A19-641B2BA0CACA}" presName="connTx" presStyleLbl="parChTrans1D2" presStyleIdx="4" presStyleCnt="6"/>
      <dgm:spPr/>
    </dgm:pt>
    <dgm:pt modelId="{A3959685-1838-4B1D-A0B7-D949813F242E}" type="pres">
      <dgm:prSet presAssocID="{640EB834-5E32-4795-AE5A-6C81A13E3A2B}" presName="root2" presStyleCnt="0"/>
      <dgm:spPr/>
    </dgm:pt>
    <dgm:pt modelId="{85AEBFAB-BB33-4495-B0BF-1F2CB73DD60A}" type="pres">
      <dgm:prSet presAssocID="{640EB834-5E32-4795-AE5A-6C81A13E3A2B}" presName="LevelTwoTextNode" presStyleLbl="node2" presStyleIdx="4" presStyleCnt="6">
        <dgm:presLayoutVars>
          <dgm:chPref val="3"/>
        </dgm:presLayoutVars>
      </dgm:prSet>
      <dgm:spPr/>
    </dgm:pt>
    <dgm:pt modelId="{3854BD61-0A5D-41DE-B08D-085700E01A97}" type="pres">
      <dgm:prSet presAssocID="{640EB834-5E32-4795-AE5A-6C81A13E3A2B}" presName="level3hierChild" presStyleCnt="0"/>
      <dgm:spPr/>
    </dgm:pt>
    <dgm:pt modelId="{1D9DBE32-85EC-415C-AC18-8B3BF809A504}" type="pres">
      <dgm:prSet presAssocID="{B028E992-1A53-4127-9FB0-E98CB40C5FF1}" presName="conn2-1" presStyleLbl="parChTrans1D2" presStyleIdx="5" presStyleCnt="6"/>
      <dgm:spPr/>
    </dgm:pt>
    <dgm:pt modelId="{798C9938-0F37-45A3-BF1A-1AA17661C702}" type="pres">
      <dgm:prSet presAssocID="{B028E992-1A53-4127-9FB0-E98CB40C5FF1}" presName="connTx" presStyleLbl="parChTrans1D2" presStyleIdx="5" presStyleCnt="6"/>
      <dgm:spPr/>
    </dgm:pt>
    <dgm:pt modelId="{928E5643-D1A1-4D30-AC58-97AA9C6DB3EB}" type="pres">
      <dgm:prSet presAssocID="{C82D0A5F-74C6-400F-8552-09E19E4F1717}" presName="root2" presStyleCnt="0"/>
      <dgm:spPr/>
    </dgm:pt>
    <dgm:pt modelId="{7C7684D2-5C0E-48BC-947E-69E28B3DEAF4}" type="pres">
      <dgm:prSet presAssocID="{C82D0A5F-74C6-400F-8552-09E19E4F1717}" presName="LevelTwoTextNode" presStyleLbl="node2" presStyleIdx="5" presStyleCnt="6">
        <dgm:presLayoutVars>
          <dgm:chPref val="3"/>
        </dgm:presLayoutVars>
      </dgm:prSet>
      <dgm:spPr/>
    </dgm:pt>
    <dgm:pt modelId="{C51421BA-1C87-4E1C-93F6-143306C07657}" type="pres">
      <dgm:prSet presAssocID="{C82D0A5F-74C6-400F-8552-09E19E4F1717}" presName="level3hierChild" presStyleCnt="0"/>
      <dgm:spPr/>
    </dgm:pt>
  </dgm:ptLst>
  <dgm:cxnLst>
    <dgm:cxn modelId="{2F38430A-6877-43C4-8CEB-9C9D36E1067B}" type="presOf" srcId="{B9B041E0-530B-4F50-ABA8-65A33E4072F0}" destId="{171F79B3-ACF3-4405-B490-746EAAD6E5F6}" srcOrd="0" destOrd="0" presId="urn:microsoft.com/office/officeart/2005/8/layout/hierarchy2"/>
    <dgm:cxn modelId="{B5BCA00F-231F-4274-8492-1FEFB9E8DA91}" srcId="{DAB5C8B0-8152-4B98-8458-1CC5F8272A01}" destId="{C82D0A5F-74C6-400F-8552-09E19E4F1717}" srcOrd="5" destOrd="0" parTransId="{B028E992-1A53-4127-9FB0-E98CB40C5FF1}" sibTransId="{9B3F9B8F-D06E-440B-B9D3-F9D9B781DD4E}"/>
    <dgm:cxn modelId="{EA51DA13-392C-43F9-9D89-283B418CD97D}" type="presOf" srcId="{BF796922-A3C5-4D01-A6E9-92C3582B2639}" destId="{E452C2C4-D2FF-4D26-A659-BB0C4C7BCF0B}" srcOrd="0" destOrd="0" presId="urn:microsoft.com/office/officeart/2005/8/layout/hierarchy2"/>
    <dgm:cxn modelId="{C0EDA034-D61D-4948-B138-6A487BD99B45}" type="presOf" srcId="{5804A4E4-38CC-41BB-9CBE-7344EE47E4AD}" destId="{1E0A2B6C-3A4D-4362-84F4-ABE5058DC770}" srcOrd="1" destOrd="0" presId="urn:microsoft.com/office/officeart/2005/8/layout/hierarchy2"/>
    <dgm:cxn modelId="{B9E15B35-B41F-47EB-B8D8-9A0817C54EEE}" srcId="{DAB5C8B0-8152-4B98-8458-1CC5F8272A01}" destId="{A7929C1A-B3FC-40DB-9444-7681A37B16AE}" srcOrd="3" destOrd="0" parTransId="{5804A4E4-38CC-41BB-9CBE-7344EE47E4AD}" sibTransId="{10DE1A98-526E-436F-BC9B-50E5D42F58D2}"/>
    <dgm:cxn modelId="{C9DD813C-83C8-4365-85DD-CD372411CCD1}" type="presOf" srcId="{B028E992-1A53-4127-9FB0-E98CB40C5FF1}" destId="{1D9DBE32-85EC-415C-AC18-8B3BF809A504}" srcOrd="0" destOrd="0" presId="urn:microsoft.com/office/officeart/2005/8/layout/hierarchy2"/>
    <dgm:cxn modelId="{B229CD5F-98D7-464D-9044-AC491C21969A}" type="presOf" srcId="{AC6A69DB-3148-478B-9A5D-4CC3575DC651}" destId="{AEEAE1F6-D93D-4D5D-9310-46E31FB87C33}" srcOrd="0" destOrd="0" presId="urn:microsoft.com/office/officeart/2005/8/layout/hierarchy2"/>
    <dgm:cxn modelId="{879A0360-98A1-4A9E-B7A6-A1678BA8466E}" type="presOf" srcId="{DAB5C8B0-8152-4B98-8458-1CC5F8272A01}" destId="{E229D94C-E428-4875-BBF5-7553F38533F2}" srcOrd="0" destOrd="0" presId="urn:microsoft.com/office/officeart/2005/8/layout/hierarchy2"/>
    <dgm:cxn modelId="{7526B667-0E44-4CC6-AC07-993F19CB8261}" type="presOf" srcId="{B9B041E0-530B-4F50-ABA8-65A33E4072F0}" destId="{6D24E3A4-141C-43D9-A672-A2945209CC72}" srcOrd="1" destOrd="0" presId="urn:microsoft.com/office/officeart/2005/8/layout/hierarchy2"/>
    <dgm:cxn modelId="{20B0404B-41F1-420A-9B18-98EAB858E38C}" type="presOf" srcId="{16EA7E9D-F0CF-4BA2-8F39-4A01EC74549B}" destId="{A61E6E04-59B8-48C4-8A31-63A55DA7C9E4}" srcOrd="0" destOrd="0" presId="urn:microsoft.com/office/officeart/2005/8/layout/hierarchy2"/>
    <dgm:cxn modelId="{74A9F66C-EC4A-4B38-9B87-5BD410E05D8D}" type="presOf" srcId="{CCD3C8DA-A1A4-4C83-9A19-641B2BA0CACA}" destId="{C8CBC9E0-2FE4-47FC-8205-2AEC425C7C72}" srcOrd="1" destOrd="0" presId="urn:microsoft.com/office/officeart/2005/8/layout/hierarchy2"/>
    <dgm:cxn modelId="{A5E5054D-B7E8-4A7E-B4A7-2AC8695699B1}" srcId="{DAB5C8B0-8152-4B98-8458-1CC5F8272A01}" destId="{640EB834-5E32-4795-AE5A-6C81A13E3A2B}" srcOrd="4" destOrd="0" parTransId="{CCD3C8DA-A1A4-4C83-9A19-641B2BA0CACA}" sibTransId="{D21E726B-C9F6-443B-A73D-4C632BB424DA}"/>
    <dgm:cxn modelId="{EAB61283-91AA-4500-B64D-D31F21CE58BE}" type="presOf" srcId="{B028E992-1A53-4127-9FB0-E98CB40C5FF1}" destId="{798C9938-0F37-45A3-BF1A-1AA17661C702}" srcOrd="1" destOrd="0" presId="urn:microsoft.com/office/officeart/2005/8/layout/hierarchy2"/>
    <dgm:cxn modelId="{4364198B-142A-4616-82AC-39D96C5A12C5}" type="presOf" srcId="{640EB834-5E32-4795-AE5A-6C81A13E3A2B}" destId="{85AEBFAB-BB33-4495-B0BF-1F2CB73DD60A}" srcOrd="0" destOrd="0" presId="urn:microsoft.com/office/officeart/2005/8/layout/hierarchy2"/>
    <dgm:cxn modelId="{227B8095-B671-45C7-895B-81B875843546}" srcId="{DAB5C8B0-8152-4B98-8458-1CC5F8272A01}" destId="{AC6A69DB-3148-478B-9A5D-4CC3575DC651}" srcOrd="0" destOrd="0" parTransId="{1245DD91-B7D1-4871-A750-B26AF55A840D}" sibTransId="{4ABA1F8A-C4F9-4F1B-82A4-FFA14F6333E7}"/>
    <dgm:cxn modelId="{F528CCA5-D9AF-4ACB-961C-09A0F2B0A79D}" type="presOf" srcId="{CCD3C8DA-A1A4-4C83-9A19-641B2BA0CACA}" destId="{2DE91E70-F842-436B-B572-2C6DD7E4C07A}" srcOrd="0" destOrd="0" presId="urn:microsoft.com/office/officeart/2005/8/layout/hierarchy2"/>
    <dgm:cxn modelId="{1CC331A6-C063-4B16-B32A-305B6B6D4C9C}" srcId="{DAB5C8B0-8152-4B98-8458-1CC5F8272A01}" destId="{16EA7E9D-F0CF-4BA2-8F39-4A01EC74549B}" srcOrd="1" destOrd="0" parTransId="{B9B041E0-530B-4F50-ABA8-65A33E4072F0}" sibTransId="{66828559-8643-4907-9CCB-DF08050CAC58}"/>
    <dgm:cxn modelId="{CAA218A9-176F-4BA6-A096-1C608AB99BF4}" type="presOf" srcId="{A7929C1A-B3FC-40DB-9444-7681A37B16AE}" destId="{875931A7-CEA6-4EF7-BD5C-6511D09F9026}" srcOrd="0" destOrd="0" presId="urn:microsoft.com/office/officeart/2005/8/layout/hierarchy2"/>
    <dgm:cxn modelId="{0CB446AE-DE4B-4BAB-BDA4-B5F4234D8B7F}" type="presOf" srcId="{5804A4E4-38CC-41BB-9CBE-7344EE47E4AD}" destId="{1547700B-DE38-4289-BBA7-C508CFA9F245}" srcOrd="0" destOrd="0" presId="urn:microsoft.com/office/officeart/2005/8/layout/hierarchy2"/>
    <dgm:cxn modelId="{0A1E9CAF-AE0B-409E-B080-D466F958E719}" type="presOf" srcId="{289CA264-E095-48A6-8472-25041EEBAE5B}" destId="{0D25FDEC-E8B4-4BE3-84DC-9A0ECF1F8FA5}" srcOrd="1" destOrd="0" presId="urn:microsoft.com/office/officeart/2005/8/layout/hierarchy2"/>
    <dgm:cxn modelId="{99A61FB2-9986-4FD7-BBEE-8F2C80501E33}" srcId="{DAB5C8B0-8152-4B98-8458-1CC5F8272A01}" destId="{18E546E6-3427-473C-BDF6-ED54540D4222}" srcOrd="2" destOrd="0" parTransId="{289CA264-E095-48A6-8472-25041EEBAE5B}" sibTransId="{B6199AE0-5425-4D45-9A58-D6BB1914D388}"/>
    <dgm:cxn modelId="{94FC14C1-0F11-43F6-8643-103CFE9BAB43}" type="presOf" srcId="{C82D0A5F-74C6-400F-8552-09E19E4F1717}" destId="{7C7684D2-5C0E-48BC-947E-69E28B3DEAF4}" srcOrd="0" destOrd="0" presId="urn:microsoft.com/office/officeart/2005/8/layout/hierarchy2"/>
    <dgm:cxn modelId="{7DB9D5C1-35D8-4326-A1E4-ACD134B4B2DD}" srcId="{BF796922-A3C5-4D01-A6E9-92C3582B2639}" destId="{DAB5C8B0-8152-4B98-8458-1CC5F8272A01}" srcOrd="0" destOrd="0" parTransId="{0F0854F0-E484-42E2-B226-60A6E8D70CDC}" sibTransId="{7E935338-ECCA-430F-9722-68541D6256B9}"/>
    <dgm:cxn modelId="{32C0A2CB-F69C-4307-9DDC-3CBEFA3E7366}" type="presOf" srcId="{1245DD91-B7D1-4871-A750-B26AF55A840D}" destId="{09FE9769-2B03-46C7-9E09-CFD4504C0B96}" srcOrd="1" destOrd="0" presId="urn:microsoft.com/office/officeart/2005/8/layout/hierarchy2"/>
    <dgm:cxn modelId="{AA54C2D8-5E54-45D7-B4E1-CB21AA568D89}" type="presOf" srcId="{289CA264-E095-48A6-8472-25041EEBAE5B}" destId="{D6D6040C-7537-437B-A140-3D1F360A7F0F}" srcOrd="0" destOrd="0" presId="urn:microsoft.com/office/officeart/2005/8/layout/hierarchy2"/>
    <dgm:cxn modelId="{7C5C7CE2-E38C-4918-9A76-6F8CB3AB2B8A}" type="presOf" srcId="{1245DD91-B7D1-4871-A750-B26AF55A840D}" destId="{8848BED3-A706-4A6A-8EA3-52F8C2BC300C}" srcOrd="0" destOrd="0" presId="urn:microsoft.com/office/officeart/2005/8/layout/hierarchy2"/>
    <dgm:cxn modelId="{1258A4F0-3850-460D-A154-BA85AC83284B}" type="presOf" srcId="{18E546E6-3427-473C-BDF6-ED54540D4222}" destId="{AECBF6E9-9A71-43A9-8874-35A3450DE8C9}" srcOrd="0" destOrd="0" presId="urn:microsoft.com/office/officeart/2005/8/layout/hierarchy2"/>
    <dgm:cxn modelId="{150CF2A3-77CE-4F54-98E5-B3088819E16E}" type="presParOf" srcId="{E452C2C4-D2FF-4D26-A659-BB0C4C7BCF0B}" destId="{4164B090-B558-4945-859C-2FBD8ACA7524}" srcOrd="0" destOrd="0" presId="urn:microsoft.com/office/officeart/2005/8/layout/hierarchy2"/>
    <dgm:cxn modelId="{E5BB1715-1434-491E-9D31-BFE119E9C681}" type="presParOf" srcId="{4164B090-B558-4945-859C-2FBD8ACA7524}" destId="{E229D94C-E428-4875-BBF5-7553F38533F2}" srcOrd="0" destOrd="0" presId="urn:microsoft.com/office/officeart/2005/8/layout/hierarchy2"/>
    <dgm:cxn modelId="{59CC269F-D528-4DF4-8853-5347A5E7998B}" type="presParOf" srcId="{4164B090-B558-4945-859C-2FBD8ACA7524}" destId="{990C9C7C-1E1A-4985-BB3B-A7E7AA9F7E0B}" srcOrd="1" destOrd="0" presId="urn:microsoft.com/office/officeart/2005/8/layout/hierarchy2"/>
    <dgm:cxn modelId="{E7CFC126-B16E-46DA-A12A-B3BC50CCF424}" type="presParOf" srcId="{990C9C7C-1E1A-4985-BB3B-A7E7AA9F7E0B}" destId="{8848BED3-A706-4A6A-8EA3-52F8C2BC300C}" srcOrd="0" destOrd="0" presId="urn:microsoft.com/office/officeart/2005/8/layout/hierarchy2"/>
    <dgm:cxn modelId="{0978FD34-58C9-4E2C-93EA-BDDBDB3F80BB}" type="presParOf" srcId="{8848BED3-A706-4A6A-8EA3-52F8C2BC300C}" destId="{09FE9769-2B03-46C7-9E09-CFD4504C0B96}" srcOrd="0" destOrd="0" presId="urn:microsoft.com/office/officeart/2005/8/layout/hierarchy2"/>
    <dgm:cxn modelId="{1CB135FE-8BD2-4BC4-9F3B-4267466B4B34}" type="presParOf" srcId="{990C9C7C-1E1A-4985-BB3B-A7E7AA9F7E0B}" destId="{4B0B8956-FC79-4DA0-B40D-6D1CE162686A}" srcOrd="1" destOrd="0" presId="urn:microsoft.com/office/officeart/2005/8/layout/hierarchy2"/>
    <dgm:cxn modelId="{FEE8AE7E-EFCC-49DD-B5A5-E358354C64D3}" type="presParOf" srcId="{4B0B8956-FC79-4DA0-B40D-6D1CE162686A}" destId="{AEEAE1F6-D93D-4D5D-9310-46E31FB87C33}" srcOrd="0" destOrd="0" presId="urn:microsoft.com/office/officeart/2005/8/layout/hierarchy2"/>
    <dgm:cxn modelId="{A12EE60F-3F69-4D8C-8B12-A3DD1FE55E1D}" type="presParOf" srcId="{4B0B8956-FC79-4DA0-B40D-6D1CE162686A}" destId="{69EAC5FE-2304-40CC-8C98-A5C5517FDD4B}" srcOrd="1" destOrd="0" presId="urn:microsoft.com/office/officeart/2005/8/layout/hierarchy2"/>
    <dgm:cxn modelId="{381B04DC-2EC6-4ACA-82A4-F0D42D290A18}" type="presParOf" srcId="{990C9C7C-1E1A-4985-BB3B-A7E7AA9F7E0B}" destId="{171F79B3-ACF3-4405-B490-746EAAD6E5F6}" srcOrd="2" destOrd="0" presId="urn:microsoft.com/office/officeart/2005/8/layout/hierarchy2"/>
    <dgm:cxn modelId="{F4DC980F-4856-4917-AC8C-60876CACBA7A}" type="presParOf" srcId="{171F79B3-ACF3-4405-B490-746EAAD6E5F6}" destId="{6D24E3A4-141C-43D9-A672-A2945209CC72}" srcOrd="0" destOrd="0" presId="urn:microsoft.com/office/officeart/2005/8/layout/hierarchy2"/>
    <dgm:cxn modelId="{A0642924-BAE6-4E12-930F-70CE741B5A46}" type="presParOf" srcId="{990C9C7C-1E1A-4985-BB3B-A7E7AA9F7E0B}" destId="{CC6977D5-B34D-4269-9F4B-45212FCBA693}" srcOrd="3" destOrd="0" presId="urn:microsoft.com/office/officeart/2005/8/layout/hierarchy2"/>
    <dgm:cxn modelId="{07098EAB-0B70-4161-BFDE-CC34C4BAB066}" type="presParOf" srcId="{CC6977D5-B34D-4269-9F4B-45212FCBA693}" destId="{A61E6E04-59B8-48C4-8A31-63A55DA7C9E4}" srcOrd="0" destOrd="0" presId="urn:microsoft.com/office/officeart/2005/8/layout/hierarchy2"/>
    <dgm:cxn modelId="{54DCD4D0-C2DE-4501-B4C6-92E3849863C8}" type="presParOf" srcId="{CC6977D5-B34D-4269-9F4B-45212FCBA693}" destId="{7D23BE31-2EB4-41A4-9138-ED669EB8E000}" srcOrd="1" destOrd="0" presId="urn:microsoft.com/office/officeart/2005/8/layout/hierarchy2"/>
    <dgm:cxn modelId="{2D7F94AB-282F-4CFA-ADE8-5765CB59D694}" type="presParOf" srcId="{990C9C7C-1E1A-4985-BB3B-A7E7AA9F7E0B}" destId="{D6D6040C-7537-437B-A140-3D1F360A7F0F}" srcOrd="4" destOrd="0" presId="urn:microsoft.com/office/officeart/2005/8/layout/hierarchy2"/>
    <dgm:cxn modelId="{6EF270AC-5E88-40B9-9766-DC64351EAF80}" type="presParOf" srcId="{D6D6040C-7537-437B-A140-3D1F360A7F0F}" destId="{0D25FDEC-E8B4-4BE3-84DC-9A0ECF1F8FA5}" srcOrd="0" destOrd="0" presId="urn:microsoft.com/office/officeart/2005/8/layout/hierarchy2"/>
    <dgm:cxn modelId="{A2C27514-90A7-427C-A4DA-1A69327215F5}" type="presParOf" srcId="{990C9C7C-1E1A-4985-BB3B-A7E7AA9F7E0B}" destId="{1AA65F85-988E-4897-8B94-F1E1D61D7AF0}" srcOrd="5" destOrd="0" presId="urn:microsoft.com/office/officeart/2005/8/layout/hierarchy2"/>
    <dgm:cxn modelId="{B461DE53-D21D-493C-BFD7-019907F51928}" type="presParOf" srcId="{1AA65F85-988E-4897-8B94-F1E1D61D7AF0}" destId="{AECBF6E9-9A71-43A9-8874-35A3450DE8C9}" srcOrd="0" destOrd="0" presId="urn:microsoft.com/office/officeart/2005/8/layout/hierarchy2"/>
    <dgm:cxn modelId="{A0D3C6CF-9227-4C82-B658-474D4755F29F}" type="presParOf" srcId="{1AA65F85-988E-4897-8B94-F1E1D61D7AF0}" destId="{5A897DD3-C9A6-41E6-AE7B-8D85F4751291}" srcOrd="1" destOrd="0" presId="urn:microsoft.com/office/officeart/2005/8/layout/hierarchy2"/>
    <dgm:cxn modelId="{0B1A163D-2945-4547-B7E3-CE4D8D815ADC}" type="presParOf" srcId="{990C9C7C-1E1A-4985-BB3B-A7E7AA9F7E0B}" destId="{1547700B-DE38-4289-BBA7-C508CFA9F245}" srcOrd="6" destOrd="0" presId="urn:microsoft.com/office/officeart/2005/8/layout/hierarchy2"/>
    <dgm:cxn modelId="{7019E0A2-8A3F-46A1-84C0-84F1AB983756}" type="presParOf" srcId="{1547700B-DE38-4289-BBA7-C508CFA9F245}" destId="{1E0A2B6C-3A4D-4362-84F4-ABE5058DC770}" srcOrd="0" destOrd="0" presId="urn:microsoft.com/office/officeart/2005/8/layout/hierarchy2"/>
    <dgm:cxn modelId="{B6421283-0BB3-4427-A418-F634108F88F8}" type="presParOf" srcId="{990C9C7C-1E1A-4985-BB3B-A7E7AA9F7E0B}" destId="{DCCF52E8-0E79-45D3-B8FD-3B8D8A3625F2}" srcOrd="7" destOrd="0" presId="urn:microsoft.com/office/officeart/2005/8/layout/hierarchy2"/>
    <dgm:cxn modelId="{74E3A19B-3E92-4511-85C6-A1AD8768846E}" type="presParOf" srcId="{DCCF52E8-0E79-45D3-B8FD-3B8D8A3625F2}" destId="{875931A7-CEA6-4EF7-BD5C-6511D09F9026}" srcOrd="0" destOrd="0" presId="urn:microsoft.com/office/officeart/2005/8/layout/hierarchy2"/>
    <dgm:cxn modelId="{3F55F925-90EA-45FB-A924-1ACC26BC3E37}" type="presParOf" srcId="{DCCF52E8-0E79-45D3-B8FD-3B8D8A3625F2}" destId="{9778B084-0FAE-4637-A299-8EA131129EED}" srcOrd="1" destOrd="0" presId="urn:microsoft.com/office/officeart/2005/8/layout/hierarchy2"/>
    <dgm:cxn modelId="{3AB172EF-6095-468F-AF72-99A3C18935CE}" type="presParOf" srcId="{990C9C7C-1E1A-4985-BB3B-A7E7AA9F7E0B}" destId="{2DE91E70-F842-436B-B572-2C6DD7E4C07A}" srcOrd="8" destOrd="0" presId="urn:microsoft.com/office/officeart/2005/8/layout/hierarchy2"/>
    <dgm:cxn modelId="{0259D234-0DD1-410D-ABAB-598D6DDB180A}" type="presParOf" srcId="{2DE91E70-F842-436B-B572-2C6DD7E4C07A}" destId="{C8CBC9E0-2FE4-47FC-8205-2AEC425C7C72}" srcOrd="0" destOrd="0" presId="urn:microsoft.com/office/officeart/2005/8/layout/hierarchy2"/>
    <dgm:cxn modelId="{13369A0E-14C3-4BCB-850B-7838AE4B017C}" type="presParOf" srcId="{990C9C7C-1E1A-4985-BB3B-A7E7AA9F7E0B}" destId="{A3959685-1838-4B1D-A0B7-D949813F242E}" srcOrd="9" destOrd="0" presId="urn:microsoft.com/office/officeart/2005/8/layout/hierarchy2"/>
    <dgm:cxn modelId="{2B4C09FE-8707-4046-BF69-15D11C6F2199}" type="presParOf" srcId="{A3959685-1838-4B1D-A0B7-D949813F242E}" destId="{85AEBFAB-BB33-4495-B0BF-1F2CB73DD60A}" srcOrd="0" destOrd="0" presId="urn:microsoft.com/office/officeart/2005/8/layout/hierarchy2"/>
    <dgm:cxn modelId="{C8DFA9C6-A45D-4590-8F25-055EAF135F14}" type="presParOf" srcId="{A3959685-1838-4B1D-A0B7-D949813F242E}" destId="{3854BD61-0A5D-41DE-B08D-085700E01A97}" srcOrd="1" destOrd="0" presId="urn:microsoft.com/office/officeart/2005/8/layout/hierarchy2"/>
    <dgm:cxn modelId="{89C994C1-014C-40DD-863D-BC284E0D2C8C}" type="presParOf" srcId="{990C9C7C-1E1A-4985-BB3B-A7E7AA9F7E0B}" destId="{1D9DBE32-85EC-415C-AC18-8B3BF809A504}" srcOrd="10" destOrd="0" presId="urn:microsoft.com/office/officeart/2005/8/layout/hierarchy2"/>
    <dgm:cxn modelId="{AD9C5659-B8B5-4F8A-8458-0EF0A1545120}" type="presParOf" srcId="{1D9DBE32-85EC-415C-AC18-8B3BF809A504}" destId="{798C9938-0F37-45A3-BF1A-1AA17661C702}" srcOrd="0" destOrd="0" presId="urn:microsoft.com/office/officeart/2005/8/layout/hierarchy2"/>
    <dgm:cxn modelId="{7D2E0504-B86C-47F2-A495-3A8B4FDF5183}" type="presParOf" srcId="{990C9C7C-1E1A-4985-BB3B-A7E7AA9F7E0B}" destId="{928E5643-D1A1-4D30-AC58-97AA9C6DB3EB}" srcOrd="11" destOrd="0" presId="urn:microsoft.com/office/officeart/2005/8/layout/hierarchy2"/>
    <dgm:cxn modelId="{98058939-423E-4270-A97A-2BD92CECF449}" type="presParOf" srcId="{928E5643-D1A1-4D30-AC58-97AA9C6DB3EB}" destId="{7C7684D2-5C0E-48BC-947E-69E28B3DEAF4}" srcOrd="0" destOrd="0" presId="urn:microsoft.com/office/officeart/2005/8/layout/hierarchy2"/>
    <dgm:cxn modelId="{84C7C9E0-6E3F-4E0C-BFA0-E3A53560878D}" type="presParOf" srcId="{928E5643-D1A1-4D30-AC58-97AA9C6DB3EB}" destId="{C51421BA-1C87-4E1C-93F6-143306C0765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24B10-9AB6-4E7F-942C-FC1825C4877F}">
      <dsp:nvSpPr>
        <dsp:cNvPr id="0" name=""/>
        <dsp:cNvSpPr/>
      </dsp:nvSpPr>
      <dsp:spPr>
        <a:xfrm>
          <a:off x="3885662" y="588434"/>
          <a:ext cx="1402438" cy="247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61"/>
              </a:lnTo>
              <a:lnTo>
                <a:pt x="1402438" y="124161"/>
              </a:lnTo>
              <a:lnTo>
                <a:pt x="1402438" y="2477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35C16-C47C-4F32-A65A-9BFDF9A6DA99}">
      <dsp:nvSpPr>
        <dsp:cNvPr id="0" name=""/>
        <dsp:cNvSpPr/>
      </dsp:nvSpPr>
      <dsp:spPr>
        <a:xfrm>
          <a:off x="3818370" y="588434"/>
          <a:ext cx="91440" cy="247732"/>
        </a:xfrm>
        <a:custGeom>
          <a:avLst/>
          <a:gdLst/>
          <a:ahLst/>
          <a:cxnLst/>
          <a:rect l="0" t="0" r="0" b="0"/>
          <a:pathLst>
            <a:path>
              <a:moveTo>
                <a:pt x="67291" y="0"/>
              </a:moveTo>
              <a:lnTo>
                <a:pt x="67291" y="124161"/>
              </a:lnTo>
              <a:lnTo>
                <a:pt x="45720" y="124161"/>
              </a:lnTo>
              <a:lnTo>
                <a:pt x="45720" y="2477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31097-40A8-43A4-89B3-D7769201328D}">
      <dsp:nvSpPr>
        <dsp:cNvPr id="0" name=""/>
        <dsp:cNvSpPr/>
      </dsp:nvSpPr>
      <dsp:spPr>
        <a:xfrm>
          <a:off x="1969332" y="1424600"/>
          <a:ext cx="176530" cy="1376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6936"/>
              </a:lnTo>
              <a:lnTo>
                <a:pt x="176530" y="13769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E051A-870A-4BB9-8C3E-9EF2FA7131BB}">
      <dsp:nvSpPr>
        <dsp:cNvPr id="0" name=""/>
        <dsp:cNvSpPr/>
      </dsp:nvSpPr>
      <dsp:spPr>
        <a:xfrm>
          <a:off x="1969332" y="1424600"/>
          <a:ext cx="176530" cy="541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359"/>
              </a:lnTo>
              <a:lnTo>
                <a:pt x="176530" y="5413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63008-6D79-49EC-AABD-0E6B8112DDE8}">
      <dsp:nvSpPr>
        <dsp:cNvPr id="0" name=""/>
        <dsp:cNvSpPr/>
      </dsp:nvSpPr>
      <dsp:spPr>
        <a:xfrm>
          <a:off x="2440079" y="588434"/>
          <a:ext cx="1445582" cy="247732"/>
        </a:xfrm>
        <a:custGeom>
          <a:avLst/>
          <a:gdLst/>
          <a:ahLst/>
          <a:cxnLst/>
          <a:rect l="0" t="0" r="0" b="0"/>
          <a:pathLst>
            <a:path>
              <a:moveTo>
                <a:pt x="1445582" y="0"/>
              </a:moveTo>
              <a:lnTo>
                <a:pt x="1445582" y="124161"/>
              </a:lnTo>
              <a:lnTo>
                <a:pt x="0" y="124161"/>
              </a:lnTo>
              <a:lnTo>
                <a:pt x="0" y="2477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9E05F-4C8A-4B11-BD8B-F4FD04822518}">
      <dsp:nvSpPr>
        <dsp:cNvPr id="0" name=""/>
        <dsp:cNvSpPr/>
      </dsp:nvSpPr>
      <dsp:spPr>
        <a:xfrm>
          <a:off x="3297228" y="0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Výdaje</a:t>
          </a:r>
        </a:p>
      </dsp:txBody>
      <dsp:txXfrm>
        <a:off x="3297228" y="0"/>
        <a:ext cx="1176868" cy="588434"/>
      </dsp:txXfrm>
    </dsp:sp>
    <dsp:sp modelId="{5623DE9C-1603-47A7-9869-DD97A79342C8}">
      <dsp:nvSpPr>
        <dsp:cNvPr id="0" name=""/>
        <dsp:cNvSpPr/>
      </dsp:nvSpPr>
      <dsp:spPr>
        <a:xfrm>
          <a:off x="1851645" y="836166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na nákupy</a:t>
          </a:r>
        </a:p>
      </dsp:txBody>
      <dsp:txXfrm>
        <a:off x="1851645" y="836166"/>
        <a:ext cx="1176868" cy="588434"/>
      </dsp:txXfrm>
    </dsp:sp>
    <dsp:sp modelId="{84D61053-015B-47CE-9340-131F3A33576F}">
      <dsp:nvSpPr>
        <dsp:cNvPr id="0" name=""/>
        <dsp:cNvSpPr/>
      </dsp:nvSpPr>
      <dsp:spPr>
        <a:xfrm>
          <a:off x="2145862" y="1671743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na pořízení hodnoty</a:t>
          </a:r>
        </a:p>
      </dsp:txBody>
      <dsp:txXfrm>
        <a:off x="2145862" y="1671743"/>
        <a:ext cx="1176868" cy="588434"/>
      </dsp:txXfrm>
    </dsp:sp>
    <dsp:sp modelId="{B54C9973-C8BE-4A9E-ABD5-578F8DB93174}">
      <dsp:nvSpPr>
        <dsp:cNvPr id="0" name=""/>
        <dsp:cNvSpPr/>
      </dsp:nvSpPr>
      <dsp:spPr>
        <a:xfrm>
          <a:off x="2145862" y="2507319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náhrady</a:t>
          </a:r>
        </a:p>
      </dsp:txBody>
      <dsp:txXfrm>
        <a:off x="2145862" y="2507319"/>
        <a:ext cx="1176868" cy="588434"/>
      </dsp:txXfrm>
    </dsp:sp>
    <dsp:sp modelId="{38EFA2CA-B7CD-401B-9BD1-B4284753ED37}">
      <dsp:nvSpPr>
        <dsp:cNvPr id="0" name=""/>
        <dsp:cNvSpPr/>
      </dsp:nvSpPr>
      <dsp:spPr>
        <a:xfrm>
          <a:off x="3275656" y="836166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transfery</a:t>
          </a:r>
        </a:p>
      </dsp:txBody>
      <dsp:txXfrm>
        <a:off x="3275656" y="836166"/>
        <a:ext cx="1176868" cy="588434"/>
      </dsp:txXfrm>
    </dsp:sp>
    <dsp:sp modelId="{0A958A81-1516-4A07-BEF6-20282A6EE6E2}">
      <dsp:nvSpPr>
        <dsp:cNvPr id="0" name=""/>
        <dsp:cNvSpPr/>
      </dsp:nvSpPr>
      <dsp:spPr>
        <a:xfrm>
          <a:off x="4699667" y="836166"/>
          <a:ext cx="1176868" cy="588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půjčené peněžní prostředky</a:t>
          </a:r>
        </a:p>
      </dsp:txBody>
      <dsp:txXfrm>
        <a:off x="4699667" y="836166"/>
        <a:ext cx="1176868" cy="588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86B04-BBD3-4863-B34D-2AE9CD83203A}">
      <dsp:nvSpPr>
        <dsp:cNvPr id="0" name=""/>
        <dsp:cNvSpPr/>
      </dsp:nvSpPr>
      <dsp:spPr>
        <a:xfrm>
          <a:off x="3539233" y="862135"/>
          <a:ext cx="2883933" cy="291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42"/>
              </a:lnTo>
              <a:lnTo>
                <a:pt x="2883933" y="145842"/>
              </a:lnTo>
              <a:lnTo>
                <a:pt x="2883933" y="291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20534-A8E3-4570-9856-E48A7BE56FE0}">
      <dsp:nvSpPr>
        <dsp:cNvPr id="0" name=""/>
        <dsp:cNvSpPr/>
      </dsp:nvSpPr>
      <dsp:spPr>
        <a:xfrm>
          <a:off x="3539233" y="862135"/>
          <a:ext cx="1203271" cy="291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42"/>
              </a:lnTo>
              <a:lnTo>
                <a:pt x="1203271" y="145842"/>
              </a:lnTo>
              <a:lnTo>
                <a:pt x="1203271" y="291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F8455-1A54-4156-B16E-FA84FBAB96A7}">
      <dsp:nvSpPr>
        <dsp:cNvPr id="0" name=""/>
        <dsp:cNvSpPr/>
      </dsp:nvSpPr>
      <dsp:spPr>
        <a:xfrm>
          <a:off x="1880683" y="862135"/>
          <a:ext cx="1658550" cy="291685"/>
        </a:xfrm>
        <a:custGeom>
          <a:avLst/>
          <a:gdLst/>
          <a:ahLst/>
          <a:cxnLst/>
          <a:rect l="0" t="0" r="0" b="0"/>
          <a:pathLst>
            <a:path>
              <a:moveTo>
                <a:pt x="1658550" y="0"/>
              </a:moveTo>
              <a:lnTo>
                <a:pt x="1658550" y="145842"/>
              </a:lnTo>
              <a:lnTo>
                <a:pt x="0" y="145842"/>
              </a:lnTo>
              <a:lnTo>
                <a:pt x="0" y="291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0E5A9-06B0-48A1-8D3C-02FC8E4BA70B}">
      <dsp:nvSpPr>
        <dsp:cNvPr id="0" name=""/>
        <dsp:cNvSpPr/>
      </dsp:nvSpPr>
      <dsp:spPr>
        <a:xfrm>
          <a:off x="2844745" y="167647"/>
          <a:ext cx="1388977" cy="694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Příjmy</a:t>
          </a:r>
        </a:p>
      </dsp:txBody>
      <dsp:txXfrm>
        <a:off x="2844745" y="167647"/>
        <a:ext cx="1388977" cy="694488"/>
      </dsp:txXfrm>
    </dsp:sp>
    <dsp:sp modelId="{993387C0-9C4D-46AC-876E-28AC3B0CB14C}">
      <dsp:nvSpPr>
        <dsp:cNvPr id="0" name=""/>
        <dsp:cNvSpPr/>
      </dsp:nvSpPr>
      <dsp:spPr>
        <a:xfrm>
          <a:off x="5036" y="1153821"/>
          <a:ext cx="3751294" cy="7058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příjmy za poskytnutí věcí, služeb, prací, výkonů a práv</a:t>
          </a:r>
        </a:p>
      </dsp:txBody>
      <dsp:txXfrm>
        <a:off x="5036" y="1153821"/>
        <a:ext cx="3751294" cy="705822"/>
      </dsp:txXfrm>
    </dsp:sp>
    <dsp:sp modelId="{73AC1FE6-DCCD-4CDC-9FB1-649B60A2B3D2}">
      <dsp:nvSpPr>
        <dsp:cNvPr id="0" name=""/>
        <dsp:cNvSpPr/>
      </dsp:nvSpPr>
      <dsp:spPr>
        <a:xfrm>
          <a:off x="4048016" y="1153821"/>
          <a:ext cx="1388977" cy="694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transfery</a:t>
          </a:r>
        </a:p>
      </dsp:txBody>
      <dsp:txXfrm>
        <a:off x="4048016" y="1153821"/>
        <a:ext cx="1388977" cy="694488"/>
      </dsp:txXfrm>
    </dsp:sp>
    <dsp:sp modelId="{4EF80E15-7196-4A07-8B3D-9AE85BC567D6}">
      <dsp:nvSpPr>
        <dsp:cNvPr id="0" name=""/>
        <dsp:cNvSpPr/>
      </dsp:nvSpPr>
      <dsp:spPr>
        <a:xfrm>
          <a:off x="5728678" y="1153821"/>
          <a:ext cx="1388977" cy="6944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Gill Sans MT" panose="020B0502020104020203" pitchFamily="34" charset="-18"/>
            </a:rPr>
            <a:t>půjčené peněžní prostředky</a:t>
          </a:r>
        </a:p>
      </dsp:txBody>
      <dsp:txXfrm>
        <a:off x="5728678" y="1153821"/>
        <a:ext cx="1388977" cy="694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699A-EC24-44F8-901A-38E76D41BD56}">
      <dsp:nvSpPr>
        <dsp:cNvPr id="0" name=""/>
        <dsp:cNvSpPr/>
      </dsp:nvSpPr>
      <dsp:spPr>
        <a:xfrm>
          <a:off x="0" y="211352"/>
          <a:ext cx="10025064" cy="135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056" tIns="208280" rIns="778056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Daně z příjmů, zisku a kapitálových výnosů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Daně, poplatky a jiná obdobná peněžitá plnění ze zboží a služeb v tuzemsku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Daně a poplatky z vybraných činností a služeb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000" kern="1200" dirty="0">
              <a:latin typeface="Gill Sans MT" panose="020B0502020104020203" pitchFamily="34" charset="-18"/>
            </a:rPr>
            <a:t>Příjem z daní a cel za zboží a služby ze zahraničí</a:t>
          </a:r>
          <a:endParaRPr lang="cs-CZ" sz="1000" kern="1200" dirty="0">
            <a:latin typeface="Gill Sans MT" panose="020B0502020104020203" pitchFamily="34" charset="-18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Příjem z majetkových daní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Příjem z povinného pojistného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Ostatní daňové příjmy</a:t>
          </a:r>
        </a:p>
      </dsp:txBody>
      <dsp:txXfrm>
        <a:off x="0" y="211352"/>
        <a:ext cx="10025064" cy="1354500"/>
      </dsp:txXfrm>
    </dsp:sp>
    <dsp:sp modelId="{48B4283B-22F3-4B2A-9E84-A1322240D1F3}">
      <dsp:nvSpPr>
        <dsp:cNvPr id="0" name=""/>
        <dsp:cNvSpPr/>
      </dsp:nvSpPr>
      <dsp:spPr>
        <a:xfrm>
          <a:off x="501253" y="63752"/>
          <a:ext cx="7017544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46" tIns="0" rIns="265246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Třída I – Daňové příjmy</a:t>
          </a:r>
        </a:p>
      </dsp:txBody>
      <dsp:txXfrm>
        <a:off x="515663" y="78162"/>
        <a:ext cx="6988724" cy="266380"/>
      </dsp:txXfrm>
    </dsp:sp>
    <dsp:sp modelId="{F6AE915E-1B57-440F-BDFE-961FFD4D4168}">
      <dsp:nvSpPr>
        <dsp:cNvPr id="0" name=""/>
        <dsp:cNvSpPr/>
      </dsp:nvSpPr>
      <dsp:spPr>
        <a:xfrm>
          <a:off x="0" y="1767452"/>
          <a:ext cx="10025064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056" tIns="208280" rIns="778056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Příjmy z vlastní činnosti a odvody přebytků organizací s přímým vztahem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Přijaté sankční platby a vratky transferů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Příjem z prodeje neinvestičního majetku a ostatní nedaňové příjmy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Přijaté splátky půjčených prostředků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 err="1">
              <a:latin typeface="Gill Sans MT" panose="020B0502020104020203" pitchFamily="34" charset="-18"/>
            </a:rPr>
            <a:t>říjmy</a:t>
          </a:r>
          <a:r>
            <a:rPr lang="cs-CZ" sz="1000" kern="1200" dirty="0">
              <a:latin typeface="Gill Sans MT" panose="020B0502020104020203" pitchFamily="34" charset="-18"/>
            </a:rPr>
            <a:t> sdílené s Evropskou unií nebo s jejím členským státem</a:t>
          </a:r>
        </a:p>
      </dsp:txBody>
      <dsp:txXfrm>
        <a:off x="0" y="1767452"/>
        <a:ext cx="10025064" cy="1039500"/>
      </dsp:txXfrm>
    </dsp:sp>
    <dsp:sp modelId="{A50DF616-5FA6-404E-869D-0ED30E16553F}">
      <dsp:nvSpPr>
        <dsp:cNvPr id="0" name=""/>
        <dsp:cNvSpPr/>
      </dsp:nvSpPr>
      <dsp:spPr>
        <a:xfrm>
          <a:off x="501253" y="1619852"/>
          <a:ext cx="7017544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46" tIns="0" rIns="265246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Třída II – Nedaňové příjmy</a:t>
          </a:r>
        </a:p>
      </dsp:txBody>
      <dsp:txXfrm>
        <a:off x="515663" y="1634262"/>
        <a:ext cx="6988724" cy="266380"/>
      </dsp:txXfrm>
    </dsp:sp>
    <dsp:sp modelId="{6FD39A22-DE09-49B6-87A5-1284EF4F4ED3}">
      <dsp:nvSpPr>
        <dsp:cNvPr id="0" name=""/>
        <dsp:cNvSpPr/>
      </dsp:nvSpPr>
      <dsp:spPr>
        <a:xfrm>
          <a:off x="0" y="3008553"/>
          <a:ext cx="10025064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056" tIns="208280" rIns="778056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Příjmy z prodeje dlouhodobého majetku a ostatní kapitálové příjmy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>
              <a:latin typeface="Gill Sans MT" panose="020B0502020104020203" pitchFamily="34" charset="-18"/>
            </a:rPr>
            <a:t>Příjmy z prodeje dlouhodobého finančního majetku</a:t>
          </a:r>
          <a:endParaRPr lang="cs-CZ" sz="1000" kern="1200" dirty="0">
            <a:latin typeface="Gill Sans MT" panose="020B0502020104020203" pitchFamily="34" charset="-18"/>
          </a:endParaRPr>
        </a:p>
      </dsp:txBody>
      <dsp:txXfrm>
        <a:off x="0" y="3008553"/>
        <a:ext cx="10025064" cy="567000"/>
      </dsp:txXfrm>
    </dsp:sp>
    <dsp:sp modelId="{1643C851-146D-411E-8A6B-0C3C19D5544C}">
      <dsp:nvSpPr>
        <dsp:cNvPr id="0" name=""/>
        <dsp:cNvSpPr/>
      </dsp:nvSpPr>
      <dsp:spPr>
        <a:xfrm>
          <a:off x="501253" y="2860953"/>
          <a:ext cx="7017544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46" tIns="0" rIns="265246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Třída III – Kapitálové příjmy</a:t>
          </a:r>
        </a:p>
      </dsp:txBody>
      <dsp:txXfrm>
        <a:off x="515663" y="2875363"/>
        <a:ext cx="6988724" cy="266380"/>
      </dsp:txXfrm>
    </dsp:sp>
    <dsp:sp modelId="{232A7352-E660-4166-BD6C-A12CE5B3BE0A}">
      <dsp:nvSpPr>
        <dsp:cNvPr id="0" name=""/>
        <dsp:cNvSpPr/>
      </dsp:nvSpPr>
      <dsp:spPr>
        <a:xfrm>
          <a:off x="0" y="3777153"/>
          <a:ext cx="10025064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056" tIns="208280" rIns="778056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Neinvestiční přijaté transfery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00" kern="1200" dirty="0">
              <a:latin typeface="Gill Sans MT" panose="020B0502020104020203" pitchFamily="34" charset="-18"/>
            </a:rPr>
            <a:t>Investiční přijaté transfery</a:t>
          </a:r>
        </a:p>
      </dsp:txBody>
      <dsp:txXfrm>
        <a:off x="0" y="3777153"/>
        <a:ext cx="10025064" cy="567000"/>
      </dsp:txXfrm>
    </dsp:sp>
    <dsp:sp modelId="{974D3DBC-1144-4E68-AEC1-1113FB39BA96}">
      <dsp:nvSpPr>
        <dsp:cNvPr id="0" name=""/>
        <dsp:cNvSpPr/>
      </dsp:nvSpPr>
      <dsp:spPr>
        <a:xfrm>
          <a:off x="501253" y="3629553"/>
          <a:ext cx="7017544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46" tIns="0" rIns="265246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Třída IV – Přijaté transfery</a:t>
          </a:r>
        </a:p>
      </dsp:txBody>
      <dsp:txXfrm>
        <a:off x="515663" y="3643963"/>
        <a:ext cx="6988724" cy="266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699A-EC24-44F8-901A-38E76D41BD56}">
      <dsp:nvSpPr>
        <dsp:cNvPr id="0" name=""/>
        <dsp:cNvSpPr/>
      </dsp:nvSpPr>
      <dsp:spPr>
        <a:xfrm>
          <a:off x="0" y="213499"/>
          <a:ext cx="10350570" cy="2375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319" tIns="270764" rIns="803319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>
              <a:latin typeface="Gill Sans MT" panose="020B0502020104020203" pitchFamily="34" charset="-18"/>
            </a:rPr>
            <a:t>Výdaje na platy a obdobné a související výdaje</a:t>
          </a:r>
          <a:endParaRPr lang="cs-CZ" sz="1300" kern="1200" dirty="0">
            <a:latin typeface="Gill Sans MT" panose="020B0502020104020203" pitchFamily="34" charset="-18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Výdaje na neinvestiční nákupy a související výdaje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transfery soukromoprávním osobám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transfery veřejnoprávním osobám a mezi peněžními fondy téže osoby a platby daní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transfery a některé náhrady fyzickým osobám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transfery a související platby do zahraničí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půjčené prostředky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Neinvestiční převody Národnímu fondu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>
              <a:latin typeface="Gill Sans MT" panose="020B0502020104020203" pitchFamily="34" charset="-18"/>
            </a:rPr>
            <a:t>Výdaje na náhrady za nezpůsobenou újmu</a:t>
          </a:r>
          <a:endParaRPr lang="cs-CZ" sz="1300" kern="1200" dirty="0">
            <a:latin typeface="Gill Sans MT" panose="020B0502020104020203" pitchFamily="34" charset="-18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Ostatní neinvestiční výdaje</a:t>
          </a:r>
        </a:p>
      </dsp:txBody>
      <dsp:txXfrm>
        <a:off x="0" y="213499"/>
        <a:ext cx="10350570" cy="2375100"/>
      </dsp:txXfrm>
    </dsp:sp>
    <dsp:sp modelId="{48B4283B-22F3-4B2A-9E84-A1322240D1F3}">
      <dsp:nvSpPr>
        <dsp:cNvPr id="0" name=""/>
        <dsp:cNvSpPr/>
      </dsp:nvSpPr>
      <dsp:spPr>
        <a:xfrm>
          <a:off x="517528" y="21619"/>
          <a:ext cx="724539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859" tIns="0" rIns="27385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Gill Sans MT" panose="020B0502020104020203" pitchFamily="34" charset="-18"/>
            </a:rPr>
            <a:t>Třída V – Běžné výdaje</a:t>
          </a:r>
        </a:p>
      </dsp:txBody>
      <dsp:txXfrm>
        <a:off x="536262" y="40353"/>
        <a:ext cx="7207931" cy="346292"/>
      </dsp:txXfrm>
    </dsp:sp>
    <dsp:sp modelId="{26C5D712-59FE-474C-86D9-CBCFE942D622}">
      <dsp:nvSpPr>
        <dsp:cNvPr id="0" name=""/>
        <dsp:cNvSpPr/>
      </dsp:nvSpPr>
      <dsp:spPr>
        <a:xfrm>
          <a:off x="0" y="2850679"/>
          <a:ext cx="10350570" cy="155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319" tIns="270764" rIns="803319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Investiční nákupy a související výdaje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Nákup majetkových podílů a nároků a vklady do fundací a ústavů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Investiční transfery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Investiční půjčené prostředky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Investiční převody Národnímu fondu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Ostatní investiční výdaje</a:t>
          </a:r>
        </a:p>
      </dsp:txBody>
      <dsp:txXfrm>
        <a:off x="0" y="2850679"/>
        <a:ext cx="10350570" cy="1556100"/>
      </dsp:txXfrm>
    </dsp:sp>
    <dsp:sp modelId="{79E809FC-E5AD-457D-A1D8-68AE6EFFB1C6}">
      <dsp:nvSpPr>
        <dsp:cNvPr id="0" name=""/>
        <dsp:cNvSpPr/>
      </dsp:nvSpPr>
      <dsp:spPr>
        <a:xfrm>
          <a:off x="517528" y="2658799"/>
          <a:ext cx="724539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859" tIns="0" rIns="27385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Gill Sans MT" panose="020B0502020104020203" pitchFamily="34" charset="-18"/>
            </a:rPr>
            <a:t>Třída VI – Kapitálové výdaje</a:t>
          </a:r>
        </a:p>
      </dsp:txBody>
      <dsp:txXfrm>
        <a:off x="536262" y="2677533"/>
        <a:ext cx="7207931" cy="346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699A-EC24-44F8-901A-38E76D41BD56}">
      <dsp:nvSpPr>
        <dsp:cNvPr id="0" name=""/>
        <dsp:cNvSpPr/>
      </dsp:nvSpPr>
      <dsp:spPr>
        <a:xfrm>
          <a:off x="0" y="296617"/>
          <a:ext cx="1020890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4283B-22F3-4B2A-9E84-A1322240D1F3}">
      <dsp:nvSpPr>
        <dsp:cNvPr id="0" name=""/>
        <dsp:cNvSpPr/>
      </dsp:nvSpPr>
      <dsp:spPr>
        <a:xfrm>
          <a:off x="510445" y="104737"/>
          <a:ext cx="714623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111" tIns="0" rIns="27011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Gill Sans MT" panose="020B0502020104020203" pitchFamily="34" charset="-18"/>
            </a:rPr>
            <a:t>Skupina 1 – Zemědělství, lesní hospodářství a rybářství</a:t>
          </a:r>
        </a:p>
      </dsp:txBody>
      <dsp:txXfrm>
        <a:off x="529179" y="123471"/>
        <a:ext cx="7108763" cy="346292"/>
      </dsp:txXfrm>
    </dsp:sp>
    <dsp:sp modelId="{43E85033-E13C-4B7E-BCE6-5E85475F5E7B}">
      <dsp:nvSpPr>
        <dsp:cNvPr id="0" name=""/>
        <dsp:cNvSpPr/>
      </dsp:nvSpPr>
      <dsp:spPr>
        <a:xfrm>
          <a:off x="0" y="886297"/>
          <a:ext cx="10208902" cy="1351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324" tIns="270764" rIns="792324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Průmysl, stavebnictví, obchod a služby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Doprava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Vodní hospodářství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Spoje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Všeobecné hospodářské záležitosti a ostatní ekonomické funkce</a:t>
          </a:r>
        </a:p>
      </dsp:txBody>
      <dsp:txXfrm>
        <a:off x="0" y="886297"/>
        <a:ext cx="10208902" cy="1351350"/>
      </dsp:txXfrm>
    </dsp:sp>
    <dsp:sp modelId="{F3A7343F-AB21-4CA7-A996-67273CB846F1}">
      <dsp:nvSpPr>
        <dsp:cNvPr id="0" name=""/>
        <dsp:cNvSpPr/>
      </dsp:nvSpPr>
      <dsp:spPr>
        <a:xfrm>
          <a:off x="510445" y="694417"/>
          <a:ext cx="714623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111" tIns="0" rIns="27011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Gill Sans MT" panose="020B0502020104020203" pitchFamily="34" charset="-18"/>
            </a:rPr>
            <a:t>Skupina 2 – Průmyslová a ostatní odvětví hospodářství</a:t>
          </a:r>
        </a:p>
      </dsp:txBody>
      <dsp:txXfrm>
        <a:off x="529179" y="713151"/>
        <a:ext cx="7108763" cy="346292"/>
      </dsp:txXfrm>
    </dsp:sp>
    <dsp:sp modelId="{6D10E9FC-55E5-458F-9327-704552758EEF}">
      <dsp:nvSpPr>
        <dsp:cNvPr id="0" name=""/>
        <dsp:cNvSpPr/>
      </dsp:nvSpPr>
      <dsp:spPr>
        <a:xfrm>
          <a:off x="0" y="2499728"/>
          <a:ext cx="10208902" cy="196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2324" tIns="270764" rIns="792324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Vzdělávání a školské služby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Kultura, církve a sdělovací prostředky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Sport a zájmová činnost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Zdravotnictví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Bydlení, komunální služby a územní rozvoj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Ochrana životního prostředí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Ostatní výzkum a vývoj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>
              <a:latin typeface="Gill Sans MT" panose="020B0502020104020203" pitchFamily="34" charset="-18"/>
            </a:rPr>
            <a:t>Ostatní činnosti související se službami pro fyzické osoby</a:t>
          </a:r>
        </a:p>
      </dsp:txBody>
      <dsp:txXfrm>
        <a:off x="0" y="2499728"/>
        <a:ext cx="10208902" cy="1965600"/>
      </dsp:txXfrm>
    </dsp:sp>
    <dsp:sp modelId="{42A6D1E3-754B-416D-B414-293ED674FDCD}">
      <dsp:nvSpPr>
        <dsp:cNvPr id="0" name=""/>
        <dsp:cNvSpPr/>
      </dsp:nvSpPr>
      <dsp:spPr>
        <a:xfrm>
          <a:off x="510445" y="2307848"/>
          <a:ext cx="714623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111" tIns="0" rIns="27011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Gill Sans MT" panose="020B0502020104020203" pitchFamily="34" charset="-18"/>
            </a:rPr>
            <a:t>Skupina 3 – Služby pro obyvatelstvo</a:t>
          </a:r>
        </a:p>
      </dsp:txBody>
      <dsp:txXfrm>
        <a:off x="529179" y="2326582"/>
        <a:ext cx="7108763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2E6E2-F507-4FE3-ABDD-23BC9054EE68}">
      <dsp:nvSpPr>
        <dsp:cNvPr id="0" name=""/>
        <dsp:cNvSpPr/>
      </dsp:nvSpPr>
      <dsp:spPr>
        <a:xfrm>
          <a:off x="0" y="234594"/>
          <a:ext cx="10440721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16" tIns="291592" rIns="81031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Dávky a podpory v sociálním zabezpečení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Politika zaměstnanosti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Sociální služby a společné činnosti v sociálním zabezpečení a politice zaměstnanosti</a:t>
          </a:r>
        </a:p>
      </dsp:txBody>
      <dsp:txXfrm>
        <a:off x="0" y="234594"/>
        <a:ext cx="10440721" cy="1014300"/>
      </dsp:txXfrm>
    </dsp:sp>
    <dsp:sp modelId="{D53EC914-4FF9-4D7F-BB6B-8C9BC118D701}">
      <dsp:nvSpPr>
        <dsp:cNvPr id="0" name=""/>
        <dsp:cNvSpPr/>
      </dsp:nvSpPr>
      <dsp:spPr>
        <a:xfrm>
          <a:off x="522036" y="27954"/>
          <a:ext cx="730850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44" tIns="0" rIns="27624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Skupina 4 – Sociální věci a politika zaměstnanosti</a:t>
          </a:r>
        </a:p>
      </dsp:txBody>
      <dsp:txXfrm>
        <a:off x="542211" y="48129"/>
        <a:ext cx="7268155" cy="372930"/>
      </dsp:txXfrm>
    </dsp:sp>
    <dsp:sp modelId="{E255DC61-6BCA-4918-9C2A-7F0D45929DC1}">
      <dsp:nvSpPr>
        <dsp:cNvPr id="0" name=""/>
        <dsp:cNvSpPr/>
      </dsp:nvSpPr>
      <dsp:spPr>
        <a:xfrm>
          <a:off x="0" y="1531134"/>
          <a:ext cx="10440721" cy="1455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16" tIns="291592" rIns="81031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Obrana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Civilní připravenost na krizové stavy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Bezpečnost a veřejný pořádek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Právní ochrana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Požární ochrana a integrovaný záchranný systém</a:t>
          </a:r>
        </a:p>
      </dsp:txBody>
      <dsp:txXfrm>
        <a:off x="0" y="1531134"/>
        <a:ext cx="10440721" cy="1455299"/>
      </dsp:txXfrm>
    </dsp:sp>
    <dsp:sp modelId="{C59F84EB-104D-4B3D-B7A7-3881383DE40A}">
      <dsp:nvSpPr>
        <dsp:cNvPr id="0" name=""/>
        <dsp:cNvSpPr/>
      </dsp:nvSpPr>
      <dsp:spPr>
        <a:xfrm>
          <a:off x="522036" y="1324494"/>
          <a:ext cx="730850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44" tIns="0" rIns="27624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Skupina 5 – Bezpečnost státu a právní ochrana</a:t>
          </a:r>
        </a:p>
      </dsp:txBody>
      <dsp:txXfrm>
        <a:off x="542211" y="1344669"/>
        <a:ext cx="7268155" cy="372930"/>
      </dsp:txXfrm>
    </dsp:sp>
    <dsp:sp modelId="{F42C9CEB-4DF7-4B9E-8DA3-AE3DA64A46AF}">
      <dsp:nvSpPr>
        <dsp:cNvPr id="0" name=""/>
        <dsp:cNvSpPr/>
      </dsp:nvSpPr>
      <dsp:spPr>
        <a:xfrm>
          <a:off x="0" y="3268675"/>
          <a:ext cx="10440721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0316" tIns="291592" rIns="81031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Státní moc, státní správa, územní samospráva a politické strany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Jiné veřejné služby a činnosti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Finanční operace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>
              <a:latin typeface="Gill Sans MT" panose="020B0502020104020203" pitchFamily="34" charset="-18"/>
            </a:rPr>
            <a:t>Ostatní činnosti</a:t>
          </a:r>
        </a:p>
      </dsp:txBody>
      <dsp:txXfrm>
        <a:off x="0" y="3268675"/>
        <a:ext cx="10440721" cy="1234800"/>
      </dsp:txXfrm>
    </dsp:sp>
    <dsp:sp modelId="{B12A0671-DD99-4A65-B7FD-88997D793E49}">
      <dsp:nvSpPr>
        <dsp:cNvPr id="0" name=""/>
        <dsp:cNvSpPr/>
      </dsp:nvSpPr>
      <dsp:spPr>
        <a:xfrm>
          <a:off x="522036" y="3062035"/>
          <a:ext cx="730850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44" tIns="0" rIns="27624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Gill Sans MT" panose="020B0502020104020203" pitchFamily="34" charset="-18"/>
            </a:rPr>
            <a:t>Skupina 6 – Všeobecná veřejná správa a služby</a:t>
          </a:r>
        </a:p>
      </dsp:txBody>
      <dsp:txXfrm>
        <a:off x="542211" y="3082210"/>
        <a:ext cx="7268155" cy="372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9D94C-E428-4875-BBF5-7553F38533F2}">
      <dsp:nvSpPr>
        <dsp:cNvPr id="0" name=""/>
        <dsp:cNvSpPr/>
      </dsp:nvSpPr>
      <dsp:spPr>
        <a:xfrm>
          <a:off x="1522003" y="1899807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Rozpočtové jednotky státu</a:t>
          </a:r>
        </a:p>
      </dsp:txBody>
      <dsp:txXfrm>
        <a:off x="1535824" y="1913628"/>
        <a:ext cx="916135" cy="444246"/>
      </dsp:txXfrm>
    </dsp:sp>
    <dsp:sp modelId="{8848BED3-A706-4A6A-8EA3-52F8C2BC300C}">
      <dsp:nvSpPr>
        <dsp:cNvPr id="0" name=""/>
        <dsp:cNvSpPr/>
      </dsp:nvSpPr>
      <dsp:spPr>
        <a:xfrm rot="16874489">
          <a:off x="1686283" y="1176133"/>
          <a:ext cx="1936504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36504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06123" y="1137663"/>
        <a:ext cx="96825" cy="96825"/>
      </dsp:txXfrm>
    </dsp:sp>
    <dsp:sp modelId="{AEEAE1F6-D93D-4D5D-9310-46E31FB87C33}">
      <dsp:nvSpPr>
        <dsp:cNvPr id="0" name=""/>
        <dsp:cNvSpPr/>
      </dsp:nvSpPr>
      <dsp:spPr>
        <a:xfrm>
          <a:off x="2843291" y="456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organizační složky státu</a:t>
          </a:r>
        </a:p>
      </dsp:txBody>
      <dsp:txXfrm>
        <a:off x="2857112" y="14277"/>
        <a:ext cx="916135" cy="444246"/>
      </dsp:txXfrm>
    </dsp:sp>
    <dsp:sp modelId="{171F79B3-ACF3-4405-B490-746EAAD6E5F6}">
      <dsp:nvSpPr>
        <dsp:cNvPr id="0" name=""/>
        <dsp:cNvSpPr/>
      </dsp:nvSpPr>
      <dsp:spPr>
        <a:xfrm rot="17132988">
          <a:off x="1950424" y="1447469"/>
          <a:ext cx="140822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08223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19330" y="1422206"/>
        <a:ext cx="70411" cy="70411"/>
      </dsp:txXfrm>
    </dsp:sp>
    <dsp:sp modelId="{A61E6E04-59B8-48C4-8A31-63A55DA7C9E4}">
      <dsp:nvSpPr>
        <dsp:cNvPr id="0" name=""/>
        <dsp:cNvSpPr/>
      </dsp:nvSpPr>
      <dsp:spPr>
        <a:xfrm>
          <a:off x="2843291" y="543128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příspěvkové organizace</a:t>
          </a:r>
        </a:p>
      </dsp:txBody>
      <dsp:txXfrm>
        <a:off x="2857112" y="556949"/>
        <a:ext cx="916135" cy="444246"/>
      </dsp:txXfrm>
    </dsp:sp>
    <dsp:sp modelId="{07C18311-6DE2-4BFA-940F-40C273535572}">
      <dsp:nvSpPr>
        <dsp:cNvPr id="0" name=""/>
        <dsp:cNvSpPr/>
      </dsp:nvSpPr>
      <dsp:spPr>
        <a:xfrm rot="17692822">
          <a:off x="2205892" y="1718805"/>
          <a:ext cx="89728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897286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2103" y="1706315"/>
        <a:ext cx="44864" cy="44864"/>
      </dsp:txXfrm>
    </dsp:sp>
    <dsp:sp modelId="{EFC5AF2C-7C68-4445-9BAB-ADC20ECB16BB}">
      <dsp:nvSpPr>
        <dsp:cNvPr id="0" name=""/>
        <dsp:cNvSpPr/>
      </dsp:nvSpPr>
      <dsp:spPr>
        <a:xfrm>
          <a:off x="2843291" y="1085799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fondy</a:t>
          </a:r>
        </a:p>
      </dsp:txBody>
      <dsp:txXfrm>
        <a:off x="2857112" y="1099620"/>
        <a:ext cx="916135" cy="444246"/>
      </dsp:txXfrm>
    </dsp:sp>
    <dsp:sp modelId="{D6D6040C-7537-437B-A140-3D1F360A7F0F}">
      <dsp:nvSpPr>
        <dsp:cNvPr id="0" name=""/>
        <dsp:cNvSpPr/>
      </dsp:nvSpPr>
      <dsp:spPr>
        <a:xfrm rot="19457599">
          <a:off x="2422082" y="1990141"/>
          <a:ext cx="46490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464906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42913" y="1988461"/>
        <a:ext cx="23245" cy="23245"/>
      </dsp:txXfrm>
    </dsp:sp>
    <dsp:sp modelId="{AECBF6E9-9A71-43A9-8874-35A3450DE8C9}">
      <dsp:nvSpPr>
        <dsp:cNvPr id="0" name=""/>
        <dsp:cNvSpPr/>
      </dsp:nvSpPr>
      <dsp:spPr>
        <a:xfrm>
          <a:off x="2843291" y="1628471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veřejné výzkumné instituce</a:t>
          </a:r>
        </a:p>
      </dsp:txBody>
      <dsp:txXfrm>
        <a:off x="2857112" y="1642292"/>
        <a:ext cx="916135" cy="444246"/>
      </dsp:txXfrm>
    </dsp:sp>
    <dsp:sp modelId="{E39033EC-D753-49A3-BFBC-61162AFAF7E2}">
      <dsp:nvSpPr>
        <dsp:cNvPr id="0" name=""/>
        <dsp:cNvSpPr/>
      </dsp:nvSpPr>
      <dsp:spPr>
        <a:xfrm rot="2142401">
          <a:off x="2422082" y="2261477"/>
          <a:ext cx="46490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464906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42913" y="2259797"/>
        <a:ext cx="23245" cy="23245"/>
      </dsp:txXfrm>
    </dsp:sp>
    <dsp:sp modelId="{1D488E82-A203-403B-A0EE-C1C44E3E971F}">
      <dsp:nvSpPr>
        <dsp:cNvPr id="0" name=""/>
        <dsp:cNvSpPr/>
      </dsp:nvSpPr>
      <dsp:spPr>
        <a:xfrm>
          <a:off x="2843291" y="2171143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podniky</a:t>
          </a:r>
        </a:p>
      </dsp:txBody>
      <dsp:txXfrm>
        <a:off x="2857112" y="2184964"/>
        <a:ext cx="916135" cy="444246"/>
      </dsp:txXfrm>
    </dsp:sp>
    <dsp:sp modelId="{1547700B-DE38-4289-BBA7-C508CFA9F245}">
      <dsp:nvSpPr>
        <dsp:cNvPr id="0" name=""/>
        <dsp:cNvSpPr/>
      </dsp:nvSpPr>
      <dsp:spPr>
        <a:xfrm rot="3907178">
          <a:off x="2205892" y="2532813"/>
          <a:ext cx="897286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897286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2103" y="2520323"/>
        <a:ext cx="44864" cy="44864"/>
      </dsp:txXfrm>
    </dsp:sp>
    <dsp:sp modelId="{875931A7-CEA6-4EF7-BD5C-6511D09F9026}">
      <dsp:nvSpPr>
        <dsp:cNvPr id="0" name=""/>
        <dsp:cNvSpPr/>
      </dsp:nvSpPr>
      <dsp:spPr>
        <a:xfrm>
          <a:off x="2843291" y="2713815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školské právnické osoby</a:t>
          </a:r>
        </a:p>
      </dsp:txBody>
      <dsp:txXfrm>
        <a:off x="2857112" y="2727636"/>
        <a:ext cx="916135" cy="444246"/>
      </dsp:txXfrm>
    </dsp:sp>
    <dsp:sp modelId="{57D5FA04-A2F9-47D2-A5CC-AD489E4A515A}">
      <dsp:nvSpPr>
        <dsp:cNvPr id="0" name=""/>
        <dsp:cNvSpPr/>
      </dsp:nvSpPr>
      <dsp:spPr>
        <a:xfrm rot="4467012">
          <a:off x="1950424" y="2804149"/>
          <a:ext cx="140822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08223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19330" y="2778886"/>
        <a:ext cx="70411" cy="70411"/>
      </dsp:txXfrm>
    </dsp:sp>
    <dsp:sp modelId="{1BC895A8-29F2-4FFC-A2BC-E43F34125A91}">
      <dsp:nvSpPr>
        <dsp:cNvPr id="0" name=""/>
        <dsp:cNvSpPr/>
      </dsp:nvSpPr>
      <dsp:spPr>
        <a:xfrm>
          <a:off x="2843291" y="3256487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státní veřejné kulturní instituce</a:t>
          </a:r>
        </a:p>
      </dsp:txBody>
      <dsp:txXfrm>
        <a:off x="2857112" y="3270308"/>
        <a:ext cx="916135" cy="444246"/>
      </dsp:txXfrm>
    </dsp:sp>
    <dsp:sp modelId="{F2FEC578-8CBE-44A5-968C-D1FCA8851714}">
      <dsp:nvSpPr>
        <dsp:cNvPr id="0" name=""/>
        <dsp:cNvSpPr/>
      </dsp:nvSpPr>
      <dsp:spPr>
        <a:xfrm rot="4725511">
          <a:off x="1686283" y="3075485"/>
          <a:ext cx="1936504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936504" y="99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06123" y="3037015"/>
        <a:ext cx="96825" cy="96825"/>
      </dsp:txXfrm>
    </dsp:sp>
    <dsp:sp modelId="{37789B5B-9B5F-45DD-8A8C-60BC25582961}">
      <dsp:nvSpPr>
        <dsp:cNvPr id="0" name=""/>
        <dsp:cNvSpPr/>
      </dsp:nvSpPr>
      <dsp:spPr>
        <a:xfrm>
          <a:off x="2843291" y="3799159"/>
          <a:ext cx="943777" cy="471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Gill Sans MT" panose="020B0502020104020203" pitchFamily="34" charset="-18"/>
            </a:rPr>
            <a:t>ostatní </a:t>
          </a:r>
        </a:p>
      </dsp:txBody>
      <dsp:txXfrm>
        <a:off x="2857112" y="3812980"/>
        <a:ext cx="916135" cy="4442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9D94C-E428-4875-BBF5-7553F38533F2}">
      <dsp:nvSpPr>
        <dsp:cNvPr id="0" name=""/>
        <dsp:cNvSpPr/>
      </dsp:nvSpPr>
      <dsp:spPr>
        <a:xfrm>
          <a:off x="1055360" y="1872893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Místní rozpočtové jednotky</a:t>
          </a:r>
        </a:p>
      </dsp:txBody>
      <dsp:txXfrm>
        <a:off x="1074410" y="1891943"/>
        <a:ext cx="1262729" cy="612314"/>
      </dsp:txXfrm>
    </dsp:sp>
    <dsp:sp modelId="{8848BED3-A706-4A6A-8EA3-52F8C2BC300C}">
      <dsp:nvSpPr>
        <dsp:cNvPr id="0" name=""/>
        <dsp:cNvSpPr/>
      </dsp:nvSpPr>
      <dsp:spPr>
        <a:xfrm rot="17132988">
          <a:off x="1645862" y="1249814"/>
          <a:ext cx="194098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4098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567830" y="1214604"/>
        <a:ext cx="97049" cy="97049"/>
      </dsp:txXfrm>
    </dsp:sp>
    <dsp:sp modelId="{AEEAE1F6-D93D-4D5D-9310-46E31FB87C33}">
      <dsp:nvSpPr>
        <dsp:cNvPr id="0" name=""/>
        <dsp:cNvSpPr/>
      </dsp:nvSpPr>
      <dsp:spPr>
        <a:xfrm>
          <a:off x="2876521" y="2951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místní organizační složky</a:t>
          </a:r>
        </a:p>
      </dsp:txBody>
      <dsp:txXfrm>
        <a:off x="2895571" y="22001"/>
        <a:ext cx="1262729" cy="612314"/>
      </dsp:txXfrm>
    </dsp:sp>
    <dsp:sp modelId="{171F79B3-ACF3-4405-B490-746EAAD6E5F6}">
      <dsp:nvSpPr>
        <dsp:cNvPr id="0" name=""/>
        <dsp:cNvSpPr/>
      </dsp:nvSpPr>
      <dsp:spPr>
        <a:xfrm rot="17692822">
          <a:off x="1997980" y="1623802"/>
          <a:ext cx="123674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36749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85436" y="1606199"/>
        <a:ext cx="61837" cy="61837"/>
      </dsp:txXfrm>
    </dsp:sp>
    <dsp:sp modelId="{A61E6E04-59B8-48C4-8A31-63A55DA7C9E4}">
      <dsp:nvSpPr>
        <dsp:cNvPr id="0" name=""/>
        <dsp:cNvSpPr/>
      </dsp:nvSpPr>
      <dsp:spPr>
        <a:xfrm>
          <a:off x="2876521" y="750928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místní příspěvkové organizace</a:t>
          </a:r>
        </a:p>
      </dsp:txBody>
      <dsp:txXfrm>
        <a:off x="2895571" y="769978"/>
        <a:ext cx="1262729" cy="612314"/>
      </dsp:txXfrm>
    </dsp:sp>
    <dsp:sp modelId="{D6D6040C-7537-437B-A140-3D1F360A7F0F}">
      <dsp:nvSpPr>
        <dsp:cNvPr id="0" name=""/>
        <dsp:cNvSpPr/>
      </dsp:nvSpPr>
      <dsp:spPr>
        <a:xfrm rot="19457599">
          <a:off x="2295960" y="1997790"/>
          <a:ext cx="64079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40790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00335" y="1995086"/>
        <a:ext cx="32039" cy="32039"/>
      </dsp:txXfrm>
    </dsp:sp>
    <dsp:sp modelId="{AECBF6E9-9A71-43A9-8874-35A3450DE8C9}">
      <dsp:nvSpPr>
        <dsp:cNvPr id="0" name=""/>
        <dsp:cNvSpPr/>
      </dsp:nvSpPr>
      <dsp:spPr>
        <a:xfrm>
          <a:off x="2876521" y="1498904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místní veřejné výzkumné instituce</a:t>
          </a:r>
        </a:p>
      </dsp:txBody>
      <dsp:txXfrm>
        <a:off x="2895571" y="1517954"/>
        <a:ext cx="1262729" cy="612314"/>
      </dsp:txXfrm>
    </dsp:sp>
    <dsp:sp modelId="{1547700B-DE38-4289-BBA7-C508CFA9F245}">
      <dsp:nvSpPr>
        <dsp:cNvPr id="0" name=""/>
        <dsp:cNvSpPr/>
      </dsp:nvSpPr>
      <dsp:spPr>
        <a:xfrm rot="2142401">
          <a:off x="2295960" y="2371779"/>
          <a:ext cx="64079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40790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00335" y="2369074"/>
        <a:ext cx="32039" cy="32039"/>
      </dsp:txXfrm>
    </dsp:sp>
    <dsp:sp modelId="{875931A7-CEA6-4EF7-BD5C-6511D09F9026}">
      <dsp:nvSpPr>
        <dsp:cNvPr id="0" name=""/>
        <dsp:cNvSpPr/>
      </dsp:nvSpPr>
      <dsp:spPr>
        <a:xfrm>
          <a:off x="2876521" y="2246881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místní školské právnické osoby</a:t>
          </a:r>
        </a:p>
      </dsp:txBody>
      <dsp:txXfrm>
        <a:off x="2895571" y="2265931"/>
        <a:ext cx="1262729" cy="612314"/>
      </dsp:txXfrm>
    </dsp:sp>
    <dsp:sp modelId="{2DE91E70-F842-436B-B572-2C6DD7E4C07A}">
      <dsp:nvSpPr>
        <dsp:cNvPr id="0" name=""/>
        <dsp:cNvSpPr/>
      </dsp:nvSpPr>
      <dsp:spPr>
        <a:xfrm rot="3907178">
          <a:off x="1997980" y="2745767"/>
          <a:ext cx="123674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36749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85436" y="2728164"/>
        <a:ext cx="61837" cy="61837"/>
      </dsp:txXfrm>
    </dsp:sp>
    <dsp:sp modelId="{85AEBFAB-BB33-4495-B0BF-1F2CB73DD60A}">
      <dsp:nvSpPr>
        <dsp:cNvPr id="0" name=""/>
        <dsp:cNvSpPr/>
      </dsp:nvSpPr>
      <dsp:spPr>
        <a:xfrm>
          <a:off x="2876521" y="2994858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veřejné kulturní instituce územních </a:t>
          </a:r>
          <a:r>
            <a:rPr lang="cs-CZ" sz="1100" kern="1200">
              <a:latin typeface="Gill Sans MT" panose="020B0502020104020203" pitchFamily="34" charset="-18"/>
            </a:rPr>
            <a:t>samosprávných celků</a:t>
          </a:r>
          <a:endParaRPr lang="cs-CZ" sz="1100" kern="1200" dirty="0">
            <a:latin typeface="Gill Sans MT" panose="020B0502020104020203" pitchFamily="34" charset="-18"/>
          </a:endParaRPr>
        </a:p>
      </dsp:txBody>
      <dsp:txXfrm>
        <a:off x="2895571" y="3013908"/>
        <a:ext cx="1262729" cy="612314"/>
      </dsp:txXfrm>
    </dsp:sp>
    <dsp:sp modelId="{1D9DBE32-85EC-415C-AC18-8B3BF809A504}">
      <dsp:nvSpPr>
        <dsp:cNvPr id="0" name=""/>
        <dsp:cNvSpPr/>
      </dsp:nvSpPr>
      <dsp:spPr>
        <a:xfrm rot="4467012">
          <a:off x="1645862" y="3119755"/>
          <a:ext cx="194098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4098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567830" y="3084546"/>
        <a:ext cx="97049" cy="97049"/>
      </dsp:txXfrm>
    </dsp:sp>
    <dsp:sp modelId="{7C7684D2-5C0E-48BC-947E-69E28B3DEAF4}">
      <dsp:nvSpPr>
        <dsp:cNvPr id="0" name=""/>
        <dsp:cNvSpPr/>
      </dsp:nvSpPr>
      <dsp:spPr>
        <a:xfrm>
          <a:off x="2876521" y="3742834"/>
          <a:ext cx="1300829" cy="650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latin typeface="Gill Sans MT" panose="020B0502020104020203" pitchFamily="34" charset="-18"/>
            </a:rPr>
            <a:t>ostatní</a:t>
          </a:r>
        </a:p>
      </dsp:txBody>
      <dsp:txXfrm>
        <a:off x="2895571" y="3761884"/>
        <a:ext cx="1262729" cy="612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07.12.2024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Rozpočtové právo II</a:t>
            </a:r>
            <a:endParaRPr lang="en-US" sz="44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Radim Boháč</a:t>
            </a:r>
          </a:p>
          <a:p>
            <a:r>
              <a:rPr lang="cs-CZ" dirty="0"/>
              <a:t>9. prosince </a:t>
            </a:r>
            <a:r>
              <a:rPr lang="en-US" dirty="0"/>
              <a:t>20</a:t>
            </a:r>
            <a:r>
              <a:rPr lang="cs-CZ" dirty="0"/>
              <a:t>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Odvětvové třídění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třídění výdajů </a:t>
            </a:r>
          </a:p>
          <a:p>
            <a:pPr lvl="1" algn="just"/>
            <a:r>
              <a:rPr lang="cs-CZ" dirty="0"/>
              <a:t>podle druhu činnosti, na kterou se výdaje vynakládají, nebo zaměření toho, jemuž rozpočtová jednotka peněžní prostředky poskytuje za účelem jeho podpory</a:t>
            </a:r>
          </a:p>
          <a:p>
            <a:r>
              <a:rPr lang="cs-CZ" dirty="0"/>
              <a:t>třídění příjmů</a:t>
            </a:r>
          </a:p>
          <a:p>
            <a:pPr lvl="1"/>
            <a:r>
              <a:rPr lang="cs-CZ" dirty="0"/>
              <a:t>podle druhu činnosti, ze které příjmy plynou či zaměření toho, kdo peněžní prostředky, které rozpočtová jednotka získává jako příjmy, rozpočtové jednotce poukazuje nebo odevzdává</a:t>
            </a:r>
          </a:p>
          <a:p>
            <a:r>
              <a:rPr lang="cs-CZ" dirty="0"/>
              <a:t>jednotky třídění</a:t>
            </a:r>
          </a:p>
          <a:p>
            <a:pPr lvl="1"/>
            <a:r>
              <a:rPr lang="cs-CZ" dirty="0"/>
              <a:t>skupina</a:t>
            </a:r>
          </a:p>
          <a:p>
            <a:pPr lvl="1"/>
            <a:r>
              <a:rPr lang="cs-CZ" dirty="0"/>
              <a:t>oddíl</a:t>
            </a:r>
          </a:p>
          <a:p>
            <a:pPr lvl="1"/>
            <a:r>
              <a:rPr lang="cs-CZ" dirty="0"/>
              <a:t>pododdíl</a:t>
            </a:r>
          </a:p>
          <a:p>
            <a:pPr lvl="1"/>
            <a:r>
              <a:rPr lang="cs-CZ" dirty="0"/>
              <a:t>paragraf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51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Odvětvové třídění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25091152"/>
              </p:ext>
            </p:extLst>
          </p:nvPr>
        </p:nvGraphicFramePr>
        <p:xfrm>
          <a:off x="1060113" y="967849"/>
          <a:ext cx="10208902" cy="457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55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Odvětvové třídění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9204749"/>
              </p:ext>
            </p:extLst>
          </p:nvPr>
        </p:nvGraphicFramePr>
        <p:xfrm>
          <a:off x="931324" y="980728"/>
          <a:ext cx="10440722" cy="4531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442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Schválení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státní rozpočet</a:t>
            </a:r>
          </a:p>
          <a:p>
            <a:pPr lvl="1"/>
            <a:r>
              <a:rPr lang="cs-CZ" dirty="0"/>
              <a:t>ústavní pravidla - čl. 42 Ústavy </a:t>
            </a:r>
          </a:p>
          <a:p>
            <a:pPr lvl="1"/>
            <a:r>
              <a:rPr lang="cs-CZ" dirty="0"/>
              <a:t>1. čtení	</a:t>
            </a:r>
          </a:p>
          <a:p>
            <a:pPr lvl="1"/>
            <a:r>
              <a:rPr lang="cs-CZ" dirty="0"/>
              <a:t>2. čtení</a:t>
            </a:r>
          </a:p>
          <a:p>
            <a:pPr lvl="1"/>
            <a:r>
              <a:rPr lang="cs-CZ" dirty="0"/>
              <a:t>3. čtení</a:t>
            </a:r>
          </a:p>
          <a:p>
            <a:r>
              <a:rPr lang="cs-CZ" dirty="0"/>
              <a:t>místní rozpočet</a:t>
            </a:r>
          </a:p>
          <a:p>
            <a:pPr lvl="1"/>
            <a:r>
              <a:rPr lang="cs-CZ" dirty="0"/>
              <a:t>schvaluje příslušný orgán</a:t>
            </a:r>
          </a:p>
          <a:p>
            <a:pPr>
              <a:lnSpc>
                <a:spcPct val="110000"/>
              </a:lnSpc>
            </a:pPr>
            <a:endParaRPr lang="cs-CZ" sz="2600" dirty="0"/>
          </a:p>
          <a:p>
            <a:r>
              <a:rPr lang="cs-CZ" dirty="0"/>
              <a:t>rozpočtové provizorium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146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93" y="15879"/>
            <a:ext cx="11384922" cy="1325563"/>
          </a:xfrm>
        </p:spPr>
        <p:txBody>
          <a:bodyPr/>
          <a:lstStyle/>
          <a:p>
            <a:r>
              <a:rPr lang="cs-CZ" dirty="0"/>
              <a:t>Rozpočtové provizorium státního rozpočtu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007435" y="3946440"/>
            <a:ext cx="10561172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07434" y="1165395"/>
            <a:ext cx="10561173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Gill Sans MT" panose="020B0502020104020203" pitchFamily="34" charset="-18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6384032" y="3115804"/>
            <a:ext cx="0" cy="468052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519936" y="277751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Gill Sans MT" panose="020B0502020104020203" pitchFamily="34" charset="-18"/>
              </a:rPr>
              <a:t>1. ledna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7344139" y="1963676"/>
            <a:ext cx="0" cy="136815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369665" y="1239144"/>
            <a:ext cx="1824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Gill Sans MT" panose="020B0502020104020203" pitchFamily="34" charset="-18"/>
              </a:rPr>
              <a:t>Schválení rozpočtu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8976320" y="1963676"/>
            <a:ext cx="0" cy="136815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8408098" y="1239143"/>
            <a:ext cx="182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Gill Sans MT" panose="020B0502020104020203" pitchFamily="34" charset="-18"/>
              </a:rPr>
              <a:t>Vyhlášení ve Sbírce zákonů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5711957" y="3331828"/>
            <a:ext cx="0" cy="10081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799855" y="4473986"/>
            <a:ext cx="182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Gill Sans MT" panose="020B0502020104020203" pitchFamily="34" charset="-18"/>
              </a:rPr>
              <a:t>Schválení rozpočtu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7056107" y="3349832"/>
            <a:ext cx="0" cy="990108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820002" y="4471496"/>
            <a:ext cx="1824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Gill Sans MT" panose="020B0502020104020203" pitchFamily="34" charset="-18"/>
              </a:rPr>
              <a:t>Vyhlášení ve Sbírce zákonů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295467" y="1350443"/>
            <a:ext cx="3504389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Gill Sans MT" panose="020B0502020104020203" pitchFamily="34" charset="-18"/>
              </a:rPr>
              <a:t>Materiální rozpočtové provizorium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295467" y="4313848"/>
            <a:ext cx="3552395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Gill Sans MT" panose="020B0502020104020203" pitchFamily="34" charset="-18"/>
              </a:rPr>
              <a:t>Formální rozpočtové provizorium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-27147" y="3375431"/>
            <a:ext cx="12192000" cy="1800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419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Rozpočtové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Obecně k rozpočtovému hospodaření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Členění rozpočtových jednotek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Některé rozpočtové jednotky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453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879"/>
            <a:ext cx="10855817" cy="1325563"/>
          </a:xfrm>
        </p:spPr>
        <p:txBody>
          <a:bodyPr/>
          <a:lstStyle/>
          <a:p>
            <a:r>
              <a:rPr lang="cs-CZ" dirty="0"/>
              <a:t>A. Obecně k rozpočtovému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rozpočtové hospodaření prostřednictvím tzv. </a:t>
            </a:r>
            <a:r>
              <a:rPr lang="cs-CZ" b="1" dirty="0"/>
              <a:t>rozpočtových jednotek</a:t>
            </a:r>
          </a:p>
          <a:p>
            <a:pPr lvl="1"/>
            <a:r>
              <a:rPr lang="cs-CZ" dirty="0"/>
              <a:t>subjekty rozpočtového práva odlišné od fyzických a ostatních právnických osob, tj. subjekty, které jsou nositeli veřejné správy</a:t>
            </a:r>
          </a:p>
          <a:p>
            <a:pPr lvl="1"/>
            <a:r>
              <a:rPr lang="cs-CZ" dirty="0"/>
              <a:t>možné označení i veřejné instituce (§ 3 ZPRO)</a:t>
            </a:r>
          </a:p>
          <a:p>
            <a:endParaRPr lang="cs-CZ" dirty="0"/>
          </a:p>
          <a:p>
            <a:r>
              <a:rPr lang="cs-CZ" dirty="0"/>
              <a:t>rozpočtové jednotky</a:t>
            </a:r>
          </a:p>
          <a:p>
            <a:pPr lvl="1"/>
            <a:r>
              <a:rPr lang="cs-CZ" dirty="0"/>
              <a:t>státní rozpočtové jednotky</a:t>
            </a:r>
          </a:p>
          <a:p>
            <a:pPr lvl="1"/>
            <a:r>
              <a:rPr lang="cs-CZ" dirty="0"/>
              <a:t>místní rozpočtové jednotky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5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Členění rozpočtových jednotek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92305658"/>
              </p:ext>
            </p:extLst>
          </p:nvPr>
        </p:nvGraphicFramePr>
        <p:xfrm>
          <a:off x="911424" y="1124744"/>
          <a:ext cx="5309072" cy="42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52292199"/>
              </p:ext>
            </p:extLst>
          </p:nvPr>
        </p:nvGraphicFramePr>
        <p:xfrm>
          <a:off x="6422669" y="1107582"/>
          <a:ext cx="5232711" cy="4396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3725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Některé rozpočtové jednotky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romanUcPeriod"/>
              <a:defRPr/>
            </a:pPr>
            <a:r>
              <a:rPr lang="cs-CZ" sz="2400" dirty="0"/>
              <a:t>Organizační složky státu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sz="2400" dirty="0"/>
              <a:t>Státní příspěvkové organizace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sz="2400" dirty="0"/>
              <a:t>Místní organizační složky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sz="2400" dirty="0"/>
              <a:t>Místní příspěvkové organizace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3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Organizační složky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§ 3, 4 a 51 ZMS a § 45 až 52 RP</a:t>
            </a:r>
          </a:p>
          <a:p>
            <a:r>
              <a:rPr lang="cs-CZ" dirty="0"/>
              <a:t>nejsou právnickými osobami</a:t>
            </a:r>
          </a:p>
          <a:p>
            <a:r>
              <a:rPr lang="cs-CZ" dirty="0"/>
              <a:t>hospodaří s majetkem státu</a:t>
            </a:r>
          </a:p>
          <a:p>
            <a:r>
              <a:rPr lang="cs-CZ" dirty="0"/>
              <a:t>rozpočet součástí státního rozpočtu</a:t>
            </a:r>
          </a:p>
          <a:p>
            <a:r>
              <a:rPr lang="cs-CZ" dirty="0"/>
              <a:t>mimorozpočtové zdroje</a:t>
            </a:r>
          </a:p>
          <a:p>
            <a:pPr lvl="1"/>
            <a:r>
              <a:rPr lang="cs-CZ" dirty="0"/>
              <a:t>prostředky fondů</a:t>
            </a:r>
          </a:p>
          <a:p>
            <a:pPr lvl="2"/>
            <a:r>
              <a:rPr lang="cs-CZ" dirty="0"/>
              <a:t>rezervní fond</a:t>
            </a:r>
          </a:p>
          <a:p>
            <a:pPr lvl="2"/>
            <a:r>
              <a:rPr lang="cs-CZ" dirty="0"/>
              <a:t>fond kulturních a sociálních potřeb</a:t>
            </a:r>
          </a:p>
          <a:p>
            <a:pPr lvl="1"/>
            <a:r>
              <a:rPr lang="cs-CZ" dirty="0"/>
              <a:t>zisk získaný hospodářskou činností</a:t>
            </a:r>
          </a:p>
          <a:p>
            <a:pPr lvl="1"/>
            <a:r>
              <a:rPr lang="cs-CZ" dirty="0"/>
              <a:t>peněžité dary a prostředky poskytnuté ze zahraničí</a:t>
            </a:r>
          </a:p>
          <a:p>
            <a:pPr lvl="1"/>
            <a:r>
              <a:rPr lang="cs-CZ" dirty="0"/>
              <a:t>prostředky zvláštních účtů k financování obměn a záměn státních hmotných rezerv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27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CBA90174-7B8C-FFA0-D948-917A43BC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5266386" cy="4175000"/>
          </a:xfrm>
        </p:spPr>
        <p:txBody>
          <a:bodyPr>
            <a:normAutofit/>
          </a:bodyPr>
          <a:lstStyle/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Rozpočtový proces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Příprava rozpočtu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Rozpočtová skladba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Schválení rozpočtu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Rozpočtové hospodaření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/>
              <a:defRPr/>
            </a:pPr>
            <a:r>
              <a:rPr lang="cs-CZ" dirty="0"/>
              <a:t>Rozpočtová opatření 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9B0899D5-8E04-64AB-2D64-FC1AD7730C97}"/>
              </a:ext>
            </a:extLst>
          </p:cNvPr>
          <p:cNvSpPr txBox="1">
            <a:spLocks/>
          </p:cNvSpPr>
          <p:nvPr/>
        </p:nvSpPr>
        <p:spPr>
          <a:xfrm>
            <a:off x="5897449" y="1378049"/>
            <a:ext cx="5951113" cy="41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3888" indent="-514350">
              <a:lnSpc>
                <a:spcPct val="120000"/>
              </a:lnSpc>
              <a:buFont typeface="+mj-lt"/>
              <a:buAutoNum type="arabicPeriod" startAt="7"/>
              <a:defRPr/>
            </a:pPr>
            <a:r>
              <a:rPr lang="cs-CZ" dirty="0"/>
              <a:t>Rozpočtová rezerva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 startAt="7"/>
              <a:defRPr/>
            </a:pPr>
            <a:r>
              <a:rPr lang="cs-CZ" dirty="0"/>
              <a:t>Státní pokladna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 startAt="7"/>
              <a:defRPr/>
            </a:pPr>
            <a:r>
              <a:rPr lang="cs-CZ" dirty="0"/>
              <a:t>Státní finanční aktiva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 startAt="7"/>
              <a:defRPr/>
            </a:pPr>
            <a:r>
              <a:rPr lang="cs-CZ" dirty="0"/>
              <a:t>Státní finanční pasiva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 startAt="7"/>
              <a:defRPr/>
            </a:pPr>
            <a:r>
              <a:rPr lang="cs-CZ" dirty="0"/>
              <a:t>Kontrola plnění veřejných rozpočtů</a:t>
            </a:r>
          </a:p>
          <a:p>
            <a:pPr marL="623888" indent="-514350">
              <a:lnSpc>
                <a:spcPct val="120000"/>
              </a:lnSpc>
              <a:buFont typeface="Lucida Sans Unicode" pitchFamily="34" charset="0"/>
              <a:buAutoNum type="arabicPeriod" startAt="7"/>
              <a:defRPr/>
            </a:pPr>
            <a:r>
              <a:rPr lang="cs-CZ" dirty="0"/>
              <a:t>Závěrečný účet</a:t>
            </a:r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Státní příspěvkové 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/>
              <a:t>§ 54 ZMS a § 53 až 63 RP</a:t>
            </a:r>
          </a:p>
          <a:p>
            <a:pPr>
              <a:defRPr/>
            </a:pPr>
            <a:r>
              <a:rPr lang="cs-CZ" dirty="0"/>
              <a:t>právnické osoby</a:t>
            </a:r>
          </a:p>
          <a:p>
            <a:pPr>
              <a:defRPr/>
            </a:pPr>
            <a:r>
              <a:rPr lang="cs-CZ" dirty="0"/>
              <a:t>princip netto rozpočtového hospodaření (příspěvek, příp. odvod)</a:t>
            </a:r>
          </a:p>
          <a:p>
            <a:pPr>
              <a:defRPr/>
            </a:pPr>
            <a:r>
              <a:rPr lang="cs-CZ" dirty="0"/>
              <a:t>vlastní rozpočet – vyrovnanost</a:t>
            </a:r>
          </a:p>
          <a:p>
            <a:pPr>
              <a:defRPr/>
            </a:pPr>
            <a:r>
              <a:rPr lang="cs-CZ" dirty="0"/>
              <a:t>mimorozpočtové zdroje</a:t>
            </a:r>
          </a:p>
          <a:p>
            <a:pPr lvl="1">
              <a:defRPr/>
            </a:pPr>
            <a:r>
              <a:rPr lang="cs-CZ" dirty="0"/>
              <a:t>prostředky fondů</a:t>
            </a:r>
          </a:p>
          <a:p>
            <a:pPr lvl="2">
              <a:defRPr/>
            </a:pPr>
            <a:r>
              <a:rPr lang="cs-CZ" dirty="0"/>
              <a:t>rezervní fond</a:t>
            </a:r>
          </a:p>
          <a:p>
            <a:pPr lvl="2">
              <a:defRPr/>
            </a:pPr>
            <a:r>
              <a:rPr lang="cs-CZ" dirty="0"/>
              <a:t>fond reprodukce majetku</a:t>
            </a:r>
          </a:p>
          <a:p>
            <a:pPr lvl="2">
              <a:defRPr/>
            </a:pPr>
            <a:r>
              <a:rPr lang="cs-CZ" dirty="0"/>
              <a:t>fond odměn</a:t>
            </a:r>
          </a:p>
          <a:p>
            <a:pPr lvl="2">
              <a:defRPr/>
            </a:pPr>
            <a:r>
              <a:rPr lang="cs-CZ" dirty="0"/>
              <a:t>fond kulturních a sociálních potřeb</a:t>
            </a:r>
          </a:p>
          <a:p>
            <a:pPr lvl="1">
              <a:defRPr/>
            </a:pPr>
            <a:r>
              <a:rPr lang="cs-CZ" dirty="0"/>
              <a:t>prostředky získané jinou činností</a:t>
            </a:r>
          </a:p>
          <a:p>
            <a:pPr lvl="1">
              <a:defRPr/>
            </a:pPr>
            <a:r>
              <a:rPr lang="cs-CZ" dirty="0"/>
              <a:t>peněžité dary </a:t>
            </a:r>
          </a:p>
          <a:p>
            <a:pPr lvl="1">
              <a:defRPr/>
            </a:pPr>
            <a:r>
              <a:rPr lang="cs-CZ" dirty="0"/>
              <a:t>peněžní prostředky poskytnuté z rozpočtů územních samosprávných celků a státních fondů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795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Místní organizační složky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sz="2400" dirty="0"/>
              <a:t>§ 24 až 26, § 39a odst. 1 písm. a) RPÚR</a:t>
            </a:r>
          </a:p>
          <a:p>
            <a:r>
              <a:rPr lang="cs-CZ" sz="2400" dirty="0"/>
              <a:t>organizační složky obcí, krajů a dobrovolných svazků obcí</a:t>
            </a:r>
          </a:p>
          <a:p>
            <a:endParaRPr lang="cs-CZ" sz="2400" dirty="0"/>
          </a:p>
          <a:p>
            <a:r>
              <a:rPr lang="cs-CZ" sz="2400" dirty="0"/>
              <a:t>nejsou právnickými osobami</a:t>
            </a:r>
          </a:p>
          <a:p>
            <a:endParaRPr lang="cs-CZ" sz="2400" dirty="0"/>
          </a:p>
          <a:p>
            <a:r>
              <a:rPr lang="cs-CZ" sz="2400" dirty="0"/>
              <a:t>rozpočet součástí rozpočtu zřizovatele</a:t>
            </a:r>
          </a:p>
          <a:p>
            <a:endParaRPr lang="cs-CZ" sz="2400" dirty="0"/>
          </a:p>
          <a:p>
            <a:r>
              <a:rPr lang="cs-CZ" sz="2400" dirty="0"/>
              <a:t>fondy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422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IV. Místní příspěvkové 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sz="2400" dirty="0"/>
              <a:t>§ 27 až 37b a § 39a odst. 1 písm. b) RPÚR</a:t>
            </a:r>
          </a:p>
          <a:p>
            <a:r>
              <a:rPr lang="cs-CZ" sz="2400" dirty="0"/>
              <a:t>příspěvkové organizace obcí, krajů a dobrovolných svazků obcí</a:t>
            </a:r>
          </a:p>
          <a:p>
            <a:endParaRPr lang="cs-CZ" sz="2400" dirty="0"/>
          </a:p>
          <a:p>
            <a:r>
              <a:rPr lang="cs-CZ" sz="2400" dirty="0"/>
              <a:t>právnické osoby</a:t>
            </a:r>
          </a:p>
          <a:p>
            <a:r>
              <a:rPr lang="cs-CZ" sz="2400" dirty="0"/>
              <a:t>samostatný rozpočet</a:t>
            </a:r>
          </a:p>
          <a:p>
            <a:r>
              <a:rPr lang="cs-CZ" sz="2400" dirty="0"/>
              <a:t>fondy</a:t>
            </a:r>
          </a:p>
          <a:p>
            <a:pPr lvl="1"/>
            <a:r>
              <a:rPr lang="cs-CZ" sz="2000" dirty="0"/>
              <a:t>rezervní fond</a:t>
            </a:r>
          </a:p>
          <a:p>
            <a:pPr lvl="1"/>
            <a:r>
              <a:rPr lang="cs-CZ" sz="2000" dirty="0"/>
              <a:t>fond investic</a:t>
            </a:r>
          </a:p>
          <a:p>
            <a:pPr lvl="1"/>
            <a:r>
              <a:rPr lang="cs-CZ" sz="2000" dirty="0"/>
              <a:t>fond odměn</a:t>
            </a:r>
          </a:p>
          <a:p>
            <a:pPr lvl="1"/>
            <a:r>
              <a:rPr lang="cs-CZ" sz="2000" dirty="0"/>
              <a:t>fond kulturních a sociálních potřeb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1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Rozpočtová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ve státním rozpočtu (§ 23 RP)</a:t>
            </a:r>
          </a:p>
          <a:p>
            <a:pPr lvl="1"/>
            <a:r>
              <a:rPr lang="cs-CZ" dirty="0"/>
              <a:t>přesun prostředků</a:t>
            </a:r>
          </a:p>
          <a:p>
            <a:pPr lvl="1"/>
            <a:r>
              <a:rPr lang="cs-CZ" dirty="0"/>
              <a:t>povolené překročení rozpočtu výdajů</a:t>
            </a:r>
          </a:p>
          <a:p>
            <a:pPr lvl="1"/>
            <a:r>
              <a:rPr lang="cs-CZ" dirty="0"/>
              <a:t>vázání prostředků</a:t>
            </a:r>
          </a:p>
          <a:p>
            <a:pPr lvl="1"/>
            <a:r>
              <a:rPr lang="cs-CZ" dirty="0"/>
              <a:t>další</a:t>
            </a:r>
          </a:p>
          <a:p>
            <a:r>
              <a:rPr lang="cs-CZ" b="1" dirty="0"/>
              <a:t>v místních rozpočtech (§ 16 RPÚR)</a:t>
            </a:r>
          </a:p>
          <a:p>
            <a:pPr lvl="1"/>
            <a:r>
              <a:rPr lang="cs-CZ" dirty="0"/>
              <a:t>přesun prostředků</a:t>
            </a:r>
          </a:p>
          <a:p>
            <a:pPr lvl="1"/>
            <a:r>
              <a:rPr lang="cs-CZ" dirty="0"/>
              <a:t>použití  nepředvídaných  příjmů  k úhradě nezajištěných výdajů</a:t>
            </a:r>
          </a:p>
          <a:p>
            <a:pPr lvl="1"/>
            <a:r>
              <a:rPr lang="cs-CZ" dirty="0"/>
              <a:t>vázání rozpočtových výdajů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905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7. Vládní rozpočtová rezerva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27 RP</a:t>
            </a:r>
          </a:p>
          <a:p>
            <a:endParaRPr lang="cs-CZ" dirty="0"/>
          </a:p>
          <a:p>
            <a:r>
              <a:rPr lang="cs-CZ" dirty="0"/>
              <a:t>nejméně ve výši 0,3 % výdajů státního rozpočtu</a:t>
            </a:r>
          </a:p>
          <a:p>
            <a:r>
              <a:rPr lang="cs-CZ" dirty="0"/>
              <a:t>o použití rozhoduje vláda</a:t>
            </a:r>
          </a:p>
          <a:p>
            <a:endParaRPr lang="cs-CZ" dirty="0"/>
          </a:p>
          <a:p>
            <a:r>
              <a:rPr lang="cs-CZ" dirty="0"/>
              <a:t>zákon o státním rozpočtu na rok 2024</a:t>
            </a:r>
          </a:p>
          <a:p>
            <a:pPr lvl="1"/>
            <a:r>
              <a:rPr lang="cs-CZ" dirty="0"/>
              <a:t>41,84 mld. Kč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72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8. Státní pokladna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peněžní prostředky státní pokladny (§ 3 písm. h) RP)</a:t>
            </a:r>
          </a:p>
          <a:p>
            <a:pPr lvl="1">
              <a:defRPr/>
            </a:pPr>
            <a:r>
              <a:rPr lang="cs-CZ" dirty="0"/>
              <a:t>správa (§ 33)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účty podřízené státní pokladně</a:t>
            </a:r>
          </a:p>
          <a:p>
            <a:pPr lvl="1"/>
            <a:r>
              <a:rPr lang="cs-CZ" sz="2600" dirty="0"/>
              <a:t>příjmové a výdajové účty státního rozpočtu</a:t>
            </a:r>
          </a:p>
          <a:p>
            <a:pPr lvl="1"/>
            <a:r>
              <a:rPr lang="cs-CZ" sz="2600" dirty="0"/>
              <a:t>účty státních finančních aktiv</a:t>
            </a:r>
          </a:p>
          <a:p>
            <a:pPr lvl="1"/>
            <a:r>
              <a:rPr lang="cs-CZ" sz="2600" dirty="0"/>
              <a:t>účty správců daní, poplatků nebo jiných obdobných peněžitých plnění, na kterých jsou spravovány daňové příjmy</a:t>
            </a:r>
          </a:p>
          <a:p>
            <a:pPr lvl="1"/>
            <a:r>
              <a:rPr lang="cs-CZ" sz="2600" dirty="0"/>
              <a:t>účty příspěvkových organizací</a:t>
            </a:r>
          </a:p>
          <a:p>
            <a:pPr lvl="1"/>
            <a:r>
              <a:rPr lang="cs-CZ" sz="2600" dirty="0"/>
              <a:t>účty zdravotních pojišťoven</a:t>
            </a:r>
          </a:p>
          <a:p>
            <a:pPr lvl="1"/>
            <a:r>
              <a:rPr lang="cs-CZ" sz="2600" dirty="0"/>
              <a:t>další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řízení likvidity státní pokladny (§ 34 RP)</a:t>
            </a: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08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9. Státní finanční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vymezení </a:t>
            </a:r>
            <a:r>
              <a:rPr lang="cs-CZ" dirty="0"/>
              <a:t>(§ 36 odst. 2 RP)</a:t>
            </a:r>
            <a:endParaRPr lang="cs-CZ" b="1" dirty="0"/>
          </a:p>
          <a:p>
            <a:pPr lvl="1"/>
            <a:r>
              <a:rPr lang="cs-CZ" dirty="0"/>
              <a:t>peněžní prostředky převedené z výsledků rozpočtového hospodaření minulých let</a:t>
            </a:r>
          </a:p>
          <a:p>
            <a:pPr lvl="1"/>
            <a:r>
              <a:rPr lang="cs-CZ" dirty="0"/>
              <a:t>majetkové účasti státu v obchodních společnostech a cenné papíry, jejichž majitelem je stát</a:t>
            </a:r>
          </a:p>
          <a:p>
            <a:pPr lvl="1"/>
            <a:r>
              <a:rPr lang="cs-CZ" dirty="0"/>
              <a:t>pohledávky státu z úvěrů a návratných finančních výpomocí poskytnutých ze státních finančních aktiv</a:t>
            </a:r>
          </a:p>
          <a:p>
            <a:pPr lvl="1"/>
            <a:endParaRPr lang="cs-CZ" dirty="0"/>
          </a:p>
          <a:p>
            <a:r>
              <a:rPr lang="cs-CZ" b="1" dirty="0"/>
              <a:t>zvláštní účet rezervy důchodového pojištění </a:t>
            </a:r>
            <a:r>
              <a:rPr lang="cs-CZ" dirty="0"/>
              <a:t>(§ 36 odst. 3 RP)</a:t>
            </a:r>
          </a:p>
          <a:p>
            <a:pPr lvl="1"/>
            <a:r>
              <a:rPr lang="cs-CZ" dirty="0"/>
              <a:t>příjmy</a:t>
            </a:r>
          </a:p>
          <a:p>
            <a:pPr lvl="1"/>
            <a:r>
              <a:rPr lang="cs-CZ" dirty="0"/>
              <a:t>výdaje</a:t>
            </a:r>
          </a:p>
          <a:p>
            <a:pPr>
              <a:defRPr/>
            </a:pPr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703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25EFF3-1C5B-FEA0-9142-33B061D3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B3B5893-60FF-3FE9-52D2-A2263024C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085" y="1431467"/>
            <a:ext cx="5358515" cy="5290008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EFFDEBA6-3B9E-06E0-D98F-76620906E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Saldo důchodového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2596457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10. Státní finanční pasiva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vymezení </a:t>
            </a:r>
            <a:r>
              <a:rPr lang="cs-CZ" dirty="0"/>
              <a:t>(§ 36 odst. 7 RP)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dluhy státu odpovídající jmenovitým hodnotám jím vydaných dluhopisů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dluhy ze státem přijatých zápůjček a úvěrů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dluhy ze státem vystavených směnek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dluhy z nesplacené části upsaného kapitálu majetkových účastí evidovaných ve státních finančních aktivech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souhrn a) až c) = </a:t>
            </a:r>
            <a:r>
              <a:rPr lang="cs-CZ" b="1" dirty="0"/>
              <a:t>státní dluh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řízení státního dluhu </a:t>
            </a:r>
            <a:r>
              <a:rPr lang="cs-CZ" dirty="0"/>
              <a:t>(§ 35 RP)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1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11.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finanční kontrola</a:t>
            </a:r>
          </a:p>
          <a:p>
            <a:pPr lvl="1"/>
            <a:r>
              <a:rPr lang="cs-CZ" dirty="0"/>
              <a:t>zákon č. 320/2001 Sb.</a:t>
            </a:r>
          </a:p>
          <a:p>
            <a:endParaRPr lang="cs-CZ" dirty="0"/>
          </a:p>
          <a:p>
            <a:r>
              <a:rPr lang="cs-CZ" b="1" dirty="0"/>
              <a:t>nejvyšší kontrola = kontrola NKÚ </a:t>
            </a:r>
          </a:p>
          <a:p>
            <a:pPr lvl="1"/>
            <a:r>
              <a:rPr lang="cs-CZ" dirty="0"/>
              <a:t>zákon č. 166/1993 Sb.</a:t>
            </a:r>
          </a:p>
          <a:p>
            <a:pPr lvl="1"/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26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Rozpočtový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rozpočtové právo procesní</a:t>
            </a:r>
          </a:p>
          <a:p>
            <a:r>
              <a:rPr lang="cs-CZ" dirty="0"/>
              <a:t>postup při </a:t>
            </a:r>
          </a:p>
          <a:p>
            <a:pPr lvl="1"/>
            <a:r>
              <a:rPr lang="cs-CZ" dirty="0"/>
              <a:t>přípravě veřejných rozpočtů</a:t>
            </a:r>
          </a:p>
          <a:p>
            <a:pPr lvl="1"/>
            <a:r>
              <a:rPr lang="cs-CZ" dirty="0"/>
              <a:t>schvalování veřejných rozpočtů</a:t>
            </a:r>
          </a:p>
          <a:p>
            <a:pPr lvl="1"/>
            <a:r>
              <a:rPr lang="cs-CZ" dirty="0"/>
              <a:t>hospodaření podle veřejných rozpočtů</a:t>
            </a:r>
          </a:p>
          <a:p>
            <a:pPr lvl="1"/>
            <a:r>
              <a:rPr lang="cs-CZ" dirty="0"/>
              <a:t>kontrole hospodaření podle veřejných rozpočtů</a:t>
            </a:r>
          </a:p>
          <a:p>
            <a:pPr lvl="1"/>
            <a:r>
              <a:rPr lang="cs-CZ" dirty="0"/>
              <a:t>uzavření hospodaření veřejných rozpočtů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872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12. Závěrečný účet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txBody>
          <a:bodyPr>
            <a:normAutofit lnSpcReduction="10000"/>
          </a:bodyPr>
          <a:lstStyle/>
          <a:p>
            <a:r>
              <a:rPr lang="cs-CZ" sz="3600" b="1" dirty="0"/>
              <a:t>státní závěrečný účet</a:t>
            </a:r>
          </a:p>
          <a:p>
            <a:pPr lvl="1"/>
            <a:r>
              <a:rPr lang="cs-CZ" sz="3200" dirty="0"/>
              <a:t>ústavní základy </a:t>
            </a:r>
          </a:p>
          <a:p>
            <a:pPr lvl="2"/>
            <a:r>
              <a:rPr lang="cs-CZ" sz="2800" dirty="0"/>
              <a:t>čl. 42 odst. 1 a čl. 33 odst. 2 Ústavy</a:t>
            </a:r>
          </a:p>
          <a:p>
            <a:pPr lvl="1"/>
            <a:r>
              <a:rPr lang="cs-CZ" sz="3200" dirty="0"/>
              <a:t>zákonná úprava</a:t>
            </a:r>
          </a:p>
          <a:p>
            <a:pPr lvl="2"/>
            <a:r>
              <a:rPr lang="cs-CZ" sz="2800" dirty="0"/>
              <a:t>§ 29 a 30 RP</a:t>
            </a:r>
            <a:endParaRPr lang="cs-CZ" sz="2800" b="1" dirty="0"/>
          </a:p>
          <a:p>
            <a:pPr lvl="2"/>
            <a:r>
              <a:rPr lang="cs-CZ" sz="2800" dirty="0"/>
              <a:t>přílohy</a:t>
            </a:r>
          </a:p>
          <a:p>
            <a:pPr lvl="2"/>
            <a:r>
              <a:rPr lang="cs-CZ" sz="2800" dirty="0"/>
              <a:t>návrh</a:t>
            </a:r>
          </a:p>
          <a:p>
            <a:pPr lvl="2"/>
            <a:r>
              <a:rPr lang="cs-CZ" sz="2800" dirty="0"/>
              <a:t>projednání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F59C2A6-ECA9-4F21-B80A-6D83D9763DBD}"/>
              </a:ext>
            </a:extLst>
          </p:cNvPr>
          <p:cNvSpPr txBox="1">
            <a:spLocks/>
          </p:cNvSpPr>
          <p:nvPr/>
        </p:nvSpPr>
        <p:spPr>
          <a:xfrm>
            <a:off x="6096000" y="1341441"/>
            <a:ext cx="52578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 dirty="0"/>
              <a:t>místní závěrečný účet</a:t>
            </a:r>
          </a:p>
          <a:p>
            <a:pPr lvl="1"/>
            <a:r>
              <a:rPr lang="cs-CZ" sz="3200" dirty="0"/>
              <a:t>zákonná úprava</a:t>
            </a:r>
          </a:p>
          <a:p>
            <a:pPr lvl="2"/>
            <a:r>
              <a:rPr lang="cs-CZ" sz="2800" dirty="0"/>
              <a:t>§ 17 RPÚR</a:t>
            </a:r>
          </a:p>
          <a:p>
            <a:pPr lvl="2"/>
            <a:r>
              <a:rPr lang="cs-CZ" sz="2800" dirty="0"/>
              <a:t>obsah</a:t>
            </a:r>
          </a:p>
          <a:p>
            <a:pPr lvl="2"/>
            <a:r>
              <a:rPr lang="cs-CZ" sz="2800" dirty="0"/>
              <a:t>přezkum hospodaření – z. č. 420/2004 Sb.</a:t>
            </a:r>
          </a:p>
          <a:p>
            <a:pPr lvl="2"/>
            <a:r>
              <a:rPr lang="cs-CZ" sz="2800" dirty="0"/>
              <a:t>projednání</a:t>
            </a:r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2608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94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Příprava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vychází se ze střednědobého výhledu</a:t>
            </a:r>
          </a:p>
          <a:p>
            <a:pPr lvl="1"/>
            <a:r>
              <a:rPr lang="cs-CZ" dirty="0"/>
              <a:t>u všech veřejných rozpočtů (§ 4 ZPRO)</a:t>
            </a:r>
          </a:p>
          <a:p>
            <a:endParaRPr lang="cs-CZ" dirty="0"/>
          </a:p>
          <a:p>
            <a:r>
              <a:rPr lang="cs-CZ" dirty="0"/>
              <a:t>návrh státního rozpočtu (§ 8 a 8b RP)</a:t>
            </a:r>
          </a:p>
          <a:p>
            <a:pPr lvl="1"/>
            <a:r>
              <a:rPr lang="cs-CZ" dirty="0"/>
              <a:t>rozpočtový systém (§ 3 písm. o) </a:t>
            </a:r>
            <a:r>
              <a:rPr lang="cs-CZ" dirty="0" err="1"/>
              <a:t>RP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zákon č. 177/2023 Sb., o financování obrany</a:t>
            </a:r>
          </a:p>
          <a:p>
            <a:endParaRPr lang="cs-CZ" dirty="0"/>
          </a:p>
          <a:p>
            <a:r>
              <a:rPr lang="cs-CZ" dirty="0"/>
              <a:t>návrh místního rozpočtu (§ 11 RPÚR)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Rozpočtová skladba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jednotné třídění příjmů, výdajů a financujících položek</a:t>
            </a:r>
          </a:p>
          <a:p>
            <a:r>
              <a:rPr lang="cs-CZ" dirty="0"/>
              <a:t>§ 2a RP, § 2 odst. 3 RPÚR a vyhláška č. 412/2021 Sb.</a:t>
            </a:r>
          </a:p>
          <a:p>
            <a:r>
              <a:rPr lang="cs-CZ" dirty="0"/>
              <a:t>12 hledisek třídění</a:t>
            </a:r>
          </a:p>
          <a:p>
            <a:pPr marL="849313" lvl="1" indent="-457200">
              <a:buFont typeface="+mj-lt"/>
              <a:buAutoNum type="alphaUcPeriod"/>
            </a:pPr>
            <a:r>
              <a:rPr lang="cs-CZ" dirty="0"/>
              <a:t>odpovědnostní</a:t>
            </a:r>
          </a:p>
          <a:p>
            <a:pPr marL="849313" lvl="1" indent="-457200">
              <a:buFont typeface="+mj-lt"/>
              <a:buAutoNum type="alphaUcPeriod"/>
            </a:pPr>
            <a:r>
              <a:rPr lang="cs-CZ" dirty="0"/>
              <a:t>druhové</a:t>
            </a:r>
          </a:p>
          <a:p>
            <a:pPr marL="849313" lvl="1" indent="-457200">
              <a:buFont typeface="+mj-lt"/>
              <a:buAutoNum type="alphaUcPeriod"/>
            </a:pPr>
            <a:r>
              <a:rPr lang="cs-CZ" dirty="0"/>
              <a:t>odvětvové</a:t>
            </a:r>
          </a:p>
          <a:p>
            <a:pPr marL="849313" lvl="1" indent="-457200">
              <a:buFont typeface="+mj-lt"/>
              <a:buAutoNum type="alphaUcPeriod"/>
            </a:pPr>
            <a:r>
              <a:rPr lang="cs-CZ" dirty="0"/>
              <a:t>konsolidační</a:t>
            </a:r>
          </a:p>
          <a:p>
            <a:pPr marL="849313" lvl="1" indent="-457200">
              <a:buFont typeface="+mj-lt"/>
              <a:buAutoNum type="alphaUcPeriod"/>
            </a:pPr>
            <a:r>
              <a:rPr lang="cs-CZ" dirty="0"/>
              <a:t>další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Odpovědnostní třídění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jednotky třídění kapitoly</a:t>
            </a:r>
          </a:p>
          <a:p>
            <a:pPr>
              <a:lnSpc>
                <a:spcPct val="120000"/>
              </a:lnSpc>
            </a:pPr>
            <a:r>
              <a:rPr lang="cs-CZ" dirty="0"/>
              <a:t>jen státní rozpočet</a:t>
            </a:r>
          </a:p>
          <a:p>
            <a:pPr>
              <a:lnSpc>
                <a:spcPct val="120000"/>
              </a:lnSpc>
            </a:pPr>
            <a:r>
              <a:rPr lang="cs-CZ" dirty="0"/>
              <a:t>správci kapitol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ministerstva a ústřední správní úřady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organizační složky, které mají zvláštní rozpočtovou kapitolu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organizační složky, které mají postavení ústředního správního úřadu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organizační složky, které mají postavení ústředního správního úřadu pro rozpočtové účely</a:t>
            </a:r>
          </a:p>
          <a:p>
            <a:pPr>
              <a:lnSpc>
                <a:spcPct val="120000"/>
              </a:lnSpc>
            </a:pPr>
            <a:r>
              <a:rPr lang="cs-CZ" dirty="0"/>
              <a:t>zvláštní kapitoly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Státní dluh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Operace státních finančních aktiv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Všeobecná pokladní správa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238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Druhové třídění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výdajový druh</a:t>
            </a:r>
          </a:p>
          <a:p>
            <a:r>
              <a:rPr lang="cs-CZ" dirty="0"/>
              <a:t>příjmový druh</a:t>
            </a:r>
          </a:p>
          <a:p>
            <a:r>
              <a:rPr lang="cs-CZ" dirty="0"/>
              <a:t>jednotky třídění</a:t>
            </a:r>
          </a:p>
          <a:p>
            <a:pPr lvl="1"/>
            <a:r>
              <a:rPr lang="cs-CZ" dirty="0"/>
              <a:t>třídy</a:t>
            </a:r>
          </a:p>
          <a:p>
            <a:pPr lvl="1"/>
            <a:r>
              <a:rPr lang="cs-CZ" dirty="0"/>
              <a:t>seskupení položek</a:t>
            </a:r>
          </a:p>
          <a:p>
            <a:pPr lvl="1"/>
            <a:r>
              <a:rPr lang="cs-CZ" dirty="0"/>
              <a:t>podseskupení položek</a:t>
            </a:r>
          </a:p>
          <a:p>
            <a:pPr lvl="1"/>
            <a:r>
              <a:rPr lang="cs-CZ" dirty="0"/>
              <a:t>položky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endParaRPr lang="cs-CZ" sz="2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1857581"/>
              </p:ext>
            </p:extLst>
          </p:nvPr>
        </p:nvGraphicFramePr>
        <p:xfrm>
          <a:off x="4257756" y="272390"/>
          <a:ext cx="7728181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25609972"/>
              </p:ext>
            </p:extLst>
          </p:nvPr>
        </p:nvGraphicFramePr>
        <p:xfrm>
          <a:off x="4523874" y="3489267"/>
          <a:ext cx="7122693" cy="2027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7063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Druhové třídění příjmů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05799703"/>
              </p:ext>
            </p:extLst>
          </p:nvPr>
        </p:nvGraphicFramePr>
        <p:xfrm>
          <a:off x="1295467" y="1052736"/>
          <a:ext cx="10025064" cy="4407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95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Druhové třídění příjmů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876B52-3A72-4D08-9092-A6E0453C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34182179"/>
              </p:ext>
            </p:extLst>
          </p:nvPr>
        </p:nvGraphicFramePr>
        <p:xfrm>
          <a:off x="1034355" y="1070880"/>
          <a:ext cx="10350570" cy="442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203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1549</Words>
  <Application>Microsoft Office PowerPoint</Application>
  <PresentationFormat>Širokoúhlá obrazovka</PresentationFormat>
  <Paragraphs>362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Gill Sans MT</vt:lpstr>
      <vt:lpstr>Lucida Sans Unicode</vt:lpstr>
      <vt:lpstr>Motiv Office</vt:lpstr>
      <vt:lpstr>Rozpočtové právo II</vt:lpstr>
      <vt:lpstr>Osnova</vt:lpstr>
      <vt:lpstr>1. Rozpočtový proces</vt:lpstr>
      <vt:lpstr>2. Příprava rozpočtu</vt:lpstr>
      <vt:lpstr>3. Rozpočtová skladba</vt:lpstr>
      <vt:lpstr>A. Odpovědnostní třídění</vt:lpstr>
      <vt:lpstr>B. Druhové třídění</vt:lpstr>
      <vt:lpstr>B. Druhové třídění příjmů</vt:lpstr>
      <vt:lpstr>B. Druhové třídění příjmů</vt:lpstr>
      <vt:lpstr>C. Odvětvové třídění</vt:lpstr>
      <vt:lpstr>C. Odvětvové třídění</vt:lpstr>
      <vt:lpstr>C. Odvětvové třídění</vt:lpstr>
      <vt:lpstr>4. Schválení rozpočtu</vt:lpstr>
      <vt:lpstr>Rozpočtové provizorium státního rozpočtu</vt:lpstr>
      <vt:lpstr>5. Rozpočtové hospodaření</vt:lpstr>
      <vt:lpstr>A. Obecně k rozpočtovému hospodaření</vt:lpstr>
      <vt:lpstr>B. Členění rozpočtových jednotek</vt:lpstr>
      <vt:lpstr>C. Některé rozpočtové jednotky</vt:lpstr>
      <vt:lpstr>I. Organizační složky státu</vt:lpstr>
      <vt:lpstr>II. Státní příspěvkové organizace</vt:lpstr>
      <vt:lpstr>III. Místní organizační složky</vt:lpstr>
      <vt:lpstr>IV. Místní příspěvkové organizace</vt:lpstr>
      <vt:lpstr>6. Rozpočtová opatření</vt:lpstr>
      <vt:lpstr>7. Vládní rozpočtová rezerva</vt:lpstr>
      <vt:lpstr>8. Státní pokladna</vt:lpstr>
      <vt:lpstr>9. Státní finanční aktiva</vt:lpstr>
      <vt:lpstr>Saldo důchodového systému</vt:lpstr>
      <vt:lpstr>10. Státní finanční pasiva</vt:lpstr>
      <vt:lpstr>11. Kontrola</vt:lpstr>
      <vt:lpstr>12. Závěrečný účet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140</cp:revision>
  <dcterms:created xsi:type="dcterms:W3CDTF">2019-09-25T20:27:52Z</dcterms:created>
  <dcterms:modified xsi:type="dcterms:W3CDTF">2024-12-07T14:24:24Z</dcterms:modified>
</cp:coreProperties>
</file>