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97" r:id="rId4"/>
    <p:sldId id="366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  <p:sldId id="350" r:id="rId22"/>
    <p:sldId id="351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361" r:id="rId33"/>
    <p:sldId id="362" r:id="rId34"/>
    <p:sldId id="363" r:id="rId35"/>
    <p:sldId id="364" r:id="rId36"/>
    <p:sldId id="263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AAC2E5-6D99-4F09-BF67-2FB5E62502D4}" v="12" dt="2024-10-14T16:59:06.156"/>
    <p1510:client id="{F8834E2B-1EE4-40CC-97B9-96DEAC74E0A1}" v="1" dt="2024-10-14T17:01:16.187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2362" autoAdjust="0"/>
  </p:normalViewPr>
  <p:slideViewPr>
    <p:cSldViewPr snapToGrid="0" showGuides="1">
      <p:cViewPr varScale="1">
        <p:scale>
          <a:sx n="66" d="100"/>
          <a:sy n="66" d="100"/>
        </p:scale>
        <p:origin x="1330" y="3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154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5CAAC2E5-6D99-4F09-BF67-2FB5E62502D4}"/>
    <pc:docChg chg="modSld">
      <pc:chgData name="Radim Boháč" userId="e5098a9a-6a28-40ce-ac6e-47e9b8c9add8" providerId="ADAL" clId="{5CAAC2E5-6D99-4F09-BF67-2FB5E62502D4}" dt="2024-10-14T16:59:06.155" v="40"/>
      <pc:docMkLst>
        <pc:docMk/>
      </pc:docMkLst>
      <pc:sldChg chg="addSp delSp modSp mod modTransition modAnim">
        <pc:chgData name="Radim Boháč" userId="e5098a9a-6a28-40ce-ac6e-47e9b8c9add8" providerId="ADAL" clId="{5CAAC2E5-6D99-4F09-BF67-2FB5E62502D4}" dt="2024-10-14T16:56:14.099" v="28"/>
        <pc:sldMkLst>
          <pc:docMk/>
          <pc:sldMk cId="615294610" sldId="337"/>
        </pc:sldMkLst>
        <pc:spChg chg="mod">
          <ac:chgData name="Radim Boháč" userId="e5098a9a-6a28-40ce-ac6e-47e9b8c9add8" providerId="ADAL" clId="{5CAAC2E5-6D99-4F09-BF67-2FB5E62502D4}" dt="2024-10-13T15:14:48.998" v="22" actId="20577"/>
          <ac:spMkLst>
            <pc:docMk/>
            <pc:sldMk cId="615294610" sldId="337"/>
            <ac:spMk id="3" creationId="{FA8CC2E3-78C7-401D-8B6F-791D7C471981}"/>
          </ac:spMkLst>
        </pc:spChg>
        <pc:picChg chg="add del mod ord">
          <ac:chgData name="Radim Boháč" userId="e5098a9a-6a28-40ce-ac6e-47e9b8c9add8" providerId="ADAL" clId="{5CAAC2E5-6D99-4F09-BF67-2FB5E62502D4}" dt="2024-10-14T16:51:22.982" v="25"/>
          <ac:picMkLst>
            <pc:docMk/>
            <pc:sldMk cId="615294610" sldId="337"/>
            <ac:picMk id="8" creationId="{E7AC06C4-E5C4-9F7B-8EEE-7D653E4C0D8B}"/>
          </ac:picMkLst>
        </pc:picChg>
        <pc:picChg chg="add del mod">
          <ac:chgData name="Radim Boháč" userId="e5098a9a-6a28-40ce-ac6e-47e9b8c9add8" providerId="ADAL" clId="{5CAAC2E5-6D99-4F09-BF67-2FB5E62502D4}" dt="2024-10-14T16:51:50.079" v="27"/>
          <ac:picMkLst>
            <pc:docMk/>
            <pc:sldMk cId="615294610" sldId="337"/>
            <ac:picMk id="9" creationId="{4143316F-7680-E554-1057-E415C7988A41}"/>
          </ac:picMkLst>
        </pc:picChg>
        <pc:picChg chg="del">
          <ac:chgData name="Radim Boháč" userId="e5098a9a-6a28-40ce-ac6e-47e9b8c9add8" providerId="ADAL" clId="{5CAAC2E5-6D99-4F09-BF67-2FB5E62502D4}" dt="2024-10-14T16:51:12.253" v="24"/>
          <ac:picMkLst>
            <pc:docMk/>
            <pc:sldMk cId="615294610" sldId="337"/>
            <ac:picMk id="16" creationId="{03E4514D-1295-C6B3-B0F9-C41E1D94C70F}"/>
          </ac:picMkLst>
        </pc:picChg>
        <pc:picChg chg="add del mod ord">
          <ac:chgData name="Radim Boháč" userId="e5098a9a-6a28-40ce-ac6e-47e9b8c9add8" providerId="ADAL" clId="{5CAAC2E5-6D99-4F09-BF67-2FB5E62502D4}" dt="2024-10-14T16:56:14.099" v="28"/>
          <ac:picMkLst>
            <pc:docMk/>
            <pc:sldMk cId="615294610" sldId="337"/>
            <ac:picMk id="17" creationId="{F2163C73-6BE5-E620-2B1F-F6D49EBD982F}"/>
          </ac:picMkLst>
        </pc:picChg>
        <pc:picChg chg="add mod">
          <ac:chgData name="Radim Boháč" userId="e5098a9a-6a28-40ce-ac6e-47e9b8c9add8" providerId="ADAL" clId="{5CAAC2E5-6D99-4F09-BF67-2FB5E62502D4}" dt="2024-10-14T16:56:14.099" v="28"/>
          <ac:picMkLst>
            <pc:docMk/>
            <pc:sldMk cId="615294610" sldId="337"/>
            <ac:picMk id="18" creationId="{2A8A44AD-9FE2-7E1F-613A-E3E0E7049CC5}"/>
          </ac:picMkLst>
        </pc:picChg>
      </pc:sldChg>
      <pc:sldChg chg="addSp delSp modSp mod modTransition modAnim">
        <pc:chgData name="Radim Boháč" userId="e5098a9a-6a28-40ce-ac6e-47e9b8c9add8" providerId="ADAL" clId="{5CAAC2E5-6D99-4F09-BF67-2FB5E62502D4}" dt="2024-10-14T16:56:54.157" v="31"/>
        <pc:sldMkLst>
          <pc:docMk/>
          <pc:sldMk cId="1081566930" sldId="349"/>
        </pc:sldMkLst>
        <pc:picChg chg="add del mod ord">
          <ac:chgData name="Radim Boháč" userId="e5098a9a-6a28-40ce-ac6e-47e9b8c9add8" providerId="ADAL" clId="{5CAAC2E5-6D99-4F09-BF67-2FB5E62502D4}" dt="2024-10-14T16:56:54.157" v="31"/>
          <ac:picMkLst>
            <pc:docMk/>
            <pc:sldMk cId="1081566930" sldId="349"/>
            <ac:picMk id="14" creationId="{CD3BDF8D-025A-030A-BB45-90DC6842FCCC}"/>
          </ac:picMkLst>
        </pc:picChg>
        <pc:picChg chg="add mod">
          <ac:chgData name="Radim Boháč" userId="e5098a9a-6a28-40ce-ac6e-47e9b8c9add8" providerId="ADAL" clId="{5CAAC2E5-6D99-4F09-BF67-2FB5E62502D4}" dt="2024-10-14T16:56:54.157" v="31"/>
          <ac:picMkLst>
            <pc:docMk/>
            <pc:sldMk cId="1081566930" sldId="349"/>
            <ac:picMk id="15" creationId="{463C826A-6EAD-ADBF-C28E-8EE79081B0C4}"/>
          </ac:picMkLst>
        </pc:picChg>
        <pc:picChg chg="del">
          <ac:chgData name="Radim Boháč" userId="e5098a9a-6a28-40ce-ac6e-47e9b8c9add8" providerId="ADAL" clId="{5CAAC2E5-6D99-4F09-BF67-2FB5E62502D4}" dt="2024-10-14T16:56:35.709" v="30"/>
          <ac:picMkLst>
            <pc:docMk/>
            <pc:sldMk cId="1081566930" sldId="349"/>
            <ac:picMk id="26" creationId="{3E4ACAF0-AADD-EED7-E1A4-2DA45DC49015}"/>
          </ac:picMkLst>
        </pc:picChg>
      </pc:sldChg>
      <pc:sldChg chg="addSp delSp modSp mod modTransition modAnim">
        <pc:chgData name="Radim Boháč" userId="e5098a9a-6a28-40ce-ac6e-47e9b8c9add8" providerId="ADAL" clId="{5CAAC2E5-6D99-4F09-BF67-2FB5E62502D4}" dt="2024-10-14T16:57:16.213" v="34"/>
        <pc:sldMkLst>
          <pc:docMk/>
          <pc:sldMk cId="3562126732" sldId="350"/>
        </pc:sldMkLst>
        <pc:picChg chg="add del mod ord">
          <ac:chgData name="Radim Boháč" userId="e5098a9a-6a28-40ce-ac6e-47e9b8c9add8" providerId="ADAL" clId="{5CAAC2E5-6D99-4F09-BF67-2FB5E62502D4}" dt="2024-10-14T16:57:16.213" v="34"/>
          <ac:picMkLst>
            <pc:docMk/>
            <pc:sldMk cId="3562126732" sldId="350"/>
            <ac:picMk id="18" creationId="{D7DFFFED-0422-648A-25DF-0A57FD343B36}"/>
          </ac:picMkLst>
        </pc:picChg>
        <pc:picChg chg="add mod">
          <ac:chgData name="Radim Boháč" userId="e5098a9a-6a28-40ce-ac6e-47e9b8c9add8" providerId="ADAL" clId="{5CAAC2E5-6D99-4F09-BF67-2FB5E62502D4}" dt="2024-10-14T16:57:16.213" v="34"/>
          <ac:picMkLst>
            <pc:docMk/>
            <pc:sldMk cId="3562126732" sldId="350"/>
            <ac:picMk id="19" creationId="{D99A2BFD-5ABA-3976-45BB-82C5A687DC75}"/>
          </ac:picMkLst>
        </pc:picChg>
        <pc:picChg chg="del">
          <ac:chgData name="Radim Boháč" userId="e5098a9a-6a28-40ce-ac6e-47e9b8c9add8" providerId="ADAL" clId="{5CAAC2E5-6D99-4F09-BF67-2FB5E62502D4}" dt="2024-10-14T16:56:57.598" v="33"/>
          <ac:picMkLst>
            <pc:docMk/>
            <pc:sldMk cId="3562126732" sldId="350"/>
            <ac:picMk id="20" creationId="{71957C3B-A1C9-7A19-3701-86AB8AA0B7D4}"/>
          </ac:picMkLst>
        </pc:picChg>
      </pc:sldChg>
      <pc:sldChg chg="addSp delSp modSp mod modTransition modAnim">
        <pc:chgData name="Radim Boháč" userId="e5098a9a-6a28-40ce-ac6e-47e9b8c9add8" providerId="ADAL" clId="{5CAAC2E5-6D99-4F09-BF67-2FB5E62502D4}" dt="2024-10-14T16:57:45.143" v="37"/>
        <pc:sldMkLst>
          <pc:docMk/>
          <pc:sldMk cId="2475999425" sldId="354"/>
        </pc:sldMkLst>
        <pc:picChg chg="add del mod ord">
          <ac:chgData name="Radim Boháč" userId="e5098a9a-6a28-40ce-ac6e-47e9b8c9add8" providerId="ADAL" clId="{5CAAC2E5-6D99-4F09-BF67-2FB5E62502D4}" dt="2024-10-14T16:57:45.143" v="37"/>
          <ac:picMkLst>
            <pc:docMk/>
            <pc:sldMk cId="2475999425" sldId="354"/>
            <ac:picMk id="7" creationId="{5829741D-D344-B389-F1F5-8BAE9CC82453}"/>
          </ac:picMkLst>
        </pc:picChg>
        <pc:picChg chg="add mod">
          <ac:chgData name="Radim Boháč" userId="e5098a9a-6a28-40ce-ac6e-47e9b8c9add8" providerId="ADAL" clId="{5CAAC2E5-6D99-4F09-BF67-2FB5E62502D4}" dt="2024-10-14T16:57:45.143" v="37"/>
          <ac:picMkLst>
            <pc:docMk/>
            <pc:sldMk cId="2475999425" sldId="354"/>
            <ac:picMk id="8" creationId="{826D32D5-BF33-2970-CC7A-4B3E6FFCB76A}"/>
          </ac:picMkLst>
        </pc:picChg>
        <pc:picChg chg="del">
          <ac:chgData name="Radim Boháč" userId="e5098a9a-6a28-40ce-ac6e-47e9b8c9add8" providerId="ADAL" clId="{5CAAC2E5-6D99-4F09-BF67-2FB5E62502D4}" dt="2024-10-14T16:57:27.446" v="36"/>
          <ac:picMkLst>
            <pc:docMk/>
            <pc:sldMk cId="2475999425" sldId="354"/>
            <ac:picMk id="12" creationId="{047823DC-75E8-7AEE-6D49-2FC7ECF482C4}"/>
          </ac:picMkLst>
        </pc:picChg>
      </pc:sldChg>
      <pc:sldChg chg="addSp delSp modSp mod modTransition modAnim">
        <pc:chgData name="Radim Boháč" userId="e5098a9a-6a28-40ce-ac6e-47e9b8c9add8" providerId="ADAL" clId="{5CAAC2E5-6D99-4F09-BF67-2FB5E62502D4}" dt="2024-10-14T16:59:06.155" v="40"/>
        <pc:sldMkLst>
          <pc:docMk/>
          <pc:sldMk cId="256138926" sldId="359"/>
        </pc:sldMkLst>
        <pc:picChg chg="add del mod ord">
          <ac:chgData name="Radim Boháč" userId="e5098a9a-6a28-40ce-ac6e-47e9b8c9add8" providerId="ADAL" clId="{5CAAC2E5-6D99-4F09-BF67-2FB5E62502D4}" dt="2024-10-14T16:59:06.155" v="40"/>
          <ac:picMkLst>
            <pc:docMk/>
            <pc:sldMk cId="256138926" sldId="359"/>
            <ac:picMk id="7" creationId="{3654183E-184D-BDFA-8239-CF5CDC6A3BB5}"/>
          </ac:picMkLst>
        </pc:picChg>
        <pc:picChg chg="add mod">
          <ac:chgData name="Radim Boháč" userId="e5098a9a-6a28-40ce-ac6e-47e9b8c9add8" providerId="ADAL" clId="{5CAAC2E5-6D99-4F09-BF67-2FB5E62502D4}" dt="2024-10-14T16:59:06.155" v="40"/>
          <ac:picMkLst>
            <pc:docMk/>
            <pc:sldMk cId="256138926" sldId="359"/>
            <ac:picMk id="8" creationId="{C1843CD1-C0E3-64B3-4A99-4F9114C5FFCD}"/>
          </ac:picMkLst>
        </pc:picChg>
        <pc:picChg chg="del">
          <ac:chgData name="Radim Boháč" userId="e5098a9a-6a28-40ce-ac6e-47e9b8c9add8" providerId="ADAL" clId="{5CAAC2E5-6D99-4F09-BF67-2FB5E62502D4}" dt="2024-10-14T16:57:56.190" v="39"/>
          <ac:picMkLst>
            <pc:docMk/>
            <pc:sldMk cId="256138926" sldId="359"/>
            <ac:picMk id="12" creationId="{61F250DF-399D-17AA-0000-D1C2899E8433}"/>
          </ac:picMkLst>
        </pc:picChg>
      </pc:sldChg>
    </pc:docChg>
  </pc:docChgLst>
  <pc:docChgLst>
    <pc:chgData name="Radim Boháč" userId="e5098a9a-6a28-40ce-ac6e-47e9b8c9add8" providerId="ADAL" clId="{C5121474-24AF-4C2F-BB5F-2E97803597DF}"/>
    <pc:docChg chg="custSel modSld">
      <pc:chgData name="Radim Boháč" userId="e5098a9a-6a28-40ce-ac6e-47e9b8c9add8" providerId="ADAL" clId="{C5121474-24AF-4C2F-BB5F-2E97803597DF}" dt="2023-03-26T18:08:54.555" v="161" actId="6549"/>
      <pc:docMkLst>
        <pc:docMk/>
      </pc:docMkLst>
      <pc:sldChg chg="modSp mod">
        <pc:chgData name="Radim Boháč" userId="e5098a9a-6a28-40ce-ac6e-47e9b8c9add8" providerId="ADAL" clId="{C5121474-24AF-4C2F-BB5F-2E97803597DF}" dt="2023-03-21T21:35:31.969" v="2" actId="20577"/>
        <pc:sldMkLst>
          <pc:docMk/>
          <pc:sldMk cId="4086439368" sldId="256"/>
        </pc:sldMkLst>
        <pc:spChg chg="mod">
          <ac:chgData name="Radim Boháč" userId="e5098a9a-6a28-40ce-ac6e-47e9b8c9add8" providerId="ADAL" clId="{C5121474-24AF-4C2F-BB5F-2E97803597DF}" dt="2023-03-21T21:35:31.969" v="2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C5121474-24AF-4C2F-BB5F-2E97803597DF}" dt="2023-03-21T21:35:42.767" v="4" actId="20577"/>
        <pc:sldMkLst>
          <pc:docMk/>
          <pc:sldMk cId="297342884" sldId="263"/>
        </pc:sldMkLst>
        <pc:spChg chg="mod">
          <ac:chgData name="Radim Boháč" userId="e5098a9a-6a28-40ce-ac6e-47e9b8c9add8" providerId="ADAL" clId="{C5121474-24AF-4C2F-BB5F-2E97803597DF}" dt="2023-03-21T21:35:42.767" v="4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Sp mod">
        <pc:chgData name="Radim Boháč" userId="e5098a9a-6a28-40ce-ac6e-47e9b8c9add8" providerId="ADAL" clId="{C5121474-24AF-4C2F-BB5F-2E97803597DF}" dt="2023-03-25T19:17:25.589" v="48" actId="20577"/>
        <pc:sldMkLst>
          <pc:docMk/>
          <pc:sldMk cId="4269970094" sldId="335"/>
        </pc:sldMkLst>
        <pc:spChg chg="mod">
          <ac:chgData name="Radim Boháč" userId="e5098a9a-6a28-40ce-ac6e-47e9b8c9add8" providerId="ADAL" clId="{C5121474-24AF-4C2F-BB5F-2E97803597DF}" dt="2023-03-25T19:17:25.589" v="48" actId="20577"/>
          <ac:spMkLst>
            <pc:docMk/>
            <pc:sldMk cId="4269970094" sldId="335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C5121474-24AF-4C2F-BB5F-2E97803597DF}" dt="2023-03-25T21:39:28.558" v="140" actId="20577"/>
        <pc:sldMkLst>
          <pc:docMk/>
          <pc:sldMk cId="615294610" sldId="337"/>
        </pc:sldMkLst>
        <pc:spChg chg="mod">
          <ac:chgData name="Radim Boháč" userId="e5098a9a-6a28-40ce-ac6e-47e9b8c9add8" providerId="ADAL" clId="{C5121474-24AF-4C2F-BB5F-2E97803597DF}" dt="2023-03-25T21:39:28.558" v="140" actId="20577"/>
          <ac:spMkLst>
            <pc:docMk/>
            <pc:sldMk cId="615294610" sldId="337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C5121474-24AF-4C2F-BB5F-2E97803597DF}" dt="2023-03-26T15:33:01.390" v="141" actId="20577"/>
        <pc:sldMkLst>
          <pc:docMk/>
          <pc:sldMk cId="19306647" sldId="346"/>
        </pc:sldMkLst>
        <pc:spChg chg="mod">
          <ac:chgData name="Radim Boháč" userId="e5098a9a-6a28-40ce-ac6e-47e9b8c9add8" providerId="ADAL" clId="{C5121474-24AF-4C2F-BB5F-2E97803597DF}" dt="2023-03-26T15:33:01.390" v="141" actId="20577"/>
          <ac:spMkLst>
            <pc:docMk/>
            <pc:sldMk cId="19306647" sldId="346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C5121474-24AF-4C2F-BB5F-2E97803597DF}" dt="2023-03-26T18:08:54.555" v="161" actId="6549"/>
        <pc:sldMkLst>
          <pc:docMk/>
          <pc:sldMk cId="2439350813" sldId="362"/>
        </pc:sldMkLst>
        <pc:spChg chg="mod">
          <ac:chgData name="Radim Boháč" userId="e5098a9a-6a28-40ce-ac6e-47e9b8c9add8" providerId="ADAL" clId="{C5121474-24AF-4C2F-BB5F-2E97803597DF}" dt="2023-03-26T18:08:54.555" v="161" actId="6549"/>
          <ac:spMkLst>
            <pc:docMk/>
            <pc:sldMk cId="2439350813" sldId="362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59315F48-09F0-4A66-9970-DA0C10D67EB1}"/>
    <pc:docChg chg="modSld">
      <pc:chgData name="Radim Boháč" userId="e5098a9a-6a28-40ce-ac6e-47e9b8c9add8" providerId="ADAL" clId="{59315F48-09F0-4A66-9970-DA0C10D67EB1}" dt="2023-10-27T16:57:09.984" v="9" actId="20577"/>
      <pc:docMkLst>
        <pc:docMk/>
      </pc:docMkLst>
      <pc:sldChg chg="modSp mod">
        <pc:chgData name="Radim Boháč" userId="e5098a9a-6a28-40ce-ac6e-47e9b8c9add8" providerId="ADAL" clId="{59315F48-09F0-4A66-9970-DA0C10D67EB1}" dt="2023-10-27T16:57:09.984" v="9" actId="20577"/>
        <pc:sldMkLst>
          <pc:docMk/>
          <pc:sldMk cId="4086439368" sldId="256"/>
        </pc:sldMkLst>
        <pc:spChg chg="mod">
          <ac:chgData name="Radim Boháč" userId="e5098a9a-6a28-40ce-ac6e-47e9b8c9add8" providerId="ADAL" clId="{59315F48-09F0-4A66-9970-DA0C10D67EB1}" dt="2023-10-27T16:57:09.984" v="9" actId="20577"/>
          <ac:spMkLst>
            <pc:docMk/>
            <pc:sldMk cId="4086439368" sldId="256"/>
            <ac:spMk id="7" creationId="{789D5057-A154-4798-978D-6C9909FC8D3F}"/>
          </ac:spMkLst>
        </pc:spChg>
      </pc:sldChg>
    </pc:docChg>
  </pc:docChgLst>
  <pc:docChgLst>
    <pc:chgData name="Radim Boháč" userId="e5098a9a-6a28-40ce-ac6e-47e9b8c9add8" providerId="ADAL" clId="{5E0A3E2F-A848-46D7-804D-75B27DF809FB}"/>
    <pc:docChg chg="undo modSld">
      <pc:chgData name="Radim Boháč" userId="e5098a9a-6a28-40ce-ac6e-47e9b8c9add8" providerId="ADAL" clId="{5E0A3E2F-A848-46D7-804D-75B27DF809FB}" dt="2022-03-23T07:54:10.947" v="57" actId="20577"/>
      <pc:docMkLst>
        <pc:docMk/>
      </pc:docMkLst>
      <pc:sldChg chg="modSp">
        <pc:chgData name="Radim Boháč" userId="e5098a9a-6a28-40ce-ac6e-47e9b8c9add8" providerId="ADAL" clId="{5E0A3E2F-A848-46D7-804D-75B27DF809FB}" dt="2022-03-23T07:21:01.305" v="8" actId="20577"/>
        <pc:sldMkLst>
          <pc:docMk/>
          <pc:sldMk cId="4086439368" sldId="256"/>
        </pc:sldMkLst>
        <pc:spChg chg="mod">
          <ac:chgData name="Radim Boháč" userId="e5098a9a-6a28-40ce-ac6e-47e9b8c9add8" providerId="ADAL" clId="{5E0A3E2F-A848-46D7-804D-75B27DF809FB}" dt="2022-03-23T07:21:01.305" v="8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">
        <pc:chgData name="Radim Boháč" userId="e5098a9a-6a28-40ce-ac6e-47e9b8c9add8" providerId="ADAL" clId="{5E0A3E2F-A848-46D7-804D-75B27DF809FB}" dt="2022-03-23T07:21:07.733" v="12" actId="20577"/>
        <pc:sldMkLst>
          <pc:docMk/>
          <pc:sldMk cId="297342884" sldId="263"/>
        </pc:sldMkLst>
        <pc:spChg chg="mod">
          <ac:chgData name="Radim Boháč" userId="e5098a9a-6a28-40ce-ac6e-47e9b8c9add8" providerId="ADAL" clId="{5E0A3E2F-A848-46D7-804D-75B27DF809FB}" dt="2022-03-23T07:21:07.733" v="12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Sp">
        <pc:chgData name="Radim Boháč" userId="e5098a9a-6a28-40ce-ac6e-47e9b8c9add8" providerId="ADAL" clId="{5E0A3E2F-A848-46D7-804D-75B27DF809FB}" dt="2022-03-23T07:54:10.947" v="57" actId="20577"/>
        <pc:sldMkLst>
          <pc:docMk/>
          <pc:sldMk cId="4210056642" sldId="334"/>
        </pc:sldMkLst>
        <pc:spChg chg="mod">
          <ac:chgData name="Radim Boháč" userId="e5098a9a-6a28-40ce-ac6e-47e9b8c9add8" providerId="ADAL" clId="{5E0A3E2F-A848-46D7-804D-75B27DF809FB}" dt="2022-03-23T07:54:10.947" v="57" actId="20577"/>
          <ac:spMkLst>
            <pc:docMk/>
            <pc:sldMk cId="4210056642" sldId="334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BA45C04E-C205-43E7-8400-D4059761904C}"/>
    <pc:docChg chg="custSel modSld">
      <pc:chgData name="Radim Boháč" userId="e5098a9a-6a28-40ce-ac6e-47e9b8c9add8" providerId="ADAL" clId="{BA45C04E-C205-43E7-8400-D4059761904C}" dt="2022-03-26T15:14:50.518" v="275" actId="20577"/>
      <pc:docMkLst>
        <pc:docMk/>
      </pc:docMkLst>
      <pc:sldChg chg="addSp delSp modSp modTransition modAnim">
        <pc:chgData name="Radim Boháč" userId="e5098a9a-6a28-40ce-ac6e-47e9b8c9add8" providerId="ADAL" clId="{BA45C04E-C205-43E7-8400-D4059761904C}" dt="2022-03-26T13:19:22.144" v="1"/>
        <pc:sldMkLst>
          <pc:docMk/>
          <pc:sldMk cId="4210056642" sldId="334"/>
        </pc:sldMkLst>
        <pc:picChg chg="del">
          <ac:chgData name="Radim Boháč" userId="e5098a9a-6a28-40ce-ac6e-47e9b8c9add8" providerId="ADAL" clId="{BA45C04E-C205-43E7-8400-D4059761904C}" dt="2022-03-26T13:17:37.572" v="0"/>
          <ac:picMkLst>
            <pc:docMk/>
            <pc:sldMk cId="4210056642" sldId="334"/>
            <ac:picMk id="5" creationId="{00000000-0000-0000-0000-000000000000}"/>
          </ac:picMkLst>
        </pc:picChg>
        <pc:picChg chg="add mod">
          <ac:chgData name="Radim Boháč" userId="e5098a9a-6a28-40ce-ac6e-47e9b8c9add8" providerId="ADAL" clId="{BA45C04E-C205-43E7-8400-D4059761904C}" dt="2022-03-26T13:19:22.144" v="1"/>
          <ac:picMkLst>
            <pc:docMk/>
            <pc:sldMk cId="4210056642" sldId="334"/>
            <ac:picMk id="6" creationId="{E1B6555C-0C8F-4EB4-8CB0-7A1CE6024535}"/>
          </ac:picMkLst>
        </pc:picChg>
      </pc:sldChg>
      <pc:sldChg chg="modSp mod">
        <pc:chgData name="Radim Boháč" userId="e5098a9a-6a28-40ce-ac6e-47e9b8c9add8" providerId="ADAL" clId="{BA45C04E-C205-43E7-8400-D4059761904C}" dt="2022-03-26T13:21:55.595" v="74" actId="20577"/>
        <pc:sldMkLst>
          <pc:docMk/>
          <pc:sldMk cId="4269970094" sldId="335"/>
        </pc:sldMkLst>
        <pc:spChg chg="mod">
          <ac:chgData name="Radim Boháč" userId="e5098a9a-6a28-40ce-ac6e-47e9b8c9add8" providerId="ADAL" clId="{BA45C04E-C205-43E7-8400-D4059761904C}" dt="2022-03-26T13:21:55.595" v="74" actId="20577"/>
          <ac:spMkLst>
            <pc:docMk/>
            <pc:sldMk cId="4269970094" sldId="335"/>
            <ac:spMk id="3" creationId="{FA8CC2E3-78C7-401D-8B6F-791D7C471981}"/>
          </ac:spMkLst>
        </pc:spChg>
      </pc:sldChg>
      <pc:sldChg chg="addSp delSp modSp mod modTransition modAnim">
        <pc:chgData name="Radim Boháč" userId="e5098a9a-6a28-40ce-ac6e-47e9b8c9add8" providerId="ADAL" clId="{BA45C04E-C205-43E7-8400-D4059761904C}" dt="2022-03-26T15:10:42.069" v="189"/>
        <pc:sldMkLst>
          <pc:docMk/>
          <pc:sldMk cId="2760836117" sldId="355"/>
        </pc:sldMkLst>
        <pc:spChg chg="mod">
          <ac:chgData name="Radim Boháč" userId="e5098a9a-6a28-40ce-ac6e-47e9b8c9add8" providerId="ADAL" clId="{BA45C04E-C205-43E7-8400-D4059761904C}" dt="2022-03-26T15:07:42.647" v="187" actId="113"/>
          <ac:spMkLst>
            <pc:docMk/>
            <pc:sldMk cId="2760836117" sldId="355"/>
            <ac:spMk id="3" creationId="{FA8CC2E3-78C7-401D-8B6F-791D7C471981}"/>
          </ac:spMkLst>
        </pc:spChg>
        <pc:picChg chg="del">
          <ac:chgData name="Radim Boháč" userId="e5098a9a-6a28-40ce-ac6e-47e9b8c9add8" providerId="ADAL" clId="{BA45C04E-C205-43E7-8400-D4059761904C}" dt="2022-03-26T15:02:41.989" v="144"/>
          <ac:picMkLst>
            <pc:docMk/>
            <pc:sldMk cId="2760836117" sldId="355"/>
            <ac:picMk id="5" creationId="{5D4E0906-A3B4-431B-9C63-CBCD86F352F7}"/>
          </ac:picMkLst>
        </pc:picChg>
        <pc:picChg chg="add del mod">
          <ac:chgData name="Radim Boháč" userId="e5098a9a-6a28-40ce-ac6e-47e9b8c9add8" providerId="ADAL" clId="{BA45C04E-C205-43E7-8400-D4059761904C}" dt="2022-03-26T15:07:54.850" v="188"/>
          <ac:picMkLst>
            <pc:docMk/>
            <pc:sldMk cId="2760836117" sldId="355"/>
            <ac:picMk id="6" creationId="{E7E4D4EE-8031-48BF-8D04-21C031A258AE}"/>
          </ac:picMkLst>
        </pc:picChg>
        <pc:picChg chg="add mod">
          <ac:chgData name="Radim Boháč" userId="e5098a9a-6a28-40ce-ac6e-47e9b8c9add8" providerId="ADAL" clId="{BA45C04E-C205-43E7-8400-D4059761904C}" dt="2022-03-26T15:10:42.069" v="189"/>
          <ac:picMkLst>
            <pc:docMk/>
            <pc:sldMk cId="2760836117" sldId="355"/>
            <ac:picMk id="7" creationId="{6AE1D39B-DE74-4E3F-AB14-2304C1CC2482}"/>
          </ac:picMkLst>
        </pc:picChg>
      </pc:sldChg>
      <pc:sldChg chg="modSp mod">
        <pc:chgData name="Radim Boháč" userId="e5098a9a-6a28-40ce-ac6e-47e9b8c9add8" providerId="ADAL" clId="{BA45C04E-C205-43E7-8400-D4059761904C}" dt="2022-03-26T15:14:36.558" v="238" actId="20577"/>
        <pc:sldMkLst>
          <pc:docMk/>
          <pc:sldMk cId="3734556632" sldId="356"/>
        </pc:sldMkLst>
        <pc:spChg chg="mod">
          <ac:chgData name="Radim Boháč" userId="e5098a9a-6a28-40ce-ac6e-47e9b8c9add8" providerId="ADAL" clId="{BA45C04E-C205-43E7-8400-D4059761904C}" dt="2022-03-26T15:14:36.558" v="238" actId="20577"/>
          <ac:spMkLst>
            <pc:docMk/>
            <pc:sldMk cId="3734556632" sldId="356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BA45C04E-C205-43E7-8400-D4059761904C}" dt="2022-03-26T15:14:50.518" v="275" actId="20577"/>
        <pc:sldMkLst>
          <pc:docMk/>
          <pc:sldMk cId="2772634576" sldId="357"/>
        </pc:sldMkLst>
        <pc:spChg chg="mod">
          <ac:chgData name="Radim Boháč" userId="e5098a9a-6a28-40ce-ac6e-47e9b8c9add8" providerId="ADAL" clId="{BA45C04E-C205-43E7-8400-D4059761904C}" dt="2022-03-26T15:14:50.518" v="275" actId="20577"/>
          <ac:spMkLst>
            <pc:docMk/>
            <pc:sldMk cId="2772634576" sldId="357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58967F2B-775D-492D-90E1-3979E41B4B14}"/>
    <pc:docChg chg="modSld">
      <pc:chgData name="Radim Boháč" userId="e5098a9a-6a28-40ce-ac6e-47e9b8c9add8" providerId="ADAL" clId="{58967F2B-775D-492D-90E1-3979E41B4B14}" dt="2023-03-26T20:35:33.898" v="140"/>
      <pc:docMkLst>
        <pc:docMk/>
      </pc:docMkLst>
      <pc:sldChg chg="addSp delSp modSp mod modTransition modAnim">
        <pc:chgData name="Radim Boháč" userId="e5098a9a-6a28-40ce-ac6e-47e9b8c9add8" providerId="ADAL" clId="{58967F2B-775D-492D-90E1-3979E41B4B14}" dt="2023-03-26T18:57:42.243" v="5"/>
        <pc:sldMkLst>
          <pc:docMk/>
          <pc:sldMk cId="4086439368" sldId="256"/>
        </pc:sldMkLst>
        <pc:picChg chg="add del mod ord">
          <ac:chgData name="Radim Boháč" userId="e5098a9a-6a28-40ce-ac6e-47e9b8c9add8" providerId="ADAL" clId="{58967F2B-775D-492D-90E1-3979E41B4B14}" dt="2023-03-26T18:56:51.212" v="2"/>
          <ac:picMkLst>
            <pc:docMk/>
            <pc:sldMk cId="4086439368" sldId="256"/>
            <ac:picMk id="3" creationId="{D2EE3A8B-F9CC-C310-6772-9EDBE393B586}"/>
          </ac:picMkLst>
        </pc:picChg>
        <pc:picChg chg="add del mod">
          <ac:chgData name="Radim Boháč" userId="e5098a9a-6a28-40ce-ac6e-47e9b8c9add8" providerId="ADAL" clId="{58967F2B-775D-492D-90E1-3979E41B4B14}" dt="2023-03-26T18:57:17.621" v="4"/>
          <ac:picMkLst>
            <pc:docMk/>
            <pc:sldMk cId="4086439368" sldId="256"/>
            <ac:picMk id="4" creationId="{976D445B-B815-BC04-DD39-A09A04A9C25E}"/>
          </ac:picMkLst>
        </pc:picChg>
        <pc:picChg chg="del">
          <ac:chgData name="Radim Boháč" userId="e5098a9a-6a28-40ce-ac6e-47e9b8c9add8" providerId="ADAL" clId="{58967F2B-775D-492D-90E1-3979E41B4B14}" dt="2023-03-26T18:56:28.233" v="1"/>
          <ac:picMkLst>
            <pc:docMk/>
            <pc:sldMk cId="4086439368" sldId="256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8:57:42.243" v="5"/>
          <ac:picMkLst>
            <pc:docMk/>
            <pc:sldMk cId="4086439368" sldId="256"/>
            <ac:picMk id="12" creationId="{00C31307-E25B-C00D-CA71-D9801710DDE6}"/>
          </ac:picMkLst>
        </pc:picChg>
        <pc:picChg chg="add mod">
          <ac:chgData name="Radim Boháč" userId="e5098a9a-6a28-40ce-ac6e-47e9b8c9add8" providerId="ADAL" clId="{58967F2B-775D-492D-90E1-3979E41B4B14}" dt="2023-03-26T18:57:42.243" v="5"/>
          <ac:picMkLst>
            <pc:docMk/>
            <pc:sldMk cId="4086439368" sldId="256"/>
            <ac:picMk id="13" creationId="{52C1335A-279C-80C4-77FC-D1EB9BD6DB33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8:58:20.962" v="8"/>
        <pc:sldMkLst>
          <pc:docMk/>
          <pc:sldMk cId="3188188334" sldId="257"/>
        </pc:sldMkLst>
        <pc:picChg chg="del">
          <ac:chgData name="Radim Boháč" userId="e5098a9a-6a28-40ce-ac6e-47e9b8c9add8" providerId="ADAL" clId="{58967F2B-775D-492D-90E1-3979E41B4B14}" dt="2023-03-26T18:57:49.108" v="7"/>
          <ac:picMkLst>
            <pc:docMk/>
            <pc:sldMk cId="3188188334" sldId="257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8:58:20.962" v="8"/>
          <ac:picMkLst>
            <pc:docMk/>
            <pc:sldMk cId="3188188334" sldId="257"/>
            <ac:picMk id="21" creationId="{87BB8B53-1C69-41BF-94AB-7017ACD8DFBF}"/>
          </ac:picMkLst>
        </pc:picChg>
        <pc:picChg chg="add mod">
          <ac:chgData name="Radim Boháč" userId="e5098a9a-6a28-40ce-ac6e-47e9b8c9add8" providerId="ADAL" clId="{58967F2B-775D-492D-90E1-3979E41B4B14}" dt="2023-03-26T18:58:20.962" v="8"/>
          <ac:picMkLst>
            <pc:docMk/>
            <pc:sldMk cId="3188188334" sldId="257"/>
            <ac:picMk id="22" creationId="{2D091DAE-84FC-F20B-9964-5D78D19186E0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31:55.083" v="134"/>
        <pc:sldMkLst>
          <pc:docMk/>
          <pc:sldMk cId="297342884" sldId="263"/>
        </pc:sldMkLst>
        <pc:picChg chg="del">
          <ac:chgData name="Radim Boháč" userId="e5098a9a-6a28-40ce-ac6e-47e9b8c9add8" providerId="ADAL" clId="{58967F2B-775D-492D-90E1-3979E41B4B14}" dt="2023-03-26T20:31:29.049" v="133"/>
          <ac:picMkLst>
            <pc:docMk/>
            <pc:sldMk cId="297342884" sldId="263"/>
            <ac:picMk id="5" creationId="{74083442-D036-486B-83D9-98086BA98289}"/>
          </ac:picMkLst>
        </pc:picChg>
        <pc:picChg chg="add del mod">
          <ac:chgData name="Radim Boháč" userId="e5098a9a-6a28-40ce-ac6e-47e9b8c9add8" providerId="ADAL" clId="{58967F2B-775D-492D-90E1-3979E41B4B14}" dt="2023-03-26T20:31:55.083" v="134"/>
          <ac:picMkLst>
            <pc:docMk/>
            <pc:sldMk cId="297342884" sldId="263"/>
            <ac:picMk id="11" creationId="{05877D0F-DA60-8AD6-1776-F7256DCB3803}"/>
          </ac:picMkLst>
        </pc:picChg>
        <pc:picChg chg="add mod">
          <ac:chgData name="Radim Boháč" userId="e5098a9a-6a28-40ce-ac6e-47e9b8c9add8" providerId="ADAL" clId="{58967F2B-775D-492D-90E1-3979E41B4B14}" dt="2023-03-26T20:31:55.083" v="134"/>
          <ac:picMkLst>
            <pc:docMk/>
            <pc:sldMk cId="297342884" sldId="263"/>
            <ac:picMk id="12" creationId="{87257BE8-C1C7-1F7C-EB15-D7A07892C57B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8:59:09.160" v="11"/>
        <pc:sldMkLst>
          <pc:docMk/>
          <pc:sldMk cId="1759984850" sldId="297"/>
        </pc:sldMkLst>
        <pc:picChg chg="del">
          <ac:chgData name="Radim Boháč" userId="e5098a9a-6a28-40ce-ac6e-47e9b8c9add8" providerId="ADAL" clId="{58967F2B-775D-492D-90E1-3979E41B4B14}" dt="2023-03-26T18:58:29.615" v="10"/>
          <ac:picMkLst>
            <pc:docMk/>
            <pc:sldMk cId="1759984850" sldId="297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8:59:09.160" v="11"/>
          <ac:picMkLst>
            <pc:docMk/>
            <pc:sldMk cId="1759984850" sldId="297"/>
            <ac:picMk id="14" creationId="{E8B1FAFF-4613-4D1B-2C10-5F71BF7ED548}"/>
          </ac:picMkLst>
        </pc:picChg>
        <pc:picChg chg="add mod">
          <ac:chgData name="Radim Boháč" userId="e5098a9a-6a28-40ce-ac6e-47e9b8c9add8" providerId="ADAL" clId="{58967F2B-775D-492D-90E1-3979E41B4B14}" dt="2023-03-26T18:59:09.160" v="11"/>
          <ac:picMkLst>
            <pc:docMk/>
            <pc:sldMk cId="1759984850" sldId="297"/>
            <ac:picMk id="15" creationId="{23058471-BF7E-9E02-2730-580DD76E17AB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01:32.765" v="17"/>
        <pc:sldMkLst>
          <pc:docMk/>
          <pc:sldMk cId="4210056642" sldId="334"/>
        </pc:sldMkLst>
        <pc:picChg chg="del">
          <ac:chgData name="Radim Boháč" userId="e5098a9a-6a28-40ce-ac6e-47e9b8c9add8" providerId="ADAL" clId="{58967F2B-775D-492D-90E1-3979E41B4B14}" dt="2023-03-26T18:59:49.172" v="16"/>
          <ac:picMkLst>
            <pc:docMk/>
            <pc:sldMk cId="4210056642" sldId="334"/>
            <ac:picMk id="6" creationId="{E1B6555C-0C8F-4EB4-8CB0-7A1CE6024535}"/>
          </ac:picMkLst>
        </pc:picChg>
        <pc:picChg chg="add del mod">
          <ac:chgData name="Radim Boháč" userId="e5098a9a-6a28-40ce-ac6e-47e9b8c9add8" providerId="ADAL" clId="{58967F2B-775D-492D-90E1-3979E41B4B14}" dt="2023-03-26T19:01:32.765" v="17"/>
          <ac:picMkLst>
            <pc:docMk/>
            <pc:sldMk cId="4210056642" sldId="334"/>
            <ac:picMk id="11" creationId="{D1F59CEC-BE4D-E213-ED44-BE3D2070C806}"/>
          </ac:picMkLst>
        </pc:picChg>
        <pc:picChg chg="add mod">
          <ac:chgData name="Radim Boháč" userId="e5098a9a-6a28-40ce-ac6e-47e9b8c9add8" providerId="ADAL" clId="{58967F2B-775D-492D-90E1-3979E41B4B14}" dt="2023-03-26T19:01:32.765" v="17"/>
          <ac:picMkLst>
            <pc:docMk/>
            <pc:sldMk cId="4210056642" sldId="334"/>
            <ac:picMk id="12" creationId="{A77F3A6A-BB82-B631-1873-226F4DD7C4AD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02:47.699" v="20"/>
        <pc:sldMkLst>
          <pc:docMk/>
          <pc:sldMk cId="4269970094" sldId="335"/>
        </pc:sldMkLst>
        <pc:picChg chg="del">
          <ac:chgData name="Radim Boháč" userId="e5098a9a-6a28-40ce-ac6e-47e9b8c9add8" providerId="ADAL" clId="{58967F2B-775D-492D-90E1-3979E41B4B14}" dt="2023-03-26T19:01:39.225" v="19"/>
          <ac:picMkLst>
            <pc:docMk/>
            <pc:sldMk cId="4269970094" sldId="335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02:47.699" v="20"/>
          <ac:picMkLst>
            <pc:docMk/>
            <pc:sldMk cId="4269970094" sldId="335"/>
            <ac:picMk id="11" creationId="{607CFE62-79D4-D380-0638-8B30868C6FEE}"/>
          </ac:picMkLst>
        </pc:picChg>
        <pc:picChg chg="add mod">
          <ac:chgData name="Radim Boháč" userId="e5098a9a-6a28-40ce-ac6e-47e9b8c9add8" providerId="ADAL" clId="{58967F2B-775D-492D-90E1-3979E41B4B14}" dt="2023-03-26T19:02:47.699" v="20"/>
          <ac:picMkLst>
            <pc:docMk/>
            <pc:sldMk cId="4269970094" sldId="335"/>
            <ac:picMk id="12" creationId="{03C9AD04-8EA9-46A5-16E4-B191B17B35F4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03:54.571" v="23"/>
        <pc:sldMkLst>
          <pc:docMk/>
          <pc:sldMk cId="2567681977" sldId="336"/>
        </pc:sldMkLst>
        <pc:picChg chg="del">
          <ac:chgData name="Radim Boháč" userId="e5098a9a-6a28-40ce-ac6e-47e9b8c9add8" providerId="ADAL" clId="{58967F2B-775D-492D-90E1-3979E41B4B14}" dt="2023-03-26T19:02:54.893" v="22"/>
          <ac:picMkLst>
            <pc:docMk/>
            <pc:sldMk cId="2567681977" sldId="33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03:54.571" v="23"/>
          <ac:picMkLst>
            <pc:docMk/>
            <pc:sldMk cId="2567681977" sldId="336"/>
            <ac:picMk id="11" creationId="{B146F3A8-46B7-272D-EFF5-769F77636AC3}"/>
          </ac:picMkLst>
        </pc:picChg>
        <pc:picChg chg="add mod">
          <ac:chgData name="Radim Boháč" userId="e5098a9a-6a28-40ce-ac6e-47e9b8c9add8" providerId="ADAL" clId="{58967F2B-775D-492D-90E1-3979E41B4B14}" dt="2023-03-26T19:03:54.571" v="23"/>
          <ac:picMkLst>
            <pc:docMk/>
            <pc:sldMk cId="2567681977" sldId="336"/>
            <ac:picMk id="12" creationId="{5ECFADB8-000E-CC64-4E09-637957502BF1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15:47.697" v="29"/>
        <pc:sldMkLst>
          <pc:docMk/>
          <pc:sldMk cId="615294610" sldId="337"/>
        </pc:sldMkLst>
        <pc:picChg chg="del">
          <ac:chgData name="Radim Boháč" userId="e5098a9a-6a28-40ce-ac6e-47e9b8c9add8" providerId="ADAL" clId="{58967F2B-775D-492D-90E1-3979E41B4B14}" dt="2023-03-26T19:04:01.860" v="25"/>
          <ac:picMkLst>
            <pc:docMk/>
            <pc:sldMk cId="615294610" sldId="337"/>
            <ac:picMk id="5" creationId="{C55779EF-2CC9-45A9-B3C6-53E9D137729D}"/>
          </ac:picMkLst>
        </pc:picChg>
        <pc:picChg chg="add del mod">
          <ac:chgData name="Radim Boháč" userId="e5098a9a-6a28-40ce-ac6e-47e9b8c9add8" providerId="ADAL" clId="{58967F2B-775D-492D-90E1-3979E41B4B14}" dt="2023-03-26T19:05:18.384" v="26"/>
          <ac:picMkLst>
            <pc:docMk/>
            <pc:sldMk cId="615294610" sldId="337"/>
            <ac:picMk id="11" creationId="{96B9B76F-2788-62E3-D33C-2E6FC991ECFB}"/>
          </ac:picMkLst>
        </pc:picChg>
        <pc:picChg chg="add del mod">
          <ac:chgData name="Radim Boháč" userId="e5098a9a-6a28-40ce-ac6e-47e9b8c9add8" providerId="ADAL" clId="{58967F2B-775D-492D-90E1-3979E41B4B14}" dt="2023-03-26T19:11:23.368" v="28"/>
          <ac:picMkLst>
            <pc:docMk/>
            <pc:sldMk cId="615294610" sldId="337"/>
            <ac:picMk id="12" creationId="{3973C013-A8E7-DB99-6951-A9DFADC83CDB}"/>
          </ac:picMkLst>
        </pc:picChg>
        <pc:picChg chg="add del mod ord">
          <ac:chgData name="Radim Boháč" userId="e5098a9a-6a28-40ce-ac6e-47e9b8c9add8" providerId="ADAL" clId="{58967F2B-775D-492D-90E1-3979E41B4B14}" dt="2023-03-26T19:15:47.697" v="29"/>
          <ac:picMkLst>
            <pc:docMk/>
            <pc:sldMk cId="615294610" sldId="337"/>
            <ac:picMk id="15" creationId="{A8395051-9DE4-574A-F6F6-617959D1F319}"/>
          </ac:picMkLst>
        </pc:picChg>
        <pc:picChg chg="add mod">
          <ac:chgData name="Radim Boháč" userId="e5098a9a-6a28-40ce-ac6e-47e9b8c9add8" providerId="ADAL" clId="{58967F2B-775D-492D-90E1-3979E41B4B14}" dt="2023-03-26T19:15:47.697" v="29"/>
          <ac:picMkLst>
            <pc:docMk/>
            <pc:sldMk cId="615294610" sldId="337"/>
            <ac:picMk id="16" creationId="{03E4514D-1295-C6B3-B0F9-C41E1D94C70F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19:20.188" v="32"/>
        <pc:sldMkLst>
          <pc:docMk/>
          <pc:sldMk cId="742388823" sldId="338"/>
        </pc:sldMkLst>
        <pc:picChg chg="del">
          <ac:chgData name="Radim Boháč" userId="e5098a9a-6a28-40ce-ac6e-47e9b8c9add8" providerId="ADAL" clId="{58967F2B-775D-492D-90E1-3979E41B4B14}" dt="2023-03-26T19:16:24.136" v="31"/>
          <ac:picMkLst>
            <pc:docMk/>
            <pc:sldMk cId="742388823" sldId="338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19:20.188" v="32"/>
          <ac:picMkLst>
            <pc:docMk/>
            <pc:sldMk cId="742388823" sldId="338"/>
            <ac:picMk id="14" creationId="{C5A3E026-57CD-D081-CDD3-00783AF61CC3}"/>
          </ac:picMkLst>
        </pc:picChg>
        <pc:picChg chg="add mod">
          <ac:chgData name="Radim Boháč" userId="e5098a9a-6a28-40ce-ac6e-47e9b8c9add8" providerId="ADAL" clId="{58967F2B-775D-492D-90E1-3979E41B4B14}" dt="2023-03-26T19:19:20.188" v="32"/>
          <ac:picMkLst>
            <pc:docMk/>
            <pc:sldMk cId="742388823" sldId="338"/>
            <ac:picMk id="15" creationId="{15730227-50C8-BA50-DB44-DDF8E9A32207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21:39.553" v="35"/>
        <pc:sldMkLst>
          <pc:docMk/>
          <pc:sldMk cId="801036987" sldId="339"/>
        </pc:sldMkLst>
        <pc:picChg chg="del">
          <ac:chgData name="Radim Boháč" userId="e5098a9a-6a28-40ce-ac6e-47e9b8c9add8" providerId="ADAL" clId="{58967F2B-775D-492D-90E1-3979E41B4B14}" dt="2023-03-26T19:20:19.873" v="34"/>
          <ac:picMkLst>
            <pc:docMk/>
            <pc:sldMk cId="801036987" sldId="339"/>
            <ac:picMk id="7" creationId="{3F9B34A4-E0B8-40CF-AC21-EB587C296553}"/>
          </ac:picMkLst>
        </pc:picChg>
        <pc:picChg chg="add del mod">
          <ac:chgData name="Radim Boháč" userId="e5098a9a-6a28-40ce-ac6e-47e9b8c9add8" providerId="ADAL" clId="{58967F2B-775D-492D-90E1-3979E41B4B14}" dt="2023-03-26T19:21:39.553" v="35"/>
          <ac:picMkLst>
            <pc:docMk/>
            <pc:sldMk cId="801036987" sldId="339"/>
            <ac:picMk id="11" creationId="{BE3B7A34-261A-6262-F6F6-B62DC78F5D27}"/>
          </ac:picMkLst>
        </pc:picChg>
        <pc:picChg chg="add mod">
          <ac:chgData name="Radim Boháč" userId="e5098a9a-6a28-40ce-ac6e-47e9b8c9add8" providerId="ADAL" clId="{58967F2B-775D-492D-90E1-3979E41B4B14}" dt="2023-03-26T19:21:39.553" v="35"/>
          <ac:picMkLst>
            <pc:docMk/>
            <pc:sldMk cId="801036987" sldId="339"/>
            <ac:picMk id="12" creationId="{B9539852-52B1-3586-5BC5-79E8BEC2A2DF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25:09.252" v="38"/>
        <pc:sldMkLst>
          <pc:docMk/>
          <pc:sldMk cId="1070528186" sldId="340"/>
        </pc:sldMkLst>
        <pc:picChg chg="del">
          <ac:chgData name="Radim Boháč" userId="e5098a9a-6a28-40ce-ac6e-47e9b8c9add8" providerId="ADAL" clId="{58967F2B-775D-492D-90E1-3979E41B4B14}" dt="2023-03-26T19:22:50.420" v="37"/>
          <ac:picMkLst>
            <pc:docMk/>
            <pc:sldMk cId="1070528186" sldId="340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25:09.252" v="38"/>
          <ac:picMkLst>
            <pc:docMk/>
            <pc:sldMk cId="1070528186" sldId="340"/>
            <ac:picMk id="12" creationId="{1120BAEF-89D6-BF0B-3957-B29A16B419D6}"/>
          </ac:picMkLst>
        </pc:picChg>
        <pc:picChg chg="add mod">
          <ac:chgData name="Radim Boháč" userId="e5098a9a-6a28-40ce-ac6e-47e9b8c9add8" providerId="ADAL" clId="{58967F2B-775D-492D-90E1-3979E41B4B14}" dt="2023-03-26T19:25:09.252" v="38"/>
          <ac:picMkLst>
            <pc:docMk/>
            <pc:sldMk cId="1070528186" sldId="340"/>
            <ac:picMk id="13" creationId="{7E4B4510-A837-0A0E-E57D-0F1D1FC7EA8C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27:39.408" v="41"/>
        <pc:sldMkLst>
          <pc:docMk/>
          <pc:sldMk cId="3622645169" sldId="341"/>
        </pc:sldMkLst>
        <pc:picChg chg="del">
          <ac:chgData name="Radim Boháč" userId="e5098a9a-6a28-40ce-ac6e-47e9b8c9add8" providerId="ADAL" clId="{58967F2B-775D-492D-90E1-3979E41B4B14}" dt="2023-03-26T19:25:17.603" v="40"/>
          <ac:picMkLst>
            <pc:docMk/>
            <pc:sldMk cId="3622645169" sldId="341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27:39.408" v="41"/>
          <ac:picMkLst>
            <pc:docMk/>
            <pc:sldMk cId="3622645169" sldId="341"/>
            <ac:picMk id="15" creationId="{CFD66DE0-1A34-9543-B941-C0768A25EC97}"/>
          </ac:picMkLst>
        </pc:picChg>
        <pc:picChg chg="add mod">
          <ac:chgData name="Radim Boháč" userId="e5098a9a-6a28-40ce-ac6e-47e9b8c9add8" providerId="ADAL" clId="{58967F2B-775D-492D-90E1-3979E41B4B14}" dt="2023-03-26T19:27:39.408" v="41"/>
          <ac:picMkLst>
            <pc:docMk/>
            <pc:sldMk cId="3622645169" sldId="341"/>
            <ac:picMk id="16" creationId="{44E99C09-F8E0-1E4E-76F6-6E28C41C0771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30:14.436" v="44"/>
        <pc:sldMkLst>
          <pc:docMk/>
          <pc:sldMk cId="4008425610" sldId="342"/>
        </pc:sldMkLst>
        <pc:picChg chg="del">
          <ac:chgData name="Radim Boháč" userId="e5098a9a-6a28-40ce-ac6e-47e9b8c9add8" providerId="ADAL" clId="{58967F2B-775D-492D-90E1-3979E41B4B14}" dt="2023-03-26T19:27:58.822" v="43"/>
          <ac:picMkLst>
            <pc:docMk/>
            <pc:sldMk cId="4008425610" sldId="342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30:14.436" v="44"/>
          <ac:picMkLst>
            <pc:docMk/>
            <pc:sldMk cId="4008425610" sldId="342"/>
            <ac:picMk id="12" creationId="{2794B8ED-F20C-E4B9-9AFC-9CDD60983DBB}"/>
          </ac:picMkLst>
        </pc:picChg>
        <pc:picChg chg="add mod">
          <ac:chgData name="Radim Boháč" userId="e5098a9a-6a28-40ce-ac6e-47e9b8c9add8" providerId="ADAL" clId="{58967F2B-775D-492D-90E1-3979E41B4B14}" dt="2023-03-26T19:30:14.436" v="44"/>
          <ac:picMkLst>
            <pc:docMk/>
            <pc:sldMk cId="4008425610" sldId="342"/>
            <ac:picMk id="13" creationId="{20924175-446A-06AE-CE20-BA4AEA5020E9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33:06.337" v="47"/>
        <pc:sldMkLst>
          <pc:docMk/>
          <pc:sldMk cId="5183034" sldId="343"/>
        </pc:sldMkLst>
        <pc:picChg chg="del">
          <ac:chgData name="Radim Boháč" userId="e5098a9a-6a28-40ce-ac6e-47e9b8c9add8" providerId="ADAL" clId="{58967F2B-775D-492D-90E1-3979E41B4B14}" dt="2023-03-26T19:30:40.772" v="46"/>
          <ac:picMkLst>
            <pc:docMk/>
            <pc:sldMk cId="5183034" sldId="343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33:06.337" v="47"/>
          <ac:picMkLst>
            <pc:docMk/>
            <pc:sldMk cId="5183034" sldId="343"/>
            <ac:picMk id="11" creationId="{C0020928-BC7F-B9E3-FF7A-677E0537865B}"/>
          </ac:picMkLst>
        </pc:picChg>
        <pc:picChg chg="add mod">
          <ac:chgData name="Radim Boháč" userId="e5098a9a-6a28-40ce-ac6e-47e9b8c9add8" providerId="ADAL" clId="{58967F2B-775D-492D-90E1-3979E41B4B14}" dt="2023-03-26T19:33:06.337" v="47"/>
          <ac:picMkLst>
            <pc:docMk/>
            <pc:sldMk cId="5183034" sldId="343"/>
            <ac:picMk id="12" creationId="{EF72563F-5B2C-2D44-65ED-B4D8EE4B56DB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34:14.192" v="53"/>
        <pc:sldMkLst>
          <pc:docMk/>
          <pc:sldMk cId="910595834" sldId="344"/>
        </pc:sldMkLst>
        <pc:picChg chg="del">
          <ac:chgData name="Radim Boháč" userId="e5098a9a-6a28-40ce-ac6e-47e9b8c9add8" providerId="ADAL" clId="{58967F2B-775D-492D-90E1-3979E41B4B14}" dt="2023-03-26T19:33:37.038" v="49"/>
          <ac:picMkLst>
            <pc:docMk/>
            <pc:sldMk cId="910595834" sldId="344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33:47.658" v="50"/>
          <ac:picMkLst>
            <pc:docMk/>
            <pc:sldMk cId="910595834" sldId="344"/>
            <ac:picMk id="11" creationId="{FFC2B7D5-CC0F-77EB-7881-ACF6A47BF76C}"/>
          </ac:picMkLst>
        </pc:picChg>
        <pc:picChg chg="add del mod">
          <ac:chgData name="Radim Boháč" userId="e5098a9a-6a28-40ce-ac6e-47e9b8c9add8" providerId="ADAL" clId="{58967F2B-775D-492D-90E1-3979E41B4B14}" dt="2023-03-26T19:33:49.952" v="52"/>
          <ac:picMkLst>
            <pc:docMk/>
            <pc:sldMk cId="910595834" sldId="344"/>
            <ac:picMk id="12" creationId="{19D1240E-7992-651D-A857-429796F8CF46}"/>
          </ac:picMkLst>
        </pc:picChg>
        <pc:picChg chg="add del mod ord">
          <ac:chgData name="Radim Boháč" userId="e5098a9a-6a28-40ce-ac6e-47e9b8c9add8" providerId="ADAL" clId="{58967F2B-775D-492D-90E1-3979E41B4B14}" dt="2023-03-26T19:34:14.192" v="53"/>
          <ac:picMkLst>
            <pc:docMk/>
            <pc:sldMk cId="910595834" sldId="344"/>
            <ac:picMk id="15" creationId="{FF1EDC8D-14CF-1EE5-7C60-29B5C2C23C1D}"/>
          </ac:picMkLst>
        </pc:picChg>
        <pc:picChg chg="add mod">
          <ac:chgData name="Radim Boháč" userId="e5098a9a-6a28-40ce-ac6e-47e9b8c9add8" providerId="ADAL" clId="{58967F2B-775D-492D-90E1-3979E41B4B14}" dt="2023-03-26T19:34:14.192" v="53"/>
          <ac:picMkLst>
            <pc:docMk/>
            <pc:sldMk cId="910595834" sldId="344"/>
            <ac:picMk id="16" creationId="{C57B18C0-5548-AC9C-81F3-9649A006D1CE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35:49.595" v="56"/>
        <pc:sldMkLst>
          <pc:docMk/>
          <pc:sldMk cId="1452643118" sldId="345"/>
        </pc:sldMkLst>
        <pc:picChg chg="del">
          <ac:chgData name="Radim Boháč" userId="e5098a9a-6a28-40ce-ac6e-47e9b8c9add8" providerId="ADAL" clId="{58967F2B-775D-492D-90E1-3979E41B4B14}" dt="2023-03-26T19:34:22.413" v="55"/>
          <ac:picMkLst>
            <pc:docMk/>
            <pc:sldMk cId="1452643118" sldId="345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35:49.595" v="56"/>
          <ac:picMkLst>
            <pc:docMk/>
            <pc:sldMk cId="1452643118" sldId="345"/>
            <ac:picMk id="14" creationId="{15B6D826-FDEE-1BBB-9CC9-8368BF0A9DDF}"/>
          </ac:picMkLst>
        </pc:picChg>
        <pc:picChg chg="add mod">
          <ac:chgData name="Radim Boháč" userId="e5098a9a-6a28-40ce-ac6e-47e9b8c9add8" providerId="ADAL" clId="{58967F2B-775D-492D-90E1-3979E41B4B14}" dt="2023-03-26T19:35:49.595" v="56"/>
          <ac:picMkLst>
            <pc:docMk/>
            <pc:sldMk cId="1452643118" sldId="345"/>
            <ac:picMk id="15" creationId="{8A712946-CA7E-FA83-ED18-970E0E68CF2D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53:13.702" v="59"/>
        <pc:sldMkLst>
          <pc:docMk/>
          <pc:sldMk cId="19306647" sldId="346"/>
        </pc:sldMkLst>
        <pc:picChg chg="del">
          <ac:chgData name="Radim Boháč" userId="e5098a9a-6a28-40ce-ac6e-47e9b8c9add8" providerId="ADAL" clId="{58967F2B-775D-492D-90E1-3979E41B4B14}" dt="2023-03-26T19:52:16.615" v="58"/>
          <ac:picMkLst>
            <pc:docMk/>
            <pc:sldMk cId="19306647" sldId="34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53:13.702" v="59"/>
          <ac:picMkLst>
            <pc:docMk/>
            <pc:sldMk cId="19306647" sldId="346"/>
            <ac:picMk id="12" creationId="{5D05E10B-44D9-FF14-3659-613FE5AD92E9}"/>
          </ac:picMkLst>
        </pc:picChg>
        <pc:picChg chg="add mod">
          <ac:chgData name="Radim Boháč" userId="e5098a9a-6a28-40ce-ac6e-47e9b8c9add8" providerId="ADAL" clId="{58967F2B-775D-492D-90E1-3979E41B4B14}" dt="2023-03-26T19:53:13.702" v="59"/>
          <ac:picMkLst>
            <pc:docMk/>
            <pc:sldMk cId="19306647" sldId="346"/>
            <ac:picMk id="13" creationId="{2B3B50CC-F7BD-D166-A942-1A9AC4F006FD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9:56:35.421" v="65"/>
        <pc:sldMkLst>
          <pc:docMk/>
          <pc:sldMk cId="2551088204" sldId="347"/>
        </pc:sldMkLst>
        <pc:picChg chg="del">
          <ac:chgData name="Radim Boháč" userId="e5098a9a-6a28-40ce-ac6e-47e9b8c9add8" providerId="ADAL" clId="{58967F2B-775D-492D-90E1-3979E41B4B14}" dt="2023-03-26T19:53:21.153" v="61"/>
          <ac:picMkLst>
            <pc:docMk/>
            <pc:sldMk cId="2551088204" sldId="347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53:40.118" v="62"/>
          <ac:picMkLst>
            <pc:docMk/>
            <pc:sldMk cId="2551088204" sldId="347"/>
            <ac:picMk id="11" creationId="{A831CFE4-390E-8300-15ED-9A2C83826157}"/>
          </ac:picMkLst>
        </pc:picChg>
        <pc:picChg chg="add del mod">
          <ac:chgData name="Radim Boháč" userId="e5098a9a-6a28-40ce-ac6e-47e9b8c9add8" providerId="ADAL" clId="{58967F2B-775D-492D-90E1-3979E41B4B14}" dt="2023-03-26T19:53:53.633" v="64"/>
          <ac:picMkLst>
            <pc:docMk/>
            <pc:sldMk cId="2551088204" sldId="347"/>
            <ac:picMk id="12" creationId="{0D0C07AD-E9B0-5C86-2170-A9C5E6A10596}"/>
          </ac:picMkLst>
        </pc:picChg>
        <pc:picChg chg="add del mod ord">
          <ac:chgData name="Radim Boháč" userId="e5098a9a-6a28-40ce-ac6e-47e9b8c9add8" providerId="ADAL" clId="{58967F2B-775D-492D-90E1-3979E41B4B14}" dt="2023-03-26T19:56:35.421" v="65"/>
          <ac:picMkLst>
            <pc:docMk/>
            <pc:sldMk cId="2551088204" sldId="347"/>
            <ac:picMk id="15" creationId="{48B9BAD7-F495-ECF3-38FC-C5B4776BB98B}"/>
          </ac:picMkLst>
        </pc:picChg>
        <pc:picChg chg="add mod">
          <ac:chgData name="Radim Boháč" userId="e5098a9a-6a28-40ce-ac6e-47e9b8c9add8" providerId="ADAL" clId="{58967F2B-775D-492D-90E1-3979E41B4B14}" dt="2023-03-26T19:56:35.421" v="65"/>
          <ac:picMkLst>
            <pc:docMk/>
            <pc:sldMk cId="2551088204" sldId="347"/>
            <ac:picMk id="16" creationId="{25EF3BB7-1405-86B8-A0E1-4D4DC0D81E62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00:21.378" v="71"/>
        <pc:sldMkLst>
          <pc:docMk/>
          <pc:sldMk cId="3073458959" sldId="348"/>
        </pc:sldMkLst>
        <pc:picChg chg="del">
          <ac:chgData name="Radim Boháč" userId="e5098a9a-6a28-40ce-ac6e-47e9b8c9add8" providerId="ADAL" clId="{58967F2B-775D-492D-90E1-3979E41B4B14}" dt="2023-03-26T19:56:45.841" v="67"/>
          <ac:picMkLst>
            <pc:docMk/>
            <pc:sldMk cId="3073458959" sldId="34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9:56:57.674" v="68"/>
          <ac:picMkLst>
            <pc:docMk/>
            <pc:sldMk cId="3073458959" sldId="348"/>
            <ac:picMk id="14" creationId="{DE19EE5C-D3EA-5331-74D9-7F288C0D80AD}"/>
          </ac:picMkLst>
        </pc:picChg>
        <pc:picChg chg="add del mod">
          <ac:chgData name="Radim Boháč" userId="e5098a9a-6a28-40ce-ac6e-47e9b8c9add8" providerId="ADAL" clId="{58967F2B-775D-492D-90E1-3979E41B4B14}" dt="2023-03-26T19:57:19.172" v="70"/>
          <ac:picMkLst>
            <pc:docMk/>
            <pc:sldMk cId="3073458959" sldId="348"/>
            <ac:picMk id="15" creationId="{2ABAC2AC-43FC-CABB-ECAE-B53C3B2D7A81}"/>
          </ac:picMkLst>
        </pc:picChg>
        <pc:picChg chg="add del mod ord">
          <ac:chgData name="Radim Boháč" userId="e5098a9a-6a28-40ce-ac6e-47e9b8c9add8" providerId="ADAL" clId="{58967F2B-775D-492D-90E1-3979E41B4B14}" dt="2023-03-26T20:00:21.378" v="71"/>
          <ac:picMkLst>
            <pc:docMk/>
            <pc:sldMk cId="3073458959" sldId="348"/>
            <ac:picMk id="18" creationId="{DFEE5355-F5D5-994C-2CBF-8325CA65E696}"/>
          </ac:picMkLst>
        </pc:picChg>
        <pc:picChg chg="add mod">
          <ac:chgData name="Radim Boháč" userId="e5098a9a-6a28-40ce-ac6e-47e9b8c9add8" providerId="ADAL" clId="{58967F2B-775D-492D-90E1-3979E41B4B14}" dt="2023-03-26T20:00:21.378" v="71"/>
          <ac:picMkLst>
            <pc:docMk/>
            <pc:sldMk cId="3073458959" sldId="348"/>
            <ac:picMk id="19" creationId="{61B47E0B-C800-37C2-F746-AC17AED8529E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01:59.231" v="74"/>
        <pc:sldMkLst>
          <pc:docMk/>
          <pc:sldMk cId="1081566930" sldId="349"/>
        </pc:sldMkLst>
        <pc:picChg chg="del">
          <ac:chgData name="Radim Boháč" userId="e5098a9a-6a28-40ce-ac6e-47e9b8c9add8" providerId="ADAL" clId="{58967F2B-775D-492D-90E1-3979E41B4B14}" dt="2023-03-26T20:01:37.377" v="73"/>
          <ac:picMkLst>
            <pc:docMk/>
            <pc:sldMk cId="1081566930" sldId="349"/>
            <ac:picMk id="3" creationId="{48146375-3D3B-4632-AA29-3F58E14C34BE}"/>
          </ac:picMkLst>
        </pc:picChg>
        <pc:picChg chg="add del mod">
          <ac:chgData name="Radim Boháč" userId="e5098a9a-6a28-40ce-ac6e-47e9b8c9add8" providerId="ADAL" clId="{58967F2B-775D-492D-90E1-3979E41B4B14}" dt="2023-03-26T20:01:59.231" v="74"/>
          <ac:picMkLst>
            <pc:docMk/>
            <pc:sldMk cId="1081566930" sldId="349"/>
            <ac:picMk id="25" creationId="{2035EB4B-188B-9D4E-A8C7-C3E1DCB3E025}"/>
          </ac:picMkLst>
        </pc:picChg>
        <pc:picChg chg="add mod">
          <ac:chgData name="Radim Boháč" userId="e5098a9a-6a28-40ce-ac6e-47e9b8c9add8" providerId="ADAL" clId="{58967F2B-775D-492D-90E1-3979E41B4B14}" dt="2023-03-26T20:01:59.231" v="74"/>
          <ac:picMkLst>
            <pc:docMk/>
            <pc:sldMk cId="1081566930" sldId="349"/>
            <ac:picMk id="26" creationId="{3E4ACAF0-AADD-EED7-E1A4-2DA45DC49015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02:28.152" v="77"/>
        <pc:sldMkLst>
          <pc:docMk/>
          <pc:sldMk cId="3562126732" sldId="350"/>
        </pc:sldMkLst>
        <pc:picChg chg="del">
          <ac:chgData name="Radim Boháč" userId="e5098a9a-6a28-40ce-ac6e-47e9b8c9add8" providerId="ADAL" clId="{58967F2B-775D-492D-90E1-3979E41B4B14}" dt="2023-03-26T20:02:05.057" v="76"/>
          <ac:picMkLst>
            <pc:docMk/>
            <pc:sldMk cId="3562126732" sldId="350"/>
            <ac:picMk id="11" creationId="{5118B292-13B5-4B64-8921-C4DC0490B65B}"/>
          </ac:picMkLst>
        </pc:picChg>
        <pc:picChg chg="add del mod">
          <ac:chgData name="Radim Boháč" userId="e5098a9a-6a28-40ce-ac6e-47e9b8c9add8" providerId="ADAL" clId="{58967F2B-775D-492D-90E1-3979E41B4B14}" dt="2023-03-26T20:02:28.152" v="77"/>
          <ac:picMkLst>
            <pc:docMk/>
            <pc:sldMk cId="3562126732" sldId="350"/>
            <ac:picMk id="19" creationId="{D604C490-25B6-184D-0E74-9E65D6B51DC2}"/>
          </ac:picMkLst>
        </pc:picChg>
        <pc:picChg chg="add mod">
          <ac:chgData name="Radim Boháč" userId="e5098a9a-6a28-40ce-ac6e-47e9b8c9add8" providerId="ADAL" clId="{58967F2B-775D-492D-90E1-3979E41B4B14}" dt="2023-03-26T20:02:28.152" v="77"/>
          <ac:picMkLst>
            <pc:docMk/>
            <pc:sldMk cId="3562126732" sldId="350"/>
            <ac:picMk id="20" creationId="{71957C3B-A1C9-7A19-3701-86AB8AA0B7D4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09:20.407" v="86"/>
        <pc:sldMkLst>
          <pc:docMk/>
          <pc:sldMk cId="1962744709" sldId="351"/>
        </pc:sldMkLst>
        <pc:picChg chg="del">
          <ac:chgData name="Radim Boháč" userId="e5098a9a-6a28-40ce-ac6e-47e9b8c9add8" providerId="ADAL" clId="{58967F2B-775D-492D-90E1-3979E41B4B14}" dt="2023-03-26T20:02:34.655" v="79"/>
          <ac:picMkLst>
            <pc:docMk/>
            <pc:sldMk cId="1962744709" sldId="351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03:15.572" v="80"/>
          <ac:picMkLst>
            <pc:docMk/>
            <pc:sldMk cId="1962744709" sldId="351"/>
            <ac:picMk id="11" creationId="{2E4FB047-AD52-3CF3-AB81-C9DC32F961A9}"/>
          </ac:picMkLst>
        </pc:picChg>
        <pc:picChg chg="add del mod">
          <ac:chgData name="Radim Boháč" userId="e5098a9a-6a28-40ce-ac6e-47e9b8c9add8" providerId="ADAL" clId="{58967F2B-775D-492D-90E1-3979E41B4B14}" dt="2023-03-26T20:03:35.399" v="82"/>
          <ac:picMkLst>
            <pc:docMk/>
            <pc:sldMk cId="1962744709" sldId="351"/>
            <ac:picMk id="12" creationId="{2D59BBA5-3296-2D74-0560-12E614B03CE0}"/>
          </ac:picMkLst>
        </pc:picChg>
        <pc:picChg chg="add del mod ord">
          <ac:chgData name="Radim Boháč" userId="e5098a9a-6a28-40ce-ac6e-47e9b8c9add8" providerId="ADAL" clId="{58967F2B-775D-492D-90E1-3979E41B4B14}" dt="2023-03-26T20:04:55.717" v="83"/>
          <ac:picMkLst>
            <pc:docMk/>
            <pc:sldMk cId="1962744709" sldId="351"/>
            <ac:picMk id="15" creationId="{3EDBCECA-5CC1-5701-553A-1BA8CE2E4F30}"/>
          </ac:picMkLst>
        </pc:picChg>
        <pc:picChg chg="add del mod">
          <ac:chgData name="Radim Boháč" userId="e5098a9a-6a28-40ce-ac6e-47e9b8c9add8" providerId="ADAL" clId="{58967F2B-775D-492D-90E1-3979E41B4B14}" dt="2023-03-26T20:05:18.457" v="85"/>
          <ac:picMkLst>
            <pc:docMk/>
            <pc:sldMk cId="1962744709" sldId="351"/>
            <ac:picMk id="16" creationId="{017924E7-7687-1AA9-6F7D-EB7EF4F55606}"/>
          </ac:picMkLst>
        </pc:picChg>
        <pc:picChg chg="add del mod ord">
          <ac:chgData name="Radim Boháč" userId="e5098a9a-6a28-40ce-ac6e-47e9b8c9add8" providerId="ADAL" clId="{58967F2B-775D-492D-90E1-3979E41B4B14}" dt="2023-03-26T20:09:20.407" v="86"/>
          <ac:picMkLst>
            <pc:docMk/>
            <pc:sldMk cId="1962744709" sldId="351"/>
            <ac:picMk id="19" creationId="{8E39C709-E2EF-78C3-1E02-10FB2061B05A}"/>
          </ac:picMkLst>
        </pc:picChg>
        <pc:picChg chg="add mod">
          <ac:chgData name="Radim Boháč" userId="e5098a9a-6a28-40ce-ac6e-47e9b8c9add8" providerId="ADAL" clId="{58967F2B-775D-492D-90E1-3979E41B4B14}" dt="2023-03-26T20:09:20.407" v="86"/>
          <ac:picMkLst>
            <pc:docMk/>
            <pc:sldMk cId="1962744709" sldId="351"/>
            <ac:picMk id="20" creationId="{88337156-E98F-5A57-1F7A-1FF17E313A18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14:01.286" v="95"/>
        <pc:sldMkLst>
          <pc:docMk/>
          <pc:sldMk cId="3801320439" sldId="352"/>
        </pc:sldMkLst>
        <pc:picChg chg="del">
          <ac:chgData name="Radim Boháč" userId="e5098a9a-6a28-40ce-ac6e-47e9b8c9add8" providerId="ADAL" clId="{58967F2B-775D-492D-90E1-3979E41B4B14}" dt="2023-03-26T20:09:42.563" v="88"/>
          <ac:picMkLst>
            <pc:docMk/>
            <pc:sldMk cId="3801320439" sldId="352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11:22.834" v="89"/>
          <ac:picMkLst>
            <pc:docMk/>
            <pc:sldMk cId="3801320439" sldId="352"/>
            <ac:picMk id="17" creationId="{ED4B3431-B0DF-8ED5-2281-D5FAED742A17}"/>
          </ac:picMkLst>
        </pc:picChg>
        <pc:picChg chg="add del mod">
          <ac:chgData name="Radim Boháč" userId="e5098a9a-6a28-40ce-ac6e-47e9b8c9add8" providerId="ADAL" clId="{58967F2B-775D-492D-90E1-3979E41B4B14}" dt="2023-03-26T20:11:32.201" v="91"/>
          <ac:picMkLst>
            <pc:docMk/>
            <pc:sldMk cId="3801320439" sldId="352"/>
            <ac:picMk id="18" creationId="{853A2A2F-9DF3-CA56-8AD0-E9F49F718E73}"/>
          </ac:picMkLst>
        </pc:picChg>
        <pc:picChg chg="add del mod ord">
          <ac:chgData name="Radim Boháč" userId="e5098a9a-6a28-40ce-ac6e-47e9b8c9add8" providerId="ADAL" clId="{58967F2B-775D-492D-90E1-3979E41B4B14}" dt="2023-03-26T20:12:47.055" v="92"/>
          <ac:picMkLst>
            <pc:docMk/>
            <pc:sldMk cId="3801320439" sldId="352"/>
            <ac:picMk id="21" creationId="{42BFAAE5-8C9E-77D1-ECBB-3F249D691112}"/>
          </ac:picMkLst>
        </pc:picChg>
        <pc:picChg chg="add del mod">
          <ac:chgData name="Radim Boháč" userId="e5098a9a-6a28-40ce-ac6e-47e9b8c9add8" providerId="ADAL" clId="{58967F2B-775D-492D-90E1-3979E41B4B14}" dt="2023-03-26T20:12:49.117" v="94"/>
          <ac:picMkLst>
            <pc:docMk/>
            <pc:sldMk cId="3801320439" sldId="352"/>
            <ac:picMk id="22" creationId="{E725C308-415D-DDD0-D4BB-64E33B592B7D}"/>
          </ac:picMkLst>
        </pc:picChg>
        <pc:picChg chg="add del mod ord">
          <ac:chgData name="Radim Boháč" userId="e5098a9a-6a28-40ce-ac6e-47e9b8c9add8" providerId="ADAL" clId="{58967F2B-775D-492D-90E1-3979E41B4B14}" dt="2023-03-26T20:14:01.286" v="95"/>
          <ac:picMkLst>
            <pc:docMk/>
            <pc:sldMk cId="3801320439" sldId="352"/>
            <ac:picMk id="25" creationId="{E6BAF9F1-B920-8576-6BBE-8AA6CC09C4C9}"/>
          </ac:picMkLst>
        </pc:picChg>
        <pc:picChg chg="add mod">
          <ac:chgData name="Radim Boháč" userId="e5098a9a-6a28-40ce-ac6e-47e9b8c9add8" providerId="ADAL" clId="{58967F2B-775D-492D-90E1-3979E41B4B14}" dt="2023-03-26T20:14:01.286" v="95"/>
          <ac:picMkLst>
            <pc:docMk/>
            <pc:sldMk cId="3801320439" sldId="352"/>
            <ac:picMk id="26" creationId="{5F6EAAA6-188E-C377-D8AF-3F1B3BEE8ED0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15:54.493" v="98"/>
        <pc:sldMkLst>
          <pc:docMk/>
          <pc:sldMk cId="4176686551" sldId="353"/>
        </pc:sldMkLst>
        <pc:picChg chg="del">
          <ac:chgData name="Radim Boháč" userId="e5098a9a-6a28-40ce-ac6e-47e9b8c9add8" providerId="ADAL" clId="{58967F2B-775D-492D-90E1-3979E41B4B14}" dt="2023-03-26T20:14:09.329" v="97"/>
          <ac:picMkLst>
            <pc:docMk/>
            <pc:sldMk cId="4176686551" sldId="353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15:54.493" v="98"/>
          <ac:picMkLst>
            <pc:docMk/>
            <pc:sldMk cId="4176686551" sldId="353"/>
            <ac:picMk id="17" creationId="{0CB056BA-74AE-FA9C-0637-485A2B900C13}"/>
          </ac:picMkLst>
        </pc:picChg>
        <pc:picChg chg="add mod">
          <ac:chgData name="Radim Boháč" userId="e5098a9a-6a28-40ce-ac6e-47e9b8c9add8" providerId="ADAL" clId="{58967F2B-775D-492D-90E1-3979E41B4B14}" dt="2023-03-26T20:15:54.493" v="98"/>
          <ac:picMkLst>
            <pc:docMk/>
            <pc:sldMk cId="4176686551" sldId="353"/>
            <ac:picMk id="18" creationId="{7921017B-A3AF-156D-4C21-ACA086B523B6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16:14.368" v="101"/>
        <pc:sldMkLst>
          <pc:docMk/>
          <pc:sldMk cId="2475999425" sldId="354"/>
        </pc:sldMkLst>
        <pc:picChg chg="del">
          <ac:chgData name="Radim Boháč" userId="e5098a9a-6a28-40ce-ac6e-47e9b8c9add8" providerId="ADAL" clId="{58967F2B-775D-492D-90E1-3979E41B4B14}" dt="2023-03-26T20:16:00.676" v="100"/>
          <ac:picMkLst>
            <pc:docMk/>
            <pc:sldMk cId="2475999425" sldId="354"/>
            <ac:picMk id="6" creationId="{BDAD9CA5-100E-4F07-BB75-D8915DEA6308}"/>
          </ac:picMkLst>
        </pc:picChg>
        <pc:picChg chg="add del mod">
          <ac:chgData name="Radim Boháč" userId="e5098a9a-6a28-40ce-ac6e-47e9b8c9add8" providerId="ADAL" clId="{58967F2B-775D-492D-90E1-3979E41B4B14}" dt="2023-03-26T20:16:14.368" v="101"/>
          <ac:picMkLst>
            <pc:docMk/>
            <pc:sldMk cId="2475999425" sldId="354"/>
            <ac:picMk id="11" creationId="{1306C174-ACEB-D6A5-B9CC-BE4145C57A87}"/>
          </ac:picMkLst>
        </pc:picChg>
        <pc:picChg chg="add mod">
          <ac:chgData name="Radim Boháč" userId="e5098a9a-6a28-40ce-ac6e-47e9b8c9add8" providerId="ADAL" clId="{58967F2B-775D-492D-90E1-3979E41B4B14}" dt="2023-03-26T20:16:14.368" v="101"/>
          <ac:picMkLst>
            <pc:docMk/>
            <pc:sldMk cId="2475999425" sldId="354"/>
            <ac:picMk id="12" creationId="{047823DC-75E8-7AEE-6D49-2FC7ECF482C4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18:56.364" v="104"/>
        <pc:sldMkLst>
          <pc:docMk/>
          <pc:sldMk cId="2760836117" sldId="355"/>
        </pc:sldMkLst>
        <pc:picChg chg="del">
          <ac:chgData name="Radim Boháč" userId="e5098a9a-6a28-40ce-ac6e-47e9b8c9add8" providerId="ADAL" clId="{58967F2B-775D-492D-90E1-3979E41B4B14}" dt="2023-03-26T20:16:21.829" v="103"/>
          <ac:picMkLst>
            <pc:docMk/>
            <pc:sldMk cId="2760836117" sldId="355"/>
            <ac:picMk id="7" creationId="{6AE1D39B-DE74-4E3F-AB14-2304C1CC2482}"/>
          </ac:picMkLst>
        </pc:picChg>
        <pc:picChg chg="add del mod">
          <ac:chgData name="Radim Boháč" userId="e5098a9a-6a28-40ce-ac6e-47e9b8c9add8" providerId="ADAL" clId="{58967F2B-775D-492D-90E1-3979E41B4B14}" dt="2023-03-26T20:18:56.364" v="104"/>
          <ac:picMkLst>
            <pc:docMk/>
            <pc:sldMk cId="2760836117" sldId="355"/>
            <ac:picMk id="11" creationId="{F8DB3027-2BA3-1600-FD1C-61BEC9D1E46C}"/>
          </ac:picMkLst>
        </pc:picChg>
        <pc:picChg chg="add mod">
          <ac:chgData name="Radim Boháč" userId="e5098a9a-6a28-40ce-ac6e-47e9b8c9add8" providerId="ADAL" clId="{58967F2B-775D-492D-90E1-3979E41B4B14}" dt="2023-03-26T20:18:56.364" v="104"/>
          <ac:picMkLst>
            <pc:docMk/>
            <pc:sldMk cId="2760836117" sldId="355"/>
            <ac:picMk id="12" creationId="{A883DD47-FD9D-E4C0-68D3-0276245E71CF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1:04.414" v="107"/>
        <pc:sldMkLst>
          <pc:docMk/>
          <pc:sldMk cId="3734556632" sldId="356"/>
        </pc:sldMkLst>
        <pc:picChg chg="del">
          <ac:chgData name="Radim Boháč" userId="e5098a9a-6a28-40ce-ac6e-47e9b8c9add8" providerId="ADAL" clId="{58967F2B-775D-492D-90E1-3979E41B4B14}" dt="2023-03-26T20:19:04.083" v="106"/>
          <ac:picMkLst>
            <pc:docMk/>
            <pc:sldMk cId="3734556632" sldId="35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1:04.414" v="107"/>
          <ac:picMkLst>
            <pc:docMk/>
            <pc:sldMk cId="3734556632" sldId="356"/>
            <ac:picMk id="11" creationId="{18E9F65A-582B-94A6-A986-27000B04C9CC}"/>
          </ac:picMkLst>
        </pc:picChg>
        <pc:picChg chg="add mod">
          <ac:chgData name="Radim Boháč" userId="e5098a9a-6a28-40ce-ac6e-47e9b8c9add8" providerId="ADAL" clId="{58967F2B-775D-492D-90E1-3979E41B4B14}" dt="2023-03-26T20:21:04.414" v="107"/>
          <ac:picMkLst>
            <pc:docMk/>
            <pc:sldMk cId="3734556632" sldId="356"/>
            <ac:picMk id="12" creationId="{551644B9-201F-7637-CA5A-7FEFE74EB9A4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2:22.503" v="110"/>
        <pc:sldMkLst>
          <pc:docMk/>
          <pc:sldMk cId="2772634576" sldId="357"/>
        </pc:sldMkLst>
        <pc:picChg chg="del">
          <ac:chgData name="Radim Boháč" userId="e5098a9a-6a28-40ce-ac6e-47e9b8c9add8" providerId="ADAL" clId="{58967F2B-775D-492D-90E1-3979E41B4B14}" dt="2023-03-26T20:21:12.338" v="109"/>
          <ac:picMkLst>
            <pc:docMk/>
            <pc:sldMk cId="2772634576" sldId="357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2:22.503" v="110"/>
          <ac:picMkLst>
            <pc:docMk/>
            <pc:sldMk cId="2772634576" sldId="357"/>
            <ac:picMk id="11" creationId="{DBBF65AA-0504-BDBC-6CC0-67B05E3A45F9}"/>
          </ac:picMkLst>
        </pc:picChg>
        <pc:picChg chg="add mod">
          <ac:chgData name="Radim Boháč" userId="e5098a9a-6a28-40ce-ac6e-47e9b8c9add8" providerId="ADAL" clId="{58967F2B-775D-492D-90E1-3979E41B4B14}" dt="2023-03-26T20:22:22.503" v="110"/>
          <ac:picMkLst>
            <pc:docMk/>
            <pc:sldMk cId="2772634576" sldId="357"/>
            <ac:picMk id="12" creationId="{0F834D7E-FFE4-7A59-3B97-352A5ADA91A3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2:52.371" v="113"/>
        <pc:sldMkLst>
          <pc:docMk/>
          <pc:sldMk cId="1313706408" sldId="358"/>
        </pc:sldMkLst>
        <pc:picChg chg="del">
          <ac:chgData name="Radim Boháč" userId="e5098a9a-6a28-40ce-ac6e-47e9b8c9add8" providerId="ADAL" clId="{58967F2B-775D-492D-90E1-3979E41B4B14}" dt="2023-03-26T20:22:28.716" v="112"/>
          <ac:picMkLst>
            <pc:docMk/>
            <pc:sldMk cId="1313706408" sldId="35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2:52.371" v="113"/>
          <ac:picMkLst>
            <pc:docMk/>
            <pc:sldMk cId="1313706408" sldId="358"/>
            <ac:picMk id="11" creationId="{0B991F8D-60D8-FB04-157A-F9FD6C1E2808}"/>
          </ac:picMkLst>
        </pc:picChg>
        <pc:picChg chg="add mod">
          <ac:chgData name="Radim Boháč" userId="e5098a9a-6a28-40ce-ac6e-47e9b8c9add8" providerId="ADAL" clId="{58967F2B-775D-492D-90E1-3979E41B4B14}" dt="2023-03-26T20:22:52.371" v="113"/>
          <ac:picMkLst>
            <pc:docMk/>
            <pc:sldMk cId="1313706408" sldId="358"/>
            <ac:picMk id="12" creationId="{ECC076D7-0B9D-7697-1262-169BA710595C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3:48.256" v="116"/>
        <pc:sldMkLst>
          <pc:docMk/>
          <pc:sldMk cId="256138926" sldId="359"/>
        </pc:sldMkLst>
        <pc:picChg chg="del">
          <ac:chgData name="Radim Boháč" userId="e5098a9a-6a28-40ce-ac6e-47e9b8c9add8" providerId="ADAL" clId="{58967F2B-775D-492D-90E1-3979E41B4B14}" dt="2023-03-26T20:22:58.694" v="115"/>
          <ac:picMkLst>
            <pc:docMk/>
            <pc:sldMk cId="256138926" sldId="359"/>
            <ac:picMk id="6" creationId="{7413ADC7-2428-4A1D-B58E-768A17000591}"/>
          </ac:picMkLst>
        </pc:picChg>
        <pc:picChg chg="add del mod">
          <ac:chgData name="Radim Boháč" userId="e5098a9a-6a28-40ce-ac6e-47e9b8c9add8" providerId="ADAL" clId="{58967F2B-775D-492D-90E1-3979E41B4B14}" dt="2023-03-26T20:23:48.256" v="116"/>
          <ac:picMkLst>
            <pc:docMk/>
            <pc:sldMk cId="256138926" sldId="359"/>
            <ac:picMk id="11" creationId="{FE834069-8169-4798-8EC1-99C6A075658A}"/>
          </ac:picMkLst>
        </pc:picChg>
        <pc:picChg chg="add mod">
          <ac:chgData name="Radim Boháč" userId="e5098a9a-6a28-40ce-ac6e-47e9b8c9add8" providerId="ADAL" clId="{58967F2B-775D-492D-90E1-3979E41B4B14}" dt="2023-03-26T20:23:48.256" v="116"/>
          <ac:picMkLst>
            <pc:docMk/>
            <pc:sldMk cId="256138926" sldId="359"/>
            <ac:picMk id="12" creationId="{61F250DF-399D-17AA-0000-D1C2899E8433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4:50.371" v="119"/>
        <pc:sldMkLst>
          <pc:docMk/>
          <pc:sldMk cId="1887686110" sldId="360"/>
        </pc:sldMkLst>
        <pc:picChg chg="del">
          <ac:chgData name="Radim Boháč" userId="e5098a9a-6a28-40ce-ac6e-47e9b8c9add8" providerId="ADAL" clId="{58967F2B-775D-492D-90E1-3979E41B4B14}" dt="2023-03-26T20:24:02.626" v="118"/>
          <ac:picMkLst>
            <pc:docMk/>
            <pc:sldMk cId="1887686110" sldId="360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4:50.371" v="119"/>
          <ac:picMkLst>
            <pc:docMk/>
            <pc:sldMk cId="1887686110" sldId="360"/>
            <ac:picMk id="11" creationId="{E6C36EC7-4BD4-9E25-0DF2-31BCBD0D0A15}"/>
          </ac:picMkLst>
        </pc:picChg>
        <pc:picChg chg="add mod">
          <ac:chgData name="Radim Boháč" userId="e5098a9a-6a28-40ce-ac6e-47e9b8c9add8" providerId="ADAL" clId="{58967F2B-775D-492D-90E1-3979E41B4B14}" dt="2023-03-26T20:24:50.371" v="119"/>
          <ac:picMkLst>
            <pc:docMk/>
            <pc:sldMk cId="1887686110" sldId="360"/>
            <ac:picMk id="12" creationId="{C610ED0B-5556-E484-CCA4-9EEF5A5AA4A3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6:50.717" v="122"/>
        <pc:sldMkLst>
          <pc:docMk/>
          <pc:sldMk cId="3865836949" sldId="361"/>
        </pc:sldMkLst>
        <pc:picChg chg="del">
          <ac:chgData name="Radim Boháč" userId="e5098a9a-6a28-40ce-ac6e-47e9b8c9add8" providerId="ADAL" clId="{58967F2B-775D-492D-90E1-3979E41B4B14}" dt="2023-03-26T20:24:56.732" v="121"/>
          <ac:picMkLst>
            <pc:docMk/>
            <pc:sldMk cId="3865836949" sldId="361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6:50.717" v="122"/>
          <ac:picMkLst>
            <pc:docMk/>
            <pc:sldMk cId="3865836949" sldId="361"/>
            <ac:picMk id="11" creationId="{BF22299A-6B24-122B-2290-2634358D241C}"/>
          </ac:picMkLst>
        </pc:picChg>
        <pc:picChg chg="add mod">
          <ac:chgData name="Radim Boháč" userId="e5098a9a-6a28-40ce-ac6e-47e9b8c9add8" providerId="ADAL" clId="{58967F2B-775D-492D-90E1-3979E41B4B14}" dt="2023-03-26T20:26:50.717" v="122"/>
          <ac:picMkLst>
            <pc:docMk/>
            <pc:sldMk cId="3865836949" sldId="361"/>
            <ac:picMk id="12" creationId="{DC57B900-DD5A-E299-4A18-7178D16A45BD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28:18.522" v="125"/>
        <pc:sldMkLst>
          <pc:docMk/>
          <pc:sldMk cId="2439350813" sldId="362"/>
        </pc:sldMkLst>
        <pc:picChg chg="del">
          <ac:chgData name="Radim Boháč" userId="e5098a9a-6a28-40ce-ac6e-47e9b8c9add8" providerId="ADAL" clId="{58967F2B-775D-492D-90E1-3979E41B4B14}" dt="2023-03-26T20:26:58.713" v="124"/>
          <ac:picMkLst>
            <pc:docMk/>
            <pc:sldMk cId="2439350813" sldId="362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8:18.522" v="125"/>
          <ac:picMkLst>
            <pc:docMk/>
            <pc:sldMk cId="2439350813" sldId="362"/>
            <ac:picMk id="11" creationId="{B3CCBB4E-9E47-61FF-736F-5A9B66791824}"/>
          </ac:picMkLst>
        </pc:picChg>
        <pc:picChg chg="add mod">
          <ac:chgData name="Radim Boháč" userId="e5098a9a-6a28-40ce-ac6e-47e9b8c9add8" providerId="ADAL" clId="{58967F2B-775D-492D-90E1-3979E41B4B14}" dt="2023-03-26T20:28:18.522" v="125"/>
          <ac:picMkLst>
            <pc:docMk/>
            <pc:sldMk cId="2439350813" sldId="362"/>
            <ac:picMk id="12" creationId="{ED9BED75-EDE7-F597-3D15-9E85CF861C9E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35:33.898" v="140"/>
        <pc:sldMkLst>
          <pc:docMk/>
          <pc:sldMk cId="2330101157" sldId="363"/>
        </pc:sldMkLst>
        <pc:picChg chg="del">
          <ac:chgData name="Radim Boháč" userId="e5098a9a-6a28-40ce-ac6e-47e9b8c9add8" providerId="ADAL" clId="{58967F2B-775D-492D-90E1-3979E41B4B14}" dt="2023-03-26T20:28:28.265" v="127"/>
          <ac:picMkLst>
            <pc:docMk/>
            <pc:sldMk cId="2330101157" sldId="363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29:28.438" v="128"/>
          <ac:picMkLst>
            <pc:docMk/>
            <pc:sldMk cId="2330101157" sldId="363"/>
            <ac:picMk id="11" creationId="{FD009CA0-5722-585B-E6C7-A9687BF6CAB5}"/>
          </ac:picMkLst>
        </pc:picChg>
        <pc:picChg chg="add del mod">
          <ac:chgData name="Radim Boháč" userId="e5098a9a-6a28-40ce-ac6e-47e9b8c9add8" providerId="ADAL" clId="{58967F2B-775D-492D-90E1-3979E41B4B14}" dt="2023-03-26T20:34:10.057" v="136"/>
          <ac:picMkLst>
            <pc:docMk/>
            <pc:sldMk cId="2330101157" sldId="363"/>
            <ac:picMk id="12" creationId="{3637A266-789B-7650-1ED7-B871C8E93CF4}"/>
          </ac:picMkLst>
        </pc:picChg>
        <pc:picChg chg="add del mod ord">
          <ac:chgData name="Radim Boháč" userId="e5098a9a-6a28-40ce-ac6e-47e9b8c9add8" providerId="ADAL" clId="{58967F2B-775D-492D-90E1-3979E41B4B14}" dt="2023-03-26T20:34:32.930" v="137"/>
          <ac:picMkLst>
            <pc:docMk/>
            <pc:sldMk cId="2330101157" sldId="363"/>
            <ac:picMk id="16" creationId="{24338D88-74BC-2C61-2A15-A65088DA0670}"/>
          </ac:picMkLst>
        </pc:picChg>
        <pc:picChg chg="add del mod">
          <ac:chgData name="Radim Boháč" userId="e5098a9a-6a28-40ce-ac6e-47e9b8c9add8" providerId="ADAL" clId="{58967F2B-775D-492D-90E1-3979E41B4B14}" dt="2023-03-26T20:34:36.583" v="139"/>
          <ac:picMkLst>
            <pc:docMk/>
            <pc:sldMk cId="2330101157" sldId="363"/>
            <ac:picMk id="17" creationId="{B81646DE-F3F4-E2BF-EE86-9B48D636CBF6}"/>
          </ac:picMkLst>
        </pc:picChg>
        <pc:picChg chg="add del mod ord">
          <ac:chgData name="Radim Boháč" userId="e5098a9a-6a28-40ce-ac6e-47e9b8c9add8" providerId="ADAL" clId="{58967F2B-775D-492D-90E1-3979E41B4B14}" dt="2023-03-26T20:35:33.898" v="140"/>
          <ac:picMkLst>
            <pc:docMk/>
            <pc:sldMk cId="2330101157" sldId="363"/>
            <ac:picMk id="20" creationId="{422775EF-8E58-3A49-B6F7-B572F3AF0487}"/>
          </ac:picMkLst>
        </pc:picChg>
        <pc:picChg chg="add mod">
          <ac:chgData name="Radim Boháč" userId="e5098a9a-6a28-40ce-ac6e-47e9b8c9add8" providerId="ADAL" clId="{58967F2B-775D-492D-90E1-3979E41B4B14}" dt="2023-03-26T20:35:33.898" v="140"/>
          <ac:picMkLst>
            <pc:docMk/>
            <pc:sldMk cId="2330101157" sldId="363"/>
            <ac:picMk id="21" creationId="{ABB15D21-32C0-77C1-448A-F9EE36A1836C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20:31:24.820" v="131"/>
        <pc:sldMkLst>
          <pc:docMk/>
          <pc:sldMk cId="2517167626" sldId="364"/>
        </pc:sldMkLst>
        <pc:picChg chg="del">
          <ac:chgData name="Radim Boháč" userId="e5098a9a-6a28-40ce-ac6e-47e9b8c9add8" providerId="ADAL" clId="{58967F2B-775D-492D-90E1-3979E41B4B14}" dt="2023-03-26T20:29:40.280" v="130"/>
          <ac:picMkLst>
            <pc:docMk/>
            <pc:sldMk cId="2517167626" sldId="364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20:31:24.820" v="131"/>
          <ac:picMkLst>
            <pc:docMk/>
            <pc:sldMk cId="2517167626" sldId="364"/>
            <ac:picMk id="11" creationId="{96156997-7567-D5C6-20DB-7249095117C8}"/>
          </ac:picMkLst>
        </pc:picChg>
        <pc:picChg chg="add mod">
          <ac:chgData name="Radim Boháč" userId="e5098a9a-6a28-40ce-ac6e-47e9b8c9add8" providerId="ADAL" clId="{58967F2B-775D-492D-90E1-3979E41B4B14}" dt="2023-03-26T20:31:24.820" v="131"/>
          <ac:picMkLst>
            <pc:docMk/>
            <pc:sldMk cId="2517167626" sldId="364"/>
            <ac:picMk id="12" creationId="{089CB32B-95B4-CA42-9081-AB8FEEFFCA98}"/>
          </ac:picMkLst>
        </pc:picChg>
      </pc:sldChg>
      <pc:sldChg chg="addSp delSp modSp mod modTransition modAnim">
        <pc:chgData name="Radim Boháč" userId="e5098a9a-6a28-40ce-ac6e-47e9b8c9add8" providerId="ADAL" clId="{58967F2B-775D-492D-90E1-3979E41B4B14}" dt="2023-03-26T18:59:42.311" v="14"/>
        <pc:sldMkLst>
          <pc:docMk/>
          <pc:sldMk cId="2817862926" sldId="366"/>
        </pc:sldMkLst>
        <pc:picChg chg="del">
          <ac:chgData name="Radim Boháč" userId="e5098a9a-6a28-40ce-ac6e-47e9b8c9add8" providerId="ADAL" clId="{58967F2B-775D-492D-90E1-3979E41B4B14}" dt="2023-03-26T18:59:16.302" v="13"/>
          <ac:picMkLst>
            <pc:docMk/>
            <pc:sldMk cId="2817862926" sldId="36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58967F2B-775D-492D-90E1-3979E41B4B14}" dt="2023-03-26T18:59:42.311" v="14"/>
          <ac:picMkLst>
            <pc:docMk/>
            <pc:sldMk cId="2817862926" sldId="366"/>
            <ac:picMk id="11" creationId="{5B288917-9C70-47D0-7AF7-7B5815740399}"/>
          </ac:picMkLst>
        </pc:picChg>
        <pc:picChg chg="add mod">
          <ac:chgData name="Radim Boháč" userId="e5098a9a-6a28-40ce-ac6e-47e9b8c9add8" providerId="ADAL" clId="{58967F2B-775D-492D-90E1-3979E41B4B14}" dt="2023-03-26T18:59:42.311" v="14"/>
          <ac:picMkLst>
            <pc:docMk/>
            <pc:sldMk cId="2817862926" sldId="366"/>
            <ac:picMk id="12" creationId="{3D3838AC-A029-6C5C-D529-8B1B93151086}"/>
          </ac:picMkLst>
        </pc:picChg>
      </pc:sldChg>
    </pc:docChg>
  </pc:docChgLst>
  <pc:docChgLst>
    <pc:chgData name="Radim Boháč" userId="e5098a9a-6a28-40ce-ac6e-47e9b8c9add8" providerId="ADAL" clId="{F8834E2B-1EE4-40CC-97B9-96DEAC74E0A1}"/>
    <pc:docChg chg="modSld">
      <pc:chgData name="Radim Boháč" userId="e5098a9a-6a28-40ce-ac6e-47e9b8c9add8" providerId="ADAL" clId="{F8834E2B-1EE4-40CC-97B9-96DEAC74E0A1}" dt="2024-10-14T17:01:16.186" v="0"/>
      <pc:docMkLst>
        <pc:docMk/>
      </pc:docMkLst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4086439368" sldId="256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4086439368" sldId="256"/>
            <ac:picMk id="13" creationId="{52C1335A-279C-80C4-77FC-D1EB9BD6DB33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3188188334" sldId="257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3188188334" sldId="257"/>
            <ac:picMk id="22" creationId="{2D091DAE-84FC-F20B-9964-5D78D19186E0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297342884" sldId="263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297342884" sldId="263"/>
            <ac:picMk id="12" creationId="{87257BE8-C1C7-1F7C-EB15-D7A07892C57B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1759984850" sldId="297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1759984850" sldId="297"/>
            <ac:picMk id="15" creationId="{23058471-BF7E-9E02-2730-580DD76E17AB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4210056642" sldId="334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4210056642" sldId="334"/>
            <ac:picMk id="12" creationId="{A77F3A6A-BB82-B631-1873-226F4DD7C4AD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4269970094" sldId="335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4269970094" sldId="335"/>
            <ac:picMk id="12" creationId="{03C9AD04-8EA9-46A5-16E4-B191B17B35F4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2567681977" sldId="336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2567681977" sldId="336"/>
            <ac:picMk id="12" creationId="{5ECFADB8-000E-CC64-4E09-637957502BF1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615294610" sldId="337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615294610" sldId="337"/>
            <ac:picMk id="18" creationId="{2A8A44AD-9FE2-7E1F-613A-E3E0E7049CC5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742388823" sldId="338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742388823" sldId="338"/>
            <ac:picMk id="15" creationId="{15730227-50C8-BA50-DB44-DDF8E9A32207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801036987" sldId="339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801036987" sldId="339"/>
            <ac:picMk id="12" creationId="{B9539852-52B1-3586-5BC5-79E8BEC2A2DF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1070528186" sldId="340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1070528186" sldId="340"/>
            <ac:picMk id="13" creationId="{7E4B4510-A837-0A0E-E57D-0F1D1FC7EA8C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3622645169" sldId="341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3622645169" sldId="341"/>
            <ac:picMk id="16" creationId="{44E99C09-F8E0-1E4E-76F6-6E28C41C0771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4008425610" sldId="342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4008425610" sldId="342"/>
            <ac:picMk id="13" creationId="{20924175-446A-06AE-CE20-BA4AEA5020E9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5183034" sldId="343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5183034" sldId="343"/>
            <ac:picMk id="12" creationId="{EF72563F-5B2C-2D44-65ED-B4D8EE4B56DB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910595834" sldId="344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910595834" sldId="344"/>
            <ac:picMk id="16" creationId="{C57B18C0-5548-AC9C-81F3-9649A006D1CE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1452643118" sldId="345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1452643118" sldId="345"/>
            <ac:picMk id="15" creationId="{8A712946-CA7E-FA83-ED18-970E0E68CF2D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19306647" sldId="346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19306647" sldId="346"/>
            <ac:picMk id="13" creationId="{2B3B50CC-F7BD-D166-A942-1A9AC4F006FD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2551088204" sldId="347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2551088204" sldId="347"/>
            <ac:picMk id="16" creationId="{25EF3BB7-1405-86B8-A0E1-4D4DC0D81E62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3073458959" sldId="348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3073458959" sldId="348"/>
            <ac:picMk id="19" creationId="{61B47E0B-C800-37C2-F746-AC17AED8529E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1081566930" sldId="349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1081566930" sldId="349"/>
            <ac:picMk id="15" creationId="{463C826A-6EAD-ADBF-C28E-8EE79081B0C4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3562126732" sldId="350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3562126732" sldId="350"/>
            <ac:picMk id="19" creationId="{D99A2BFD-5ABA-3976-45BB-82C5A687DC75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1962744709" sldId="351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1962744709" sldId="351"/>
            <ac:picMk id="20" creationId="{88337156-E98F-5A57-1F7A-1FF17E313A18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3801320439" sldId="352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3801320439" sldId="352"/>
            <ac:picMk id="26" creationId="{5F6EAAA6-188E-C377-D8AF-3F1B3BEE8ED0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4176686551" sldId="353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4176686551" sldId="353"/>
            <ac:picMk id="18" creationId="{7921017B-A3AF-156D-4C21-ACA086B523B6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2475999425" sldId="354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2475999425" sldId="354"/>
            <ac:picMk id="8" creationId="{826D32D5-BF33-2970-CC7A-4B3E6FFCB76A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2760836117" sldId="355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2760836117" sldId="355"/>
            <ac:picMk id="12" creationId="{A883DD47-FD9D-E4C0-68D3-0276245E71CF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3734556632" sldId="356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3734556632" sldId="356"/>
            <ac:picMk id="12" creationId="{551644B9-201F-7637-CA5A-7FEFE74EB9A4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2772634576" sldId="357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2772634576" sldId="357"/>
            <ac:picMk id="12" creationId="{0F834D7E-FFE4-7A59-3B97-352A5ADA91A3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1313706408" sldId="358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1313706408" sldId="358"/>
            <ac:picMk id="12" creationId="{ECC076D7-0B9D-7697-1262-169BA710595C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256138926" sldId="359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256138926" sldId="359"/>
            <ac:picMk id="8" creationId="{C1843CD1-C0E3-64B3-4A99-4F9114C5FFCD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1887686110" sldId="360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1887686110" sldId="360"/>
            <ac:picMk id="12" creationId="{C610ED0B-5556-E484-CCA4-9EEF5A5AA4A3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3865836949" sldId="361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3865836949" sldId="361"/>
            <ac:picMk id="12" creationId="{DC57B900-DD5A-E299-4A18-7178D16A45BD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2439350813" sldId="362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2439350813" sldId="362"/>
            <ac:picMk id="12" creationId="{ED9BED75-EDE7-F597-3D15-9E85CF861C9E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2330101157" sldId="363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2330101157" sldId="363"/>
            <ac:picMk id="21" creationId="{ABB15D21-32C0-77C1-448A-F9EE36A1836C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2517167626" sldId="364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2517167626" sldId="364"/>
            <ac:picMk id="12" creationId="{089CB32B-95B4-CA42-9081-AB8FEEFFCA98}"/>
          </ac:picMkLst>
        </pc:picChg>
      </pc:sldChg>
      <pc:sldChg chg="delSp modTransition modAnim">
        <pc:chgData name="Radim Boháč" userId="e5098a9a-6a28-40ce-ac6e-47e9b8c9add8" providerId="ADAL" clId="{F8834E2B-1EE4-40CC-97B9-96DEAC74E0A1}" dt="2024-10-14T17:01:16.186" v="0"/>
        <pc:sldMkLst>
          <pc:docMk/>
          <pc:sldMk cId="2817862926" sldId="366"/>
        </pc:sldMkLst>
        <pc:picChg chg="del">
          <ac:chgData name="Radim Boháč" userId="e5098a9a-6a28-40ce-ac6e-47e9b8c9add8" providerId="ADAL" clId="{F8834E2B-1EE4-40CC-97B9-96DEAC74E0A1}" dt="2024-10-14T17:01:16.186" v="0"/>
          <ac:picMkLst>
            <pc:docMk/>
            <pc:sldMk cId="2817862926" sldId="366"/>
            <ac:picMk id="12" creationId="{3D3838AC-A029-6C5C-D529-8B1B93151086}"/>
          </ac:picMkLst>
        </pc:picChg>
      </pc:sldChg>
    </pc:docChg>
  </pc:docChgLst>
  <pc:docChgLst>
    <pc:chgData name="Radim Boháč" userId="e5098a9a-6a28-40ce-ac6e-47e9b8c9add8" providerId="ADAL" clId="{98D8986A-64AA-4FDB-8E60-9CB2021646C0}"/>
    <pc:docChg chg="modSld">
      <pc:chgData name="Radim Boháč" userId="e5098a9a-6a28-40ce-ac6e-47e9b8c9add8" providerId="ADAL" clId="{98D8986A-64AA-4FDB-8E60-9CB2021646C0}" dt="2024-10-13T19:45:17.095" v="134" actId="20577"/>
      <pc:docMkLst>
        <pc:docMk/>
      </pc:docMkLst>
      <pc:sldChg chg="modSp mod">
        <pc:chgData name="Radim Boháč" userId="e5098a9a-6a28-40ce-ac6e-47e9b8c9add8" providerId="ADAL" clId="{98D8986A-64AA-4FDB-8E60-9CB2021646C0}" dt="2024-10-10T19:32:55.116" v="21" actId="20577"/>
        <pc:sldMkLst>
          <pc:docMk/>
          <pc:sldMk cId="4086439368" sldId="256"/>
        </pc:sldMkLst>
        <pc:spChg chg="mod">
          <ac:chgData name="Radim Boháč" userId="e5098a9a-6a28-40ce-ac6e-47e9b8c9add8" providerId="ADAL" clId="{98D8986A-64AA-4FDB-8E60-9CB2021646C0}" dt="2024-10-10T19:32:55.116" v="21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98D8986A-64AA-4FDB-8E60-9CB2021646C0}" dt="2024-10-10T19:38:17.315" v="36" actId="6549"/>
        <pc:sldMkLst>
          <pc:docMk/>
          <pc:sldMk cId="4210056642" sldId="334"/>
        </pc:sldMkLst>
        <pc:spChg chg="mod">
          <ac:chgData name="Radim Boháč" userId="e5098a9a-6a28-40ce-ac6e-47e9b8c9add8" providerId="ADAL" clId="{98D8986A-64AA-4FDB-8E60-9CB2021646C0}" dt="2024-10-10T19:38:17.315" v="36" actId="6549"/>
          <ac:spMkLst>
            <pc:docMk/>
            <pc:sldMk cId="4210056642" sldId="334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98D8986A-64AA-4FDB-8E60-9CB2021646C0}" dt="2024-10-13T19:31:07.303" v="82" actId="20577"/>
        <pc:sldMkLst>
          <pc:docMk/>
          <pc:sldMk cId="1962744709" sldId="351"/>
        </pc:sldMkLst>
        <pc:spChg chg="mod">
          <ac:chgData name="Radim Boháč" userId="e5098a9a-6a28-40ce-ac6e-47e9b8c9add8" providerId="ADAL" clId="{98D8986A-64AA-4FDB-8E60-9CB2021646C0}" dt="2024-10-13T19:31:07.303" v="82" actId="20577"/>
          <ac:spMkLst>
            <pc:docMk/>
            <pc:sldMk cId="1962744709" sldId="351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98D8986A-64AA-4FDB-8E60-9CB2021646C0}" dt="2024-10-13T19:45:17.095" v="134" actId="20577"/>
        <pc:sldMkLst>
          <pc:docMk/>
          <pc:sldMk cId="256138926" sldId="359"/>
        </pc:sldMkLst>
        <pc:spChg chg="mod">
          <ac:chgData name="Radim Boháč" userId="e5098a9a-6a28-40ce-ac6e-47e9b8c9add8" providerId="ADAL" clId="{98D8986A-64AA-4FDB-8E60-9CB2021646C0}" dt="2024-10-13T19:45:17.095" v="134" actId="20577"/>
          <ac:spMkLst>
            <pc:docMk/>
            <pc:sldMk cId="256138926" sldId="359"/>
            <ac:spMk id="3" creationId="{FA8CC2E3-78C7-401D-8B6F-791D7C47198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C14FE6-598F-488C-A806-EB8B2065AE0D}" type="doc">
      <dgm:prSet loTypeId="urn:microsoft.com/office/officeart/2005/8/layout/orgChart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1C383564-2699-4641-955A-228A0E67FD89}">
      <dgm:prSet phldrT="[Text]"/>
      <dgm:spPr/>
      <dgm:t>
        <a:bodyPr/>
        <a:lstStyle/>
        <a:p>
          <a:r>
            <a:rPr lang="cs-CZ" dirty="0"/>
            <a:t>Platební transakce</a:t>
          </a:r>
        </a:p>
      </dgm:t>
    </dgm:pt>
    <dgm:pt modelId="{7A5630F1-D0BE-40C2-B898-AF365FBFB9B1}" type="parTrans" cxnId="{046A7CA4-2A11-43E6-A808-35A665B1731C}">
      <dgm:prSet/>
      <dgm:spPr/>
      <dgm:t>
        <a:bodyPr/>
        <a:lstStyle/>
        <a:p>
          <a:endParaRPr lang="cs-CZ"/>
        </a:p>
      </dgm:t>
    </dgm:pt>
    <dgm:pt modelId="{DED1F12F-F741-4776-891F-F6331BBB7EDF}" type="sibTrans" cxnId="{046A7CA4-2A11-43E6-A808-35A665B1731C}">
      <dgm:prSet/>
      <dgm:spPr/>
      <dgm:t>
        <a:bodyPr/>
        <a:lstStyle/>
        <a:p>
          <a:endParaRPr lang="cs-CZ"/>
        </a:p>
      </dgm:t>
    </dgm:pt>
    <dgm:pt modelId="{A38C5CA5-9495-49E0-80D0-C3F46B4D3FE9}">
      <dgm:prSet phldrT="[Text]"/>
      <dgm:spPr/>
      <dgm:t>
        <a:bodyPr/>
        <a:lstStyle/>
        <a:p>
          <a:r>
            <a:rPr lang="cs-CZ" dirty="0"/>
            <a:t>převod peněžních prostředků</a:t>
          </a:r>
        </a:p>
      </dgm:t>
    </dgm:pt>
    <dgm:pt modelId="{19B7A785-CDC7-4ED8-8998-69399547A587}" type="parTrans" cxnId="{DC999699-01DE-42E0-84DF-71714DA740D8}">
      <dgm:prSet/>
      <dgm:spPr/>
      <dgm:t>
        <a:bodyPr/>
        <a:lstStyle/>
        <a:p>
          <a:endParaRPr lang="cs-CZ"/>
        </a:p>
      </dgm:t>
    </dgm:pt>
    <dgm:pt modelId="{2813EA8A-9EC7-4540-8AB5-0C1156259818}" type="sibTrans" cxnId="{DC999699-01DE-42E0-84DF-71714DA740D8}">
      <dgm:prSet/>
      <dgm:spPr/>
      <dgm:t>
        <a:bodyPr/>
        <a:lstStyle/>
        <a:p>
          <a:endParaRPr lang="cs-CZ"/>
        </a:p>
      </dgm:t>
    </dgm:pt>
    <dgm:pt modelId="{3A17D1E6-A360-4283-803F-012BA9CD143F}">
      <dgm:prSet phldrT="[Text]"/>
      <dgm:spPr/>
      <dgm:t>
        <a:bodyPr/>
        <a:lstStyle/>
        <a:p>
          <a:r>
            <a:rPr lang="cs-CZ" dirty="0"/>
            <a:t>vložení peněžních prostředků na účet</a:t>
          </a:r>
        </a:p>
      </dgm:t>
    </dgm:pt>
    <dgm:pt modelId="{B956166B-D186-47BE-BA7A-FED28E26BCDA}" type="parTrans" cxnId="{19C5C468-7735-4240-B82D-B99759399E85}">
      <dgm:prSet/>
      <dgm:spPr/>
      <dgm:t>
        <a:bodyPr/>
        <a:lstStyle/>
        <a:p>
          <a:endParaRPr lang="cs-CZ"/>
        </a:p>
      </dgm:t>
    </dgm:pt>
    <dgm:pt modelId="{D60BBE62-7CE3-463B-9EEF-CC1D7DCD08C6}" type="sibTrans" cxnId="{19C5C468-7735-4240-B82D-B99759399E85}">
      <dgm:prSet/>
      <dgm:spPr/>
      <dgm:t>
        <a:bodyPr/>
        <a:lstStyle/>
        <a:p>
          <a:endParaRPr lang="cs-CZ"/>
        </a:p>
      </dgm:t>
    </dgm:pt>
    <dgm:pt modelId="{07E62B6C-DE5F-471C-9DEA-C4682C58AE52}">
      <dgm:prSet phldrT="[Text]"/>
      <dgm:spPr/>
      <dgm:t>
        <a:bodyPr/>
        <a:lstStyle/>
        <a:p>
          <a:r>
            <a:rPr lang="cs-CZ" dirty="0"/>
            <a:t>výběr peněžních prostředků z účtu</a:t>
          </a:r>
        </a:p>
      </dgm:t>
    </dgm:pt>
    <dgm:pt modelId="{D8676433-26D7-4187-8601-EC46408C94B3}" type="parTrans" cxnId="{FCD070CF-74DC-45EB-AC5B-42783DEAE0EB}">
      <dgm:prSet/>
      <dgm:spPr/>
      <dgm:t>
        <a:bodyPr/>
        <a:lstStyle/>
        <a:p>
          <a:endParaRPr lang="cs-CZ"/>
        </a:p>
      </dgm:t>
    </dgm:pt>
    <dgm:pt modelId="{943C7FBD-C555-40DC-B471-F5CC42CE7E06}" type="sibTrans" cxnId="{FCD070CF-74DC-45EB-AC5B-42783DEAE0EB}">
      <dgm:prSet/>
      <dgm:spPr/>
      <dgm:t>
        <a:bodyPr/>
        <a:lstStyle/>
        <a:p>
          <a:endParaRPr lang="cs-CZ"/>
        </a:p>
      </dgm:t>
    </dgm:pt>
    <dgm:pt modelId="{E4E5DE90-E7A9-4426-AFC9-F03D07B7FF6C}">
      <dgm:prSet phldrT="[Text]"/>
      <dgm:spPr/>
      <dgm:t>
        <a:bodyPr/>
        <a:lstStyle/>
        <a:p>
          <a:r>
            <a:rPr lang="cs-CZ" dirty="0"/>
            <a:t>úhrada </a:t>
          </a:r>
        </a:p>
        <a:p>
          <a:r>
            <a:rPr lang="cs-CZ" dirty="0"/>
            <a:t>(příkaz plátce)</a:t>
          </a:r>
        </a:p>
      </dgm:t>
    </dgm:pt>
    <dgm:pt modelId="{D4221EBA-E983-46BC-A183-1F652ABE8989}" type="parTrans" cxnId="{5DAF679C-6D2F-41A2-94C0-95439E3CE733}">
      <dgm:prSet/>
      <dgm:spPr/>
      <dgm:t>
        <a:bodyPr/>
        <a:lstStyle/>
        <a:p>
          <a:endParaRPr lang="cs-CZ"/>
        </a:p>
      </dgm:t>
    </dgm:pt>
    <dgm:pt modelId="{29F11FC9-D8A7-45DF-A48D-2DE476C502A0}" type="sibTrans" cxnId="{5DAF679C-6D2F-41A2-94C0-95439E3CE733}">
      <dgm:prSet/>
      <dgm:spPr/>
      <dgm:t>
        <a:bodyPr/>
        <a:lstStyle/>
        <a:p>
          <a:endParaRPr lang="cs-CZ"/>
        </a:p>
      </dgm:t>
    </dgm:pt>
    <dgm:pt modelId="{BCAFE1DC-01B0-4575-A784-6B362489A977}">
      <dgm:prSet phldrT="[Text]"/>
      <dgm:spPr/>
      <dgm:t>
        <a:bodyPr/>
        <a:lstStyle/>
        <a:p>
          <a:r>
            <a:rPr lang="cs-CZ" dirty="0"/>
            <a:t>inkaso </a:t>
          </a:r>
        </a:p>
        <a:p>
          <a:r>
            <a:rPr lang="cs-CZ" dirty="0"/>
            <a:t>(příkaz příjemce)</a:t>
          </a:r>
        </a:p>
      </dgm:t>
    </dgm:pt>
    <dgm:pt modelId="{F4DE5D03-0CCB-4218-AEA8-A48A71B9CF03}" type="parTrans" cxnId="{E43C590B-7A53-47F6-B85C-7E79CECBD26B}">
      <dgm:prSet/>
      <dgm:spPr/>
      <dgm:t>
        <a:bodyPr/>
        <a:lstStyle/>
        <a:p>
          <a:endParaRPr lang="cs-CZ"/>
        </a:p>
      </dgm:t>
    </dgm:pt>
    <dgm:pt modelId="{4FC67233-7A9E-49BB-A80C-D51C6D4DB49E}" type="sibTrans" cxnId="{E43C590B-7A53-47F6-B85C-7E79CECBD26B}">
      <dgm:prSet/>
      <dgm:spPr/>
      <dgm:t>
        <a:bodyPr/>
        <a:lstStyle/>
        <a:p>
          <a:endParaRPr lang="cs-CZ"/>
        </a:p>
      </dgm:t>
    </dgm:pt>
    <dgm:pt modelId="{CE8DF638-32EF-46F5-9D94-EE9E366E8BD4}">
      <dgm:prSet phldrT="[Text]"/>
      <dgm:spPr/>
      <dgm:t>
        <a:bodyPr/>
        <a:lstStyle/>
        <a:p>
          <a:r>
            <a:rPr lang="cs-CZ" dirty="0"/>
            <a:t>karetní transakce (příkaz plátce prostřednictvím příjemce)</a:t>
          </a:r>
        </a:p>
      </dgm:t>
    </dgm:pt>
    <dgm:pt modelId="{EB28E0B5-4677-444D-A054-20BF21342FB2}" type="parTrans" cxnId="{42DB4487-9503-4EBC-B0DD-63BFEFC11C7F}">
      <dgm:prSet/>
      <dgm:spPr/>
      <dgm:t>
        <a:bodyPr/>
        <a:lstStyle/>
        <a:p>
          <a:endParaRPr lang="cs-CZ"/>
        </a:p>
      </dgm:t>
    </dgm:pt>
    <dgm:pt modelId="{90A325B9-D58B-4A91-AC51-CDFD7D886A5B}" type="sibTrans" cxnId="{42DB4487-9503-4EBC-B0DD-63BFEFC11C7F}">
      <dgm:prSet/>
      <dgm:spPr/>
      <dgm:t>
        <a:bodyPr/>
        <a:lstStyle/>
        <a:p>
          <a:endParaRPr lang="cs-CZ"/>
        </a:p>
      </dgm:t>
    </dgm:pt>
    <dgm:pt modelId="{02D74F16-E53B-4075-AC65-D067392006CE}" type="pres">
      <dgm:prSet presAssocID="{EAC14FE6-598F-488C-A806-EB8B2065AE0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6D6D39-0807-44F6-86DB-FADAE01C4FF7}" type="pres">
      <dgm:prSet presAssocID="{1C383564-2699-4641-955A-228A0E67FD89}" presName="hierRoot1" presStyleCnt="0">
        <dgm:presLayoutVars>
          <dgm:hierBranch val="init"/>
        </dgm:presLayoutVars>
      </dgm:prSet>
      <dgm:spPr/>
    </dgm:pt>
    <dgm:pt modelId="{5A9CC57F-8643-4803-BF34-CD8F67097EED}" type="pres">
      <dgm:prSet presAssocID="{1C383564-2699-4641-955A-228A0E67FD89}" presName="rootComposite1" presStyleCnt="0"/>
      <dgm:spPr/>
    </dgm:pt>
    <dgm:pt modelId="{F46DD1DA-2FA0-4229-A653-0D7E3B313BC2}" type="pres">
      <dgm:prSet presAssocID="{1C383564-2699-4641-955A-228A0E67FD89}" presName="rootText1" presStyleLbl="node0" presStyleIdx="0" presStyleCnt="1">
        <dgm:presLayoutVars>
          <dgm:chPref val="3"/>
        </dgm:presLayoutVars>
      </dgm:prSet>
      <dgm:spPr/>
    </dgm:pt>
    <dgm:pt modelId="{1F133DFB-9D53-437D-B803-34D00E28AE04}" type="pres">
      <dgm:prSet presAssocID="{1C383564-2699-4641-955A-228A0E67FD89}" presName="rootConnector1" presStyleLbl="node1" presStyleIdx="0" presStyleCnt="0"/>
      <dgm:spPr/>
    </dgm:pt>
    <dgm:pt modelId="{72FB507C-74CC-44C5-8129-419B076597A8}" type="pres">
      <dgm:prSet presAssocID="{1C383564-2699-4641-955A-228A0E67FD89}" presName="hierChild2" presStyleCnt="0"/>
      <dgm:spPr/>
    </dgm:pt>
    <dgm:pt modelId="{467FA4B3-185B-4CEE-98DA-83AB044B1F3A}" type="pres">
      <dgm:prSet presAssocID="{19B7A785-CDC7-4ED8-8998-69399547A587}" presName="Name37" presStyleLbl="parChTrans1D2" presStyleIdx="0" presStyleCnt="3"/>
      <dgm:spPr/>
    </dgm:pt>
    <dgm:pt modelId="{740EED15-CE7D-41A2-B44D-EA9D1C02C366}" type="pres">
      <dgm:prSet presAssocID="{A38C5CA5-9495-49E0-80D0-C3F46B4D3FE9}" presName="hierRoot2" presStyleCnt="0">
        <dgm:presLayoutVars>
          <dgm:hierBranch val="init"/>
        </dgm:presLayoutVars>
      </dgm:prSet>
      <dgm:spPr/>
    </dgm:pt>
    <dgm:pt modelId="{A9F022BE-EEDF-43E4-9650-81899FB69CAB}" type="pres">
      <dgm:prSet presAssocID="{A38C5CA5-9495-49E0-80D0-C3F46B4D3FE9}" presName="rootComposite" presStyleCnt="0"/>
      <dgm:spPr/>
    </dgm:pt>
    <dgm:pt modelId="{BA4482FD-8FE5-48FC-A9D4-4638A95371B2}" type="pres">
      <dgm:prSet presAssocID="{A38C5CA5-9495-49E0-80D0-C3F46B4D3FE9}" presName="rootText" presStyleLbl="node2" presStyleIdx="0" presStyleCnt="3">
        <dgm:presLayoutVars>
          <dgm:chPref val="3"/>
        </dgm:presLayoutVars>
      </dgm:prSet>
      <dgm:spPr/>
    </dgm:pt>
    <dgm:pt modelId="{21159044-2B54-41FB-90BA-E7C097F7A228}" type="pres">
      <dgm:prSet presAssocID="{A38C5CA5-9495-49E0-80D0-C3F46B4D3FE9}" presName="rootConnector" presStyleLbl="node2" presStyleIdx="0" presStyleCnt="3"/>
      <dgm:spPr/>
    </dgm:pt>
    <dgm:pt modelId="{0F7A586E-3ED2-4D22-8E71-C73697992D19}" type="pres">
      <dgm:prSet presAssocID="{A38C5CA5-9495-49E0-80D0-C3F46B4D3FE9}" presName="hierChild4" presStyleCnt="0"/>
      <dgm:spPr/>
    </dgm:pt>
    <dgm:pt modelId="{66F59156-CCF6-4C60-92B3-FC11B6B4DD87}" type="pres">
      <dgm:prSet presAssocID="{D4221EBA-E983-46BC-A183-1F652ABE8989}" presName="Name37" presStyleLbl="parChTrans1D3" presStyleIdx="0" presStyleCnt="3"/>
      <dgm:spPr/>
    </dgm:pt>
    <dgm:pt modelId="{C182B215-93DB-4C02-9CAE-5480E99C82A9}" type="pres">
      <dgm:prSet presAssocID="{E4E5DE90-E7A9-4426-AFC9-F03D07B7FF6C}" presName="hierRoot2" presStyleCnt="0">
        <dgm:presLayoutVars>
          <dgm:hierBranch val="init"/>
        </dgm:presLayoutVars>
      </dgm:prSet>
      <dgm:spPr/>
    </dgm:pt>
    <dgm:pt modelId="{8864EFDF-8C08-4C81-8F25-86D38C7A7EF0}" type="pres">
      <dgm:prSet presAssocID="{E4E5DE90-E7A9-4426-AFC9-F03D07B7FF6C}" presName="rootComposite" presStyleCnt="0"/>
      <dgm:spPr/>
    </dgm:pt>
    <dgm:pt modelId="{49D228D4-1096-40F3-8E9D-5D7A970BF069}" type="pres">
      <dgm:prSet presAssocID="{E4E5DE90-E7A9-4426-AFC9-F03D07B7FF6C}" presName="rootText" presStyleLbl="node3" presStyleIdx="0" presStyleCnt="3">
        <dgm:presLayoutVars>
          <dgm:chPref val="3"/>
        </dgm:presLayoutVars>
      </dgm:prSet>
      <dgm:spPr/>
    </dgm:pt>
    <dgm:pt modelId="{87724C08-37E7-45E0-84E2-89CFFB12DD1A}" type="pres">
      <dgm:prSet presAssocID="{E4E5DE90-E7A9-4426-AFC9-F03D07B7FF6C}" presName="rootConnector" presStyleLbl="node3" presStyleIdx="0" presStyleCnt="3"/>
      <dgm:spPr/>
    </dgm:pt>
    <dgm:pt modelId="{2C4E5BED-2E46-452E-B2C9-489ED7BFC86E}" type="pres">
      <dgm:prSet presAssocID="{E4E5DE90-E7A9-4426-AFC9-F03D07B7FF6C}" presName="hierChild4" presStyleCnt="0"/>
      <dgm:spPr/>
    </dgm:pt>
    <dgm:pt modelId="{6F5BFA60-9EFE-4672-87B5-1EA160584EA6}" type="pres">
      <dgm:prSet presAssocID="{E4E5DE90-E7A9-4426-AFC9-F03D07B7FF6C}" presName="hierChild5" presStyleCnt="0"/>
      <dgm:spPr/>
    </dgm:pt>
    <dgm:pt modelId="{DA46FF52-643F-4369-937D-FFF1FF22DBAD}" type="pres">
      <dgm:prSet presAssocID="{F4DE5D03-0CCB-4218-AEA8-A48A71B9CF03}" presName="Name37" presStyleLbl="parChTrans1D3" presStyleIdx="1" presStyleCnt="3"/>
      <dgm:spPr/>
    </dgm:pt>
    <dgm:pt modelId="{63BEA5FE-506F-4981-A521-021C1FC601EA}" type="pres">
      <dgm:prSet presAssocID="{BCAFE1DC-01B0-4575-A784-6B362489A977}" presName="hierRoot2" presStyleCnt="0">
        <dgm:presLayoutVars>
          <dgm:hierBranch val="init"/>
        </dgm:presLayoutVars>
      </dgm:prSet>
      <dgm:spPr/>
    </dgm:pt>
    <dgm:pt modelId="{4E03FC6B-8F28-43B7-B373-8EEEB16B7FB6}" type="pres">
      <dgm:prSet presAssocID="{BCAFE1DC-01B0-4575-A784-6B362489A977}" presName="rootComposite" presStyleCnt="0"/>
      <dgm:spPr/>
    </dgm:pt>
    <dgm:pt modelId="{06FD9492-107F-46E1-9131-3EF6FE24679B}" type="pres">
      <dgm:prSet presAssocID="{BCAFE1DC-01B0-4575-A784-6B362489A977}" presName="rootText" presStyleLbl="node3" presStyleIdx="1" presStyleCnt="3">
        <dgm:presLayoutVars>
          <dgm:chPref val="3"/>
        </dgm:presLayoutVars>
      </dgm:prSet>
      <dgm:spPr/>
    </dgm:pt>
    <dgm:pt modelId="{0E925790-08D2-46E8-9896-00A6ACA55474}" type="pres">
      <dgm:prSet presAssocID="{BCAFE1DC-01B0-4575-A784-6B362489A977}" presName="rootConnector" presStyleLbl="node3" presStyleIdx="1" presStyleCnt="3"/>
      <dgm:spPr/>
    </dgm:pt>
    <dgm:pt modelId="{599D3E54-5E00-4F91-8373-EA0834230450}" type="pres">
      <dgm:prSet presAssocID="{BCAFE1DC-01B0-4575-A784-6B362489A977}" presName="hierChild4" presStyleCnt="0"/>
      <dgm:spPr/>
    </dgm:pt>
    <dgm:pt modelId="{AB647D3A-F036-4C34-BB60-06D770BD5575}" type="pres">
      <dgm:prSet presAssocID="{BCAFE1DC-01B0-4575-A784-6B362489A977}" presName="hierChild5" presStyleCnt="0"/>
      <dgm:spPr/>
    </dgm:pt>
    <dgm:pt modelId="{520D5697-8995-4D79-9738-B4528170909F}" type="pres">
      <dgm:prSet presAssocID="{EB28E0B5-4677-444D-A054-20BF21342FB2}" presName="Name37" presStyleLbl="parChTrans1D3" presStyleIdx="2" presStyleCnt="3"/>
      <dgm:spPr/>
    </dgm:pt>
    <dgm:pt modelId="{BDFBDF8F-6A5D-4262-AEB8-67A23E4C2897}" type="pres">
      <dgm:prSet presAssocID="{CE8DF638-32EF-46F5-9D94-EE9E366E8BD4}" presName="hierRoot2" presStyleCnt="0">
        <dgm:presLayoutVars>
          <dgm:hierBranch val="init"/>
        </dgm:presLayoutVars>
      </dgm:prSet>
      <dgm:spPr/>
    </dgm:pt>
    <dgm:pt modelId="{6C362EFC-CBE1-4421-8E4D-B25B96716B98}" type="pres">
      <dgm:prSet presAssocID="{CE8DF638-32EF-46F5-9D94-EE9E366E8BD4}" presName="rootComposite" presStyleCnt="0"/>
      <dgm:spPr/>
    </dgm:pt>
    <dgm:pt modelId="{6F847644-5401-4458-B2B9-33AA353A3F8F}" type="pres">
      <dgm:prSet presAssocID="{CE8DF638-32EF-46F5-9D94-EE9E366E8BD4}" presName="rootText" presStyleLbl="node3" presStyleIdx="2" presStyleCnt="3">
        <dgm:presLayoutVars>
          <dgm:chPref val="3"/>
        </dgm:presLayoutVars>
      </dgm:prSet>
      <dgm:spPr/>
    </dgm:pt>
    <dgm:pt modelId="{641D3BB2-4071-417B-8756-D949F8ECDFF4}" type="pres">
      <dgm:prSet presAssocID="{CE8DF638-32EF-46F5-9D94-EE9E366E8BD4}" presName="rootConnector" presStyleLbl="node3" presStyleIdx="2" presStyleCnt="3"/>
      <dgm:spPr/>
    </dgm:pt>
    <dgm:pt modelId="{9F8842FC-D5B4-4384-923A-1ACE520E1132}" type="pres">
      <dgm:prSet presAssocID="{CE8DF638-32EF-46F5-9D94-EE9E366E8BD4}" presName="hierChild4" presStyleCnt="0"/>
      <dgm:spPr/>
    </dgm:pt>
    <dgm:pt modelId="{5D0FF859-79E3-4E2B-9BAA-F79FBB5DC4CF}" type="pres">
      <dgm:prSet presAssocID="{CE8DF638-32EF-46F5-9D94-EE9E366E8BD4}" presName="hierChild5" presStyleCnt="0"/>
      <dgm:spPr/>
    </dgm:pt>
    <dgm:pt modelId="{786ACA55-1855-4534-85EF-B654714F9B7F}" type="pres">
      <dgm:prSet presAssocID="{A38C5CA5-9495-49E0-80D0-C3F46B4D3FE9}" presName="hierChild5" presStyleCnt="0"/>
      <dgm:spPr/>
    </dgm:pt>
    <dgm:pt modelId="{9A7158EC-56AC-4224-B6D4-9AF6DE31C8DC}" type="pres">
      <dgm:prSet presAssocID="{B956166B-D186-47BE-BA7A-FED28E26BCDA}" presName="Name37" presStyleLbl="parChTrans1D2" presStyleIdx="1" presStyleCnt="3"/>
      <dgm:spPr/>
    </dgm:pt>
    <dgm:pt modelId="{E10A3092-4C85-4822-910C-D4AEFDCEC20D}" type="pres">
      <dgm:prSet presAssocID="{3A17D1E6-A360-4283-803F-012BA9CD143F}" presName="hierRoot2" presStyleCnt="0">
        <dgm:presLayoutVars>
          <dgm:hierBranch val="init"/>
        </dgm:presLayoutVars>
      </dgm:prSet>
      <dgm:spPr/>
    </dgm:pt>
    <dgm:pt modelId="{00BDDB12-028D-44E4-A656-B7063C53C6D6}" type="pres">
      <dgm:prSet presAssocID="{3A17D1E6-A360-4283-803F-012BA9CD143F}" presName="rootComposite" presStyleCnt="0"/>
      <dgm:spPr/>
    </dgm:pt>
    <dgm:pt modelId="{45970579-401A-4862-891C-8DB9D233E0CF}" type="pres">
      <dgm:prSet presAssocID="{3A17D1E6-A360-4283-803F-012BA9CD143F}" presName="rootText" presStyleLbl="node2" presStyleIdx="1" presStyleCnt="3">
        <dgm:presLayoutVars>
          <dgm:chPref val="3"/>
        </dgm:presLayoutVars>
      </dgm:prSet>
      <dgm:spPr/>
    </dgm:pt>
    <dgm:pt modelId="{DF926C1B-DF45-4417-B052-DBED5EC4269D}" type="pres">
      <dgm:prSet presAssocID="{3A17D1E6-A360-4283-803F-012BA9CD143F}" presName="rootConnector" presStyleLbl="node2" presStyleIdx="1" presStyleCnt="3"/>
      <dgm:spPr/>
    </dgm:pt>
    <dgm:pt modelId="{3EE067DC-0DF0-4E8C-9FEB-F37A4C427AA9}" type="pres">
      <dgm:prSet presAssocID="{3A17D1E6-A360-4283-803F-012BA9CD143F}" presName="hierChild4" presStyleCnt="0"/>
      <dgm:spPr/>
    </dgm:pt>
    <dgm:pt modelId="{8CA2242C-BB6B-4BFF-89C6-CB95A848E2B3}" type="pres">
      <dgm:prSet presAssocID="{3A17D1E6-A360-4283-803F-012BA9CD143F}" presName="hierChild5" presStyleCnt="0"/>
      <dgm:spPr/>
    </dgm:pt>
    <dgm:pt modelId="{4C320A69-B539-4619-B1EF-5445CBEFAF45}" type="pres">
      <dgm:prSet presAssocID="{D8676433-26D7-4187-8601-EC46408C94B3}" presName="Name37" presStyleLbl="parChTrans1D2" presStyleIdx="2" presStyleCnt="3"/>
      <dgm:spPr/>
    </dgm:pt>
    <dgm:pt modelId="{3D810A15-B2B1-47E4-8CF8-9786DFA5963D}" type="pres">
      <dgm:prSet presAssocID="{07E62B6C-DE5F-471C-9DEA-C4682C58AE52}" presName="hierRoot2" presStyleCnt="0">
        <dgm:presLayoutVars>
          <dgm:hierBranch val="init"/>
        </dgm:presLayoutVars>
      </dgm:prSet>
      <dgm:spPr/>
    </dgm:pt>
    <dgm:pt modelId="{B2EEA1FB-6F80-4709-B8FB-55A897E0E5C6}" type="pres">
      <dgm:prSet presAssocID="{07E62B6C-DE5F-471C-9DEA-C4682C58AE52}" presName="rootComposite" presStyleCnt="0"/>
      <dgm:spPr/>
    </dgm:pt>
    <dgm:pt modelId="{3F8CAE1F-FA2E-49C0-BC96-8D3C15C5771D}" type="pres">
      <dgm:prSet presAssocID="{07E62B6C-DE5F-471C-9DEA-C4682C58AE52}" presName="rootText" presStyleLbl="node2" presStyleIdx="2" presStyleCnt="3">
        <dgm:presLayoutVars>
          <dgm:chPref val="3"/>
        </dgm:presLayoutVars>
      </dgm:prSet>
      <dgm:spPr/>
    </dgm:pt>
    <dgm:pt modelId="{E2F9BD5D-ABE9-4C52-8F17-D058286442B2}" type="pres">
      <dgm:prSet presAssocID="{07E62B6C-DE5F-471C-9DEA-C4682C58AE52}" presName="rootConnector" presStyleLbl="node2" presStyleIdx="2" presStyleCnt="3"/>
      <dgm:spPr/>
    </dgm:pt>
    <dgm:pt modelId="{86A2F67D-DAEC-452D-9DFF-0C772D3E8607}" type="pres">
      <dgm:prSet presAssocID="{07E62B6C-DE5F-471C-9DEA-C4682C58AE52}" presName="hierChild4" presStyleCnt="0"/>
      <dgm:spPr/>
    </dgm:pt>
    <dgm:pt modelId="{D14E8E1E-2D96-4DE2-9CBA-200DCD3BFD68}" type="pres">
      <dgm:prSet presAssocID="{07E62B6C-DE5F-471C-9DEA-C4682C58AE52}" presName="hierChild5" presStyleCnt="0"/>
      <dgm:spPr/>
    </dgm:pt>
    <dgm:pt modelId="{07EABD33-BE0A-4B7E-A1A8-514025C553E2}" type="pres">
      <dgm:prSet presAssocID="{1C383564-2699-4641-955A-228A0E67FD89}" presName="hierChild3" presStyleCnt="0"/>
      <dgm:spPr/>
    </dgm:pt>
  </dgm:ptLst>
  <dgm:cxnLst>
    <dgm:cxn modelId="{21B90D05-8C4B-4BD9-B83F-C8D5CFB5F10D}" type="presOf" srcId="{E4E5DE90-E7A9-4426-AFC9-F03D07B7FF6C}" destId="{87724C08-37E7-45E0-84E2-89CFFB12DD1A}" srcOrd="1" destOrd="0" presId="urn:microsoft.com/office/officeart/2005/8/layout/orgChart1"/>
    <dgm:cxn modelId="{E43C590B-7A53-47F6-B85C-7E79CECBD26B}" srcId="{A38C5CA5-9495-49E0-80D0-C3F46B4D3FE9}" destId="{BCAFE1DC-01B0-4575-A784-6B362489A977}" srcOrd="1" destOrd="0" parTransId="{F4DE5D03-0CCB-4218-AEA8-A48A71B9CF03}" sibTransId="{4FC67233-7A9E-49BB-A80C-D51C6D4DB49E}"/>
    <dgm:cxn modelId="{966C6F0E-5049-4ED5-AC49-69D4CA5386DF}" type="presOf" srcId="{E4E5DE90-E7A9-4426-AFC9-F03D07B7FF6C}" destId="{49D228D4-1096-40F3-8E9D-5D7A970BF069}" srcOrd="0" destOrd="0" presId="urn:microsoft.com/office/officeart/2005/8/layout/orgChart1"/>
    <dgm:cxn modelId="{1C2C1D23-2D75-4C94-9E0F-6875BE8A855F}" type="presOf" srcId="{D4221EBA-E983-46BC-A183-1F652ABE8989}" destId="{66F59156-CCF6-4C60-92B3-FC11B6B4DD87}" srcOrd="0" destOrd="0" presId="urn:microsoft.com/office/officeart/2005/8/layout/orgChart1"/>
    <dgm:cxn modelId="{175E9B2E-2293-4E30-9850-D2173D146F05}" type="presOf" srcId="{07E62B6C-DE5F-471C-9DEA-C4682C58AE52}" destId="{3F8CAE1F-FA2E-49C0-BC96-8D3C15C5771D}" srcOrd="0" destOrd="0" presId="urn:microsoft.com/office/officeart/2005/8/layout/orgChart1"/>
    <dgm:cxn modelId="{B1E4E230-172F-493E-B534-A58E13AFC239}" type="presOf" srcId="{D8676433-26D7-4187-8601-EC46408C94B3}" destId="{4C320A69-B539-4619-B1EF-5445CBEFAF45}" srcOrd="0" destOrd="0" presId="urn:microsoft.com/office/officeart/2005/8/layout/orgChart1"/>
    <dgm:cxn modelId="{7AE35143-B63C-4F7C-81EF-0FA9389A468C}" type="presOf" srcId="{EAC14FE6-598F-488C-A806-EB8B2065AE0D}" destId="{02D74F16-E53B-4075-AC65-D067392006CE}" srcOrd="0" destOrd="0" presId="urn:microsoft.com/office/officeart/2005/8/layout/orgChart1"/>
    <dgm:cxn modelId="{19C5C468-7735-4240-B82D-B99759399E85}" srcId="{1C383564-2699-4641-955A-228A0E67FD89}" destId="{3A17D1E6-A360-4283-803F-012BA9CD143F}" srcOrd="1" destOrd="0" parTransId="{B956166B-D186-47BE-BA7A-FED28E26BCDA}" sibTransId="{D60BBE62-7CE3-463B-9EEF-CC1D7DCD08C6}"/>
    <dgm:cxn modelId="{EC890F4A-1153-44FA-99F3-9492FB6903D0}" type="presOf" srcId="{3A17D1E6-A360-4283-803F-012BA9CD143F}" destId="{DF926C1B-DF45-4417-B052-DBED5EC4269D}" srcOrd="1" destOrd="0" presId="urn:microsoft.com/office/officeart/2005/8/layout/orgChart1"/>
    <dgm:cxn modelId="{D22B346B-B01E-40A3-A36A-4BE3015DF7BB}" type="presOf" srcId="{EB28E0B5-4677-444D-A054-20BF21342FB2}" destId="{520D5697-8995-4D79-9738-B4528170909F}" srcOrd="0" destOrd="0" presId="urn:microsoft.com/office/officeart/2005/8/layout/orgChart1"/>
    <dgm:cxn modelId="{7CF60B4E-98EC-47E2-996D-1FFB34516FCB}" type="presOf" srcId="{BCAFE1DC-01B0-4575-A784-6B362489A977}" destId="{0E925790-08D2-46E8-9896-00A6ACA55474}" srcOrd="1" destOrd="0" presId="urn:microsoft.com/office/officeart/2005/8/layout/orgChart1"/>
    <dgm:cxn modelId="{2AE6BA79-30BB-4BBC-84E6-ED02B524EA39}" type="presOf" srcId="{BCAFE1DC-01B0-4575-A784-6B362489A977}" destId="{06FD9492-107F-46E1-9131-3EF6FE24679B}" srcOrd="0" destOrd="0" presId="urn:microsoft.com/office/officeart/2005/8/layout/orgChart1"/>
    <dgm:cxn modelId="{127D817E-E356-4643-8953-E4D344FA7044}" type="presOf" srcId="{A38C5CA5-9495-49E0-80D0-C3F46B4D3FE9}" destId="{BA4482FD-8FE5-48FC-A9D4-4638A95371B2}" srcOrd="0" destOrd="0" presId="urn:microsoft.com/office/officeart/2005/8/layout/orgChart1"/>
    <dgm:cxn modelId="{51B5E786-2586-4EDA-BA98-1AE2B7F36605}" type="presOf" srcId="{CE8DF638-32EF-46F5-9D94-EE9E366E8BD4}" destId="{6F847644-5401-4458-B2B9-33AA353A3F8F}" srcOrd="0" destOrd="0" presId="urn:microsoft.com/office/officeart/2005/8/layout/orgChart1"/>
    <dgm:cxn modelId="{42DB4487-9503-4EBC-B0DD-63BFEFC11C7F}" srcId="{A38C5CA5-9495-49E0-80D0-C3F46B4D3FE9}" destId="{CE8DF638-32EF-46F5-9D94-EE9E366E8BD4}" srcOrd="2" destOrd="0" parTransId="{EB28E0B5-4677-444D-A054-20BF21342FB2}" sibTransId="{90A325B9-D58B-4A91-AC51-CDFD7D886A5B}"/>
    <dgm:cxn modelId="{0B75B988-F926-4B32-ADD2-4187929FE928}" type="presOf" srcId="{19B7A785-CDC7-4ED8-8998-69399547A587}" destId="{467FA4B3-185B-4CEE-98DA-83AB044B1F3A}" srcOrd="0" destOrd="0" presId="urn:microsoft.com/office/officeart/2005/8/layout/orgChart1"/>
    <dgm:cxn modelId="{CC06068F-0338-4F05-A1E5-ADCBBBD1CD35}" type="presOf" srcId="{1C383564-2699-4641-955A-228A0E67FD89}" destId="{1F133DFB-9D53-437D-B803-34D00E28AE04}" srcOrd="1" destOrd="0" presId="urn:microsoft.com/office/officeart/2005/8/layout/orgChart1"/>
    <dgm:cxn modelId="{DC999699-01DE-42E0-84DF-71714DA740D8}" srcId="{1C383564-2699-4641-955A-228A0E67FD89}" destId="{A38C5CA5-9495-49E0-80D0-C3F46B4D3FE9}" srcOrd="0" destOrd="0" parTransId="{19B7A785-CDC7-4ED8-8998-69399547A587}" sibTransId="{2813EA8A-9EC7-4540-8AB5-0C1156259818}"/>
    <dgm:cxn modelId="{5DAF679C-6D2F-41A2-94C0-95439E3CE733}" srcId="{A38C5CA5-9495-49E0-80D0-C3F46B4D3FE9}" destId="{E4E5DE90-E7A9-4426-AFC9-F03D07B7FF6C}" srcOrd="0" destOrd="0" parTransId="{D4221EBA-E983-46BC-A183-1F652ABE8989}" sibTransId="{29F11FC9-D8A7-45DF-A48D-2DE476C502A0}"/>
    <dgm:cxn modelId="{3BD829A4-7D8D-4019-B3B5-2B692CB19E7A}" type="presOf" srcId="{07E62B6C-DE5F-471C-9DEA-C4682C58AE52}" destId="{E2F9BD5D-ABE9-4C52-8F17-D058286442B2}" srcOrd="1" destOrd="0" presId="urn:microsoft.com/office/officeart/2005/8/layout/orgChart1"/>
    <dgm:cxn modelId="{046A7CA4-2A11-43E6-A808-35A665B1731C}" srcId="{EAC14FE6-598F-488C-A806-EB8B2065AE0D}" destId="{1C383564-2699-4641-955A-228A0E67FD89}" srcOrd="0" destOrd="0" parTransId="{7A5630F1-D0BE-40C2-B898-AF365FBFB9B1}" sibTransId="{DED1F12F-F741-4776-891F-F6331BBB7EDF}"/>
    <dgm:cxn modelId="{684C56A5-1536-48F1-A2F1-833CCA5D0168}" type="presOf" srcId="{CE8DF638-32EF-46F5-9D94-EE9E366E8BD4}" destId="{641D3BB2-4071-417B-8756-D949F8ECDFF4}" srcOrd="1" destOrd="0" presId="urn:microsoft.com/office/officeart/2005/8/layout/orgChart1"/>
    <dgm:cxn modelId="{745AD2B6-4C06-4DE6-B676-22E3DADE3209}" type="presOf" srcId="{1C383564-2699-4641-955A-228A0E67FD89}" destId="{F46DD1DA-2FA0-4229-A653-0D7E3B313BC2}" srcOrd="0" destOrd="0" presId="urn:microsoft.com/office/officeart/2005/8/layout/orgChart1"/>
    <dgm:cxn modelId="{EADB0EC5-897F-4D8C-8BB8-A5248CDED346}" type="presOf" srcId="{F4DE5D03-0CCB-4218-AEA8-A48A71B9CF03}" destId="{DA46FF52-643F-4369-937D-FFF1FF22DBAD}" srcOrd="0" destOrd="0" presId="urn:microsoft.com/office/officeart/2005/8/layout/orgChart1"/>
    <dgm:cxn modelId="{6E8742C8-543E-4721-9FF0-EAEFD99FFEEA}" type="presOf" srcId="{3A17D1E6-A360-4283-803F-012BA9CD143F}" destId="{45970579-401A-4862-891C-8DB9D233E0CF}" srcOrd="0" destOrd="0" presId="urn:microsoft.com/office/officeart/2005/8/layout/orgChart1"/>
    <dgm:cxn modelId="{561544CB-680C-4776-A6AF-9D46027A7BF3}" type="presOf" srcId="{B956166B-D186-47BE-BA7A-FED28E26BCDA}" destId="{9A7158EC-56AC-4224-B6D4-9AF6DE31C8DC}" srcOrd="0" destOrd="0" presId="urn:microsoft.com/office/officeart/2005/8/layout/orgChart1"/>
    <dgm:cxn modelId="{FCD070CF-74DC-45EB-AC5B-42783DEAE0EB}" srcId="{1C383564-2699-4641-955A-228A0E67FD89}" destId="{07E62B6C-DE5F-471C-9DEA-C4682C58AE52}" srcOrd="2" destOrd="0" parTransId="{D8676433-26D7-4187-8601-EC46408C94B3}" sibTransId="{943C7FBD-C555-40DC-B471-F5CC42CE7E06}"/>
    <dgm:cxn modelId="{87613FFB-674B-4C79-B62D-4C4884DC1836}" type="presOf" srcId="{A38C5CA5-9495-49E0-80D0-C3F46B4D3FE9}" destId="{21159044-2B54-41FB-90BA-E7C097F7A228}" srcOrd="1" destOrd="0" presId="urn:microsoft.com/office/officeart/2005/8/layout/orgChart1"/>
    <dgm:cxn modelId="{5C38F181-9955-4889-BCB4-5F2D10B747BD}" type="presParOf" srcId="{02D74F16-E53B-4075-AC65-D067392006CE}" destId="{2D6D6D39-0807-44F6-86DB-FADAE01C4FF7}" srcOrd="0" destOrd="0" presId="urn:microsoft.com/office/officeart/2005/8/layout/orgChart1"/>
    <dgm:cxn modelId="{8696662E-E33F-4998-8990-EDA15A3E5C53}" type="presParOf" srcId="{2D6D6D39-0807-44F6-86DB-FADAE01C4FF7}" destId="{5A9CC57F-8643-4803-BF34-CD8F67097EED}" srcOrd="0" destOrd="0" presId="urn:microsoft.com/office/officeart/2005/8/layout/orgChart1"/>
    <dgm:cxn modelId="{23B50A61-74EA-4132-B7B7-1B930AD34F62}" type="presParOf" srcId="{5A9CC57F-8643-4803-BF34-CD8F67097EED}" destId="{F46DD1DA-2FA0-4229-A653-0D7E3B313BC2}" srcOrd="0" destOrd="0" presId="urn:microsoft.com/office/officeart/2005/8/layout/orgChart1"/>
    <dgm:cxn modelId="{AD9DFAE6-CA84-4D11-877F-3FEBC0445192}" type="presParOf" srcId="{5A9CC57F-8643-4803-BF34-CD8F67097EED}" destId="{1F133DFB-9D53-437D-B803-34D00E28AE04}" srcOrd="1" destOrd="0" presId="urn:microsoft.com/office/officeart/2005/8/layout/orgChart1"/>
    <dgm:cxn modelId="{B80C2819-EC19-4D87-8FFE-D95F69E4662F}" type="presParOf" srcId="{2D6D6D39-0807-44F6-86DB-FADAE01C4FF7}" destId="{72FB507C-74CC-44C5-8129-419B076597A8}" srcOrd="1" destOrd="0" presId="urn:microsoft.com/office/officeart/2005/8/layout/orgChart1"/>
    <dgm:cxn modelId="{CC201017-400E-482C-8F14-00DB75BCC25A}" type="presParOf" srcId="{72FB507C-74CC-44C5-8129-419B076597A8}" destId="{467FA4B3-185B-4CEE-98DA-83AB044B1F3A}" srcOrd="0" destOrd="0" presId="urn:microsoft.com/office/officeart/2005/8/layout/orgChart1"/>
    <dgm:cxn modelId="{CCBC341C-23E5-4859-A26E-0AB077F5FDEE}" type="presParOf" srcId="{72FB507C-74CC-44C5-8129-419B076597A8}" destId="{740EED15-CE7D-41A2-B44D-EA9D1C02C366}" srcOrd="1" destOrd="0" presId="urn:microsoft.com/office/officeart/2005/8/layout/orgChart1"/>
    <dgm:cxn modelId="{DF27B60F-8B5B-4FF5-AF67-A81DE177835D}" type="presParOf" srcId="{740EED15-CE7D-41A2-B44D-EA9D1C02C366}" destId="{A9F022BE-EEDF-43E4-9650-81899FB69CAB}" srcOrd="0" destOrd="0" presId="urn:microsoft.com/office/officeart/2005/8/layout/orgChart1"/>
    <dgm:cxn modelId="{97C05655-CE6A-448D-8BBB-F08A4FA28D05}" type="presParOf" srcId="{A9F022BE-EEDF-43E4-9650-81899FB69CAB}" destId="{BA4482FD-8FE5-48FC-A9D4-4638A95371B2}" srcOrd="0" destOrd="0" presId="urn:microsoft.com/office/officeart/2005/8/layout/orgChart1"/>
    <dgm:cxn modelId="{0304736E-5A2A-4F12-B04A-85740F26DDC7}" type="presParOf" srcId="{A9F022BE-EEDF-43E4-9650-81899FB69CAB}" destId="{21159044-2B54-41FB-90BA-E7C097F7A228}" srcOrd="1" destOrd="0" presId="urn:microsoft.com/office/officeart/2005/8/layout/orgChart1"/>
    <dgm:cxn modelId="{5B9ABF37-C2A9-4039-8555-9A0C0CCBF1EB}" type="presParOf" srcId="{740EED15-CE7D-41A2-B44D-EA9D1C02C366}" destId="{0F7A586E-3ED2-4D22-8E71-C73697992D19}" srcOrd="1" destOrd="0" presId="urn:microsoft.com/office/officeart/2005/8/layout/orgChart1"/>
    <dgm:cxn modelId="{F401B833-5BC9-4C2B-9827-8CAA40726D8F}" type="presParOf" srcId="{0F7A586E-3ED2-4D22-8E71-C73697992D19}" destId="{66F59156-CCF6-4C60-92B3-FC11B6B4DD87}" srcOrd="0" destOrd="0" presId="urn:microsoft.com/office/officeart/2005/8/layout/orgChart1"/>
    <dgm:cxn modelId="{36EBF5CC-48AB-4290-9CB4-2F93955E910B}" type="presParOf" srcId="{0F7A586E-3ED2-4D22-8E71-C73697992D19}" destId="{C182B215-93DB-4C02-9CAE-5480E99C82A9}" srcOrd="1" destOrd="0" presId="urn:microsoft.com/office/officeart/2005/8/layout/orgChart1"/>
    <dgm:cxn modelId="{03E0709D-E707-4DCB-969C-22EB30C739EE}" type="presParOf" srcId="{C182B215-93DB-4C02-9CAE-5480E99C82A9}" destId="{8864EFDF-8C08-4C81-8F25-86D38C7A7EF0}" srcOrd="0" destOrd="0" presId="urn:microsoft.com/office/officeart/2005/8/layout/orgChart1"/>
    <dgm:cxn modelId="{0AA65FBF-023F-46B9-9DE8-3DE625C7CF0E}" type="presParOf" srcId="{8864EFDF-8C08-4C81-8F25-86D38C7A7EF0}" destId="{49D228D4-1096-40F3-8E9D-5D7A970BF069}" srcOrd="0" destOrd="0" presId="urn:microsoft.com/office/officeart/2005/8/layout/orgChart1"/>
    <dgm:cxn modelId="{7DDE4915-3F93-4432-A65E-69F3177547C2}" type="presParOf" srcId="{8864EFDF-8C08-4C81-8F25-86D38C7A7EF0}" destId="{87724C08-37E7-45E0-84E2-89CFFB12DD1A}" srcOrd="1" destOrd="0" presId="urn:microsoft.com/office/officeart/2005/8/layout/orgChart1"/>
    <dgm:cxn modelId="{84151213-57A0-4050-B04B-E96E23257CAC}" type="presParOf" srcId="{C182B215-93DB-4C02-9CAE-5480E99C82A9}" destId="{2C4E5BED-2E46-452E-B2C9-489ED7BFC86E}" srcOrd="1" destOrd="0" presId="urn:microsoft.com/office/officeart/2005/8/layout/orgChart1"/>
    <dgm:cxn modelId="{8D231B6F-C422-4A29-8FC3-309F71C9423F}" type="presParOf" srcId="{C182B215-93DB-4C02-9CAE-5480E99C82A9}" destId="{6F5BFA60-9EFE-4672-87B5-1EA160584EA6}" srcOrd="2" destOrd="0" presId="urn:microsoft.com/office/officeart/2005/8/layout/orgChart1"/>
    <dgm:cxn modelId="{7F7839F7-6E10-4E22-BA31-C9288AE4B300}" type="presParOf" srcId="{0F7A586E-3ED2-4D22-8E71-C73697992D19}" destId="{DA46FF52-643F-4369-937D-FFF1FF22DBAD}" srcOrd="2" destOrd="0" presId="urn:microsoft.com/office/officeart/2005/8/layout/orgChart1"/>
    <dgm:cxn modelId="{802A7545-DFD4-4045-84D3-75B3F41C647B}" type="presParOf" srcId="{0F7A586E-3ED2-4D22-8E71-C73697992D19}" destId="{63BEA5FE-506F-4981-A521-021C1FC601EA}" srcOrd="3" destOrd="0" presId="urn:microsoft.com/office/officeart/2005/8/layout/orgChart1"/>
    <dgm:cxn modelId="{1438F9CB-CCC6-48CF-BDD3-8D13EBCB9EE6}" type="presParOf" srcId="{63BEA5FE-506F-4981-A521-021C1FC601EA}" destId="{4E03FC6B-8F28-43B7-B373-8EEEB16B7FB6}" srcOrd="0" destOrd="0" presId="urn:microsoft.com/office/officeart/2005/8/layout/orgChart1"/>
    <dgm:cxn modelId="{5C1A396D-01EF-4D26-A978-01633575EC39}" type="presParOf" srcId="{4E03FC6B-8F28-43B7-B373-8EEEB16B7FB6}" destId="{06FD9492-107F-46E1-9131-3EF6FE24679B}" srcOrd="0" destOrd="0" presId="urn:microsoft.com/office/officeart/2005/8/layout/orgChart1"/>
    <dgm:cxn modelId="{63D71E00-8E81-4780-BCB3-1A2CF041EB5B}" type="presParOf" srcId="{4E03FC6B-8F28-43B7-B373-8EEEB16B7FB6}" destId="{0E925790-08D2-46E8-9896-00A6ACA55474}" srcOrd="1" destOrd="0" presId="urn:microsoft.com/office/officeart/2005/8/layout/orgChart1"/>
    <dgm:cxn modelId="{76B40FC8-3CDE-4437-867B-59BCE62596E7}" type="presParOf" srcId="{63BEA5FE-506F-4981-A521-021C1FC601EA}" destId="{599D3E54-5E00-4F91-8373-EA0834230450}" srcOrd="1" destOrd="0" presId="urn:microsoft.com/office/officeart/2005/8/layout/orgChart1"/>
    <dgm:cxn modelId="{B6AAD784-A158-44E3-9468-9296C76A043B}" type="presParOf" srcId="{63BEA5FE-506F-4981-A521-021C1FC601EA}" destId="{AB647D3A-F036-4C34-BB60-06D770BD5575}" srcOrd="2" destOrd="0" presId="urn:microsoft.com/office/officeart/2005/8/layout/orgChart1"/>
    <dgm:cxn modelId="{0804A453-8DD1-4C69-A682-F3D9AE0D0B4A}" type="presParOf" srcId="{0F7A586E-3ED2-4D22-8E71-C73697992D19}" destId="{520D5697-8995-4D79-9738-B4528170909F}" srcOrd="4" destOrd="0" presId="urn:microsoft.com/office/officeart/2005/8/layout/orgChart1"/>
    <dgm:cxn modelId="{D3ACD761-186F-4F94-9EAA-C120BF68A5CC}" type="presParOf" srcId="{0F7A586E-3ED2-4D22-8E71-C73697992D19}" destId="{BDFBDF8F-6A5D-4262-AEB8-67A23E4C2897}" srcOrd="5" destOrd="0" presId="urn:microsoft.com/office/officeart/2005/8/layout/orgChart1"/>
    <dgm:cxn modelId="{B53158EE-7E8E-4F5A-AB0D-ACB603E19CDD}" type="presParOf" srcId="{BDFBDF8F-6A5D-4262-AEB8-67A23E4C2897}" destId="{6C362EFC-CBE1-4421-8E4D-B25B96716B98}" srcOrd="0" destOrd="0" presId="urn:microsoft.com/office/officeart/2005/8/layout/orgChart1"/>
    <dgm:cxn modelId="{5495D096-D276-41A1-846E-9FD32BF458D1}" type="presParOf" srcId="{6C362EFC-CBE1-4421-8E4D-B25B96716B98}" destId="{6F847644-5401-4458-B2B9-33AA353A3F8F}" srcOrd="0" destOrd="0" presId="urn:microsoft.com/office/officeart/2005/8/layout/orgChart1"/>
    <dgm:cxn modelId="{60EF37F9-A622-411C-9CEC-4430DFD21C1F}" type="presParOf" srcId="{6C362EFC-CBE1-4421-8E4D-B25B96716B98}" destId="{641D3BB2-4071-417B-8756-D949F8ECDFF4}" srcOrd="1" destOrd="0" presId="urn:microsoft.com/office/officeart/2005/8/layout/orgChart1"/>
    <dgm:cxn modelId="{2D512981-B7B9-4C47-9FD9-EEEDEE262E47}" type="presParOf" srcId="{BDFBDF8F-6A5D-4262-AEB8-67A23E4C2897}" destId="{9F8842FC-D5B4-4384-923A-1ACE520E1132}" srcOrd="1" destOrd="0" presId="urn:microsoft.com/office/officeart/2005/8/layout/orgChart1"/>
    <dgm:cxn modelId="{7D7ED307-6CB1-483A-A150-125425B07A6F}" type="presParOf" srcId="{BDFBDF8F-6A5D-4262-AEB8-67A23E4C2897}" destId="{5D0FF859-79E3-4E2B-9BAA-F79FBB5DC4CF}" srcOrd="2" destOrd="0" presId="urn:microsoft.com/office/officeart/2005/8/layout/orgChart1"/>
    <dgm:cxn modelId="{7BD6950F-9529-4619-99DA-84099CF16F0D}" type="presParOf" srcId="{740EED15-CE7D-41A2-B44D-EA9D1C02C366}" destId="{786ACA55-1855-4534-85EF-B654714F9B7F}" srcOrd="2" destOrd="0" presId="urn:microsoft.com/office/officeart/2005/8/layout/orgChart1"/>
    <dgm:cxn modelId="{791D96E6-B2BA-4CAE-A67B-295CEDFA465A}" type="presParOf" srcId="{72FB507C-74CC-44C5-8129-419B076597A8}" destId="{9A7158EC-56AC-4224-B6D4-9AF6DE31C8DC}" srcOrd="2" destOrd="0" presId="urn:microsoft.com/office/officeart/2005/8/layout/orgChart1"/>
    <dgm:cxn modelId="{6AF5F817-BBA4-4050-81F1-8506BBA848F0}" type="presParOf" srcId="{72FB507C-74CC-44C5-8129-419B076597A8}" destId="{E10A3092-4C85-4822-910C-D4AEFDCEC20D}" srcOrd="3" destOrd="0" presId="urn:microsoft.com/office/officeart/2005/8/layout/orgChart1"/>
    <dgm:cxn modelId="{DA8504CA-6AE9-4E5B-868A-761FAEE5B496}" type="presParOf" srcId="{E10A3092-4C85-4822-910C-D4AEFDCEC20D}" destId="{00BDDB12-028D-44E4-A656-B7063C53C6D6}" srcOrd="0" destOrd="0" presId="urn:microsoft.com/office/officeart/2005/8/layout/orgChart1"/>
    <dgm:cxn modelId="{3DD8C8A1-7494-456B-92BB-6EA35D2AACE4}" type="presParOf" srcId="{00BDDB12-028D-44E4-A656-B7063C53C6D6}" destId="{45970579-401A-4862-891C-8DB9D233E0CF}" srcOrd="0" destOrd="0" presId="urn:microsoft.com/office/officeart/2005/8/layout/orgChart1"/>
    <dgm:cxn modelId="{E2C63F1E-FA47-4EBD-A993-547EA586C3D8}" type="presParOf" srcId="{00BDDB12-028D-44E4-A656-B7063C53C6D6}" destId="{DF926C1B-DF45-4417-B052-DBED5EC4269D}" srcOrd="1" destOrd="0" presId="urn:microsoft.com/office/officeart/2005/8/layout/orgChart1"/>
    <dgm:cxn modelId="{3E72889A-C3F3-44D8-94F8-F3689749D2B8}" type="presParOf" srcId="{E10A3092-4C85-4822-910C-D4AEFDCEC20D}" destId="{3EE067DC-0DF0-4E8C-9FEB-F37A4C427AA9}" srcOrd="1" destOrd="0" presId="urn:microsoft.com/office/officeart/2005/8/layout/orgChart1"/>
    <dgm:cxn modelId="{AFE417CA-5BA3-41B2-8E43-16677A7D795F}" type="presParOf" srcId="{E10A3092-4C85-4822-910C-D4AEFDCEC20D}" destId="{8CA2242C-BB6B-4BFF-89C6-CB95A848E2B3}" srcOrd="2" destOrd="0" presId="urn:microsoft.com/office/officeart/2005/8/layout/orgChart1"/>
    <dgm:cxn modelId="{8156B4B0-20FA-450E-BF8A-B4E432C8D6E6}" type="presParOf" srcId="{72FB507C-74CC-44C5-8129-419B076597A8}" destId="{4C320A69-B539-4619-B1EF-5445CBEFAF45}" srcOrd="4" destOrd="0" presId="urn:microsoft.com/office/officeart/2005/8/layout/orgChart1"/>
    <dgm:cxn modelId="{63AC524A-F624-4187-BA3B-2F8D1F8516C7}" type="presParOf" srcId="{72FB507C-74CC-44C5-8129-419B076597A8}" destId="{3D810A15-B2B1-47E4-8CF8-9786DFA5963D}" srcOrd="5" destOrd="0" presId="urn:microsoft.com/office/officeart/2005/8/layout/orgChart1"/>
    <dgm:cxn modelId="{AEF3F59C-9827-4561-B0D0-84FEAD79EFD7}" type="presParOf" srcId="{3D810A15-B2B1-47E4-8CF8-9786DFA5963D}" destId="{B2EEA1FB-6F80-4709-B8FB-55A897E0E5C6}" srcOrd="0" destOrd="0" presId="urn:microsoft.com/office/officeart/2005/8/layout/orgChart1"/>
    <dgm:cxn modelId="{4CD85048-3F04-4E7B-88DE-A4BF676D7820}" type="presParOf" srcId="{B2EEA1FB-6F80-4709-B8FB-55A897E0E5C6}" destId="{3F8CAE1F-FA2E-49C0-BC96-8D3C15C5771D}" srcOrd="0" destOrd="0" presId="urn:microsoft.com/office/officeart/2005/8/layout/orgChart1"/>
    <dgm:cxn modelId="{681E78F9-23B0-441C-BA19-8703C406C1D9}" type="presParOf" srcId="{B2EEA1FB-6F80-4709-B8FB-55A897E0E5C6}" destId="{E2F9BD5D-ABE9-4C52-8F17-D058286442B2}" srcOrd="1" destOrd="0" presId="urn:microsoft.com/office/officeart/2005/8/layout/orgChart1"/>
    <dgm:cxn modelId="{1B5CF6F4-3399-46AF-94AD-4785C9F4EE2E}" type="presParOf" srcId="{3D810A15-B2B1-47E4-8CF8-9786DFA5963D}" destId="{86A2F67D-DAEC-452D-9DFF-0C772D3E8607}" srcOrd="1" destOrd="0" presId="urn:microsoft.com/office/officeart/2005/8/layout/orgChart1"/>
    <dgm:cxn modelId="{82FBA90E-21A3-425C-AC0F-0D2761B1096E}" type="presParOf" srcId="{3D810A15-B2B1-47E4-8CF8-9786DFA5963D}" destId="{D14E8E1E-2D96-4DE2-9CBA-200DCD3BFD68}" srcOrd="2" destOrd="0" presId="urn:microsoft.com/office/officeart/2005/8/layout/orgChart1"/>
    <dgm:cxn modelId="{5A639947-8C5D-4B66-AE3E-20E5A7E4542C}" type="presParOf" srcId="{2D6D6D39-0807-44F6-86DB-FADAE01C4FF7}" destId="{07EABD33-BE0A-4B7E-A1A8-514025C553E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20A69-B539-4619-B1EF-5445CBEFAF45}">
      <dsp:nvSpPr>
        <dsp:cNvPr id="0" name=""/>
        <dsp:cNvSpPr/>
      </dsp:nvSpPr>
      <dsp:spPr>
        <a:xfrm>
          <a:off x="3300834" y="660650"/>
          <a:ext cx="1591850" cy="276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135"/>
              </a:lnTo>
              <a:lnTo>
                <a:pt x="1591850" y="138135"/>
              </a:lnTo>
              <a:lnTo>
                <a:pt x="1591850" y="27627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158EC-56AC-4224-B6D4-9AF6DE31C8DC}">
      <dsp:nvSpPr>
        <dsp:cNvPr id="0" name=""/>
        <dsp:cNvSpPr/>
      </dsp:nvSpPr>
      <dsp:spPr>
        <a:xfrm>
          <a:off x="3255114" y="660650"/>
          <a:ext cx="91440" cy="2762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27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D5697-8995-4D79-9738-B4528170909F}">
      <dsp:nvSpPr>
        <dsp:cNvPr id="0" name=""/>
        <dsp:cNvSpPr/>
      </dsp:nvSpPr>
      <dsp:spPr>
        <a:xfrm>
          <a:off x="1182751" y="1594711"/>
          <a:ext cx="197336" cy="2473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3288"/>
              </a:lnTo>
              <a:lnTo>
                <a:pt x="197336" y="2473288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46FF52-643F-4369-937D-FFF1FF22DBAD}">
      <dsp:nvSpPr>
        <dsp:cNvPr id="0" name=""/>
        <dsp:cNvSpPr/>
      </dsp:nvSpPr>
      <dsp:spPr>
        <a:xfrm>
          <a:off x="1182751" y="1594711"/>
          <a:ext cx="197336" cy="15392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227"/>
              </a:lnTo>
              <a:lnTo>
                <a:pt x="197336" y="1539227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F59156-CCF6-4C60-92B3-FC11B6B4DD87}">
      <dsp:nvSpPr>
        <dsp:cNvPr id="0" name=""/>
        <dsp:cNvSpPr/>
      </dsp:nvSpPr>
      <dsp:spPr>
        <a:xfrm>
          <a:off x="1182751" y="1594711"/>
          <a:ext cx="197336" cy="605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5166"/>
              </a:lnTo>
              <a:lnTo>
                <a:pt x="197336" y="60516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7FA4B3-185B-4CEE-98DA-83AB044B1F3A}">
      <dsp:nvSpPr>
        <dsp:cNvPr id="0" name=""/>
        <dsp:cNvSpPr/>
      </dsp:nvSpPr>
      <dsp:spPr>
        <a:xfrm>
          <a:off x="1708983" y="660650"/>
          <a:ext cx="1591850" cy="276271"/>
        </a:xfrm>
        <a:custGeom>
          <a:avLst/>
          <a:gdLst/>
          <a:ahLst/>
          <a:cxnLst/>
          <a:rect l="0" t="0" r="0" b="0"/>
          <a:pathLst>
            <a:path>
              <a:moveTo>
                <a:pt x="1591850" y="0"/>
              </a:moveTo>
              <a:lnTo>
                <a:pt x="1591850" y="138135"/>
              </a:lnTo>
              <a:lnTo>
                <a:pt x="0" y="138135"/>
              </a:lnTo>
              <a:lnTo>
                <a:pt x="0" y="27627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6DD1DA-2FA0-4229-A653-0D7E3B313BC2}">
      <dsp:nvSpPr>
        <dsp:cNvPr id="0" name=""/>
        <dsp:cNvSpPr/>
      </dsp:nvSpPr>
      <dsp:spPr>
        <a:xfrm>
          <a:off x="2643044" y="2861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Platební transakce</a:t>
          </a:r>
        </a:p>
      </dsp:txBody>
      <dsp:txXfrm>
        <a:off x="2643044" y="2861"/>
        <a:ext cx="1315578" cy="657789"/>
      </dsp:txXfrm>
    </dsp:sp>
    <dsp:sp modelId="{BA4482FD-8FE5-48FC-A9D4-4638A95371B2}">
      <dsp:nvSpPr>
        <dsp:cNvPr id="0" name=""/>
        <dsp:cNvSpPr/>
      </dsp:nvSpPr>
      <dsp:spPr>
        <a:xfrm>
          <a:off x="1051193" y="936922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převod peněžních prostředků</a:t>
          </a:r>
        </a:p>
      </dsp:txBody>
      <dsp:txXfrm>
        <a:off x="1051193" y="936922"/>
        <a:ext cx="1315578" cy="657789"/>
      </dsp:txXfrm>
    </dsp:sp>
    <dsp:sp modelId="{49D228D4-1096-40F3-8E9D-5D7A970BF069}">
      <dsp:nvSpPr>
        <dsp:cNvPr id="0" name=""/>
        <dsp:cNvSpPr/>
      </dsp:nvSpPr>
      <dsp:spPr>
        <a:xfrm>
          <a:off x="1380088" y="1870983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úhrada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(příkaz plátce)</a:t>
          </a:r>
        </a:p>
      </dsp:txBody>
      <dsp:txXfrm>
        <a:off x="1380088" y="1870983"/>
        <a:ext cx="1315578" cy="657789"/>
      </dsp:txXfrm>
    </dsp:sp>
    <dsp:sp modelId="{06FD9492-107F-46E1-9131-3EF6FE24679B}">
      <dsp:nvSpPr>
        <dsp:cNvPr id="0" name=""/>
        <dsp:cNvSpPr/>
      </dsp:nvSpPr>
      <dsp:spPr>
        <a:xfrm>
          <a:off x="1380088" y="2805044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inkaso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(příkaz příjemce)</a:t>
          </a:r>
        </a:p>
      </dsp:txBody>
      <dsp:txXfrm>
        <a:off x="1380088" y="2805044"/>
        <a:ext cx="1315578" cy="657789"/>
      </dsp:txXfrm>
    </dsp:sp>
    <dsp:sp modelId="{6F847644-5401-4458-B2B9-33AA353A3F8F}">
      <dsp:nvSpPr>
        <dsp:cNvPr id="0" name=""/>
        <dsp:cNvSpPr/>
      </dsp:nvSpPr>
      <dsp:spPr>
        <a:xfrm>
          <a:off x="1380088" y="3739105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karetní transakce (příkaz plátce prostřednictvím příjemce)</a:t>
          </a:r>
        </a:p>
      </dsp:txBody>
      <dsp:txXfrm>
        <a:off x="1380088" y="3739105"/>
        <a:ext cx="1315578" cy="657789"/>
      </dsp:txXfrm>
    </dsp:sp>
    <dsp:sp modelId="{45970579-401A-4862-891C-8DB9D233E0CF}">
      <dsp:nvSpPr>
        <dsp:cNvPr id="0" name=""/>
        <dsp:cNvSpPr/>
      </dsp:nvSpPr>
      <dsp:spPr>
        <a:xfrm>
          <a:off x="2643044" y="936922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vložení peněžních prostředků na účet</a:t>
          </a:r>
        </a:p>
      </dsp:txBody>
      <dsp:txXfrm>
        <a:off x="2643044" y="936922"/>
        <a:ext cx="1315578" cy="657789"/>
      </dsp:txXfrm>
    </dsp:sp>
    <dsp:sp modelId="{3F8CAE1F-FA2E-49C0-BC96-8D3C15C5771D}">
      <dsp:nvSpPr>
        <dsp:cNvPr id="0" name=""/>
        <dsp:cNvSpPr/>
      </dsp:nvSpPr>
      <dsp:spPr>
        <a:xfrm>
          <a:off x="4234895" y="936922"/>
          <a:ext cx="1315578" cy="6577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výběr peněžních prostředků z účtu</a:t>
          </a:r>
        </a:p>
      </dsp:txBody>
      <dsp:txXfrm>
        <a:off x="4234895" y="936922"/>
        <a:ext cx="1315578" cy="657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Měnové a devizové právo II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23. října 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III. Elektronické peníze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vymezení v § 4</a:t>
            </a:r>
          </a:p>
          <a:p>
            <a:r>
              <a:rPr lang="cs-CZ" dirty="0"/>
              <a:t>peněžní hodnota, která</a:t>
            </a:r>
          </a:p>
          <a:p>
            <a:pPr lvl="1"/>
            <a:r>
              <a:rPr lang="cs-CZ" sz="2600" dirty="0"/>
              <a:t>představuje pohledávku vůči tomu, kdo ji vydal,</a:t>
            </a:r>
          </a:p>
          <a:p>
            <a:pPr lvl="1"/>
            <a:r>
              <a:rPr lang="cs-CZ" sz="2600" dirty="0"/>
              <a:t>je uchovávaná elektronicky,</a:t>
            </a:r>
          </a:p>
          <a:p>
            <a:pPr lvl="1"/>
            <a:r>
              <a:rPr lang="cs-CZ" sz="2600" dirty="0"/>
              <a:t>je vydávaná proti přijetí peněžních prostředků za účelem provádění platebních transakcí, a</a:t>
            </a:r>
          </a:p>
          <a:p>
            <a:pPr lvl="1"/>
            <a:r>
              <a:rPr lang="cs-CZ" sz="2600" dirty="0"/>
              <a:t>je přijímána jinými osobami než tím, kdo ji vydal</a:t>
            </a:r>
          </a:p>
          <a:p>
            <a:endParaRPr lang="cs-CZ" sz="26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036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IV. Vydavatelé elektronických peněz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623887" indent="-514350"/>
            <a:r>
              <a:rPr lang="cs-CZ" dirty="0"/>
              <a:t>vydávat elektronické peníze jako podnikání mohou pouze (§ 6)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dirty="0"/>
              <a:t>banky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dirty="0"/>
              <a:t>zahraniční banky a zahraniční finanční instituce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dirty="0"/>
              <a:t>spořitelní a úvěrní družstva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b="1" dirty="0"/>
              <a:t>instituce elektronických peněz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dirty="0"/>
              <a:t>zahraniční instituce elektronických peněz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b="1" dirty="0"/>
              <a:t>vydavatelé elektronických peněz malého rozsahu</a:t>
            </a:r>
          </a:p>
          <a:p>
            <a:pPr marL="1423987" lvl="2" indent="-514350">
              <a:buFont typeface="+mj-lt"/>
              <a:buAutoNum type="arabicPeriod"/>
            </a:pPr>
            <a:r>
              <a:rPr lang="cs-CZ" dirty="0"/>
              <a:t>Česká národní banka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528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V. Platební systémy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pPr marL="342900" lvl="1" indent="-342900"/>
            <a:r>
              <a:rPr lang="cs-CZ" b="1" dirty="0"/>
              <a:t>platební systém (§ 2 odst. 2 písm. k))</a:t>
            </a:r>
          </a:p>
          <a:p>
            <a:pPr lvl="1"/>
            <a:r>
              <a:rPr lang="cs-CZ" dirty="0"/>
              <a:t>systém s jednotnými pravidly, který slouží k provádění, zúčtování nebo vypořádání platebních transakcí </a:t>
            </a:r>
          </a:p>
          <a:p>
            <a:r>
              <a:rPr lang="cs-CZ" b="1" dirty="0"/>
              <a:t>platební systém s neodvolatelností zúčtování (§ 110 a násl.)</a:t>
            </a:r>
          </a:p>
          <a:p>
            <a:pPr lvl="1"/>
            <a:r>
              <a:rPr lang="cs-CZ" dirty="0"/>
              <a:t>podmínky</a:t>
            </a:r>
          </a:p>
          <a:p>
            <a:r>
              <a:rPr lang="cs-CZ" b="1" dirty="0"/>
              <a:t>účastníci platebního systému s neodvolatelností zúčtování (§ 111)</a:t>
            </a:r>
          </a:p>
          <a:p>
            <a:pPr lvl="1"/>
            <a:r>
              <a:rPr lang="cs-CZ" dirty="0"/>
              <a:t>provozovatel vypořádacího systému</a:t>
            </a:r>
          </a:p>
          <a:p>
            <a:pPr lvl="1"/>
            <a:r>
              <a:rPr lang="cs-CZ" dirty="0"/>
              <a:t>ústřední protistrana</a:t>
            </a:r>
          </a:p>
          <a:p>
            <a:pPr lvl="1"/>
            <a:r>
              <a:rPr lang="cs-CZ" dirty="0"/>
              <a:t>zúčtovatel</a:t>
            </a:r>
          </a:p>
          <a:p>
            <a:pPr lvl="1"/>
            <a:r>
              <a:rPr lang="cs-CZ" dirty="0"/>
              <a:t>clearingová instituce</a:t>
            </a:r>
          </a:p>
          <a:p>
            <a:pPr lvl="1"/>
            <a:r>
              <a:rPr lang="cs-CZ" dirty="0"/>
              <a:t>Česká národní banka</a:t>
            </a:r>
          </a:p>
          <a:p>
            <a:r>
              <a:rPr lang="cs-CZ" b="1" dirty="0"/>
              <a:t>CERTIS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645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820400" cy="1325563"/>
          </a:xfrm>
        </p:spPr>
        <p:txBody>
          <a:bodyPr/>
          <a:lstStyle/>
          <a:p>
            <a:r>
              <a:rPr lang="cs-CZ" dirty="0"/>
              <a:t>VI. Práva a povinnosti při poskytování PS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smlouva o platebních službách mezi poskytovatelem a uživatelem (§ 127)</a:t>
            </a:r>
          </a:p>
          <a:p>
            <a:pPr lvl="1"/>
            <a:r>
              <a:rPr lang="cs-CZ" dirty="0"/>
              <a:t>rámcová smlouva </a:t>
            </a:r>
          </a:p>
          <a:p>
            <a:pPr lvl="1"/>
            <a:r>
              <a:rPr lang="cs-CZ" dirty="0"/>
              <a:t>smlouva o jednorázové platební transakci</a:t>
            </a:r>
          </a:p>
          <a:p>
            <a:pPr lvl="1"/>
            <a:r>
              <a:rPr lang="cs-CZ" dirty="0"/>
              <a:t>poskytování služby nepřímého dání platebního příkazu</a:t>
            </a:r>
          </a:p>
          <a:p>
            <a:pPr lvl="1"/>
            <a:r>
              <a:rPr lang="cs-CZ" dirty="0"/>
              <a:t>poskytování služby informování o platebním účtu</a:t>
            </a:r>
          </a:p>
          <a:p>
            <a:r>
              <a:rPr lang="cs-CZ" b="1" dirty="0" err="1"/>
              <a:t>kogentnost</a:t>
            </a:r>
            <a:r>
              <a:rPr lang="cs-CZ" b="1" dirty="0"/>
              <a:t> (§ 128 odst. 1)</a:t>
            </a:r>
          </a:p>
          <a:p>
            <a:r>
              <a:rPr lang="cs-CZ" b="1" dirty="0"/>
              <a:t>úplata (§ 130)</a:t>
            </a:r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425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782300" cy="1325563"/>
          </a:xfrm>
        </p:spPr>
        <p:txBody>
          <a:bodyPr/>
          <a:lstStyle/>
          <a:p>
            <a:r>
              <a:rPr lang="cs-CZ" dirty="0"/>
              <a:t>VI. Práva a povinnosti při poskytování PS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základní okruhy, které zákon upravuje</a:t>
            </a:r>
          </a:p>
          <a:p>
            <a:pPr lvl="1"/>
            <a:r>
              <a:rPr lang="cs-CZ" dirty="0"/>
              <a:t>informační povinnosti pro poskytovatele (§ 132 a násl.)</a:t>
            </a:r>
          </a:p>
          <a:p>
            <a:pPr lvl="2"/>
            <a:r>
              <a:rPr lang="cs-CZ" dirty="0"/>
              <a:t>poskytnutí x zpřístupnění</a:t>
            </a:r>
          </a:p>
          <a:p>
            <a:pPr lvl="1"/>
            <a:r>
              <a:rPr lang="cs-CZ" dirty="0"/>
              <a:t>povinnosti při změně a výpovědi závazku z rámcové smlouvy (§ 152-155)</a:t>
            </a:r>
          </a:p>
          <a:p>
            <a:pPr lvl="1"/>
            <a:r>
              <a:rPr lang="cs-CZ" dirty="0"/>
              <a:t>práva a povinnosti týkající se platebních transakcí </a:t>
            </a:r>
            <a:br>
              <a:rPr lang="cs-CZ" dirty="0"/>
            </a:br>
            <a:r>
              <a:rPr lang="cs-CZ" dirty="0"/>
              <a:t>(§ 156 a násl.)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3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VII. Platební transakce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dirty="0"/>
              <a:t>Druhy platebních transakcí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Autorizace platebních transakcí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Provádění platebních transakcí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Lhůty pro provádění platebních transakcí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Náprava neautorizovaných a nesprávných platebních transakcí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595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a) Druhy platebních transakcí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751431D-A997-4FF8-A52F-F78AB47287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711701"/>
              </p:ext>
            </p:extLst>
          </p:nvPr>
        </p:nvGraphicFramePr>
        <p:xfrm>
          <a:off x="2783632" y="1124744"/>
          <a:ext cx="6601668" cy="4399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2643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b) Autorizace platební transakce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platební transakce je autorizována, jestliže k ní plátce dal souhlas </a:t>
            </a:r>
            <a:br>
              <a:rPr lang="cs-CZ" dirty="0"/>
            </a:br>
            <a:r>
              <a:rPr lang="cs-CZ" dirty="0"/>
              <a:t>(§ 156 odst. 1)</a:t>
            </a:r>
          </a:p>
          <a:p>
            <a:endParaRPr lang="cs-CZ" dirty="0"/>
          </a:p>
          <a:p>
            <a:r>
              <a:rPr lang="cs-CZ" dirty="0"/>
              <a:t>fikce autorizace (§ 156 odst. 2)</a:t>
            </a:r>
          </a:p>
          <a:p>
            <a:pPr lvl="1"/>
            <a:r>
              <a:rPr lang="cs-CZ" dirty="0"/>
              <a:t>provedení ukládá poskytovateli plátce jiný zákon bez ohledu na souhlas plátce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6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c) Provádění platebních transakcí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na základě platebního příkazu (§ 158 a násl.)</a:t>
            </a:r>
          </a:p>
          <a:p>
            <a:endParaRPr lang="cs-CZ" dirty="0"/>
          </a:p>
          <a:p>
            <a:r>
              <a:rPr lang="cs-CZ" dirty="0"/>
              <a:t>platebním prostředkem (§ 163 a násl.)</a:t>
            </a:r>
          </a:p>
          <a:p>
            <a:pPr lvl="1"/>
            <a:r>
              <a:rPr lang="cs-CZ" dirty="0"/>
              <a:t>možnost zablokování</a:t>
            </a:r>
          </a:p>
          <a:p>
            <a:pPr lvl="1"/>
            <a:r>
              <a:rPr lang="cs-CZ" dirty="0"/>
              <a:t>povinnosti uživatele</a:t>
            </a:r>
          </a:p>
          <a:p>
            <a:pPr lvl="1"/>
            <a:r>
              <a:rPr lang="cs-CZ" dirty="0"/>
              <a:t>povinnosti poskytovatele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088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d) Lhůty pro provádění PT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lhůta pro provedení platební transakce poskytovatelem plátce (§ 169)</a:t>
            </a:r>
          </a:p>
          <a:p>
            <a:r>
              <a:rPr lang="cs-CZ" dirty="0"/>
              <a:t>lhůta pro provedení platební transakce poskytovatelem příjemce </a:t>
            </a:r>
            <a:br>
              <a:rPr lang="cs-CZ" dirty="0"/>
            </a:br>
            <a:r>
              <a:rPr lang="cs-CZ" dirty="0"/>
              <a:t>(§ 170)</a:t>
            </a:r>
          </a:p>
          <a:p>
            <a:r>
              <a:rPr lang="cs-CZ" dirty="0"/>
              <a:t>lhůta pro provedení platební transakce v rámci jednoho poskytovatele v české měně (§ 171)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45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Bezhotovostní platební styk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Směnárenská činnost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Krizová opatření v devizové oblasti</a:t>
            </a:r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 – rozdílní poskytovatelé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  <p:sp>
        <p:nvSpPr>
          <p:cNvPr id="5" name="Text Box 20">
            <a:extLst>
              <a:ext uri="{FF2B5EF4-FFF2-40B4-BE49-F238E27FC236}">
                <a16:creationId xmlns:a16="http://schemas.microsoft.com/office/drawing/2014/main" id="{B66A2465-B7CD-4FE3-86B1-F83595FE4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32" y="1928801"/>
            <a:ext cx="1871662" cy="866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Poskytovatel </a:t>
            </a:r>
          </a:p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plátce</a:t>
            </a:r>
          </a:p>
        </p:txBody>
      </p:sp>
      <p:sp>
        <p:nvSpPr>
          <p:cNvPr id="6" name="Text Box 21">
            <a:extLst>
              <a:ext uri="{FF2B5EF4-FFF2-40B4-BE49-F238E27FC236}">
                <a16:creationId xmlns:a16="http://schemas.microsoft.com/office/drawing/2014/main" id="{98EE0A3D-ABFF-4EB6-BF9F-50D7C9991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9033" y="1928800"/>
            <a:ext cx="1944687" cy="8572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Poskytovatel </a:t>
            </a:r>
          </a:p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příjemce</a:t>
            </a:r>
          </a:p>
        </p:txBody>
      </p:sp>
      <p:sp>
        <p:nvSpPr>
          <p:cNvPr id="7" name="Text Box 22">
            <a:extLst>
              <a:ext uri="{FF2B5EF4-FFF2-40B4-BE49-F238E27FC236}">
                <a16:creationId xmlns:a16="http://schemas.microsoft.com/office/drawing/2014/main" id="{9089C305-93B2-4C15-998E-BFBA35DDE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9032" y="4870437"/>
            <a:ext cx="2000250" cy="55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Příjemce</a:t>
            </a:r>
          </a:p>
        </p:txBody>
      </p:sp>
      <p:sp>
        <p:nvSpPr>
          <p:cNvPr id="8" name="Text Box 23">
            <a:extLst>
              <a:ext uri="{FF2B5EF4-FFF2-40B4-BE49-F238E27FC236}">
                <a16:creationId xmlns:a16="http://schemas.microsoft.com/office/drawing/2014/main" id="{50485B5E-08A3-4055-ACF6-96192E9C9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094" y="4857737"/>
            <a:ext cx="1944688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Plátce</a:t>
            </a:r>
          </a:p>
        </p:txBody>
      </p:sp>
      <p:sp>
        <p:nvSpPr>
          <p:cNvPr id="9" name="Text Box 25">
            <a:extLst>
              <a:ext uri="{FF2B5EF4-FFF2-40B4-BE49-F238E27FC236}">
                <a16:creationId xmlns:a16="http://schemas.microsoft.com/office/drawing/2014/main" id="{AFBD06E0-9656-447E-951B-E37BF77DB7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5032" y="5230800"/>
            <a:ext cx="252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smluvní vztah</a:t>
            </a:r>
          </a:p>
        </p:txBody>
      </p:sp>
      <p:sp>
        <p:nvSpPr>
          <p:cNvPr id="10" name="Text Box 28">
            <a:extLst>
              <a:ext uri="{FF2B5EF4-FFF2-40B4-BE49-F238E27FC236}">
                <a16:creationId xmlns:a16="http://schemas.microsoft.com/office/drawing/2014/main" id="{2947353A-3BC4-4ECB-AB3E-2524CDE5D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8282" y="3428988"/>
            <a:ext cx="15478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platební příkaz</a:t>
            </a:r>
          </a:p>
        </p:txBody>
      </p:sp>
      <p:sp>
        <p:nvSpPr>
          <p:cNvPr id="11" name="Text Box 31">
            <a:extLst>
              <a:ext uri="{FF2B5EF4-FFF2-40B4-BE49-F238E27FC236}">
                <a16:creationId xmlns:a16="http://schemas.microsoft.com/office/drawing/2014/main" id="{DC7306FB-FC34-421C-A938-9C24BEB8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08" y="1561356"/>
            <a:ext cx="21431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sz="1400" dirty="0">
                <a:latin typeface="Gill Sans MT" panose="020B0502020104020203" pitchFamily="34" charset="-18"/>
              </a:rPr>
              <a:t>připsání částky platební transakce na účet</a:t>
            </a:r>
          </a:p>
        </p:txBody>
      </p:sp>
      <p:sp>
        <p:nvSpPr>
          <p:cNvPr id="12" name="Text Box 32">
            <a:extLst>
              <a:ext uri="{FF2B5EF4-FFF2-40B4-BE49-F238E27FC236}">
                <a16:creationId xmlns:a16="http://schemas.microsoft.com/office/drawing/2014/main" id="{8C9E67E3-D7DC-4216-8046-7973076F8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2032" y="3357551"/>
            <a:ext cx="14033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vyplacení či připsání na účet</a:t>
            </a:r>
          </a:p>
        </p:txBody>
      </p:sp>
      <p:cxnSp>
        <p:nvCxnSpPr>
          <p:cNvPr id="16" name="Přímá spojovací šipka 16">
            <a:extLst>
              <a:ext uri="{FF2B5EF4-FFF2-40B4-BE49-F238E27FC236}">
                <a16:creationId xmlns:a16="http://schemas.microsoft.com/office/drawing/2014/main" id="{C84D81BC-A17D-4C5C-BE14-2B7C6BF2073E}"/>
              </a:ext>
            </a:extLst>
          </p:cNvPr>
          <p:cNvCxnSpPr>
            <a:stCxn id="5" idx="3"/>
            <a:endCxn id="6" idx="1"/>
          </p:cNvCxnSpPr>
          <p:nvPr/>
        </p:nvCxnSpPr>
        <p:spPr bwMode="auto">
          <a:xfrm flipV="1">
            <a:off x="4467194" y="2357425"/>
            <a:ext cx="3271838" cy="476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Přímá spojovací šipka 17">
            <a:extLst>
              <a:ext uri="{FF2B5EF4-FFF2-40B4-BE49-F238E27FC236}">
                <a16:creationId xmlns:a16="http://schemas.microsoft.com/office/drawing/2014/main" id="{0403E43B-F2E8-4D3A-962D-0FB230701469}"/>
              </a:ext>
            </a:extLst>
          </p:cNvPr>
          <p:cNvCxnSpPr>
            <a:stCxn id="8" idx="0"/>
            <a:endCxn id="5" idx="2"/>
          </p:cNvCxnSpPr>
          <p:nvPr/>
        </p:nvCxnSpPr>
        <p:spPr bwMode="auto">
          <a:xfrm rot="5400000" flipH="1" flipV="1">
            <a:off x="2482026" y="3809194"/>
            <a:ext cx="2062162" cy="3492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Přímá spojovací šipka 18">
            <a:extLst>
              <a:ext uri="{FF2B5EF4-FFF2-40B4-BE49-F238E27FC236}">
                <a16:creationId xmlns:a16="http://schemas.microsoft.com/office/drawing/2014/main" id="{2289CEEB-1494-4D73-807F-E222932C7B17}"/>
              </a:ext>
            </a:extLst>
          </p:cNvPr>
          <p:cNvCxnSpPr>
            <a:stCxn id="8" idx="3"/>
            <a:endCxn id="7" idx="1"/>
          </p:cNvCxnSpPr>
          <p:nvPr/>
        </p:nvCxnSpPr>
        <p:spPr bwMode="auto">
          <a:xfrm>
            <a:off x="4468782" y="5143487"/>
            <a:ext cx="3270250" cy="63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ovací šipka 19">
            <a:extLst>
              <a:ext uri="{FF2B5EF4-FFF2-40B4-BE49-F238E27FC236}">
                <a16:creationId xmlns:a16="http://schemas.microsoft.com/office/drawing/2014/main" id="{0D113967-53F2-44D3-A823-87453446CAF4}"/>
              </a:ext>
            </a:extLst>
          </p:cNvPr>
          <p:cNvCxnSpPr>
            <a:stCxn id="6" idx="2"/>
            <a:endCxn id="7" idx="0"/>
          </p:cNvCxnSpPr>
          <p:nvPr/>
        </p:nvCxnSpPr>
        <p:spPr bwMode="auto">
          <a:xfrm rot="16200000" flipH="1">
            <a:off x="7683470" y="3814750"/>
            <a:ext cx="2084387" cy="269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1566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 – stejný poskytovatel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  <p:sp>
        <p:nvSpPr>
          <p:cNvPr id="5" name="Text Box 20">
            <a:extLst>
              <a:ext uri="{FF2B5EF4-FFF2-40B4-BE49-F238E27FC236}">
                <a16:creationId xmlns:a16="http://schemas.microsoft.com/office/drawing/2014/main" id="{B968694D-CE15-4B36-BB2C-63AEB745B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932" y="1547801"/>
            <a:ext cx="1871662" cy="866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Poskytovatel </a:t>
            </a:r>
          </a:p>
          <a:p>
            <a:pPr algn="ctr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plátce i příjemce</a:t>
            </a:r>
          </a:p>
        </p:txBody>
      </p:sp>
      <p:sp>
        <p:nvSpPr>
          <p:cNvPr id="6" name="Text Box 22">
            <a:extLst>
              <a:ext uri="{FF2B5EF4-FFF2-40B4-BE49-F238E27FC236}">
                <a16:creationId xmlns:a16="http://schemas.microsoft.com/office/drawing/2014/main" id="{1D678867-D703-4048-94B4-FE4ADE67C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4432" y="4489437"/>
            <a:ext cx="2000250" cy="55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Příjemce</a:t>
            </a:r>
          </a:p>
        </p:txBody>
      </p:sp>
      <p:sp>
        <p:nvSpPr>
          <p:cNvPr id="7" name="Text Box 23">
            <a:extLst>
              <a:ext uri="{FF2B5EF4-FFF2-40B4-BE49-F238E27FC236}">
                <a16:creationId xmlns:a16="http://schemas.microsoft.com/office/drawing/2014/main" id="{A0280FDB-C159-4845-BE07-F2E77E3F7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9494" y="4476737"/>
            <a:ext cx="1944688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tIns="108000" bIns="108000"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-18"/>
              </a:rPr>
              <a:t>Plátce</a:t>
            </a:r>
          </a:p>
        </p:txBody>
      </p:sp>
      <p:sp>
        <p:nvSpPr>
          <p:cNvPr id="8" name="Text Box 25">
            <a:extLst>
              <a:ext uri="{FF2B5EF4-FFF2-40B4-BE49-F238E27FC236}">
                <a16:creationId xmlns:a16="http://schemas.microsoft.com/office/drawing/2014/main" id="{A4A2F312-AA0E-4F7A-8B7E-C79DA5950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0432" y="4849800"/>
            <a:ext cx="252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smluvní vztah</a:t>
            </a:r>
          </a:p>
        </p:txBody>
      </p:sp>
      <p:sp>
        <p:nvSpPr>
          <p:cNvPr id="9" name="Text Box 28">
            <a:extLst>
              <a:ext uri="{FF2B5EF4-FFF2-40B4-BE49-F238E27FC236}">
                <a16:creationId xmlns:a16="http://schemas.microsoft.com/office/drawing/2014/main" id="{FF3DE185-7EC9-4A2C-8AC8-16487646C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2" y="3047988"/>
            <a:ext cx="154781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platební příkaz</a:t>
            </a:r>
          </a:p>
        </p:txBody>
      </p:sp>
      <p:sp>
        <p:nvSpPr>
          <p:cNvPr id="10" name="Text Box 32">
            <a:extLst>
              <a:ext uri="{FF2B5EF4-FFF2-40B4-BE49-F238E27FC236}">
                <a16:creationId xmlns:a16="http://schemas.microsoft.com/office/drawing/2014/main" id="{43E84C90-EB71-4395-B203-C5FF36EC5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5576" y="2831977"/>
            <a:ext cx="14033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vyplacení či připsání na účet</a:t>
            </a:r>
          </a:p>
        </p:txBody>
      </p:sp>
      <p:cxnSp>
        <p:nvCxnSpPr>
          <p:cNvPr id="12" name="Přímá spojovací šipka 17">
            <a:extLst>
              <a:ext uri="{FF2B5EF4-FFF2-40B4-BE49-F238E27FC236}">
                <a16:creationId xmlns:a16="http://schemas.microsoft.com/office/drawing/2014/main" id="{31461D70-9C81-4FE7-AF44-CFF55FC243C2}"/>
              </a:ext>
            </a:extLst>
          </p:cNvPr>
          <p:cNvCxnSpPr>
            <a:stCxn id="7" idx="0"/>
            <a:endCxn id="5" idx="2"/>
          </p:cNvCxnSpPr>
          <p:nvPr/>
        </p:nvCxnSpPr>
        <p:spPr bwMode="auto">
          <a:xfrm rot="5400000" flipH="1" flipV="1">
            <a:off x="2507426" y="3428194"/>
            <a:ext cx="2062162" cy="3492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ovací šipka 18">
            <a:extLst>
              <a:ext uri="{FF2B5EF4-FFF2-40B4-BE49-F238E27FC236}">
                <a16:creationId xmlns:a16="http://schemas.microsoft.com/office/drawing/2014/main" id="{C2C7B52F-92A9-46B1-9DFA-891E76F74C79}"/>
              </a:ext>
            </a:extLst>
          </p:cNvPr>
          <p:cNvCxnSpPr>
            <a:stCxn id="7" idx="3"/>
            <a:endCxn id="6" idx="1"/>
          </p:cNvCxnSpPr>
          <p:nvPr/>
        </p:nvCxnSpPr>
        <p:spPr bwMode="auto">
          <a:xfrm>
            <a:off x="4494182" y="4762487"/>
            <a:ext cx="3270250" cy="63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Přímá spojovací šipka 20">
            <a:extLst>
              <a:ext uri="{FF2B5EF4-FFF2-40B4-BE49-F238E27FC236}">
                <a16:creationId xmlns:a16="http://schemas.microsoft.com/office/drawing/2014/main" id="{1B509C8D-E2CC-4A79-AB52-482A5A0EAE5B}"/>
              </a:ext>
            </a:extLst>
          </p:cNvPr>
          <p:cNvCxnSpPr>
            <a:stCxn id="5" idx="3"/>
            <a:endCxn id="6" idx="0"/>
          </p:cNvCxnSpPr>
          <p:nvPr/>
        </p:nvCxnSpPr>
        <p:spPr bwMode="auto">
          <a:xfrm>
            <a:off x="4492595" y="1981189"/>
            <a:ext cx="4271963" cy="250824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126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e) Náprava platebních transakcí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neautorizovaná platební transakce </a:t>
            </a:r>
            <a:r>
              <a:rPr lang="cs-CZ" dirty="0"/>
              <a:t>(§ 181 a 182) </a:t>
            </a:r>
          </a:p>
          <a:p>
            <a:pPr lvl="1"/>
            <a:r>
              <a:rPr lang="cs-CZ" dirty="0"/>
              <a:t>povinnost poskytovatele </a:t>
            </a:r>
          </a:p>
          <a:p>
            <a:pPr lvl="2"/>
            <a:r>
              <a:rPr lang="cs-CZ" dirty="0"/>
              <a:t>vrátit účet do stavu před transakcí</a:t>
            </a:r>
          </a:p>
          <a:p>
            <a:pPr lvl="2"/>
            <a:r>
              <a:rPr lang="cs-CZ" dirty="0"/>
              <a:t>vrátit částku platební transakce</a:t>
            </a:r>
          </a:p>
          <a:p>
            <a:pPr lvl="1"/>
            <a:r>
              <a:rPr lang="cs-CZ" dirty="0"/>
              <a:t>ztráta z neautorizované platební transakce</a:t>
            </a:r>
          </a:p>
          <a:p>
            <a:pPr lvl="2"/>
            <a:r>
              <a:rPr lang="cs-CZ" dirty="0"/>
              <a:t>nese plátce do částky odpovídající 50 eurům</a:t>
            </a:r>
          </a:p>
          <a:p>
            <a:pPr lvl="2"/>
            <a:r>
              <a:rPr lang="cs-CZ" dirty="0"/>
              <a:t>nese plátce v plném rozsahu</a:t>
            </a:r>
          </a:p>
          <a:p>
            <a:pPr lvl="2"/>
            <a:r>
              <a:rPr lang="cs-CZ" dirty="0"/>
              <a:t>nese poskytovatel v plném rozsahu</a:t>
            </a:r>
          </a:p>
          <a:p>
            <a:r>
              <a:rPr lang="cs-CZ" b="1" dirty="0"/>
              <a:t>nesprávně provedená platební transakce </a:t>
            </a:r>
            <a:r>
              <a:rPr lang="cs-CZ" dirty="0"/>
              <a:t>(§ 183 a 184)</a:t>
            </a:r>
          </a:p>
          <a:p>
            <a:pPr lvl="1"/>
            <a:r>
              <a:rPr lang="cs-CZ" dirty="0"/>
              <a:t>povinnost napravit poskytovatele plátce nebo poskytovatele příjemce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744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VIII. Práva a povinnosti při vydávání EP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smlouva o vydání elektronických peněz (§ 193 odst. 1)</a:t>
            </a:r>
          </a:p>
          <a:p>
            <a:endParaRPr lang="cs-CZ" dirty="0"/>
          </a:p>
          <a:p>
            <a:r>
              <a:rPr lang="cs-CZ" dirty="0"/>
              <a:t>vydání elektronických peněz (§ 193 odst. 2)</a:t>
            </a:r>
          </a:p>
          <a:p>
            <a:endParaRPr lang="cs-CZ" dirty="0"/>
          </a:p>
          <a:p>
            <a:r>
              <a:rPr lang="cs-CZ" dirty="0"/>
              <a:t>zpětná výměna (§ 194 až 196)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320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Pravidla tvorby čísla účtu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vyhláška č. 169/2011 Sb.</a:t>
            </a:r>
          </a:p>
          <a:p>
            <a:r>
              <a:rPr lang="cs-CZ" b="1" dirty="0"/>
              <a:t>číslo účtu</a:t>
            </a:r>
          </a:p>
          <a:p>
            <a:pPr lvl="1"/>
            <a:r>
              <a:rPr lang="cs-CZ" dirty="0"/>
              <a:t>jedinečný identifikátor</a:t>
            </a:r>
          </a:p>
          <a:p>
            <a:pPr lvl="1"/>
            <a:r>
              <a:rPr lang="cs-CZ" dirty="0"/>
              <a:t>formáty</a:t>
            </a:r>
          </a:p>
          <a:p>
            <a:pPr lvl="2"/>
            <a:r>
              <a:rPr lang="cs-CZ" dirty="0"/>
              <a:t>národní (identifikátor účtu </a:t>
            </a:r>
            <a:r>
              <a:rPr lang="cs-CZ" dirty="0" err="1"/>
              <a:t>klienta+kód</a:t>
            </a:r>
            <a:r>
              <a:rPr lang="cs-CZ" dirty="0"/>
              <a:t> platebního styku)</a:t>
            </a:r>
          </a:p>
          <a:p>
            <a:pPr lvl="2"/>
            <a:r>
              <a:rPr lang="cs-CZ" dirty="0"/>
              <a:t>IBAN (</a:t>
            </a:r>
            <a:r>
              <a:rPr lang="cs-CZ" dirty="0" err="1"/>
              <a:t>CZ+kontrolní</a:t>
            </a:r>
            <a:r>
              <a:rPr lang="cs-CZ" dirty="0"/>
              <a:t> </a:t>
            </a:r>
            <a:r>
              <a:rPr lang="cs-CZ" dirty="0" err="1"/>
              <a:t>číslice+kód</a:t>
            </a:r>
            <a:r>
              <a:rPr lang="cs-CZ" dirty="0"/>
              <a:t> platebního styku+ identifikátor účtu klienta)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686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Algoritmus kontroly čísla účtu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25</a:t>
            </a:fld>
            <a:endParaRPr lang="cs-CZ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D222345E-A58A-4FD5-91F6-CEE71E002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002" y="1275452"/>
            <a:ext cx="7791431" cy="423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59994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Přeshraniční platby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právní úprava</a:t>
            </a:r>
          </a:p>
          <a:p>
            <a:pPr lvl="1"/>
            <a:r>
              <a:rPr lang="cs-CZ" dirty="0"/>
              <a:t>nařízení Evropského parlamentu a Rady (EU) 2021/1230</a:t>
            </a:r>
          </a:p>
          <a:p>
            <a:r>
              <a:rPr lang="cs-CZ" b="1" dirty="0"/>
              <a:t>přeshraniční platba</a:t>
            </a:r>
          </a:p>
          <a:p>
            <a:pPr lvl="1"/>
            <a:r>
              <a:rPr lang="cs-CZ" dirty="0"/>
              <a:t>elektronicky zpracovaná platební transakce z podnětu plátce nebo příjemce nebo prostřednictvím příjemce, pokud se poskytovatel platebních služeb plátce a poskytovatel platebních služeb příjemce nacházejí v různých členských státech</a:t>
            </a:r>
          </a:p>
          <a:p>
            <a:r>
              <a:rPr lang="cs-CZ" b="1" dirty="0"/>
              <a:t>„poplatky“ za přeshraniční platby</a:t>
            </a:r>
          </a:p>
          <a:p>
            <a:pPr lvl="1"/>
            <a:r>
              <a:rPr lang="cs-CZ" dirty="0"/>
              <a:t>platby v eurech x platby v národní měně</a:t>
            </a:r>
          </a:p>
          <a:p>
            <a:pPr lvl="1"/>
            <a:r>
              <a:rPr lang="cs-CZ" dirty="0"/>
              <a:t>stejné jako za vnitrostátní platby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8361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Informace doprovázející převody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právní úprava </a:t>
            </a:r>
          </a:p>
          <a:p>
            <a:pPr lvl="1"/>
            <a:r>
              <a:rPr lang="cs-CZ" dirty="0"/>
              <a:t>nařízení Evropského parlamentu a Rady (EU) 2015/847</a:t>
            </a:r>
          </a:p>
          <a:p>
            <a:r>
              <a:rPr lang="cs-CZ" b="1" dirty="0"/>
              <a:t>účel</a:t>
            </a:r>
          </a:p>
          <a:p>
            <a:pPr lvl="1"/>
            <a:r>
              <a:rPr lang="cs-CZ" dirty="0"/>
              <a:t>proti praní peněz a financování terorismu</a:t>
            </a:r>
          </a:p>
          <a:p>
            <a:r>
              <a:rPr lang="cs-CZ" b="1" dirty="0"/>
              <a:t>působnost</a:t>
            </a:r>
          </a:p>
          <a:p>
            <a:pPr lvl="1"/>
            <a:r>
              <a:rPr lang="cs-CZ" dirty="0"/>
              <a:t>libovolná měna</a:t>
            </a:r>
          </a:p>
          <a:p>
            <a:pPr lvl="1"/>
            <a:r>
              <a:rPr lang="cs-CZ" dirty="0"/>
              <a:t>odesílání nebo přijímání poskytovatelem platebních služeb v Evropské unii</a:t>
            </a:r>
          </a:p>
          <a:p>
            <a:pPr lvl="0"/>
            <a:r>
              <a:rPr lang="cs-CZ" b="1" dirty="0"/>
              <a:t>povinnost poskytovatele platebních služeb plátce</a:t>
            </a:r>
          </a:p>
          <a:p>
            <a:pPr lvl="1"/>
            <a:r>
              <a:rPr lang="cs-CZ" dirty="0"/>
              <a:t>uvádění informací o plátci a příjemci</a:t>
            </a:r>
          </a:p>
          <a:p>
            <a:pPr lvl="0"/>
            <a:r>
              <a:rPr lang="cs-CZ" b="1" dirty="0"/>
              <a:t>povinnost poskytovatele platebních služeb příjemce</a:t>
            </a:r>
          </a:p>
          <a:p>
            <a:pPr lvl="1"/>
            <a:r>
              <a:rPr lang="cs-CZ" dirty="0"/>
              <a:t>možnost neprovedení</a:t>
            </a:r>
          </a:p>
          <a:p>
            <a:pPr lvl="1"/>
            <a:r>
              <a:rPr lang="cs-CZ" dirty="0"/>
              <a:t>oznámení FAÚ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5566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„Poplatky“ za karetní transakce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právní úprava</a:t>
            </a:r>
          </a:p>
          <a:p>
            <a:pPr lvl="1"/>
            <a:r>
              <a:rPr lang="cs-CZ" dirty="0"/>
              <a:t>nařízení Evropského parlamentu </a:t>
            </a:r>
            <a:r>
              <a:rPr lang="cs-CZ"/>
              <a:t>a Rady (EU) 2015/751</a:t>
            </a:r>
            <a:endParaRPr lang="cs-CZ" dirty="0"/>
          </a:p>
          <a:p>
            <a:r>
              <a:rPr lang="cs-CZ" b="1" dirty="0"/>
              <a:t>předmět úpravy</a:t>
            </a:r>
          </a:p>
          <a:p>
            <a:pPr lvl="1"/>
            <a:r>
              <a:rPr lang="cs-CZ" dirty="0"/>
              <a:t>jednotné technické a obchodní požadavky na karetní platební transakce v rámci Evropské unie</a:t>
            </a:r>
          </a:p>
          <a:p>
            <a:r>
              <a:rPr lang="cs-CZ" b="1" dirty="0"/>
              <a:t>těžiště úpravy</a:t>
            </a:r>
          </a:p>
          <a:p>
            <a:pPr lvl="1"/>
            <a:r>
              <a:rPr lang="cs-CZ" dirty="0"/>
              <a:t>limity pro „poplatky“ za transakce uskutečňované debetními a kreditními kartami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6345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Směnárenská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Právní úprava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Směnárenská činnost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Směnárenský obchod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Osoby oprávněné provozovat směnárenskou činnost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Regulace</a:t>
            </a:r>
          </a:p>
          <a:p>
            <a:pPr marL="514350" indent="-514350">
              <a:buFont typeface="+mj-lt"/>
              <a:buAutoNum type="alphaUcPeriod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706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Bezhotovostní platební styk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623888" indent="-514350">
              <a:buFont typeface="+mj-lt"/>
              <a:buAutoNum type="alphaUcPeriod"/>
            </a:pPr>
            <a:r>
              <a:rPr lang="cs-CZ" dirty="0"/>
              <a:t>Právní úprava</a:t>
            </a:r>
          </a:p>
          <a:p>
            <a:pPr marL="623888" indent="-514350">
              <a:buFont typeface="+mj-lt"/>
              <a:buAutoNum type="alphaUcPeriod"/>
            </a:pPr>
            <a:r>
              <a:rPr lang="cs-CZ" dirty="0"/>
              <a:t>Zákon o platebním styku</a:t>
            </a:r>
          </a:p>
          <a:p>
            <a:pPr marL="623888" indent="-514350">
              <a:buFont typeface="+mj-lt"/>
              <a:buAutoNum type="alphaUcPeriod"/>
            </a:pPr>
            <a:r>
              <a:rPr lang="cs-CZ" dirty="0"/>
              <a:t>Pravidla tvorby čísla účtu</a:t>
            </a:r>
          </a:p>
          <a:p>
            <a:pPr marL="623888" indent="-514350">
              <a:buFont typeface="+mj-lt"/>
              <a:buAutoNum type="alphaUcPeriod"/>
            </a:pPr>
            <a:r>
              <a:rPr lang="cs-CZ" dirty="0"/>
              <a:t>Přeshraniční platby</a:t>
            </a:r>
          </a:p>
          <a:p>
            <a:pPr marL="623888" indent="-514350">
              <a:buFont typeface="+mj-lt"/>
              <a:buAutoNum type="alphaUcPeriod"/>
            </a:pPr>
            <a:r>
              <a:rPr lang="cs-CZ" dirty="0"/>
              <a:t>Informace doprovázející převody</a:t>
            </a:r>
          </a:p>
          <a:p>
            <a:pPr marL="623888" indent="-514350">
              <a:buFont typeface="+mj-lt"/>
              <a:buAutoNum type="alphaUcPeriod"/>
            </a:pPr>
            <a:r>
              <a:rPr lang="cs-CZ" dirty="0"/>
              <a:t>„Poplatky“ za karetní transakce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848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zákon č. 277/2013 Sb., o směnárenské činnosti</a:t>
            </a:r>
          </a:p>
          <a:p>
            <a:endParaRPr lang="cs-CZ" dirty="0"/>
          </a:p>
          <a:p>
            <a:r>
              <a:rPr lang="cs-CZ" dirty="0"/>
              <a:t>vyhláška č. 315/2013 Sb., o </a:t>
            </a:r>
            <a:r>
              <a:rPr lang="cs-CZ"/>
              <a:t>směnárenské činnosti</a:t>
            </a:r>
            <a:endParaRPr lang="cs-CZ" dirty="0"/>
          </a:p>
          <a:p>
            <a:endParaRPr lang="cs-CZ" b="1" dirty="0"/>
          </a:p>
          <a:p>
            <a:r>
              <a:rPr lang="cs-CZ" dirty="0"/>
              <a:t>významná novela č. 5/2019 Sb.</a:t>
            </a:r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389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Směnárenská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směnárenská činnost (§ 2 odst. 3)</a:t>
            </a:r>
          </a:p>
          <a:p>
            <a:pPr lvl="1"/>
            <a:r>
              <a:rPr lang="cs-CZ" dirty="0"/>
              <a:t>soustavná činnost provozovaná vlastním jménem a na vlastní odpovědnost za účelem dosažení zisku, která spočívá v provádění směnárenských obchodů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6861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Směnárenský obchod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pozitivní vymezení (§ 2 odst. 1)</a:t>
            </a:r>
          </a:p>
          <a:p>
            <a:pPr lvl="1"/>
            <a:r>
              <a:rPr lang="cs-CZ" dirty="0"/>
              <a:t>směna bankovek, mincí nebo šeků jedné měny za bankovky, mince nebo šeky jiné měny</a:t>
            </a:r>
          </a:p>
          <a:p>
            <a:pPr lvl="1"/>
            <a:r>
              <a:rPr lang="cs-CZ" dirty="0"/>
              <a:t>směna bezhotovostních nebo elektronických peněz jedné měnu za bankovky, mince nebo šeky jiné měny  (dal-li plátce platební příkaz k převodu prostřednictvím příjemce provádějícího směnu)</a:t>
            </a:r>
          </a:p>
          <a:p>
            <a:r>
              <a:rPr lang="cs-CZ" b="1" dirty="0"/>
              <a:t>negativní vymezení (§ 2 odst. 2)</a:t>
            </a:r>
          </a:p>
          <a:p>
            <a:pPr lvl="1"/>
            <a:r>
              <a:rPr lang="cs-CZ" dirty="0"/>
              <a:t>cash </a:t>
            </a:r>
            <a:r>
              <a:rPr lang="cs-CZ" dirty="0" err="1"/>
              <a:t>back</a:t>
            </a:r>
            <a:r>
              <a:rPr lang="cs-CZ" dirty="0"/>
              <a:t> v jiné měně</a:t>
            </a:r>
          </a:p>
          <a:p>
            <a:pPr lvl="1"/>
            <a:r>
              <a:rPr lang="cs-CZ" dirty="0"/>
              <a:t>DCC (</a:t>
            </a:r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Currency</a:t>
            </a:r>
            <a:r>
              <a:rPr lang="cs-CZ" dirty="0"/>
              <a:t> </a:t>
            </a:r>
            <a:r>
              <a:rPr lang="cs-CZ" dirty="0" err="1"/>
              <a:t>Conversion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8369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Osoby oprávněné provozovat SČ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342900" lvl="1" indent="-342900"/>
            <a:r>
              <a:rPr lang="cs-CZ" dirty="0"/>
              <a:t>banky</a:t>
            </a:r>
          </a:p>
          <a:p>
            <a:pPr marL="342900" lvl="1" indent="-342900"/>
            <a:r>
              <a:rPr lang="cs-CZ" dirty="0"/>
              <a:t>spořitelní a úvěrní družstva</a:t>
            </a:r>
          </a:p>
          <a:p>
            <a:pPr marL="342900" lvl="1" indent="-342900"/>
            <a:r>
              <a:rPr lang="cs-CZ" dirty="0"/>
              <a:t>ČNB</a:t>
            </a:r>
          </a:p>
          <a:p>
            <a:pPr marL="342900" lvl="1" indent="-342900"/>
            <a:r>
              <a:rPr lang="cs-CZ" b="1" dirty="0"/>
              <a:t>směnárníci</a:t>
            </a:r>
          </a:p>
          <a:p>
            <a:pPr lvl="1"/>
            <a:r>
              <a:rPr lang="cs-CZ" dirty="0"/>
              <a:t>povolení k činnosti od České národní banky</a:t>
            </a:r>
          </a:p>
          <a:p>
            <a:pPr lvl="1"/>
            <a:r>
              <a:rPr lang="cs-CZ" dirty="0"/>
              <a:t>registr směnárníků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3508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Regulace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342900" lvl="1" indent="-342900"/>
            <a:r>
              <a:rPr lang="cs-CZ" dirty="0"/>
              <a:t>provozovna</a:t>
            </a:r>
          </a:p>
          <a:p>
            <a:pPr marL="342900" lvl="1" indent="-342900"/>
            <a:r>
              <a:rPr lang="cs-CZ" dirty="0"/>
              <a:t>kurzovní lístek</a:t>
            </a:r>
          </a:p>
          <a:p>
            <a:pPr marL="342900" lvl="1" indent="-342900"/>
            <a:r>
              <a:rPr lang="cs-CZ" dirty="0"/>
              <a:t>informační povinnosti vůči ČNB</a:t>
            </a:r>
          </a:p>
          <a:p>
            <a:pPr marL="342900" lvl="1" indent="-342900"/>
            <a:r>
              <a:rPr lang="cs-CZ" dirty="0"/>
              <a:t>úplata</a:t>
            </a:r>
          </a:p>
          <a:p>
            <a:pPr marL="342900" lvl="1" indent="-342900"/>
            <a:r>
              <a:rPr lang="cs-CZ" dirty="0"/>
              <a:t>odstoupení od smlouvy</a:t>
            </a:r>
          </a:p>
          <a:p>
            <a:pPr marL="342900" lvl="1" indent="-342900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1011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Krizová opatření v devizové oblasti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právní úprava</a:t>
            </a:r>
          </a:p>
          <a:p>
            <a:pPr lvl="1"/>
            <a:r>
              <a:rPr lang="cs-CZ" dirty="0"/>
              <a:t>§ 6 krizového zákona</a:t>
            </a:r>
          </a:p>
          <a:p>
            <a:r>
              <a:rPr lang="cs-CZ" b="1" dirty="0"/>
              <a:t>nouzový stav</a:t>
            </a:r>
          </a:p>
          <a:p>
            <a:pPr lvl="1"/>
            <a:r>
              <a:rPr lang="cs-CZ" dirty="0"/>
              <a:t>rozhodnutí vlády</a:t>
            </a:r>
          </a:p>
          <a:p>
            <a:r>
              <a:rPr lang="cs-CZ" b="1" dirty="0"/>
              <a:t>krizová opatření</a:t>
            </a:r>
          </a:p>
          <a:p>
            <a:pPr lvl="1"/>
            <a:r>
              <a:rPr lang="cs-CZ" dirty="0"/>
              <a:t>při nadměrném odlivu peněžních prostředků</a:t>
            </a:r>
          </a:p>
          <a:p>
            <a:pPr lvl="1"/>
            <a:r>
              <a:rPr lang="cs-CZ" dirty="0"/>
              <a:t>při nadměrném přílivu peněžních prostředků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1676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29" y="1073190"/>
            <a:ext cx="11201400" cy="1325563"/>
          </a:xfrm>
        </p:spPr>
        <p:txBody>
          <a:bodyPr/>
          <a:lstStyle/>
          <a:p>
            <a:pPr algn="ctr"/>
            <a:r>
              <a:rPr lang="cs-CZ" sz="4800" dirty="0"/>
              <a:t>Finance jsou vždy až na prvním místě!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cs-CZ" dirty="0"/>
              <a:t>Národní právní úprava</a:t>
            </a:r>
          </a:p>
          <a:p>
            <a:pPr marL="571500" indent="-571500">
              <a:lnSpc>
                <a:spcPct val="120000"/>
              </a:lnSpc>
              <a:buFont typeface="+mj-lt"/>
              <a:buAutoNum type="romanUcPeriod"/>
            </a:pPr>
            <a:r>
              <a:rPr lang="cs-CZ" dirty="0"/>
              <a:t>Evropská právní úprava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862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Národní 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947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 dirty="0"/>
              <a:t>zákon č. 370/2017 Sb., o platebním styku</a:t>
            </a:r>
            <a:endParaRPr lang="cs-CZ" sz="1900" dirty="0"/>
          </a:p>
          <a:p>
            <a:pPr>
              <a:lnSpc>
                <a:spcPct val="120000"/>
              </a:lnSpc>
            </a:pPr>
            <a:r>
              <a:rPr lang="cs-CZ" dirty="0"/>
              <a:t>prováděcí vyhlášky k zákonu o platebním styku (č. 454/2017 Sb</a:t>
            </a:r>
            <a:r>
              <a:rPr lang="cs-CZ"/>
              <a:t>., č</a:t>
            </a:r>
            <a:r>
              <a:rPr lang="cs-CZ" dirty="0"/>
              <a:t>. 7/2018 Sb., č. 14/2018 Sb., č. 74/2018 Sb., č. 141/2018 Sb., č. 150/2019 Sb., č. 401/2021 Sb. a č. 1/2022 Sb.)</a:t>
            </a:r>
          </a:p>
          <a:p>
            <a:pPr>
              <a:lnSpc>
                <a:spcPct val="120000"/>
              </a:lnSpc>
            </a:pPr>
            <a:r>
              <a:rPr lang="cs-CZ" dirty="0"/>
              <a:t>vyhláška č. 169/2011 Sb., o stanovení pravidel tvorby čísla účtu v platebním styku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05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II. Evropská 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500"/>
            <a:ext cx="10515600" cy="431005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cs-CZ" dirty="0"/>
              <a:t>směrnice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směrnice Evropského parlamentu a Rady 98/26/ES o neodvolatelnosti zúčtování v platebních systémech a v systémech vypořádání obchodů s cennými papíry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směrnice Evropského parlamentu a Rady 2009/110/ES o přístupu k činnosti institucí elektronických peněz, o jejím výkonu a o obezřetnostním dohledu nad touto činností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směrnice Evropského parlamentu a Rady 2014/92/EU o porovnatelnosti poplatků souvisejících s platebními účty, změně platebního účtu a přístupu k platebním účtům se základními prvky.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směrnice Evropského parlamentu a Rady (EU) 2015/2366 o platebních službách na vnitřním trhu</a:t>
            </a:r>
          </a:p>
          <a:p>
            <a:pPr>
              <a:lnSpc>
                <a:spcPct val="120000"/>
              </a:lnSpc>
            </a:pPr>
            <a:r>
              <a:rPr lang="cs-CZ" dirty="0"/>
              <a:t>nařízení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nařízení Evropského parlamentu a Rady (EU) 2021/1230 o přeshraničních platbách v Unii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nařízení Evropského parlamentu a Rady (EU) 2015/847 o informacích doprovázejících převody peněžních prostředků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nařízení Evropského parlamentu a Rady (EU) 2015/751 o mezibankovních poplatcích za karetní platební transakce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nařízení Evropského parlamentu a Rady (EU) 260/2012, kterým se stanoví technické a obchodní požadavky pro úhrady a inkasa v eurech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70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Zákon o platebním styku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681037" indent="-571500">
              <a:buFont typeface="+mj-lt"/>
              <a:buAutoNum type="romanUcPeriod"/>
            </a:pPr>
            <a:r>
              <a:rPr lang="cs-CZ" dirty="0"/>
              <a:t>Platební služby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Poskytovatelé platebních služeb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Elektronické peníze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Vydavatelé elektronických peněz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Platební systémy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Práva a povinnosti při poskytování platebních služeb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Platební transakce</a:t>
            </a:r>
          </a:p>
          <a:p>
            <a:pPr marL="681037" indent="-571500">
              <a:buFont typeface="+mj-lt"/>
              <a:buAutoNum type="romanUcPeriod"/>
            </a:pPr>
            <a:r>
              <a:rPr lang="cs-CZ" dirty="0"/>
              <a:t>Práva a povinnosti při vydávání elektronických peněz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681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Platební služby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4373559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pozitivní vymezení</a:t>
            </a:r>
            <a:r>
              <a:rPr lang="cs-CZ" dirty="0"/>
              <a:t> (§ 3 odst. 1 a 2)</a:t>
            </a:r>
          </a:p>
          <a:p>
            <a:pPr lvl="1"/>
            <a:r>
              <a:rPr lang="cs-CZ" dirty="0"/>
              <a:t>vložení hotovosti na účet</a:t>
            </a:r>
          </a:p>
          <a:p>
            <a:pPr lvl="1"/>
            <a:r>
              <a:rPr lang="cs-CZ" dirty="0"/>
              <a:t>výběr hotovosti z účtu</a:t>
            </a:r>
          </a:p>
          <a:p>
            <a:pPr lvl="1"/>
            <a:r>
              <a:rPr lang="cs-CZ" dirty="0"/>
              <a:t>provedení převodu peněžních prostředků</a:t>
            </a:r>
          </a:p>
          <a:p>
            <a:pPr lvl="1"/>
            <a:r>
              <a:rPr lang="cs-CZ" dirty="0"/>
              <a:t>služba nepřímého daní platebního příkazu</a:t>
            </a:r>
          </a:p>
          <a:p>
            <a:pPr lvl="1"/>
            <a:r>
              <a:rPr lang="cs-CZ" dirty="0"/>
              <a:t>služba informování o platebním účtu</a:t>
            </a:r>
          </a:p>
          <a:p>
            <a:pPr lvl="1"/>
            <a:r>
              <a:rPr lang="cs-CZ"/>
              <a:t>další činnosti</a:t>
            </a:r>
            <a:endParaRPr lang="cs-CZ" dirty="0"/>
          </a:p>
          <a:p>
            <a:r>
              <a:rPr lang="cs-CZ" b="1" dirty="0"/>
              <a:t>negativní vymezení </a:t>
            </a:r>
            <a:r>
              <a:rPr lang="cs-CZ" dirty="0"/>
              <a:t>(§ 3 odst. 3)</a:t>
            </a:r>
          </a:p>
          <a:p>
            <a:pPr lvl="1"/>
            <a:r>
              <a:rPr lang="cs-CZ" dirty="0"/>
              <a:t>přeprava, sběr, zpracování a doručení bankovek a mincí</a:t>
            </a:r>
          </a:p>
          <a:p>
            <a:pPr lvl="1"/>
            <a:r>
              <a:rPr lang="cs-CZ" dirty="0"/>
              <a:t>směnárenská činnost</a:t>
            </a:r>
          </a:p>
          <a:p>
            <a:pPr lvl="1"/>
            <a:r>
              <a:rPr lang="cs-CZ" dirty="0"/>
              <a:t>vydávání a platba prováděná prostřednictvím šeků, směnek nebo cestovních šeků v listinné podobě</a:t>
            </a:r>
          </a:p>
          <a:p>
            <a:pPr lvl="1"/>
            <a:r>
              <a:rPr lang="cs-CZ" dirty="0"/>
              <a:t>vydávání a platba prováděná prostřednictvím prostředků, které jsou určeny pouze k zaplacení zboží nebo služeb v prostorách využívaných vydavatelem prostředku nebo zboží nebo služeb úzce vymezenému okruhu dodavatelů anebo k zaplacení úzce vymezeného okruhu zboží nebo služeb</a:t>
            </a:r>
          </a:p>
          <a:p>
            <a:pPr lvl="1"/>
            <a:r>
              <a:rPr lang="cs-CZ" dirty="0"/>
              <a:t>stravenky a elektronické stravenky</a:t>
            </a:r>
          </a:p>
          <a:p>
            <a:pPr lvl="1"/>
            <a:r>
              <a:rPr lang="cs-CZ" dirty="0"/>
              <a:t>vyplacení hotovosti dodavatelem zboží nebo služby zákazníkovi při placení za zboží nebo službu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294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II. Poskytovatelé platebních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poskytovat platební služby jako podnikání mohou pouze (§ 5)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banky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zahraniční banky a zahraniční finanční instituce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spořitelní a úvěrní družstva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držitel poštovní licence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Česká národní banka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b="1" dirty="0"/>
              <a:t>platební instituce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zahraniční platební instituce 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b="1" dirty="0"/>
              <a:t>poskytovatelé platebních služeb malého rozsahu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b="1" dirty="0"/>
              <a:t>instituce elektronických peněz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zahraniční instituce elektronických peněz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b="1" dirty="0"/>
              <a:t>vydavatelé elektronických peněz malého rozsahu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b="1" dirty="0"/>
              <a:t>správci informací o platebním účtu </a:t>
            </a:r>
          </a:p>
          <a:p>
            <a:pPr marL="1023937" lvl="1" indent="-514350">
              <a:buFont typeface="+mj-lt"/>
              <a:buAutoNum type="arabicPeriod"/>
            </a:pPr>
            <a:r>
              <a:rPr lang="cs-CZ" dirty="0"/>
              <a:t>zahraniční správci informací o platebním účtu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3888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1607</Words>
  <Application>Microsoft Office PowerPoint</Application>
  <PresentationFormat>Širokoúhlá obrazovka</PresentationFormat>
  <Paragraphs>304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Calibri</vt:lpstr>
      <vt:lpstr>Gill Sans MT</vt:lpstr>
      <vt:lpstr>Wingdings</vt:lpstr>
      <vt:lpstr>Motiv Office</vt:lpstr>
      <vt:lpstr>Měnové a devizové právo II</vt:lpstr>
      <vt:lpstr>Osnova</vt:lpstr>
      <vt:lpstr>1. Bezhotovostní platební styk</vt:lpstr>
      <vt:lpstr>A. Právní úprava</vt:lpstr>
      <vt:lpstr>I. Národní právní úprava</vt:lpstr>
      <vt:lpstr>II. Evropská právní úprava</vt:lpstr>
      <vt:lpstr>B. Zákon o platebním styku</vt:lpstr>
      <vt:lpstr>I. Platební služby</vt:lpstr>
      <vt:lpstr>II. Poskytovatelé platebních služeb</vt:lpstr>
      <vt:lpstr>III. Elektronické peníze</vt:lpstr>
      <vt:lpstr>IV. Vydavatelé elektronických peněz</vt:lpstr>
      <vt:lpstr>V. Platební systémy</vt:lpstr>
      <vt:lpstr>VI. Práva a povinnosti při poskytování PS</vt:lpstr>
      <vt:lpstr>VI. Práva a povinnosti při poskytování PS</vt:lpstr>
      <vt:lpstr>VII. Platební transakce</vt:lpstr>
      <vt:lpstr>a) Druhy platebních transakcí</vt:lpstr>
      <vt:lpstr>b) Autorizace platební transakce</vt:lpstr>
      <vt:lpstr>c) Provádění platebních transakcí</vt:lpstr>
      <vt:lpstr>d) Lhůty pro provádění PT</vt:lpstr>
      <vt:lpstr>Příklad – rozdílní poskytovatelé</vt:lpstr>
      <vt:lpstr>Příklad – stejný poskytovatel</vt:lpstr>
      <vt:lpstr>e) Náprava platebních transakcí </vt:lpstr>
      <vt:lpstr>VIII. Práva a povinnosti při vydávání EP</vt:lpstr>
      <vt:lpstr>C. Pravidla tvorby čísla účtu</vt:lpstr>
      <vt:lpstr>Algoritmus kontroly čísla účtu</vt:lpstr>
      <vt:lpstr>D. Přeshraniční platby</vt:lpstr>
      <vt:lpstr>E. Informace doprovázející převody</vt:lpstr>
      <vt:lpstr>F. „Poplatky“ za karetní transakce</vt:lpstr>
      <vt:lpstr>2. Směnárenská činnost</vt:lpstr>
      <vt:lpstr>A. Právní úprava</vt:lpstr>
      <vt:lpstr>B. Směnárenská činnost</vt:lpstr>
      <vt:lpstr>C. Směnárenský obchod</vt:lpstr>
      <vt:lpstr>D. Osoby oprávněné provozovat SČ</vt:lpstr>
      <vt:lpstr>E. Regulace</vt:lpstr>
      <vt:lpstr>3. Krizová opatření v devizové oblasti</vt:lpstr>
      <vt:lpstr>Finance jsou vždy až na prvním místě!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166</cp:revision>
  <dcterms:created xsi:type="dcterms:W3CDTF">2019-09-25T20:27:52Z</dcterms:created>
  <dcterms:modified xsi:type="dcterms:W3CDTF">2024-10-14T17:01:18Z</dcterms:modified>
</cp:coreProperties>
</file>