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67" r:id="rId2"/>
    <p:sldId id="368" r:id="rId3"/>
    <p:sldId id="369" r:id="rId4"/>
    <p:sldId id="400" r:id="rId5"/>
    <p:sldId id="401" r:id="rId6"/>
    <p:sldId id="402" r:id="rId7"/>
    <p:sldId id="403" r:id="rId8"/>
    <p:sldId id="404" r:id="rId9"/>
    <p:sldId id="396" r:id="rId10"/>
    <p:sldId id="397" r:id="rId11"/>
    <p:sldId id="398" r:id="rId12"/>
    <p:sldId id="405" r:id="rId13"/>
    <p:sldId id="39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1B764F-B3F2-404E-8B45-DA1FE852B33D}" v="20" dt="2024-11-09T17:03:56.134"/>
    <p1510:client id="{D357CC58-5EB6-4E2A-9C90-27567472140D}" v="1" dt="2024-11-09T17:55:23.82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856" y="306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38A66CCF-0CCC-4DC9-8791-7CF279BBCCB8}"/>
    <pc:docChg chg="undo custSel addSld delSld modSld">
      <pc:chgData name="Radim Boháč" userId="e5098a9a-6a28-40ce-ac6e-47e9b8c9add8" providerId="ADAL" clId="{38A66CCF-0CCC-4DC9-8791-7CF279BBCCB8}" dt="2023-11-14T19:21:05.411" v="2313"/>
      <pc:docMkLst>
        <pc:docMk/>
      </pc:docMkLst>
      <pc:sldChg chg="addSp delSp modSp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4238020763" sldId="367"/>
        </pc:sldMkLst>
        <pc:spChg chg="mod">
          <ac:chgData name="Radim Boháč" userId="e5098a9a-6a28-40ce-ac6e-47e9b8c9add8" providerId="ADAL" clId="{38A66CCF-0CCC-4DC9-8791-7CF279BBCCB8}" dt="2023-11-14T15:22:21.209" v="27" actId="20577"/>
          <ac:spMkLst>
            <pc:docMk/>
            <pc:sldMk cId="4238020763" sldId="367"/>
            <ac:spMk id="6" creationId="{0B1AA515-C4F5-4F05-9AA0-02923517FDAF}"/>
          </ac:spMkLst>
        </pc:spChg>
        <pc:spChg chg="mod">
          <ac:chgData name="Radim Boháč" userId="e5098a9a-6a28-40ce-ac6e-47e9b8c9add8" providerId="ADAL" clId="{38A66CCF-0CCC-4DC9-8791-7CF279BBCCB8}" dt="2023-11-14T15:22:23.666" v="30" actId="20577"/>
          <ac:spMkLst>
            <pc:docMk/>
            <pc:sldMk cId="4238020763" sldId="367"/>
            <ac:spMk id="7" creationId="{789D5057-A154-4798-978D-6C9909FC8D3F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4238020763" sldId="367"/>
            <ac:picMk id="4" creationId="{900B283E-3D75-DF74-1359-EAA7B05B9172}"/>
          </ac:picMkLst>
        </pc:picChg>
        <pc:picChg chg="add del mod ord">
          <ac:chgData name="Radim Boháč" userId="e5098a9a-6a28-40ce-ac6e-47e9b8c9add8" providerId="ADAL" clId="{38A66CCF-0CCC-4DC9-8791-7CF279BBCCB8}" dt="2023-11-14T19:11:04.030" v="2311"/>
          <ac:picMkLst>
            <pc:docMk/>
            <pc:sldMk cId="4238020763" sldId="367"/>
            <ac:picMk id="11" creationId="{2A212529-EB00-B593-0CB3-1E9B76BBB175}"/>
          </ac:picMkLst>
        </pc:picChg>
        <pc:picChg chg="add mod">
          <ac:chgData name="Radim Boháč" userId="e5098a9a-6a28-40ce-ac6e-47e9b8c9add8" providerId="ADAL" clId="{38A66CCF-0CCC-4DC9-8791-7CF279BBCCB8}" dt="2023-11-14T19:11:04.030" v="2311"/>
          <ac:picMkLst>
            <pc:docMk/>
            <pc:sldMk cId="4238020763" sldId="367"/>
            <ac:picMk id="12" creationId="{CAB7E391-AF32-E435-C63D-CD39D71F113D}"/>
          </ac:picMkLst>
        </pc:picChg>
      </pc:sldChg>
      <pc:sldChg chg="addSp delSp modSp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477556708" sldId="368"/>
        </pc:sldMkLst>
        <pc:spChg chg="mod">
          <ac:chgData name="Radim Boháč" userId="e5098a9a-6a28-40ce-ac6e-47e9b8c9add8" providerId="ADAL" clId="{38A66CCF-0CCC-4DC9-8791-7CF279BBCCB8}" dt="2023-11-14T15:22:45.990" v="62" actId="20577"/>
          <ac:spMkLst>
            <pc:docMk/>
            <pc:sldMk cId="477556708" sldId="368"/>
            <ac:spMk id="3" creationId="{65B522AF-47DF-4E6D-A35F-27E042B628E3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477556708" sldId="368"/>
            <ac:picMk id="14" creationId="{FF3C8B69-F980-5B58-C4A1-53A78288EA6F}"/>
          </ac:picMkLst>
        </pc:picChg>
        <pc:picChg chg="add mod ord">
          <ac:chgData name="Radim Boháč" userId="e5098a9a-6a28-40ce-ac6e-47e9b8c9add8" providerId="ADAL" clId="{38A66CCF-0CCC-4DC9-8791-7CF279BBCCB8}" dt="2023-11-14T19:10:49.271" v="2294" actId="34307"/>
          <ac:picMkLst>
            <pc:docMk/>
            <pc:sldMk cId="477556708" sldId="368"/>
            <ac:picMk id="15" creationId="{15B60D8E-88BF-DA38-7E61-746DDB2F3547}"/>
          </ac:picMkLst>
        </pc:picChg>
      </pc:sldChg>
      <pc:sldChg chg="addSp delSp modSp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1344097210" sldId="369"/>
        </pc:sldMkLst>
        <pc:spChg chg="mod">
          <ac:chgData name="Radim Boháč" userId="e5098a9a-6a28-40ce-ac6e-47e9b8c9add8" providerId="ADAL" clId="{38A66CCF-0CCC-4DC9-8791-7CF279BBCCB8}" dt="2023-11-14T15:30:52.393" v="465" actId="20577"/>
          <ac:spMkLst>
            <pc:docMk/>
            <pc:sldMk cId="1344097210" sldId="369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30:02.924" v="407" actId="20577"/>
          <ac:spMkLst>
            <pc:docMk/>
            <pc:sldMk cId="1344097210" sldId="369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1344097210" sldId="369"/>
            <ac:picMk id="7" creationId="{71BEF26C-4194-F651-6A88-E2C8A02E17B2}"/>
          </ac:picMkLst>
        </pc:picChg>
        <pc:picChg chg="add mod ord">
          <ac:chgData name="Radim Boháč" userId="e5098a9a-6a28-40ce-ac6e-47e9b8c9add8" providerId="ADAL" clId="{38A66CCF-0CCC-4DC9-8791-7CF279BBCCB8}" dt="2023-11-14T19:10:49.271" v="2296" actId="34307"/>
          <ac:picMkLst>
            <pc:docMk/>
            <pc:sldMk cId="1344097210" sldId="369"/>
            <ac:picMk id="8" creationId="{219C6BF5-B679-4D8C-2B46-6D516B1DC839}"/>
          </ac:picMkLst>
        </pc:picChg>
      </pc:sldChg>
      <pc:sldChg chg="modSp del mod">
        <pc:chgData name="Radim Boháč" userId="e5098a9a-6a28-40ce-ac6e-47e9b8c9add8" providerId="ADAL" clId="{38A66CCF-0CCC-4DC9-8791-7CF279BBCCB8}" dt="2023-11-14T16:23:03.150" v="1338" actId="47"/>
        <pc:sldMkLst>
          <pc:docMk/>
          <pc:sldMk cId="3899866929" sldId="370"/>
        </pc:sldMkLst>
        <pc:spChg chg="mod">
          <ac:chgData name="Radim Boháč" userId="e5098a9a-6a28-40ce-ac6e-47e9b8c9add8" providerId="ADAL" clId="{38A66CCF-0CCC-4DC9-8791-7CF279BBCCB8}" dt="2023-11-14T15:42:03.619" v="986" actId="20577"/>
          <ac:spMkLst>
            <pc:docMk/>
            <pc:sldMk cId="3899866929" sldId="370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42:08.233" v="989" actId="6549"/>
          <ac:spMkLst>
            <pc:docMk/>
            <pc:sldMk cId="3899866929" sldId="370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832271716" sldId="371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297994711" sldId="373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905615388" sldId="374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4054428358" sldId="375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143503432" sldId="376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068002721" sldId="377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3768070796" sldId="378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432451033" sldId="379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854445380" sldId="380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350676595" sldId="381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1925798555" sldId="382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367729615" sldId="383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1101383344" sldId="384"/>
        </pc:sldMkLst>
      </pc:sldChg>
      <pc:sldChg chg="addSp delSp modSp add del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1671897341" sldId="385"/>
        </pc:sldMkLst>
        <pc:spChg chg="mod">
          <ac:chgData name="Radim Boháč" userId="e5098a9a-6a28-40ce-ac6e-47e9b8c9add8" providerId="ADAL" clId="{38A66CCF-0CCC-4DC9-8791-7CF279BBCCB8}" dt="2023-11-14T16:29:24.530" v="1834" actId="20577"/>
          <ac:spMkLst>
            <pc:docMk/>
            <pc:sldMk cId="1671897341" sldId="385"/>
            <ac:spMk id="2" creationId="{D07FEA68-5791-497A-AEE0-AD22E4D52440}"/>
          </ac:spMkLst>
        </pc:spChg>
        <pc:picChg chg="add del mod ord">
          <ac:chgData name="Radim Boháč" userId="e5098a9a-6a28-40ce-ac6e-47e9b8c9add8" providerId="ADAL" clId="{38A66CCF-0CCC-4DC9-8791-7CF279BBCCB8}" dt="2023-11-14T18:51:27.691" v="2286" actId="478"/>
          <ac:picMkLst>
            <pc:docMk/>
            <pc:sldMk cId="1671897341" sldId="385"/>
            <ac:picMk id="5" creationId="{82050B7B-ED21-EEC1-C858-270E782F600B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1671897341" sldId="385"/>
            <ac:picMk id="12" creationId="{4DBC927F-5997-000D-C772-D7637878E4F7}"/>
          </ac:picMkLst>
        </pc:picChg>
      </pc:sldChg>
      <pc:sldChg chg="addSp delSp modSp add del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982792295" sldId="386"/>
        </pc:sldMkLst>
        <pc:spChg chg="mod">
          <ac:chgData name="Radim Boháč" userId="e5098a9a-6a28-40ce-ac6e-47e9b8c9add8" providerId="ADAL" clId="{38A66CCF-0CCC-4DC9-8791-7CF279BBCCB8}" dt="2023-11-14T16:29:28.675" v="1838" actId="20577"/>
          <ac:spMkLst>
            <pc:docMk/>
            <pc:sldMk cId="982792295" sldId="386"/>
            <ac:spMk id="2" creationId="{D07FEA68-5791-497A-AEE0-AD22E4D52440}"/>
          </ac:spMkLst>
        </pc:spChg>
        <pc:picChg chg="add del mod ord">
          <ac:chgData name="Radim Boháč" userId="e5098a9a-6a28-40ce-ac6e-47e9b8c9add8" providerId="ADAL" clId="{38A66CCF-0CCC-4DC9-8791-7CF279BBCCB8}" dt="2023-11-14T18:51:30.645" v="2287" actId="478"/>
          <ac:picMkLst>
            <pc:docMk/>
            <pc:sldMk cId="982792295" sldId="386"/>
            <ac:picMk id="5" creationId="{559EE0A9-E093-6CE1-78FB-C72BD90E801B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982792295" sldId="386"/>
            <ac:picMk id="12" creationId="{02CE7CE6-78D4-0B4A-0B52-A197E7641483}"/>
          </ac:picMkLst>
        </pc:picChg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974789382" sldId="387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844030257" sldId="388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308046149" sldId="389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3129718099" sldId="390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2287703242" sldId="391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880115731" sldId="392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785322826" sldId="393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1828007357" sldId="394"/>
        </pc:sldMkLst>
      </pc:sldChg>
      <pc:sldChg chg="del">
        <pc:chgData name="Radim Boháč" userId="e5098a9a-6a28-40ce-ac6e-47e9b8c9add8" providerId="ADAL" clId="{38A66CCF-0CCC-4DC9-8791-7CF279BBCCB8}" dt="2023-11-14T15:42:21.512" v="991" actId="47"/>
        <pc:sldMkLst>
          <pc:docMk/>
          <pc:sldMk cId="1625956451" sldId="395"/>
        </pc:sldMkLst>
      </pc:sldChg>
      <pc:sldChg chg="modTransition">
        <pc:chgData name="Radim Boháč" userId="e5098a9a-6a28-40ce-ac6e-47e9b8c9add8" providerId="ADAL" clId="{38A66CCF-0CCC-4DC9-8791-7CF279BBCCB8}" dt="2023-11-14T19:11:05.828" v="2312"/>
        <pc:sldMkLst>
          <pc:docMk/>
          <pc:sldMk cId="3289953694" sldId="399"/>
        </pc:sldMkLst>
      </pc:sldChg>
      <pc:sldChg chg="del">
        <pc:chgData name="Radim Boháč" userId="e5098a9a-6a28-40ce-ac6e-47e9b8c9add8" providerId="ADAL" clId="{38A66CCF-0CCC-4DC9-8791-7CF279BBCCB8}" dt="2023-11-14T15:42:13.560" v="990" actId="47"/>
        <pc:sldMkLst>
          <pc:docMk/>
          <pc:sldMk cId="2181192523" sldId="400"/>
        </pc:sldMkLst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3561893588" sldId="401"/>
        </pc:sldMkLst>
        <pc:spChg chg="mod">
          <ac:chgData name="Radim Boháč" userId="e5098a9a-6a28-40ce-ac6e-47e9b8c9add8" providerId="ADAL" clId="{38A66CCF-0CCC-4DC9-8791-7CF279BBCCB8}" dt="2023-11-14T15:53:01.201" v="1175" actId="6549"/>
          <ac:spMkLst>
            <pc:docMk/>
            <pc:sldMk cId="3561893588" sldId="401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3561893588" sldId="401"/>
            <ac:picMk id="8" creationId="{73B12019-46AA-300E-9982-F0094B3FCAF6}"/>
          </ac:picMkLst>
        </pc:picChg>
        <pc:picChg chg="add mod ord">
          <ac:chgData name="Radim Boháč" userId="e5098a9a-6a28-40ce-ac6e-47e9b8c9add8" providerId="ADAL" clId="{38A66CCF-0CCC-4DC9-8791-7CF279BBCCB8}" dt="2023-11-14T19:10:49.271" v="2295" actId="34307"/>
          <ac:picMkLst>
            <pc:docMk/>
            <pc:sldMk cId="3561893588" sldId="401"/>
            <ac:picMk id="9" creationId="{2F9ED9FE-9667-25EF-69F2-F287F12C92AD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160662925" sldId="402"/>
        </pc:sldMkLst>
        <pc:spChg chg="mod">
          <ac:chgData name="Radim Boháč" userId="e5098a9a-6a28-40ce-ac6e-47e9b8c9add8" providerId="ADAL" clId="{38A66CCF-0CCC-4DC9-8791-7CF279BBCCB8}" dt="2023-11-14T15:36:21.247" v="575" actId="20577"/>
          <ac:spMkLst>
            <pc:docMk/>
            <pc:sldMk cId="160662925" sldId="402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7:20:54.802" v="2232" actId="20577"/>
          <ac:spMkLst>
            <pc:docMk/>
            <pc:sldMk cId="160662925" sldId="402"/>
            <ac:spMk id="3" creationId="{FA8CC2E3-78C7-401D-8B6F-791D7C471981}"/>
          </ac:spMkLst>
        </pc:spChg>
        <pc:picChg chg="add del mod ord">
          <ac:chgData name="Radim Boháč" userId="e5098a9a-6a28-40ce-ac6e-47e9b8c9add8" providerId="ADAL" clId="{38A66CCF-0CCC-4DC9-8791-7CF279BBCCB8}" dt="2023-11-14T18:50:15.341" v="2281"/>
          <ac:picMkLst>
            <pc:docMk/>
            <pc:sldMk cId="160662925" sldId="402"/>
            <ac:picMk id="5" creationId="{B02F539A-A02C-7918-E270-D17E3AC691E5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160662925" sldId="402"/>
            <ac:picMk id="6" creationId="{253A59E9-8840-E3CB-4752-9235D64DF2A2}"/>
          </ac:picMkLst>
        </pc:picChg>
        <pc:picChg chg="add mod ord">
          <ac:chgData name="Radim Boháč" userId="e5098a9a-6a28-40ce-ac6e-47e9b8c9add8" providerId="ADAL" clId="{38A66CCF-0CCC-4DC9-8791-7CF279BBCCB8}" dt="2023-11-14T19:10:49.271" v="2298" actId="34307"/>
          <ac:picMkLst>
            <pc:docMk/>
            <pc:sldMk cId="160662925" sldId="402"/>
            <ac:picMk id="11" creationId="{66595FFF-12D1-F01B-3A8A-C6097829BF91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160662925" sldId="402"/>
            <ac:picMk id="12" creationId="{0466CB65-01C5-F0ED-7980-4F039C52DBBC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4110890458" sldId="403"/>
        </pc:sldMkLst>
        <pc:spChg chg="mod">
          <ac:chgData name="Radim Boháč" userId="e5098a9a-6a28-40ce-ac6e-47e9b8c9add8" providerId="ADAL" clId="{38A66CCF-0CCC-4DC9-8791-7CF279BBCCB8}" dt="2023-11-14T15:33:24.105" v="484" actId="20577"/>
          <ac:spMkLst>
            <pc:docMk/>
            <pc:sldMk cId="4110890458" sldId="403"/>
            <ac:spMk id="2" creationId="{D07FEA68-5791-497A-AEE0-AD22E4D52440}"/>
          </ac:spMkLst>
        </pc:spChg>
        <pc:picChg chg="add del mod ord">
          <ac:chgData name="Radim Boháč" userId="e5098a9a-6a28-40ce-ac6e-47e9b8c9add8" providerId="ADAL" clId="{38A66CCF-0CCC-4DC9-8791-7CF279BBCCB8}" dt="2023-11-14T18:51:10.205" v="2282" actId="478"/>
          <ac:picMkLst>
            <pc:docMk/>
            <pc:sldMk cId="4110890458" sldId="403"/>
            <ac:picMk id="5" creationId="{5D654BD5-0F09-CAC8-F575-9B8331F01186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4110890458" sldId="403"/>
            <ac:picMk id="8" creationId="{C44F7129-84A6-4D0C-AC76-3BE9B0A4D989}"/>
          </ac:picMkLst>
        </pc:picChg>
        <pc:picChg chg="add mod ord">
          <ac:chgData name="Radim Boháč" userId="e5098a9a-6a28-40ce-ac6e-47e9b8c9add8" providerId="ADAL" clId="{38A66CCF-0CCC-4DC9-8791-7CF279BBCCB8}" dt="2023-11-14T19:10:49.271" v="2299" actId="34307"/>
          <ac:picMkLst>
            <pc:docMk/>
            <pc:sldMk cId="4110890458" sldId="403"/>
            <ac:picMk id="9" creationId="{2FA44C8E-F647-6558-14DD-DC76AA7CF222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4110890458" sldId="403"/>
            <ac:picMk id="12" creationId="{867743BC-1908-4DEA-D250-EC99BFB7B9B3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2180377033" sldId="404"/>
        </pc:sldMkLst>
        <pc:spChg chg="mod">
          <ac:chgData name="Radim Boháč" userId="e5098a9a-6a28-40ce-ac6e-47e9b8c9add8" providerId="ADAL" clId="{38A66CCF-0CCC-4DC9-8791-7CF279BBCCB8}" dt="2023-11-14T15:33:32.758" v="491" actId="20577"/>
          <ac:spMkLst>
            <pc:docMk/>
            <pc:sldMk cId="2180377033" sldId="404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34:55.050" v="555" actId="20577"/>
          <ac:spMkLst>
            <pc:docMk/>
            <pc:sldMk cId="2180377033" sldId="404"/>
            <ac:spMk id="3" creationId="{FA8CC2E3-78C7-401D-8B6F-791D7C471981}"/>
          </ac:spMkLst>
        </pc:spChg>
        <pc:picChg chg="add del mod ord">
          <ac:chgData name="Radim Boháč" userId="e5098a9a-6a28-40ce-ac6e-47e9b8c9add8" providerId="ADAL" clId="{38A66CCF-0CCC-4DC9-8791-7CF279BBCCB8}" dt="2023-11-14T18:51:15.681" v="2283" actId="478"/>
          <ac:picMkLst>
            <pc:docMk/>
            <pc:sldMk cId="2180377033" sldId="404"/>
            <ac:picMk id="5" creationId="{8B104B5C-ACEF-96C4-1D75-BCD9AC59A482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2180377033" sldId="404"/>
            <ac:picMk id="9" creationId="{8CE6F6F4-49DD-A2AA-5C4D-8A3E287BEE56}"/>
          </ac:picMkLst>
        </pc:picChg>
        <pc:picChg chg="add mod ord">
          <ac:chgData name="Radim Boháč" userId="e5098a9a-6a28-40ce-ac6e-47e9b8c9add8" providerId="ADAL" clId="{38A66CCF-0CCC-4DC9-8791-7CF279BBCCB8}" dt="2023-11-14T19:10:49.271" v="2300" actId="34307"/>
          <ac:picMkLst>
            <pc:docMk/>
            <pc:sldMk cId="2180377033" sldId="404"/>
            <ac:picMk id="10" creationId="{5A371798-585D-211F-D59D-7DFB1954EE1D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2180377033" sldId="404"/>
            <ac:picMk id="12" creationId="{DED9743F-9CC9-A28D-89F5-D82CCE7A7215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1272289234" sldId="405"/>
        </pc:sldMkLst>
        <pc:spChg chg="mod">
          <ac:chgData name="Radim Boháč" userId="e5098a9a-6a28-40ce-ac6e-47e9b8c9add8" providerId="ADAL" clId="{38A66CCF-0CCC-4DC9-8791-7CF279BBCCB8}" dt="2023-11-14T15:41:06.547" v="927" actId="20577"/>
          <ac:spMkLst>
            <pc:docMk/>
            <pc:sldMk cId="1272289234" sldId="405"/>
            <ac:spMk id="2" creationId="{D07FEA68-5791-497A-AEE0-AD22E4D52440}"/>
          </ac:spMkLst>
        </pc:spChg>
        <pc:picChg chg="add del mod ord">
          <ac:chgData name="Radim Boháč" userId="e5098a9a-6a28-40ce-ac6e-47e9b8c9add8" providerId="ADAL" clId="{38A66CCF-0CCC-4DC9-8791-7CF279BBCCB8}" dt="2023-11-14T18:51:18.716" v="2284" actId="478"/>
          <ac:picMkLst>
            <pc:docMk/>
            <pc:sldMk cId="1272289234" sldId="405"/>
            <ac:picMk id="6" creationId="{AF74B7E3-420F-720E-B3F2-38F2235D9990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1272289234" sldId="405"/>
            <ac:picMk id="9" creationId="{05FC006B-DE93-D1A0-2161-12F8A160CADC}"/>
          </ac:picMkLst>
        </pc:picChg>
        <pc:picChg chg="add mod ord">
          <ac:chgData name="Radim Boháč" userId="e5098a9a-6a28-40ce-ac6e-47e9b8c9add8" providerId="ADAL" clId="{38A66CCF-0CCC-4DC9-8791-7CF279BBCCB8}" dt="2023-11-14T19:10:49.271" v="2301" actId="34307"/>
          <ac:picMkLst>
            <pc:docMk/>
            <pc:sldMk cId="1272289234" sldId="405"/>
            <ac:picMk id="10" creationId="{43E6E3A2-AD48-A007-7755-1685A978A1A4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1272289234" sldId="405"/>
            <ac:picMk id="13" creationId="{1863C0D9-FFAA-40AE-73EE-1E2BDAAD9797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2491048981" sldId="406"/>
        </pc:sldMkLst>
        <pc:spChg chg="mod">
          <ac:chgData name="Radim Boháč" userId="e5098a9a-6a28-40ce-ac6e-47e9b8c9add8" providerId="ADAL" clId="{38A66CCF-0CCC-4DC9-8791-7CF279BBCCB8}" dt="2023-11-14T15:36:29.999" v="593" actId="20577"/>
          <ac:spMkLst>
            <pc:docMk/>
            <pc:sldMk cId="2491048981" sldId="406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37:53.609" v="715" actId="20577"/>
          <ac:spMkLst>
            <pc:docMk/>
            <pc:sldMk cId="2491048981" sldId="406"/>
            <ac:spMk id="3" creationId="{FA8CC2E3-78C7-401D-8B6F-791D7C471981}"/>
          </ac:spMkLst>
        </pc:spChg>
        <pc:graphicFrameChg chg="add mod modGraphic">
          <ac:chgData name="Radim Boháč" userId="e5098a9a-6a28-40ce-ac6e-47e9b8c9add8" providerId="ADAL" clId="{38A66CCF-0CCC-4DC9-8791-7CF279BBCCB8}" dt="2023-11-14T17:12:49.769" v="2214" actId="20577"/>
          <ac:graphicFrameMkLst>
            <pc:docMk/>
            <pc:sldMk cId="2491048981" sldId="406"/>
            <ac:graphicFrameMk id="5" creationId="{1CE85A09-7EB4-2B93-8BAC-3F53F0145B6B}"/>
          </ac:graphicFrameMkLst>
        </pc:graphicFrame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2491048981" sldId="406"/>
            <ac:picMk id="8" creationId="{98928632-C72A-EDA1-3E97-53356ED66886}"/>
          </ac:picMkLst>
        </pc:picChg>
        <pc:picChg chg="add mod ord">
          <ac:chgData name="Radim Boháč" userId="e5098a9a-6a28-40ce-ac6e-47e9b8c9add8" providerId="ADAL" clId="{38A66CCF-0CCC-4DC9-8791-7CF279BBCCB8}" dt="2023-11-14T19:10:49.271" v="2297" actId="34307"/>
          <ac:picMkLst>
            <pc:docMk/>
            <pc:sldMk cId="2491048981" sldId="406"/>
            <ac:picMk id="11" creationId="{AFC710D2-038C-10C4-2BD0-DEE7064E1B2B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2164758286" sldId="407"/>
        </pc:sldMkLst>
        <pc:spChg chg="mod">
          <ac:chgData name="Radim Boháč" userId="e5098a9a-6a28-40ce-ac6e-47e9b8c9add8" providerId="ADAL" clId="{38A66CCF-0CCC-4DC9-8791-7CF279BBCCB8}" dt="2023-11-14T15:41:54.034" v="962" actId="20577"/>
          <ac:spMkLst>
            <pc:docMk/>
            <pc:sldMk cId="2164758286" sldId="407"/>
            <ac:spMk id="2" creationId="{D07FEA68-5791-497A-AEE0-AD22E4D52440}"/>
          </ac:spMkLst>
        </pc:spChg>
        <pc:picChg chg="add del mod ord">
          <ac:chgData name="Radim Boháč" userId="e5098a9a-6a28-40ce-ac6e-47e9b8c9add8" providerId="ADAL" clId="{38A66CCF-0CCC-4DC9-8791-7CF279BBCCB8}" dt="2023-11-14T18:51:22.144" v="2285" actId="478"/>
          <ac:picMkLst>
            <pc:docMk/>
            <pc:sldMk cId="2164758286" sldId="407"/>
            <ac:picMk id="5" creationId="{2DAD7328-1834-DE54-A833-30211FBBD77B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2164758286" sldId="407"/>
            <ac:picMk id="8" creationId="{58D54F94-443E-F03B-C654-A42C68CDBA8F}"/>
          </ac:picMkLst>
        </pc:picChg>
        <pc:picChg chg="add mod ord">
          <ac:chgData name="Radim Boháč" userId="e5098a9a-6a28-40ce-ac6e-47e9b8c9add8" providerId="ADAL" clId="{38A66CCF-0CCC-4DC9-8791-7CF279BBCCB8}" dt="2023-11-14T19:10:49.271" v="2302" actId="34307"/>
          <ac:picMkLst>
            <pc:docMk/>
            <pc:sldMk cId="2164758286" sldId="407"/>
            <ac:picMk id="9" creationId="{555E9509-25AA-7C9C-5797-D2A9B5988971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2164758286" sldId="407"/>
            <ac:picMk id="12" creationId="{5981CE46-714C-58FF-704C-1F395299DA0B}"/>
          </ac:picMkLst>
        </pc:picChg>
      </pc:sldChg>
      <pc:sldChg chg="addSp delSp modSp add mod modTransition setBg modAnim">
        <pc:chgData name="Radim Boháč" userId="e5098a9a-6a28-40ce-ac6e-47e9b8c9add8" providerId="ADAL" clId="{38A66CCF-0CCC-4DC9-8791-7CF279BBCCB8}" dt="2023-11-14T19:21:05.411" v="2313"/>
        <pc:sldMkLst>
          <pc:docMk/>
          <pc:sldMk cId="4233655664" sldId="408"/>
        </pc:sldMkLst>
        <pc:spChg chg="mod">
          <ac:chgData name="Radim Boháč" userId="e5098a9a-6a28-40ce-ac6e-47e9b8c9add8" providerId="ADAL" clId="{38A66CCF-0CCC-4DC9-8791-7CF279BBCCB8}" dt="2023-11-14T15:52:39.999" v="1167" actId="20577"/>
          <ac:spMkLst>
            <pc:docMk/>
            <pc:sldMk cId="4233655664" sldId="408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50:33.235" v="1085" actId="20577"/>
          <ac:spMkLst>
            <pc:docMk/>
            <pc:sldMk cId="4233655664" sldId="408"/>
            <ac:spMk id="3" creationId="{FA8CC2E3-78C7-401D-8B6F-791D7C471981}"/>
          </ac:spMkLst>
        </pc:spChg>
        <pc:picChg chg="add mod">
          <ac:chgData name="Radim Boháč" userId="e5098a9a-6a28-40ce-ac6e-47e9b8c9add8" providerId="ADAL" clId="{38A66CCF-0CCC-4DC9-8791-7CF279BBCCB8}" dt="2023-11-14T19:21:05.411" v="2313"/>
          <ac:picMkLst>
            <pc:docMk/>
            <pc:sldMk cId="4233655664" sldId="408"/>
            <ac:picMk id="7" creationId="{BD0CDDB6-B7A0-7B05-1FDF-249FD5405428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4233655664" sldId="408"/>
            <ac:picMk id="11" creationId="{87E478A3-E493-95E9-D146-9319EE1FB29A}"/>
          </ac:picMkLst>
        </pc:picChg>
        <pc:picChg chg="add mod ord">
          <ac:chgData name="Radim Boháč" userId="e5098a9a-6a28-40ce-ac6e-47e9b8c9add8" providerId="ADAL" clId="{38A66CCF-0CCC-4DC9-8791-7CF279BBCCB8}" dt="2023-11-14T19:10:49.271" v="2303" actId="34307"/>
          <ac:picMkLst>
            <pc:docMk/>
            <pc:sldMk cId="4233655664" sldId="408"/>
            <ac:picMk id="12" creationId="{AB0B584A-72BE-695C-11F7-11851833C4C7}"/>
          </ac:picMkLst>
        </pc:picChg>
      </pc:sldChg>
      <pc:sldChg chg="addSp delSp modSp add mod modTransition setBg modAnim">
        <pc:chgData name="Radim Boháč" userId="e5098a9a-6a28-40ce-ac6e-47e9b8c9add8" providerId="ADAL" clId="{38A66CCF-0CCC-4DC9-8791-7CF279BBCCB8}" dt="2023-11-14T19:11:05.828" v="2312"/>
        <pc:sldMkLst>
          <pc:docMk/>
          <pc:sldMk cId="1199565023" sldId="409"/>
        </pc:sldMkLst>
        <pc:spChg chg="mod">
          <ac:chgData name="Radim Boháč" userId="e5098a9a-6a28-40ce-ac6e-47e9b8c9add8" providerId="ADAL" clId="{38A66CCF-0CCC-4DC9-8791-7CF279BBCCB8}" dt="2023-11-14T15:52:41.932" v="1170" actId="20577"/>
          <ac:spMkLst>
            <pc:docMk/>
            <pc:sldMk cId="1199565023" sldId="409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51:30.066" v="1130" actId="6549"/>
          <ac:spMkLst>
            <pc:docMk/>
            <pc:sldMk cId="1199565023" sldId="409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1199565023" sldId="409"/>
            <ac:picMk id="10" creationId="{4D602384-6C6B-524B-2C8D-3C9321EC7A66}"/>
          </ac:picMkLst>
        </pc:picChg>
        <pc:picChg chg="add mod ord">
          <ac:chgData name="Radim Boháč" userId="e5098a9a-6a28-40ce-ac6e-47e9b8c9add8" providerId="ADAL" clId="{38A66CCF-0CCC-4DC9-8791-7CF279BBCCB8}" dt="2023-11-14T19:10:49.271" v="2304" actId="34307"/>
          <ac:picMkLst>
            <pc:docMk/>
            <pc:sldMk cId="1199565023" sldId="409"/>
            <ac:picMk id="11" creationId="{152E6976-3F78-EE2C-CA14-67C4B9DE52BE}"/>
          </ac:picMkLst>
        </pc:picChg>
      </pc:sldChg>
      <pc:sldChg chg="add del">
        <pc:chgData name="Radim Boháč" userId="e5098a9a-6a28-40ce-ac6e-47e9b8c9add8" providerId="ADAL" clId="{38A66CCF-0CCC-4DC9-8791-7CF279BBCCB8}" dt="2023-11-14T15:49:16.098" v="1027"/>
        <pc:sldMkLst>
          <pc:docMk/>
          <pc:sldMk cId="3300178457" sldId="409"/>
        </pc:sldMkLst>
      </pc:sldChg>
      <pc:sldChg chg="addSp delSp modSp add mod modTransition setBg modAnim">
        <pc:chgData name="Radim Boháč" userId="e5098a9a-6a28-40ce-ac6e-47e9b8c9add8" providerId="ADAL" clId="{38A66CCF-0CCC-4DC9-8791-7CF279BBCCB8}" dt="2023-11-14T19:11:05.828" v="2312"/>
        <pc:sldMkLst>
          <pc:docMk/>
          <pc:sldMk cId="3549033865" sldId="410"/>
        </pc:sldMkLst>
        <pc:spChg chg="mod">
          <ac:chgData name="Radim Boháč" userId="e5098a9a-6a28-40ce-ac6e-47e9b8c9add8" providerId="ADAL" clId="{38A66CCF-0CCC-4DC9-8791-7CF279BBCCB8}" dt="2023-11-14T15:52:44.200" v="1173" actId="20577"/>
          <ac:spMkLst>
            <pc:docMk/>
            <pc:sldMk cId="3549033865" sldId="410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5:52:33.524" v="1164" actId="20577"/>
          <ac:spMkLst>
            <pc:docMk/>
            <pc:sldMk cId="3549033865" sldId="410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3549033865" sldId="410"/>
            <ac:picMk id="10" creationId="{B5A9750B-2749-FC79-17BB-2E20A1881759}"/>
          </ac:picMkLst>
        </pc:picChg>
        <pc:picChg chg="add mod ord">
          <ac:chgData name="Radim Boháč" userId="e5098a9a-6a28-40ce-ac6e-47e9b8c9add8" providerId="ADAL" clId="{38A66CCF-0CCC-4DC9-8791-7CF279BBCCB8}" dt="2023-11-14T19:10:49.271" v="2305" actId="34307"/>
          <ac:picMkLst>
            <pc:docMk/>
            <pc:sldMk cId="3549033865" sldId="410"/>
            <ac:picMk id="11" creationId="{EF13D495-80AA-63B0-43AF-275D9D9D6BE2}"/>
          </ac:picMkLst>
        </pc:picChg>
      </pc:sldChg>
      <pc:sldChg chg="modSp add mod modTransition setBg">
        <pc:chgData name="Radim Boháč" userId="e5098a9a-6a28-40ce-ac6e-47e9b8c9add8" providerId="ADAL" clId="{38A66CCF-0CCC-4DC9-8791-7CF279BBCCB8}" dt="2023-11-14T19:11:05.828" v="2312"/>
        <pc:sldMkLst>
          <pc:docMk/>
          <pc:sldMk cId="1285357007" sldId="411"/>
        </pc:sldMkLst>
        <pc:spChg chg="mod">
          <ac:chgData name="Radim Boháč" userId="e5098a9a-6a28-40ce-ac6e-47e9b8c9add8" providerId="ADAL" clId="{38A66CCF-0CCC-4DC9-8791-7CF279BBCCB8}" dt="2023-11-14T16:11:29.522" v="1223" actId="20577"/>
          <ac:spMkLst>
            <pc:docMk/>
            <pc:sldMk cId="1285357007" sldId="411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6:16:29.345" v="1303" actId="5793"/>
          <ac:spMkLst>
            <pc:docMk/>
            <pc:sldMk cId="1285357007" sldId="411"/>
            <ac:spMk id="3" creationId="{FA8CC2E3-78C7-401D-8B6F-791D7C471981}"/>
          </ac:spMkLst>
        </pc:spChg>
      </pc:sldChg>
      <pc:sldChg chg="modSp add mod modTransition setBg">
        <pc:chgData name="Radim Boháč" userId="e5098a9a-6a28-40ce-ac6e-47e9b8c9add8" providerId="ADAL" clId="{38A66CCF-0CCC-4DC9-8791-7CF279BBCCB8}" dt="2023-11-14T19:11:05.828" v="2312"/>
        <pc:sldMkLst>
          <pc:docMk/>
          <pc:sldMk cId="1577830724" sldId="412"/>
        </pc:sldMkLst>
        <pc:spChg chg="mod">
          <ac:chgData name="Radim Boháč" userId="e5098a9a-6a28-40ce-ac6e-47e9b8c9add8" providerId="ADAL" clId="{38A66CCF-0CCC-4DC9-8791-7CF279BBCCB8}" dt="2023-11-14T16:16:17.012" v="1294" actId="6549"/>
          <ac:spMkLst>
            <pc:docMk/>
            <pc:sldMk cId="1577830724" sldId="412"/>
            <ac:spMk id="3" creationId="{FA8CC2E3-78C7-401D-8B6F-791D7C471981}"/>
          </ac:spMkLst>
        </pc:sp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1979967343" sldId="413"/>
        </pc:sldMkLst>
        <pc:spChg chg="mod">
          <ac:chgData name="Radim Boháč" userId="e5098a9a-6a28-40ce-ac6e-47e9b8c9add8" providerId="ADAL" clId="{38A66CCF-0CCC-4DC9-8791-7CF279BBCCB8}" dt="2023-11-14T16:17:23.529" v="1320" actId="20577"/>
          <ac:spMkLst>
            <pc:docMk/>
            <pc:sldMk cId="1979967343" sldId="413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6:36:09.409" v="1987" actId="20577"/>
          <ac:spMkLst>
            <pc:docMk/>
            <pc:sldMk cId="1979967343" sldId="413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1979967343" sldId="413"/>
            <ac:picMk id="8" creationId="{A9307B2D-D8C5-C251-7890-2D2265174881}"/>
          </ac:picMkLst>
        </pc:picChg>
        <pc:picChg chg="add mod ord">
          <ac:chgData name="Radim Boháč" userId="e5098a9a-6a28-40ce-ac6e-47e9b8c9add8" providerId="ADAL" clId="{38A66CCF-0CCC-4DC9-8791-7CF279BBCCB8}" dt="2023-11-14T19:10:49.271" v="2306" actId="34307"/>
          <ac:picMkLst>
            <pc:docMk/>
            <pc:sldMk cId="1979967343" sldId="413"/>
            <ac:picMk id="9" creationId="{C5845201-FB82-36D8-DA5A-05BB4D8149ED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349886014" sldId="414"/>
        </pc:sldMkLst>
        <pc:spChg chg="mod">
          <ac:chgData name="Radim Boháč" userId="e5098a9a-6a28-40ce-ac6e-47e9b8c9add8" providerId="ADAL" clId="{38A66CCF-0CCC-4DC9-8791-7CF279BBCCB8}" dt="2023-11-14T16:23:08.577" v="1353" actId="20577"/>
          <ac:spMkLst>
            <pc:docMk/>
            <pc:sldMk cId="349886014" sldId="414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6:24:26.347" v="1444" actId="6549"/>
          <ac:spMkLst>
            <pc:docMk/>
            <pc:sldMk cId="349886014" sldId="414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349886014" sldId="414"/>
            <ac:picMk id="7" creationId="{C6D7DFDC-E415-BB63-7F91-B8FD5E3E4FC7}"/>
          </ac:picMkLst>
        </pc:picChg>
        <pc:picChg chg="add mod ord">
          <ac:chgData name="Radim Boháč" userId="e5098a9a-6a28-40ce-ac6e-47e9b8c9add8" providerId="ADAL" clId="{38A66CCF-0CCC-4DC9-8791-7CF279BBCCB8}" dt="2023-11-14T19:10:49.271" v="2307" actId="34307"/>
          <ac:picMkLst>
            <pc:docMk/>
            <pc:sldMk cId="349886014" sldId="414"/>
            <ac:picMk id="9" creationId="{7BD2A869-2C26-B21A-67FA-B1D0402E1ED2}"/>
          </ac:picMkLst>
        </pc:pic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1519429673" sldId="415"/>
        </pc:sldMkLst>
        <pc:spChg chg="mod">
          <ac:chgData name="Radim Boháč" userId="e5098a9a-6a28-40ce-ac6e-47e9b8c9add8" providerId="ADAL" clId="{38A66CCF-0CCC-4DC9-8791-7CF279BBCCB8}" dt="2023-11-14T16:27:01.997" v="1569" actId="20577"/>
          <ac:spMkLst>
            <pc:docMk/>
            <pc:sldMk cId="1519429673" sldId="415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6:27:38.560" v="1672" actId="20577"/>
          <ac:spMkLst>
            <pc:docMk/>
            <pc:sldMk cId="1519429673" sldId="415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38A66CCF-0CCC-4DC9-8791-7CF279BBCCB8}" dt="2023-11-14T19:08:40.371" v="2291"/>
          <ac:picMkLst>
            <pc:docMk/>
            <pc:sldMk cId="1519429673" sldId="415"/>
            <ac:picMk id="7" creationId="{9D6F6756-9496-87A5-FA6E-9FBDFC05213B}"/>
          </ac:picMkLst>
        </pc:picChg>
        <pc:picChg chg="add del mod ord">
          <ac:chgData name="Radim Boháč" userId="e5098a9a-6a28-40ce-ac6e-47e9b8c9add8" providerId="ADAL" clId="{38A66CCF-0CCC-4DC9-8791-7CF279BBCCB8}" dt="2023-11-14T19:10:38.390" v="2292"/>
          <ac:picMkLst>
            <pc:docMk/>
            <pc:sldMk cId="1519429673" sldId="415"/>
            <ac:picMk id="11" creationId="{DD065A99-5EEA-F725-2F7D-39454E37AB5F}"/>
          </ac:picMkLst>
        </pc:picChg>
        <pc:picChg chg="add del mod">
          <ac:chgData name="Radim Boháč" userId="e5098a9a-6a28-40ce-ac6e-47e9b8c9add8" providerId="ADAL" clId="{38A66CCF-0CCC-4DC9-8791-7CF279BBCCB8}" dt="2023-11-14T19:11:05.828" v="2312"/>
          <ac:picMkLst>
            <pc:docMk/>
            <pc:sldMk cId="1519429673" sldId="415"/>
            <ac:picMk id="12" creationId="{50C722F1-D5F5-60A7-8FFF-42C8F8FEDB70}"/>
          </ac:picMkLst>
        </pc:picChg>
        <pc:picChg chg="add mod ord">
          <ac:chgData name="Radim Boháč" userId="e5098a9a-6a28-40ce-ac6e-47e9b8c9add8" providerId="ADAL" clId="{38A66CCF-0CCC-4DC9-8791-7CF279BBCCB8}" dt="2023-11-14T19:10:49.287" v="2308" actId="34307"/>
          <ac:picMkLst>
            <pc:docMk/>
            <pc:sldMk cId="1519429673" sldId="415"/>
            <ac:picMk id="15" creationId="{B9AB5173-CE22-7622-477D-94CF2963D4A0}"/>
          </ac:picMkLst>
        </pc:picChg>
      </pc:sldChg>
      <pc:sldChg chg="modSp add mod modTransition">
        <pc:chgData name="Radim Boháč" userId="e5098a9a-6a28-40ce-ac6e-47e9b8c9add8" providerId="ADAL" clId="{38A66CCF-0CCC-4DC9-8791-7CF279BBCCB8}" dt="2023-11-14T19:11:05.828" v="2312"/>
        <pc:sldMkLst>
          <pc:docMk/>
          <pc:sldMk cId="2935076395" sldId="416"/>
        </pc:sldMkLst>
        <pc:spChg chg="mod">
          <ac:chgData name="Radim Boháč" userId="e5098a9a-6a28-40ce-ac6e-47e9b8c9add8" providerId="ADAL" clId="{38A66CCF-0CCC-4DC9-8791-7CF279BBCCB8}" dt="2023-11-14T16:36:14.590" v="1989" actId="20577"/>
          <ac:spMkLst>
            <pc:docMk/>
            <pc:sldMk cId="2935076395" sldId="416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6:29:17.089" v="1830" actId="20577"/>
          <ac:spMkLst>
            <pc:docMk/>
            <pc:sldMk cId="2935076395" sldId="416"/>
            <ac:spMk id="3" creationId="{FA8CC2E3-78C7-401D-8B6F-791D7C471981}"/>
          </ac:spMkLst>
        </pc:spChg>
      </pc:sldChg>
      <pc:sldChg chg="addSp delSp modSp add mod modTransition modAnim">
        <pc:chgData name="Radim Boháč" userId="e5098a9a-6a28-40ce-ac6e-47e9b8c9add8" providerId="ADAL" clId="{38A66CCF-0CCC-4DC9-8791-7CF279BBCCB8}" dt="2023-11-14T19:11:05.828" v="2312"/>
        <pc:sldMkLst>
          <pc:docMk/>
          <pc:sldMk cId="2943341448" sldId="417"/>
        </pc:sldMkLst>
        <pc:spChg chg="mod">
          <ac:chgData name="Radim Boháč" userId="e5098a9a-6a28-40ce-ac6e-47e9b8c9add8" providerId="ADAL" clId="{38A66CCF-0CCC-4DC9-8791-7CF279BBCCB8}" dt="2023-11-14T16:29:44.029" v="1875" actId="20577"/>
          <ac:spMkLst>
            <pc:docMk/>
            <pc:sldMk cId="2943341448" sldId="417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8:34:43.942" v="2270" actId="20577"/>
          <ac:spMkLst>
            <pc:docMk/>
            <pc:sldMk cId="2943341448" sldId="417"/>
            <ac:spMk id="3" creationId="{FA8CC2E3-78C7-401D-8B6F-791D7C471981}"/>
          </ac:spMkLst>
        </pc:spChg>
        <pc:picChg chg="add del mod ord">
          <ac:chgData name="Radim Boháč" userId="e5098a9a-6a28-40ce-ac6e-47e9b8c9add8" providerId="ADAL" clId="{38A66CCF-0CCC-4DC9-8791-7CF279BBCCB8}" dt="2023-11-14T18:51:33.923" v="2288" actId="478"/>
          <ac:picMkLst>
            <pc:docMk/>
            <pc:sldMk cId="2943341448" sldId="417"/>
            <ac:picMk id="5" creationId="{5B35F1F2-BBEE-A866-D1D6-CC0A77265C7E}"/>
          </ac:picMkLst>
        </pc:picChg>
        <pc:picChg chg="del">
          <ac:chgData name="Radim Boháč" userId="e5098a9a-6a28-40ce-ac6e-47e9b8c9add8" providerId="ADAL" clId="{38A66CCF-0CCC-4DC9-8791-7CF279BBCCB8}" dt="2023-11-14T18:44:32.253" v="2279"/>
          <ac:picMkLst>
            <pc:docMk/>
            <pc:sldMk cId="2943341448" sldId="417"/>
            <ac:picMk id="12" creationId="{02CE7CE6-78D4-0B4A-0B52-A197E7641483}"/>
          </ac:picMkLst>
        </pc:picChg>
      </pc:sldChg>
      <pc:sldChg chg="modSp add mod modTransition">
        <pc:chgData name="Radim Boháč" userId="e5098a9a-6a28-40ce-ac6e-47e9b8c9add8" providerId="ADAL" clId="{38A66CCF-0CCC-4DC9-8791-7CF279BBCCB8}" dt="2023-11-14T19:11:05.828" v="2312"/>
        <pc:sldMkLst>
          <pc:docMk/>
          <pc:sldMk cId="839979852" sldId="418"/>
        </pc:sldMkLst>
        <pc:spChg chg="mod">
          <ac:chgData name="Radim Boháč" userId="e5098a9a-6a28-40ce-ac6e-47e9b8c9add8" providerId="ADAL" clId="{38A66CCF-0CCC-4DC9-8791-7CF279BBCCB8}" dt="2023-11-14T16:36:30.988" v="2001" actId="20577"/>
          <ac:spMkLst>
            <pc:docMk/>
            <pc:sldMk cId="839979852" sldId="418"/>
            <ac:spMk id="2" creationId="{D07FEA68-5791-497A-AEE0-AD22E4D52440}"/>
          </ac:spMkLst>
        </pc:spChg>
        <pc:spChg chg="mod">
          <ac:chgData name="Radim Boháč" userId="e5098a9a-6a28-40ce-ac6e-47e9b8c9add8" providerId="ADAL" clId="{38A66CCF-0CCC-4DC9-8791-7CF279BBCCB8}" dt="2023-11-14T16:46:15.823" v="2200" actId="404"/>
          <ac:spMkLst>
            <pc:docMk/>
            <pc:sldMk cId="839979852" sldId="418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39E188FE-4C2B-44C4-A44D-FAC0A0985E0E}"/>
    <pc:docChg chg="undo custSel addSld delSld modSld sldOrd">
      <pc:chgData name="Radim Boháč" userId="e5098a9a-6a28-40ce-ac6e-47e9b8c9add8" providerId="ADAL" clId="{39E188FE-4C2B-44C4-A44D-FAC0A0985E0E}" dt="2023-11-18T21:56:05.976" v="1562" actId="27636"/>
      <pc:docMkLst>
        <pc:docMk/>
      </pc:docMkLst>
      <pc:sldChg chg="modSp mod">
        <pc:chgData name="Radim Boháč" userId="e5098a9a-6a28-40ce-ac6e-47e9b8c9add8" providerId="ADAL" clId="{39E188FE-4C2B-44C4-A44D-FAC0A0985E0E}" dt="2023-11-18T16:18:57.105" v="460" actId="20577"/>
        <pc:sldMkLst>
          <pc:docMk/>
          <pc:sldMk cId="477556708" sldId="368"/>
        </pc:sldMkLst>
        <pc:spChg chg="mod">
          <ac:chgData name="Radim Boháč" userId="e5098a9a-6a28-40ce-ac6e-47e9b8c9add8" providerId="ADAL" clId="{39E188FE-4C2B-44C4-A44D-FAC0A0985E0E}" dt="2023-11-18T16:18:57.105" v="460" actId="20577"/>
          <ac:spMkLst>
            <pc:docMk/>
            <pc:sldMk cId="477556708" sldId="368"/>
            <ac:spMk id="3" creationId="{65B522AF-47DF-4E6D-A35F-27E042B628E3}"/>
          </ac:spMkLst>
        </pc:spChg>
      </pc:sldChg>
      <pc:sldChg chg="modSp mod">
        <pc:chgData name="Radim Boháč" userId="e5098a9a-6a28-40ce-ac6e-47e9b8c9add8" providerId="ADAL" clId="{39E188FE-4C2B-44C4-A44D-FAC0A0985E0E}" dt="2023-11-18T15:49:21.477" v="395"/>
        <pc:sldMkLst>
          <pc:docMk/>
          <pc:sldMk cId="1344097210" sldId="369"/>
        </pc:sldMkLst>
        <pc:spChg chg="mod">
          <ac:chgData name="Radim Boháč" userId="e5098a9a-6a28-40ce-ac6e-47e9b8c9add8" providerId="ADAL" clId="{39E188FE-4C2B-44C4-A44D-FAC0A0985E0E}" dt="2023-11-18T15:44:26.942" v="88" actId="20577"/>
          <ac:spMkLst>
            <pc:docMk/>
            <pc:sldMk cId="1344097210" sldId="369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15:49:21.477" v="395"/>
          <ac:spMkLst>
            <pc:docMk/>
            <pc:sldMk cId="1344097210" sldId="369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671897341" sldId="385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982792295" sldId="386"/>
        </pc:sldMkLst>
      </pc:sldChg>
      <pc:sldChg chg="modSp add mod">
        <pc:chgData name="Radim Boháč" userId="e5098a9a-6a28-40ce-ac6e-47e9b8c9add8" providerId="ADAL" clId="{39E188FE-4C2B-44C4-A44D-FAC0A0985E0E}" dt="2023-11-18T16:19:30.411" v="500" actId="20577"/>
        <pc:sldMkLst>
          <pc:docMk/>
          <pc:sldMk cId="4240880797" sldId="396"/>
        </pc:sldMkLst>
        <pc:spChg chg="mod">
          <ac:chgData name="Radim Boháč" userId="e5098a9a-6a28-40ce-ac6e-47e9b8c9add8" providerId="ADAL" clId="{39E188FE-4C2B-44C4-A44D-FAC0A0985E0E}" dt="2023-11-18T16:19:04.658" v="473" actId="20577"/>
          <ac:spMkLst>
            <pc:docMk/>
            <pc:sldMk cId="4240880797" sldId="396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16:19:30.411" v="500" actId="20577"/>
          <ac:spMkLst>
            <pc:docMk/>
            <pc:sldMk cId="4240880797" sldId="396"/>
            <ac:spMk id="3" creationId="{FA8CC2E3-78C7-401D-8B6F-791D7C471981}"/>
          </ac:spMkLst>
        </pc:spChg>
      </pc:sldChg>
      <pc:sldChg chg="add">
        <pc:chgData name="Radim Boháč" userId="e5098a9a-6a28-40ce-ac6e-47e9b8c9add8" providerId="ADAL" clId="{39E188FE-4C2B-44C4-A44D-FAC0A0985E0E}" dt="2023-11-18T16:17:39.264" v="396"/>
        <pc:sldMkLst>
          <pc:docMk/>
          <pc:sldMk cId="2788689716" sldId="397"/>
        </pc:sldMkLst>
      </pc:sldChg>
      <pc:sldChg chg="add">
        <pc:chgData name="Radim Boháč" userId="e5098a9a-6a28-40ce-ac6e-47e9b8c9add8" providerId="ADAL" clId="{39E188FE-4C2B-44C4-A44D-FAC0A0985E0E}" dt="2023-11-18T16:17:39.264" v="396"/>
        <pc:sldMkLst>
          <pc:docMk/>
          <pc:sldMk cId="3070466096" sldId="398"/>
        </pc:sldMkLst>
      </pc:sldChg>
      <pc:sldChg chg="addSp delSp modSp add mod ord">
        <pc:chgData name="Radim Boháč" userId="e5098a9a-6a28-40ce-ac6e-47e9b8c9add8" providerId="ADAL" clId="{39E188FE-4C2B-44C4-A44D-FAC0A0985E0E}" dt="2023-11-18T20:42:11.903" v="1196" actId="20577"/>
        <pc:sldMkLst>
          <pc:docMk/>
          <pc:sldMk cId="238655597" sldId="400"/>
        </pc:sldMkLst>
        <pc:spChg chg="mod">
          <ac:chgData name="Radim Boháč" userId="e5098a9a-6a28-40ce-ac6e-47e9b8c9add8" providerId="ADAL" clId="{39E188FE-4C2B-44C4-A44D-FAC0A0985E0E}" dt="2023-11-18T16:19:56.907" v="538" actId="20577"/>
          <ac:spMkLst>
            <pc:docMk/>
            <pc:sldMk cId="238655597" sldId="400"/>
            <ac:spMk id="2" creationId="{D07FEA68-5791-497A-AEE0-AD22E4D52440}"/>
          </ac:spMkLst>
        </pc:spChg>
        <pc:spChg chg="del mod">
          <ac:chgData name="Radim Boháč" userId="e5098a9a-6a28-40ce-ac6e-47e9b8c9add8" providerId="ADAL" clId="{39E188FE-4C2B-44C4-A44D-FAC0A0985E0E}" dt="2023-11-18T16:21:32.624" v="548" actId="1032"/>
          <ac:spMkLst>
            <pc:docMk/>
            <pc:sldMk cId="238655597" sldId="400"/>
            <ac:spMk id="3" creationId="{FA8CC2E3-78C7-401D-8B6F-791D7C471981}"/>
          </ac:spMkLst>
        </pc:spChg>
        <pc:graphicFrameChg chg="add mod modGraphic">
          <ac:chgData name="Radim Boháč" userId="e5098a9a-6a28-40ce-ac6e-47e9b8c9add8" providerId="ADAL" clId="{39E188FE-4C2B-44C4-A44D-FAC0A0985E0E}" dt="2023-11-18T20:42:11.903" v="1196" actId="20577"/>
          <ac:graphicFrameMkLst>
            <pc:docMk/>
            <pc:sldMk cId="238655597" sldId="400"/>
            <ac:graphicFrameMk id="5" creationId="{96D2019E-C60A-7566-6AD8-D9B473424E28}"/>
          </ac:graphicFrameMkLst>
        </pc:graphicFrameChg>
      </pc:sldChg>
      <pc:sldChg chg="modSp add mod">
        <pc:chgData name="Radim Boháč" userId="e5098a9a-6a28-40ce-ac6e-47e9b8c9add8" providerId="ADAL" clId="{39E188FE-4C2B-44C4-A44D-FAC0A0985E0E}" dt="2023-11-18T17:04:42.745" v="1194" actId="20577"/>
        <pc:sldMkLst>
          <pc:docMk/>
          <pc:sldMk cId="79063711" sldId="401"/>
        </pc:sldMkLst>
        <pc:spChg chg="mod">
          <ac:chgData name="Radim Boháč" userId="e5098a9a-6a28-40ce-ac6e-47e9b8c9add8" providerId="ADAL" clId="{39E188FE-4C2B-44C4-A44D-FAC0A0985E0E}" dt="2023-11-18T16:33:12.128" v="666" actId="20577"/>
          <ac:spMkLst>
            <pc:docMk/>
            <pc:sldMk cId="79063711" sldId="401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17:04:42.745" v="1194" actId="20577"/>
          <ac:spMkLst>
            <pc:docMk/>
            <pc:sldMk cId="79063711" sldId="401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39E188FE-4C2B-44C4-A44D-FAC0A0985E0E}" dt="2023-11-18T15:44:13.926" v="83" actId="47"/>
        <pc:sldMkLst>
          <pc:docMk/>
          <pc:sldMk cId="3561893588" sldId="401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60662925" sldId="402"/>
        </pc:sldMkLst>
      </pc:sldChg>
      <pc:sldChg chg="modSp add mod">
        <pc:chgData name="Radim Boháč" userId="e5098a9a-6a28-40ce-ac6e-47e9b8c9add8" providerId="ADAL" clId="{39E188FE-4C2B-44C4-A44D-FAC0A0985E0E}" dt="2023-11-18T17:02:52.871" v="1169" actId="20577"/>
        <pc:sldMkLst>
          <pc:docMk/>
          <pc:sldMk cId="3267082684" sldId="402"/>
        </pc:sldMkLst>
        <pc:spChg chg="mod">
          <ac:chgData name="Radim Boháč" userId="e5098a9a-6a28-40ce-ac6e-47e9b8c9add8" providerId="ADAL" clId="{39E188FE-4C2B-44C4-A44D-FAC0A0985E0E}" dt="2023-11-18T16:33:22.992" v="679" actId="20577"/>
          <ac:spMkLst>
            <pc:docMk/>
            <pc:sldMk cId="3267082684" sldId="402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17:02:52.871" v="1169" actId="20577"/>
          <ac:spMkLst>
            <pc:docMk/>
            <pc:sldMk cId="3267082684" sldId="402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39E188FE-4C2B-44C4-A44D-FAC0A0985E0E}" dt="2023-11-18T21:01:49.825" v="1498" actId="20577"/>
        <pc:sldMkLst>
          <pc:docMk/>
          <pc:sldMk cId="599520977" sldId="403"/>
        </pc:sldMkLst>
        <pc:spChg chg="mod">
          <ac:chgData name="Radim Boháč" userId="e5098a9a-6a28-40ce-ac6e-47e9b8c9add8" providerId="ADAL" clId="{39E188FE-4C2B-44C4-A44D-FAC0A0985E0E}" dt="2023-11-18T16:33:32.335" v="703" actId="20577"/>
          <ac:spMkLst>
            <pc:docMk/>
            <pc:sldMk cId="599520977" sldId="403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21:01:49.825" v="1498" actId="20577"/>
          <ac:spMkLst>
            <pc:docMk/>
            <pc:sldMk cId="599520977" sldId="403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4110890458" sldId="403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2180377033" sldId="404"/>
        </pc:sldMkLst>
      </pc:sldChg>
      <pc:sldChg chg="modSp add mod">
        <pc:chgData name="Radim Boháč" userId="e5098a9a-6a28-40ce-ac6e-47e9b8c9add8" providerId="ADAL" clId="{39E188FE-4C2B-44C4-A44D-FAC0A0985E0E}" dt="2023-11-18T20:43:15.752" v="1279" actId="113"/>
        <pc:sldMkLst>
          <pc:docMk/>
          <pc:sldMk cId="2277314627" sldId="404"/>
        </pc:sldMkLst>
        <pc:spChg chg="mod">
          <ac:chgData name="Radim Boháč" userId="e5098a9a-6a28-40ce-ac6e-47e9b8c9add8" providerId="ADAL" clId="{39E188FE-4C2B-44C4-A44D-FAC0A0985E0E}" dt="2023-11-18T20:42:06.074" v="1195" actId="6549"/>
          <ac:spMkLst>
            <pc:docMk/>
            <pc:sldMk cId="2277314627" sldId="404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20:43:15.752" v="1279" actId="113"/>
          <ac:spMkLst>
            <pc:docMk/>
            <pc:sldMk cId="2277314627" sldId="404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272289234" sldId="405"/>
        </pc:sldMkLst>
      </pc:sldChg>
      <pc:sldChg chg="modSp add mod setBg">
        <pc:chgData name="Radim Boháč" userId="e5098a9a-6a28-40ce-ac6e-47e9b8c9add8" providerId="ADAL" clId="{39E188FE-4C2B-44C4-A44D-FAC0A0985E0E}" dt="2023-11-18T21:56:05.976" v="1562" actId="27636"/>
        <pc:sldMkLst>
          <pc:docMk/>
          <pc:sldMk cId="3020961558" sldId="405"/>
        </pc:sldMkLst>
        <pc:spChg chg="mod">
          <ac:chgData name="Radim Boháč" userId="e5098a9a-6a28-40ce-ac6e-47e9b8c9add8" providerId="ADAL" clId="{39E188FE-4C2B-44C4-A44D-FAC0A0985E0E}" dt="2023-11-18T21:40:42.130" v="1533" actId="20577"/>
          <ac:spMkLst>
            <pc:docMk/>
            <pc:sldMk cId="3020961558" sldId="405"/>
            <ac:spMk id="2" creationId="{D07FEA68-5791-497A-AEE0-AD22E4D52440}"/>
          </ac:spMkLst>
        </pc:spChg>
        <pc:spChg chg="mod">
          <ac:chgData name="Radim Boháč" userId="e5098a9a-6a28-40ce-ac6e-47e9b8c9add8" providerId="ADAL" clId="{39E188FE-4C2B-44C4-A44D-FAC0A0985E0E}" dt="2023-11-18T21:56:05.976" v="1562" actId="27636"/>
          <ac:spMkLst>
            <pc:docMk/>
            <pc:sldMk cId="3020961558" sldId="405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2491048981" sldId="406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2164758286" sldId="407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4233655664" sldId="408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199565023" sldId="409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3549033865" sldId="410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285357007" sldId="411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577830724" sldId="412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979967343" sldId="413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349886014" sldId="414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1519429673" sldId="415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2935076395" sldId="416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2943341448" sldId="417"/>
        </pc:sldMkLst>
      </pc:sldChg>
      <pc:sldChg chg="del">
        <pc:chgData name="Radim Boháč" userId="e5098a9a-6a28-40ce-ac6e-47e9b8c9add8" providerId="ADAL" clId="{39E188FE-4C2B-44C4-A44D-FAC0A0985E0E}" dt="2023-11-18T15:44:17.620" v="84" actId="47"/>
        <pc:sldMkLst>
          <pc:docMk/>
          <pc:sldMk cId="839979852" sldId="418"/>
        </pc:sldMkLst>
      </pc:sldChg>
    </pc:docChg>
  </pc:docChgLst>
  <pc:docChgLst>
    <pc:chgData name="Radim Boháč" userId="e5098a9a-6a28-40ce-ac6e-47e9b8c9add8" providerId="ADAL" clId="{D357CC58-5EB6-4E2A-9C90-27567472140D}"/>
    <pc:docChg chg="modSld">
      <pc:chgData name="Radim Boháč" userId="e5098a9a-6a28-40ce-ac6e-47e9b8c9add8" providerId="ADAL" clId="{D357CC58-5EB6-4E2A-9C90-27567472140D}" dt="2024-11-09T17:55:23.823" v="0"/>
      <pc:docMkLst>
        <pc:docMk/>
      </pc:docMkLst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4238020763" sldId="367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4238020763" sldId="367"/>
            <ac:picMk id="11" creationId="{056878CD-724A-6DE3-EFBD-2F6E776BDF14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477556708" sldId="368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477556708" sldId="368"/>
            <ac:picMk id="17" creationId="{4D967D17-B0B5-5BE0-72C6-6C3442A11905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1344097210" sldId="369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1344097210" sldId="369"/>
            <ac:picMk id="10" creationId="{FEC635A8-356E-D661-A6CC-B7D180A05537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4240880797" sldId="396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4240880797" sldId="396"/>
            <ac:picMk id="10" creationId="{65F30F93-B295-F0FB-275E-4351AEFEBFB9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2788689716" sldId="397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2788689716" sldId="397"/>
            <ac:picMk id="12" creationId="{43CF9A0C-1D2E-A0CB-CA10-0F9B510C9FC4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3070466096" sldId="398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3070466096" sldId="398"/>
            <ac:picMk id="12" creationId="{B8421195-82E5-0326-75D7-EFA3812E5306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3289953694" sldId="399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3289953694" sldId="399"/>
            <ac:picMk id="11" creationId="{612DC768-461D-760E-076F-2A606FF1E797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238655597" sldId="400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238655597" sldId="400"/>
            <ac:picMk id="15" creationId="{09477D11-7AC9-A454-55F7-D0B300006D17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79063711" sldId="401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79063711" sldId="401"/>
            <ac:picMk id="15" creationId="{D957D8DB-D019-C6B3-F44F-77D103F8D376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3267082684" sldId="402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3267082684" sldId="402"/>
            <ac:picMk id="10" creationId="{7049A505-0CE1-334A-217E-996F97DEA662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599520977" sldId="403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599520977" sldId="403"/>
            <ac:picMk id="10" creationId="{B6BD89AF-E9FF-6E6F-3D45-CE41CD167648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2277314627" sldId="404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2277314627" sldId="404"/>
            <ac:picMk id="10" creationId="{6A7E9870-7486-06ED-0D29-339BDE298049}"/>
          </ac:picMkLst>
        </pc:picChg>
      </pc:sldChg>
      <pc:sldChg chg="delSp modTransition modAnim">
        <pc:chgData name="Radim Boháč" userId="e5098a9a-6a28-40ce-ac6e-47e9b8c9add8" providerId="ADAL" clId="{D357CC58-5EB6-4E2A-9C90-27567472140D}" dt="2024-11-09T17:55:23.823" v="0"/>
        <pc:sldMkLst>
          <pc:docMk/>
          <pc:sldMk cId="3020961558" sldId="405"/>
        </pc:sldMkLst>
        <pc:picChg chg="del">
          <ac:chgData name="Radim Boháč" userId="e5098a9a-6a28-40ce-ac6e-47e9b8c9add8" providerId="ADAL" clId="{D357CC58-5EB6-4E2A-9C90-27567472140D}" dt="2024-11-09T17:55:23.823" v="0"/>
          <ac:picMkLst>
            <pc:docMk/>
            <pc:sldMk cId="3020961558" sldId="405"/>
            <ac:picMk id="11" creationId="{83170CDC-A565-4CFA-69B0-1C656768F919}"/>
          </ac:picMkLst>
        </pc:picChg>
      </pc:sldChg>
    </pc:docChg>
  </pc:docChgLst>
  <pc:docChgLst>
    <pc:chgData name="Radim Boháč" userId="e5098a9a-6a28-40ce-ac6e-47e9b8c9add8" providerId="ADAL" clId="{6B1B764F-B3F2-404E-8B45-DA1FE852B33D}"/>
    <pc:docChg chg="undo custSel modSld">
      <pc:chgData name="Radim Boháč" userId="e5098a9a-6a28-40ce-ac6e-47e9b8c9add8" providerId="ADAL" clId="{6B1B764F-B3F2-404E-8B45-DA1FE852B33D}" dt="2024-11-09T17:53:39.282" v="53" actId="6549"/>
      <pc:docMkLst>
        <pc:docMk/>
      </pc:docMkLst>
      <pc:sldChg chg="modSp mod">
        <pc:chgData name="Radim Boháč" userId="e5098a9a-6a28-40ce-ac6e-47e9b8c9add8" providerId="ADAL" clId="{6B1B764F-B3F2-404E-8B45-DA1FE852B33D}" dt="2024-11-09T17:00:27.085" v="5" actId="20577"/>
        <pc:sldMkLst>
          <pc:docMk/>
          <pc:sldMk cId="4238020763" sldId="367"/>
        </pc:sldMkLst>
        <pc:spChg chg="mod">
          <ac:chgData name="Radim Boháč" userId="e5098a9a-6a28-40ce-ac6e-47e9b8c9add8" providerId="ADAL" clId="{6B1B764F-B3F2-404E-8B45-DA1FE852B33D}" dt="2024-11-09T17:00:27.085" v="5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">
        <pc:chgData name="Radim Boháč" userId="e5098a9a-6a28-40ce-ac6e-47e9b8c9add8" providerId="ADAL" clId="{6B1B764F-B3F2-404E-8B45-DA1FE852B33D}" dt="2024-11-09T17:03:56.134" v="25" actId="20577"/>
        <pc:sldMkLst>
          <pc:docMk/>
          <pc:sldMk cId="238655597" sldId="400"/>
        </pc:sldMkLst>
        <pc:graphicFrameChg chg="mod">
          <ac:chgData name="Radim Boháč" userId="e5098a9a-6a28-40ce-ac6e-47e9b8c9add8" providerId="ADAL" clId="{6B1B764F-B3F2-404E-8B45-DA1FE852B33D}" dt="2024-11-09T17:03:56.134" v="25" actId="20577"/>
          <ac:graphicFrameMkLst>
            <pc:docMk/>
            <pc:sldMk cId="238655597" sldId="400"/>
            <ac:graphicFrameMk id="5" creationId="{96D2019E-C60A-7566-6AD8-D9B473424E28}"/>
          </ac:graphicFrameMkLst>
        </pc:graphicFrameChg>
      </pc:sldChg>
      <pc:sldChg chg="modSp mod">
        <pc:chgData name="Radim Boháč" userId="e5098a9a-6a28-40ce-ac6e-47e9b8c9add8" providerId="ADAL" clId="{6B1B764F-B3F2-404E-8B45-DA1FE852B33D}" dt="2024-11-09T17:53:39.282" v="53" actId="6549"/>
        <pc:sldMkLst>
          <pc:docMk/>
          <pc:sldMk cId="3020961558" sldId="405"/>
        </pc:sldMkLst>
        <pc:spChg chg="mod">
          <ac:chgData name="Radim Boháč" userId="e5098a9a-6a28-40ce-ac6e-47e9b8c9add8" providerId="ADAL" clId="{6B1B764F-B3F2-404E-8B45-DA1FE852B33D}" dt="2024-11-09T17:53:39.282" v="53" actId="6549"/>
          <ac:spMkLst>
            <pc:docMk/>
            <pc:sldMk cId="3020961558" sldId="405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0FC2CFD5-56F6-4AB5-BF96-2F4DB0509060}"/>
    <pc:docChg chg="modSld">
      <pc:chgData name="Radim Boháč" userId="e5098a9a-6a28-40ce-ac6e-47e9b8c9add8" providerId="ADAL" clId="{0FC2CFD5-56F6-4AB5-BF96-2F4DB0509060}" dt="2023-11-05T20:47:29.917" v="0"/>
      <pc:docMkLst>
        <pc:docMk/>
      </pc:docMkLst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4238020763" sldId="367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4238020763" sldId="367"/>
            <ac:picMk id="8" creationId="{0529947B-B0B2-D1FF-20FE-2F83620B975E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477556708" sldId="368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477556708" sldId="368"/>
            <ac:picMk id="7" creationId="{AF4486B4-9EF5-4F27-A026-DFA2C0125F2B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344097210" sldId="36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344097210" sldId="369"/>
            <ac:picMk id="12" creationId="{8841F80E-84E9-F21A-1FAF-670BEFBF84E2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899866929" sldId="37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899866929" sldId="370"/>
            <ac:picMk id="12" creationId="{05320300-B2C8-EEC1-E25E-3AC1C9805AAF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832271716" sldId="371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832271716" sldId="371"/>
            <ac:picMk id="12" creationId="{4353E027-86DF-A9A8-7A5B-0FD58AA8FFF8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297994711" sldId="373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297994711" sldId="373"/>
            <ac:picMk id="12" creationId="{2258750F-B4CB-C240-CA41-4E20BD38688B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905615388" sldId="374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905615388" sldId="374"/>
            <ac:picMk id="12" creationId="{EEA13B3F-3612-8658-99BD-7B86A10220E2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4054428358" sldId="375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4054428358" sldId="375"/>
            <ac:picMk id="12" creationId="{664A57B9-DDC8-C90E-0CC9-213A3815592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43503432" sldId="376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43503432" sldId="376"/>
            <ac:picMk id="13" creationId="{9BD1C083-A6FE-C388-D77A-97DC23F14E1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068002721" sldId="377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068002721" sldId="377"/>
            <ac:picMk id="13" creationId="{B92EC43A-BDC0-C26F-1D03-A94E1DF7E4F6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768070796" sldId="378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768070796" sldId="378"/>
            <ac:picMk id="12" creationId="{0466CB65-01C5-F0ED-7980-4F039C52DBB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432451033" sldId="37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432451033" sldId="379"/>
            <ac:picMk id="12" creationId="{867743BC-1908-4DEA-D250-EC99BFB7B9B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854445380" sldId="38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854445380" sldId="380"/>
            <ac:picMk id="12" creationId="{DED9743F-9CC9-A28D-89F5-D82CCE7A7215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350676595" sldId="381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350676595" sldId="381"/>
            <ac:picMk id="13" creationId="{1863C0D9-FFAA-40AE-73EE-1E2BDAAD9797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925798555" sldId="382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925798555" sldId="382"/>
            <ac:picMk id="12" creationId="{5981CE46-714C-58FF-704C-1F395299DA0B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367729615" sldId="383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367729615" sldId="383"/>
            <ac:picMk id="12" creationId="{462321A9-CDD8-9485-6D68-82E31B57C716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101383344" sldId="384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101383344" sldId="384"/>
            <ac:picMk id="12" creationId="{5719E59D-B934-0699-BD37-FC0304AB4FBF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671897341" sldId="385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671897341" sldId="385"/>
            <ac:picMk id="12" creationId="{4DBC927F-5997-000D-C772-D7637878E4F7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982792295" sldId="386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982792295" sldId="386"/>
            <ac:picMk id="12" creationId="{02CE7CE6-78D4-0B4A-0B52-A197E764148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974789382" sldId="387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974789382" sldId="387"/>
            <ac:picMk id="16" creationId="{C28532E7-C04D-8EF5-59E2-EE6E44D3B7D5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844030257" sldId="388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844030257" sldId="388"/>
            <ac:picMk id="15" creationId="{3BC2FEEB-E061-B112-23D3-47DA6A4117B4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08046149" sldId="38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08046149" sldId="389"/>
            <ac:picMk id="12" creationId="{606AF9B8-641F-84A6-CC85-338FA6685954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129718099" sldId="39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129718099" sldId="390"/>
            <ac:picMk id="10" creationId="{03468662-6C22-C8B6-FFF6-F1A0EF0822DA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287703242" sldId="391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287703242" sldId="391"/>
            <ac:picMk id="12" creationId="{9EA8E30B-D487-E9B0-43AB-7BF21E336605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880115731" sldId="392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880115731" sldId="392"/>
            <ac:picMk id="8" creationId="{931B5F55-9B52-11C3-46A9-919F8570369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785322826" sldId="393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785322826" sldId="393"/>
            <ac:picMk id="13" creationId="{B0C3F736-461B-1139-4BC2-3B91A4DD5E3E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828007357" sldId="394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828007357" sldId="394"/>
            <ac:picMk id="12" creationId="{43CD5656-B219-396B-0886-E59A7CF2C5C0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625956451" sldId="395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625956451" sldId="395"/>
            <ac:picMk id="12" creationId="{B970FE64-2679-0365-178A-6841352EA7A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289953694" sldId="39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289953694" sldId="399"/>
            <ac:picMk id="12" creationId="{5FC44898-3FB1-41CC-3D8D-C6C7AB7A71F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181192523" sldId="40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181192523" sldId="400"/>
            <ac:picMk id="12" creationId="{9459243B-BD12-CCCC-026A-313E694584DF}"/>
          </ac:picMkLst>
        </pc:picChg>
      </pc:sldChg>
    </pc:docChg>
  </pc:docChgLst>
  <pc:docChgLst>
    <pc:chgData name="Radim Boháč" userId="e5098a9a-6a28-40ce-ac6e-47e9b8c9add8" providerId="ADAL" clId="{603AE80A-F1E5-4440-A1DA-3F5077AD0542}"/>
    <pc:docChg chg="custSel modSld">
      <pc:chgData name="Radim Boháč" userId="e5098a9a-6a28-40ce-ac6e-47e9b8c9add8" providerId="ADAL" clId="{603AE80A-F1E5-4440-A1DA-3F5077AD0542}" dt="2023-04-03T07:18:51.868" v="289"/>
      <pc:docMkLst>
        <pc:docMk/>
      </pc:docMkLst>
      <pc:sldChg chg="addSp delSp modSp mod modTransition modAnim">
        <pc:chgData name="Radim Boháč" userId="e5098a9a-6a28-40ce-ac6e-47e9b8c9add8" providerId="ADAL" clId="{603AE80A-F1E5-4440-A1DA-3F5077AD0542}" dt="2023-04-03T06:01:37.839" v="190"/>
        <pc:sldMkLst>
          <pc:docMk/>
          <pc:sldMk cId="477556708" sldId="368"/>
        </pc:sldMkLst>
        <pc:picChg chg="del">
          <ac:chgData name="Radim Boháč" userId="e5098a9a-6a28-40ce-ac6e-47e9b8c9add8" providerId="ADAL" clId="{603AE80A-F1E5-4440-A1DA-3F5077AD0542}" dt="2023-04-03T06:01:07.487" v="189"/>
          <ac:picMkLst>
            <pc:docMk/>
            <pc:sldMk cId="477556708" sldId="368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1:37.839" v="190"/>
          <ac:picMkLst>
            <pc:docMk/>
            <pc:sldMk cId="477556708" sldId="368"/>
            <ac:picMk id="15" creationId="{174ACB59-16F8-74DF-C1F7-0EE7226B175A}"/>
          </ac:picMkLst>
        </pc:picChg>
        <pc:picChg chg="add mod">
          <ac:chgData name="Radim Boháč" userId="e5098a9a-6a28-40ce-ac6e-47e9b8c9add8" providerId="ADAL" clId="{603AE80A-F1E5-4440-A1DA-3F5077AD0542}" dt="2023-04-03T06:01:37.839" v="190"/>
          <ac:picMkLst>
            <pc:docMk/>
            <pc:sldMk cId="477556708" sldId="368"/>
            <ac:picMk id="16" creationId="{5A58C2FD-F3A0-56C9-1695-7DC1341BF65A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3:46.476" v="193"/>
        <pc:sldMkLst>
          <pc:docMk/>
          <pc:sldMk cId="1344097210" sldId="369"/>
        </pc:sldMkLst>
        <pc:picChg chg="del">
          <ac:chgData name="Radim Boháč" userId="e5098a9a-6a28-40ce-ac6e-47e9b8c9add8" providerId="ADAL" clId="{603AE80A-F1E5-4440-A1DA-3F5077AD0542}" dt="2023-04-03T06:01:46.963" v="192"/>
          <ac:picMkLst>
            <pc:docMk/>
            <pc:sldMk cId="1344097210" sldId="36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3:46.476" v="193"/>
          <ac:picMkLst>
            <pc:docMk/>
            <pc:sldMk cId="1344097210" sldId="369"/>
            <ac:picMk id="11" creationId="{FD673C4B-B2A2-5839-7145-14323996A7AC}"/>
          </ac:picMkLst>
        </pc:picChg>
        <pc:picChg chg="add mod">
          <ac:chgData name="Radim Boháč" userId="e5098a9a-6a28-40ce-ac6e-47e9b8c9add8" providerId="ADAL" clId="{603AE80A-F1E5-4440-A1DA-3F5077AD0542}" dt="2023-04-03T06:03:46.476" v="193"/>
          <ac:picMkLst>
            <pc:docMk/>
            <pc:sldMk cId="1344097210" sldId="369"/>
            <ac:picMk id="12" creationId="{8841F80E-84E9-F21A-1FAF-670BEFBF84E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5:01.278" v="196"/>
        <pc:sldMkLst>
          <pc:docMk/>
          <pc:sldMk cId="3899866929" sldId="370"/>
        </pc:sldMkLst>
        <pc:picChg chg="del">
          <ac:chgData name="Radim Boháč" userId="e5098a9a-6a28-40ce-ac6e-47e9b8c9add8" providerId="ADAL" clId="{603AE80A-F1E5-4440-A1DA-3F5077AD0542}" dt="2023-04-03T06:03:58.237" v="195"/>
          <ac:picMkLst>
            <pc:docMk/>
            <pc:sldMk cId="3899866929" sldId="370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5:01.278" v="196"/>
          <ac:picMkLst>
            <pc:docMk/>
            <pc:sldMk cId="3899866929" sldId="370"/>
            <ac:picMk id="11" creationId="{0AC551CD-486A-FF0F-03E6-F391C163B7A4}"/>
          </ac:picMkLst>
        </pc:picChg>
        <pc:picChg chg="add mod">
          <ac:chgData name="Radim Boháč" userId="e5098a9a-6a28-40ce-ac6e-47e9b8c9add8" providerId="ADAL" clId="{603AE80A-F1E5-4440-A1DA-3F5077AD0542}" dt="2023-04-03T06:05:01.278" v="196"/>
          <ac:picMkLst>
            <pc:docMk/>
            <pc:sldMk cId="3899866929" sldId="370"/>
            <ac:picMk id="12" creationId="{05320300-B2C8-EEC1-E25E-3AC1C9805AAF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1:43.017" v="202"/>
        <pc:sldMkLst>
          <pc:docMk/>
          <pc:sldMk cId="832271716" sldId="371"/>
        </pc:sldMkLst>
        <pc:spChg chg="mod">
          <ac:chgData name="Radim Boháč" userId="e5098a9a-6a28-40ce-ac6e-47e9b8c9add8" providerId="ADAL" clId="{603AE80A-F1E5-4440-A1DA-3F5077AD0542}" dt="2023-04-02T09:46:58.745" v="28" actId="113"/>
          <ac:spMkLst>
            <pc:docMk/>
            <pc:sldMk cId="832271716" sldId="371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09:11.484" v="201"/>
          <ac:picMkLst>
            <pc:docMk/>
            <pc:sldMk cId="832271716" sldId="371"/>
            <ac:picMk id="5" creationId="{206C460C-C130-4E9C-BA7A-7D76A63746BB}"/>
          </ac:picMkLst>
        </pc:picChg>
        <pc:picChg chg="add del mod">
          <ac:chgData name="Radim Boháč" userId="e5098a9a-6a28-40ce-ac6e-47e9b8c9add8" providerId="ADAL" clId="{603AE80A-F1E5-4440-A1DA-3F5077AD0542}" dt="2023-04-03T06:11:43.017" v="202"/>
          <ac:picMkLst>
            <pc:docMk/>
            <pc:sldMk cId="832271716" sldId="371"/>
            <ac:picMk id="11" creationId="{B8432741-7277-CF42-08A7-E0C036B57392}"/>
          </ac:picMkLst>
        </pc:picChg>
        <pc:picChg chg="add mod">
          <ac:chgData name="Radim Boháč" userId="e5098a9a-6a28-40ce-ac6e-47e9b8c9add8" providerId="ADAL" clId="{603AE80A-F1E5-4440-A1DA-3F5077AD0542}" dt="2023-04-03T06:11:43.017" v="202"/>
          <ac:picMkLst>
            <pc:docMk/>
            <pc:sldMk cId="832271716" sldId="371"/>
            <ac:picMk id="12" creationId="{4353E027-86DF-A9A8-7A5B-0FD58AA8FFF8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1:58.392" v="205"/>
        <pc:sldMkLst>
          <pc:docMk/>
          <pc:sldMk cId="3539010031" sldId="372"/>
        </pc:sldMkLst>
        <pc:picChg chg="del">
          <ac:chgData name="Radim Boháč" userId="e5098a9a-6a28-40ce-ac6e-47e9b8c9add8" providerId="ADAL" clId="{603AE80A-F1E5-4440-A1DA-3F5077AD0542}" dt="2023-04-03T06:11:47.523" v="204"/>
          <ac:picMkLst>
            <pc:docMk/>
            <pc:sldMk cId="3539010031" sldId="372"/>
            <ac:picMk id="8" creationId="{3F2E0364-58E0-4A72-B779-F4A6B8E211D2}"/>
          </ac:picMkLst>
        </pc:picChg>
        <pc:picChg chg="add del mod">
          <ac:chgData name="Radim Boháč" userId="e5098a9a-6a28-40ce-ac6e-47e9b8c9add8" providerId="ADAL" clId="{603AE80A-F1E5-4440-A1DA-3F5077AD0542}" dt="2023-04-03T06:11:58.392" v="205"/>
          <ac:picMkLst>
            <pc:docMk/>
            <pc:sldMk cId="3539010031" sldId="372"/>
            <ac:picMk id="12" creationId="{82164310-AF87-985B-6C97-D6100CBE1692}"/>
          </ac:picMkLst>
        </pc:picChg>
        <pc:picChg chg="add mod">
          <ac:chgData name="Radim Boháč" userId="e5098a9a-6a28-40ce-ac6e-47e9b8c9add8" providerId="ADAL" clId="{603AE80A-F1E5-4440-A1DA-3F5077AD0542}" dt="2023-04-03T06:11:58.392" v="205"/>
          <ac:picMkLst>
            <pc:docMk/>
            <pc:sldMk cId="3539010031" sldId="372"/>
            <ac:picMk id="13" creationId="{AA89F653-CA00-4C98-6B42-02E459B96D7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4:10.122" v="208"/>
        <pc:sldMkLst>
          <pc:docMk/>
          <pc:sldMk cId="2297994711" sldId="373"/>
        </pc:sldMkLst>
        <pc:spChg chg="mod">
          <ac:chgData name="Radim Boháč" userId="e5098a9a-6a28-40ce-ac6e-47e9b8c9add8" providerId="ADAL" clId="{603AE80A-F1E5-4440-A1DA-3F5077AD0542}" dt="2023-04-02T09:59:49.757" v="30" actId="27636"/>
          <ac:spMkLst>
            <pc:docMk/>
            <pc:sldMk cId="2297994711" sldId="373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12:05.436" v="207"/>
          <ac:picMkLst>
            <pc:docMk/>
            <pc:sldMk cId="2297994711" sldId="373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4:10.122" v="208"/>
          <ac:picMkLst>
            <pc:docMk/>
            <pc:sldMk cId="2297994711" sldId="373"/>
            <ac:picMk id="11" creationId="{5829D9D8-377C-D7F7-B783-F037D78978A7}"/>
          </ac:picMkLst>
        </pc:picChg>
        <pc:picChg chg="add mod">
          <ac:chgData name="Radim Boháč" userId="e5098a9a-6a28-40ce-ac6e-47e9b8c9add8" providerId="ADAL" clId="{603AE80A-F1E5-4440-A1DA-3F5077AD0542}" dt="2023-04-03T06:14:10.122" v="208"/>
          <ac:picMkLst>
            <pc:docMk/>
            <pc:sldMk cId="2297994711" sldId="373"/>
            <ac:picMk id="12" creationId="{2258750F-B4CB-C240-CA41-4E20BD38688B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5:10.930" v="211"/>
        <pc:sldMkLst>
          <pc:docMk/>
          <pc:sldMk cId="2905615388" sldId="374"/>
        </pc:sldMkLst>
        <pc:picChg chg="del">
          <ac:chgData name="Radim Boháč" userId="e5098a9a-6a28-40ce-ac6e-47e9b8c9add8" providerId="ADAL" clId="{603AE80A-F1E5-4440-A1DA-3F5077AD0542}" dt="2023-04-03T06:14:47.005" v="210"/>
          <ac:picMkLst>
            <pc:docMk/>
            <pc:sldMk cId="2905615388" sldId="374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5:10.930" v="211"/>
          <ac:picMkLst>
            <pc:docMk/>
            <pc:sldMk cId="2905615388" sldId="374"/>
            <ac:picMk id="11" creationId="{892BC9CE-BB54-4254-1DA3-281F2936BE77}"/>
          </ac:picMkLst>
        </pc:picChg>
        <pc:picChg chg="add mod">
          <ac:chgData name="Radim Boháč" userId="e5098a9a-6a28-40ce-ac6e-47e9b8c9add8" providerId="ADAL" clId="{603AE80A-F1E5-4440-A1DA-3F5077AD0542}" dt="2023-04-03T06:15:10.930" v="211"/>
          <ac:picMkLst>
            <pc:docMk/>
            <pc:sldMk cId="2905615388" sldId="374"/>
            <ac:picMk id="12" creationId="{EEA13B3F-3612-8658-99BD-7B86A10220E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7:14.001" v="214"/>
        <pc:sldMkLst>
          <pc:docMk/>
          <pc:sldMk cId="4054428358" sldId="375"/>
        </pc:sldMkLst>
        <pc:picChg chg="del">
          <ac:chgData name="Radim Boháč" userId="e5098a9a-6a28-40ce-ac6e-47e9b8c9add8" providerId="ADAL" clId="{603AE80A-F1E5-4440-A1DA-3F5077AD0542}" dt="2023-04-03T06:15:18.952" v="213"/>
          <ac:picMkLst>
            <pc:docMk/>
            <pc:sldMk cId="4054428358" sldId="375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7:14.001" v="214"/>
          <ac:picMkLst>
            <pc:docMk/>
            <pc:sldMk cId="4054428358" sldId="375"/>
            <ac:picMk id="11" creationId="{6340BCAA-A325-9E3D-88C2-3EABEFC79972}"/>
          </ac:picMkLst>
        </pc:picChg>
        <pc:picChg chg="add mod">
          <ac:chgData name="Radim Boháč" userId="e5098a9a-6a28-40ce-ac6e-47e9b8c9add8" providerId="ADAL" clId="{603AE80A-F1E5-4440-A1DA-3F5077AD0542}" dt="2023-04-03T06:17:14.001" v="214"/>
          <ac:picMkLst>
            <pc:docMk/>
            <pc:sldMk cId="4054428358" sldId="375"/>
            <ac:picMk id="12" creationId="{664A57B9-DDC8-C90E-0CC9-213A3815592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9:40.833" v="217"/>
        <pc:sldMkLst>
          <pc:docMk/>
          <pc:sldMk cId="143503432" sldId="376"/>
        </pc:sldMkLst>
        <pc:picChg chg="del">
          <ac:chgData name="Radim Boháč" userId="e5098a9a-6a28-40ce-ac6e-47e9b8c9add8" providerId="ADAL" clId="{603AE80A-F1E5-4440-A1DA-3F5077AD0542}" dt="2023-04-03T06:17:22.665" v="216"/>
          <ac:picMkLst>
            <pc:docMk/>
            <pc:sldMk cId="143503432" sldId="37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9:40.833" v="217"/>
          <ac:picMkLst>
            <pc:docMk/>
            <pc:sldMk cId="143503432" sldId="376"/>
            <ac:picMk id="12" creationId="{1236AB3B-A673-94B8-6728-14B4B1CDC681}"/>
          </ac:picMkLst>
        </pc:picChg>
        <pc:picChg chg="add mod">
          <ac:chgData name="Radim Boháč" userId="e5098a9a-6a28-40ce-ac6e-47e9b8c9add8" providerId="ADAL" clId="{603AE80A-F1E5-4440-A1DA-3F5077AD0542}" dt="2023-04-03T06:19:40.833" v="217"/>
          <ac:picMkLst>
            <pc:docMk/>
            <pc:sldMk cId="143503432" sldId="376"/>
            <ac:picMk id="13" creationId="{9BD1C083-A6FE-C388-D77A-97DC23F14E1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0:34.187" v="220"/>
        <pc:sldMkLst>
          <pc:docMk/>
          <pc:sldMk cId="2068002721" sldId="377"/>
        </pc:sldMkLst>
        <pc:picChg chg="del">
          <ac:chgData name="Radim Boháč" userId="e5098a9a-6a28-40ce-ac6e-47e9b8c9add8" providerId="ADAL" clId="{603AE80A-F1E5-4440-A1DA-3F5077AD0542}" dt="2023-04-03T06:19:56.401" v="219"/>
          <ac:picMkLst>
            <pc:docMk/>
            <pc:sldMk cId="2068002721" sldId="37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0:34.187" v="220"/>
          <ac:picMkLst>
            <pc:docMk/>
            <pc:sldMk cId="2068002721" sldId="377"/>
            <ac:picMk id="12" creationId="{2CF6E235-EB3D-B0CE-1A2E-D38540F585B1}"/>
          </ac:picMkLst>
        </pc:picChg>
        <pc:picChg chg="add mod">
          <ac:chgData name="Radim Boháč" userId="e5098a9a-6a28-40ce-ac6e-47e9b8c9add8" providerId="ADAL" clId="{603AE80A-F1E5-4440-A1DA-3F5077AD0542}" dt="2023-04-03T06:20:34.187" v="220"/>
          <ac:picMkLst>
            <pc:docMk/>
            <pc:sldMk cId="2068002721" sldId="377"/>
            <ac:picMk id="13" creationId="{B92EC43A-BDC0-C26F-1D03-A94E1DF7E4F6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0:54.859" v="223"/>
        <pc:sldMkLst>
          <pc:docMk/>
          <pc:sldMk cId="3768070796" sldId="378"/>
        </pc:sldMkLst>
        <pc:picChg chg="del">
          <ac:chgData name="Radim Boháč" userId="e5098a9a-6a28-40ce-ac6e-47e9b8c9add8" providerId="ADAL" clId="{603AE80A-F1E5-4440-A1DA-3F5077AD0542}" dt="2023-04-03T06:20:37.440" v="222"/>
          <ac:picMkLst>
            <pc:docMk/>
            <pc:sldMk cId="3768070796" sldId="37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0:54.859" v="223"/>
          <ac:picMkLst>
            <pc:docMk/>
            <pc:sldMk cId="3768070796" sldId="378"/>
            <ac:picMk id="11" creationId="{26041635-0997-981D-CA10-E063AE5AF95D}"/>
          </ac:picMkLst>
        </pc:picChg>
        <pc:picChg chg="add mod">
          <ac:chgData name="Radim Boháč" userId="e5098a9a-6a28-40ce-ac6e-47e9b8c9add8" providerId="ADAL" clId="{603AE80A-F1E5-4440-A1DA-3F5077AD0542}" dt="2023-04-03T06:20:54.859" v="223"/>
          <ac:picMkLst>
            <pc:docMk/>
            <pc:sldMk cId="3768070796" sldId="378"/>
            <ac:picMk id="12" creationId="{0466CB65-01C5-F0ED-7980-4F039C52DBB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3:29.278" v="226"/>
        <pc:sldMkLst>
          <pc:docMk/>
          <pc:sldMk cId="2432451033" sldId="379"/>
        </pc:sldMkLst>
        <pc:picChg chg="del">
          <ac:chgData name="Radim Boháč" userId="e5098a9a-6a28-40ce-ac6e-47e9b8c9add8" providerId="ADAL" clId="{603AE80A-F1E5-4440-A1DA-3F5077AD0542}" dt="2023-04-03T06:21:01.171" v="225"/>
          <ac:picMkLst>
            <pc:docMk/>
            <pc:sldMk cId="2432451033" sldId="37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3:29.278" v="226"/>
          <ac:picMkLst>
            <pc:docMk/>
            <pc:sldMk cId="2432451033" sldId="379"/>
            <ac:picMk id="11" creationId="{FEC5BBD7-B3FC-C731-24A9-7556D9B30D24}"/>
          </ac:picMkLst>
        </pc:picChg>
        <pc:picChg chg="add mod">
          <ac:chgData name="Radim Boháč" userId="e5098a9a-6a28-40ce-ac6e-47e9b8c9add8" providerId="ADAL" clId="{603AE80A-F1E5-4440-A1DA-3F5077AD0542}" dt="2023-04-03T06:23:29.278" v="226"/>
          <ac:picMkLst>
            <pc:docMk/>
            <pc:sldMk cId="2432451033" sldId="379"/>
            <ac:picMk id="12" creationId="{867743BC-1908-4DEA-D250-EC99BFB7B9B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6:47.873" v="229"/>
        <pc:sldMkLst>
          <pc:docMk/>
          <pc:sldMk cId="2854445380" sldId="380"/>
        </pc:sldMkLst>
        <pc:spChg chg="mod">
          <ac:chgData name="Radim Boháč" userId="e5098a9a-6a28-40ce-ac6e-47e9b8c9add8" providerId="ADAL" clId="{603AE80A-F1E5-4440-A1DA-3F5077AD0542}" dt="2023-04-02T10:56:48.866" v="56" actId="20577"/>
          <ac:spMkLst>
            <pc:docMk/>
            <pc:sldMk cId="2854445380" sldId="380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23:57.810" v="228"/>
          <ac:picMkLst>
            <pc:docMk/>
            <pc:sldMk cId="2854445380" sldId="380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6:47.873" v="229"/>
          <ac:picMkLst>
            <pc:docMk/>
            <pc:sldMk cId="2854445380" sldId="380"/>
            <ac:picMk id="11" creationId="{23DA3A56-75A4-DD51-91B4-5FCF892059B1}"/>
          </ac:picMkLst>
        </pc:picChg>
        <pc:picChg chg="add mod">
          <ac:chgData name="Radim Boháč" userId="e5098a9a-6a28-40ce-ac6e-47e9b8c9add8" providerId="ADAL" clId="{603AE80A-F1E5-4440-A1DA-3F5077AD0542}" dt="2023-04-03T06:26:47.873" v="229"/>
          <ac:picMkLst>
            <pc:docMk/>
            <pc:sldMk cId="2854445380" sldId="380"/>
            <ac:picMk id="12" creationId="{DED9743F-9CC9-A28D-89F5-D82CCE7A721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4:00.078" v="232"/>
        <pc:sldMkLst>
          <pc:docMk/>
          <pc:sldMk cId="2350676595" sldId="381"/>
        </pc:sldMkLst>
        <pc:spChg chg="mod">
          <ac:chgData name="Radim Boháč" userId="e5098a9a-6a28-40ce-ac6e-47e9b8c9add8" providerId="ADAL" clId="{603AE80A-F1E5-4440-A1DA-3F5077AD0542}" dt="2023-04-02T12:04:52.223" v="143" actId="20577"/>
          <ac:spMkLst>
            <pc:docMk/>
            <pc:sldMk cId="2350676595" sldId="381"/>
            <ac:spMk id="3" creationId="{FA8CC2E3-78C7-401D-8B6F-791D7C471981}"/>
          </ac:spMkLst>
        </pc:spChg>
        <pc:spChg chg="mod">
          <ac:chgData name="Radim Boháč" userId="e5098a9a-6a28-40ce-ac6e-47e9b8c9add8" providerId="ADAL" clId="{603AE80A-F1E5-4440-A1DA-3F5077AD0542}" dt="2023-04-02T10:56:35.981" v="35" actId="27636"/>
          <ac:spMkLst>
            <pc:docMk/>
            <pc:sldMk cId="2350676595" sldId="381"/>
            <ac:spMk id="5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27:41.417" v="231"/>
          <ac:picMkLst>
            <pc:docMk/>
            <pc:sldMk cId="2350676595" sldId="38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4:00.078" v="232"/>
          <ac:picMkLst>
            <pc:docMk/>
            <pc:sldMk cId="2350676595" sldId="381"/>
            <ac:picMk id="12" creationId="{22ED5DFC-04B1-4A68-258B-5E261E73DD2B}"/>
          </ac:picMkLst>
        </pc:picChg>
        <pc:picChg chg="add mod">
          <ac:chgData name="Radim Boháč" userId="e5098a9a-6a28-40ce-ac6e-47e9b8c9add8" providerId="ADAL" clId="{603AE80A-F1E5-4440-A1DA-3F5077AD0542}" dt="2023-04-03T06:34:00.078" v="232"/>
          <ac:picMkLst>
            <pc:docMk/>
            <pc:sldMk cId="2350676595" sldId="381"/>
            <ac:picMk id="13" creationId="{1863C0D9-FFAA-40AE-73EE-1E2BDAAD979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6:25.752" v="235"/>
        <pc:sldMkLst>
          <pc:docMk/>
          <pc:sldMk cId="1925798555" sldId="382"/>
        </pc:sldMkLst>
        <pc:spChg chg="mod">
          <ac:chgData name="Radim Boháč" userId="e5098a9a-6a28-40ce-ac6e-47e9b8c9add8" providerId="ADAL" clId="{603AE80A-F1E5-4440-A1DA-3F5077AD0542}" dt="2023-04-02T12:31:18.295" v="180" actId="20577"/>
          <ac:spMkLst>
            <pc:docMk/>
            <pc:sldMk cId="1925798555" sldId="382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4:31.955" v="234"/>
          <ac:picMkLst>
            <pc:docMk/>
            <pc:sldMk cId="1925798555" sldId="382"/>
            <ac:picMk id="5" creationId="{16811A52-03A9-4CD0-816A-66AE7025BA7C}"/>
          </ac:picMkLst>
        </pc:picChg>
        <pc:picChg chg="add del mod">
          <ac:chgData name="Radim Boháč" userId="e5098a9a-6a28-40ce-ac6e-47e9b8c9add8" providerId="ADAL" clId="{603AE80A-F1E5-4440-A1DA-3F5077AD0542}" dt="2023-04-03T06:36:25.752" v="235"/>
          <ac:picMkLst>
            <pc:docMk/>
            <pc:sldMk cId="1925798555" sldId="382"/>
            <ac:picMk id="11" creationId="{E66F06E7-C047-3476-D8D8-6396C4243BB5}"/>
          </ac:picMkLst>
        </pc:picChg>
        <pc:picChg chg="add mod">
          <ac:chgData name="Radim Boháč" userId="e5098a9a-6a28-40ce-ac6e-47e9b8c9add8" providerId="ADAL" clId="{603AE80A-F1E5-4440-A1DA-3F5077AD0542}" dt="2023-04-03T06:36:25.752" v="235"/>
          <ac:picMkLst>
            <pc:docMk/>
            <pc:sldMk cId="1925798555" sldId="382"/>
            <ac:picMk id="12" creationId="{5981CE46-714C-58FF-704C-1F395299DA0B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7:46.975" v="238"/>
        <pc:sldMkLst>
          <pc:docMk/>
          <pc:sldMk cId="2367729615" sldId="383"/>
        </pc:sldMkLst>
        <pc:spChg chg="mod">
          <ac:chgData name="Radim Boháč" userId="e5098a9a-6a28-40ce-ac6e-47e9b8c9add8" providerId="ADAL" clId="{603AE80A-F1E5-4440-A1DA-3F5077AD0542}" dt="2023-04-02T12:32:28.899" v="181" actId="20577"/>
          <ac:spMkLst>
            <pc:docMk/>
            <pc:sldMk cId="2367729615" sldId="383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7:12.261" v="237"/>
          <ac:picMkLst>
            <pc:docMk/>
            <pc:sldMk cId="2367729615" sldId="38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7:46.975" v="238"/>
          <ac:picMkLst>
            <pc:docMk/>
            <pc:sldMk cId="2367729615" sldId="383"/>
            <ac:picMk id="11" creationId="{8996B804-6806-BF24-0375-A982B82C1A1C}"/>
          </ac:picMkLst>
        </pc:picChg>
        <pc:picChg chg="add mod">
          <ac:chgData name="Radim Boháč" userId="e5098a9a-6a28-40ce-ac6e-47e9b8c9add8" providerId="ADAL" clId="{603AE80A-F1E5-4440-A1DA-3F5077AD0542}" dt="2023-04-03T06:37:46.975" v="238"/>
          <ac:picMkLst>
            <pc:docMk/>
            <pc:sldMk cId="2367729615" sldId="383"/>
            <ac:picMk id="12" creationId="{462321A9-CDD8-9485-6D68-82E31B57C716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8:23.889" v="241"/>
        <pc:sldMkLst>
          <pc:docMk/>
          <pc:sldMk cId="1101383344" sldId="384"/>
        </pc:sldMkLst>
        <pc:spChg chg="mod">
          <ac:chgData name="Radim Boháč" userId="e5098a9a-6a28-40ce-ac6e-47e9b8c9add8" providerId="ADAL" clId="{603AE80A-F1E5-4440-A1DA-3F5077AD0542}" dt="2023-04-02T12:33:58.018" v="182" actId="20577"/>
          <ac:spMkLst>
            <pc:docMk/>
            <pc:sldMk cId="1101383344" sldId="384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7:51.217" v="240"/>
          <ac:picMkLst>
            <pc:docMk/>
            <pc:sldMk cId="1101383344" sldId="38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8:23.889" v="241"/>
          <ac:picMkLst>
            <pc:docMk/>
            <pc:sldMk cId="1101383344" sldId="384"/>
            <ac:picMk id="11" creationId="{13199608-7774-0D10-D77C-769CB9B695F3}"/>
          </ac:picMkLst>
        </pc:picChg>
        <pc:picChg chg="add mod">
          <ac:chgData name="Radim Boháč" userId="e5098a9a-6a28-40ce-ac6e-47e9b8c9add8" providerId="ADAL" clId="{603AE80A-F1E5-4440-A1DA-3F5077AD0542}" dt="2023-04-03T06:38:23.889" v="241"/>
          <ac:picMkLst>
            <pc:docMk/>
            <pc:sldMk cId="1101383344" sldId="384"/>
            <ac:picMk id="12" creationId="{5719E59D-B934-0699-BD37-FC0304AB4FBF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1:38.963" v="244"/>
        <pc:sldMkLst>
          <pc:docMk/>
          <pc:sldMk cId="1671897341" sldId="385"/>
        </pc:sldMkLst>
        <pc:spChg chg="mod">
          <ac:chgData name="Radim Boháč" userId="e5098a9a-6a28-40ce-ac6e-47e9b8c9add8" providerId="ADAL" clId="{603AE80A-F1E5-4440-A1DA-3F5077AD0542}" dt="2023-04-02T12:44:04.101" v="184" actId="20577"/>
          <ac:spMkLst>
            <pc:docMk/>
            <pc:sldMk cId="1671897341" sldId="385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8:32.249" v="243"/>
          <ac:picMkLst>
            <pc:docMk/>
            <pc:sldMk cId="1671897341" sldId="385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1:38.963" v="244"/>
          <ac:picMkLst>
            <pc:docMk/>
            <pc:sldMk cId="1671897341" sldId="385"/>
            <ac:picMk id="11" creationId="{A44C1597-DB29-001D-83BC-572E74F8FBC8}"/>
          </ac:picMkLst>
        </pc:picChg>
        <pc:picChg chg="add mod">
          <ac:chgData name="Radim Boháč" userId="e5098a9a-6a28-40ce-ac6e-47e9b8c9add8" providerId="ADAL" clId="{603AE80A-F1E5-4440-A1DA-3F5077AD0542}" dt="2023-04-03T06:41:38.963" v="244"/>
          <ac:picMkLst>
            <pc:docMk/>
            <pc:sldMk cId="1671897341" sldId="385"/>
            <ac:picMk id="12" creationId="{4DBC927F-5997-000D-C772-D7637878E4F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2:59.843" v="247"/>
        <pc:sldMkLst>
          <pc:docMk/>
          <pc:sldMk cId="982792295" sldId="386"/>
        </pc:sldMkLst>
        <pc:picChg chg="del">
          <ac:chgData name="Radim Boháč" userId="e5098a9a-6a28-40ce-ac6e-47e9b8c9add8" providerId="ADAL" clId="{603AE80A-F1E5-4440-A1DA-3F5077AD0542}" dt="2023-04-03T06:41:58.786" v="246"/>
          <ac:picMkLst>
            <pc:docMk/>
            <pc:sldMk cId="982792295" sldId="38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2:59.843" v="247"/>
          <ac:picMkLst>
            <pc:docMk/>
            <pc:sldMk cId="982792295" sldId="386"/>
            <ac:picMk id="11" creationId="{5677AF3C-0644-16F6-2376-88EAC44658E5}"/>
          </ac:picMkLst>
        </pc:picChg>
        <pc:picChg chg="add mod">
          <ac:chgData name="Radim Boháč" userId="e5098a9a-6a28-40ce-ac6e-47e9b8c9add8" providerId="ADAL" clId="{603AE80A-F1E5-4440-A1DA-3F5077AD0542}" dt="2023-04-03T06:42:59.843" v="247"/>
          <ac:picMkLst>
            <pc:docMk/>
            <pc:sldMk cId="982792295" sldId="386"/>
            <ac:picMk id="12" creationId="{02CE7CE6-78D4-0B4A-0B52-A197E764148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9:04.795" v="253"/>
        <pc:sldMkLst>
          <pc:docMk/>
          <pc:sldMk cId="2974789382" sldId="387"/>
        </pc:sldMkLst>
        <pc:picChg chg="del">
          <ac:chgData name="Radim Boháč" userId="e5098a9a-6a28-40ce-ac6e-47e9b8c9add8" providerId="ADAL" clId="{603AE80A-F1E5-4440-A1DA-3F5077AD0542}" dt="2023-04-03T06:43:12.344" v="249"/>
          <ac:picMkLst>
            <pc:docMk/>
            <pc:sldMk cId="2974789382" sldId="38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5:21.668" v="250"/>
          <ac:picMkLst>
            <pc:docMk/>
            <pc:sldMk cId="2974789382" sldId="387"/>
            <ac:picMk id="11" creationId="{91A335F9-C657-18DB-A3A1-62D93A6B9448}"/>
          </ac:picMkLst>
        </pc:picChg>
        <pc:picChg chg="add del mod">
          <ac:chgData name="Radim Boháč" userId="e5098a9a-6a28-40ce-ac6e-47e9b8c9add8" providerId="ADAL" clId="{603AE80A-F1E5-4440-A1DA-3F5077AD0542}" dt="2023-04-03T06:46:57.323" v="252"/>
          <ac:picMkLst>
            <pc:docMk/>
            <pc:sldMk cId="2974789382" sldId="387"/>
            <ac:picMk id="12" creationId="{DC33E723-408C-3774-4DC4-D99DC167AF5C}"/>
          </ac:picMkLst>
        </pc:picChg>
        <pc:picChg chg="add del mod ord">
          <ac:chgData name="Radim Boháč" userId="e5098a9a-6a28-40ce-ac6e-47e9b8c9add8" providerId="ADAL" clId="{603AE80A-F1E5-4440-A1DA-3F5077AD0542}" dt="2023-04-03T06:49:04.795" v="253"/>
          <ac:picMkLst>
            <pc:docMk/>
            <pc:sldMk cId="2974789382" sldId="387"/>
            <ac:picMk id="15" creationId="{B40176B4-11A7-7D5D-1A6F-5687BF8A7816}"/>
          </ac:picMkLst>
        </pc:picChg>
        <pc:picChg chg="add mod">
          <ac:chgData name="Radim Boháč" userId="e5098a9a-6a28-40ce-ac6e-47e9b8c9add8" providerId="ADAL" clId="{603AE80A-F1E5-4440-A1DA-3F5077AD0542}" dt="2023-04-03T06:49:04.795" v="253"/>
          <ac:picMkLst>
            <pc:docMk/>
            <pc:sldMk cId="2974789382" sldId="387"/>
            <ac:picMk id="16" creationId="{C28532E7-C04D-8EF5-59E2-EE6E44D3B7D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9:39.065" v="256"/>
        <pc:sldMkLst>
          <pc:docMk/>
          <pc:sldMk cId="2844030257" sldId="388"/>
        </pc:sldMkLst>
        <pc:picChg chg="del">
          <ac:chgData name="Radim Boháč" userId="e5098a9a-6a28-40ce-ac6e-47e9b8c9add8" providerId="ADAL" clId="{603AE80A-F1E5-4440-A1DA-3F5077AD0542}" dt="2023-04-03T06:49:09.249" v="255"/>
          <ac:picMkLst>
            <pc:docMk/>
            <pc:sldMk cId="2844030257" sldId="38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9:39.065" v="256"/>
          <ac:picMkLst>
            <pc:docMk/>
            <pc:sldMk cId="2844030257" sldId="388"/>
            <ac:picMk id="14" creationId="{4D01206C-4381-497D-A165-D449054C0A89}"/>
          </ac:picMkLst>
        </pc:picChg>
        <pc:picChg chg="add mod">
          <ac:chgData name="Radim Boháč" userId="e5098a9a-6a28-40ce-ac6e-47e9b8c9add8" providerId="ADAL" clId="{603AE80A-F1E5-4440-A1DA-3F5077AD0542}" dt="2023-04-03T06:49:39.065" v="256"/>
          <ac:picMkLst>
            <pc:docMk/>
            <pc:sldMk cId="2844030257" sldId="388"/>
            <ac:picMk id="15" creationId="{3BC2FEEB-E061-B112-23D3-47DA6A4117B4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0:59.925" v="259"/>
        <pc:sldMkLst>
          <pc:docMk/>
          <pc:sldMk cId="308046149" sldId="389"/>
        </pc:sldMkLst>
        <pc:picChg chg="del">
          <ac:chgData name="Radim Boháč" userId="e5098a9a-6a28-40ce-ac6e-47e9b8c9add8" providerId="ADAL" clId="{603AE80A-F1E5-4440-A1DA-3F5077AD0542}" dt="2023-04-03T06:49:44.777" v="258"/>
          <ac:picMkLst>
            <pc:docMk/>
            <pc:sldMk cId="308046149" sldId="389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0:59.925" v="259"/>
          <ac:picMkLst>
            <pc:docMk/>
            <pc:sldMk cId="308046149" sldId="389"/>
            <ac:picMk id="11" creationId="{3E3A4794-C2ED-6A9A-9E2E-3A581877D9B3}"/>
          </ac:picMkLst>
        </pc:picChg>
        <pc:picChg chg="add mod">
          <ac:chgData name="Radim Boháč" userId="e5098a9a-6a28-40ce-ac6e-47e9b8c9add8" providerId="ADAL" clId="{603AE80A-F1E5-4440-A1DA-3F5077AD0542}" dt="2023-04-03T06:50:59.925" v="259"/>
          <ac:picMkLst>
            <pc:docMk/>
            <pc:sldMk cId="308046149" sldId="389"/>
            <ac:picMk id="12" creationId="{606AF9B8-641F-84A6-CC85-338FA6685954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2:47.029" v="262"/>
        <pc:sldMkLst>
          <pc:docMk/>
          <pc:sldMk cId="3129718099" sldId="390"/>
        </pc:sldMkLst>
        <pc:picChg chg="del">
          <ac:chgData name="Radim Boháč" userId="e5098a9a-6a28-40ce-ac6e-47e9b8c9add8" providerId="ADAL" clId="{603AE80A-F1E5-4440-A1DA-3F5077AD0542}" dt="2023-04-03T06:51:13.271" v="261"/>
          <ac:picMkLst>
            <pc:docMk/>
            <pc:sldMk cId="3129718099" sldId="39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2:47.029" v="262"/>
          <ac:picMkLst>
            <pc:docMk/>
            <pc:sldMk cId="3129718099" sldId="390"/>
            <ac:picMk id="11" creationId="{8440E39B-FE66-7187-6335-A96494667314}"/>
          </ac:picMkLst>
        </pc:picChg>
        <pc:picChg chg="add mod">
          <ac:chgData name="Radim Boháč" userId="e5098a9a-6a28-40ce-ac6e-47e9b8c9add8" providerId="ADAL" clId="{603AE80A-F1E5-4440-A1DA-3F5077AD0542}" dt="2023-04-03T06:52:47.029" v="262"/>
          <ac:picMkLst>
            <pc:docMk/>
            <pc:sldMk cId="3129718099" sldId="390"/>
            <ac:picMk id="12" creationId="{80C4B4FB-9B63-4DDA-F163-6CE1FC1F59A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7:05.891" v="265"/>
        <pc:sldMkLst>
          <pc:docMk/>
          <pc:sldMk cId="2287703242" sldId="391"/>
        </pc:sldMkLst>
        <pc:picChg chg="del">
          <ac:chgData name="Radim Boháč" userId="e5098a9a-6a28-40ce-ac6e-47e9b8c9add8" providerId="ADAL" clId="{603AE80A-F1E5-4440-A1DA-3F5077AD0542}" dt="2023-04-03T06:53:13.420" v="264"/>
          <ac:picMkLst>
            <pc:docMk/>
            <pc:sldMk cId="2287703242" sldId="39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7:05.891" v="265"/>
          <ac:picMkLst>
            <pc:docMk/>
            <pc:sldMk cId="2287703242" sldId="391"/>
            <ac:picMk id="11" creationId="{2C492FEE-66C6-BBE0-C0F5-968AB6C5D364}"/>
          </ac:picMkLst>
        </pc:picChg>
        <pc:picChg chg="add mod">
          <ac:chgData name="Radim Boháč" userId="e5098a9a-6a28-40ce-ac6e-47e9b8c9add8" providerId="ADAL" clId="{603AE80A-F1E5-4440-A1DA-3F5077AD0542}" dt="2023-04-03T06:57:05.891" v="265"/>
          <ac:picMkLst>
            <pc:docMk/>
            <pc:sldMk cId="2287703242" sldId="391"/>
            <ac:picMk id="12" creationId="{9EA8E30B-D487-E9B0-43AB-7BF21E33660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8:56.944" v="268"/>
        <pc:sldMkLst>
          <pc:docMk/>
          <pc:sldMk cId="880115731" sldId="392"/>
        </pc:sldMkLst>
        <pc:picChg chg="del">
          <ac:chgData name="Radim Boháč" userId="e5098a9a-6a28-40ce-ac6e-47e9b8c9add8" providerId="ADAL" clId="{603AE80A-F1E5-4440-A1DA-3F5077AD0542}" dt="2023-04-03T06:57:14.922" v="267"/>
          <ac:picMkLst>
            <pc:docMk/>
            <pc:sldMk cId="880115731" sldId="392"/>
            <ac:picMk id="8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8:56.944" v="268"/>
          <ac:picMkLst>
            <pc:docMk/>
            <pc:sldMk cId="880115731" sldId="392"/>
            <ac:picMk id="12" creationId="{14BBB706-040C-823C-707D-B864044D1D56}"/>
          </ac:picMkLst>
        </pc:picChg>
        <pc:picChg chg="add mod">
          <ac:chgData name="Radim Boháč" userId="e5098a9a-6a28-40ce-ac6e-47e9b8c9add8" providerId="ADAL" clId="{603AE80A-F1E5-4440-A1DA-3F5077AD0542}" dt="2023-04-03T06:58:56.944" v="268"/>
          <ac:picMkLst>
            <pc:docMk/>
            <pc:sldMk cId="880115731" sldId="392"/>
            <ac:picMk id="13" creationId="{12E32D73-61BD-2E80-09FD-C601D9DFED31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03:20.250" v="271"/>
        <pc:sldMkLst>
          <pc:docMk/>
          <pc:sldMk cId="785322826" sldId="393"/>
        </pc:sldMkLst>
        <pc:picChg chg="del">
          <ac:chgData name="Radim Boháč" userId="e5098a9a-6a28-40ce-ac6e-47e9b8c9add8" providerId="ADAL" clId="{603AE80A-F1E5-4440-A1DA-3F5077AD0542}" dt="2023-04-03T06:59:16.044" v="270"/>
          <ac:picMkLst>
            <pc:docMk/>
            <pc:sldMk cId="785322826" sldId="393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03:20.250" v="271"/>
          <ac:picMkLst>
            <pc:docMk/>
            <pc:sldMk cId="785322826" sldId="393"/>
            <ac:picMk id="12" creationId="{7F5C2FB1-1FB5-2CE4-1BA4-9FDAA568A575}"/>
          </ac:picMkLst>
        </pc:picChg>
        <pc:picChg chg="add mod">
          <ac:chgData name="Radim Boháč" userId="e5098a9a-6a28-40ce-ac6e-47e9b8c9add8" providerId="ADAL" clId="{603AE80A-F1E5-4440-A1DA-3F5077AD0542}" dt="2023-04-03T07:03:20.250" v="271"/>
          <ac:picMkLst>
            <pc:docMk/>
            <pc:sldMk cId="785322826" sldId="393"/>
            <ac:picMk id="13" creationId="{B0C3F736-461B-1139-4BC2-3B91A4DD5E3E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05:39.931" v="274"/>
        <pc:sldMkLst>
          <pc:docMk/>
          <pc:sldMk cId="1828007357" sldId="394"/>
        </pc:sldMkLst>
        <pc:picChg chg="del">
          <ac:chgData name="Radim Boháč" userId="e5098a9a-6a28-40ce-ac6e-47e9b8c9add8" providerId="ADAL" clId="{603AE80A-F1E5-4440-A1DA-3F5077AD0542}" dt="2023-04-03T07:03:29.094" v="273"/>
          <ac:picMkLst>
            <pc:docMk/>
            <pc:sldMk cId="1828007357" sldId="394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05:39.931" v="274"/>
          <ac:picMkLst>
            <pc:docMk/>
            <pc:sldMk cId="1828007357" sldId="394"/>
            <ac:picMk id="11" creationId="{4559452D-C57B-22FA-3B8D-4D36150D7596}"/>
          </ac:picMkLst>
        </pc:picChg>
        <pc:picChg chg="add mod">
          <ac:chgData name="Radim Boháč" userId="e5098a9a-6a28-40ce-ac6e-47e9b8c9add8" providerId="ADAL" clId="{603AE80A-F1E5-4440-A1DA-3F5077AD0542}" dt="2023-04-03T07:05:39.931" v="274"/>
          <ac:picMkLst>
            <pc:docMk/>
            <pc:sldMk cId="1828007357" sldId="394"/>
            <ac:picMk id="12" creationId="{43CD5656-B219-396B-0886-E59A7CF2C5C0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0:06.633" v="277"/>
        <pc:sldMkLst>
          <pc:docMk/>
          <pc:sldMk cId="1625956451" sldId="395"/>
        </pc:sldMkLst>
        <pc:picChg chg="del">
          <ac:chgData name="Radim Boháč" userId="e5098a9a-6a28-40ce-ac6e-47e9b8c9add8" providerId="ADAL" clId="{603AE80A-F1E5-4440-A1DA-3F5077AD0542}" dt="2023-04-03T07:05:56.539" v="276"/>
          <ac:picMkLst>
            <pc:docMk/>
            <pc:sldMk cId="1625956451" sldId="395"/>
            <ac:picMk id="9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0:06.633" v="277"/>
          <ac:picMkLst>
            <pc:docMk/>
            <pc:sldMk cId="1625956451" sldId="395"/>
            <ac:picMk id="11" creationId="{648A6B9E-9403-E952-AD0B-64593749FFB4}"/>
          </ac:picMkLst>
        </pc:picChg>
        <pc:picChg chg="add mod">
          <ac:chgData name="Radim Boháč" userId="e5098a9a-6a28-40ce-ac6e-47e9b8c9add8" providerId="ADAL" clId="{603AE80A-F1E5-4440-A1DA-3F5077AD0542}" dt="2023-04-03T07:10:06.633" v="277"/>
          <ac:picMkLst>
            <pc:docMk/>
            <pc:sldMk cId="1625956451" sldId="395"/>
            <ac:picMk id="12" creationId="{B970FE64-2679-0365-178A-6841352EA7A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4:17.846" v="280"/>
        <pc:sldMkLst>
          <pc:docMk/>
          <pc:sldMk cId="4240880797" sldId="396"/>
        </pc:sldMkLst>
        <pc:picChg chg="del">
          <ac:chgData name="Radim Boháč" userId="e5098a9a-6a28-40ce-ac6e-47e9b8c9add8" providerId="ADAL" clId="{603AE80A-F1E5-4440-A1DA-3F5077AD0542}" dt="2023-04-03T07:11:12.652" v="279"/>
          <ac:picMkLst>
            <pc:docMk/>
            <pc:sldMk cId="4240880797" sldId="396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4:17.846" v="280"/>
          <ac:picMkLst>
            <pc:docMk/>
            <pc:sldMk cId="4240880797" sldId="396"/>
            <ac:picMk id="11" creationId="{D2F1167E-82A4-3DF2-B53B-23DF61636F57}"/>
          </ac:picMkLst>
        </pc:picChg>
        <pc:picChg chg="add mod">
          <ac:chgData name="Radim Boháč" userId="e5098a9a-6a28-40ce-ac6e-47e9b8c9add8" providerId="ADAL" clId="{603AE80A-F1E5-4440-A1DA-3F5077AD0542}" dt="2023-04-03T07:14:17.846" v="280"/>
          <ac:picMkLst>
            <pc:docMk/>
            <pc:sldMk cId="4240880797" sldId="396"/>
            <ac:picMk id="12" creationId="{420D1066-46E6-A226-CBA0-1A71073A62FD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4:54.872" v="283"/>
        <pc:sldMkLst>
          <pc:docMk/>
          <pc:sldMk cId="2788689716" sldId="397"/>
        </pc:sldMkLst>
        <pc:picChg chg="del">
          <ac:chgData name="Radim Boháč" userId="e5098a9a-6a28-40ce-ac6e-47e9b8c9add8" providerId="ADAL" clId="{603AE80A-F1E5-4440-A1DA-3F5077AD0542}" dt="2023-04-03T07:14:25.436" v="282"/>
          <ac:picMkLst>
            <pc:docMk/>
            <pc:sldMk cId="2788689716" sldId="39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4:54.872" v="283"/>
          <ac:picMkLst>
            <pc:docMk/>
            <pc:sldMk cId="2788689716" sldId="397"/>
            <ac:picMk id="12" creationId="{BAEB5470-E46B-BC89-9EF4-DACFA3CBB614}"/>
          </ac:picMkLst>
        </pc:picChg>
        <pc:picChg chg="add mod">
          <ac:chgData name="Radim Boháč" userId="e5098a9a-6a28-40ce-ac6e-47e9b8c9add8" providerId="ADAL" clId="{603AE80A-F1E5-4440-A1DA-3F5077AD0542}" dt="2023-04-03T07:14:54.872" v="283"/>
          <ac:picMkLst>
            <pc:docMk/>
            <pc:sldMk cId="2788689716" sldId="397"/>
            <ac:picMk id="13" creationId="{50209248-D0F8-0376-D6DE-A118392D7E9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8:16.850" v="286"/>
        <pc:sldMkLst>
          <pc:docMk/>
          <pc:sldMk cId="3070466096" sldId="398"/>
        </pc:sldMkLst>
        <pc:picChg chg="del">
          <ac:chgData name="Radim Boháč" userId="e5098a9a-6a28-40ce-ac6e-47e9b8c9add8" providerId="ADAL" clId="{603AE80A-F1E5-4440-A1DA-3F5077AD0542}" dt="2023-04-03T07:15:01.914" v="285"/>
          <ac:picMkLst>
            <pc:docMk/>
            <pc:sldMk cId="3070466096" sldId="39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8:16.850" v="286"/>
          <ac:picMkLst>
            <pc:docMk/>
            <pc:sldMk cId="3070466096" sldId="398"/>
            <ac:picMk id="12" creationId="{40AE628F-DE86-D579-348A-CC77A34B5179}"/>
          </ac:picMkLst>
        </pc:picChg>
        <pc:picChg chg="add mod">
          <ac:chgData name="Radim Boháč" userId="e5098a9a-6a28-40ce-ac6e-47e9b8c9add8" providerId="ADAL" clId="{603AE80A-F1E5-4440-A1DA-3F5077AD0542}" dt="2023-04-03T07:18:16.850" v="286"/>
          <ac:picMkLst>
            <pc:docMk/>
            <pc:sldMk cId="3070466096" sldId="398"/>
            <ac:picMk id="13" creationId="{E72F437B-C3D9-7D30-8CBA-D0CF0C239B4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8:51.868" v="289"/>
        <pc:sldMkLst>
          <pc:docMk/>
          <pc:sldMk cId="3289953694" sldId="399"/>
        </pc:sldMkLst>
        <pc:picChg chg="del">
          <ac:chgData name="Radim Boháč" userId="e5098a9a-6a28-40ce-ac6e-47e9b8c9add8" providerId="ADAL" clId="{603AE80A-F1E5-4440-A1DA-3F5077AD0542}" dt="2023-04-03T07:18:21.882" v="288"/>
          <ac:picMkLst>
            <pc:docMk/>
            <pc:sldMk cId="3289953694" sldId="399"/>
            <ac:picMk id="5" creationId="{37798CD4-5C79-4BBD-8815-1A4D9888562D}"/>
          </ac:picMkLst>
        </pc:picChg>
        <pc:picChg chg="add del mod">
          <ac:chgData name="Radim Boháč" userId="e5098a9a-6a28-40ce-ac6e-47e9b8c9add8" providerId="ADAL" clId="{603AE80A-F1E5-4440-A1DA-3F5077AD0542}" dt="2023-04-03T07:18:51.868" v="289"/>
          <ac:picMkLst>
            <pc:docMk/>
            <pc:sldMk cId="3289953694" sldId="399"/>
            <ac:picMk id="11" creationId="{DB0B17F4-849D-A3BC-8903-78A153A0C57C}"/>
          </ac:picMkLst>
        </pc:picChg>
        <pc:picChg chg="add mod">
          <ac:chgData name="Radim Boháč" userId="e5098a9a-6a28-40ce-ac6e-47e9b8c9add8" providerId="ADAL" clId="{603AE80A-F1E5-4440-A1DA-3F5077AD0542}" dt="2023-04-03T07:18:51.868" v="289"/>
          <ac:picMkLst>
            <pc:docMk/>
            <pc:sldMk cId="3289953694" sldId="399"/>
            <ac:picMk id="12" creationId="{5FC44898-3FB1-41CC-3D8D-C6C7AB7A71F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9:02.980" v="199"/>
        <pc:sldMkLst>
          <pc:docMk/>
          <pc:sldMk cId="2181192523" sldId="400"/>
        </pc:sldMkLst>
        <pc:picChg chg="del">
          <ac:chgData name="Radim Boháč" userId="e5098a9a-6a28-40ce-ac6e-47e9b8c9add8" providerId="ADAL" clId="{603AE80A-F1E5-4440-A1DA-3F5077AD0542}" dt="2023-04-03T06:06:58.727" v="198"/>
          <ac:picMkLst>
            <pc:docMk/>
            <pc:sldMk cId="2181192523" sldId="40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9:02.980" v="199"/>
          <ac:picMkLst>
            <pc:docMk/>
            <pc:sldMk cId="2181192523" sldId="400"/>
            <ac:picMk id="11" creationId="{7B561496-EFE5-ECDC-478B-36493C4C249F}"/>
          </ac:picMkLst>
        </pc:picChg>
        <pc:picChg chg="add mod">
          <ac:chgData name="Radim Boháč" userId="e5098a9a-6a28-40ce-ac6e-47e9b8c9add8" providerId="ADAL" clId="{603AE80A-F1E5-4440-A1DA-3F5077AD0542}" dt="2023-04-03T06:09:02.980" v="199"/>
          <ac:picMkLst>
            <pc:docMk/>
            <pc:sldMk cId="2181192523" sldId="400"/>
            <ac:picMk id="12" creationId="{9459243B-BD12-CCCC-026A-313E694584DF}"/>
          </ac:picMkLst>
        </pc:picChg>
      </pc:sldChg>
    </pc:docChg>
  </pc:docChgLst>
  <pc:docChgLst>
    <pc:chgData name="Radim Boháč" userId="e5098a9a-6a28-40ce-ac6e-47e9b8c9add8" providerId="ADAL" clId="{1F86E191-D4C8-4E01-A59E-377E638D2CB7}"/>
    <pc:docChg chg="modSld">
      <pc:chgData name="Radim Boháč" userId="e5098a9a-6a28-40ce-ac6e-47e9b8c9add8" providerId="ADAL" clId="{1F86E191-D4C8-4E01-A59E-377E638D2CB7}" dt="2023-11-14T19:42:26.246" v="0"/>
      <pc:docMkLst>
        <pc:docMk/>
      </pc:docMkLst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4238020763" sldId="367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4238020763" sldId="367"/>
            <ac:picMk id="4" creationId="{900B283E-3D75-DF74-1359-EAA7B05B9172}"/>
          </ac:picMkLst>
        </pc:picChg>
      </pc:sldChg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477556708" sldId="368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477556708" sldId="368"/>
            <ac:picMk id="14" creationId="{FF3C8B69-F980-5B58-C4A1-53A78288EA6F}"/>
          </ac:picMkLst>
        </pc:picChg>
      </pc:sldChg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1344097210" sldId="369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1344097210" sldId="369"/>
            <ac:picMk id="7" creationId="{71BEF26C-4194-F651-6A88-E2C8A02E17B2}"/>
          </ac:picMkLst>
        </pc:picChg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671897341" sldId="385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982792295" sldId="386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3289953694" sldId="399"/>
        </pc:sldMkLst>
      </pc:sldChg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3561893588" sldId="401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3561893588" sldId="401"/>
            <ac:picMk id="8" creationId="{73B12019-46AA-300E-9982-F0094B3FCAF6}"/>
          </ac:picMkLst>
        </pc:picChg>
      </pc:sldChg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160662925" sldId="402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160662925" sldId="402"/>
            <ac:picMk id="6" creationId="{253A59E9-8840-E3CB-4752-9235D64DF2A2}"/>
          </ac:picMkLst>
        </pc:picChg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4110890458" sldId="403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2180377033" sldId="404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272289234" sldId="405"/>
        </pc:sldMkLst>
      </pc:sldChg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2491048981" sldId="406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2491048981" sldId="406"/>
            <ac:picMk id="8" creationId="{98928632-C72A-EDA1-3E97-53356ED66886}"/>
          </ac:picMkLst>
        </pc:picChg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2164758286" sldId="407"/>
        </pc:sldMkLst>
      </pc:sldChg>
      <pc:sldChg chg="delSp modTransition modAnim">
        <pc:chgData name="Radim Boháč" userId="e5098a9a-6a28-40ce-ac6e-47e9b8c9add8" providerId="ADAL" clId="{1F86E191-D4C8-4E01-A59E-377E638D2CB7}" dt="2023-11-14T19:42:26.246" v="0"/>
        <pc:sldMkLst>
          <pc:docMk/>
          <pc:sldMk cId="4233655664" sldId="408"/>
        </pc:sldMkLst>
        <pc:picChg chg="del">
          <ac:chgData name="Radim Boháč" userId="e5098a9a-6a28-40ce-ac6e-47e9b8c9add8" providerId="ADAL" clId="{1F86E191-D4C8-4E01-A59E-377E638D2CB7}" dt="2023-11-14T19:42:26.246" v="0"/>
          <ac:picMkLst>
            <pc:docMk/>
            <pc:sldMk cId="4233655664" sldId="408"/>
            <ac:picMk id="7" creationId="{BD0CDDB6-B7A0-7B05-1FDF-249FD5405428}"/>
          </ac:picMkLst>
        </pc:picChg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199565023" sldId="409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3549033865" sldId="410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285357007" sldId="411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577830724" sldId="412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979967343" sldId="413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349886014" sldId="414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1519429673" sldId="415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2935076395" sldId="416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2943341448" sldId="417"/>
        </pc:sldMkLst>
      </pc:sldChg>
      <pc:sldChg chg="modTransition">
        <pc:chgData name="Radim Boháč" userId="e5098a9a-6a28-40ce-ac6e-47e9b8c9add8" providerId="ADAL" clId="{1F86E191-D4C8-4E01-A59E-377E638D2CB7}" dt="2023-11-14T19:42:26.246" v="0"/>
        <pc:sldMkLst>
          <pc:docMk/>
          <pc:sldMk cId="839979852" sldId="418"/>
        </pc:sldMkLst>
      </pc:sldChg>
    </pc:docChg>
  </pc:docChgLst>
  <pc:docChgLst>
    <pc:chgData name="Radim Boháč" userId="e5098a9a-6a28-40ce-ac6e-47e9b8c9add8" providerId="ADAL" clId="{FA19FCFB-C38C-4642-8559-74053C06B9D9}"/>
    <pc:docChg chg="custSel modSld">
      <pc:chgData name="Radim Boháč" userId="e5098a9a-6a28-40ce-ac6e-47e9b8c9add8" providerId="ADAL" clId="{FA19FCFB-C38C-4642-8559-74053C06B9D9}" dt="2023-04-02T21:05:56.294" v="131" actId="113"/>
      <pc:docMkLst>
        <pc:docMk/>
      </pc:docMkLst>
      <pc:sldChg chg="modSp mod">
        <pc:chgData name="Radim Boháč" userId="e5098a9a-6a28-40ce-ac6e-47e9b8c9add8" providerId="ADAL" clId="{FA19FCFB-C38C-4642-8559-74053C06B9D9}" dt="2023-04-01T19:08:39.243" v="3" actId="20577"/>
        <pc:sldMkLst>
          <pc:docMk/>
          <pc:sldMk cId="4238020763" sldId="367"/>
        </pc:sldMkLst>
        <pc:spChg chg="mod">
          <ac:chgData name="Radim Boháč" userId="e5098a9a-6a28-40ce-ac6e-47e9b8c9add8" providerId="ADAL" clId="{FA19FCFB-C38C-4642-8559-74053C06B9D9}" dt="2023-04-01T19:08:39.243" v="3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FA19FCFB-C38C-4642-8559-74053C06B9D9}" dt="2023-04-02T20:04:09.914" v="8" actId="6549"/>
        <pc:sldMkLst>
          <pc:docMk/>
          <pc:sldMk cId="785322826" sldId="393"/>
        </pc:sldMkLst>
        <pc:spChg chg="mod">
          <ac:chgData name="Radim Boháč" userId="e5098a9a-6a28-40ce-ac6e-47e9b8c9add8" providerId="ADAL" clId="{FA19FCFB-C38C-4642-8559-74053C06B9D9}" dt="2023-04-02T20:04:09.914" v="8" actId="6549"/>
          <ac:spMkLst>
            <pc:docMk/>
            <pc:sldMk cId="785322826" sldId="393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2T21:01:28.560" v="127" actId="20577"/>
        <pc:sldMkLst>
          <pc:docMk/>
          <pc:sldMk cId="1625956451" sldId="395"/>
        </pc:sldMkLst>
        <pc:spChg chg="mod">
          <ac:chgData name="Radim Boháč" userId="e5098a9a-6a28-40ce-ac6e-47e9b8c9add8" providerId="ADAL" clId="{FA19FCFB-C38C-4642-8559-74053C06B9D9}" dt="2023-04-02T21:01:28.560" v="127" actId="20577"/>
          <ac:spMkLst>
            <pc:docMk/>
            <pc:sldMk cId="1625956451" sldId="39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2T21:05:56.294" v="131" actId="113"/>
        <pc:sldMkLst>
          <pc:docMk/>
          <pc:sldMk cId="4240880797" sldId="396"/>
        </pc:sldMkLst>
        <pc:spChg chg="mod">
          <ac:chgData name="Radim Boháč" userId="e5098a9a-6a28-40ce-ac6e-47e9b8c9add8" providerId="ADAL" clId="{FA19FCFB-C38C-4642-8559-74053C06B9D9}" dt="2023-04-02T21:05:56.294" v="131" actId="113"/>
          <ac:spMkLst>
            <pc:docMk/>
            <pc:sldMk cId="4240880797" sldId="39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1T19:08:49.202" v="7" actId="20577"/>
        <pc:sldMkLst>
          <pc:docMk/>
          <pc:sldMk cId="3289953694" sldId="399"/>
        </pc:sldMkLst>
        <pc:spChg chg="mod">
          <ac:chgData name="Radim Boháč" userId="e5098a9a-6a28-40ce-ac6e-47e9b8c9add8" providerId="ADAL" clId="{FA19FCFB-C38C-4642-8559-74053C06B9D9}" dt="2023-04-01T19:08:49.202" v="7" actId="20577"/>
          <ac:spMkLst>
            <pc:docMk/>
            <pc:sldMk cId="3289953694" sldId="399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022FCF5D-8C29-4208-AA77-8F22ED4AF37E}"/>
    <pc:docChg chg="modSld">
      <pc:chgData name="Radim Boháč" userId="e5098a9a-6a28-40ce-ac6e-47e9b8c9add8" providerId="ADAL" clId="{022FCF5D-8C29-4208-AA77-8F22ED4AF37E}" dt="2023-11-19T14:58:36.355" v="53"/>
      <pc:docMkLst>
        <pc:docMk/>
      </pc:docMkLst>
      <pc:sldChg chg="addSp delSp modSp mod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4238020763" sldId="367"/>
        </pc:sldMkLst>
        <pc:picChg chg="add del mod">
          <ac:chgData name="Radim Boháč" userId="e5098a9a-6a28-40ce-ac6e-47e9b8c9add8" providerId="ADAL" clId="{022FCF5D-8C29-4208-AA77-8F22ED4AF37E}" dt="2023-11-19T14:32:25.813" v="2"/>
          <ac:picMkLst>
            <pc:docMk/>
            <pc:sldMk cId="4238020763" sldId="367"/>
            <ac:picMk id="4" creationId="{6C143DF3-8726-8361-1906-FDA8A7002914}"/>
          </ac:picMkLst>
        </pc:picChg>
        <pc:picChg chg="add del mod ord">
          <ac:chgData name="Radim Boháč" userId="e5098a9a-6a28-40ce-ac6e-47e9b8c9add8" providerId="ADAL" clId="{022FCF5D-8C29-4208-AA77-8F22ED4AF37E}" dt="2023-11-19T14:32:55.609" v="3"/>
          <ac:picMkLst>
            <pc:docMk/>
            <pc:sldMk cId="4238020763" sldId="367"/>
            <ac:picMk id="10" creationId="{50DE5CC8-C294-D3CC-C10E-9DDA4FA46F3D}"/>
          </ac:picMkLst>
        </pc:picChg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4238020763" sldId="367"/>
            <ac:picMk id="11" creationId="{056878CD-724A-6DE3-EFBD-2F6E776BDF14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477556708" sldId="368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477556708" sldId="368"/>
            <ac:picMk id="17" creationId="{4D967D17-B0B5-5BE0-72C6-6C3442A11905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1344097210" sldId="369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1344097210" sldId="369"/>
            <ac:picMk id="10" creationId="{FEC635A8-356E-D661-A6CC-B7D180A05537}"/>
          </ac:picMkLst>
        </pc:picChg>
      </pc:sldChg>
      <pc:sldChg chg="addSp delSp modSp mod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4240880797" sldId="396"/>
        </pc:sldMkLst>
        <pc:picChg chg="add del mod ord">
          <ac:chgData name="Radim Boháč" userId="e5098a9a-6a28-40ce-ac6e-47e9b8c9add8" providerId="ADAL" clId="{022FCF5D-8C29-4208-AA77-8F22ED4AF37E}" dt="2023-11-19T14:51:36.157" v="41"/>
          <ac:picMkLst>
            <pc:docMk/>
            <pc:sldMk cId="4240880797" sldId="396"/>
            <ac:picMk id="9" creationId="{AE8BB87E-2A50-3C5E-39A2-08356CCAFD4A}"/>
          </ac:picMkLst>
        </pc:picChg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4240880797" sldId="396"/>
            <ac:picMk id="10" creationId="{65F30F93-B295-F0FB-275E-4351AEFEBFB9}"/>
          </ac:picMkLst>
        </pc:picChg>
        <pc:picChg chg="del">
          <ac:chgData name="Radim Boháč" userId="e5098a9a-6a28-40ce-ac6e-47e9b8c9add8" providerId="ADAL" clId="{022FCF5D-8C29-4208-AA77-8F22ED4AF37E}" dt="2023-11-19T14:48:34.051" v="40"/>
          <ac:picMkLst>
            <pc:docMk/>
            <pc:sldMk cId="4240880797" sldId="396"/>
            <ac:picMk id="12" creationId="{420D1066-46E6-A226-CBA0-1A71073A62FD}"/>
          </ac:picMkLst>
        </pc:picChg>
      </pc:sldChg>
      <pc:sldChg chg="addSp delSp modSp mod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2788689716" sldId="397"/>
        </pc:sldMkLst>
        <pc:picChg chg="add del mod ord">
          <ac:chgData name="Radim Boháč" userId="e5098a9a-6a28-40ce-ac6e-47e9b8c9add8" providerId="ADAL" clId="{022FCF5D-8C29-4208-AA77-8F22ED4AF37E}" dt="2023-11-19T14:52:45.185" v="44"/>
          <ac:picMkLst>
            <pc:docMk/>
            <pc:sldMk cId="2788689716" sldId="397"/>
            <ac:picMk id="11" creationId="{8AD9B6F5-6514-026B-42E9-24F39686DE0F}"/>
          </ac:picMkLst>
        </pc:picChg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2788689716" sldId="397"/>
            <ac:picMk id="12" creationId="{43CF9A0C-1D2E-A0CB-CA10-0F9B510C9FC4}"/>
          </ac:picMkLst>
        </pc:picChg>
        <pc:picChg chg="del">
          <ac:chgData name="Radim Boháč" userId="e5098a9a-6a28-40ce-ac6e-47e9b8c9add8" providerId="ADAL" clId="{022FCF5D-8C29-4208-AA77-8F22ED4AF37E}" dt="2023-11-19T14:52:13.988" v="43"/>
          <ac:picMkLst>
            <pc:docMk/>
            <pc:sldMk cId="2788689716" sldId="397"/>
            <ac:picMk id="13" creationId="{50209248-D0F8-0376-D6DE-A118392D7E92}"/>
          </ac:picMkLst>
        </pc:picChg>
      </pc:sldChg>
      <pc:sldChg chg="addSp delSp modSp mod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3070466096" sldId="398"/>
        </pc:sldMkLst>
        <pc:picChg chg="add del mod ord">
          <ac:chgData name="Radim Boháč" userId="e5098a9a-6a28-40ce-ac6e-47e9b8c9add8" providerId="ADAL" clId="{022FCF5D-8C29-4208-AA77-8F22ED4AF37E}" dt="2023-11-19T14:55:55.231" v="47"/>
          <ac:picMkLst>
            <pc:docMk/>
            <pc:sldMk cId="3070466096" sldId="398"/>
            <ac:picMk id="11" creationId="{F576774A-59ED-B957-25FB-3F48DD0A4F94}"/>
          </ac:picMkLst>
        </pc:picChg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3070466096" sldId="398"/>
            <ac:picMk id="12" creationId="{B8421195-82E5-0326-75D7-EFA3812E5306}"/>
          </ac:picMkLst>
        </pc:picChg>
        <pc:picChg chg="del">
          <ac:chgData name="Radim Boháč" userId="e5098a9a-6a28-40ce-ac6e-47e9b8c9add8" providerId="ADAL" clId="{022FCF5D-8C29-4208-AA77-8F22ED4AF37E}" dt="2023-11-19T14:52:51.355" v="46"/>
          <ac:picMkLst>
            <pc:docMk/>
            <pc:sldMk cId="3070466096" sldId="398"/>
            <ac:picMk id="13" creationId="{E72F437B-C3D9-7D30-8CBA-D0CF0C239B42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3289953694" sldId="399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3289953694" sldId="399"/>
            <ac:picMk id="11" creationId="{612DC768-461D-760E-076F-2A606FF1E797}"/>
          </ac:picMkLst>
        </pc:picChg>
      </pc:sldChg>
      <pc:sldChg chg="addSp delSp modSp mod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238655597" sldId="400"/>
        </pc:sldMkLst>
        <pc:spChg chg="mod">
          <ac:chgData name="Radim Boháč" userId="e5098a9a-6a28-40ce-ac6e-47e9b8c9add8" providerId="ADAL" clId="{022FCF5D-8C29-4208-AA77-8F22ED4AF37E}" dt="2023-11-19T14:36:37.695" v="31" actId="20577"/>
          <ac:spMkLst>
            <pc:docMk/>
            <pc:sldMk cId="238655597" sldId="400"/>
            <ac:spMk id="2" creationId="{D07FEA68-5791-497A-AEE0-AD22E4D52440}"/>
          </ac:spMkLst>
        </pc:spChg>
        <pc:picChg chg="add del mod">
          <ac:chgData name="Radim Boháč" userId="e5098a9a-6a28-40ce-ac6e-47e9b8c9add8" providerId="ADAL" clId="{022FCF5D-8C29-4208-AA77-8F22ED4AF37E}" dt="2023-11-19T14:36:52.004" v="33"/>
          <ac:picMkLst>
            <pc:docMk/>
            <pc:sldMk cId="238655597" sldId="400"/>
            <ac:picMk id="10" creationId="{D3A7853F-1F08-6DC2-511B-023D4DCBE7ED}"/>
          </ac:picMkLst>
        </pc:picChg>
        <pc:picChg chg="add del mod ord">
          <ac:chgData name="Radim Boháč" userId="e5098a9a-6a28-40ce-ac6e-47e9b8c9add8" providerId="ADAL" clId="{022FCF5D-8C29-4208-AA77-8F22ED4AF37E}" dt="2023-11-19T14:37:25.948" v="34"/>
          <ac:picMkLst>
            <pc:docMk/>
            <pc:sldMk cId="238655597" sldId="400"/>
            <ac:picMk id="14" creationId="{A8DA9DE0-A75A-FA92-D829-CF42B3BE14A0}"/>
          </ac:picMkLst>
        </pc:picChg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238655597" sldId="400"/>
            <ac:picMk id="15" creationId="{09477D11-7AC9-A454-55F7-D0B300006D17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79063711" sldId="401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79063711" sldId="401"/>
            <ac:picMk id="15" creationId="{D957D8DB-D019-C6B3-F44F-77D103F8D376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3267082684" sldId="402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3267082684" sldId="402"/>
            <ac:picMk id="10" creationId="{7049A505-0CE1-334A-217E-996F97DEA662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599520977" sldId="403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599520977" sldId="403"/>
            <ac:picMk id="10" creationId="{B6BD89AF-E9FF-6E6F-3D45-CE41CD167648}"/>
          </ac:picMkLst>
        </pc:picChg>
      </pc:sldChg>
      <pc:sldChg chg="addSp delSp modSp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2277314627" sldId="404"/>
        </pc:sldMkLst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2277314627" sldId="404"/>
            <ac:picMk id="10" creationId="{6A7E9870-7486-06ED-0D29-339BDE298049}"/>
          </ac:picMkLst>
        </pc:picChg>
      </pc:sldChg>
      <pc:sldChg chg="addSp delSp modSp mod modTransition modAnim">
        <pc:chgData name="Radim Boháč" userId="e5098a9a-6a28-40ce-ac6e-47e9b8c9add8" providerId="ADAL" clId="{022FCF5D-8C29-4208-AA77-8F22ED4AF37E}" dt="2023-11-19T14:58:36.355" v="53"/>
        <pc:sldMkLst>
          <pc:docMk/>
          <pc:sldMk cId="3020961558" sldId="405"/>
        </pc:sldMkLst>
        <pc:picChg chg="add del mod ord">
          <ac:chgData name="Radim Boháč" userId="e5098a9a-6a28-40ce-ac6e-47e9b8c9add8" providerId="ADAL" clId="{022FCF5D-8C29-4208-AA77-8F22ED4AF37E}" dt="2023-11-19T14:56:13.464" v="50"/>
          <ac:picMkLst>
            <pc:docMk/>
            <pc:sldMk cId="3020961558" sldId="405"/>
            <ac:picMk id="10" creationId="{9D2A8B93-0B7B-2411-B7FF-7F77A3FFA3F3}"/>
          </ac:picMkLst>
        </pc:picChg>
        <pc:picChg chg="add del mod">
          <ac:chgData name="Radim Boháč" userId="e5098a9a-6a28-40ce-ac6e-47e9b8c9add8" providerId="ADAL" clId="{022FCF5D-8C29-4208-AA77-8F22ED4AF37E}" dt="2023-11-19T14:58:36.355" v="53"/>
          <ac:picMkLst>
            <pc:docMk/>
            <pc:sldMk cId="3020961558" sldId="405"/>
            <ac:picMk id="11" creationId="{83170CDC-A565-4CFA-69B0-1C656768F919}"/>
          </ac:picMkLst>
        </pc:picChg>
        <pc:picChg chg="del">
          <ac:chgData name="Radim Boháč" userId="e5098a9a-6a28-40ce-ac6e-47e9b8c9add8" providerId="ADAL" clId="{022FCF5D-8C29-4208-AA77-8F22ED4AF37E}" dt="2023-11-19T14:56:00.747" v="49"/>
          <ac:picMkLst>
            <pc:docMk/>
            <pc:sldMk cId="3020961558" sldId="405"/>
            <ac:picMk id="13" creationId="{E72F437B-C3D9-7D30-8CBA-D0CF0C239B42}"/>
          </ac:picMkLst>
        </pc:picChg>
      </pc:sldChg>
    </pc:docChg>
  </pc:docChgLst>
  <pc:docChgLst>
    <pc:chgData name="Radim Boháč" userId="e5098a9a-6a28-40ce-ac6e-47e9b8c9add8" providerId="ADAL" clId="{13589622-053D-42AA-A133-45527788DCD0}"/>
    <pc:docChg chg="modSld">
      <pc:chgData name="Radim Boháč" userId="e5098a9a-6a28-40ce-ac6e-47e9b8c9add8" providerId="ADAL" clId="{13589622-053D-42AA-A133-45527788DCD0}" dt="2023-11-05T19:34:44.355" v="8"/>
      <pc:docMkLst>
        <pc:docMk/>
      </pc:docMkLst>
      <pc:sldChg chg="addSp delSp modSp mod modTransition modAnim">
        <pc:chgData name="Radim Boháč" userId="e5098a9a-6a28-40ce-ac6e-47e9b8c9add8" providerId="ADAL" clId="{13589622-053D-42AA-A133-45527788DCD0}" dt="2023-11-05T19:30:24.668" v="2"/>
        <pc:sldMkLst>
          <pc:docMk/>
          <pc:sldMk cId="477556708" sldId="368"/>
        </pc:sldMkLst>
        <pc:picChg chg="add del mod ord">
          <ac:chgData name="Radim Boháč" userId="e5098a9a-6a28-40ce-ac6e-47e9b8c9add8" providerId="ADAL" clId="{13589622-053D-42AA-A133-45527788DCD0}" dt="2023-11-05T19:30:24.668" v="2"/>
          <ac:picMkLst>
            <pc:docMk/>
            <pc:sldMk cId="477556708" sldId="368"/>
            <ac:picMk id="6" creationId="{55A2A195-9738-2B9F-4843-5FDA46FAF4BF}"/>
          </ac:picMkLst>
        </pc:picChg>
        <pc:picChg chg="add mod">
          <ac:chgData name="Radim Boháč" userId="e5098a9a-6a28-40ce-ac6e-47e9b8c9add8" providerId="ADAL" clId="{13589622-053D-42AA-A133-45527788DCD0}" dt="2023-11-05T19:30:24.668" v="2"/>
          <ac:picMkLst>
            <pc:docMk/>
            <pc:sldMk cId="477556708" sldId="368"/>
            <ac:picMk id="7" creationId="{AF4486B4-9EF5-4F27-A026-DFA2C0125F2B}"/>
          </ac:picMkLst>
        </pc:picChg>
        <pc:picChg chg="del">
          <ac:chgData name="Radim Boháč" userId="e5098a9a-6a28-40ce-ac6e-47e9b8c9add8" providerId="ADAL" clId="{13589622-053D-42AA-A133-45527788DCD0}" dt="2023-11-05T19:29:58.768" v="1"/>
          <ac:picMkLst>
            <pc:docMk/>
            <pc:sldMk cId="477556708" sldId="368"/>
            <ac:picMk id="16" creationId="{5A58C2FD-F3A0-56C9-1695-7DC1341BF65A}"/>
          </ac:picMkLst>
        </pc:picChg>
      </pc:sldChg>
      <pc:sldChg chg="addSp delSp modSp mod modTransition modAnim">
        <pc:chgData name="Radim Boháč" userId="e5098a9a-6a28-40ce-ac6e-47e9b8c9add8" providerId="ADAL" clId="{13589622-053D-42AA-A133-45527788DCD0}" dt="2023-11-05T19:32:46.537" v="5"/>
        <pc:sldMkLst>
          <pc:docMk/>
          <pc:sldMk cId="3129718099" sldId="390"/>
        </pc:sldMkLst>
        <pc:picChg chg="add del mod ord">
          <ac:chgData name="Radim Boháč" userId="e5098a9a-6a28-40ce-ac6e-47e9b8c9add8" providerId="ADAL" clId="{13589622-053D-42AA-A133-45527788DCD0}" dt="2023-11-05T19:32:46.537" v="5"/>
          <ac:picMkLst>
            <pc:docMk/>
            <pc:sldMk cId="3129718099" sldId="390"/>
            <ac:picMk id="9" creationId="{7D72AA84-7C05-BE4F-83D9-4979B21FF613}"/>
          </ac:picMkLst>
        </pc:picChg>
        <pc:picChg chg="add mod">
          <ac:chgData name="Radim Boháč" userId="e5098a9a-6a28-40ce-ac6e-47e9b8c9add8" providerId="ADAL" clId="{13589622-053D-42AA-A133-45527788DCD0}" dt="2023-11-05T19:32:46.537" v="5"/>
          <ac:picMkLst>
            <pc:docMk/>
            <pc:sldMk cId="3129718099" sldId="390"/>
            <ac:picMk id="10" creationId="{03468662-6C22-C8B6-FFF6-F1A0EF0822DA}"/>
          </ac:picMkLst>
        </pc:picChg>
        <pc:picChg chg="del">
          <ac:chgData name="Radim Boháč" userId="e5098a9a-6a28-40ce-ac6e-47e9b8c9add8" providerId="ADAL" clId="{13589622-053D-42AA-A133-45527788DCD0}" dt="2023-11-05T19:31:16.219" v="4"/>
          <ac:picMkLst>
            <pc:docMk/>
            <pc:sldMk cId="3129718099" sldId="390"/>
            <ac:picMk id="12" creationId="{80C4B4FB-9B63-4DDA-F163-6CE1FC1F59A5}"/>
          </ac:picMkLst>
        </pc:picChg>
      </pc:sldChg>
      <pc:sldChg chg="addSp delSp modSp mod modTransition modAnim">
        <pc:chgData name="Radim Boháč" userId="e5098a9a-6a28-40ce-ac6e-47e9b8c9add8" providerId="ADAL" clId="{13589622-053D-42AA-A133-45527788DCD0}" dt="2023-11-05T19:34:44.355" v="8"/>
        <pc:sldMkLst>
          <pc:docMk/>
          <pc:sldMk cId="880115731" sldId="392"/>
        </pc:sldMkLst>
        <pc:picChg chg="add del mod ord">
          <ac:chgData name="Radim Boháč" userId="e5098a9a-6a28-40ce-ac6e-47e9b8c9add8" providerId="ADAL" clId="{13589622-053D-42AA-A133-45527788DCD0}" dt="2023-11-05T19:34:44.355" v="8"/>
          <ac:picMkLst>
            <pc:docMk/>
            <pc:sldMk cId="880115731" sldId="392"/>
            <ac:picMk id="7" creationId="{C63BEE66-6FCE-E5FB-29EB-85232E0B339F}"/>
          </ac:picMkLst>
        </pc:picChg>
        <pc:picChg chg="add mod">
          <ac:chgData name="Radim Boháč" userId="e5098a9a-6a28-40ce-ac6e-47e9b8c9add8" providerId="ADAL" clId="{13589622-053D-42AA-A133-45527788DCD0}" dt="2023-11-05T19:34:44.355" v="8"/>
          <ac:picMkLst>
            <pc:docMk/>
            <pc:sldMk cId="880115731" sldId="392"/>
            <ac:picMk id="8" creationId="{931B5F55-9B52-11C3-46A9-919F8570369C}"/>
          </ac:picMkLst>
        </pc:picChg>
        <pc:picChg chg="del">
          <ac:chgData name="Radim Boháč" userId="e5098a9a-6a28-40ce-ac6e-47e9b8c9add8" providerId="ADAL" clId="{13589622-053D-42AA-A133-45527788DCD0}" dt="2023-11-05T19:33:08.488" v="7"/>
          <ac:picMkLst>
            <pc:docMk/>
            <pc:sldMk cId="880115731" sldId="392"/>
            <ac:picMk id="13" creationId="{12E32D73-61BD-2E80-09FD-C601D9DFED31}"/>
          </ac:picMkLst>
        </pc:picChg>
      </pc:sldChg>
    </pc:docChg>
  </pc:docChgLst>
  <pc:docChgLst>
    <pc:chgData name="Radim Boháč" userId="e5098a9a-6a28-40ce-ac6e-47e9b8c9add8" providerId="ADAL" clId="{3CBB54A8-5DB5-4369-ADA3-893F391CDECA}"/>
    <pc:docChg chg="delSld modSld sldOrd">
      <pc:chgData name="Radim Boháč" userId="e5098a9a-6a28-40ce-ac6e-47e9b8c9add8" providerId="ADAL" clId="{3CBB54A8-5DB5-4369-ADA3-893F391CDECA}" dt="2023-11-05T13:08:35.861" v="15" actId="47"/>
      <pc:docMkLst>
        <pc:docMk/>
      </pc:docMkLst>
      <pc:sldChg chg="modSp mod">
        <pc:chgData name="Radim Boháč" userId="e5098a9a-6a28-40ce-ac6e-47e9b8c9add8" providerId="ADAL" clId="{3CBB54A8-5DB5-4369-ADA3-893F391CDECA}" dt="2023-11-05T12:20:10.879" v="9" actId="20577"/>
        <pc:sldMkLst>
          <pc:docMk/>
          <pc:sldMk cId="4238020763" sldId="367"/>
        </pc:sldMkLst>
        <pc:spChg chg="mod">
          <ac:chgData name="Radim Boháč" userId="e5098a9a-6a28-40ce-ac6e-47e9b8c9add8" providerId="ADAL" clId="{3CBB54A8-5DB5-4369-ADA3-893F391CDECA}" dt="2023-11-05T12:20:10.879" v="9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CBB54A8-5DB5-4369-ADA3-893F391CDECA}" dt="2023-11-05T12:32:03.570" v="13" actId="20577"/>
        <pc:sldMkLst>
          <pc:docMk/>
          <pc:sldMk cId="477556708" sldId="368"/>
        </pc:sldMkLst>
        <pc:spChg chg="mod">
          <ac:chgData name="Radim Boháč" userId="e5098a9a-6a28-40ce-ac6e-47e9b8c9add8" providerId="ADAL" clId="{3CBB54A8-5DB5-4369-ADA3-893F391CDECA}" dt="2023-11-05T12:32:03.570" v="13" actId="20577"/>
          <ac:spMkLst>
            <pc:docMk/>
            <pc:sldMk cId="477556708" sldId="368"/>
            <ac:spMk id="3" creationId="{65B522AF-47DF-4E6D-A35F-27E042B628E3}"/>
          </ac:spMkLst>
        </pc:spChg>
      </pc:sldChg>
      <pc:sldChg chg="del">
        <pc:chgData name="Radim Boháč" userId="e5098a9a-6a28-40ce-ac6e-47e9b8c9add8" providerId="ADAL" clId="{3CBB54A8-5DB5-4369-ADA3-893F391CDECA}" dt="2023-11-05T13:08:35.861" v="15" actId="47"/>
        <pc:sldMkLst>
          <pc:docMk/>
          <pc:sldMk cId="3539010031" sldId="372"/>
        </pc:sldMkLst>
      </pc:sldChg>
      <pc:sldChg chg="ord">
        <pc:chgData name="Radim Boháč" userId="e5098a9a-6a28-40ce-ac6e-47e9b8c9add8" providerId="ADAL" clId="{3CBB54A8-5DB5-4369-ADA3-893F391CDECA}" dt="2023-11-05T12:46:39.139" v="14" actId="20578"/>
        <pc:sldMkLst>
          <pc:docMk/>
          <pc:sldMk cId="2297994711" sldId="373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4240880797" sldId="396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2788689716" sldId="397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3070466096" sldId="398"/>
        </pc:sldMkLst>
      </pc:sldChg>
    </pc:docChg>
  </pc:docChgLst>
  <pc:docChgLst>
    <pc:chgData name="Radim Boháč" userId="e5098a9a-6a28-40ce-ac6e-47e9b8c9add8" providerId="ADAL" clId="{0CB79D15-CF05-4ADC-80D7-58A12ED68300}"/>
    <pc:docChg chg="modSld">
      <pc:chgData name="Radim Boháč" userId="e5098a9a-6a28-40ce-ac6e-47e9b8c9add8" providerId="ADAL" clId="{0CB79D15-CF05-4ADC-80D7-58A12ED68300}" dt="2022-04-03T14:00:54.149" v="7" actId="20577"/>
      <pc:docMkLst>
        <pc:docMk/>
      </pc:docMkLst>
      <pc:sldChg chg="modSp mod">
        <pc:chgData name="Radim Boháč" userId="e5098a9a-6a28-40ce-ac6e-47e9b8c9add8" providerId="ADAL" clId="{0CB79D15-CF05-4ADC-80D7-58A12ED68300}" dt="2022-04-03T14:00:43.052" v="3" actId="20577"/>
        <pc:sldMkLst>
          <pc:docMk/>
          <pc:sldMk cId="4238020763" sldId="367"/>
        </pc:sldMkLst>
        <pc:spChg chg="mod">
          <ac:chgData name="Radim Boháč" userId="e5098a9a-6a28-40ce-ac6e-47e9b8c9add8" providerId="ADAL" clId="{0CB79D15-CF05-4ADC-80D7-58A12ED68300}" dt="2022-04-03T14:00:43.052" v="3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0CB79D15-CF05-4ADC-80D7-58A12ED68300}" dt="2022-04-03T14:00:54.149" v="7" actId="20577"/>
        <pc:sldMkLst>
          <pc:docMk/>
          <pc:sldMk cId="3289953694" sldId="399"/>
        </pc:sldMkLst>
        <pc:spChg chg="mod">
          <ac:chgData name="Radim Boháč" userId="e5098a9a-6a28-40ce-ac6e-47e9b8c9add8" providerId="ADAL" clId="{0CB79D15-CF05-4ADC-80D7-58A12ED68300}" dt="2022-04-03T14:00:54.149" v="7" actId="20577"/>
          <ac:spMkLst>
            <pc:docMk/>
            <pc:sldMk cId="3289953694" sldId="399"/>
            <ac:spMk id="3" creationId="{F24301BC-71E4-4A67-97E7-DA74E975611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12C6E3-AF51-43BC-ABCE-1F96296E463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E8CE07B-8360-4B55-A86A-CA6A68D0476B}">
      <dgm:prSet phldrT="[Text]"/>
      <dgm:spPr/>
      <dgm:t>
        <a:bodyPr/>
        <a:lstStyle/>
        <a:p>
          <a:r>
            <a:rPr lang="cs-CZ" dirty="0"/>
            <a:t>A. investoři</a:t>
          </a:r>
        </a:p>
      </dgm:t>
    </dgm:pt>
    <dgm:pt modelId="{7C526109-0BCB-4F11-97F0-B7D5D5E732BC}" type="parTrans" cxnId="{50F8DB36-17A3-4DF0-8EFC-A70AECE8262F}">
      <dgm:prSet/>
      <dgm:spPr/>
      <dgm:t>
        <a:bodyPr/>
        <a:lstStyle/>
        <a:p>
          <a:endParaRPr lang="cs-CZ"/>
        </a:p>
      </dgm:t>
    </dgm:pt>
    <dgm:pt modelId="{16DEAD34-F868-46D8-B08B-49C2F7E56BB1}" type="sibTrans" cxnId="{50F8DB36-17A3-4DF0-8EFC-A70AECE8262F}">
      <dgm:prSet/>
      <dgm:spPr/>
      <dgm:t>
        <a:bodyPr/>
        <a:lstStyle/>
        <a:p>
          <a:endParaRPr lang="cs-CZ"/>
        </a:p>
      </dgm:t>
    </dgm:pt>
    <dgm:pt modelId="{31A8613A-C382-4E67-89F4-AF0FB171D483}">
      <dgm:prSet phldrT="[Text]"/>
      <dgm:spPr/>
      <dgm:t>
        <a:bodyPr/>
        <a:lstStyle/>
        <a:p>
          <a:r>
            <a:rPr lang="cs-CZ" dirty="0"/>
            <a:t>B. dlužníci</a:t>
          </a:r>
        </a:p>
      </dgm:t>
    </dgm:pt>
    <dgm:pt modelId="{24174651-15C9-433A-AB70-35A6F1B1F91A}" type="parTrans" cxnId="{0411FCF6-A568-49DE-BD4E-AF162E6FB8D5}">
      <dgm:prSet/>
      <dgm:spPr/>
      <dgm:t>
        <a:bodyPr/>
        <a:lstStyle/>
        <a:p>
          <a:endParaRPr lang="cs-CZ"/>
        </a:p>
      </dgm:t>
    </dgm:pt>
    <dgm:pt modelId="{802AB39D-E9D3-40F7-8432-1AF86B6CB898}" type="sibTrans" cxnId="{0411FCF6-A568-49DE-BD4E-AF162E6FB8D5}">
      <dgm:prSet/>
      <dgm:spPr/>
      <dgm:t>
        <a:bodyPr/>
        <a:lstStyle/>
        <a:p>
          <a:endParaRPr lang="cs-CZ"/>
        </a:p>
      </dgm:t>
    </dgm:pt>
    <dgm:pt modelId="{65BCA1CF-70E9-408A-B6FC-BC9817A3D1ED}">
      <dgm:prSet phldrT="[Text]"/>
      <dgm:spPr/>
      <dgm:t>
        <a:bodyPr/>
        <a:lstStyle/>
        <a:p>
          <a:r>
            <a:rPr lang="cs-CZ" dirty="0"/>
            <a:t>C. poskytovatelé služeb na kapitálovém trhu </a:t>
          </a:r>
        </a:p>
      </dgm:t>
    </dgm:pt>
    <dgm:pt modelId="{96A3F2FB-012D-482A-96F8-510BF91BC28A}" type="parTrans" cxnId="{5C0BC211-1245-4C65-A113-DBFD50F95807}">
      <dgm:prSet/>
      <dgm:spPr/>
      <dgm:t>
        <a:bodyPr/>
        <a:lstStyle/>
        <a:p>
          <a:endParaRPr lang="cs-CZ"/>
        </a:p>
      </dgm:t>
    </dgm:pt>
    <dgm:pt modelId="{A4C49BC1-EB73-4DC4-ADAB-FF0E85FABC62}" type="sibTrans" cxnId="{5C0BC211-1245-4C65-A113-DBFD50F95807}">
      <dgm:prSet/>
      <dgm:spPr/>
      <dgm:t>
        <a:bodyPr/>
        <a:lstStyle/>
        <a:p>
          <a:endParaRPr lang="cs-CZ"/>
        </a:p>
      </dgm:t>
    </dgm:pt>
    <dgm:pt modelId="{AC495E88-3A5C-486A-B7F6-C09DAB62F59A}">
      <dgm:prSet phldrT="[Text]"/>
      <dgm:spPr/>
      <dgm:t>
        <a:bodyPr/>
        <a:lstStyle/>
        <a:p>
          <a:r>
            <a:rPr lang="cs-CZ" dirty="0"/>
            <a:t>D. orgán regulace a dohledu</a:t>
          </a:r>
        </a:p>
      </dgm:t>
    </dgm:pt>
    <dgm:pt modelId="{92E7F637-D572-4129-BD7B-DFC30933E77D}" type="parTrans" cxnId="{1738C5D9-B2D4-4073-9EC2-312AD9CF37B0}">
      <dgm:prSet/>
      <dgm:spPr/>
      <dgm:t>
        <a:bodyPr/>
        <a:lstStyle/>
        <a:p>
          <a:endParaRPr lang="cs-CZ"/>
        </a:p>
      </dgm:t>
    </dgm:pt>
    <dgm:pt modelId="{5FCF3406-E202-4591-A8AE-769CA157382E}" type="sibTrans" cxnId="{1738C5D9-B2D4-4073-9EC2-312AD9CF37B0}">
      <dgm:prSet/>
      <dgm:spPr/>
      <dgm:t>
        <a:bodyPr/>
        <a:lstStyle/>
        <a:p>
          <a:endParaRPr lang="cs-CZ"/>
        </a:p>
      </dgm:t>
    </dgm:pt>
    <dgm:pt modelId="{2DFCC4A3-F15A-408B-BBD3-47291E8AD9C4}" type="pres">
      <dgm:prSet presAssocID="{0A12C6E3-AF51-43BC-ABCE-1F96296E463D}" presName="linear" presStyleCnt="0">
        <dgm:presLayoutVars>
          <dgm:dir/>
          <dgm:animLvl val="lvl"/>
          <dgm:resizeHandles val="exact"/>
        </dgm:presLayoutVars>
      </dgm:prSet>
      <dgm:spPr/>
    </dgm:pt>
    <dgm:pt modelId="{E55F5FE4-47B6-4EF7-B09F-48606FA492D2}" type="pres">
      <dgm:prSet presAssocID="{DE8CE07B-8360-4B55-A86A-CA6A68D0476B}" presName="parentLin" presStyleCnt="0"/>
      <dgm:spPr/>
    </dgm:pt>
    <dgm:pt modelId="{314EC360-BD4B-4A6A-8998-19AE4F4259BC}" type="pres">
      <dgm:prSet presAssocID="{DE8CE07B-8360-4B55-A86A-CA6A68D0476B}" presName="parentLeftMargin" presStyleLbl="node1" presStyleIdx="0" presStyleCnt="4"/>
      <dgm:spPr/>
    </dgm:pt>
    <dgm:pt modelId="{B84B875A-6CE5-4C4B-9B5A-1E4FDD41E5F1}" type="pres">
      <dgm:prSet presAssocID="{DE8CE07B-8360-4B55-A86A-CA6A68D0476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A335638-8B82-4F9A-8D24-1EF2370D3BC7}" type="pres">
      <dgm:prSet presAssocID="{DE8CE07B-8360-4B55-A86A-CA6A68D0476B}" presName="negativeSpace" presStyleCnt="0"/>
      <dgm:spPr/>
    </dgm:pt>
    <dgm:pt modelId="{9CEDC975-EAE3-4FA1-8BCB-844621495627}" type="pres">
      <dgm:prSet presAssocID="{DE8CE07B-8360-4B55-A86A-CA6A68D0476B}" presName="childText" presStyleLbl="conFgAcc1" presStyleIdx="0" presStyleCnt="4">
        <dgm:presLayoutVars>
          <dgm:bulletEnabled val="1"/>
        </dgm:presLayoutVars>
      </dgm:prSet>
      <dgm:spPr/>
    </dgm:pt>
    <dgm:pt modelId="{0EE3F843-9E1C-4878-BCA7-6D5E6A502894}" type="pres">
      <dgm:prSet presAssocID="{16DEAD34-F868-46D8-B08B-49C2F7E56BB1}" presName="spaceBetweenRectangles" presStyleCnt="0"/>
      <dgm:spPr/>
    </dgm:pt>
    <dgm:pt modelId="{5A01F2A3-7F86-4A3D-9701-915956F8D2D7}" type="pres">
      <dgm:prSet presAssocID="{31A8613A-C382-4E67-89F4-AF0FB171D483}" presName="parentLin" presStyleCnt="0"/>
      <dgm:spPr/>
    </dgm:pt>
    <dgm:pt modelId="{817DDAED-C521-4A6F-AECB-BE62BB54A77A}" type="pres">
      <dgm:prSet presAssocID="{31A8613A-C382-4E67-89F4-AF0FB171D483}" presName="parentLeftMargin" presStyleLbl="node1" presStyleIdx="0" presStyleCnt="4"/>
      <dgm:spPr/>
    </dgm:pt>
    <dgm:pt modelId="{CFA2AD4B-0DF1-44B5-95FC-0A04E3849EA5}" type="pres">
      <dgm:prSet presAssocID="{31A8613A-C382-4E67-89F4-AF0FB171D4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ADA5D4C-F113-4A40-810A-E190725D9782}" type="pres">
      <dgm:prSet presAssocID="{31A8613A-C382-4E67-89F4-AF0FB171D483}" presName="negativeSpace" presStyleCnt="0"/>
      <dgm:spPr/>
    </dgm:pt>
    <dgm:pt modelId="{22A324E3-1818-41FB-9EBE-5C095D7DE1CD}" type="pres">
      <dgm:prSet presAssocID="{31A8613A-C382-4E67-89F4-AF0FB171D483}" presName="childText" presStyleLbl="conFgAcc1" presStyleIdx="1" presStyleCnt="4">
        <dgm:presLayoutVars>
          <dgm:bulletEnabled val="1"/>
        </dgm:presLayoutVars>
      </dgm:prSet>
      <dgm:spPr/>
    </dgm:pt>
    <dgm:pt modelId="{89FE6D1D-CFDA-4EE3-A4C6-2EF628BBECAE}" type="pres">
      <dgm:prSet presAssocID="{802AB39D-E9D3-40F7-8432-1AF86B6CB898}" presName="spaceBetweenRectangles" presStyleCnt="0"/>
      <dgm:spPr/>
    </dgm:pt>
    <dgm:pt modelId="{1669BC2B-BAF9-4E80-8FF7-4F6365E145E4}" type="pres">
      <dgm:prSet presAssocID="{65BCA1CF-70E9-408A-B6FC-BC9817A3D1ED}" presName="parentLin" presStyleCnt="0"/>
      <dgm:spPr/>
    </dgm:pt>
    <dgm:pt modelId="{3CE4C30E-0885-4211-AE0A-439BBE733867}" type="pres">
      <dgm:prSet presAssocID="{65BCA1CF-70E9-408A-B6FC-BC9817A3D1ED}" presName="parentLeftMargin" presStyleLbl="node1" presStyleIdx="1" presStyleCnt="4"/>
      <dgm:spPr/>
    </dgm:pt>
    <dgm:pt modelId="{7EDD424A-4FE7-4A22-9534-D80DB4DBED35}" type="pres">
      <dgm:prSet presAssocID="{65BCA1CF-70E9-408A-B6FC-BC9817A3D1E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26CFDBC-A21B-4057-8ECB-CD4815CBCDAD}" type="pres">
      <dgm:prSet presAssocID="{65BCA1CF-70E9-408A-B6FC-BC9817A3D1ED}" presName="negativeSpace" presStyleCnt="0"/>
      <dgm:spPr/>
    </dgm:pt>
    <dgm:pt modelId="{61068C77-2509-4D39-81F5-AB3B7192E729}" type="pres">
      <dgm:prSet presAssocID="{65BCA1CF-70E9-408A-B6FC-BC9817A3D1ED}" presName="childText" presStyleLbl="conFgAcc1" presStyleIdx="2" presStyleCnt="4">
        <dgm:presLayoutVars>
          <dgm:bulletEnabled val="1"/>
        </dgm:presLayoutVars>
      </dgm:prSet>
      <dgm:spPr/>
    </dgm:pt>
    <dgm:pt modelId="{A43549F9-92C3-4E12-9848-8CCC750E3D98}" type="pres">
      <dgm:prSet presAssocID="{A4C49BC1-EB73-4DC4-ADAB-FF0E85FABC62}" presName="spaceBetweenRectangles" presStyleCnt="0"/>
      <dgm:spPr/>
    </dgm:pt>
    <dgm:pt modelId="{506FFE15-632E-418B-BB91-2E7EB72A2CEC}" type="pres">
      <dgm:prSet presAssocID="{AC495E88-3A5C-486A-B7F6-C09DAB62F59A}" presName="parentLin" presStyleCnt="0"/>
      <dgm:spPr/>
    </dgm:pt>
    <dgm:pt modelId="{59B14BBC-F9D7-4746-ADEC-D8E95D45A233}" type="pres">
      <dgm:prSet presAssocID="{AC495E88-3A5C-486A-B7F6-C09DAB62F59A}" presName="parentLeftMargin" presStyleLbl="node1" presStyleIdx="2" presStyleCnt="4"/>
      <dgm:spPr/>
    </dgm:pt>
    <dgm:pt modelId="{710F5117-360E-4638-A7AF-C7DCD2331866}" type="pres">
      <dgm:prSet presAssocID="{AC495E88-3A5C-486A-B7F6-C09DAB62F59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14B970D-A9B0-4C76-AED7-1F6F7881387E}" type="pres">
      <dgm:prSet presAssocID="{AC495E88-3A5C-486A-B7F6-C09DAB62F59A}" presName="negativeSpace" presStyleCnt="0"/>
      <dgm:spPr/>
    </dgm:pt>
    <dgm:pt modelId="{ED92C8AD-C644-45CB-8AEF-962910CEE845}" type="pres">
      <dgm:prSet presAssocID="{AC495E88-3A5C-486A-B7F6-C09DAB62F59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76ED10D-74C3-48D9-A2FE-1F0381367023}" type="presOf" srcId="{AC495E88-3A5C-486A-B7F6-C09DAB62F59A}" destId="{710F5117-360E-4638-A7AF-C7DCD2331866}" srcOrd="1" destOrd="0" presId="urn:microsoft.com/office/officeart/2005/8/layout/list1"/>
    <dgm:cxn modelId="{5C0BC211-1245-4C65-A113-DBFD50F95807}" srcId="{0A12C6E3-AF51-43BC-ABCE-1F96296E463D}" destId="{65BCA1CF-70E9-408A-B6FC-BC9817A3D1ED}" srcOrd="2" destOrd="0" parTransId="{96A3F2FB-012D-482A-96F8-510BF91BC28A}" sibTransId="{A4C49BC1-EB73-4DC4-ADAB-FF0E85FABC62}"/>
    <dgm:cxn modelId="{D2D88E2B-81C9-4A62-83E7-5275CA9F47D1}" type="presOf" srcId="{DE8CE07B-8360-4B55-A86A-CA6A68D0476B}" destId="{B84B875A-6CE5-4C4B-9B5A-1E4FDD41E5F1}" srcOrd="1" destOrd="0" presId="urn:microsoft.com/office/officeart/2005/8/layout/list1"/>
    <dgm:cxn modelId="{33ABE734-3819-47E1-88BC-227B75FC3B3A}" type="presOf" srcId="{AC495E88-3A5C-486A-B7F6-C09DAB62F59A}" destId="{59B14BBC-F9D7-4746-ADEC-D8E95D45A233}" srcOrd="0" destOrd="0" presId="urn:microsoft.com/office/officeart/2005/8/layout/list1"/>
    <dgm:cxn modelId="{50F8DB36-17A3-4DF0-8EFC-A70AECE8262F}" srcId="{0A12C6E3-AF51-43BC-ABCE-1F96296E463D}" destId="{DE8CE07B-8360-4B55-A86A-CA6A68D0476B}" srcOrd="0" destOrd="0" parTransId="{7C526109-0BCB-4F11-97F0-B7D5D5E732BC}" sibTransId="{16DEAD34-F868-46D8-B08B-49C2F7E56BB1}"/>
    <dgm:cxn modelId="{677E5B62-9D5E-45BD-BC3A-0633FF94CCE6}" type="presOf" srcId="{0A12C6E3-AF51-43BC-ABCE-1F96296E463D}" destId="{2DFCC4A3-F15A-408B-BBD3-47291E8AD9C4}" srcOrd="0" destOrd="0" presId="urn:microsoft.com/office/officeart/2005/8/layout/list1"/>
    <dgm:cxn modelId="{9DDB0C79-B94C-44DA-8328-7A593A353CF5}" type="presOf" srcId="{65BCA1CF-70E9-408A-B6FC-BC9817A3D1ED}" destId="{7EDD424A-4FE7-4A22-9534-D80DB4DBED35}" srcOrd="1" destOrd="0" presId="urn:microsoft.com/office/officeart/2005/8/layout/list1"/>
    <dgm:cxn modelId="{CE4C11A5-F8D3-47DD-9899-3879EBF6A129}" type="presOf" srcId="{65BCA1CF-70E9-408A-B6FC-BC9817A3D1ED}" destId="{3CE4C30E-0885-4211-AE0A-439BBE733867}" srcOrd="0" destOrd="0" presId="urn:microsoft.com/office/officeart/2005/8/layout/list1"/>
    <dgm:cxn modelId="{A78FB1AE-DD23-4B64-8EE4-06B5FC392CB0}" type="presOf" srcId="{31A8613A-C382-4E67-89F4-AF0FB171D483}" destId="{817DDAED-C521-4A6F-AECB-BE62BB54A77A}" srcOrd="0" destOrd="0" presId="urn:microsoft.com/office/officeart/2005/8/layout/list1"/>
    <dgm:cxn modelId="{1738C5D9-B2D4-4073-9EC2-312AD9CF37B0}" srcId="{0A12C6E3-AF51-43BC-ABCE-1F96296E463D}" destId="{AC495E88-3A5C-486A-B7F6-C09DAB62F59A}" srcOrd="3" destOrd="0" parTransId="{92E7F637-D572-4129-BD7B-DFC30933E77D}" sibTransId="{5FCF3406-E202-4591-A8AE-769CA157382E}"/>
    <dgm:cxn modelId="{9A53E8EA-DD32-46EE-9E78-E6C052C87A34}" type="presOf" srcId="{31A8613A-C382-4E67-89F4-AF0FB171D483}" destId="{CFA2AD4B-0DF1-44B5-95FC-0A04E3849EA5}" srcOrd="1" destOrd="0" presId="urn:microsoft.com/office/officeart/2005/8/layout/list1"/>
    <dgm:cxn modelId="{B99265EC-BB7A-48C4-ACB6-DB962CC7BC36}" type="presOf" srcId="{DE8CE07B-8360-4B55-A86A-CA6A68D0476B}" destId="{314EC360-BD4B-4A6A-8998-19AE4F4259BC}" srcOrd="0" destOrd="0" presId="urn:microsoft.com/office/officeart/2005/8/layout/list1"/>
    <dgm:cxn modelId="{0411FCF6-A568-49DE-BD4E-AF162E6FB8D5}" srcId="{0A12C6E3-AF51-43BC-ABCE-1F96296E463D}" destId="{31A8613A-C382-4E67-89F4-AF0FB171D483}" srcOrd="1" destOrd="0" parTransId="{24174651-15C9-433A-AB70-35A6F1B1F91A}" sibTransId="{802AB39D-E9D3-40F7-8432-1AF86B6CB898}"/>
    <dgm:cxn modelId="{0CD0A5B2-3F63-4FB0-BA5A-64893526F551}" type="presParOf" srcId="{2DFCC4A3-F15A-408B-BBD3-47291E8AD9C4}" destId="{E55F5FE4-47B6-4EF7-B09F-48606FA492D2}" srcOrd="0" destOrd="0" presId="urn:microsoft.com/office/officeart/2005/8/layout/list1"/>
    <dgm:cxn modelId="{488F8B74-963A-46C8-B172-6204D5D30FA5}" type="presParOf" srcId="{E55F5FE4-47B6-4EF7-B09F-48606FA492D2}" destId="{314EC360-BD4B-4A6A-8998-19AE4F4259BC}" srcOrd="0" destOrd="0" presId="urn:microsoft.com/office/officeart/2005/8/layout/list1"/>
    <dgm:cxn modelId="{49980CE2-CA6F-4F2A-97F4-190B8BF0AEDD}" type="presParOf" srcId="{E55F5FE4-47B6-4EF7-B09F-48606FA492D2}" destId="{B84B875A-6CE5-4C4B-9B5A-1E4FDD41E5F1}" srcOrd="1" destOrd="0" presId="urn:microsoft.com/office/officeart/2005/8/layout/list1"/>
    <dgm:cxn modelId="{35A0B9FA-2787-4F08-B26D-139D1F8FA5F9}" type="presParOf" srcId="{2DFCC4A3-F15A-408B-BBD3-47291E8AD9C4}" destId="{6A335638-8B82-4F9A-8D24-1EF2370D3BC7}" srcOrd="1" destOrd="0" presId="urn:microsoft.com/office/officeart/2005/8/layout/list1"/>
    <dgm:cxn modelId="{878647A0-0F79-469E-98C5-2008467A752D}" type="presParOf" srcId="{2DFCC4A3-F15A-408B-BBD3-47291E8AD9C4}" destId="{9CEDC975-EAE3-4FA1-8BCB-844621495627}" srcOrd="2" destOrd="0" presId="urn:microsoft.com/office/officeart/2005/8/layout/list1"/>
    <dgm:cxn modelId="{EE36940C-6C7A-4EED-9F0B-3B798AA5C252}" type="presParOf" srcId="{2DFCC4A3-F15A-408B-BBD3-47291E8AD9C4}" destId="{0EE3F843-9E1C-4878-BCA7-6D5E6A502894}" srcOrd="3" destOrd="0" presId="urn:microsoft.com/office/officeart/2005/8/layout/list1"/>
    <dgm:cxn modelId="{79F9A382-AFCC-46D4-A95C-C7BE9A68183B}" type="presParOf" srcId="{2DFCC4A3-F15A-408B-BBD3-47291E8AD9C4}" destId="{5A01F2A3-7F86-4A3D-9701-915956F8D2D7}" srcOrd="4" destOrd="0" presId="urn:microsoft.com/office/officeart/2005/8/layout/list1"/>
    <dgm:cxn modelId="{C194333D-862B-46E0-AB6B-C549CFBEC619}" type="presParOf" srcId="{5A01F2A3-7F86-4A3D-9701-915956F8D2D7}" destId="{817DDAED-C521-4A6F-AECB-BE62BB54A77A}" srcOrd="0" destOrd="0" presId="urn:microsoft.com/office/officeart/2005/8/layout/list1"/>
    <dgm:cxn modelId="{A9C79C1C-0F87-423C-BA0B-B6AD61AFB069}" type="presParOf" srcId="{5A01F2A3-7F86-4A3D-9701-915956F8D2D7}" destId="{CFA2AD4B-0DF1-44B5-95FC-0A04E3849EA5}" srcOrd="1" destOrd="0" presId="urn:microsoft.com/office/officeart/2005/8/layout/list1"/>
    <dgm:cxn modelId="{F38A219A-E869-4A16-9982-014C453A4D46}" type="presParOf" srcId="{2DFCC4A3-F15A-408B-BBD3-47291E8AD9C4}" destId="{BADA5D4C-F113-4A40-810A-E190725D9782}" srcOrd="5" destOrd="0" presId="urn:microsoft.com/office/officeart/2005/8/layout/list1"/>
    <dgm:cxn modelId="{412A7519-7322-4210-8676-411B859F5407}" type="presParOf" srcId="{2DFCC4A3-F15A-408B-BBD3-47291E8AD9C4}" destId="{22A324E3-1818-41FB-9EBE-5C095D7DE1CD}" srcOrd="6" destOrd="0" presId="urn:microsoft.com/office/officeart/2005/8/layout/list1"/>
    <dgm:cxn modelId="{9390BE70-2CF9-4661-AA76-5C4F35F08E61}" type="presParOf" srcId="{2DFCC4A3-F15A-408B-BBD3-47291E8AD9C4}" destId="{89FE6D1D-CFDA-4EE3-A4C6-2EF628BBECAE}" srcOrd="7" destOrd="0" presId="urn:microsoft.com/office/officeart/2005/8/layout/list1"/>
    <dgm:cxn modelId="{BB3671BB-1F67-4CEF-B305-0549A65395BE}" type="presParOf" srcId="{2DFCC4A3-F15A-408B-BBD3-47291E8AD9C4}" destId="{1669BC2B-BAF9-4E80-8FF7-4F6365E145E4}" srcOrd="8" destOrd="0" presId="urn:microsoft.com/office/officeart/2005/8/layout/list1"/>
    <dgm:cxn modelId="{C8833D8B-BABC-45C2-A4C1-4B095DCEAE7E}" type="presParOf" srcId="{1669BC2B-BAF9-4E80-8FF7-4F6365E145E4}" destId="{3CE4C30E-0885-4211-AE0A-439BBE733867}" srcOrd="0" destOrd="0" presId="urn:microsoft.com/office/officeart/2005/8/layout/list1"/>
    <dgm:cxn modelId="{6F2E4A8F-D350-49AE-A80B-D4B5AC7D0463}" type="presParOf" srcId="{1669BC2B-BAF9-4E80-8FF7-4F6365E145E4}" destId="{7EDD424A-4FE7-4A22-9534-D80DB4DBED35}" srcOrd="1" destOrd="0" presId="urn:microsoft.com/office/officeart/2005/8/layout/list1"/>
    <dgm:cxn modelId="{DB6B6C3A-C240-482A-900D-1D44521FA311}" type="presParOf" srcId="{2DFCC4A3-F15A-408B-BBD3-47291E8AD9C4}" destId="{126CFDBC-A21B-4057-8ECB-CD4815CBCDAD}" srcOrd="9" destOrd="0" presId="urn:microsoft.com/office/officeart/2005/8/layout/list1"/>
    <dgm:cxn modelId="{46FA2E3D-B87F-492D-BCCB-F832196DBBD4}" type="presParOf" srcId="{2DFCC4A3-F15A-408B-BBD3-47291E8AD9C4}" destId="{61068C77-2509-4D39-81F5-AB3B7192E729}" srcOrd="10" destOrd="0" presId="urn:microsoft.com/office/officeart/2005/8/layout/list1"/>
    <dgm:cxn modelId="{E7B4CD85-300E-4C5C-AE5E-9E40A7487D77}" type="presParOf" srcId="{2DFCC4A3-F15A-408B-BBD3-47291E8AD9C4}" destId="{A43549F9-92C3-4E12-9848-8CCC750E3D98}" srcOrd="11" destOrd="0" presId="urn:microsoft.com/office/officeart/2005/8/layout/list1"/>
    <dgm:cxn modelId="{EA719436-845A-406B-8C94-A9791A7F548B}" type="presParOf" srcId="{2DFCC4A3-F15A-408B-BBD3-47291E8AD9C4}" destId="{506FFE15-632E-418B-BB91-2E7EB72A2CEC}" srcOrd="12" destOrd="0" presId="urn:microsoft.com/office/officeart/2005/8/layout/list1"/>
    <dgm:cxn modelId="{756470EC-937C-4CCD-9116-D199F6DAF8AF}" type="presParOf" srcId="{506FFE15-632E-418B-BB91-2E7EB72A2CEC}" destId="{59B14BBC-F9D7-4746-ADEC-D8E95D45A233}" srcOrd="0" destOrd="0" presId="urn:microsoft.com/office/officeart/2005/8/layout/list1"/>
    <dgm:cxn modelId="{18E9BF66-DF48-4594-8E5C-0EBC4B818686}" type="presParOf" srcId="{506FFE15-632E-418B-BB91-2E7EB72A2CEC}" destId="{710F5117-360E-4638-A7AF-C7DCD2331866}" srcOrd="1" destOrd="0" presId="urn:microsoft.com/office/officeart/2005/8/layout/list1"/>
    <dgm:cxn modelId="{C1A97C62-CD9B-46D8-8183-EA107A0B638C}" type="presParOf" srcId="{2DFCC4A3-F15A-408B-BBD3-47291E8AD9C4}" destId="{814B970D-A9B0-4C76-AED7-1F6F7881387E}" srcOrd="13" destOrd="0" presId="urn:microsoft.com/office/officeart/2005/8/layout/list1"/>
    <dgm:cxn modelId="{0014900B-2E00-4E78-95B2-E10EE810248E}" type="presParOf" srcId="{2DFCC4A3-F15A-408B-BBD3-47291E8AD9C4}" destId="{ED92C8AD-C644-45CB-8AEF-962910CEE84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DF1694-8BEF-486D-8EA4-B62A4935A202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E3E28DA-2218-4F15-BBB2-4D051BE53B9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Deriváty</a:t>
          </a:r>
        </a:p>
      </dgm:t>
    </dgm:pt>
    <dgm:pt modelId="{0674DC65-8255-49F8-9F45-EA1FBBF5F4F2}" type="parTrans" cxnId="{03CA7D4B-B581-480A-99FB-B7AA5333950F}">
      <dgm:prSet/>
      <dgm:spPr/>
      <dgm:t>
        <a:bodyPr/>
        <a:lstStyle/>
        <a:p>
          <a:endParaRPr lang="cs-CZ"/>
        </a:p>
      </dgm:t>
    </dgm:pt>
    <dgm:pt modelId="{B4867DD2-2286-4185-A6B3-E94A14FEF004}" type="sibTrans" cxnId="{03CA7D4B-B581-480A-99FB-B7AA5333950F}">
      <dgm:prSet/>
      <dgm:spPr/>
      <dgm:t>
        <a:bodyPr/>
        <a:lstStyle/>
        <a:p>
          <a:endParaRPr lang="cs-CZ"/>
        </a:p>
      </dgm:t>
    </dgm:pt>
    <dgm:pt modelId="{00DBCCAE-F37C-47ED-AB74-0CC877765B3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opce</a:t>
          </a:r>
        </a:p>
      </dgm:t>
    </dgm:pt>
    <dgm:pt modelId="{BDF1C38C-7AC0-43E9-B5AC-D2EA163A5919}" type="parTrans" cxnId="{5D479FF1-CF6D-4C49-8B37-E6D62708B4BB}">
      <dgm:prSet/>
      <dgm:spPr/>
      <dgm:t>
        <a:bodyPr/>
        <a:lstStyle/>
        <a:p>
          <a:endParaRPr lang="cs-CZ"/>
        </a:p>
      </dgm:t>
    </dgm:pt>
    <dgm:pt modelId="{1BFCB814-42E8-4F20-BBD8-E7C2B4749FF9}" type="sibTrans" cxnId="{5D479FF1-CF6D-4C49-8B37-E6D62708B4BB}">
      <dgm:prSet/>
      <dgm:spPr/>
      <dgm:t>
        <a:bodyPr/>
        <a:lstStyle/>
        <a:p>
          <a:endParaRPr lang="cs-CZ"/>
        </a:p>
      </dgm:t>
    </dgm:pt>
    <dgm:pt modelId="{142766EE-3119-4415-9FFC-427A5957792D}">
      <dgm:prSet phldrT="[Text]"/>
      <dgm:spPr/>
      <dgm:t>
        <a:bodyPr/>
        <a:lstStyle/>
        <a:p>
          <a:r>
            <a:rPr lang="cs-CZ" dirty="0" err="1">
              <a:latin typeface="Gill Sans MT" panose="020B0502020104020203" pitchFamily="34" charset="-18"/>
            </a:rPr>
            <a:t>futures</a:t>
          </a:r>
          <a:endParaRPr lang="cs-CZ" dirty="0">
            <a:latin typeface="Gill Sans MT" panose="020B0502020104020203" pitchFamily="34" charset="-18"/>
          </a:endParaRPr>
        </a:p>
      </dgm:t>
    </dgm:pt>
    <dgm:pt modelId="{7DA9A7BE-A0A6-4D5B-8AE4-EFAA83C774DB}" type="parTrans" cxnId="{341AD8D6-29B7-4009-9916-FE7157BC2CFA}">
      <dgm:prSet/>
      <dgm:spPr/>
      <dgm:t>
        <a:bodyPr/>
        <a:lstStyle/>
        <a:p>
          <a:endParaRPr lang="cs-CZ"/>
        </a:p>
      </dgm:t>
    </dgm:pt>
    <dgm:pt modelId="{82FE10DD-BB8B-44CC-A1BA-631173058371}" type="sibTrans" cxnId="{341AD8D6-29B7-4009-9916-FE7157BC2CFA}">
      <dgm:prSet/>
      <dgm:spPr/>
      <dgm:t>
        <a:bodyPr/>
        <a:lstStyle/>
        <a:p>
          <a:endParaRPr lang="cs-CZ"/>
        </a:p>
      </dgm:t>
    </dgm:pt>
    <dgm:pt modelId="{6CC7B7A9-6715-4BE4-A1B8-CAE0BB28DF9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swapy</a:t>
          </a:r>
        </a:p>
      </dgm:t>
    </dgm:pt>
    <dgm:pt modelId="{E7DBF1C0-65C9-4831-8A60-BC848444867F}" type="parTrans" cxnId="{2F43ED10-3646-49A1-9D45-0391A0821819}">
      <dgm:prSet/>
      <dgm:spPr/>
      <dgm:t>
        <a:bodyPr/>
        <a:lstStyle/>
        <a:p>
          <a:endParaRPr lang="cs-CZ"/>
        </a:p>
      </dgm:t>
    </dgm:pt>
    <dgm:pt modelId="{C31F50C9-BE40-41EC-ACB8-96724D208E75}" type="sibTrans" cxnId="{2F43ED10-3646-49A1-9D45-0391A0821819}">
      <dgm:prSet/>
      <dgm:spPr/>
      <dgm:t>
        <a:bodyPr/>
        <a:lstStyle/>
        <a:p>
          <a:endParaRPr lang="cs-CZ"/>
        </a:p>
      </dgm:t>
    </dgm:pt>
    <dgm:pt modelId="{F9211955-137B-44D3-9B10-835520E2007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forwardy</a:t>
          </a:r>
          <a:endParaRPr lang="cs-CZ" dirty="0">
            <a:latin typeface="Gill Sans MT" panose="020B0502020104020203" pitchFamily="34" charset="-18"/>
          </a:endParaRPr>
        </a:p>
      </dgm:t>
    </dgm:pt>
    <dgm:pt modelId="{C78C063E-4A82-4E70-AAB6-DD5BEF6EB291}" type="parTrans" cxnId="{3589B765-8570-462B-ABB3-8A40C9343F9B}">
      <dgm:prSet/>
      <dgm:spPr/>
      <dgm:t>
        <a:bodyPr/>
        <a:lstStyle/>
        <a:p>
          <a:endParaRPr lang="cs-CZ"/>
        </a:p>
      </dgm:t>
    </dgm:pt>
    <dgm:pt modelId="{ABA7B0E5-D626-4A57-8354-FA10B338CFD3}" type="sibTrans" cxnId="{3589B765-8570-462B-ABB3-8A40C9343F9B}">
      <dgm:prSet/>
      <dgm:spPr/>
      <dgm:t>
        <a:bodyPr/>
        <a:lstStyle/>
        <a:p>
          <a:endParaRPr lang="cs-CZ"/>
        </a:p>
      </dgm:t>
    </dgm:pt>
    <dgm:pt modelId="{3F0DE917-1AD3-4989-9D4D-0938DA3D7001}" type="pres">
      <dgm:prSet presAssocID="{52DF1694-8BEF-486D-8EA4-B62A4935A2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4E0419-03C4-4D78-8B61-94ED422CD0E2}" type="pres">
      <dgm:prSet presAssocID="{DE3E28DA-2218-4F15-BBB2-4D051BE53B9B}" presName="root1" presStyleCnt="0"/>
      <dgm:spPr/>
    </dgm:pt>
    <dgm:pt modelId="{CEAFA5AC-898C-49EA-ABD2-722A8C925A18}" type="pres">
      <dgm:prSet presAssocID="{DE3E28DA-2218-4F15-BBB2-4D051BE53B9B}" presName="LevelOneTextNode" presStyleLbl="node0" presStyleIdx="0" presStyleCnt="1">
        <dgm:presLayoutVars>
          <dgm:chPref val="3"/>
        </dgm:presLayoutVars>
      </dgm:prSet>
      <dgm:spPr/>
    </dgm:pt>
    <dgm:pt modelId="{B1ED2FB1-B089-40F6-AC17-9AC04DA03674}" type="pres">
      <dgm:prSet presAssocID="{DE3E28DA-2218-4F15-BBB2-4D051BE53B9B}" presName="level2hierChild" presStyleCnt="0"/>
      <dgm:spPr/>
    </dgm:pt>
    <dgm:pt modelId="{BF6B490E-67BE-4129-A992-EC5FEA13EF89}" type="pres">
      <dgm:prSet presAssocID="{BDF1C38C-7AC0-43E9-B5AC-D2EA163A5919}" presName="conn2-1" presStyleLbl="parChTrans1D2" presStyleIdx="0" presStyleCnt="4"/>
      <dgm:spPr/>
    </dgm:pt>
    <dgm:pt modelId="{F3E07F9C-A52B-4C18-90E0-858C5CEBDF49}" type="pres">
      <dgm:prSet presAssocID="{BDF1C38C-7AC0-43E9-B5AC-D2EA163A5919}" presName="connTx" presStyleLbl="parChTrans1D2" presStyleIdx="0" presStyleCnt="4"/>
      <dgm:spPr/>
    </dgm:pt>
    <dgm:pt modelId="{12462EFF-FFB5-4854-BE2A-4BCFA09D05D8}" type="pres">
      <dgm:prSet presAssocID="{00DBCCAE-F37C-47ED-AB74-0CC877765B3E}" presName="root2" presStyleCnt="0"/>
      <dgm:spPr/>
    </dgm:pt>
    <dgm:pt modelId="{749A66D1-90D6-4460-B0D9-35028C98C57A}" type="pres">
      <dgm:prSet presAssocID="{00DBCCAE-F37C-47ED-AB74-0CC877765B3E}" presName="LevelTwoTextNode" presStyleLbl="node2" presStyleIdx="0" presStyleCnt="4">
        <dgm:presLayoutVars>
          <dgm:chPref val="3"/>
        </dgm:presLayoutVars>
      </dgm:prSet>
      <dgm:spPr/>
    </dgm:pt>
    <dgm:pt modelId="{92C50141-804F-49E8-92E8-0F387113E215}" type="pres">
      <dgm:prSet presAssocID="{00DBCCAE-F37C-47ED-AB74-0CC877765B3E}" presName="level3hierChild" presStyleCnt="0"/>
      <dgm:spPr/>
    </dgm:pt>
    <dgm:pt modelId="{CE2E22B9-0D93-4F5B-9BD6-36E0E3808241}" type="pres">
      <dgm:prSet presAssocID="{C78C063E-4A82-4E70-AAB6-DD5BEF6EB291}" presName="conn2-1" presStyleLbl="parChTrans1D2" presStyleIdx="1" presStyleCnt="4"/>
      <dgm:spPr/>
    </dgm:pt>
    <dgm:pt modelId="{CDFE9E98-2ECC-4B60-A1EA-559809E6A7C0}" type="pres">
      <dgm:prSet presAssocID="{C78C063E-4A82-4E70-AAB6-DD5BEF6EB291}" presName="connTx" presStyleLbl="parChTrans1D2" presStyleIdx="1" presStyleCnt="4"/>
      <dgm:spPr/>
    </dgm:pt>
    <dgm:pt modelId="{BD9A832C-F1E2-4966-BCA3-9AADFC77A6F7}" type="pres">
      <dgm:prSet presAssocID="{F9211955-137B-44D3-9B10-835520E20078}" presName="root2" presStyleCnt="0"/>
      <dgm:spPr/>
    </dgm:pt>
    <dgm:pt modelId="{CE882F8D-3931-4EA8-A147-DE9E941A2F27}" type="pres">
      <dgm:prSet presAssocID="{F9211955-137B-44D3-9B10-835520E20078}" presName="LevelTwoTextNode" presStyleLbl="node2" presStyleIdx="1" presStyleCnt="4">
        <dgm:presLayoutVars>
          <dgm:chPref val="3"/>
        </dgm:presLayoutVars>
      </dgm:prSet>
      <dgm:spPr/>
    </dgm:pt>
    <dgm:pt modelId="{1988E65B-2057-4953-BCF5-7DC3EC6BF65F}" type="pres">
      <dgm:prSet presAssocID="{F9211955-137B-44D3-9B10-835520E20078}" presName="level3hierChild" presStyleCnt="0"/>
      <dgm:spPr/>
    </dgm:pt>
    <dgm:pt modelId="{33AC2F23-A444-4068-9896-E1A96F7B85BF}" type="pres">
      <dgm:prSet presAssocID="{7DA9A7BE-A0A6-4D5B-8AE4-EFAA83C774DB}" presName="conn2-1" presStyleLbl="parChTrans1D2" presStyleIdx="2" presStyleCnt="4"/>
      <dgm:spPr/>
    </dgm:pt>
    <dgm:pt modelId="{CE1293B5-D1CA-484A-9C34-DC358AE95CDF}" type="pres">
      <dgm:prSet presAssocID="{7DA9A7BE-A0A6-4D5B-8AE4-EFAA83C774DB}" presName="connTx" presStyleLbl="parChTrans1D2" presStyleIdx="2" presStyleCnt="4"/>
      <dgm:spPr/>
    </dgm:pt>
    <dgm:pt modelId="{D5C6B7FD-0D39-4CF4-BDA3-557CB0F6F41C}" type="pres">
      <dgm:prSet presAssocID="{142766EE-3119-4415-9FFC-427A5957792D}" presName="root2" presStyleCnt="0"/>
      <dgm:spPr/>
    </dgm:pt>
    <dgm:pt modelId="{74383D6D-02B4-4152-AB52-02D38412E692}" type="pres">
      <dgm:prSet presAssocID="{142766EE-3119-4415-9FFC-427A5957792D}" presName="LevelTwoTextNode" presStyleLbl="node2" presStyleIdx="2" presStyleCnt="4">
        <dgm:presLayoutVars>
          <dgm:chPref val="3"/>
        </dgm:presLayoutVars>
      </dgm:prSet>
      <dgm:spPr/>
    </dgm:pt>
    <dgm:pt modelId="{9C66899B-18ED-4F49-A21C-820B37C265A8}" type="pres">
      <dgm:prSet presAssocID="{142766EE-3119-4415-9FFC-427A5957792D}" presName="level3hierChild" presStyleCnt="0"/>
      <dgm:spPr/>
    </dgm:pt>
    <dgm:pt modelId="{95F81201-86B1-4668-B79D-C6B0B0FB979D}" type="pres">
      <dgm:prSet presAssocID="{E7DBF1C0-65C9-4831-8A60-BC848444867F}" presName="conn2-1" presStyleLbl="parChTrans1D2" presStyleIdx="3" presStyleCnt="4"/>
      <dgm:spPr/>
    </dgm:pt>
    <dgm:pt modelId="{11E8765D-63BC-4B43-B20B-FE1194C6BF59}" type="pres">
      <dgm:prSet presAssocID="{E7DBF1C0-65C9-4831-8A60-BC848444867F}" presName="connTx" presStyleLbl="parChTrans1D2" presStyleIdx="3" presStyleCnt="4"/>
      <dgm:spPr/>
    </dgm:pt>
    <dgm:pt modelId="{33F72C0B-69A4-4218-87F1-8DFAE4EB2E8A}" type="pres">
      <dgm:prSet presAssocID="{6CC7B7A9-6715-4BE4-A1B8-CAE0BB28DF92}" presName="root2" presStyleCnt="0"/>
      <dgm:spPr/>
    </dgm:pt>
    <dgm:pt modelId="{A2573ABA-CF9A-406B-A8E5-145CA3B044D9}" type="pres">
      <dgm:prSet presAssocID="{6CC7B7A9-6715-4BE4-A1B8-CAE0BB28DF92}" presName="LevelTwoTextNode" presStyleLbl="node2" presStyleIdx="3" presStyleCnt="4">
        <dgm:presLayoutVars>
          <dgm:chPref val="3"/>
        </dgm:presLayoutVars>
      </dgm:prSet>
      <dgm:spPr/>
    </dgm:pt>
    <dgm:pt modelId="{79D789FC-A9A3-426F-9F36-D68C4F06AA35}" type="pres">
      <dgm:prSet presAssocID="{6CC7B7A9-6715-4BE4-A1B8-CAE0BB28DF92}" presName="level3hierChild" presStyleCnt="0"/>
      <dgm:spPr/>
    </dgm:pt>
  </dgm:ptLst>
  <dgm:cxnLst>
    <dgm:cxn modelId="{2F43ED10-3646-49A1-9D45-0391A0821819}" srcId="{DE3E28DA-2218-4F15-BBB2-4D051BE53B9B}" destId="{6CC7B7A9-6715-4BE4-A1B8-CAE0BB28DF92}" srcOrd="3" destOrd="0" parTransId="{E7DBF1C0-65C9-4831-8A60-BC848444867F}" sibTransId="{C31F50C9-BE40-41EC-ACB8-96724D208E75}"/>
    <dgm:cxn modelId="{B7E40612-C96E-4BBB-ABC9-1BFCF4EF272D}" type="presOf" srcId="{E7DBF1C0-65C9-4831-8A60-BC848444867F}" destId="{95F81201-86B1-4668-B79D-C6B0B0FB979D}" srcOrd="0" destOrd="0" presId="urn:microsoft.com/office/officeart/2005/8/layout/hierarchy2"/>
    <dgm:cxn modelId="{FD571515-E4A8-4F17-9910-A2F9EA0917A2}" type="presOf" srcId="{E7DBF1C0-65C9-4831-8A60-BC848444867F}" destId="{11E8765D-63BC-4B43-B20B-FE1194C6BF59}" srcOrd="1" destOrd="0" presId="urn:microsoft.com/office/officeart/2005/8/layout/hierarchy2"/>
    <dgm:cxn modelId="{6B569120-5C1D-4ED6-92F5-A64D600CDB66}" type="presOf" srcId="{BDF1C38C-7AC0-43E9-B5AC-D2EA163A5919}" destId="{F3E07F9C-A52B-4C18-90E0-858C5CEBDF49}" srcOrd="1" destOrd="0" presId="urn:microsoft.com/office/officeart/2005/8/layout/hierarchy2"/>
    <dgm:cxn modelId="{1366E72A-ECDF-45DD-992C-941FE5D1C146}" type="presOf" srcId="{6CC7B7A9-6715-4BE4-A1B8-CAE0BB28DF92}" destId="{A2573ABA-CF9A-406B-A8E5-145CA3B044D9}" srcOrd="0" destOrd="0" presId="urn:microsoft.com/office/officeart/2005/8/layout/hierarchy2"/>
    <dgm:cxn modelId="{657B5961-B74E-4F18-9E4F-F7796E09E8BD}" type="presOf" srcId="{C78C063E-4A82-4E70-AAB6-DD5BEF6EB291}" destId="{CE2E22B9-0D93-4F5B-9BD6-36E0E3808241}" srcOrd="0" destOrd="0" presId="urn:microsoft.com/office/officeart/2005/8/layout/hierarchy2"/>
    <dgm:cxn modelId="{3589B765-8570-462B-ABB3-8A40C9343F9B}" srcId="{DE3E28DA-2218-4F15-BBB2-4D051BE53B9B}" destId="{F9211955-137B-44D3-9B10-835520E20078}" srcOrd="1" destOrd="0" parTransId="{C78C063E-4A82-4E70-AAB6-DD5BEF6EB291}" sibTransId="{ABA7B0E5-D626-4A57-8354-FA10B338CFD3}"/>
    <dgm:cxn modelId="{75CD1746-827A-4628-9A43-1EC24ED83515}" type="presOf" srcId="{F9211955-137B-44D3-9B10-835520E20078}" destId="{CE882F8D-3931-4EA8-A147-DE9E941A2F27}" srcOrd="0" destOrd="0" presId="urn:microsoft.com/office/officeart/2005/8/layout/hierarchy2"/>
    <dgm:cxn modelId="{7E4B2467-17FF-47E3-9B02-603D9BFB5380}" type="presOf" srcId="{7DA9A7BE-A0A6-4D5B-8AE4-EFAA83C774DB}" destId="{33AC2F23-A444-4068-9896-E1A96F7B85BF}" srcOrd="0" destOrd="0" presId="urn:microsoft.com/office/officeart/2005/8/layout/hierarchy2"/>
    <dgm:cxn modelId="{03CA7D4B-B581-480A-99FB-B7AA5333950F}" srcId="{52DF1694-8BEF-486D-8EA4-B62A4935A202}" destId="{DE3E28DA-2218-4F15-BBB2-4D051BE53B9B}" srcOrd="0" destOrd="0" parTransId="{0674DC65-8255-49F8-9F45-EA1FBBF5F4F2}" sibTransId="{B4867DD2-2286-4185-A6B3-E94A14FEF004}"/>
    <dgm:cxn modelId="{5639986C-874E-45C6-97C3-915F0E7D9B68}" type="presOf" srcId="{00DBCCAE-F37C-47ED-AB74-0CC877765B3E}" destId="{749A66D1-90D6-4460-B0D9-35028C98C57A}" srcOrd="0" destOrd="0" presId="urn:microsoft.com/office/officeart/2005/8/layout/hierarchy2"/>
    <dgm:cxn modelId="{9E13104D-AA24-4BCD-8220-0BAC18CC7466}" type="presOf" srcId="{7DA9A7BE-A0A6-4D5B-8AE4-EFAA83C774DB}" destId="{CE1293B5-D1CA-484A-9C34-DC358AE95CDF}" srcOrd="1" destOrd="0" presId="urn:microsoft.com/office/officeart/2005/8/layout/hierarchy2"/>
    <dgm:cxn modelId="{E91A5093-6044-4041-AEB9-558E10C0FB9B}" type="presOf" srcId="{142766EE-3119-4415-9FFC-427A5957792D}" destId="{74383D6D-02B4-4152-AB52-02D38412E692}" srcOrd="0" destOrd="0" presId="urn:microsoft.com/office/officeart/2005/8/layout/hierarchy2"/>
    <dgm:cxn modelId="{184BEB98-B4AC-4ED5-B9D0-1923C2791E40}" type="presOf" srcId="{BDF1C38C-7AC0-43E9-B5AC-D2EA163A5919}" destId="{BF6B490E-67BE-4129-A992-EC5FEA13EF89}" srcOrd="0" destOrd="0" presId="urn:microsoft.com/office/officeart/2005/8/layout/hierarchy2"/>
    <dgm:cxn modelId="{4860D8A4-C777-4FEF-BB67-427AC6B7786F}" type="presOf" srcId="{52DF1694-8BEF-486D-8EA4-B62A4935A202}" destId="{3F0DE917-1AD3-4989-9D4D-0938DA3D7001}" srcOrd="0" destOrd="0" presId="urn:microsoft.com/office/officeart/2005/8/layout/hierarchy2"/>
    <dgm:cxn modelId="{B60AD9A8-B34C-4C45-B607-E49EE260DF49}" type="presOf" srcId="{DE3E28DA-2218-4F15-BBB2-4D051BE53B9B}" destId="{CEAFA5AC-898C-49EA-ABD2-722A8C925A18}" srcOrd="0" destOrd="0" presId="urn:microsoft.com/office/officeart/2005/8/layout/hierarchy2"/>
    <dgm:cxn modelId="{341AD8D6-29B7-4009-9916-FE7157BC2CFA}" srcId="{DE3E28DA-2218-4F15-BBB2-4D051BE53B9B}" destId="{142766EE-3119-4415-9FFC-427A5957792D}" srcOrd="2" destOrd="0" parTransId="{7DA9A7BE-A0A6-4D5B-8AE4-EFAA83C774DB}" sibTransId="{82FE10DD-BB8B-44CC-A1BA-631173058371}"/>
    <dgm:cxn modelId="{A76A88E0-8627-48FE-AE2F-FC26FB39E9BE}" type="presOf" srcId="{C78C063E-4A82-4E70-AAB6-DD5BEF6EB291}" destId="{CDFE9E98-2ECC-4B60-A1EA-559809E6A7C0}" srcOrd="1" destOrd="0" presId="urn:microsoft.com/office/officeart/2005/8/layout/hierarchy2"/>
    <dgm:cxn modelId="{5D479FF1-CF6D-4C49-8B37-E6D62708B4BB}" srcId="{DE3E28DA-2218-4F15-BBB2-4D051BE53B9B}" destId="{00DBCCAE-F37C-47ED-AB74-0CC877765B3E}" srcOrd="0" destOrd="0" parTransId="{BDF1C38C-7AC0-43E9-B5AC-D2EA163A5919}" sibTransId="{1BFCB814-42E8-4F20-BBD8-E7C2B4749FF9}"/>
    <dgm:cxn modelId="{35C76382-68B2-4935-8170-F5436D08AB1F}" type="presParOf" srcId="{3F0DE917-1AD3-4989-9D4D-0938DA3D7001}" destId="{144E0419-03C4-4D78-8B61-94ED422CD0E2}" srcOrd="0" destOrd="0" presId="urn:microsoft.com/office/officeart/2005/8/layout/hierarchy2"/>
    <dgm:cxn modelId="{4A975CCC-A85C-4119-AEA5-19A5B0C06018}" type="presParOf" srcId="{144E0419-03C4-4D78-8B61-94ED422CD0E2}" destId="{CEAFA5AC-898C-49EA-ABD2-722A8C925A18}" srcOrd="0" destOrd="0" presId="urn:microsoft.com/office/officeart/2005/8/layout/hierarchy2"/>
    <dgm:cxn modelId="{9A9620BC-27AE-480D-87BA-34BFBA84C58B}" type="presParOf" srcId="{144E0419-03C4-4D78-8B61-94ED422CD0E2}" destId="{B1ED2FB1-B089-40F6-AC17-9AC04DA03674}" srcOrd="1" destOrd="0" presId="urn:microsoft.com/office/officeart/2005/8/layout/hierarchy2"/>
    <dgm:cxn modelId="{E1724C25-96A3-4B68-B743-2E6306F342FF}" type="presParOf" srcId="{B1ED2FB1-B089-40F6-AC17-9AC04DA03674}" destId="{BF6B490E-67BE-4129-A992-EC5FEA13EF89}" srcOrd="0" destOrd="0" presId="urn:microsoft.com/office/officeart/2005/8/layout/hierarchy2"/>
    <dgm:cxn modelId="{851F41FE-078A-4C9B-A6EB-EA65CEAE7B8F}" type="presParOf" srcId="{BF6B490E-67BE-4129-A992-EC5FEA13EF89}" destId="{F3E07F9C-A52B-4C18-90E0-858C5CEBDF49}" srcOrd="0" destOrd="0" presId="urn:microsoft.com/office/officeart/2005/8/layout/hierarchy2"/>
    <dgm:cxn modelId="{E0134A73-BBF8-4377-A477-19BA1AC4E24F}" type="presParOf" srcId="{B1ED2FB1-B089-40F6-AC17-9AC04DA03674}" destId="{12462EFF-FFB5-4854-BE2A-4BCFA09D05D8}" srcOrd="1" destOrd="0" presId="urn:microsoft.com/office/officeart/2005/8/layout/hierarchy2"/>
    <dgm:cxn modelId="{205469EA-C8BB-477C-BFE2-828CA0BA8D12}" type="presParOf" srcId="{12462EFF-FFB5-4854-BE2A-4BCFA09D05D8}" destId="{749A66D1-90D6-4460-B0D9-35028C98C57A}" srcOrd="0" destOrd="0" presId="urn:microsoft.com/office/officeart/2005/8/layout/hierarchy2"/>
    <dgm:cxn modelId="{9229AA19-715E-4B0E-B582-9E92F3989CF4}" type="presParOf" srcId="{12462EFF-FFB5-4854-BE2A-4BCFA09D05D8}" destId="{92C50141-804F-49E8-92E8-0F387113E215}" srcOrd="1" destOrd="0" presId="urn:microsoft.com/office/officeart/2005/8/layout/hierarchy2"/>
    <dgm:cxn modelId="{24CC6079-EE0D-4B4F-AE6A-1A84C2323B6F}" type="presParOf" srcId="{B1ED2FB1-B089-40F6-AC17-9AC04DA03674}" destId="{CE2E22B9-0D93-4F5B-9BD6-36E0E3808241}" srcOrd="2" destOrd="0" presId="urn:microsoft.com/office/officeart/2005/8/layout/hierarchy2"/>
    <dgm:cxn modelId="{335490CF-F528-4FF2-A694-935A4B2087EF}" type="presParOf" srcId="{CE2E22B9-0D93-4F5B-9BD6-36E0E3808241}" destId="{CDFE9E98-2ECC-4B60-A1EA-559809E6A7C0}" srcOrd="0" destOrd="0" presId="urn:microsoft.com/office/officeart/2005/8/layout/hierarchy2"/>
    <dgm:cxn modelId="{C0638595-7B15-4661-B51D-C826ECD42963}" type="presParOf" srcId="{B1ED2FB1-B089-40F6-AC17-9AC04DA03674}" destId="{BD9A832C-F1E2-4966-BCA3-9AADFC77A6F7}" srcOrd="3" destOrd="0" presId="urn:microsoft.com/office/officeart/2005/8/layout/hierarchy2"/>
    <dgm:cxn modelId="{4ED651F1-3356-4167-B71A-B3EF22B3F039}" type="presParOf" srcId="{BD9A832C-F1E2-4966-BCA3-9AADFC77A6F7}" destId="{CE882F8D-3931-4EA8-A147-DE9E941A2F27}" srcOrd="0" destOrd="0" presId="urn:microsoft.com/office/officeart/2005/8/layout/hierarchy2"/>
    <dgm:cxn modelId="{4F6EF704-0A84-4A2B-B32E-9FD3F8EDE2CE}" type="presParOf" srcId="{BD9A832C-F1E2-4966-BCA3-9AADFC77A6F7}" destId="{1988E65B-2057-4953-BCF5-7DC3EC6BF65F}" srcOrd="1" destOrd="0" presId="urn:microsoft.com/office/officeart/2005/8/layout/hierarchy2"/>
    <dgm:cxn modelId="{A2772E10-E5A5-4CE4-8DCB-FED230354C27}" type="presParOf" srcId="{B1ED2FB1-B089-40F6-AC17-9AC04DA03674}" destId="{33AC2F23-A444-4068-9896-E1A96F7B85BF}" srcOrd="4" destOrd="0" presId="urn:microsoft.com/office/officeart/2005/8/layout/hierarchy2"/>
    <dgm:cxn modelId="{ABFBA0E2-C8D8-42F5-A0CC-17A06728DED3}" type="presParOf" srcId="{33AC2F23-A444-4068-9896-E1A96F7B85BF}" destId="{CE1293B5-D1CA-484A-9C34-DC358AE95CDF}" srcOrd="0" destOrd="0" presId="urn:microsoft.com/office/officeart/2005/8/layout/hierarchy2"/>
    <dgm:cxn modelId="{56B1BFF6-82C5-4F03-8DE2-4594B7391E92}" type="presParOf" srcId="{B1ED2FB1-B089-40F6-AC17-9AC04DA03674}" destId="{D5C6B7FD-0D39-4CF4-BDA3-557CB0F6F41C}" srcOrd="5" destOrd="0" presId="urn:microsoft.com/office/officeart/2005/8/layout/hierarchy2"/>
    <dgm:cxn modelId="{95180A81-63F3-4F6D-854B-D48EAE04F901}" type="presParOf" srcId="{D5C6B7FD-0D39-4CF4-BDA3-557CB0F6F41C}" destId="{74383D6D-02B4-4152-AB52-02D38412E692}" srcOrd="0" destOrd="0" presId="urn:microsoft.com/office/officeart/2005/8/layout/hierarchy2"/>
    <dgm:cxn modelId="{08F1E4ED-C36B-4CEB-93BC-AE094C962827}" type="presParOf" srcId="{D5C6B7FD-0D39-4CF4-BDA3-557CB0F6F41C}" destId="{9C66899B-18ED-4F49-A21C-820B37C265A8}" srcOrd="1" destOrd="0" presId="urn:microsoft.com/office/officeart/2005/8/layout/hierarchy2"/>
    <dgm:cxn modelId="{24BE06A7-551D-4761-8A8D-6D0557A2CAC0}" type="presParOf" srcId="{B1ED2FB1-B089-40F6-AC17-9AC04DA03674}" destId="{95F81201-86B1-4668-B79D-C6B0B0FB979D}" srcOrd="6" destOrd="0" presId="urn:microsoft.com/office/officeart/2005/8/layout/hierarchy2"/>
    <dgm:cxn modelId="{67E3FD52-01ED-487E-8083-24F6DBF243C9}" type="presParOf" srcId="{95F81201-86B1-4668-B79D-C6B0B0FB979D}" destId="{11E8765D-63BC-4B43-B20B-FE1194C6BF59}" srcOrd="0" destOrd="0" presId="urn:microsoft.com/office/officeart/2005/8/layout/hierarchy2"/>
    <dgm:cxn modelId="{FBA80F1A-E53B-4797-88C7-3753950B4E57}" type="presParOf" srcId="{B1ED2FB1-B089-40F6-AC17-9AC04DA03674}" destId="{33F72C0B-69A4-4218-87F1-8DFAE4EB2E8A}" srcOrd="7" destOrd="0" presId="urn:microsoft.com/office/officeart/2005/8/layout/hierarchy2"/>
    <dgm:cxn modelId="{83BCBB61-85E7-44E9-9FF8-6B1DDC12BC3D}" type="presParOf" srcId="{33F72C0B-69A4-4218-87F1-8DFAE4EB2E8A}" destId="{A2573ABA-CF9A-406B-A8E5-145CA3B044D9}" srcOrd="0" destOrd="0" presId="urn:microsoft.com/office/officeart/2005/8/layout/hierarchy2"/>
    <dgm:cxn modelId="{231FD3D8-269E-47FD-BD64-F669FC19D829}" type="presParOf" srcId="{33F72C0B-69A4-4218-87F1-8DFAE4EB2E8A}" destId="{79D789FC-A9A3-426F-9F36-D68C4F06AA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DF1694-8BEF-486D-8EA4-B62A4935A202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E3E28DA-2218-4F15-BBB2-4D051BE53B9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Deriváty</a:t>
          </a:r>
        </a:p>
      </dgm:t>
    </dgm:pt>
    <dgm:pt modelId="{0674DC65-8255-49F8-9F45-EA1FBBF5F4F2}" type="parTrans" cxnId="{03CA7D4B-B581-480A-99FB-B7AA5333950F}">
      <dgm:prSet/>
      <dgm:spPr/>
      <dgm:t>
        <a:bodyPr/>
        <a:lstStyle/>
        <a:p>
          <a:endParaRPr lang="cs-CZ"/>
        </a:p>
      </dgm:t>
    </dgm:pt>
    <dgm:pt modelId="{B4867DD2-2286-4185-A6B3-E94A14FEF004}" type="sibTrans" cxnId="{03CA7D4B-B581-480A-99FB-B7AA5333950F}">
      <dgm:prSet/>
      <dgm:spPr/>
      <dgm:t>
        <a:bodyPr/>
        <a:lstStyle/>
        <a:p>
          <a:endParaRPr lang="cs-CZ"/>
        </a:p>
      </dgm:t>
    </dgm:pt>
    <dgm:pt modelId="{00DBCCAE-F37C-47ED-AB74-0CC877765B3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úrokové</a:t>
          </a:r>
        </a:p>
      </dgm:t>
    </dgm:pt>
    <dgm:pt modelId="{BDF1C38C-7AC0-43E9-B5AC-D2EA163A5919}" type="parTrans" cxnId="{5D479FF1-CF6D-4C49-8B37-E6D62708B4BB}">
      <dgm:prSet/>
      <dgm:spPr/>
      <dgm:t>
        <a:bodyPr/>
        <a:lstStyle/>
        <a:p>
          <a:endParaRPr lang="cs-CZ"/>
        </a:p>
      </dgm:t>
    </dgm:pt>
    <dgm:pt modelId="{1BFCB814-42E8-4F20-BBD8-E7C2B4749FF9}" type="sibTrans" cxnId="{5D479FF1-CF6D-4C49-8B37-E6D62708B4BB}">
      <dgm:prSet/>
      <dgm:spPr/>
      <dgm:t>
        <a:bodyPr/>
        <a:lstStyle/>
        <a:p>
          <a:endParaRPr lang="cs-CZ"/>
        </a:p>
      </dgm:t>
    </dgm:pt>
    <dgm:pt modelId="{142766EE-3119-4415-9FFC-427A5957792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měnové</a:t>
          </a:r>
        </a:p>
      </dgm:t>
    </dgm:pt>
    <dgm:pt modelId="{7DA9A7BE-A0A6-4D5B-8AE4-EFAA83C774DB}" type="parTrans" cxnId="{341AD8D6-29B7-4009-9916-FE7157BC2CFA}">
      <dgm:prSet/>
      <dgm:spPr/>
      <dgm:t>
        <a:bodyPr/>
        <a:lstStyle/>
        <a:p>
          <a:endParaRPr lang="cs-CZ"/>
        </a:p>
      </dgm:t>
    </dgm:pt>
    <dgm:pt modelId="{82FE10DD-BB8B-44CC-A1BA-631173058371}" type="sibTrans" cxnId="{341AD8D6-29B7-4009-9916-FE7157BC2CFA}">
      <dgm:prSet/>
      <dgm:spPr/>
      <dgm:t>
        <a:bodyPr/>
        <a:lstStyle/>
        <a:p>
          <a:endParaRPr lang="cs-CZ"/>
        </a:p>
      </dgm:t>
    </dgm:pt>
    <dgm:pt modelId="{6CC7B7A9-6715-4BE4-A1B8-CAE0BB28DF9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akciové</a:t>
          </a:r>
        </a:p>
      </dgm:t>
    </dgm:pt>
    <dgm:pt modelId="{E7DBF1C0-65C9-4831-8A60-BC848444867F}" type="parTrans" cxnId="{2F43ED10-3646-49A1-9D45-0391A0821819}">
      <dgm:prSet/>
      <dgm:spPr/>
      <dgm:t>
        <a:bodyPr/>
        <a:lstStyle/>
        <a:p>
          <a:endParaRPr lang="cs-CZ"/>
        </a:p>
      </dgm:t>
    </dgm:pt>
    <dgm:pt modelId="{C31F50C9-BE40-41EC-ACB8-96724D208E75}" type="sibTrans" cxnId="{2F43ED10-3646-49A1-9D45-0391A0821819}">
      <dgm:prSet/>
      <dgm:spPr/>
      <dgm:t>
        <a:bodyPr/>
        <a:lstStyle/>
        <a:p>
          <a:endParaRPr lang="cs-CZ"/>
        </a:p>
      </dgm:t>
    </dgm:pt>
    <dgm:pt modelId="{059466DB-77A4-4E55-B1AB-B5E13A4A70B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komoditní</a:t>
          </a:r>
        </a:p>
      </dgm:t>
    </dgm:pt>
    <dgm:pt modelId="{B345504F-8D89-4139-B2FB-53F7B7AA3E0F}" type="parTrans" cxnId="{E12AD5BB-C960-452A-A445-BEB75904D9C6}">
      <dgm:prSet/>
      <dgm:spPr/>
      <dgm:t>
        <a:bodyPr/>
        <a:lstStyle/>
        <a:p>
          <a:endParaRPr lang="cs-CZ"/>
        </a:p>
      </dgm:t>
    </dgm:pt>
    <dgm:pt modelId="{B906D3AC-7A8E-4446-B1C5-4502618D3200}" type="sibTrans" cxnId="{E12AD5BB-C960-452A-A445-BEB75904D9C6}">
      <dgm:prSet/>
      <dgm:spPr/>
      <dgm:t>
        <a:bodyPr/>
        <a:lstStyle/>
        <a:p>
          <a:endParaRPr lang="cs-CZ"/>
        </a:p>
      </dgm:t>
    </dgm:pt>
    <dgm:pt modelId="{5C2A45A3-E2A7-4B6A-AD8B-947352962C75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úvěrové</a:t>
          </a:r>
        </a:p>
      </dgm:t>
    </dgm:pt>
    <dgm:pt modelId="{1C4CEE7F-2BE7-4CC9-8E81-7C8E3080112B}" type="parTrans" cxnId="{D2513B6C-F570-4B1A-B7E9-8AEE6D9BA106}">
      <dgm:prSet/>
      <dgm:spPr/>
      <dgm:t>
        <a:bodyPr/>
        <a:lstStyle/>
        <a:p>
          <a:endParaRPr lang="cs-CZ"/>
        </a:p>
      </dgm:t>
    </dgm:pt>
    <dgm:pt modelId="{F4105BA6-13D8-4BFD-A7E9-7BAF6A5C03DF}" type="sibTrans" cxnId="{D2513B6C-F570-4B1A-B7E9-8AEE6D9BA106}">
      <dgm:prSet/>
      <dgm:spPr/>
      <dgm:t>
        <a:bodyPr/>
        <a:lstStyle/>
        <a:p>
          <a:endParaRPr lang="cs-CZ"/>
        </a:p>
      </dgm:t>
    </dgm:pt>
    <dgm:pt modelId="{54AB313B-7894-4188-AD44-E6A97944B5B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</a:t>
          </a:r>
        </a:p>
      </dgm:t>
    </dgm:pt>
    <dgm:pt modelId="{3D035279-3CE3-46DB-81CA-AC2E76EDDB19}" type="parTrans" cxnId="{72A40AED-DD85-4254-B792-4E6F970028CB}">
      <dgm:prSet/>
      <dgm:spPr/>
      <dgm:t>
        <a:bodyPr/>
        <a:lstStyle/>
        <a:p>
          <a:endParaRPr lang="cs-CZ"/>
        </a:p>
      </dgm:t>
    </dgm:pt>
    <dgm:pt modelId="{7D92E903-FE90-4D61-A577-2256104AD7C3}" type="sibTrans" cxnId="{72A40AED-DD85-4254-B792-4E6F970028CB}">
      <dgm:prSet/>
      <dgm:spPr/>
      <dgm:t>
        <a:bodyPr/>
        <a:lstStyle/>
        <a:p>
          <a:endParaRPr lang="cs-CZ"/>
        </a:p>
      </dgm:t>
    </dgm:pt>
    <dgm:pt modelId="{3F0DE917-1AD3-4989-9D4D-0938DA3D7001}" type="pres">
      <dgm:prSet presAssocID="{52DF1694-8BEF-486D-8EA4-B62A4935A2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4E0419-03C4-4D78-8B61-94ED422CD0E2}" type="pres">
      <dgm:prSet presAssocID="{DE3E28DA-2218-4F15-BBB2-4D051BE53B9B}" presName="root1" presStyleCnt="0"/>
      <dgm:spPr/>
    </dgm:pt>
    <dgm:pt modelId="{CEAFA5AC-898C-49EA-ABD2-722A8C925A18}" type="pres">
      <dgm:prSet presAssocID="{DE3E28DA-2218-4F15-BBB2-4D051BE53B9B}" presName="LevelOneTextNode" presStyleLbl="node0" presStyleIdx="0" presStyleCnt="1">
        <dgm:presLayoutVars>
          <dgm:chPref val="3"/>
        </dgm:presLayoutVars>
      </dgm:prSet>
      <dgm:spPr/>
    </dgm:pt>
    <dgm:pt modelId="{B1ED2FB1-B089-40F6-AC17-9AC04DA03674}" type="pres">
      <dgm:prSet presAssocID="{DE3E28DA-2218-4F15-BBB2-4D051BE53B9B}" presName="level2hierChild" presStyleCnt="0"/>
      <dgm:spPr/>
    </dgm:pt>
    <dgm:pt modelId="{BF6B490E-67BE-4129-A992-EC5FEA13EF89}" type="pres">
      <dgm:prSet presAssocID="{BDF1C38C-7AC0-43E9-B5AC-D2EA163A5919}" presName="conn2-1" presStyleLbl="parChTrans1D2" presStyleIdx="0" presStyleCnt="6"/>
      <dgm:spPr/>
    </dgm:pt>
    <dgm:pt modelId="{F3E07F9C-A52B-4C18-90E0-858C5CEBDF49}" type="pres">
      <dgm:prSet presAssocID="{BDF1C38C-7AC0-43E9-B5AC-D2EA163A5919}" presName="connTx" presStyleLbl="parChTrans1D2" presStyleIdx="0" presStyleCnt="6"/>
      <dgm:spPr/>
    </dgm:pt>
    <dgm:pt modelId="{12462EFF-FFB5-4854-BE2A-4BCFA09D05D8}" type="pres">
      <dgm:prSet presAssocID="{00DBCCAE-F37C-47ED-AB74-0CC877765B3E}" presName="root2" presStyleCnt="0"/>
      <dgm:spPr/>
    </dgm:pt>
    <dgm:pt modelId="{749A66D1-90D6-4460-B0D9-35028C98C57A}" type="pres">
      <dgm:prSet presAssocID="{00DBCCAE-F37C-47ED-AB74-0CC877765B3E}" presName="LevelTwoTextNode" presStyleLbl="node2" presStyleIdx="0" presStyleCnt="6">
        <dgm:presLayoutVars>
          <dgm:chPref val="3"/>
        </dgm:presLayoutVars>
      </dgm:prSet>
      <dgm:spPr/>
    </dgm:pt>
    <dgm:pt modelId="{92C50141-804F-49E8-92E8-0F387113E215}" type="pres">
      <dgm:prSet presAssocID="{00DBCCAE-F37C-47ED-AB74-0CC877765B3E}" presName="level3hierChild" presStyleCnt="0"/>
      <dgm:spPr/>
    </dgm:pt>
    <dgm:pt modelId="{33AC2F23-A444-4068-9896-E1A96F7B85BF}" type="pres">
      <dgm:prSet presAssocID="{7DA9A7BE-A0A6-4D5B-8AE4-EFAA83C774DB}" presName="conn2-1" presStyleLbl="parChTrans1D2" presStyleIdx="1" presStyleCnt="6"/>
      <dgm:spPr/>
    </dgm:pt>
    <dgm:pt modelId="{CE1293B5-D1CA-484A-9C34-DC358AE95CDF}" type="pres">
      <dgm:prSet presAssocID="{7DA9A7BE-A0A6-4D5B-8AE4-EFAA83C774DB}" presName="connTx" presStyleLbl="parChTrans1D2" presStyleIdx="1" presStyleCnt="6"/>
      <dgm:spPr/>
    </dgm:pt>
    <dgm:pt modelId="{D5C6B7FD-0D39-4CF4-BDA3-557CB0F6F41C}" type="pres">
      <dgm:prSet presAssocID="{142766EE-3119-4415-9FFC-427A5957792D}" presName="root2" presStyleCnt="0"/>
      <dgm:spPr/>
    </dgm:pt>
    <dgm:pt modelId="{74383D6D-02B4-4152-AB52-02D38412E692}" type="pres">
      <dgm:prSet presAssocID="{142766EE-3119-4415-9FFC-427A5957792D}" presName="LevelTwoTextNode" presStyleLbl="node2" presStyleIdx="1" presStyleCnt="6">
        <dgm:presLayoutVars>
          <dgm:chPref val="3"/>
        </dgm:presLayoutVars>
      </dgm:prSet>
      <dgm:spPr/>
    </dgm:pt>
    <dgm:pt modelId="{9C66899B-18ED-4F49-A21C-820B37C265A8}" type="pres">
      <dgm:prSet presAssocID="{142766EE-3119-4415-9FFC-427A5957792D}" presName="level3hierChild" presStyleCnt="0"/>
      <dgm:spPr/>
    </dgm:pt>
    <dgm:pt modelId="{95F81201-86B1-4668-B79D-C6B0B0FB979D}" type="pres">
      <dgm:prSet presAssocID="{E7DBF1C0-65C9-4831-8A60-BC848444867F}" presName="conn2-1" presStyleLbl="parChTrans1D2" presStyleIdx="2" presStyleCnt="6"/>
      <dgm:spPr/>
    </dgm:pt>
    <dgm:pt modelId="{11E8765D-63BC-4B43-B20B-FE1194C6BF59}" type="pres">
      <dgm:prSet presAssocID="{E7DBF1C0-65C9-4831-8A60-BC848444867F}" presName="connTx" presStyleLbl="parChTrans1D2" presStyleIdx="2" presStyleCnt="6"/>
      <dgm:spPr/>
    </dgm:pt>
    <dgm:pt modelId="{33F72C0B-69A4-4218-87F1-8DFAE4EB2E8A}" type="pres">
      <dgm:prSet presAssocID="{6CC7B7A9-6715-4BE4-A1B8-CAE0BB28DF92}" presName="root2" presStyleCnt="0"/>
      <dgm:spPr/>
    </dgm:pt>
    <dgm:pt modelId="{A2573ABA-CF9A-406B-A8E5-145CA3B044D9}" type="pres">
      <dgm:prSet presAssocID="{6CC7B7A9-6715-4BE4-A1B8-CAE0BB28DF92}" presName="LevelTwoTextNode" presStyleLbl="node2" presStyleIdx="2" presStyleCnt="6">
        <dgm:presLayoutVars>
          <dgm:chPref val="3"/>
        </dgm:presLayoutVars>
      </dgm:prSet>
      <dgm:spPr/>
    </dgm:pt>
    <dgm:pt modelId="{79D789FC-A9A3-426F-9F36-D68C4F06AA35}" type="pres">
      <dgm:prSet presAssocID="{6CC7B7A9-6715-4BE4-A1B8-CAE0BB28DF92}" presName="level3hierChild" presStyleCnt="0"/>
      <dgm:spPr/>
    </dgm:pt>
    <dgm:pt modelId="{57D657FA-05B0-4A0A-9FE4-EB05EF6D8ACA}" type="pres">
      <dgm:prSet presAssocID="{B345504F-8D89-4139-B2FB-53F7B7AA3E0F}" presName="conn2-1" presStyleLbl="parChTrans1D2" presStyleIdx="3" presStyleCnt="6"/>
      <dgm:spPr/>
    </dgm:pt>
    <dgm:pt modelId="{3DE6375C-E1E6-441F-B0D4-223E84D23267}" type="pres">
      <dgm:prSet presAssocID="{B345504F-8D89-4139-B2FB-53F7B7AA3E0F}" presName="connTx" presStyleLbl="parChTrans1D2" presStyleIdx="3" presStyleCnt="6"/>
      <dgm:spPr/>
    </dgm:pt>
    <dgm:pt modelId="{13845DBA-FA45-4B2E-9D2D-71C4AD1F7F2C}" type="pres">
      <dgm:prSet presAssocID="{059466DB-77A4-4E55-B1AB-B5E13A4A70B6}" presName="root2" presStyleCnt="0"/>
      <dgm:spPr/>
    </dgm:pt>
    <dgm:pt modelId="{72ED9656-5297-428B-9490-8961357CC13F}" type="pres">
      <dgm:prSet presAssocID="{059466DB-77A4-4E55-B1AB-B5E13A4A70B6}" presName="LevelTwoTextNode" presStyleLbl="node2" presStyleIdx="3" presStyleCnt="6">
        <dgm:presLayoutVars>
          <dgm:chPref val="3"/>
        </dgm:presLayoutVars>
      </dgm:prSet>
      <dgm:spPr/>
    </dgm:pt>
    <dgm:pt modelId="{7DA7D4EC-BD1B-4441-BB5C-356816B1C0CA}" type="pres">
      <dgm:prSet presAssocID="{059466DB-77A4-4E55-B1AB-B5E13A4A70B6}" presName="level3hierChild" presStyleCnt="0"/>
      <dgm:spPr/>
    </dgm:pt>
    <dgm:pt modelId="{55379566-B77D-42F7-A782-A51BD287F52C}" type="pres">
      <dgm:prSet presAssocID="{1C4CEE7F-2BE7-4CC9-8E81-7C8E3080112B}" presName="conn2-1" presStyleLbl="parChTrans1D2" presStyleIdx="4" presStyleCnt="6"/>
      <dgm:spPr/>
    </dgm:pt>
    <dgm:pt modelId="{41478DB8-D385-464D-AC1F-67EC48709CA6}" type="pres">
      <dgm:prSet presAssocID="{1C4CEE7F-2BE7-4CC9-8E81-7C8E3080112B}" presName="connTx" presStyleLbl="parChTrans1D2" presStyleIdx="4" presStyleCnt="6"/>
      <dgm:spPr/>
    </dgm:pt>
    <dgm:pt modelId="{C2C7E79F-4688-412D-8AC6-B0064CED9708}" type="pres">
      <dgm:prSet presAssocID="{5C2A45A3-E2A7-4B6A-AD8B-947352962C75}" presName="root2" presStyleCnt="0"/>
      <dgm:spPr/>
    </dgm:pt>
    <dgm:pt modelId="{1A112AA0-4F54-4603-80CF-E036BF0672CE}" type="pres">
      <dgm:prSet presAssocID="{5C2A45A3-E2A7-4B6A-AD8B-947352962C75}" presName="LevelTwoTextNode" presStyleLbl="node2" presStyleIdx="4" presStyleCnt="6">
        <dgm:presLayoutVars>
          <dgm:chPref val="3"/>
        </dgm:presLayoutVars>
      </dgm:prSet>
      <dgm:spPr/>
    </dgm:pt>
    <dgm:pt modelId="{602E303A-3F80-49C4-ABFA-10EC4F1928D7}" type="pres">
      <dgm:prSet presAssocID="{5C2A45A3-E2A7-4B6A-AD8B-947352962C75}" presName="level3hierChild" presStyleCnt="0"/>
      <dgm:spPr/>
    </dgm:pt>
    <dgm:pt modelId="{4A7349C7-BEF3-4BF1-B8F2-343F60E06425}" type="pres">
      <dgm:prSet presAssocID="{3D035279-3CE3-46DB-81CA-AC2E76EDDB19}" presName="conn2-1" presStyleLbl="parChTrans1D2" presStyleIdx="5" presStyleCnt="6"/>
      <dgm:spPr/>
    </dgm:pt>
    <dgm:pt modelId="{29E66A29-E371-4D94-ACA3-98EE0C0F41E1}" type="pres">
      <dgm:prSet presAssocID="{3D035279-3CE3-46DB-81CA-AC2E76EDDB19}" presName="connTx" presStyleLbl="parChTrans1D2" presStyleIdx="5" presStyleCnt="6"/>
      <dgm:spPr/>
    </dgm:pt>
    <dgm:pt modelId="{3A4B922A-2E4A-468C-8CD4-CCFD3ED2C345}" type="pres">
      <dgm:prSet presAssocID="{54AB313B-7894-4188-AD44-E6A97944B5BE}" presName="root2" presStyleCnt="0"/>
      <dgm:spPr/>
    </dgm:pt>
    <dgm:pt modelId="{7291180B-B323-4154-ACDF-E7BC2290CA9D}" type="pres">
      <dgm:prSet presAssocID="{54AB313B-7894-4188-AD44-E6A97944B5BE}" presName="LevelTwoTextNode" presStyleLbl="node2" presStyleIdx="5" presStyleCnt="6">
        <dgm:presLayoutVars>
          <dgm:chPref val="3"/>
        </dgm:presLayoutVars>
      </dgm:prSet>
      <dgm:spPr/>
    </dgm:pt>
    <dgm:pt modelId="{BDF988C5-9D0E-43A2-B680-141817E3A485}" type="pres">
      <dgm:prSet presAssocID="{54AB313B-7894-4188-AD44-E6A97944B5BE}" presName="level3hierChild" presStyleCnt="0"/>
      <dgm:spPr/>
    </dgm:pt>
  </dgm:ptLst>
  <dgm:cxnLst>
    <dgm:cxn modelId="{1A85B90D-E4AB-48A4-9A0E-EBC8A62D2929}" type="presOf" srcId="{3D035279-3CE3-46DB-81CA-AC2E76EDDB19}" destId="{29E66A29-E371-4D94-ACA3-98EE0C0F41E1}" srcOrd="1" destOrd="0" presId="urn:microsoft.com/office/officeart/2005/8/layout/hierarchy2"/>
    <dgm:cxn modelId="{2F43ED10-3646-49A1-9D45-0391A0821819}" srcId="{DE3E28DA-2218-4F15-BBB2-4D051BE53B9B}" destId="{6CC7B7A9-6715-4BE4-A1B8-CAE0BB28DF92}" srcOrd="2" destOrd="0" parTransId="{E7DBF1C0-65C9-4831-8A60-BC848444867F}" sibTransId="{C31F50C9-BE40-41EC-ACB8-96724D208E75}"/>
    <dgm:cxn modelId="{ACE7EB17-75B0-4A58-939E-E3373221B414}" type="presOf" srcId="{B345504F-8D89-4139-B2FB-53F7B7AA3E0F}" destId="{57D657FA-05B0-4A0A-9FE4-EB05EF6D8ACA}" srcOrd="0" destOrd="0" presId="urn:microsoft.com/office/officeart/2005/8/layout/hierarchy2"/>
    <dgm:cxn modelId="{9A0C411C-C34C-431A-A941-1095FF9DB51A}" type="presOf" srcId="{142766EE-3119-4415-9FFC-427A5957792D}" destId="{74383D6D-02B4-4152-AB52-02D38412E692}" srcOrd="0" destOrd="0" presId="urn:microsoft.com/office/officeart/2005/8/layout/hierarchy2"/>
    <dgm:cxn modelId="{1604F820-0512-4589-8F11-5599513DE09C}" type="presOf" srcId="{3D035279-3CE3-46DB-81CA-AC2E76EDDB19}" destId="{4A7349C7-BEF3-4BF1-B8F2-343F60E06425}" srcOrd="0" destOrd="0" presId="urn:microsoft.com/office/officeart/2005/8/layout/hierarchy2"/>
    <dgm:cxn modelId="{774AA95B-7BEB-482A-B5F2-457394CDA0D9}" type="presOf" srcId="{00DBCCAE-F37C-47ED-AB74-0CC877765B3E}" destId="{749A66D1-90D6-4460-B0D9-35028C98C57A}" srcOrd="0" destOrd="0" presId="urn:microsoft.com/office/officeart/2005/8/layout/hierarchy2"/>
    <dgm:cxn modelId="{03CA7D4B-B581-480A-99FB-B7AA5333950F}" srcId="{52DF1694-8BEF-486D-8EA4-B62A4935A202}" destId="{DE3E28DA-2218-4F15-BBB2-4D051BE53B9B}" srcOrd="0" destOrd="0" parTransId="{0674DC65-8255-49F8-9F45-EA1FBBF5F4F2}" sibTransId="{B4867DD2-2286-4185-A6B3-E94A14FEF004}"/>
    <dgm:cxn modelId="{D2513B6C-F570-4B1A-B7E9-8AEE6D9BA106}" srcId="{DE3E28DA-2218-4F15-BBB2-4D051BE53B9B}" destId="{5C2A45A3-E2A7-4B6A-AD8B-947352962C75}" srcOrd="4" destOrd="0" parTransId="{1C4CEE7F-2BE7-4CC9-8E81-7C8E3080112B}" sibTransId="{F4105BA6-13D8-4BFD-A7E9-7BAF6A5C03DF}"/>
    <dgm:cxn modelId="{32024D73-144A-42C3-9517-17DDA0397D08}" type="presOf" srcId="{54AB313B-7894-4188-AD44-E6A97944B5BE}" destId="{7291180B-B323-4154-ACDF-E7BC2290CA9D}" srcOrd="0" destOrd="0" presId="urn:microsoft.com/office/officeart/2005/8/layout/hierarchy2"/>
    <dgm:cxn modelId="{95A10F74-26EB-46DB-84D4-BB4232907070}" type="presOf" srcId="{BDF1C38C-7AC0-43E9-B5AC-D2EA163A5919}" destId="{F3E07F9C-A52B-4C18-90E0-858C5CEBDF49}" srcOrd="1" destOrd="0" presId="urn:microsoft.com/office/officeart/2005/8/layout/hierarchy2"/>
    <dgm:cxn modelId="{90CB3954-2683-4AC4-8FA3-8CBD51B6BDC1}" type="presOf" srcId="{7DA9A7BE-A0A6-4D5B-8AE4-EFAA83C774DB}" destId="{33AC2F23-A444-4068-9896-E1A96F7B85BF}" srcOrd="0" destOrd="0" presId="urn:microsoft.com/office/officeart/2005/8/layout/hierarchy2"/>
    <dgm:cxn modelId="{DD877C74-5C6D-4AE4-8A9E-E3D4B3139631}" type="presOf" srcId="{6CC7B7A9-6715-4BE4-A1B8-CAE0BB28DF92}" destId="{A2573ABA-CF9A-406B-A8E5-145CA3B044D9}" srcOrd="0" destOrd="0" presId="urn:microsoft.com/office/officeart/2005/8/layout/hierarchy2"/>
    <dgm:cxn modelId="{8DF11B7D-EB60-4997-8E75-D1001EED7C9B}" type="presOf" srcId="{B345504F-8D89-4139-B2FB-53F7B7AA3E0F}" destId="{3DE6375C-E1E6-441F-B0D4-223E84D23267}" srcOrd="1" destOrd="0" presId="urn:microsoft.com/office/officeart/2005/8/layout/hierarchy2"/>
    <dgm:cxn modelId="{E5011788-FE4B-41D0-AAB8-3334744CD765}" type="presOf" srcId="{5C2A45A3-E2A7-4B6A-AD8B-947352962C75}" destId="{1A112AA0-4F54-4603-80CF-E036BF0672CE}" srcOrd="0" destOrd="0" presId="urn:microsoft.com/office/officeart/2005/8/layout/hierarchy2"/>
    <dgm:cxn modelId="{9E57C78D-4D9E-4281-8361-BF716D2FC892}" type="presOf" srcId="{E7DBF1C0-65C9-4831-8A60-BC848444867F}" destId="{11E8765D-63BC-4B43-B20B-FE1194C6BF59}" srcOrd="1" destOrd="0" presId="urn:microsoft.com/office/officeart/2005/8/layout/hierarchy2"/>
    <dgm:cxn modelId="{DB4DDC92-B26A-424A-B0D3-FCDA94F541D2}" type="presOf" srcId="{E7DBF1C0-65C9-4831-8A60-BC848444867F}" destId="{95F81201-86B1-4668-B79D-C6B0B0FB979D}" srcOrd="0" destOrd="0" presId="urn:microsoft.com/office/officeart/2005/8/layout/hierarchy2"/>
    <dgm:cxn modelId="{EF26E49B-E30C-4F11-8D9B-CB27D83B4FB8}" type="presOf" srcId="{7DA9A7BE-A0A6-4D5B-8AE4-EFAA83C774DB}" destId="{CE1293B5-D1CA-484A-9C34-DC358AE95CDF}" srcOrd="1" destOrd="0" presId="urn:microsoft.com/office/officeart/2005/8/layout/hierarchy2"/>
    <dgm:cxn modelId="{328EF89D-6527-4F4F-A0F2-0A655C144338}" type="presOf" srcId="{1C4CEE7F-2BE7-4CC9-8E81-7C8E3080112B}" destId="{55379566-B77D-42F7-A782-A51BD287F52C}" srcOrd="0" destOrd="0" presId="urn:microsoft.com/office/officeart/2005/8/layout/hierarchy2"/>
    <dgm:cxn modelId="{2431D3A5-2966-4FFE-8137-D2383B585C32}" type="presOf" srcId="{1C4CEE7F-2BE7-4CC9-8E81-7C8E3080112B}" destId="{41478DB8-D385-464D-AC1F-67EC48709CA6}" srcOrd="1" destOrd="0" presId="urn:microsoft.com/office/officeart/2005/8/layout/hierarchy2"/>
    <dgm:cxn modelId="{E12AD5BB-C960-452A-A445-BEB75904D9C6}" srcId="{DE3E28DA-2218-4F15-BBB2-4D051BE53B9B}" destId="{059466DB-77A4-4E55-B1AB-B5E13A4A70B6}" srcOrd="3" destOrd="0" parTransId="{B345504F-8D89-4139-B2FB-53F7B7AA3E0F}" sibTransId="{B906D3AC-7A8E-4446-B1C5-4502618D3200}"/>
    <dgm:cxn modelId="{916BA1C9-FFE3-4919-BBD9-02CE32FBE7F9}" type="presOf" srcId="{059466DB-77A4-4E55-B1AB-B5E13A4A70B6}" destId="{72ED9656-5297-428B-9490-8961357CC13F}" srcOrd="0" destOrd="0" presId="urn:microsoft.com/office/officeart/2005/8/layout/hierarchy2"/>
    <dgm:cxn modelId="{AF5B85CD-69B6-40B5-AEBE-3B54F864FD84}" type="presOf" srcId="{BDF1C38C-7AC0-43E9-B5AC-D2EA163A5919}" destId="{BF6B490E-67BE-4129-A992-EC5FEA13EF89}" srcOrd="0" destOrd="0" presId="urn:microsoft.com/office/officeart/2005/8/layout/hierarchy2"/>
    <dgm:cxn modelId="{4D4E9DD4-9D6A-4177-A5C5-1DA8B55E9233}" type="presOf" srcId="{52DF1694-8BEF-486D-8EA4-B62A4935A202}" destId="{3F0DE917-1AD3-4989-9D4D-0938DA3D7001}" srcOrd="0" destOrd="0" presId="urn:microsoft.com/office/officeart/2005/8/layout/hierarchy2"/>
    <dgm:cxn modelId="{341AD8D6-29B7-4009-9916-FE7157BC2CFA}" srcId="{DE3E28DA-2218-4F15-BBB2-4D051BE53B9B}" destId="{142766EE-3119-4415-9FFC-427A5957792D}" srcOrd="1" destOrd="0" parTransId="{7DA9A7BE-A0A6-4D5B-8AE4-EFAA83C774DB}" sibTransId="{82FE10DD-BB8B-44CC-A1BA-631173058371}"/>
    <dgm:cxn modelId="{72A40AED-DD85-4254-B792-4E6F970028CB}" srcId="{DE3E28DA-2218-4F15-BBB2-4D051BE53B9B}" destId="{54AB313B-7894-4188-AD44-E6A97944B5BE}" srcOrd="5" destOrd="0" parTransId="{3D035279-3CE3-46DB-81CA-AC2E76EDDB19}" sibTransId="{7D92E903-FE90-4D61-A577-2256104AD7C3}"/>
    <dgm:cxn modelId="{5D479FF1-CF6D-4C49-8B37-E6D62708B4BB}" srcId="{DE3E28DA-2218-4F15-BBB2-4D051BE53B9B}" destId="{00DBCCAE-F37C-47ED-AB74-0CC877765B3E}" srcOrd="0" destOrd="0" parTransId="{BDF1C38C-7AC0-43E9-B5AC-D2EA163A5919}" sibTransId="{1BFCB814-42E8-4F20-BBD8-E7C2B4749FF9}"/>
    <dgm:cxn modelId="{DDEB14FF-E823-4614-8CEC-A4F4742F2169}" type="presOf" srcId="{DE3E28DA-2218-4F15-BBB2-4D051BE53B9B}" destId="{CEAFA5AC-898C-49EA-ABD2-722A8C925A18}" srcOrd="0" destOrd="0" presId="urn:microsoft.com/office/officeart/2005/8/layout/hierarchy2"/>
    <dgm:cxn modelId="{CD429D7B-A049-4607-A5FE-52C8C11E4A9D}" type="presParOf" srcId="{3F0DE917-1AD3-4989-9D4D-0938DA3D7001}" destId="{144E0419-03C4-4D78-8B61-94ED422CD0E2}" srcOrd="0" destOrd="0" presId="urn:microsoft.com/office/officeart/2005/8/layout/hierarchy2"/>
    <dgm:cxn modelId="{CAF86EAD-4426-4127-B310-9C8F17F02A19}" type="presParOf" srcId="{144E0419-03C4-4D78-8B61-94ED422CD0E2}" destId="{CEAFA5AC-898C-49EA-ABD2-722A8C925A18}" srcOrd="0" destOrd="0" presId="urn:microsoft.com/office/officeart/2005/8/layout/hierarchy2"/>
    <dgm:cxn modelId="{7EB672D4-2435-436B-9938-A3B9D1710EF5}" type="presParOf" srcId="{144E0419-03C4-4D78-8B61-94ED422CD0E2}" destId="{B1ED2FB1-B089-40F6-AC17-9AC04DA03674}" srcOrd="1" destOrd="0" presId="urn:microsoft.com/office/officeart/2005/8/layout/hierarchy2"/>
    <dgm:cxn modelId="{32F7F236-6E45-49D0-8411-C38EDD334C2F}" type="presParOf" srcId="{B1ED2FB1-B089-40F6-AC17-9AC04DA03674}" destId="{BF6B490E-67BE-4129-A992-EC5FEA13EF89}" srcOrd="0" destOrd="0" presId="urn:microsoft.com/office/officeart/2005/8/layout/hierarchy2"/>
    <dgm:cxn modelId="{567ABFFF-40E7-4B78-B7D7-2E75C336EA8D}" type="presParOf" srcId="{BF6B490E-67BE-4129-A992-EC5FEA13EF89}" destId="{F3E07F9C-A52B-4C18-90E0-858C5CEBDF49}" srcOrd="0" destOrd="0" presId="urn:microsoft.com/office/officeart/2005/8/layout/hierarchy2"/>
    <dgm:cxn modelId="{3B3B5879-3BF6-46D5-B72D-E5E8E4FB1C3D}" type="presParOf" srcId="{B1ED2FB1-B089-40F6-AC17-9AC04DA03674}" destId="{12462EFF-FFB5-4854-BE2A-4BCFA09D05D8}" srcOrd="1" destOrd="0" presId="urn:microsoft.com/office/officeart/2005/8/layout/hierarchy2"/>
    <dgm:cxn modelId="{F5AE9592-3C94-4B98-ACE8-0CDF7670C52B}" type="presParOf" srcId="{12462EFF-FFB5-4854-BE2A-4BCFA09D05D8}" destId="{749A66D1-90D6-4460-B0D9-35028C98C57A}" srcOrd="0" destOrd="0" presId="urn:microsoft.com/office/officeart/2005/8/layout/hierarchy2"/>
    <dgm:cxn modelId="{3B20FC8B-6E1F-4D3D-969B-634F69F803A3}" type="presParOf" srcId="{12462EFF-FFB5-4854-BE2A-4BCFA09D05D8}" destId="{92C50141-804F-49E8-92E8-0F387113E215}" srcOrd="1" destOrd="0" presId="urn:microsoft.com/office/officeart/2005/8/layout/hierarchy2"/>
    <dgm:cxn modelId="{8E0CACA1-E804-4987-B007-B98E15156AFD}" type="presParOf" srcId="{B1ED2FB1-B089-40F6-AC17-9AC04DA03674}" destId="{33AC2F23-A444-4068-9896-E1A96F7B85BF}" srcOrd="2" destOrd="0" presId="urn:microsoft.com/office/officeart/2005/8/layout/hierarchy2"/>
    <dgm:cxn modelId="{168D7792-6B2E-403E-AACA-73890B03671B}" type="presParOf" srcId="{33AC2F23-A444-4068-9896-E1A96F7B85BF}" destId="{CE1293B5-D1CA-484A-9C34-DC358AE95CDF}" srcOrd="0" destOrd="0" presId="urn:microsoft.com/office/officeart/2005/8/layout/hierarchy2"/>
    <dgm:cxn modelId="{F3A31D02-0774-43E5-BB45-DA7CAFC6D703}" type="presParOf" srcId="{B1ED2FB1-B089-40F6-AC17-9AC04DA03674}" destId="{D5C6B7FD-0D39-4CF4-BDA3-557CB0F6F41C}" srcOrd="3" destOrd="0" presId="urn:microsoft.com/office/officeart/2005/8/layout/hierarchy2"/>
    <dgm:cxn modelId="{4A1A48D6-1180-40DB-9153-154122D1536F}" type="presParOf" srcId="{D5C6B7FD-0D39-4CF4-BDA3-557CB0F6F41C}" destId="{74383D6D-02B4-4152-AB52-02D38412E692}" srcOrd="0" destOrd="0" presId="urn:microsoft.com/office/officeart/2005/8/layout/hierarchy2"/>
    <dgm:cxn modelId="{9C7007F6-5A81-4556-99EA-02486218A44D}" type="presParOf" srcId="{D5C6B7FD-0D39-4CF4-BDA3-557CB0F6F41C}" destId="{9C66899B-18ED-4F49-A21C-820B37C265A8}" srcOrd="1" destOrd="0" presId="urn:microsoft.com/office/officeart/2005/8/layout/hierarchy2"/>
    <dgm:cxn modelId="{E262FA7E-1CA5-4917-A009-CCF44A22D4CB}" type="presParOf" srcId="{B1ED2FB1-B089-40F6-AC17-9AC04DA03674}" destId="{95F81201-86B1-4668-B79D-C6B0B0FB979D}" srcOrd="4" destOrd="0" presId="urn:microsoft.com/office/officeart/2005/8/layout/hierarchy2"/>
    <dgm:cxn modelId="{EFE5AEB2-455B-413C-8434-C82B1ABCC0A6}" type="presParOf" srcId="{95F81201-86B1-4668-B79D-C6B0B0FB979D}" destId="{11E8765D-63BC-4B43-B20B-FE1194C6BF59}" srcOrd="0" destOrd="0" presId="urn:microsoft.com/office/officeart/2005/8/layout/hierarchy2"/>
    <dgm:cxn modelId="{D32A034C-0216-4186-887A-2C0048F85E8E}" type="presParOf" srcId="{B1ED2FB1-B089-40F6-AC17-9AC04DA03674}" destId="{33F72C0B-69A4-4218-87F1-8DFAE4EB2E8A}" srcOrd="5" destOrd="0" presId="urn:microsoft.com/office/officeart/2005/8/layout/hierarchy2"/>
    <dgm:cxn modelId="{6661FEAB-37D7-4FFA-AC0F-18ABBDAC15AB}" type="presParOf" srcId="{33F72C0B-69A4-4218-87F1-8DFAE4EB2E8A}" destId="{A2573ABA-CF9A-406B-A8E5-145CA3B044D9}" srcOrd="0" destOrd="0" presId="urn:microsoft.com/office/officeart/2005/8/layout/hierarchy2"/>
    <dgm:cxn modelId="{7ACB181C-EC8A-4D1A-B19E-2D6B5BA510EB}" type="presParOf" srcId="{33F72C0B-69A4-4218-87F1-8DFAE4EB2E8A}" destId="{79D789FC-A9A3-426F-9F36-D68C4F06AA35}" srcOrd="1" destOrd="0" presId="urn:microsoft.com/office/officeart/2005/8/layout/hierarchy2"/>
    <dgm:cxn modelId="{D2A8F038-F99B-44CF-A2F0-BFFCA4E27E29}" type="presParOf" srcId="{B1ED2FB1-B089-40F6-AC17-9AC04DA03674}" destId="{57D657FA-05B0-4A0A-9FE4-EB05EF6D8ACA}" srcOrd="6" destOrd="0" presId="urn:microsoft.com/office/officeart/2005/8/layout/hierarchy2"/>
    <dgm:cxn modelId="{347F69F5-FE87-479E-B5FF-90A6E7607CED}" type="presParOf" srcId="{57D657FA-05B0-4A0A-9FE4-EB05EF6D8ACA}" destId="{3DE6375C-E1E6-441F-B0D4-223E84D23267}" srcOrd="0" destOrd="0" presId="urn:microsoft.com/office/officeart/2005/8/layout/hierarchy2"/>
    <dgm:cxn modelId="{9E246AF5-C587-4C3D-A44C-69F94634034A}" type="presParOf" srcId="{B1ED2FB1-B089-40F6-AC17-9AC04DA03674}" destId="{13845DBA-FA45-4B2E-9D2D-71C4AD1F7F2C}" srcOrd="7" destOrd="0" presId="urn:microsoft.com/office/officeart/2005/8/layout/hierarchy2"/>
    <dgm:cxn modelId="{A7A89DC4-9545-47B7-9E27-28BA76082B24}" type="presParOf" srcId="{13845DBA-FA45-4B2E-9D2D-71C4AD1F7F2C}" destId="{72ED9656-5297-428B-9490-8961357CC13F}" srcOrd="0" destOrd="0" presId="urn:microsoft.com/office/officeart/2005/8/layout/hierarchy2"/>
    <dgm:cxn modelId="{DF6C81E1-AB3A-42D0-B4F8-B64AF1DAC792}" type="presParOf" srcId="{13845DBA-FA45-4B2E-9D2D-71C4AD1F7F2C}" destId="{7DA7D4EC-BD1B-4441-BB5C-356816B1C0CA}" srcOrd="1" destOrd="0" presId="urn:microsoft.com/office/officeart/2005/8/layout/hierarchy2"/>
    <dgm:cxn modelId="{A37C1235-9533-4CBA-B1D9-A5A75AAE24D6}" type="presParOf" srcId="{B1ED2FB1-B089-40F6-AC17-9AC04DA03674}" destId="{55379566-B77D-42F7-A782-A51BD287F52C}" srcOrd="8" destOrd="0" presId="urn:microsoft.com/office/officeart/2005/8/layout/hierarchy2"/>
    <dgm:cxn modelId="{B3AB7894-9081-4505-85F0-F68D763964BC}" type="presParOf" srcId="{55379566-B77D-42F7-A782-A51BD287F52C}" destId="{41478DB8-D385-464D-AC1F-67EC48709CA6}" srcOrd="0" destOrd="0" presId="urn:microsoft.com/office/officeart/2005/8/layout/hierarchy2"/>
    <dgm:cxn modelId="{CBBAFE71-B505-482F-992D-3999AB65A14E}" type="presParOf" srcId="{B1ED2FB1-B089-40F6-AC17-9AC04DA03674}" destId="{C2C7E79F-4688-412D-8AC6-B0064CED9708}" srcOrd="9" destOrd="0" presId="urn:microsoft.com/office/officeart/2005/8/layout/hierarchy2"/>
    <dgm:cxn modelId="{B29EAB7C-820F-4B04-B513-DFB7988473CC}" type="presParOf" srcId="{C2C7E79F-4688-412D-8AC6-B0064CED9708}" destId="{1A112AA0-4F54-4603-80CF-E036BF0672CE}" srcOrd="0" destOrd="0" presId="urn:microsoft.com/office/officeart/2005/8/layout/hierarchy2"/>
    <dgm:cxn modelId="{2F0639F2-CB1A-41CD-BA8A-45AF929A460A}" type="presParOf" srcId="{C2C7E79F-4688-412D-8AC6-B0064CED9708}" destId="{602E303A-3F80-49C4-ABFA-10EC4F1928D7}" srcOrd="1" destOrd="0" presId="urn:microsoft.com/office/officeart/2005/8/layout/hierarchy2"/>
    <dgm:cxn modelId="{A941F6E2-2AC6-477A-B353-FCA3B02CE21F}" type="presParOf" srcId="{B1ED2FB1-B089-40F6-AC17-9AC04DA03674}" destId="{4A7349C7-BEF3-4BF1-B8F2-343F60E06425}" srcOrd="10" destOrd="0" presId="urn:microsoft.com/office/officeart/2005/8/layout/hierarchy2"/>
    <dgm:cxn modelId="{C4B0E7CD-082E-460E-943B-92DC1EA15D26}" type="presParOf" srcId="{4A7349C7-BEF3-4BF1-B8F2-343F60E06425}" destId="{29E66A29-E371-4D94-ACA3-98EE0C0F41E1}" srcOrd="0" destOrd="0" presId="urn:microsoft.com/office/officeart/2005/8/layout/hierarchy2"/>
    <dgm:cxn modelId="{7224FBF8-265A-43D6-9B7D-95A18B0E45AF}" type="presParOf" srcId="{B1ED2FB1-B089-40F6-AC17-9AC04DA03674}" destId="{3A4B922A-2E4A-468C-8CD4-CCFD3ED2C345}" srcOrd="11" destOrd="0" presId="urn:microsoft.com/office/officeart/2005/8/layout/hierarchy2"/>
    <dgm:cxn modelId="{6A3A5DDE-13FF-43BC-9EA0-346252B8038D}" type="presParOf" srcId="{3A4B922A-2E4A-468C-8CD4-CCFD3ED2C345}" destId="{7291180B-B323-4154-ACDF-E7BC2290CA9D}" srcOrd="0" destOrd="0" presId="urn:microsoft.com/office/officeart/2005/8/layout/hierarchy2"/>
    <dgm:cxn modelId="{65DB0FAF-9837-418E-A5C1-4A2B95BE0090}" type="presParOf" srcId="{3A4B922A-2E4A-468C-8CD4-CCFD3ED2C345}" destId="{BDF988C5-9D0E-43A2-B680-141817E3A48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DC975-EAE3-4FA1-8BCB-844621495627}">
      <dsp:nvSpPr>
        <dsp:cNvPr id="0" name=""/>
        <dsp:cNvSpPr/>
      </dsp:nvSpPr>
      <dsp:spPr>
        <a:xfrm>
          <a:off x="0" y="380268"/>
          <a:ext cx="10515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B875A-6CE5-4C4B-9B5A-1E4FDD41E5F1}">
      <dsp:nvSpPr>
        <dsp:cNvPr id="0" name=""/>
        <dsp:cNvSpPr/>
      </dsp:nvSpPr>
      <dsp:spPr>
        <a:xfrm>
          <a:off x="525780" y="85068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A. investoři</a:t>
          </a:r>
        </a:p>
      </dsp:txBody>
      <dsp:txXfrm>
        <a:off x="554601" y="113889"/>
        <a:ext cx="7303278" cy="532758"/>
      </dsp:txXfrm>
    </dsp:sp>
    <dsp:sp modelId="{22A324E3-1818-41FB-9EBE-5C095D7DE1CD}">
      <dsp:nvSpPr>
        <dsp:cNvPr id="0" name=""/>
        <dsp:cNvSpPr/>
      </dsp:nvSpPr>
      <dsp:spPr>
        <a:xfrm>
          <a:off x="0" y="1287469"/>
          <a:ext cx="10515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A2AD4B-0DF1-44B5-95FC-0A04E3849EA5}">
      <dsp:nvSpPr>
        <dsp:cNvPr id="0" name=""/>
        <dsp:cNvSpPr/>
      </dsp:nvSpPr>
      <dsp:spPr>
        <a:xfrm>
          <a:off x="525780" y="992269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B. dlužníci</a:t>
          </a:r>
        </a:p>
      </dsp:txBody>
      <dsp:txXfrm>
        <a:off x="554601" y="1021090"/>
        <a:ext cx="7303278" cy="532758"/>
      </dsp:txXfrm>
    </dsp:sp>
    <dsp:sp modelId="{61068C77-2509-4D39-81F5-AB3B7192E729}">
      <dsp:nvSpPr>
        <dsp:cNvPr id="0" name=""/>
        <dsp:cNvSpPr/>
      </dsp:nvSpPr>
      <dsp:spPr>
        <a:xfrm>
          <a:off x="0" y="2194669"/>
          <a:ext cx="10515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D424A-4FE7-4A22-9534-D80DB4DBED35}">
      <dsp:nvSpPr>
        <dsp:cNvPr id="0" name=""/>
        <dsp:cNvSpPr/>
      </dsp:nvSpPr>
      <dsp:spPr>
        <a:xfrm>
          <a:off x="525780" y="1899469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C. poskytovatelé služeb na kapitálovém trhu </a:t>
          </a:r>
        </a:p>
      </dsp:txBody>
      <dsp:txXfrm>
        <a:off x="554601" y="1928290"/>
        <a:ext cx="7303278" cy="532758"/>
      </dsp:txXfrm>
    </dsp:sp>
    <dsp:sp modelId="{ED92C8AD-C644-45CB-8AEF-962910CEE845}">
      <dsp:nvSpPr>
        <dsp:cNvPr id="0" name=""/>
        <dsp:cNvSpPr/>
      </dsp:nvSpPr>
      <dsp:spPr>
        <a:xfrm>
          <a:off x="0" y="3101869"/>
          <a:ext cx="10515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F5117-360E-4638-A7AF-C7DCD2331866}">
      <dsp:nvSpPr>
        <dsp:cNvPr id="0" name=""/>
        <dsp:cNvSpPr/>
      </dsp:nvSpPr>
      <dsp:spPr>
        <a:xfrm>
          <a:off x="525780" y="2806669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D. orgán regulace a dohledu</a:t>
          </a:r>
        </a:p>
      </dsp:txBody>
      <dsp:txXfrm>
        <a:off x="554601" y="2835490"/>
        <a:ext cx="730327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FA5AC-898C-49EA-ABD2-722A8C925A18}">
      <dsp:nvSpPr>
        <dsp:cNvPr id="0" name=""/>
        <dsp:cNvSpPr/>
      </dsp:nvSpPr>
      <dsp:spPr>
        <a:xfrm>
          <a:off x="1320850" y="1575593"/>
          <a:ext cx="1825625" cy="9128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Gill Sans MT" panose="020B0502020104020203" pitchFamily="34" charset="-18"/>
            </a:rPr>
            <a:t>Deriváty</a:t>
          </a:r>
        </a:p>
      </dsp:txBody>
      <dsp:txXfrm>
        <a:off x="1347585" y="1602328"/>
        <a:ext cx="1772155" cy="859342"/>
      </dsp:txXfrm>
    </dsp:sp>
    <dsp:sp modelId="{BF6B490E-67BE-4129-A992-EC5FEA13EF89}">
      <dsp:nvSpPr>
        <dsp:cNvPr id="0" name=""/>
        <dsp:cNvSpPr/>
      </dsp:nvSpPr>
      <dsp:spPr>
        <a:xfrm rot="17692822">
          <a:off x="2643752" y="1224484"/>
          <a:ext cx="17356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35694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468207" y="1201306"/>
        <a:ext cx="86784" cy="86784"/>
      </dsp:txXfrm>
    </dsp:sp>
    <dsp:sp modelId="{749A66D1-90D6-4460-B0D9-35028C98C57A}">
      <dsp:nvSpPr>
        <dsp:cNvPr id="0" name=""/>
        <dsp:cNvSpPr/>
      </dsp:nvSpPr>
      <dsp:spPr>
        <a:xfrm>
          <a:off x="3876725" y="992"/>
          <a:ext cx="1825625" cy="9128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Gill Sans MT" panose="020B0502020104020203" pitchFamily="34" charset="-18"/>
            </a:rPr>
            <a:t>opce</a:t>
          </a:r>
        </a:p>
      </dsp:txBody>
      <dsp:txXfrm>
        <a:off x="3903460" y="27727"/>
        <a:ext cx="1772155" cy="859342"/>
      </dsp:txXfrm>
    </dsp:sp>
    <dsp:sp modelId="{CE2E22B9-0D93-4F5B-9BD6-36E0E3808241}">
      <dsp:nvSpPr>
        <dsp:cNvPr id="0" name=""/>
        <dsp:cNvSpPr/>
      </dsp:nvSpPr>
      <dsp:spPr>
        <a:xfrm rot="19457599">
          <a:off x="3061947" y="1749351"/>
          <a:ext cx="899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9305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9117" y="1747083"/>
        <a:ext cx="44965" cy="44965"/>
      </dsp:txXfrm>
    </dsp:sp>
    <dsp:sp modelId="{CE882F8D-3931-4EA8-A147-DE9E941A2F27}">
      <dsp:nvSpPr>
        <dsp:cNvPr id="0" name=""/>
        <dsp:cNvSpPr/>
      </dsp:nvSpPr>
      <dsp:spPr>
        <a:xfrm>
          <a:off x="3876725" y="1050726"/>
          <a:ext cx="1825625" cy="9128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>
              <a:latin typeface="Gill Sans MT" panose="020B0502020104020203" pitchFamily="34" charset="-18"/>
            </a:rPr>
            <a:t>forwardy</a:t>
          </a:r>
          <a:endParaRPr lang="cs-CZ" sz="3700" kern="1200" dirty="0">
            <a:latin typeface="Gill Sans MT" panose="020B0502020104020203" pitchFamily="34" charset="-18"/>
          </a:endParaRPr>
        </a:p>
      </dsp:txBody>
      <dsp:txXfrm>
        <a:off x="3903460" y="1077461"/>
        <a:ext cx="1772155" cy="859342"/>
      </dsp:txXfrm>
    </dsp:sp>
    <dsp:sp modelId="{33AC2F23-A444-4068-9896-E1A96F7B85BF}">
      <dsp:nvSpPr>
        <dsp:cNvPr id="0" name=""/>
        <dsp:cNvSpPr/>
      </dsp:nvSpPr>
      <dsp:spPr>
        <a:xfrm rot="2142401">
          <a:off x="3061947" y="2274218"/>
          <a:ext cx="899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9305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9117" y="2271950"/>
        <a:ext cx="44965" cy="44965"/>
      </dsp:txXfrm>
    </dsp:sp>
    <dsp:sp modelId="{74383D6D-02B4-4152-AB52-02D38412E692}">
      <dsp:nvSpPr>
        <dsp:cNvPr id="0" name=""/>
        <dsp:cNvSpPr/>
      </dsp:nvSpPr>
      <dsp:spPr>
        <a:xfrm>
          <a:off x="3876725" y="2100460"/>
          <a:ext cx="1825625" cy="9128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 err="1">
              <a:latin typeface="Gill Sans MT" panose="020B0502020104020203" pitchFamily="34" charset="-18"/>
            </a:rPr>
            <a:t>futures</a:t>
          </a:r>
          <a:endParaRPr lang="cs-CZ" sz="3700" kern="1200" dirty="0">
            <a:latin typeface="Gill Sans MT" panose="020B0502020104020203" pitchFamily="34" charset="-18"/>
          </a:endParaRPr>
        </a:p>
      </dsp:txBody>
      <dsp:txXfrm>
        <a:off x="3903460" y="2127195"/>
        <a:ext cx="1772155" cy="859342"/>
      </dsp:txXfrm>
    </dsp:sp>
    <dsp:sp modelId="{95F81201-86B1-4668-B79D-C6B0B0FB979D}">
      <dsp:nvSpPr>
        <dsp:cNvPr id="0" name=""/>
        <dsp:cNvSpPr/>
      </dsp:nvSpPr>
      <dsp:spPr>
        <a:xfrm rot="3907178">
          <a:off x="2643752" y="2799085"/>
          <a:ext cx="17356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35694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468207" y="2775908"/>
        <a:ext cx="86784" cy="86784"/>
      </dsp:txXfrm>
    </dsp:sp>
    <dsp:sp modelId="{A2573ABA-CF9A-406B-A8E5-145CA3B044D9}">
      <dsp:nvSpPr>
        <dsp:cNvPr id="0" name=""/>
        <dsp:cNvSpPr/>
      </dsp:nvSpPr>
      <dsp:spPr>
        <a:xfrm>
          <a:off x="3876725" y="3150195"/>
          <a:ext cx="1825625" cy="9128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Gill Sans MT" panose="020B0502020104020203" pitchFamily="34" charset="-18"/>
            </a:rPr>
            <a:t>swapy</a:t>
          </a:r>
        </a:p>
      </dsp:txBody>
      <dsp:txXfrm>
        <a:off x="3903460" y="3176930"/>
        <a:ext cx="1772155" cy="859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FA5AC-898C-49EA-ABD2-722A8C925A18}">
      <dsp:nvSpPr>
        <dsp:cNvPr id="0" name=""/>
        <dsp:cNvSpPr/>
      </dsp:nvSpPr>
      <dsp:spPr>
        <a:xfrm>
          <a:off x="2620962" y="1731367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Deriváty</a:t>
          </a:r>
        </a:p>
      </dsp:txBody>
      <dsp:txXfrm>
        <a:off x="2638572" y="1748977"/>
        <a:ext cx="1167311" cy="566045"/>
      </dsp:txXfrm>
    </dsp:sp>
    <dsp:sp modelId="{BF6B490E-67BE-4129-A992-EC5FEA13EF89}">
      <dsp:nvSpPr>
        <dsp:cNvPr id="0" name=""/>
        <dsp:cNvSpPr/>
      </dsp:nvSpPr>
      <dsp:spPr>
        <a:xfrm rot="17132988">
          <a:off x="3166842" y="1154365"/>
          <a:ext cx="179431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94314" y="1331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4019142" y="1122822"/>
        <a:ext cx="89715" cy="89715"/>
      </dsp:txXfrm>
    </dsp:sp>
    <dsp:sp modelId="{749A66D1-90D6-4460-B0D9-35028C98C57A}">
      <dsp:nvSpPr>
        <dsp:cNvPr id="0" name=""/>
        <dsp:cNvSpPr/>
      </dsp:nvSpPr>
      <dsp:spPr>
        <a:xfrm>
          <a:off x="4304506" y="2728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úrokové</a:t>
          </a:r>
        </a:p>
      </dsp:txBody>
      <dsp:txXfrm>
        <a:off x="4322116" y="20338"/>
        <a:ext cx="1167311" cy="566045"/>
      </dsp:txXfrm>
    </dsp:sp>
    <dsp:sp modelId="{33AC2F23-A444-4068-9896-E1A96F7B85BF}">
      <dsp:nvSpPr>
        <dsp:cNvPr id="0" name=""/>
        <dsp:cNvSpPr/>
      </dsp:nvSpPr>
      <dsp:spPr>
        <a:xfrm rot="17692822">
          <a:off x="3492352" y="1500092"/>
          <a:ext cx="114329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43294" y="1331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35417" y="1484826"/>
        <a:ext cx="57164" cy="57164"/>
      </dsp:txXfrm>
    </dsp:sp>
    <dsp:sp modelId="{74383D6D-02B4-4152-AB52-02D38412E692}">
      <dsp:nvSpPr>
        <dsp:cNvPr id="0" name=""/>
        <dsp:cNvSpPr/>
      </dsp:nvSpPr>
      <dsp:spPr>
        <a:xfrm>
          <a:off x="4304506" y="694183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měnové</a:t>
          </a:r>
        </a:p>
      </dsp:txBody>
      <dsp:txXfrm>
        <a:off x="4322116" y="711793"/>
        <a:ext cx="1167311" cy="566045"/>
      </dsp:txXfrm>
    </dsp:sp>
    <dsp:sp modelId="{95F81201-86B1-4668-B79D-C6B0B0FB979D}">
      <dsp:nvSpPr>
        <dsp:cNvPr id="0" name=""/>
        <dsp:cNvSpPr/>
      </dsp:nvSpPr>
      <dsp:spPr>
        <a:xfrm rot="19457599">
          <a:off x="3767815" y="1845820"/>
          <a:ext cx="59236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92368" y="1331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49190" y="1844326"/>
        <a:ext cx="29618" cy="29618"/>
      </dsp:txXfrm>
    </dsp:sp>
    <dsp:sp modelId="{A2573ABA-CF9A-406B-A8E5-145CA3B044D9}">
      <dsp:nvSpPr>
        <dsp:cNvPr id="0" name=""/>
        <dsp:cNvSpPr/>
      </dsp:nvSpPr>
      <dsp:spPr>
        <a:xfrm>
          <a:off x="4304506" y="1385639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akciové</a:t>
          </a:r>
        </a:p>
      </dsp:txBody>
      <dsp:txXfrm>
        <a:off x="4322116" y="1403249"/>
        <a:ext cx="1167311" cy="566045"/>
      </dsp:txXfrm>
    </dsp:sp>
    <dsp:sp modelId="{57D657FA-05B0-4A0A-9FE4-EB05EF6D8ACA}">
      <dsp:nvSpPr>
        <dsp:cNvPr id="0" name=""/>
        <dsp:cNvSpPr/>
      </dsp:nvSpPr>
      <dsp:spPr>
        <a:xfrm rot="2142401">
          <a:off x="3767815" y="2191548"/>
          <a:ext cx="59236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92368" y="1331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49190" y="2190054"/>
        <a:ext cx="29618" cy="29618"/>
      </dsp:txXfrm>
    </dsp:sp>
    <dsp:sp modelId="{72ED9656-5297-428B-9490-8961357CC13F}">
      <dsp:nvSpPr>
        <dsp:cNvPr id="0" name=""/>
        <dsp:cNvSpPr/>
      </dsp:nvSpPr>
      <dsp:spPr>
        <a:xfrm>
          <a:off x="4304506" y="2077094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komoditní</a:t>
          </a:r>
        </a:p>
      </dsp:txBody>
      <dsp:txXfrm>
        <a:off x="4322116" y="2094704"/>
        <a:ext cx="1167311" cy="566045"/>
      </dsp:txXfrm>
    </dsp:sp>
    <dsp:sp modelId="{55379566-B77D-42F7-A782-A51BD287F52C}">
      <dsp:nvSpPr>
        <dsp:cNvPr id="0" name=""/>
        <dsp:cNvSpPr/>
      </dsp:nvSpPr>
      <dsp:spPr>
        <a:xfrm rot="3907178">
          <a:off x="3492352" y="2537276"/>
          <a:ext cx="114329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43294" y="1331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35417" y="2522009"/>
        <a:ext cx="57164" cy="57164"/>
      </dsp:txXfrm>
    </dsp:sp>
    <dsp:sp modelId="{1A112AA0-4F54-4603-80CF-E036BF0672CE}">
      <dsp:nvSpPr>
        <dsp:cNvPr id="0" name=""/>
        <dsp:cNvSpPr/>
      </dsp:nvSpPr>
      <dsp:spPr>
        <a:xfrm>
          <a:off x="4304506" y="2768550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úvěrové</a:t>
          </a:r>
        </a:p>
      </dsp:txBody>
      <dsp:txXfrm>
        <a:off x="4322116" y="2786160"/>
        <a:ext cx="1167311" cy="566045"/>
      </dsp:txXfrm>
    </dsp:sp>
    <dsp:sp modelId="{4A7349C7-BEF3-4BF1-B8F2-343F60E06425}">
      <dsp:nvSpPr>
        <dsp:cNvPr id="0" name=""/>
        <dsp:cNvSpPr/>
      </dsp:nvSpPr>
      <dsp:spPr>
        <a:xfrm rot="4467012">
          <a:off x="3166842" y="2883003"/>
          <a:ext cx="179431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94314" y="1331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4019142" y="2851461"/>
        <a:ext cx="89715" cy="89715"/>
      </dsp:txXfrm>
    </dsp:sp>
    <dsp:sp modelId="{7291180B-B323-4154-ACDF-E7BC2290CA9D}">
      <dsp:nvSpPr>
        <dsp:cNvPr id="0" name=""/>
        <dsp:cNvSpPr/>
      </dsp:nvSpPr>
      <dsp:spPr>
        <a:xfrm>
          <a:off x="4304506" y="3460005"/>
          <a:ext cx="1202531" cy="60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Gill Sans MT" panose="020B0502020104020203" pitchFamily="34" charset="-18"/>
            </a:rPr>
            <a:t>ostatní</a:t>
          </a:r>
        </a:p>
      </dsp:txBody>
      <dsp:txXfrm>
        <a:off x="4322116" y="3477615"/>
        <a:ext cx="1167311" cy="566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09.11.2024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Právo kapitálového trhu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14. listopadu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02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Deriváty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  <p:graphicFrame>
        <p:nvGraphicFramePr>
          <p:cNvPr id="5" name="Diagram 4"/>
          <p:cNvGraphicFramePr/>
          <p:nvPr/>
        </p:nvGraphicFramePr>
        <p:xfrm>
          <a:off x="-63104" y="1381224"/>
          <a:ext cx="7023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943872" y="1412776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88689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Deriváty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opce</a:t>
            </a:r>
          </a:p>
          <a:p>
            <a:pPr lvl="1"/>
            <a:r>
              <a:rPr lang="cs-CZ" dirty="0"/>
              <a:t>derivát </a:t>
            </a:r>
            <a:r>
              <a:rPr lang="cs-CZ" b="1" dirty="0"/>
              <a:t>s právem </a:t>
            </a:r>
            <a:r>
              <a:rPr lang="cs-CZ" dirty="0"/>
              <a:t>kupujícího opce na koupi (kupní opce) nebo prodej (prodejní opce) podkladového nástroje v budoucnosti (evropská opce) nebo během určitého období  v budoucnosti (americká opce)</a:t>
            </a:r>
          </a:p>
          <a:p>
            <a:pPr lvl="1"/>
            <a:r>
              <a:rPr lang="cs-CZ" dirty="0"/>
              <a:t>prodávající opce obdrží od kupujícího opční prémii</a:t>
            </a:r>
          </a:p>
          <a:p>
            <a:r>
              <a:rPr lang="cs-CZ" b="1" dirty="0"/>
              <a:t>forward</a:t>
            </a:r>
          </a:p>
          <a:p>
            <a:pPr lvl="1"/>
            <a:r>
              <a:rPr lang="cs-CZ" dirty="0"/>
              <a:t>derivát o koupi podkladového nástroje za dohodnutou cenu v budoucnosti na neorganizovaném trhu (častěji dojde k dodání podkladového nástroje)</a:t>
            </a:r>
          </a:p>
          <a:p>
            <a:r>
              <a:rPr lang="cs-CZ" b="1" dirty="0" err="1"/>
              <a:t>futures</a:t>
            </a:r>
            <a:endParaRPr lang="cs-CZ" b="1" dirty="0"/>
          </a:p>
          <a:p>
            <a:pPr lvl="1"/>
            <a:r>
              <a:rPr lang="cs-CZ" dirty="0"/>
              <a:t>standardizovaný forward obchodovaný na organizovaném trhu</a:t>
            </a:r>
          </a:p>
          <a:p>
            <a:r>
              <a:rPr lang="cs-CZ" b="1" dirty="0"/>
              <a:t>swap</a:t>
            </a:r>
          </a:p>
          <a:p>
            <a:pPr lvl="1"/>
            <a:r>
              <a:rPr lang="cs-CZ" dirty="0"/>
              <a:t>derivát spočívající ve výměně budoucích finančních toků, které jsou navázány na podkladové nástroje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466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právo kapitálového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69105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dirty="0"/>
              <a:t>Společnost </a:t>
            </a:r>
            <a:r>
              <a:rPr lang="cs-CZ" dirty="0" err="1"/>
              <a:t>SuperBroker</a:t>
            </a:r>
            <a:r>
              <a:rPr lang="cs-CZ" dirty="0"/>
              <a:t> a.s. je držitelem povolení České národní banky k činnosti obchodníka s cennými papíry, kdy v tomto povolení nemá povoleno poskytovat investiční služby ve vztahu k derivátům podle ustanovení § 3 odst. 1 písm. d) až k) zákona č. 256/2004 Sb., o podnikání na kapitálovém trhu. Proti této společnosti zahájila Česká národní banka správní řízení o spáchání přestupku podle zákona o podnikání na kapitálovém trhu, protože jeden z vázaných zástupců společnosti </a:t>
            </a:r>
            <a:r>
              <a:rPr lang="cs-CZ" dirty="0" err="1"/>
              <a:t>SuperBroker</a:t>
            </a:r>
            <a:r>
              <a:rPr lang="cs-CZ" dirty="0"/>
              <a:t> a.s. jménem této společnosti nabízel jejím zákazníkům investiční poradenství ve vztahu k swapům. Následně v rámci interní kontroly společnost </a:t>
            </a:r>
            <a:r>
              <a:rPr lang="cs-CZ" dirty="0" err="1"/>
              <a:t>SuperBroker</a:t>
            </a:r>
            <a:r>
              <a:rPr lang="cs-CZ" dirty="0"/>
              <a:t> a.s. zjistila, že tento vázaný zástupce od zákazníka za účelem provedení tohoto obchodu převzal </a:t>
            </a:r>
            <a:br>
              <a:rPr lang="cs-CZ" dirty="0"/>
            </a:br>
            <a:r>
              <a:rPr lang="cs-CZ" dirty="0"/>
              <a:t>v hotovosti ve dvou platbách 50 000 Kč.</a:t>
            </a:r>
          </a:p>
          <a:p>
            <a:pPr marL="0" indent="0">
              <a:buNone/>
            </a:pPr>
            <a:r>
              <a:rPr lang="cs-CZ" dirty="0"/>
              <a:t>Otázky: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možné, aby byl za přestupek odpovědný klient?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Jakým způsobem může obchodník skončit právní vztah s tímto vázaným zástupcem?</a:t>
            </a:r>
          </a:p>
          <a:p>
            <a:pPr marL="514350" indent="-514350">
              <a:buFont typeface="+mj-lt"/>
              <a:buAutoNum type="arabicPeriod"/>
            </a:pPr>
            <a:r>
              <a:rPr lang="cs-CZ"/>
              <a:t>Jaký </a:t>
            </a:r>
            <a:r>
              <a:rPr lang="cs-CZ" dirty="0"/>
              <a:t>bude výsledek správního řízení vedeného Českou národní bankou v případě zjištění protiprávního jednání?</a:t>
            </a:r>
          </a:p>
          <a:p>
            <a:pPr marL="514350" indent="-514350">
              <a:buFont typeface="+mj-lt"/>
              <a:buAutoNum type="arabicPeriod"/>
            </a:pPr>
            <a:r>
              <a:rPr lang="cs-CZ"/>
              <a:t>Lze </a:t>
            </a:r>
            <a:r>
              <a:rPr lang="cs-CZ" dirty="0"/>
              <a:t>se proti případnému rozhodnutí České národní banky bránit?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961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/>
              <a:t>prof. JUDr. Radim Boháč, Ph.D.</a:t>
            </a:r>
          </a:p>
          <a:p>
            <a:pPr marL="0" indent="0" algn="ctr">
              <a:buNone/>
            </a:pPr>
            <a:r>
              <a:rPr lang="cs-CZ"/>
              <a:t>Katedra finančního práva a finanční vědy</a:t>
            </a:r>
          </a:p>
          <a:p>
            <a:pPr marL="0" indent="0" algn="ctr">
              <a:buNone/>
            </a:pPr>
            <a:r>
              <a:rPr lang="cs-CZ"/>
              <a:t>e-mail: bohac@prf.cuni.cz</a:t>
            </a:r>
          </a:p>
          <a:p>
            <a:pPr marL="0" indent="0" algn="ctr">
              <a:buNone/>
            </a:pPr>
            <a:r>
              <a:rPr lang="cs-CZ"/>
              <a:t>web: www.radimbohac.cz  </a:t>
            </a:r>
          </a:p>
          <a:p>
            <a:pPr marL="0" indent="0" algn="ctr">
              <a:buNone/>
            </a:pPr>
            <a:r>
              <a:rPr lang="cs-CZ"/>
              <a:t>tel.: +420 221 005 330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5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Vymezení práva kapitálového trhu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Subjekty práva kapitálového trhu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Finanční investiční nástroje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5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Vymezení práva kapitálového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rozšířený podobor zvláštní části finančního práva</a:t>
            </a:r>
          </a:p>
          <a:p>
            <a:r>
              <a:rPr lang="cs-CZ" dirty="0"/>
              <a:t>soubor právních pravidel upravující vztahy, práva, povinnosti a pravomoci, které jsou založeny na soukromoprávních normách, ale mají silný veřejnoprávní prvek, a to podmínky a pravidla pro organizované obchodování</a:t>
            </a:r>
          </a:p>
          <a:p>
            <a:endParaRPr lang="cs-CZ" dirty="0"/>
          </a:p>
          <a:p>
            <a:r>
              <a:rPr lang="cs-CZ" dirty="0"/>
              <a:t>kapitálový trh</a:t>
            </a:r>
          </a:p>
          <a:p>
            <a:endParaRPr lang="cs-CZ" dirty="0"/>
          </a:p>
          <a:p>
            <a:r>
              <a:rPr lang="cs-CZ" dirty="0"/>
              <a:t>funkce kapitálového trhu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9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Subjekty práva kapitálového trhu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6D2019E-C60A-7566-6AD8-D9B473424E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417066"/>
              </p:ext>
            </p:extLst>
          </p:nvPr>
        </p:nvGraphicFramePr>
        <p:xfrm>
          <a:off x="838200" y="1341442"/>
          <a:ext cx="10515600" cy="369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5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Investoři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mají volné peněžní prostředky, které chtějí na trhu investovat</a:t>
            </a:r>
          </a:p>
          <a:p>
            <a:endParaRPr lang="cs-CZ" dirty="0"/>
          </a:p>
          <a:p>
            <a:r>
              <a:rPr lang="cs-CZ" dirty="0"/>
              <a:t>princip ochrany investorů</a:t>
            </a:r>
          </a:p>
          <a:p>
            <a:pPr lvl="1"/>
            <a:r>
              <a:rPr lang="cs-CZ" dirty="0"/>
              <a:t>podle znalostí a zkušeností</a:t>
            </a:r>
          </a:p>
          <a:p>
            <a:pPr lvl="1"/>
            <a:endParaRPr lang="cs-CZ" dirty="0"/>
          </a:p>
          <a:p>
            <a:r>
              <a:rPr lang="cs-CZ" b="1" dirty="0"/>
              <a:t>typy investorů</a:t>
            </a:r>
          </a:p>
          <a:p>
            <a:pPr lvl="1"/>
            <a:r>
              <a:rPr lang="cs-CZ" dirty="0"/>
              <a:t>autonomní (suverénní) investoři</a:t>
            </a:r>
          </a:p>
          <a:p>
            <a:pPr lvl="1"/>
            <a:r>
              <a:rPr lang="cs-CZ" dirty="0"/>
              <a:t>institucionální investoři</a:t>
            </a:r>
          </a:p>
          <a:p>
            <a:pPr lvl="1"/>
            <a:r>
              <a:rPr lang="cs-CZ" dirty="0"/>
              <a:t>profesionální investoři (</a:t>
            </a:r>
            <a:r>
              <a:rPr lang="cs-CZ"/>
              <a:t>profesionální zákazník)</a:t>
            </a:r>
            <a:endParaRPr lang="cs-CZ" dirty="0"/>
          </a:p>
          <a:p>
            <a:pPr lvl="1"/>
            <a:r>
              <a:rPr lang="cs-CZ" dirty="0"/>
              <a:t>drobní investoři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6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Dlužníci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chtějí na trhu získat volné peněžní prostředky </a:t>
            </a:r>
          </a:p>
          <a:p>
            <a:endParaRPr lang="cs-CZ" dirty="0"/>
          </a:p>
          <a:p>
            <a:r>
              <a:rPr lang="cs-CZ" dirty="0"/>
              <a:t>pokud nabízejí jimi vydané investiční nástroje = </a:t>
            </a:r>
            <a:r>
              <a:rPr lang="cs-CZ" b="1" dirty="0"/>
              <a:t>emitenti</a:t>
            </a:r>
          </a:p>
          <a:p>
            <a:pPr lvl="1"/>
            <a:r>
              <a:rPr lang="cs-CZ" dirty="0"/>
              <a:t>regulace emise investičních nástrojů</a:t>
            </a:r>
          </a:p>
          <a:p>
            <a:pPr lvl="1"/>
            <a:r>
              <a:rPr lang="cs-CZ" dirty="0"/>
              <a:t>prospekt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08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Poskytovatelé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poskytují investorů a dlužníkům služby</a:t>
            </a:r>
          </a:p>
          <a:p>
            <a:pPr lvl="1"/>
            <a:r>
              <a:rPr lang="cs-CZ" dirty="0"/>
              <a:t>investiční služby (§ 4 </a:t>
            </a:r>
            <a:r>
              <a:rPr lang="cs-CZ" dirty="0" err="1"/>
              <a:t>ZPKT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hlavní</a:t>
            </a:r>
          </a:p>
          <a:p>
            <a:pPr lvl="2"/>
            <a:r>
              <a:rPr lang="cs-CZ" dirty="0"/>
              <a:t>doplňkové</a:t>
            </a:r>
          </a:p>
          <a:p>
            <a:endParaRPr lang="cs-CZ" dirty="0"/>
          </a:p>
          <a:p>
            <a:r>
              <a:rPr lang="cs-CZ" dirty="0"/>
              <a:t>výčet poskytovatelů služeb na kapitálovém trhu v § 5 zákona </a:t>
            </a:r>
            <a:br>
              <a:rPr lang="cs-CZ" dirty="0"/>
            </a:br>
            <a:r>
              <a:rPr lang="cs-CZ" dirty="0"/>
              <a:t>č. 15/1998 Sb.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52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Orgán regulace a dohledu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Česká národní banka </a:t>
            </a:r>
          </a:p>
          <a:p>
            <a:pPr lvl="1"/>
            <a:r>
              <a:rPr lang="cs-CZ" dirty="0"/>
              <a:t>sekundární regulace</a:t>
            </a:r>
          </a:p>
          <a:p>
            <a:pPr lvl="1"/>
            <a:r>
              <a:rPr lang="cs-CZ" dirty="0"/>
              <a:t>dohled</a:t>
            </a:r>
          </a:p>
          <a:p>
            <a:endParaRPr lang="cs-CZ" dirty="0"/>
          </a:p>
          <a:p>
            <a:r>
              <a:rPr lang="cs-CZ" dirty="0"/>
              <a:t>zákon č. 15/1998 Sb., o dohledu v oblasti kapitálového trhu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314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Finanční investiční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předměty obchodování na kapitálovém trhu (§ 3 ZPKT)</a:t>
            </a:r>
          </a:p>
          <a:p>
            <a:pPr marL="681037" indent="-571500">
              <a:buFont typeface="+mj-lt"/>
              <a:buAutoNum type="alphaUcPeriod"/>
            </a:pPr>
            <a:r>
              <a:rPr lang="cs-CZ" b="1" dirty="0"/>
              <a:t>investiční cenné papíry</a:t>
            </a:r>
          </a:p>
          <a:p>
            <a:pPr lvl="1"/>
            <a:r>
              <a:rPr lang="cs-CZ" dirty="0"/>
              <a:t>obchodují se na kapitálovém trhu</a:t>
            </a:r>
          </a:p>
          <a:p>
            <a:pPr lvl="1"/>
            <a:r>
              <a:rPr lang="cs-CZ" dirty="0"/>
              <a:t>typicky akcie nebo dluhopisy</a:t>
            </a:r>
          </a:p>
          <a:p>
            <a:pPr marL="681037" indent="-571500">
              <a:buFont typeface="+mj-lt"/>
              <a:buAutoNum type="alphaUcPeriod"/>
            </a:pPr>
            <a:r>
              <a:rPr lang="cs-CZ" b="1" dirty="0"/>
              <a:t>cenné papíry kolektivního investování</a:t>
            </a:r>
          </a:p>
          <a:p>
            <a:pPr lvl="1"/>
            <a:r>
              <a:rPr lang="cs-CZ" dirty="0"/>
              <a:t>představují podíl na investičních fondech</a:t>
            </a:r>
          </a:p>
          <a:p>
            <a:pPr marL="681037" lvl="1" indent="-571500">
              <a:spcBef>
                <a:spcPts val="1000"/>
              </a:spcBef>
              <a:buFont typeface="+mj-lt"/>
              <a:buAutoNum type="alphaUcPeriod" startAt="3"/>
            </a:pPr>
            <a:r>
              <a:rPr lang="cs-CZ" sz="2800" b="1" dirty="0"/>
              <a:t>(nástroje peněžního trhu)</a:t>
            </a:r>
          </a:p>
          <a:p>
            <a:pPr lvl="1"/>
            <a:r>
              <a:rPr lang="cs-CZ" dirty="0"/>
              <a:t>obchodují se na peněžním trhu</a:t>
            </a:r>
          </a:p>
          <a:p>
            <a:pPr lvl="1"/>
            <a:r>
              <a:rPr lang="cs-CZ" dirty="0"/>
              <a:t>typicky pokladniční poukázky nebo vkladní listy</a:t>
            </a:r>
          </a:p>
          <a:p>
            <a:pPr marL="681037" indent="-571500">
              <a:buFont typeface="+mj-lt"/>
              <a:buAutoNum type="alphaUcPeriod" startAt="4"/>
            </a:pPr>
            <a:r>
              <a:rPr lang="cs-CZ" b="1" dirty="0"/>
              <a:t>deriváty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80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620</Words>
  <Application>Microsoft Office PowerPoint</Application>
  <PresentationFormat>Širokoúhlá obrazovka</PresentationFormat>
  <Paragraphs>109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Motiv Office</vt:lpstr>
      <vt:lpstr>Právo kapitálového trhu</vt:lpstr>
      <vt:lpstr>Osnova</vt:lpstr>
      <vt:lpstr>1. Vymezení práva kapitálového trhu</vt:lpstr>
      <vt:lpstr>2. Subjekty práva kapitálového trhu</vt:lpstr>
      <vt:lpstr>A. Investoři</vt:lpstr>
      <vt:lpstr>B. Dlužníci</vt:lpstr>
      <vt:lpstr>C. Poskytovatelé služeb</vt:lpstr>
      <vt:lpstr>D. Orgán regulace a dohledu</vt:lpstr>
      <vt:lpstr>3. Finanční investiční nástroje</vt:lpstr>
      <vt:lpstr>D. Deriváty</vt:lpstr>
      <vt:lpstr>D. Deriváty</vt:lpstr>
      <vt:lpstr>Příklad právo kapitálového trhu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Notar</cp:lastModifiedBy>
  <cp:revision>1</cp:revision>
  <dcterms:created xsi:type="dcterms:W3CDTF">2019-09-25T20:27:52Z</dcterms:created>
  <dcterms:modified xsi:type="dcterms:W3CDTF">2024-11-09T17:55:25Z</dcterms:modified>
</cp:coreProperties>
</file>