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367" r:id="rId2"/>
    <p:sldId id="368" r:id="rId3"/>
    <p:sldId id="436" r:id="rId4"/>
    <p:sldId id="439" r:id="rId5"/>
    <p:sldId id="415" r:id="rId6"/>
    <p:sldId id="416" r:id="rId7"/>
    <p:sldId id="417" r:id="rId8"/>
    <p:sldId id="418" r:id="rId9"/>
    <p:sldId id="419" r:id="rId10"/>
    <p:sldId id="434" r:id="rId11"/>
    <p:sldId id="420" r:id="rId12"/>
    <p:sldId id="421" r:id="rId13"/>
    <p:sldId id="435" r:id="rId14"/>
    <p:sldId id="422" r:id="rId15"/>
    <p:sldId id="423" r:id="rId16"/>
    <p:sldId id="430" r:id="rId17"/>
    <p:sldId id="424" r:id="rId18"/>
    <p:sldId id="437" r:id="rId19"/>
    <p:sldId id="426" r:id="rId20"/>
    <p:sldId id="440" r:id="rId21"/>
    <p:sldId id="427" r:id="rId22"/>
    <p:sldId id="428" r:id="rId23"/>
    <p:sldId id="431" r:id="rId24"/>
    <p:sldId id="432" r:id="rId25"/>
    <p:sldId id="433" r:id="rId26"/>
    <p:sldId id="399"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8B7529-90D2-43F7-8CE9-6122276DE5E9}" v="1" dt="2024-11-10T09:44:34.270"/>
    <p1510:client id="{FFDE9B06-C0DE-4CC3-89DF-61D902E47F07}" v="48" dt="2024-11-10T09:37:24.003"/>
  </p1510:revLst>
</p1510:revInfo>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32" y="5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im Boháč" userId="e5098a9a-6a28-40ce-ac6e-47e9b8c9add8" providerId="ADAL" clId="{2293DC5A-95A4-4447-91E2-00D1FA091216}"/>
    <pc:docChg chg="undo redo custSel addSld modSld modShowInfo">
      <pc:chgData name="Radim Boháč" userId="e5098a9a-6a28-40ce-ac6e-47e9b8c9add8" providerId="ADAL" clId="{2293DC5A-95A4-4447-91E2-00D1FA091216}" dt="2022-04-11T20:20:40.307" v="118"/>
      <pc:docMkLst>
        <pc:docMk/>
      </pc:docMkLst>
      <pc:sldChg chg="modSp mod">
        <pc:chgData name="Radim Boháč" userId="e5098a9a-6a28-40ce-ac6e-47e9b8c9add8" providerId="ADAL" clId="{2293DC5A-95A4-4447-91E2-00D1FA091216}" dt="2022-04-10T11:59:03.844" v="2" actId="20577"/>
        <pc:sldMkLst>
          <pc:docMk/>
          <pc:sldMk cId="4238020763" sldId="367"/>
        </pc:sldMkLst>
        <pc:spChg chg="mod">
          <ac:chgData name="Radim Boháč" userId="e5098a9a-6a28-40ce-ac6e-47e9b8c9add8" providerId="ADAL" clId="{2293DC5A-95A4-4447-91E2-00D1FA091216}" dt="2022-04-10T11:59:03.844" v="2" actId="20577"/>
          <ac:spMkLst>
            <pc:docMk/>
            <pc:sldMk cId="4238020763" sldId="367"/>
            <ac:spMk id="7" creationId="{789D5057-A154-4798-978D-6C9909FC8D3F}"/>
          </ac:spMkLst>
        </pc:spChg>
      </pc:sldChg>
      <pc:sldChg chg="addSp delSp modSp modTransition modAnim">
        <pc:chgData name="Radim Boháč" userId="e5098a9a-6a28-40ce-ac6e-47e9b8c9add8" providerId="ADAL" clId="{2293DC5A-95A4-4447-91E2-00D1FA091216}" dt="2022-04-10T14:00:00.087" v="102"/>
        <pc:sldMkLst>
          <pc:docMk/>
          <pc:sldMk cId="1344097210" sldId="369"/>
        </pc:sldMkLst>
        <pc:picChg chg="del">
          <ac:chgData name="Radim Boháč" userId="e5098a9a-6a28-40ce-ac6e-47e9b8c9add8" providerId="ADAL" clId="{2293DC5A-95A4-4447-91E2-00D1FA091216}" dt="2022-04-10T13:54:44.046" v="93"/>
          <ac:picMkLst>
            <pc:docMk/>
            <pc:sldMk cId="1344097210" sldId="369"/>
            <ac:picMk id="5" creationId="{D70D8916-D129-4F84-ABF5-E102C9154ADA}"/>
          </ac:picMkLst>
        </pc:picChg>
        <pc:picChg chg="add mod">
          <ac:chgData name="Radim Boháč" userId="e5098a9a-6a28-40ce-ac6e-47e9b8c9add8" providerId="ADAL" clId="{2293DC5A-95A4-4447-91E2-00D1FA091216}" dt="2022-04-10T14:00:00.087" v="102"/>
          <ac:picMkLst>
            <pc:docMk/>
            <pc:sldMk cId="1344097210" sldId="369"/>
            <ac:picMk id="6" creationId="{0022348B-BB0C-44C2-BA54-7D228E0E2D96}"/>
          </ac:picMkLst>
        </pc:picChg>
      </pc:sldChg>
      <pc:sldChg chg="modSp mod">
        <pc:chgData name="Radim Boháč" userId="e5098a9a-6a28-40ce-ac6e-47e9b8c9add8" providerId="ADAL" clId="{2293DC5A-95A4-4447-91E2-00D1FA091216}" dt="2022-04-10T11:59:09.482" v="6" actId="20577"/>
        <pc:sldMkLst>
          <pc:docMk/>
          <pc:sldMk cId="3289953694" sldId="399"/>
        </pc:sldMkLst>
        <pc:spChg chg="mod">
          <ac:chgData name="Radim Boháč" userId="e5098a9a-6a28-40ce-ac6e-47e9b8c9add8" providerId="ADAL" clId="{2293DC5A-95A4-4447-91E2-00D1FA091216}" dt="2022-04-10T11:59:09.482" v="6" actId="20577"/>
          <ac:spMkLst>
            <pc:docMk/>
            <pc:sldMk cId="3289953694" sldId="399"/>
            <ac:spMk id="3" creationId="{F24301BC-71E4-4A67-97E7-DA74E975611B}"/>
          </ac:spMkLst>
        </pc:spChg>
      </pc:sldChg>
      <pc:sldChg chg="addSp delSp modSp modTransition modAnim">
        <pc:chgData name="Radim Boháč" userId="e5098a9a-6a28-40ce-ac6e-47e9b8c9add8" providerId="ADAL" clId="{2293DC5A-95A4-4447-91E2-00D1FA091216}" dt="2022-04-11T20:20:40.307" v="118"/>
        <pc:sldMkLst>
          <pc:docMk/>
          <pc:sldMk cId="1292724780" sldId="416"/>
        </pc:sldMkLst>
        <pc:picChg chg="add mod">
          <ac:chgData name="Radim Boháč" userId="e5098a9a-6a28-40ce-ac6e-47e9b8c9add8" providerId="ADAL" clId="{2293DC5A-95A4-4447-91E2-00D1FA091216}" dt="2022-04-11T20:20:40.307" v="118"/>
          <ac:picMkLst>
            <pc:docMk/>
            <pc:sldMk cId="1292724780" sldId="416"/>
            <ac:picMk id="5" creationId="{4AD00B5D-1EB1-45DA-A1F0-BE7B8BC99BC8}"/>
          </ac:picMkLst>
        </pc:picChg>
        <pc:picChg chg="del">
          <ac:chgData name="Radim Boháč" userId="e5098a9a-6a28-40ce-ac6e-47e9b8c9add8" providerId="ADAL" clId="{2293DC5A-95A4-4447-91E2-00D1FA091216}" dt="2022-04-11T20:16:20.273" v="117"/>
          <ac:picMkLst>
            <pc:docMk/>
            <pc:sldMk cId="1292724780" sldId="416"/>
            <ac:picMk id="7" creationId="{00000000-0000-0000-0000-000000000000}"/>
          </ac:picMkLst>
        </pc:picChg>
      </pc:sldChg>
      <pc:sldChg chg="addSp delSp modSp mod modTransition modAnim">
        <pc:chgData name="Radim Boháč" userId="e5098a9a-6a28-40ce-ac6e-47e9b8c9add8" providerId="ADAL" clId="{2293DC5A-95A4-4447-91E2-00D1FA091216}" dt="2022-04-11T20:08:27.067" v="110"/>
        <pc:sldMkLst>
          <pc:docMk/>
          <pc:sldMk cId="1292724780" sldId="424"/>
        </pc:sldMkLst>
        <pc:picChg chg="del">
          <ac:chgData name="Radim Boháč" userId="e5098a9a-6a28-40ce-ac6e-47e9b8c9add8" providerId="ADAL" clId="{2293DC5A-95A4-4447-91E2-00D1FA091216}" dt="2022-04-11T20:08:08.012" v="109"/>
          <ac:picMkLst>
            <pc:docMk/>
            <pc:sldMk cId="1292724780" sldId="424"/>
            <ac:picMk id="3" creationId="{90D122D6-FCAB-446E-9294-0307B65D3E02}"/>
          </ac:picMkLst>
        </pc:picChg>
        <pc:picChg chg="add mod">
          <ac:chgData name="Radim Boháč" userId="e5098a9a-6a28-40ce-ac6e-47e9b8c9add8" providerId="ADAL" clId="{2293DC5A-95A4-4447-91E2-00D1FA091216}" dt="2022-04-11T20:08:27.067" v="110"/>
          <ac:picMkLst>
            <pc:docMk/>
            <pc:sldMk cId="1292724780" sldId="424"/>
            <ac:picMk id="5" creationId="{DB2B7AD1-720B-4FFF-80C7-205D0877ADE8}"/>
          </ac:picMkLst>
        </pc:picChg>
        <pc:picChg chg="del">
          <ac:chgData name="Radim Boháč" userId="e5098a9a-6a28-40ce-ac6e-47e9b8c9add8" providerId="ADAL" clId="{2293DC5A-95A4-4447-91E2-00D1FA091216}" dt="2022-04-10T13:10:32.469" v="40" actId="478"/>
          <ac:picMkLst>
            <pc:docMk/>
            <pc:sldMk cId="1292724780" sldId="424"/>
            <ac:picMk id="6" creationId="{E4FD4642-16C0-43DA-808A-90EAC7169468}"/>
          </ac:picMkLst>
        </pc:picChg>
        <pc:picChg chg="add mod">
          <ac:chgData name="Radim Boháč" userId="e5098a9a-6a28-40ce-ac6e-47e9b8c9add8" providerId="ADAL" clId="{2293DC5A-95A4-4447-91E2-00D1FA091216}" dt="2022-04-10T13:10:44.826" v="46" actId="1076"/>
          <ac:picMkLst>
            <pc:docMk/>
            <pc:sldMk cId="1292724780" sldId="424"/>
            <ac:picMk id="7" creationId="{F521C9EE-3C10-4135-ABF6-DD75622A9806}"/>
          </ac:picMkLst>
        </pc:picChg>
      </pc:sldChg>
      <pc:sldChg chg="addSp delSp modSp mod modTransition modAnim">
        <pc:chgData name="Radim Boháč" userId="e5098a9a-6a28-40ce-ac6e-47e9b8c9add8" providerId="ADAL" clId="{2293DC5A-95A4-4447-91E2-00D1FA091216}" dt="2022-04-11T20:12:07.680" v="114"/>
        <pc:sldMkLst>
          <pc:docMk/>
          <pc:sldMk cId="1292724780" sldId="426"/>
        </pc:sldMkLst>
        <pc:spChg chg="mod">
          <ac:chgData name="Radim Boháč" userId="e5098a9a-6a28-40ce-ac6e-47e9b8c9add8" providerId="ADAL" clId="{2293DC5A-95A4-4447-91E2-00D1FA091216}" dt="2022-04-10T13:11:46.912" v="63" actId="20577"/>
          <ac:spMkLst>
            <pc:docMk/>
            <pc:sldMk cId="1292724780" sldId="426"/>
            <ac:spMk id="2" creationId="{D07FEA68-5791-497A-AEE0-AD22E4D52440}"/>
          </ac:spMkLst>
        </pc:spChg>
        <pc:picChg chg="add mod">
          <ac:chgData name="Radim Boháč" userId="e5098a9a-6a28-40ce-ac6e-47e9b8c9add8" providerId="ADAL" clId="{2293DC5A-95A4-4447-91E2-00D1FA091216}" dt="2022-04-11T20:12:07.680" v="114"/>
          <ac:picMkLst>
            <pc:docMk/>
            <pc:sldMk cId="1292724780" sldId="426"/>
            <ac:picMk id="3" creationId="{C854FE3B-BAE9-4302-A2DF-68FD78BAF7F2}"/>
          </ac:picMkLst>
        </pc:picChg>
        <pc:picChg chg="del">
          <ac:chgData name="Radim Boháč" userId="e5098a9a-6a28-40ce-ac6e-47e9b8c9add8" providerId="ADAL" clId="{2293DC5A-95A4-4447-91E2-00D1FA091216}" dt="2022-04-11T20:11:39.096" v="113"/>
          <ac:picMkLst>
            <pc:docMk/>
            <pc:sldMk cId="1292724780" sldId="426"/>
            <ac:picMk id="5" creationId="{A4DB38A7-48A9-407F-8CE1-B081AB425605}"/>
          </ac:picMkLst>
        </pc:picChg>
        <pc:picChg chg="del">
          <ac:chgData name="Radim Boháč" userId="e5098a9a-6a28-40ce-ac6e-47e9b8c9add8" providerId="ADAL" clId="{2293DC5A-95A4-4447-91E2-00D1FA091216}" dt="2022-04-10T13:11:48.586" v="64" actId="478"/>
          <ac:picMkLst>
            <pc:docMk/>
            <pc:sldMk cId="1292724780" sldId="426"/>
            <ac:picMk id="6" creationId="{D2E756D9-F8C8-4C03-935A-E4C11C9189F7}"/>
          </ac:picMkLst>
        </pc:picChg>
        <pc:picChg chg="add mod">
          <ac:chgData name="Radim Boháč" userId="e5098a9a-6a28-40ce-ac6e-47e9b8c9add8" providerId="ADAL" clId="{2293DC5A-95A4-4447-91E2-00D1FA091216}" dt="2022-04-10T13:14:14.210" v="75" actId="1076"/>
          <ac:picMkLst>
            <pc:docMk/>
            <pc:sldMk cId="1292724780" sldId="426"/>
            <ac:picMk id="7" creationId="{EF75009B-0F32-4E29-92EC-D412264C9C4E}"/>
          </ac:picMkLst>
        </pc:picChg>
      </pc:sldChg>
      <pc:sldChg chg="addSp delSp modSp mod modTransition modAnim">
        <pc:chgData name="Radim Boháč" userId="e5098a9a-6a28-40ce-ac6e-47e9b8c9add8" providerId="ADAL" clId="{2293DC5A-95A4-4447-91E2-00D1FA091216}" dt="2022-04-11T20:13:01.060" v="116"/>
        <pc:sldMkLst>
          <pc:docMk/>
          <pc:sldMk cId="1292724780" sldId="427"/>
        </pc:sldMkLst>
        <pc:picChg chg="add mod">
          <ac:chgData name="Radim Boháč" userId="e5098a9a-6a28-40ce-ac6e-47e9b8c9add8" providerId="ADAL" clId="{2293DC5A-95A4-4447-91E2-00D1FA091216}" dt="2022-04-11T20:13:01.060" v="116"/>
          <ac:picMkLst>
            <pc:docMk/>
            <pc:sldMk cId="1292724780" sldId="427"/>
            <ac:picMk id="3" creationId="{B41DA098-0DEE-4359-A0E8-E96AD8698BA0}"/>
          </ac:picMkLst>
        </pc:picChg>
        <pc:picChg chg="del">
          <ac:chgData name="Radim Boháč" userId="e5098a9a-6a28-40ce-ac6e-47e9b8c9add8" providerId="ADAL" clId="{2293DC5A-95A4-4447-91E2-00D1FA091216}" dt="2022-04-11T20:12:42.832" v="115"/>
          <ac:picMkLst>
            <pc:docMk/>
            <pc:sldMk cId="1292724780" sldId="427"/>
            <ac:picMk id="5" creationId="{1E09E5C3-6626-4B87-B20A-4C089F1EB51B}"/>
          </ac:picMkLst>
        </pc:picChg>
        <pc:picChg chg="add del">
          <ac:chgData name="Radim Boháč" userId="e5098a9a-6a28-40ce-ac6e-47e9b8c9add8" providerId="ADAL" clId="{2293DC5A-95A4-4447-91E2-00D1FA091216}" dt="2022-04-10T13:14:17.946" v="76" actId="478"/>
          <ac:picMkLst>
            <pc:docMk/>
            <pc:sldMk cId="1292724780" sldId="427"/>
            <ac:picMk id="6" creationId="{6E86BA15-41B5-4E6D-B5F0-F8032BFE6308}"/>
          </ac:picMkLst>
        </pc:picChg>
        <pc:picChg chg="add mod">
          <ac:chgData name="Radim Boháč" userId="e5098a9a-6a28-40ce-ac6e-47e9b8c9add8" providerId="ADAL" clId="{2293DC5A-95A4-4447-91E2-00D1FA091216}" dt="2022-04-10T13:14:42.792" v="88" actId="1035"/>
          <ac:picMkLst>
            <pc:docMk/>
            <pc:sldMk cId="1292724780" sldId="427"/>
            <ac:picMk id="7" creationId="{0993ABCA-A58D-4455-BD19-B9D5BEFEDE69}"/>
          </ac:picMkLst>
        </pc:picChg>
      </pc:sldChg>
      <pc:sldChg chg="addSp delSp modSp mod modTransition modAnim">
        <pc:chgData name="Radim Boháč" userId="e5098a9a-6a28-40ce-ac6e-47e9b8c9add8" providerId="ADAL" clId="{2293DC5A-95A4-4447-91E2-00D1FA091216}" dt="2022-04-11T20:07:03.649" v="108"/>
        <pc:sldMkLst>
          <pc:docMk/>
          <pc:sldMk cId="1183540816" sldId="430"/>
        </pc:sldMkLst>
        <pc:spChg chg="mod">
          <ac:chgData name="Radim Boháč" userId="e5098a9a-6a28-40ce-ac6e-47e9b8c9add8" providerId="ADAL" clId="{2293DC5A-95A4-4447-91E2-00D1FA091216}" dt="2022-04-10T13:09:12.602" v="39" actId="20577"/>
          <ac:spMkLst>
            <pc:docMk/>
            <pc:sldMk cId="1183540816" sldId="430"/>
            <ac:spMk id="3" creationId="{FA8CC2E3-78C7-401D-8B6F-791D7C471981}"/>
          </ac:spMkLst>
        </pc:spChg>
        <pc:picChg chg="add del mod">
          <ac:chgData name="Radim Boháč" userId="e5098a9a-6a28-40ce-ac6e-47e9b8c9add8" providerId="ADAL" clId="{2293DC5A-95A4-4447-91E2-00D1FA091216}" dt="2022-04-11T20:06:00.084" v="105"/>
          <ac:picMkLst>
            <pc:docMk/>
            <pc:sldMk cId="1183540816" sldId="430"/>
            <ac:picMk id="5" creationId="{7E715C2C-9F5A-40C0-82F3-ED452704A959}"/>
          </ac:picMkLst>
        </pc:picChg>
        <pc:picChg chg="add del mod">
          <ac:chgData name="Radim Boháč" userId="e5098a9a-6a28-40ce-ac6e-47e9b8c9add8" providerId="ADAL" clId="{2293DC5A-95A4-4447-91E2-00D1FA091216}" dt="2022-04-11T20:06:34.112" v="107"/>
          <ac:picMkLst>
            <pc:docMk/>
            <pc:sldMk cId="1183540816" sldId="430"/>
            <ac:picMk id="6" creationId="{763ACE3C-A318-49C7-A69A-BBD4E7C5F7B2}"/>
          </ac:picMkLst>
        </pc:picChg>
        <pc:picChg chg="del">
          <ac:chgData name="Radim Boháč" userId="e5098a9a-6a28-40ce-ac6e-47e9b8c9add8" providerId="ADAL" clId="{2293DC5A-95A4-4447-91E2-00D1FA091216}" dt="2022-04-11T20:05:28.439" v="103"/>
          <ac:picMkLst>
            <pc:docMk/>
            <pc:sldMk cId="1183540816" sldId="430"/>
            <ac:picMk id="7" creationId="{D5643C52-A7DF-4358-94FB-4E3348D58AC6}"/>
          </ac:picMkLst>
        </pc:picChg>
        <pc:picChg chg="add mod">
          <ac:chgData name="Radim Boháč" userId="e5098a9a-6a28-40ce-ac6e-47e9b8c9add8" providerId="ADAL" clId="{2293DC5A-95A4-4447-91E2-00D1FA091216}" dt="2022-04-11T20:07:03.649" v="108"/>
          <ac:picMkLst>
            <pc:docMk/>
            <pc:sldMk cId="1183540816" sldId="430"/>
            <ac:picMk id="8" creationId="{1BCC0BD9-E269-4509-AB6C-583A2505BDF3}"/>
          </ac:picMkLst>
        </pc:picChg>
      </pc:sldChg>
      <pc:sldChg chg="addSp delSp modSp modTransition modAnim">
        <pc:chgData name="Radim Boháč" userId="e5098a9a-6a28-40ce-ac6e-47e9b8c9add8" providerId="ADAL" clId="{2293DC5A-95A4-4447-91E2-00D1FA091216}" dt="2022-04-10T14:00:00.087" v="102"/>
        <pc:sldMkLst>
          <pc:docMk/>
          <pc:sldMk cId="3859192450" sldId="436"/>
        </pc:sldMkLst>
        <pc:picChg chg="del">
          <ac:chgData name="Radim Boháč" userId="e5098a9a-6a28-40ce-ac6e-47e9b8c9add8" providerId="ADAL" clId="{2293DC5A-95A4-4447-91E2-00D1FA091216}" dt="2022-04-10T13:54:40.701" v="92"/>
          <ac:picMkLst>
            <pc:docMk/>
            <pc:sldMk cId="3859192450" sldId="436"/>
            <ac:picMk id="5" creationId="{AE4E1253-8EB9-43BB-94EE-63BC9F9B1142}"/>
          </ac:picMkLst>
        </pc:picChg>
        <pc:picChg chg="add mod">
          <ac:chgData name="Radim Boháč" userId="e5098a9a-6a28-40ce-ac6e-47e9b8c9add8" providerId="ADAL" clId="{2293DC5A-95A4-4447-91E2-00D1FA091216}" dt="2022-04-10T14:00:00.087" v="102"/>
          <ac:picMkLst>
            <pc:docMk/>
            <pc:sldMk cId="3859192450" sldId="436"/>
            <ac:picMk id="6" creationId="{519BEA70-77D5-471F-952D-790CF24D3746}"/>
          </ac:picMkLst>
        </pc:picChg>
      </pc:sldChg>
      <pc:sldChg chg="addSp delSp modSp mod modTransition modAnim">
        <pc:chgData name="Radim Boháč" userId="e5098a9a-6a28-40ce-ac6e-47e9b8c9add8" providerId="ADAL" clId="{2293DC5A-95A4-4447-91E2-00D1FA091216}" dt="2022-04-11T20:11:28.904" v="112"/>
        <pc:sldMkLst>
          <pc:docMk/>
          <pc:sldMk cId="4123535507" sldId="437"/>
        </pc:sldMkLst>
        <pc:spChg chg="mod">
          <ac:chgData name="Radim Boháč" userId="e5098a9a-6a28-40ce-ac6e-47e9b8c9add8" providerId="ADAL" clId="{2293DC5A-95A4-4447-91E2-00D1FA091216}" dt="2022-04-10T13:10:56.181" v="50" actId="20577"/>
          <ac:spMkLst>
            <pc:docMk/>
            <pc:sldMk cId="4123535507" sldId="437"/>
            <ac:spMk id="2" creationId="{D07FEA68-5791-497A-AEE0-AD22E4D52440}"/>
          </ac:spMkLst>
        </pc:spChg>
        <pc:picChg chg="add mod">
          <ac:chgData name="Radim Boháč" userId="e5098a9a-6a28-40ce-ac6e-47e9b8c9add8" providerId="ADAL" clId="{2293DC5A-95A4-4447-91E2-00D1FA091216}" dt="2022-04-11T20:11:28.904" v="112"/>
          <ac:picMkLst>
            <pc:docMk/>
            <pc:sldMk cId="4123535507" sldId="437"/>
            <ac:picMk id="3" creationId="{5C983D97-9FA0-463F-90DF-8F0E1BF56AE2}"/>
          </ac:picMkLst>
        </pc:picChg>
        <pc:picChg chg="del">
          <ac:chgData name="Radim Boháč" userId="e5098a9a-6a28-40ce-ac6e-47e9b8c9add8" providerId="ADAL" clId="{2293DC5A-95A4-4447-91E2-00D1FA091216}" dt="2022-04-11T20:11:13.142" v="111"/>
          <ac:picMkLst>
            <pc:docMk/>
            <pc:sldMk cId="4123535507" sldId="437"/>
            <ac:picMk id="5" creationId="{1A994A02-4D7A-403E-8BFD-16D865E17345}"/>
          </ac:picMkLst>
        </pc:picChg>
        <pc:picChg chg="del">
          <ac:chgData name="Radim Boháč" userId="e5098a9a-6a28-40ce-ac6e-47e9b8c9add8" providerId="ADAL" clId="{2293DC5A-95A4-4447-91E2-00D1FA091216}" dt="2022-04-10T13:10:58.441" v="51" actId="478"/>
          <ac:picMkLst>
            <pc:docMk/>
            <pc:sldMk cId="4123535507" sldId="437"/>
            <ac:picMk id="6" creationId="{0246B5B7-CEC9-4FC8-81A1-7744D9C29374}"/>
          </ac:picMkLst>
        </pc:picChg>
        <pc:picChg chg="add mod">
          <ac:chgData name="Radim Boháč" userId="e5098a9a-6a28-40ce-ac6e-47e9b8c9add8" providerId="ADAL" clId="{2293DC5A-95A4-4447-91E2-00D1FA091216}" dt="2022-04-10T13:11:33.335" v="59" actId="1076"/>
          <ac:picMkLst>
            <pc:docMk/>
            <pc:sldMk cId="4123535507" sldId="437"/>
            <ac:picMk id="7" creationId="{90FE4711-79BE-4B99-A5C1-9DA7DC0DF581}"/>
          </ac:picMkLst>
        </pc:picChg>
      </pc:sldChg>
      <pc:sldChg chg="addSp delSp modSp add mod modTransition setBg modAnim">
        <pc:chgData name="Radim Boháč" userId="e5098a9a-6a28-40ce-ac6e-47e9b8c9add8" providerId="ADAL" clId="{2293DC5A-95A4-4447-91E2-00D1FA091216}" dt="2022-04-10T13:59:29.047" v="101"/>
        <pc:sldMkLst>
          <pc:docMk/>
          <pc:sldMk cId="1990195016" sldId="438"/>
        </pc:sldMkLst>
        <pc:spChg chg="mod">
          <ac:chgData name="Radim Boháč" userId="e5098a9a-6a28-40ce-ac6e-47e9b8c9add8" providerId="ADAL" clId="{2293DC5A-95A4-4447-91E2-00D1FA091216}" dt="2022-04-10T12:59:25.453" v="35" actId="20577"/>
          <ac:spMkLst>
            <pc:docMk/>
            <pc:sldMk cId="1990195016" sldId="438"/>
            <ac:spMk id="3" creationId="{FA8CC2E3-78C7-401D-8B6F-791D7C471981}"/>
          </ac:spMkLst>
        </pc:spChg>
        <pc:picChg chg="del">
          <ac:chgData name="Radim Boháč" userId="e5098a9a-6a28-40ce-ac6e-47e9b8c9add8" providerId="ADAL" clId="{2293DC5A-95A4-4447-91E2-00D1FA091216}" dt="2022-04-10T13:49:00.185" v="89"/>
          <ac:picMkLst>
            <pc:docMk/>
            <pc:sldMk cId="1990195016" sldId="438"/>
            <ac:picMk id="5" creationId="{AE4E1253-8EB9-43BB-94EE-63BC9F9B1142}"/>
          </ac:picMkLst>
        </pc:picChg>
        <pc:picChg chg="add del mod">
          <ac:chgData name="Radim Boháč" userId="e5098a9a-6a28-40ce-ac6e-47e9b8c9add8" providerId="ADAL" clId="{2293DC5A-95A4-4447-91E2-00D1FA091216}" dt="2022-04-10T13:54:37.772" v="91"/>
          <ac:picMkLst>
            <pc:docMk/>
            <pc:sldMk cId="1990195016" sldId="438"/>
            <ac:picMk id="6" creationId="{6450A44F-0B83-4FCB-8AAB-AC9D22D24CFD}"/>
          </ac:picMkLst>
        </pc:picChg>
        <pc:picChg chg="add del mod">
          <ac:chgData name="Radim Boháč" userId="e5098a9a-6a28-40ce-ac6e-47e9b8c9add8" providerId="ADAL" clId="{2293DC5A-95A4-4447-91E2-00D1FA091216}" dt="2022-04-10T13:59:15.486" v="100"/>
          <ac:picMkLst>
            <pc:docMk/>
            <pc:sldMk cId="1990195016" sldId="438"/>
            <ac:picMk id="7" creationId="{8F59770B-9AF2-4DF2-942E-3A09F15F5D94}"/>
          </ac:picMkLst>
        </pc:picChg>
        <pc:picChg chg="add mod">
          <ac:chgData name="Radim Boháč" userId="e5098a9a-6a28-40ce-ac6e-47e9b8c9add8" providerId="ADAL" clId="{2293DC5A-95A4-4447-91E2-00D1FA091216}" dt="2022-04-10T13:59:29.047" v="101"/>
          <ac:picMkLst>
            <pc:docMk/>
            <pc:sldMk cId="1990195016" sldId="438"/>
            <ac:picMk id="8" creationId="{BE7133C0-58A7-44A9-87B3-3C28ED728377}"/>
          </ac:picMkLst>
        </pc:picChg>
      </pc:sldChg>
    </pc:docChg>
  </pc:docChgLst>
  <pc:docChgLst>
    <pc:chgData name="Radim Boháč" userId="e5098a9a-6a28-40ce-ac6e-47e9b8c9add8" providerId="ADAL" clId="{FFDE9B06-C0DE-4CC3-89DF-61D902E47F07}"/>
    <pc:docChg chg="custSel modSld">
      <pc:chgData name="Radim Boháč" userId="e5098a9a-6a28-40ce-ac6e-47e9b8c9add8" providerId="ADAL" clId="{FFDE9B06-C0DE-4CC3-89DF-61D902E47F07}" dt="2024-11-10T09:37:24.001" v="48"/>
      <pc:docMkLst>
        <pc:docMk/>
      </pc:docMkLst>
      <pc:sldChg chg="addSp delSp modSp mod modTransition modAnim">
        <pc:chgData name="Radim Boháč" userId="e5098a9a-6a28-40ce-ac6e-47e9b8c9add8" providerId="ADAL" clId="{FFDE9B06-C0DE-4CC3-89DF-61D902E47F07}" dt="2024-11-10T09:29:06.482" v="24"/>
        <pc:sldMkLst>
          <pc:docMk/>
          <pc:sldMk cId="4238020763" sldId="367"/>
        </pc:sldMkLst>
        <pc:picChg chg="add del mod ord">
          <ac:chgData name="Radim Boháč" userId="e5098a9a-6a28-40ce-ac6e-47e9b8c9add8" providerId="ADAL" clId="{FFDE9B06-C0DE-4CC3-89DF-61D902E47F07}" dt="2024-11-10T09:29:06.482" v="24"/>
          <ac:picMkLst>
            <pc:docMk/>
            <pc:sldMk cId="4238020763" sldId="367"/>
            <ac:picMk id="4" creationId="{5C769C04-F9AD-FE85-9514-116677F3F5C7}"/>
          </ac:picMkLst>
        </pc:picChg>
        <pc:picChg chg="add mod">
          <ac:chgData name="Radim Boháč" userId="e5098a9a-6a28-40ce-ac6e-47e9b8c9add8" providerId="ADAL" clId="{FFDE9B06-C0DE-4CC3-89DF-61D902E47F07}" dt="2024-11-10T09:29:06.482" v="24"/>
          <ac:picMkLst>
            <pc:docMk/>
            <pc:sldMk cId="4238020763" sldId="367"/>
            <ac:picMk id="5" creationId="{F0E63FED-E585-6107-7E4D-CB6E70F0F6AD}"/>
          </ac:picMkLst>
        </pc:picChg>
        <pc:picChg chg="del">
          <ac:chgData name="Radim Boháč" userId="e5098a9a-6a28-40ce-ac6e-47e9b8c9add8" providerId="ADAL" clId="{FFDE9B06-C0DE-4CC3-89DF-61D902E47F07}" dt="2024-11-10T09:28:42.766" v="23"/>
          <ac:picMkLst>
            <pc:docMk/>
            <pc:sldMk cId="4238020763" sldId="367"/>
            <ac:picMk id="9" creationId="{210BA072-D568-CC8F-C493-8C4A6884B250}"/>
          </ac:picMkLst>
        </pc:picChg>
      </pc:sldChg>
      <pc:sldChg chg="addSp delSp modSp mod modTransition modAnim">
        <pc:chgData name="Radim Boháč" userId="e5098a9a-6a28-40ce-ac6e-47e9b8c9add8" providerId="ADAL" clId="{FFDE9B06-C0DE-4CC3-89DF-61D902E47F07}" dt="2024-11-10T09:34:35.224" v="30"/>
        <pc:sldMkLst>
          <pc:docMk/>
          <pc:sldMk cId="1292724780" sldId="419"/>
        </pc:sldMkLst>
        <pc:picChg chg="add del mod ord">
          <ac:chgData name="Radim Boháč" userId="e5098a9a-6a28-40ce-ac6e-47e9b8c9add8" providerId="ADAL" clId="{FFDE9B06-C0DE-4CC3-89DF-61D902E47F07}" dt="2024-11-10T09:34:35.224" v="30"/>
          <ac:picMkLst>
            <pc:docMk/>
            <pc:sldMk cId="1292724780" sldId="419"/>
            <ac:picMk id="9" creationId="{D287A9CF-836D-E552-68FB-F544B830E8B9}"/>
          </ac:picMkLst>
        </pc:picChg>
        <pc:picChg chg="add mod">
          <ac:chgData name="Radim Boháč" userId="e5098a9a-6a28-40ce-ac6e-47e9b8c9add8" providerId="ADAL" clId="{FFDE9B06-C0DE-4CC3-89DF-61D902E47F07}" dt="2024-11-10T09:34:35.224" v="30"/>
          <ac:picMkLst>
            <pc:docMk/>
            <pc:sldMk cId="1292724780" sldId="419"/>
            <ac:picMk id="10" creationId="{0225D177-E743-417F-2BC0-6CDEF0A2E048}"/>
          </ac:picMkLst>
        </pc:picChg>
        <pc:picChg chg="del">
          <ac:chgData name="Radim Boháč" userId="e5098a9a-6a28-40ce-ac6e-47e9b8c9add8" providerId="ADAL" clId="{FFDE9B06-C0DE-4CC3-89DF-61D902E47F07}" dt="2024-11-10T09:30:17.168" v="29"/>
          <ac:picMkLst>
            <pc:docMk/>
            <pc:sldMk cId="1292724780" sldId="419"/>
            <ac:picMk id="14" creationId="{ABFB7104-D5FD-0C52-B180-D5B7FE618CCC}"/>
          </ac:picMkLst>
        </pc:picChg>
      </pc:sldChg>
      <pc:sldChg chg="addSp delSp modSp mod modTransition modAnim">
        <pc:chgData name="Radim Boháč" userId="e5098a9a-6a28-40ce-ac6e-47e9b8c9add8" providerId="ADAL" clId="{FFDE9B06-C0DE-4CC3-89DF-61D902E47F07}" dt="2024-11-10T09:35:46.022" v="36"/>
        <pc:sldMkLst>
          <pc:docMk/>
          <pc:sldMk cId="1292724780" sldId="424"/>
        </pc:sldMkLst>
        <pc:picChg chg="add mod">
          <ac:chgData name="Radim Boháč" userId="e5098a9a-6a28-40ce-ac6e-47e9b8c9add8" providerId="ADAL" clId="{FFDE9B06-C0DE-4CC3-89DF-61D902E47F07}" dt="2024-11-10T09:05:20.511" v="2" actId="1076"/>
          <ac:picMkLst>
            <pc:docMk/>
            <pc:sldMk cId="1292724780" sldId="424"/>
            <ac:picMk id="5" creationId="{5C9EB63D-76FA-9173-38DB-7EFC78130212}"/>
          </ac:picMkLst>
        </pc:picChg>
        <pc:picChg chg="add del mod ord">
          <ac:chgData name="Radim Boháč" userId="e5098a9a-6a28-40ce-ac6e-47e9b8c9add8" providerId="ADAL" clId="{FFDE9B06-C0DE-4CC3-89DF-61D902E47F07}" dt="2024-11-10T09:35:46.022" v="36"/>
          <ac:picMkLst>
            <pc:docMk/>
            <pc:sldMk cId="1292724780" sldId="424"/>
            <ac:picMk id="11" creationId="{49E57174-D094-BDFF-AEBC-7D9F1F14A1A0}"/>
          </ac:picMkLst>
        </pc:picChg>
        <pc:picChg chg="add mod">
          <ac:chgData name="Radim Boháč" userId="e5098a9a-6a28-40ce-ac6e-47e9b8c9add8" providerId="ADAL" clId="{FFDE9B06-C0DE-4CC3-89DF-61D902E47F07}" dt="2024-11-10T09:35:46.022" v="36"/>
          <ac:picMkLst>
            <pc:docMk/>
            <pc:sldMk cId="1292724780" sldId="424"/>
            <ac:picMk id="12" creationId="{9877F6EC-142D-BFCF-C93A-79BCCEF8E133}"/>
          </ac:picMkLst>
        </pc:picChg>
        <pc:picChg chg="del">
          <ac:chgData name="Radim Boháč" userId="e5098a9a-6a28-40ce-ac6e-47e9b8c9add8" providerId="ADAL" clId="{FFDE9B06-C0DE-4CC3-89DF-61D902E47F07}" dt="2024-11-10T09:35:29.332" v="35"/>
          <ac:picMkLst>
            <pc:docMk/>
            <pc:sldMk cId="1292724780" sldId="424"/>
            <ac:picMk id="14" creationId="{8322A70F-B5C0-FB9E-3346-D50E51FBD3D8}"/>
          </ac:picMkLst>
        </pc:picChg>
      </pc:sldChg>
      <pc:sldChg chg="addSp delSp modSp mod modTransition modAnim">
        <pc:chgData name="Radim Boháč" userId="e5098a9a-6a28-40ce-ac6e-47e9b8c9add8" providerId="ADAL" clId="{FFDE9B06-C0DE-4CC3-89DF-61D902E47F07}" dt="2024-11-10T09:36:36.125" v="42"/>
        <pc:sldMkLst>
          <pc:docMk/>
          <pc:sldMk cId="1292724780" sldId="426"/>
        </pc:sldMkLst>
        <pc:spChg chg="mod">
          <ac:chgData name="Radim Boháč" userId="e5098a9a-6a28-40ce-ac6e-47e9b8c9add8" providerId="ADAL" clId="{FFDE9B06-C0DE-4CC3-89DF-61D902E47F07}" dt="2024-11-10T09:08:16.299" v="11" actId="20577"/>
          <ac:spMkLst>
            <pc:docMk/>
            <pc:sldMk cId="1292724780" sldId="426"/>
            <ac:spMk id="2" creationId="{D07FEA68-5791-497A-AEE0-AD22E4D52440}"/>
          </ac:spMkLst>
        </pc:spChg>
        <pc:picChg chg="del">
          <ac:chgData name="Radim Boháč" userId="e5098a9a-6a28-40ce-ac6e-47e9b8c9add8" providerId="ADAL" clId="{FFDE9B06-C0DE-4CC3-89DF-61D902E47F07}" dt="2024-11-10T09:07:52.254" v="9" actId="478"/>
          <ac:picMkLst>
            <pc:docMk/>
            <pc:sldMk cId="1292724780" sldId="426"/>
            <ac:picMk id="5" creationId="{1B563126-39F5-1900-B5E0-9DED6CF83EEA}"/>
          </ac:picMkLst>
        </pc:picChg>
        <pc:picChg chg="add">
          <ac:chgData name="Radim Boháč" userId="e5098a9a-6a28-40ce-ac6e-47e9b8c9add8" providerId="ADAL" clId="{FFDE9B06-C0DE-4CC3-89DF-61D902E47F07}" dt="2024-11-10T09:08:18.073" v="12" actId="22"/>
          <ac:picMkLst>
            <pc:docMk/>
            <pc:sldMk cId="1292724780" sldId="426"/>
            <ac:picMk id="6" creationId="{BA934F1C-54DD-E50A-E7C7-207426BE9853}"/>
          </ac:picMkLst>
        </pc:picChg>
        <pc:picChg chg="add del mod ord">
          <ac:chgData name="Radim Boháč" userId="e5098a9a-6a28-40ce-ac6e-47e9b8c9add8" providerId="ADAL" clId="{FFDE9B06-C0DE-4CC3-89DF-61D902E47F07}" dt="2024-11-10T09:36:36.125" v="42"/>
          <ac:picMkLst>
            <pc:docMk/>
            <pc:sldMk cId="1292724780" sldId="426"/>
            <ac:picMk id="12" creationId="{C2C324A6-D375-53D3-C01D-AE090127A773}"/>
          </ac:picMkLst>
        </pc:picChg>
        <pc:picChg chg="add mod">
          <ac:chgData name="Radim Boháč" userId="e5098a9a-6a28-40ce-ac6e-47e9b8c9add8" providerId="ADAL" clId="{FFDE9B06-C0DE-4CC3-89DF-61D902E47F07}" dt="2024-11-10T09:36:36.125" v="42"/>
          <ac:picMkLst>
            <pc:docMk/>
            <pc:sldMk cId="1292724780" sldId="426"/>
            <ac:picMk id="13" creationId="{D62900F2-60D9-A0F0-0D4D-44A362225ED5}"/>
          </ac:picMkLst>
        </pc:picChg>
        <pc:picChg chg="del">
          <ac:chgData name="Radim Boháč" userId="e5098a9a-6a28-40ce-ac6e-47e9b8c9add8" providerId="ADAL" clId="{FFDE9B06-C0DE-4CC3-89DF-61D902E47F07}" dt="2024-11-10T09:36:09.534" v="41"/>
          <ac:picMkLst>
            <pc:docMk/>
            <pc:sldMk cId="1292724780" sldId="426"/>
            <ac:picMk id="14" creationId="{E1075FA5-589F-FEDF-48BC-1A293788AECA}"/>
          </ac:picMkLst>
        </pc:picChg>
      </pc:sldChg>
      <pc:sldChg chg="addSp delSp modSp mod modTransition modAnim">
        <pc:chgData name="Radim Boháč" userId="e5098a9a-6a28-40ce-ac6e-47e9b8c9add8" providerId="ADAL" clId="{FFDE9B06-C0DE-4CC3-89DF-61D902E47F07}" dt="2024-11-10T09:37:24.001" v="48"/>
        <pc:sldMkLst>
          <pc:docMk/>
          <pc:sldMk cId="1292724780" sldId="427"/>
        </pc:sldMkLst>
        <pc:spChg chg="mod">
          <ac:chgData name="Radim Boháč" userId="e5098a9a-6a28-40ce-ac6e-47e9b8c9add8" providerId="ADAL" clId="{FFDE9B06-C0DE-4CC3-89DF-61D902E47F07}" dt="2024-11-10T09:10:18.671" v="17" actId="20577"/>
          <ac:spMkLst>
            <pc:docMk/>
            <pc:sldMk cId="1292724780" sldId="427"/>
            <ac:spMk id="2" creationId="{D07FEA68-5791-497A-AEE0-AD22E4D52440}"/>
          </ac:spMkLst>
        </pc:spChg>
        <pc:picChg chg="del mod">
          <ac:chgData name="Radim Boháč" userId="e5098a9a-6a28-40ce-ac6e-47e9b8c9add8" providerId="ADAL" clId="{FFDE9B06-C0DE-4CC3-89DF-61D902E47F07}" dt="2024-11-10T09:12:26.894" v="19" actId="478"/>
          <ac:picMkLst>
            <pc:docMk/>
            <pc:sldMk cId="1292724780" sldId="427"/>
            <ac:picMk id="5" creationId="{FD058842-B639-9B5A-679C-1761A5862400}"/>
          </ac:picMkLst>
        </pc:picChg>
        <pc:picChg chg="add mod">
          <ac:chgData name="Radim Boháč" userId="e5098a9a-6a28-40ce-ac6e-47e9b8c9add8" providerId="ADAL" clId="{FFDE9B06-C0DE-4CC3-89DF-61D902E47F07}" dt="2024-11-10T09:12:31.905" v="21" actId="1076"/>
          <ac:picMkLst>
            <pc:docMk/>
            <pc:sldMk cId="1292724780" sldId="427"/>
            <ac:picMk id="6" creationId="{6B7C8FF3-F59F-5F8D-3C62-134D8441C4E1}"/>
          </ac:picMkLst>
        </pc:picChg>
        <pc:picChg chg="add del mod ord">
          <ac:chgData name="Radim Boháč" userId="e5098a9a-6a28-40ce-ac6e-47e9b8c9add8" providerId="ADAL" clId="{FFDE9B06-C0DE-4CC3-89DF-61D902E47F07}" dt="2024-11-10T09:37:24.001" v="48"/>
          <ac:picMkLst>
            <pc:docMk/>
            <pc:sldMk cId="1292724780" sldId="427"/>
            <ac:picMk id="12" creationId="{9B8CDF73-0B5F-5078-9D02-6E3942504961}"/>
          </ac:picMkLst>
        </pc:picChg>
        <pc:picChg chg="add mod">
          <ac:chgData name="Radim Boháč" userId="e5098a9a-6a28-40ce-ac6e-47e9b8c9add8" providerId="ADAL" clId="{FFDE9B06-C0DE-4CC3-89DF-61D902E47F07}" dt="2024-11-10T09:37:24.001" v="48"/>
          <ac:picMkLst>
            <pc:docMk/>
            <pc:sldMk cId="1292724780" sldId="427"/>
            <ac:picMk id="13" creationId="{3D2EAABD-117A-FAE6-3986-A678B56744CB}"/>
          </ac:picMkLst>
        </pc:picChg>
        <pc:picChg chg="del">
          <ac:chgData name="Radim Boháč" userId="e5098a9a-6a28-40ce-ac6e-47e9b8c9add8" providerId="ADAL" clId="{FFDE9B06-C0DE-4CC3-89DF-61D902E47F07}" dt="2024-11-10T09:37:00.824" v="47"/>
          <ac:picMkLst>
            <pc:docMk/>
            <pc:sldMk cId="1292724780" sldId="427"/>
            <ac:picMk id="14" creationId="{21E52571-A911-9B1D-8770-A127522B6C9C}"/>
          </ac:picMkLst>
        </pc:picChg>
      </pc:sldChg>
      <pc:sldChg chg="addSp delSp modSp mod modTransition modAnim">
        <pc:chgData name="Radim Boháč" userId="e5098a9a-6a28-40ce-ac6e-47e9b8c9add8" providerId="ADAL" clId="{FFDE9B06-C0DE-4CC3-89DF-61D902E47F07}" dt="2024-11-10T09:35:24.907" v="33"/>
        <pc:sldMkLst>
          <pc:docMk/>
          <pc:sldMk cId="1183540816" sldId="430"/>
        </pc:sldMkLst>
        <pc:picChg chg="add del mod ord">
          <ac:chgData name="Radim Boháč" userId="e5098a9a-6a28-40ce-ac6e-47e9b8c9add8" providerId="ADAL" clId="{FFDE9B06-C0DE-4CC3-89DF-61D902E47F07}" dt="2024-11-10T09:35:24.907" v="33"/>
          <ac:picMkLst>
            <pc:docMk/>
            <pc:sldMk cId="1183540816" sldId="430"/>
            <ac:picMk id="7" creationId="{CC2160A9-0462-0070-C133-8D8D155E3AFB}"/>
          </ac:picMkLst>
        </pc:picChg>
        <pc:picChg chg="add mod">
          <ac:chgData name="Radim Boháč" userId="e5098a9a-6a28-40ce-ac6e-47e9b8c9add8" providerId="ADAL" clId="{FFDE9B06-C0DE-4CC3-89DF-61D902E47F07}" dt="2024-11-10T09:35:24.907" v="33"/>
          <ac:picMkLst>
            <pc:docMk/>
            <pc:sldMk cId="1183540816" sldId="430"/>
            <ac:picMk id="8" creationId="{C15C8313-FDDB-AC6C-9A10-0B54EFCFDCEB}"/>
          </ac:picMkLst>
        </pc:picChg>
        <pc:picChg chg="del">
          <ac:chgData name="Radim Boháč" userId="e5098a9a-6a28-40ce-ac6e-47e9b8c9add8" providerId="ADAL" clId="{FFDE9B06-C0DE-4CC3-89DF-61D902E47F07}" dt="2024-11-10T09:34:52.145" v="32"/>
          <ac:picMkLst>
            <pc:docMk/>
            <pc:sldMk cId="1183540816" sldId="430"/>
            <ac:picMk id="12" creationId="{1E5D1719-7AD3-B54B-B606-E744ACB2848F}"/>
          </ac:picMkLst>
        </pc:picChg>
      </pc:sldChg>
      <pc:sldChg chg="addSp delSp modSp mod modTransition modAnim">
        <pc:chgData name="Radim Boháč" userId="e5098a9a-6a28-40ce-ac6e-47e9b8c9add8" providerId="ADAL" clId="{FFDE9B06-C0DE-4CC3-89DF-61D902E47F07}" dt="2024-11-10T09:30:01.911" v="27"/>
        <pc:sldMkLst>
          <pc:docMk/>
          <pc:sldMk cId="3859192450" sldId="436"/>
        </pc:sldMkLst>
        <pc:picChg chg="add del mod ord">
          <ac:chgData name="Radim Boháč" userId="e5098a9a-6a28-40ce-ac6e-47e9b8c9add8" providerId="ADAL" clId="{FFDE9B06-C0DE-4CC3-89DF-61D902E47F07}" dt="2024-11-10T09:30:01.911" v="27"/>
          <ac:picMkLst>
            <pc:docMk/>
            <pc:sldMk cId="3859192450" sldId="436"/>
            <ac:picMk id="9" creationId="{ABF2D9B6-BAB1-FEC2-6569-82E308DC73F4}"/>
          </ac:picMkLst>
        </pc:picChg>
        <pc:picChg chg="add mod">
          <ac:chgData name="Radim Boháč" userId="e5098a9a-6a28-40ce-ac6e-47e9b8c9add8" providerId="ADAL" clId="{FFDE9B06-C0DE-4CC3-89DF-61D902E47F07}" dt="2024-11-10T09:30:01.911" v="27"/>
          <ac:picMkLst>
            <pc:docMk/>
            <pc:sldMk cId="3859192450" sldId="436"/>
            <ac:picMk id="10" creationId="{ACF23EBA-B63A-FBC2-894F-DF2BE7D6B2F0}"/>
          </ac:picMkLst>
        </pc:picChg>
        <pc:picChg chg="del">
          <ac:chgData name="Radim Boháč" userId="e5098a9a-6a28-40ce-ac6e-47e9b8c9add8" providerId="ADAL" clId="{FFDE9B06-C0DE-4CC3-89DF-61D902E47F07}" dt="2024-11-10T09:29:45.633" v="26"/>
          <ac:picMkLst>
            <pc:docMk/>
            <pc:sldMk cId="3859192450" sldId="436"/>
            <ac:picMk id="16" creationId="{FE9701CC-6CDF-DFBC-1BF0-087216BC3082}"/>
          </ac:picMkLst>
        </pc:picChg>
      </pc:sldChg>
      <pc:sldChg chg="addSp delSp modSp mod modTransition modAnim">
        <pc:chgData name="Radim Boháč" userId="e5098a9a-6a28-40ce-ac6e-47e9b8c9add8" providerId="ADAL" clId="{FFDE9B06-C0DE-4CC3-89DF-61D902E47F07}" dt="2024-11-10T09:36:03.996" v="39"/>
        <pc:sldMkLst>
          <pc:docMk/>
          <pc:sldMk cId="4123535507" sldId="437"/>
        </pc:sldMkLst>
        <pc:spChg chg="mod">
          <ac:chgData name="Radim Boháč" userId="e5098a9a-6a28-40ce-ac6e-47e9b8c9add8" providerId="ADAL" clId="{FFDE9B06-C0DE-4CC3-89DF-61D902E47F07}" dt="2024-11-10T09:06:58.433" v="6" actId="20577"/>
          <ac:spMkLst>
            <pc:docMk/>
            <pc:sldMk cId="4123535507" sldId="437"/>
            <ac:spMk id="2" creationId="{D07FEA68-5791-497A-AEE0-AD22E4D52440}"/>
          </ac:spMkLst>
        </pc:spChg>
        <pc:picChg chg="del">
          <ac:chgData name="Radim Boháč" userId="e5098a9a-6a28-40ce-ac6e-47e9b8c9add8" providerId="ADAL" clId="{FFDE9B06-C0DE-4CC3-89DF-61D902E47F07}" dt="2024-11-10T09:06:54.913" v="3" actId="478"/>
          <ac:picMkLst>
            <pc:docMk/>
            <pc:sldMk cId="4123535507" sldId="437"/>
            <ac:picMk id="5" creationId="{B2FC917E-3306-7A7D-9CCB-F10CB9226735}"/>
          </ac:picMkLst>
        </pc:picChg>
        <pc:picChg chg="add del">
          <ac:chgData name="Radim Boháč" userId="e5098a9a-6a28-40ce-ac6e-47e9b8c9add8" providerId="ADAL" clId="{FFDE9B06-C0DE-4CC3-89DF-61D902E47F07}" dt="2024-11-10T09:07:22.042" v="7" actId="478"/>
          <ac:picMkLst>
            <pc:docMk/>
            <pc:sldMk cId="4123535507" sldId="437"/>
            <ac:picMk id="6" creationId="{63485AE0-F207-1313-94B2-CF28C38B6218}"/>
          </ac:picMkLst>
        </pc:picChg>
        <pc:picChg chg="add">
          <ac:chgData name="Radim Boháč" userId="e5098a9a-6a28-40ce-ac6e-47e9b8c9add8" providerId="ADAL" clId="{FFDE9B06-C0DE-4CC3-89DF-61D902E47F07}" dt="2024-11-10T09:07:22.866" v="8" actId="22"/>
          <ac:picMkLst>
            <pc:docMk/>
            <pc:sldMk cId="4123535507" sldId="437"/>
            <ac:picMk id="8" creationId="{A8640BF7-0125-6082-0031-AD8B6212F4E9}"/>
          </ac:picMkLst>
        </pc:picChg>
        <pc:picChg chg="del">
          <ac:chgData name="Radim Boháč" userId="e5098a9a-6a28-40ce-ac6e-47e9b8c9add8" providerId="ADAL" clId="{FFDE9B06-C0DE-4CC3-89DF-61D902E47F07}" dt="2024-11-10T09:35:49.157" v="38"/>
          <ac:picMkLst>
            <pc:docMk/>
            <pc:sldMk cId="4123535507" sldId="437"/>
            <ac:picMk id="14" creationId="{3A3ABFCE-8BDB-D0C8-BD58-C2E8EA11986F}"/>
          </ac:picMkLst>
        </pc:picChg>
        <pc:picChg chg="add del mod ord">
          <ac:chgData name="Radim Boháč" userId="e5098a9a-6a28-40ce-ac6e-47e9b8c9add8" providerId="ADAL" clId="{FFDE9B06-C0DE-4CC3-89DF-61D902E47F07}" dt="2024-11-10T09:36:03.996" v="39"/>
          <ac:picMkLst>
            <pc:docMk/>
            <pc:sldMk cId="4123535507" sldId="437"/>
            <ac:picMk id="15" creationId="{5D92F79B-DA9A-2828-E6A4-54D6C7857757}"/>
          </ac:picMkLst>
        </pc:picChg>
        <pc:picChg chg="add mod">
          <ac:chgData name="Radim Boháč" userId="e5098a9a-6a28-40ce-ac6e-47e9b8c9add8" providerId="ADAL" clId="{FFDE9B06-C0DE-4CC3-89DF-61D902E47F07}" dt="2024-11-10T09:36:03.996" v="39"/>
          <ac:picMkLst>
            <pc:docMk/>
            <pc:sldMk cId="4123535507" sldId="437"/>
            <ac:picMk id="16" creationId="{AD861DA3-9E57-3E0F-F7C4-B3B2608A5C98}"/>
          </ac:picMkLst>
        </pc:picChg>
      </pc:sldChg>
      <pc:sldChg chg="addSp delSp modSp mod modTransition modAnim">
        <pc:chgData name="Radim Boháč" userId="e5098a9a-6a28-40ce-ac6e-47e9b8c9add8" providerId="ADAL" clId="{FFDE9B06-C0DE-4CC3-89DF-61D902E47F07}" dt="2024-11-10T09:36:58.052" v="45"/>
        <pc:sldMkLst>
          <pc:docMk/>
          <pc:sldMk cId="333684662" sldId="440"/>
        </pc:sldMkLst>
        <pc:picChg chg="add mod">
          <ac:chgData name="Radim Boháč" userId="e5098a9a-6a28-40ce-ac6e-47e9b8c9add8" providerId="ADAL" clId="{FFDE9B06-C0DE-4CC3-89DF-61D902E47F07}" dt="2024-11-10T09:09:33.858" v="15" actId="1076"/>
          <ac:picMkLst>
            <pc:docMk/>
            <pc:sldMk cId="333684662" sldId="440"/>
            <ac:picMk id="5" creationId="{A8B5481A-AD00-2071-674C-24A4D23FB084}"/>
          </ac:picMkLst>
        </pc:picChg>
        <pc:picChg chg="del">
          <ac:chgData name="Radim Boháč" userId="e5098a9a-6a28-40ce-ac6e-47e9b8c9add8" providerId="ADAL" clId="{FFDE9B06-C0DE-4CC3-89DF-61D902E47F07}" dt="2024-11-10T09:09:29.241" v="13" actId="478"/>
          <ac:picMkLst>
            <pc:docMk/>
            <pc:sldMk cId="333684662" sldId="440"/>
            <ac:picMk id="6" creationId="{83647B17-7ABB-4B5F-3680-23E68EA40562}"/>
          </ac:picMkLst>
        </pc:picChg>
        <pc:picChg chg="add del mod ord">
          <ac:chgData name="Radim Boháč" userId="e5098a9a-6a28-40ce-ac6e-47e9b8c9add8" providerId="ADAL" clId="{FFDE9B06-C0DE-4CC3-89DF-61D902E47F07}" dt="2024-11-10T09:36:58.052" v="45"/>
          <ac:picMkLst>
            <pc:docMk/>
            <pc:sldMk cId="333684662" sldId="440"/>
            <ac:picMk id="12" creationId="{01FA0D29-1387-5003-940D-33CDAE88C524}"/>
          </ac:picMkLst>
        </pc:picChg>
        <pc:picChg chg="add mod">
          <ac:chgData name="Radim Boháč" userId="e5098a9a-6a28-40ce-ac6e-47e9b8c9add8" providerId="ADAL" clId="{FFDE9B06-C0DE-4CC3-89DF-61D902E47F07}" dt="2024-11-10T09:36:58.052" v="45"/>
          <ac:picMkLst>
            <pc:docMk/>
            <pc:sldMk cId="333684662" sldId="440"/>
            <ac:picMk id="13" creationId="{FEE3EDF3-F22D-1363-9720-71E570F9F96B}"/>
          </ac:picMkLst>
        </pc:picChg>
        <pc:picChg chg="del">
          <ac:chgData name="Radim Boháč" userId="e5098a9a-6a28-40ce-ac6e-47e9b8c9add8" providerId="ADAL" clId="{FFDE9B06-C0DE-4CC3-89DF-61D902E47F07}" dt="2024-11-10T09:36:40.094" v="44"/>
          <ac:picMkLst>
            <pc:docMk/>
            <pc:sldMk cId="333684662" sldId="440"/>
            <ac:picMk id="14" creationId="{21E52571-A911-9B1D-8770-A127522B6C9C}"/>
          </ac:picMkLst>
        </pc:picChg>
      </pc:sldChg>
    </pc:docChg>
  </pc:docChgLst>
  <pc:docChgLst>
    <pc:chgData name="Radim Boháč" userId="e5098a9a-6a28-40ce-ac6e-47e9b8c9add8" providerId="ADAL" clId="{C1BD8D6A-B6FC-4ACB-BF6E-D733E438AD42}"/>
    <pc:docChg chg="undo redo custSel modSld">
      <pc:chgData name="Radim Boháč" userId="e5098a9a-6a28-40ce-ac6e-47e9b8c9add8" providerId="ADAL" clId="{C1BD8D6A-B6FC-4ACB-BF6E-D733E438AD42}" dt="2024-11-10T08:52:36.865" v="118" actId="478"/>
      <pc:docMkLst>
        <pc:docMk/>
      </pc:docMkLst>
      <pc:sldChg chg="modSp mod">
        <pc:chgData name="Radim Boháč" userId="e5098a9a-6a28-40ce-ac6e-47e9b8c9add8" providerId="ADAL" clId="{C1BD8D6A-B6FC-4ACB-BF6E-D733E438AD42}" dt="2024-11-10T08:03:58.240" v="3" actId="20577"/>
        <pc:sldMkLst>
          <pc:docMk/>
          <pc:sldMk cId="4238020763" sldId="367"/>
        </pc:sldMkLst>
        <pc:spChg chg="mod">
          <ac:chgData name="Radim Boháč" userId="e5098a9a-6a28-40ce-ac6e-47e9b8c9add8" providerId="ADAL" clId="{C1BD8D6A-B6FC-4ACB-BF6E-D733E438AD42}" dt="2024-11-10T08:03:58.240" v="3" actId="20577"/>
          <ac:spMkLst>
            <pc:docMk/>
            <pc:sldMk cId="4238020763" sldId="367"/>
            <ac:spMk id="7" creationId="{789D5057-A154-4798-978D-6C9909FC8D3F}"/>
          </ac:spMkLst>
        </pc:spChg>
      </pc:sldChg>
      <pc:sldChg chg="modSp mod">
        <pc:chgData name="Radim Boháč" userId="e5098a9a-6a28-40ce-ac6e-47e9b8c9add8" providerId="ADAL" clId="{C1BD8D6A-B6FC-4ACB-BF6E-D733E438AD42}" dt="2024-11-10T08:31:26.412" v="79" actId="6549"/>
        <pc:sldMkLst>
          <pc:docMk/>
          <pc:sldMk cId="1292724780" sldId="418"/>
        </pc:sldMkLst>
        <pc:spChg chg="mod">
          <ac:chgData name="Radim Boháč" userId="e5098a9a-6a28-40ce-ac6e-47e9b8c9add8" providerId="ADAL" clId="{C1BD8D6A-B6FC-4ACB-BF6E-D733E438AD42}" dt="2024-11-10T08:31:26.412" v="79" actId="6549"/>
          <ac:spMkLst>
            <pc:docMk/>
            <pc:sldMk cId="1292724780" sldId="418"/>
            <ac:spMk id="3" creationId="{FA8CC2E3-78C7-401D-8B6F-791D7C471981}"/>
          </ac:spMkLst>
        </pc:spChg>
      </pc:sldChg>
      <pc:sldChg chg="modSp mod">
        <pc:chgData name="Radim Boháč" userId="e5098a9a-6a28-40ce-ac6e-47e9b8c9add8" providerId="ADAL" clId="{C1BD8D6A-B6FC-4ACB-BF6E-D733E438AD42}" dt="2024-11-10T08:33:04.124" v="117" actId="207"/>
        <pc:sldMkLst>
          <pc:docMk/>
          <pc:sldMk cId="1292724780" sldId="419"/>
        </pc:sldMkLst>
        <pc:spChg chg="mod">
          <ac:chgData name="Radim Boháč" userId="e5098a9a-6a28-40ce-ac6e-47e9b8c9add8" providerId="ADAL" clId="{C1BD8D6A-B6FC-4ACB-BF6E-D733E438AD42}" dt="2024-11-10T08:33:04.124" v="117" actId="207"/>
          <ac:spMkLst>
            <pc:docMk/>
            <pc:sldMk cId="1292724780" sldId="419"/>
            <ac:spMk id="6" creationId="{4453165A-5537-9758-767B-C0DDF35CCB71}"/>
          </ac:spMkLst>
        </pc:spChg>
        <pc:graphicFrameChg chg="modGraphic">
          <ac:chgData name="Radim Boháč" userId="e5098a9a-6a28-40ce-ac6e-47e9b8c9add8" providerId="ADAL" clId="{C1BD8D6A-B6FC-4ACB-BF6E-D733E438AD42}" dt="2024-11-10T08:32:41.338" v="85" actId="207"/>
          <ac:graphicFrameMkLst>
            <pc:docMk/>
            <pc:sldMk cId="1292724780" sldId="419"/>
            <ac:graphicFrameMk id="5" creationId="{00000000-0000-0000-0000-000000000000}"/>
          </ac:graphicFrameMkLst>
        </pc:graphicFrameChg>
      </pc:sldChg>
      <pc:sldChg chg="delSp mod">
        <pc:chgData name="Radim Boháč" userId="e5098a9a-6a28-40ce-ac6e-47e9b8c9add8" providerId="ADAL" clId="{C1BD8D6A-B6FC-4ACB-BF6E-D733E438AD42}" dt="2024-11-10T08:52:36.865" v="118" actId="478"/>
        <pc:sldMkLst>
          <pc:docMk/>
          <pc:sldMk cId="1292724780" sldId="424"/>
        </pc:sldMkLst>
        <pc:picChg chg="del">
          <ac:chgData name="Radim Boháč" userId="e5098a9a-6a28-40ce-ac6e-47e9b8c9add8" providerId="ADAL" clId="{C1BD8D6A-B6FC-4ACB-BF6E-D733E438AD42}" dt="2024-11-10T08:52:36.865" v="118" actId="478"/>
          <ac:picMkLst>
            <pc:docMk/>
            <pc:sldMk cId="1292724780" sldId="424"/>
            <ac:picMk id="5" creationId="{E330A066-9567-7F2A-E13F-789BE9F4AD42}"/>
          </ac:picMkLst>
        </pc:picChg>
      </pc:sldChg>
      <pc:sldChg chg="modSp mod">
        <pc:chgData name="Radim Boháč" userId="e5098a9a-6a28-40ce-ac6e-47e9b8c9add8" providerId="ADAL" clId="{C1BD8D6A-B6FC-4ACB-BF6E-D733E438AD42}" dt="2024-11-10T08:10:30.625" v="35" actId="20577"/>
        <pc:sldMkLst>
          <pc:docMk/>
          <pc:sldMk cId="3859192450" sldId="436"/>
        </pc:sldMkLst>
        <pc:spChg chg="mod">
          <ac:chgData name="Radim Boháč" userId="e5098a9a-6a28-40ce-ac6e-47e9b8c9add8" providerId="ADAL" clId="{C1BD8D6A-B6FC-4ACB-BF6E-D733E438AD42}" dt="2024-11-10T08:10:30.625" v="35" actId="20577"/>
          <ac:spMkLst>
            <pc:docMk/>
            <pc:sldMk cId="3859192450" sldId="436"/>
            <ac:spMk id="3" creationId="{FA8CC2E3-78C7-401D-8B6F-791D7C471981}"/>
          </ac:spMkLst>
        </pc:spChg>
      </pc:sldChg>
      <pc:sldChg chg="modSp mod">
        <pc:chgData name="Radim Boháč" userId="e5098a9a-6a28-40ce-ac6e-47e9b8c9add8" providerId="ADAL" clId="{C1BD8D6A-B6FC-4ACB-BF6E-D733E438AD42}" dt="2024-11-10T08:12:21.965" v="57" actId="113"/>
        <pc:sldMkLst>
          <pc:docMk/>
          <pc:sldMk cId="82721903" sldId="439"/>
        </pc:sldMkLst>
        <pc:spChg chg="mod">
          <ac:chgData name="Radim Boháč" userId="e5098a9a-6a28-40ce-ac6e-47e9b8c9add8" providerId="ADAL" clId="{C1BD8D6A-B6FC-4ACB-BF6E-D733E438AD42}" dt="2024-11-10T08:12:21.965" v="57" actId="113"/>
          <ac:spMkLst>
            <pc:docMk/>
            <pc:sldMk cId="82721903" sldId="439"/>
            <ac:spMk id="3" creationId="{FA8CC2E3-78C7-401D-8B6F-791D7C471981}"/>
          </ac:spMkLst>
        </pc:spChg>
      </pc:sldChg>
    </pc:docChg>
  </pc:docChgLst>
  <pc:docChgLst>
    <pc:chgData name="Radim Boháč" userId="e5098a9a-6a28-40ce-ac6e-47e9b8c9add8" providerId="ADAL" clId="{F7E31F14-F4F2-4022-BDBF-DEBA8E5F9826}"/>
    <pc:docChg chg="undo custSel addSld modSld">
      <pc:chgData name="Radim Boháč" userId="e5098a9a-6a28-40ce-ac6e-47e9b8c9add8" providerId="ADAL" clId="{F7E31F14-F4F2-4022-BDBF-DEBA8E5F9826}" dt="2023-11-25T19:04:00.019" v="278" actId="6549"/>
      <pc:docMkLst>
        <pc:docMk/>
      </pc:docMkLst>
      <pc:sldChg chg="modSp mod">
        <pc:chgData name="Radim Boháč" userId="e5098a9a-6a28-40ce-ac6e-47e9b8c9add8" providerId="ADAL" clId="{F7E31F14-F4F2-4022-BDBF-DEBA8E5F9826}" dt="2023-11-25T18:32:38.952" v="10" actId="20577"/>
        <pc:sldMkLst>
          <pc:docMk/>
          <pc:sldMk cId="4238020763" sldId="367"/>
        </pc:sldMkLst>
        <pc:spChg chg="mod">
          <ac:chgData name="Radim Boháč" userId="e5098a9a-6a28-40ce-ac6e-47e9b8c9add8" providerId="ADAL" clId="{F7E31F14-F4F2-4022-BDBF-DEBA8E5F9826}" dt="2023-11-25T18:32:38.952" v="10" actId="20577"/>
          <ac:spMkLst>
            <pc:docMk/>
            <pc:sldMk cId="4238020763" sldId="367"/>
            <ac:spMk id="7" creationId="{789D5057-A154-4798-978D-6C9909FC8D3F}"/>
          </ac:spMkLst>
        </pc:spChg>
      </pc:sldChg>
      <pc:sldChg chg="addSp delSp modSp mod">
        <pc:chgData name="Radim Boháč" userId="e5098a9a-6a28-40ce-ac6e-47e9b8c9add8" providerId="ADAL" clId="{F7E31F14-F4F2-4022-BDBF-DEBA8E5F9826}" dt="2023-11-25T18:53:43.230" v="140" actId="1076"/>
        <pc:sldMkLst>
          <pc:docMk/>
          <pc:sldMk cId="1292724780" sldId="424"/>
        </pc:sldMkLst>
        <pc:picChg chg="add mod">
          <ac:chgData name="Radim Boháč" userId="e5098a9a-6a28-40ce-ac6e-47e9b8c9add8" providerId="ADAL" clId="{F7E31F14-F4F2-4022-BDBF-DEBA8E5F9826}" dt="2023-11-25T18:53:43.230" v="140" actId="1076"/>
          <ac:picMkLst>
            <pc:docMk/>
            <pc:sldMk cId="1292724780" sldId="424"/>
            <ac:picMk id="5" creationId="{E330A066-9567-7F2A-E13F-789BE9F4AD42}"/>
          </ac:picMkLst>
        </pc:picChg>
        <pc:picChg chg="del">
          <ac:chgData name="Radim Boháč" userId="e5098a9a-6a28-40ce-ac6e-47e9b8c9add8" providerId="ADAL" clId="{F7E31F14-F4F2-4022-BDBF-DEBA8E5F9826}" dt="2023-11-25T18:53:35.892" v="137" actId="478"/>
          <ac:picMkLst>
            <pc:docMk/>
            <pc:sldMk cId="1292724780" sldId="424"/>
            <ac:picMk id="6" creationId="{21E5DF1E-6960-9C39-142F-EF1AF4AD96CE}"/>
          </ac:picMkLst>
        </pc:picChg>
      </pc:sldChg>
      <pc:sldChg chg="addSp delSp modSp mod">
        <pc:chgData name="Radim Boháč" userId="e5098a9a-6a28-40ce-ac6e-47e9b8c9add8" providerId="ADAL" clId="{F7E31F14-F4F2-4022-BDBF-DEBA8E5F9826}" dt="2023-11-25T18:56:35.979" v="159" actId="22"/>
        <pc:sldMkLst>
          <pc:docMk/>
          <pc:sldMk cId="1292724780" sldId="426"/>
        </pc:sldMkLst>
        <pc:spChg chg="mod">
          <ac:chgData name="Radim Boháč" userId="e5098a9a-6a28-40ce-ac6e-47e9b8c9add8" providerId="ADAL" clId="{F7E31F14-F4F2-4022-BDBF-DEBA8E5F9826}" dt="2023-11-25T18:56:26.211" v="157" actId="20577"/>
          <ac:spMkLst>
            <pc:docMk/>
            <pc:sldMk cId="1292724780" sldId="426"/>
            <ac:spMk id="2" creationId="{D07FEA68-5791-497A-AEE0-AD22E4D52440}"/>
          </ac:spMkLst>
        </pc:spChg>
        <pc:picChg chg="add">
          <ac:chgData name="Radim Boháč" userId="e5098a9a-6a28-40ce-ac6e-47e9b8c9add8" providerId="ADAL" clId="{F7E31F14-F4F2-4022-BDBF-DEBA8E5F9826}" dt="2023-11-25T18:56:35.979" v="159" actId="22"/>
          <ac:picMkLst>
            <pc:docMk/>
            <pc:sldMk cId="1292724780" sldId="426"/>
            <ac:picMk id="5" creationId="{1B563126-39F5-1900-B5E0-9DED6CF83EEA}"/>
          </ac:picMkLst>
        </pc:picChg>
        <pc:picChg chg="del">
          <ac:chgData name="Radim Boháč" userId="e5098a9a-6a28-40ce-ac6e-47e9b8c9add8" providerId="ADAL" clId="{F7E31F14-F4F2-4022-BDBF-DEBA8E5F9826}" dt="2023-11-25T18:56:27.933" v="158" actId="478"/>
          <ac:picMkLst>
            <pc:docMk/>
            <pc:sldMk cId="1292724780" sldId="426"/>
            <ac:picMk id="6" creationId="{43812F0E-987E-7D58-999A-0D22C1682047}"/>
          </ac:picMkLst>
        </pc:picChg>
      </pc:sldChg>
      <pc:sldChg chg="addSp delSp modSp mod">
        <pc:chgData name="Radim Boháč" userId="e5098a9a-6a28-40ce-ac6e-47e9b8c9add8" providerId="ADAL" clId="{F7E31F14-F4F2-4022-BDBF-DEBA8E5F9826}" dt="2023-11-25T19:02:25.317" v="275" actId="20577"/>
        <pc:sldMkLst>
          <pc:docMk/>
          <pc:sldMk cId="1292724780" sldId="427"/>
        </pc:sldMkLst>
        <pc:spChg chg="mod">
          <ac:chgData name="Radim Boháč" userId="e5098a9a-6a28-40ce-ac6e-47e9b8c9add8" providerId="ADAL" clId="{F7E31F14-F4F2-4022-BDBF-DEBA8E5F9826}" dt="2023-11-25T19:02:25.317" v="275" actId="20577"/>
          <ac:spMkLst>
            <pc:docMk/>
            <pc:sldMk cId="1292724780" sldId="427"/>
            <ac:spMk id="2" creationId="{D07FEA68-5791-497A-AEE0-AD22E4D52440}"/>
          </ac:spMkLst>
        </pc:spChg>
        <pc:picChg chg="add mod">
          <ac:chgData name="Radim Boháč" userId="e5098a9a-6a28-40ce-ac6e-47e9b8c9add8" providerId="ADAL" clId="{F7E31F14-F4F2-4022-BDBF-DEBA8E5F9826}" dt="2023-11-25T18:57:57.069" v="162" actId="1076"/>
          <ac:picMkLst>
            <pc:docMk/>
            <pc:sldMk cId="1292724780" sldId="427"/>
            <ac:picMk id="5" creationId="{FD058842-B639-9B5A-679C-1761A5862400}"/>
          </ac:picMkLst>
        </pc:picChg>
        <pc:picChg chg="del">
          <ac:chgData name="Radim Boháč" userId="e5098a9a-6a28-40ce-ac6e-47e9b8c9add8" providerId="ADAL" clId="{F7E31F14-F4F2-4022-BDBF-DEBA8E5F9826}" dt="2023-11-25T18:57:49.559" v="160" actId="478"/>
          <ac:picMkLst>
            <pc:docMk/>
            <pc:sldMk cId="1292724780" sldId="427"/>
            <ac:picMk id="6" creationId="{DD595ACF-3FEA-5417-345A-ED16EC3A0BD8}"/>
          </ac:picMkLst>
        </pc:picChg>
      </pc:sldChg>
      <pc:sldChg chg="modSp mod">
        <pc:chgData name="Radim Boháč" userId="e5098a9a-6a28-40ce-ac6e-47e9b8c9add8" providerId="ADAL" clId="{F7E31F14-F4F2-4022-BDBF-DEBA8E5F9826}" dt="2023-11-25T19:01:36.234" v="223" actId="20577"/>
        <pc:sldMkLst>
          <pc:docMk/>
          <pc:sldMk cId="1183540816" sldId="430"/>
        </pc:sldMkLst>
        <pc:spChg chg="mod">
          <ac:chgData name="Radim Boháč" userId="e5098a9a-6a28-40ce-ac6e-47e9b8c9add8" providerId="ADAL" clId="{F7E31F14-F4F2-4022-BDBF-DEBA8E5F9826}" dt="2023-11-25T19:01:36.234" v="223" actId="20577"/>
          <ac:spMkLst>
            <pc:docMk/>
            <pc:sldMk cId="1183540816" sldId="430"/>
            <ac:spMk id="3" creationId="{FA8CC2E3-78C7-401D-8B6F-791D7C471981}"/>
          </ac:spMkLst>
        </pc:spChg>
      </pc:sldChg>
      <pc:sldChg chg="modSp mod">
        <pc:chgData name="Radim Boháč" userId="e5098a9a-6a28-40ce-ac6e-47e9b8c9add8" providerId="ADAL" clId="{F7E31F14-F4F2-4022-BDBF-DEBA8E5F9826}" dt="2023-11-25T18:40:18.598" v="89" actId="113"/>
        <pc:sldMkLst>
          <pc:docMk/>
          <pc:sldMk cId="3859192450" sldId="436"/>
        </pc:sldMkLst>
        <pc:spChg chg="mod">
          <ac:chgData name="Radim Boháč" userId="e5098a9a-6a28-40ce-ac6e-47e9b8c9add8" providerId="ADAL" clId="{F7E31F14-F4F2-4022-BDBF-DEBA8E5F9826}" dt="2023-11-25T18:40:18.598" v="89" actId="113"/>
          <ac:spMkLst>
            <pc:docMk/>
            <pc:sldMk cId="3859192450" sldId="436"/>
            <ac:spMk id="3" creationId="{FA8CC2E3-78C7-401D-8B6F-791D7C471981}"/>
          </ac:spMkLst>
        </pc:spChg>
      </pc:sldChg>
      <pc:sldChg chg="addSp delSp modSp mod">
        <pc:chgData name="Radim Boháč" userId="e5098a9a-6a28-40ce-ac6e-47e9b8c9add8" providerId="ADAL" clId="{F7E31F14-F4F2-4022-BDBF-DEBA8E5F9826}" dt="2023-11-25T18:55:58.574" v="155" actId="1076"/>
        <pc:sldMkLst>
          <pc:docMk/>
          <pc:sldMk cId="4123535507" sldId="437"/>
        </pc:sldMkLst>
        <pc:spChg chg="mod">
          <ac:chgData name="Radim Boháč" userId="e5098a9a-6a28-40ce-ac6e-47e9b8c9add8" providerId="ADAL" clId="{F7E31F14-F4F2-4022-BDBF-DEBA8E5F9826}" dt="2023-11-25T18:54:55.586" v="150" actId="20577"/>
          <ac:spMkLst>
            <pc:docMk/>
            <pc:sldMk cId="4123535507" sldId="437"/>
            <ac:spMk id="2" creationId="{D07FEA68-5791-497A-AEE0-AD22E4D52440}"/>
          </ac:spMkLst>
        </pc:spChg>
        <pc:picChg chg="add mod">
          <ac:chgData name="Radim Boháč" userId="e5098a9a-6a28-40ce-ac6e-47e9b8c9add8" providerId="ADAL" clId="{F7E31F14-F4F2-4022-BDBF-DEBA8E5F9826}" dt="2023-11-25T18:55:58.574" v="155" actId="1076"/>
          <ac:picMkLst>
            <pc:docMk/>
            <pc:sldMk cId="4123535507" sldId="437"/>
            <ac:picMk id="5" creationId="{B2FC917E-3306-7A7D-9CCB-F10CB9226735}"/>
          </ac:picMkLst>
        </pc:picChg>
        <pc:picChg chg="del">
          <ac:chgData name="Radim Boháč" userId="e5098a9a-6a28-40ce-ac6e-47e9b8c9add8" providerId="ADAL" clId="{F7E31F14-F4F2-4022-BDBF-DEBA8E5F9826}" dt="2023-11-25T18:54:57.618" v="151" actId="478"/>
          <ac:picMkLst>
            <pc:docMk/>
            <pc:sldMk cId="4123535507" sldId="437"/>
            <ac:picMk id="6" creationId="{E440BC60-209D-33E5-44BB-99CE92B0C86F}"/>
          </ac:picMkLst>
        </pc:picChg>
      </pc:sldChg>
      <pc:sldChg chg="modSp mod">
        <pc:chgData name="Radim Boháč" userId="e5098a9a-6a28-40ce-ac6e-47e9b8c9add8" providerId="ADAL" clId="{F7E31F14-F4F2-4022-BDBF-DEBA8E5F9826}" dt="2023-11-25T18:42:05.880" v="126" actId="255"/>
        <pc:sldMkLst>
          <pc:docMk/>
          <pc:sldMk cId="82721903" sldId="439"/>
        </pc:sldMkLst>
        <pc:spChg chg="mod">
          <ac:chgData name="Radim Boháč" userId="e5098a9a-6a28-40ce-ac6e-47e9b8c9add8" providerId="ADAL" clId="{F7E31F14-F4F2-4022-BDBF-DEBA8E5F9826}" dt="2023-11-25T18:42:05.880" v="126" actId="255"/>
          <ac:spMkLst>
            <pc:docMk/>
            <pc:sldMk cId="82721903" sldId="439"/>
            <ac:spMk id="3" creationId="{FA8CC2E3-78C7-401D-8B6F-791D7C471981}"/>
          </ac:spMkLst>
        </pc:spChg>
      </pc:sldChg>
      <pc:sldChg chg="addSp delSp modSp add mod">
        <pc:chgData name="Radim Boháč" userId="e5098a9a-6a28-40ce-ac6e-47e9b8c9add8" providerId="ADAL" clId="{F7E31F14-F4F2-4022-BDBF-DEBA8E5F9826}" dt="2023-11-25T19:04:00.019" v="278" actId="6549"/>
        <pc:sldMkLst>
          <pc:docMk/>
          <pc:sldMk cId="333684662" sldId="440"/>
        </pc:sldMkLst>
        <pc:spChg chg="mod">
          <ac:chgData name="Radim Boháč" userId="e5098a9a-6a28-40ce-ac6e-47e9b8c9add8" providerId="ADAL" clId="{F7E31F14-F4F2-4022-BDBF-DEBA8E5F9826}" dt="2023-11-25T19:04:00.019" v="278" actId="6549"/>
          <ac:spMkLst>
            <pc:docMk/>
            <pc:sldMk cId="333684662" sldId="440"/>
            <ac:spMk id="2" creationId="{D07FEA68-5791-497A-AEE0-AD22E4D52440}"/>
          </ac:spMkLst>
        </pc:spChg>
        <pc:picChg chg="del">
          <ac:chgData name="Radim Boháč" userId="e5098a9a-6a28-40ce-ac6e-47e9b8c9add8" providerId="ADAL" clId="{F7E31F14-F4F2-4022-BDBF-DEBA8E5F9826}" dt="2023-11-25T19:02:04.481" v="270" actId="478"/>
          <ac:picMkLst>
            <pc:docMk/>
            <pc:sldMk cId="333684662" sldId="440"/>
            <ac:picMk id="5" creationId="{FD058842-B639-9B5A-679C-1761A5862400}"/>
          </ac:picMkLst>
        </pc:picChg>
        <pc:picChg chg="add mod">
          <ac:chgData name="Radim Boháč" userId="e5098a9a-6a28-40ce-ac6e-47e9b8c9add8" providerId="ADAL" clId="{F7E31F14-F4F2-4022-BDBF-DEBA8E5F9826}" dt="2023-11-25T19:02:16.605" v="273" actId="1076"/>
          <ac:picMkLst>
            <pc:docMk/>
            <pc:sldMk cId="333684662" sldId="440"/>
            <ac:picMk id="6" creationId="{83647B17-7ABB-4B5F-3680-23E68EA40562}"/>
          </ac:picMkLst>
        </pc:picChg>
      </pc:sldChg>
    </pc:docChg>
  </pc:docChgLst>
  <pc:docChgLst>
    <pc:chgData name="Radim Boháč" userId="e5098a9a-6a28-40ce-ac6e-47e9b8c9add8" providerId="ADAL" clId="{E955E65A-5336-422E-B5BF-99EFC80E2E7D}"/>
    <pc:docChg chg="undo redo custSel addSld delSld modSld sldOrd">
      <pc:chgData name="Radim Boháč" userId="e5098a9a-6a28-40ce-ac6e-47e9b8c9add8" providerId="ADAL" clId="{E955E65A-5336-422E-B5BF-99EFC80E2E7D}" dt="2023-04-07T19:22:08.057" v="551"/>
      <pc:docMkLst>
        <pc:docMk/>
      </pc:docMkLst>
      <pc:sldChg chg="addSp delSp modSp mod modTransition modAnim">
        <pc:chgData name="Radim Boháč" userId="e5098a9a-6a28-40ce-ac6e-47e9b8c9add8" providerId="ADAL" clId="{E955E65A-5336-422E-B5BF-99EFC80E2E7D}" dt="2023-04-07T18:38:36.780" v="479"/>
        <pc:sldMkLst>
          <pc:docMk/>
          <pc:sldMk cId="4238020763" sldId="367"/>
        </pc:sldMkLst>
        <pc:spChg chg="mod">
          <ac:chgData name="Radim Boháč" userId="e5098a9a-6a28-40ce-ac6e-47e9b8c9add8" providerId="ADAL" clId="{E955E65A-5336-422E-B5BF-99EFC80E2E7D}" dt="2023-04-07T12:01:32.574" v="1" actId="20577"/>
          <ac:spMkLst>
            <pc:docMk/>
            <pc:sldMk cId="4238020763" sldId="367"/>
            <ac:spMk id="7" creationId="{789D5057-A154-4798-978D-6C9909FC8D3F}"/>
          </ac:spMkLst>
        </pc:spChg>
        <pc:picChg chg="del">
          <ac:chgData name="Radim Boháč" userId="e5098a9a-6a28-40ce-ac6e-47e9b8c9add8" providerId="ADAL" clId="{E955E65A-5336-422E-B5BF-99EFC80E2E7D}" dt="2023-04-07T18:38:11.475" v="478"/>
          <ac:picMkLst>
            <pc:docMk/>
            <pc:sldMk cId="4238020763" sldId="367"/>
            <ac:picMk id="3" creationId="{00000000-0000-0000-0000-000000000000}"/>
          </ac:picMkLst>
        </pc:picChg>
        <pc:picChg chg="add del mod ord">
          <ac:chgData name="Radim Boháč" userId="e5098a9a-6a28-40ce-ac6e-47e9b8c9add8" providerId="ADAL" clId="{E955E65A-5336-422E-B5BF-99EFC80E2E7D}" dt="2023-04-07T18:38:36.780" v="479"/>
          <ac:picMkLst>
            <pc:docMk/>
            <pc:sldMk cId="4238020763" sldId="367"/>
            <ac:picMk id="8" creationId="{EABEB3EC-4D4F-1587-A4D0-88F7FEEEFD73}"/>
          </ac:picMkLst>
        </pc:picChg>
        <pc:picChg chg="add mod">
          <ac:chgData name="Radim Boháč" userId="e5098a9a-6a28-40ce-ac6e-47e9b8c9add8" providerId="ADAL" clId="{E955E65A-5336-422E-B5BF-99EFC80E2E7D}" dt="2023-04-07T18:38:36.780" v="479"/>
          <ac:picMkLst>
            <pc:docMk/>
            <pc:sldMk cId="4238020763" sldId="367"/>
            <ac:picMk id="9" creationId="{210BA072-D568-CC8F-C493-8C4A6884B250}"/>
          </ac:picMkLst>
        </pc:picChg>
      </pc:sldChg>
      <pc:sldChg chg="addSp delSp modSp mod modTransition modAnim">
        <pc:chgData name="Radim Boháč" userId="e5098a9a-6a28-40ce-ac6e-47e9b8c9add8" providerId="ADAL" clId="{E955E65A-5336-422E-B5BF-99EFC80E2E7D}" dt="2023-04-07T18:39:51.999" v="482"/>
        <pc:sldMkLst>
          <pc:docMk/>
          <pc:sldMk cId="477556708" sldId="368"/>
        </pc:sldMkLst>
        <pc:picChg chg="del">
          <ac:chgData name="Radim Boháč" userId="e5098a9a-6a28-40ce-ac6e-47e9b8c9add8" providerId="ADAL" clId="{E955E65A-5336-422E-B5BF-99EFC80E2E7D}" dt="2023-04-07T18:39:15.756" v="481"/>
          <ac:picMkLst>
            <pc:docMk/>
            <pc:sldMk cId="477556708" sldId="368"/>
            <ac:picMk id="6" creationId="{00000000-0000-0000-0000-000000000000}"/>
          </ac:picMkLst>
        </pc:picChg>
        <pc:picChg chg="add del mod ord">
          <ac:chgData name="Radim Boháč" userId="e5098a9a-6a28-40ce-ac6e-47e9b8c9add8" providerId="ADAL" clId="{E955E65A-5336-422E-B5BF-99EFC80E2E7D}" dt="2023-04-07T18:39:51.999" v="482"/>
          <ac:picMkLst>
            <pc:docMk/>
            <pc:sldMk cId="477556708" sldId="368"/>
            <ac:picMk id="16" creationId="{6628325B-95E0-B60E-8E24-4381E9BE5A1F}"/>
          </ac:picMkLst>
        </pc:picChg>
        <pc:picChg chg="add mod">
          <ac:chgData name="Radim Boháč" userId="e5098a9a-6a28-40ce-ac6e-47e9b8c9add8" providerId="ADAL" clId="{E955E65A-5336-422E-B5BF-99EFC80E2E7D}" dt="2023-04-07T18:39:51.999" v="482"/>
          <ac:picMkLst>
            <pc:docMk/>
            <pc:sldMk cId="477556708" sldId="368"/>
            <ac:picMk id="17" creationId="{3BC95318-E11C-284D-2238-E40AD8A3594D}"/>
          </ac:picMkLst>
        </pc:picChg>
      </pc:sldChg>
      <pc:sldChg chg="del">
        <pc:chgData name="Radim Boháč" userId="e5098a9a-6a28-40ce-ac6e-47e9b8c9add8" providerId="ADAL" clId="{E955E65A-5336-422E-B5BF-99EFC80E2E7D}" dt="2023-04-07T12:12:54.286" v="136" actId="47"/>
        <pc:sldMkLst>
          <pc:docMk/>
          <pc:sldMk cId="1344097210" sldId="369"/>
        </pc:sldMkLst>
      </pc:sldChg>
      <pc:sldChg chg="addSp delSp modSp mod modTransition modAnim">
        <pc:chgData name="Radim Boháč" userId="e5098a9a-6a28-40ce-ac6e-47e9b8c9add8" providerId="ADAL" clId="{E955E65A-5336-422E-B5BF-99EFC80E2E7D}" dt="2023-04-07T19:22:08.057" v="551"/>
        <pc:sldMkLst>
          <pc:docMk/>
          <pc:sldMk cId="3289953694" sldId="399"/>
        </pc:sldMkLst>
        <pc:spChg chg="mod">
          <ac:chgData name="Radim Boháč" userId="e5098a9a-6a28-40ce-ac6e-47e9b8c9add8" providerId="ADAL" clId="{E955E65A-5336-422E-B5BF-99EFC80E2E7D}" dt="2023-04-07T12:01:41.551" v="5" actId="20577"/>
          <ac:spMkLst>
            <pc:docMk/>
            <pc:sldMk cId="3289953694" sldId="399"/>
            <ac:spMk id="3" creationId="{F24301BC-71E4-4A67-97E7-DA74E975611B}"/>
          </ac:spMkLst>
        </pc:spChg>
        <pc:picChg chg="del">
          <ac:chgData name="Radim Boháč" userId="e5098a9a-6a28-40ce-ac6e-47e9b8c9add8" providerId="ADAL" clId="{E955E65A-5336-422E-B5BF-99EFC80E2E7D}" dt="2023-04-07T19:21:42.526" v="550"/>
          <ac:picMkLst>
            <pc:docMk/>
            <pc:sldMk cId="3289953694" sldId="399"/>
            <ac:picMk id="7" creationId="{A856A772-97A7-442F-976F-647599F38ECF}"/>
          </ac:picMkLst>
        </pc:picChg>
        <pc:picChg chg="add del mod">
          <ac:chgData name="Radim Boháč" userId="e5098a9a-6a28-40ce-ac6e-47e9b8c9add8" providerId="ADAL" clId="{E955E65A-5336-422E-B5BF-99EFC80E2E7D}" dt="2023-04-07T19:22:08.057" v="551"/>
          <ac:picMkLst>
            <pc:docMk/>
            <pc:sldMk cId="3289953694" sldId="399"/>
            <ac:picMk id="11" creationId="{97085BD8-AE5E-C620-914C-F78AD7D1ACA9}"/>
          </ac:picMkLst>
        </pc:picChg>
        <pc:picChg chg="add mod">
          <ac:chgData name="Radim Boháč" userId="e5098a9a-6a28-40ce-ac6e-47e9b8c9add8" providerId="ADAL" clId="{E955E65A-5336-422E-B5BF-99EFC80E2E7D}" dt="2023-04-07T19:22:08.057" v="551"/>
          <ac:picMkLst>
            <pc:docMk/>
            <pc:sldMk cId="3289953694" sldId="399"/>
            <ac:picMk id="12" creationId="{C586DEF0-18AD-4BE4-3259-CA5E70EF8755}"/>
          </ac:picMkLst>
        </pc:picChg>
      </pc:sldChg>
      <pc:sldChg chg="addSp delSp modSp mod modTransition modAnim">
        <pc:chgData name="Radim Boháč" userId="e5098a9a-6a28-40ce-ac6e-47e9b8c9add8" providerId="ADAL" clId="{E955E65A-5336-422E-B5BF-99EFC80E2E7D}" dt="2023-04-07T18:44:00.079" v="491"/>
        <pc:sldMkLst>
          <pc:docMk/>
          <pc:sldMk cId="1292724780" sldId="415"/>
        </pc:sldMkLst>
        <pc:spChg chg="mod">
          <ac:chgData name="Radim Boháč" userId="e5098a9a-6a28-40ce-ac6e-47e9b8c9add8" providerId="ADAL" clId="{E955E65A-5336-422E-B5BF-99EFC80E2E7D}" dt="2023-04-07T12:18:28.497" v="199" actId="20577"/>
          <ac:spMkLst>
            <pc:docMk/>
            <pc:sldMk cId="1292724780" sldId="415"/>
            <ac:spMk id="3" creationId="{FA8CC2E3-78C7-401D-8B6F-791D7C471981}"/>
          </ac:spMkLst>
        </pc:spChg>
        <pc:picChg chg="del">
          <ac:chgData name="Radim Boháč" userId="e5098a9a-6a28-40ce-ac6e-47e9b8c9add8" providerId="ADAL" clId="{E955E65A-5336-422E-B5BF-99EFC80E2E7D}" dt="2023-04-07T18:40:57.496" v="490"/>
          <ac:picMkLst>
            <pc:docMk/>
            <pc:sldMk cId="1292724780" sldId="415"/>
            <ac:picMk id="6" creationId="{00000000-0000-0000-0000-000000000000}"/>
          </ac:picMkLst>
        </pc:picChg>
        <pc:picChg chg="add del mod ord">
          <ac:chgData name="Radim Boháč" userId="e5098a9a-6a28-40ce-ac6e-47e9b8c9add8" providerId="ADAL" clId="{E955E65A-5336-422E-B5BF-99EFC80E2E7D}" dt="2023-04-07T18:44:00.079" v="491"/>
          <ac:picMkLst>
            <pc:docMk/>
            <pc:sldMk cId="1292724780" sldId="415"/>
            <ac:picMk id="11" creationId="{F83316B5-E11E-45F4-D5A7-ADEBDA817AB5}"/>
          </ac:picMkLst>
        </pc:picChg>
        <pc:picChg chg="add mod">
          <ac:chgData name="Radim Boháč" userId="e5098a9a-6a28-40ce-ac6e-47e9b8c9add8" providerId="ADAL" clId="{E955E65A-5336-422E-B5BF-99EFC80E2E7D}" dt="2023-04-07T18:44:00.079" v="491"/>
          <ac:picMkLst>
            <pc:docMk/>
            <pc:sldMk cId="1292724780" sldId="415"/>
            <ac:picMk id="12" creationId="{E42E18CF-D48F-43DD-4EEC-943C1831EA5C}"/>
          </ac:picMkLst>
        </pc:picChg>
      </pc:sldChg>
      <pc:sldChg chg="addSp delSp modSp mod modTransition modAnim">
        <pc:chgData name="Radim Boháč" userId="e5098a9a-6a28-40ce-ac6e-47e9b8c9add8" providerId="ADAL" clId="{E955E65A-5336-422E-B5BF-99EFC80E2E7D}" dt="2023-04-07T18:48:19.965" v="494"/>
        <pc:sldMkLst>
          <pc:docMk/>
          <pc:sldMk cId="1292724780" sldId="416"/>
        </pc:sldMkLst>
        <pc:picChg chg="del">
          <ac:chgData name="Radim Boháč" userId="e5098a9a-6a28-40ce-ac6e-47e9b8c9add8" providerId="ADAL" clId="{E955E65A-5336-422E-B5BF-99EFC80E2E7D}" dt="2023-04-07T18:44:21.376" v="493"/>
          <ac:picMkLst>
            <pc:docMk/>
            <pc:sldMk cId="1292724780" sldId="416"/>
            <ac:picMk id="5" creationId="{4AD00B5D-1EB1-45DA-A1F0-BE7B8BC99BC8}"/>
          </ac:picMkLst>
        </pc:picChg>
        <pc:picChg chg="add del mod">
          <ac:chgData name="Radim Boháč" userId="e5098a9a-6a28-40ce-ac6e-47e9b8c9add8" providerId="ADAL" clId="{E955E65A-5336-422E-B5BF-99EFC80E2E7D}" dt="2023-04-07T18:48:19.965" v="494"/>
          <ac:picMkLst>
            <pc:docMk/>
            <pc:sldMk cId="1292724780" sldId="416"/>
            <ac:picMk id="11" creationId="{7690B0ED-B19E-4197-7D21-E0D17FE9EF6E}"/>
          </ac:picMkLst>
        </pc:picChg>
        <pc:picChg chg="add mod">
          <ac:chgData name="Radim Boháč" userId="e5098a9a-6a28-40ce-ac6e-47e9b8c9add8" providerId="ADAL" clId="{E955E65A-5336-422E-B5BF-99EFC80E2E7D}" dt="2023-04-07T18:48:19.965" v="494"/>
          <ac:picMkLst>
            <pc:docMk/>
            <pc:sldMk cId="1292724780" sldId="416"/>
            <ac:picMk id="12" creationId="{ECA0833B-190C-7C84-2700-C7F70D157018}"/>
          </ac:picMkLst>
        </pc:picChg>
      </pc:sldChg>
      <pc:sldChg chg="addSp delSp modSp mod modTransition modAnim">
        <pc:chgData name="Radim Boháč" userId="e5098a9a-6a28-40ce-ac6e-47e9b8c9add8" providerId="ADAL" clId="{E955E65A-5336-422E-B5BF-99EFC80E2E7D}" dt="2023-04-07T18:50:47.134" v="497"/>
        <pc:sldMkLst>
          <pc:docMk/>
          <pc:sldMk cId="1292724780" sldId="417"/>
        </pc:sldMkLst>
        <pc:picChg chg="del">
          <ac:chgData name="Radim Boháč" userId="e5098a9a-6a28-40ce-ac6e-47e9b8c9add8" providerId="ADAL" clId="{E955E65A-5336-422E-B5BF-99EFC80E2E7D}" dt="2023-04-07T18:50:03.103" v="496"/>
          <ac:picMkLst>
            <pc:docMk/>
            <pc:sldMk cId="1292724780" sldId="417"/>
            <ac:picMk id="5" creationId="{00000000-0000-0000-0000-000000000000}"/>
          </ac:picMkLst>
        </pc:picChg>
        <pc:picChg chg="add del mod ord">
          <ac:chgData name="Radim Boháč" userId="e5098a9a-6a28-40ce-ac6e-47e9b8c9add8" providerId="ADAL" clId="{E955E65A-5336-422E-B5BF-99EFC80E2E7D}" dt="2023-04-07T18:50:47.134" v="497"/>
          <ac:picMkLst>
            <pc:docMk/>
            <pc:sldMk cId="1292724780" sldId="417"/>
            <ac:picMk id="11" creationId="{F1DE82F6-36B3-D60C-36EF-4BEAE62D92BD}"/>
          </ac:picMkLst>
        </pc:picChg>
        <pc:picChg chg="add mod">
          <ac:chgData name="Radim Boháč" userId="e5098a9a-6a28-40ce-ac6e-47e9b8c9add8" providerId="ADAL" clId="{E955E65A-5336-422E-B5BF-99EFC80E2E7D}" dt="2023-04-07T18:50:47.134" v="497"/>
          <ac:picMkLst>
            <pc:docMk/>
            <pc:sldMk cId="1292724780" sldId="417"/>
            <ac:picMk id="12" creationId="{3CED6D6B-61CE-97BD-E441-FCA5AC408465}"/>
          </ac:picMkLst>
        </pc:picChg>
      </pc:sldChg>
      <pc:sldChg chg="addSp delSp modSp mod modTransition modAnim">
        <pc:chgData name="Radim Boháč" userId="e5098a9a-6a28-40ce-ac6e-47e9b8c9add8" providerId="ADAL" clId="{E955E65A-5336-422E-B5BF-99EFC80E2E7D}" dt="2023-04-07T18:52:21.266" v="500"/>
        <pc:sldMkLst>
          <pc:docMk/>
          <pc:sldMk cId="1292724780" sldId="418"/>
        </pc:sldMkLst>
        <pc:picChg chg="del">
          <ac:chgData name="Radim Boháč" userId="e5098a9a-6a28-40ce-ac6e-47e9b8c9add8" providerId="ADAL" clId="{E955E65A-5336-422E-B5BF-99EFC80E2E7D}" dt="2023-04-07T18:50:52.974" v="499"/>
          <ac:picMkLst>
            <pc:docMk/>
            <pc:sldMk cId="1292724780" sldId="418"/>
            <ac:picMk id="6" creationId="{00000000-0000-0000-0000-000000000000}"/>
          </ac:picMkLst>
        </pc:picChg>
        <pc:picChg chg="add del mod ord">
          <ac:chgData name="Radim Boháč" userId="e5098a9a-6a28-40ce-ac6e-47e9b8c9add8" providerId="ADAL" clId="{E955E65A-5336-422E-B5BF-99EFC80E2E7D}" dt="2023-04-07T18:52:21.266" v="500"/>
          <ac:picMkLst>
            <pc:docMk/>
            <pc:sldMk cId="1292724780" sldId="418"/>
            <ac:picMk id="11" creationId="{AE25515E-AC0C-6F76-5250-8C3C63C9C4DA}"/>
          </ac:picMkLst>
        </pc:picChg>
        <pc:picChg chg="add mod">
          <ac:chgData name="Radim Boháč" userId="e5098a9a-6a28-40ce-ac6e-47e9b8c9add8" providerId="ADAL" clId="{E955E65A-5336-422E-B5BF-99EFC80E2E7D}" dt="2023-04-07T18:52:21.266" v="500"/>
          <ac:picMkLst>
            <pc:docMk/>
            <pc:sldMk cId="1292724780" sldId="418"/>
            <ac:picMk id="12" creationId="{529BACA3-20E2-803D-53C4-D47BB29CFA50}"/>
          </ac:picMkLst>
        </pc:picChg>
      </pc:sldChg>
      <pc:sldChg chg="addSp delSp modSp mod modTransition modAnim">
        <pc:chgData name="Radim Boháč" userId="e5098a9a-6a28-40ce-ac6e-47e9b8c9add8" providerId="ADAL" clId="{E955E65A-5336-422E-B5BF-99EFC80E2E7D}" dt="2023-04-07T18:56:54.755" v="503"/>
        <pc:sldMkLst>
          <pc:docMk/>
          <pc:sldMk cId="1292724780" sldId="419"/>
        </pc:sldMkLst>
        <pc:spChg chg="mod">
          <ac:chgData name="Radim Boháč" userId="e5098a9a-6a28-40ce-ac6e-47e9b8c9add8" providerId="ADAL" clId="{E955E65A-5336-422E-B5BF-99EFC80E2E7D}" dt="2023-04-07T14:25:53.449" v="387" actId="6549"/>
          <ac:spMkLst>
            <pc:docMk/>
            <pc:sldMk cId="1292724780" sldId="419"/>
            <ac:spMk id="3" creationId="{FA8CC2E3-78C7-401D-8B6F-791D7C471981}"/>
          </ac:spMkLst>
        </pc:spChg>
        <pc:spChg chg="add mod">
          <ac:chgData name="Radim Boháč" userId="e5098a9a-6a28-40ce-ac6e-47e9b8c9add8" providerId="ADAL" clId="{E955E65A-5336-422E-B5BF-99EFC80E2E7D}" dt="2023-04-07T14:16:11.962" v="385" actId="1076"/>
          <ac:spMkLst>
            <pc:docMk/>
            <pc:sldMk cId="1292724780" sldId="419"/>
            <ac:spMk id="6" creationId="{4453165A-5537-9758-767B-C0DDF35CCB71}"/>
          </ac:spMkLst>
        </pc:spChg>
        <pc:graphicFrameChg chg="mod modGraphic">
          <ac:chgData name="Radim Boháč" userId="e5098a9a-6a28-40ce-ac6e-47e9b8c9add8" providerId="ADAL" clId="{E955E65A-5336-422E-B5BF-99EFC80E2E7D}" dt="2023-04-07T14:16:15.285" v="386" actId="1076"/>
          <ac:graphicFrameMkLst>
            <pc:docMk/>
            <pc:sldMk cId="1292724780" sldId="419"/>
            <ac:graphicFrameMk id="5" creationId="{00000000-0000-0000-0000-000000000000}"/>
          </ac:graphicFrameMkLst>
        </pc:graphicFrameChg>
        <pc:picChg chg="del">
          <ac:chgData name="Radim Boháč" userId="e5098a9a-6a28-40ce-ac6e-47e9b8c9add8" providerId="ADAL" clId="{E955E65A-5336-422E-B5BF-99EFC80E2E7D}" dt="2023-04-07T18:52:37.902" v="502"/>
          <ac:picMkLst>
            <pc:docMk/>
            <pc:sldMk cId="1292724780" sldId="419"/>
            <ac:picMk id="7" creationId="{00000000-0000-0000-0000-000000000000}"/>
          </ac:picMkLst>
        </pc:picChg>
        <pc:picChg chg="add del mod ord">
          <ac:chgData name="Radim Boháč" userId="e5098a9a-6a28-40ce-ac6e-47e9b8c9add8" providerId="ADAL" clId="{E955E65A-5336-422E-B5BF-99EFC80E2E7D}" dt="2023-04-07T18:56:54.755" v="503"/>
          <ac:picMkLst>
            <pc:docMk/>
            <pc:sldMk cId="1292724780" sldId="419"/>
            <ac:picMk id="13" creationId="{88F877DC-544D-9C79-E13E-AFFE82F91968}"/>
          </ac:picMkLst>
        </pc:picChg>
        <pc:picChg chg="add mod">
          <ac:chgData name="Radim Boháč" userId="e5098a9a-6a28-40ce-ac6e-47e9b8c9add8" providerId="ADAL" clId="{E955E65A-5336-422E-B5BF-99EFC80E2E7D}" dt="2023-04-07T18:56:54.755" v="503"/>
          <ac:picMkLst>
            <pc:docMk/>
            <pc:sldMk cId="1292724780" sldId="419"/>
            <ac:picMk id="14" creationId="{ABFB7104-D5FD-0C52-B180-D5B7FE618CCC}"/>
          </ac:picMkLst>
        </pc:picChg>
      </pc:sldChg>
      <pc:sldChg chg="addSp delSp modSp mod modTransition modAnim">
        <pc:chgData name="Radim Boháč" userId="e5098a9a-6a28-40ce-ac6e-47e9b8c9add8" providerId="ADAL" clId="{E955E65A-5336-422E-B5BF-99EFC80E2E7D}" dt="2023-04-07T19:05:26.203" v="509"/>
        <pc:sldMkLst>
          <pc:docMk/>
          <pc:sldMk cId="1292724780" sldId="420"/>
        </pc:sldMkLst>
        <pc:spChg chg="mod">
          <ac:chgData name="Radim Boháč" userId="e5098a9a-6a28-40ce-ac6e-47e9b8c9add8" providerId="ADAL" clId="{E955E65A-5336-422E-B5BF-99EFC80E2E7D}" dt="2023-04-07T14:50:53.986" v="448" actId="20577"/>
          <ac:spMkLst>
            <pc:docMk/>
            <pc:sldMk cId="1292724780" sldId="420"/>
            <ac:spMk id="3" creationId="{FA8CC2E3-78C7-401D-8B6F-791D7C471981}"/>
          </ac:spMkLst>
        </pc:spChg>
        <pc:picChg chg="del">
          <ac:chgData name="Radim Boháč" userId="e5098a9a-6a28-40ce-ac6e-47e9b8c9add8" providerId="ADAL" clId="{E955E65A-5336-422E-B5BF-99EFC80E2E7D}" dt="2023-04-07T19:04:19.375" v="508"/>
          <ac:picMkLst>
            <pc:docMk/>
            <pc:sldMk cId="1292724780" sldId="420"/>
            <ac:picMk id="5" creationId="{00000000-0000-0000-0000-000000000000}"/>
          </ac:picMkLst>
        </pc:picChg>
        <pc:picChg chg="add del mod ord">
          <ac:chgData name="Radim Boháč" userId="e5098a9a-6a28-40ce-ac6e-47e9b8c9add8" providerId="ADAL" clId="{E955E65A-5336-422E-B5BF-99EFC80E2E7D}" dt="2023-04-07T19:05:26.203" v="509"/>
          <ac:picMkLst>
            <pc:docMk/>
            <pc:sldMk cId="1292724780" sldId="420"/>
            <ac:picMk id="11" creationId="{33650834-CE2F-C42C-7A8E-85035F654F49}"/>
          </ac:picMkLst>
        </pc:picChg>
        <pc:picChg chg="add mod">
          <ac:chgData name="Radim Boháč" userId="e5098a9a-6a28-40ce-ac6e-47e9b8c9add8" providerId="ADAL" clId="{E955E65A-5336-422E-B5BF-99EFC80E2E7D}" dt="2023-04-07T19:05:26.203" v="509"/>
          <ac:picMkLst>
            <pc:docMk/>
            <pc:sldMk cId="1292724780" sldId="420"/>
            <ac:picMk id="12" creationId="{9DD624B5-9C40-CEF9-3889-6DD4C42FFDBB}"/>
          </ac:picMkLst>
        </pc:picChg>
      </pc:sldChg>
      <pc:sldChg chg="addSp delSp modSp mod modTransition modAnim">
        <pc:chgData name="Radim Boháč" userId="e5098a9a-6a28-40ce-ac6e-47e9b8c9add8" providerId="ADAL" clId="{E955E65A-5336-422E-B5BF-99EFC80E2E7D}" dt="2023-04-07T19:06:13.933" v="512"/>
        <pc:sldMkLst>
          <pc:docMk/>
          <pc:sldMk cId="1292724780" sldId="421"/>
        </pc:sldMkLst>
        <pc:picChg chg="del">
          <ac:chgData name="Radim Boháč" userId="e5098a9a-6a28-40ce-ac6e-47e9b8c9add8" providerId="ADAL" clId="{E955E65A-5336-422E-B5BF-99EFC80E2E7D}" dt="2023-04-07T19:05:30.094" v="511"/>
          <ac:picMkLst>
            <pc:docMk/>
            <pc:sldMk cId="1292724780" sldId="421"/>
            <ac:picMk id="5" creationId="{00000000-0000-0000-0000-000000000000}"/>
          </ac:picMkLst>
        </pc:picChg>
        <pc:picChg chg="add del mod ord">
          <ac:chgData name="Radim Boháč" userId="e5098a9a-6a28-40ce-ac6e-47e9b8c9add8" providerId="ADAL" clId="{E955E65A-5336-422E-B5BF-99EFC80E2E7D}" dt="2023-04-07T19:06:13.933" v="512"/>
          <ac:picMkLst>
            <pc:docMk/>
            <pc:sldMk cId="1292724780" sldId="421"/>
            <ac:picMk id="11" creationId="{99232B3E-78C0-7456-06D9-D6EB13639233}"/>
          </ac:picMkLst>
        </pc:picChg>
        <pc:picChg chg="add mod">
          <ac:chgData name="Radim Boháč" userId="e5098a9a-6a28-40ce-ac6e-47e9b8c9add8" providerId="ADAL" clId="{E955E65A-5336-422E-B5BF-99EFC80E2E7D}" dt="2023-04-07T19:06:13.933" v="512"/>
          <ac:picMkLst>
            <pc:docMk/>
            <pc:sldMk cId="1292724780" sldId="421"/>
            <ac:picMk id="12" creationId="{9A114186-A6D2-15FE-EB53-550E89ADF9E6}"/>
          </ac:picMkLst>
        </pc:picChg>
      </pc:sldChg>
      <pc:sldChg chg="addSp delSp modSp mod modTransition modAnim">
        <pc:chgData name="Radim Boháč" userId="e5098a9a-6a28-40ce-ac6e-47e9b8c9add8" providerId="ADAL" clId="{E955E65A-5336-422E-B5BF-99EFC80E2E7D}" dt="2023-04-07T19:12:51.323" v="518"/>
        <pc:sldMkLst>
          <pc:docMk/>
          <pc:sldMk cId="1292724780" sldId="422"/>
        </pc:sldMkLst>
        <pc:spChg chg="mod">
          <ac:chgData name="Radim Boháč" userId="e5098a9a-6a28-40ce-ac6e-47e9b8c9add8" providerId="ADAL" clId="{E955E65A-5336-422E-B5BF-99EFC80E2E7D}" dt="2023-04-07T15:12:36.796" v="449" actId="6549"/>
          <ac:spMkLst>
            <pc:docMk/>
            <pc:sldMk cId="1292724780" sldId="422"/>
            <ac:spMk id="3" creationId="{FA8CC2E3-78C7-401D-8B6F-791D7C471981}"/>
          </ac:spMkLst>
        </pc:spChg>
        <pc:picChg chg="del">
          <ac:chgData name="Radim Boháč" userId="e5098a9a-6a28-40ce-ac6e-47e9b8c9add8" providerId="ADAL" clId="{E955E65A-5336-422E-B5BF-99EFC80E2E7D}" dt="2023-04-07T19:10:10.385" v="517"/>
          <ac:picMkLst>
            <pc:docMk/>
            <pc:sldMk cId="1292724780" sldId="422"/>
            <ac:picMk id="6" creationId="{00000000-0000-0000-0000-000000000000}"/>
          </ac:picMkLst>
        </pc:picChg>
        <pc:picChg chg="add del mod ord">
          <ac:chgData name="Radim Boháč" userId="e5098a9a-6a28-40ce-ac6e-47e9b8c9add8" providerId="ADAL" clId="{E955E65A-5336-422E-B5BF-99EFC80E2E7D}" dt="2023-04-07T19:12:51.323" v="518"/>
          <ac:picMkLst>
            <pc:docMk/>
            <pc:sldMk cId="1292724780" sldId="422"/>
            <ac:picMk id="11" creationId="{88564D8F-5220-B181-3995-7482EBE78DC7}"/>
          </ac:picMkLst>
        </pc:picChg>
        <pc:picChg chg="add mod">
          <ac:chgData name="Radim Boháč" userId="e5098a9a-6a28-40ce-ac6e-47e9b8c9add8" providerId="ADAL" clId="{E955E65A-5336-422E-B5BF-99EFC80E2E7D}" dt="2023-04-07T19:12:51.323" v="518"/>
          <ac:picMkLst>
            <pc:docMk/>
            <pc:sldMk cId="1292724780" sldId="422"/>
            <ac:picMk id="12" creationId="{DA7F6779-BE67-ECF7-8750-8C5C4DBB30EC}"/>
          </ac:picMkLst>
        </pc:picChg>
      </pc:sldChg>
      <pc:sldChg chg="addSp delSp modSp mod modTransition modAnim">
        <pc:chgData name="Radim Boháč" userId="e5098a9a-6a28-40ce-ac6e-47e9b8c9add8" providerId="ADAL" clId="{E955E65A-5336-422E-B5BF-99EFC80E2E7D}" dt="2023-04-07T19:16:38.061" v="521"/>
        <pc:sldMkLst>
          <pc:docMk/>
          <pc:sldMk cId="1292724780" sldId="423"/>
        </pc:sldMkLst>
        <pc:picChg chg="del">
          <ac:chgData name="Radim Boháč" userId="e5098a9a-6a28-40ce-ac6e-47e9b8c9add8" providerId="ADAL" clId="{E955E65A-5336-422E-B5BF-99EFC80E2E7D}" dt="2023-04-07T19:13:40.819" v="520"/>
          <ac:picMkLst>
            <pc:docMk/>
            <pc:sldMk cId="1292724780" sldId="423"/>
            <ac:picMk id="5" creationId="{00000000-0000-0000-0000-000000000000}"/>
          </ac:picMkLst>
        </pc:picChg>
        <pc:picChg chg="add del mod ord">
          <ac:chgData name="Radim Boháč" userId="e5098a9a-6a28-40ce-ac6e-47e9b8c9add8" providerId="ADAL" clId="{E955E65A-5336-422E-B5BF-99EFC80E2E7D}" dt="2023-04-07T19:16:38.061" v="521"/>
          <ac:picMkLst>
            <pc:docMk/>
            <pc:sldMk cId="1292724780" sldId="423"/>
            <ac:picMk id="11" creationId="{B9234261-5DF9-F34D-2760-9BEB83BBF14C}"/>
          </ac:picMkLst>
        </pc:picChg>
        <pc:picChg chg="add mod">
          <ac:chgData name="Radim Boháč" userId="e5098a9a-6a28-40ce-ac6e-47e9b8c9add8" providerId="ADAL" clId="{E955E65A-5336-422E-B5BF-99EFC80E2E7D}" dt="2023-04-07T19:16:38.061" v="521"/>
          <ac:picMkLst>
            <pc:docMk/>
            <pc:sldMk cId="1292724780" sldId="423"/>
            <ac:picMk id="12" creationId="{F4454BCA-DCD8-DA2A-53D6-1E82D3DCF539}"/>
          </ac:picMkLst>
        </pc:picChg>
      </pc:sldChg>
      <pc:sldChg chg="addSp delSp modSp mod modTransition modAnim">
        <pc:chgData name="Radim Boháč" userId="e5098a9a-6a28-40ce-ac6e-47e9b8c9add8" providerId="ADAL" clId="{E955E65A-5336-422E-B5BF-99EFC80E2E7D}" dt="2023-04-07T19:18:37.092" v="527"/>
        <pc:sldMkLst>
          <pc:docMk/>
          <pc:sldMk cId="1292724780" sldId="424"/>
        </pc:sldMkLst>
        <pc:picChg chg="del">
          <ac:chgData name="Radim Boháč" userId="e5098a9a-6a28-40ce-ac6e-47e9b8c9add8" providerId="ADAL" clId="{E955E65A-5336-422E-B5BF-99EFC80E2E7D}" dt="2023-04-07T19:18:17.884" v="526"/>
          <ac:picMkLst>
            <pc:docMk/>
            <pc:sldMk cId="1292724780" sldId="424"/>
            <ac:picMk id="5" creationId="{DB2B7AD1-720B-4FFF-80C7-205D0877ADE8}"/>
          </ac:picMkLst>
        </pc:picChg>
        <pc:picChg chg="add mod">
          <ac:chgData name="Radim Boháč" userId="e5098a9a-6a28-40ce-ac6e-47e9b8c9add8" providerId="ADAL" clId="{E955E65A-5336-422E-B5BF-99EFC80E2E7D}" dt="2023-04-07T17:35:08.577" v="457" actId="1076"/>
          <ac:picMkLst>
            <pc:docMk/>
            <pc:sldMk cId="1292724780" sldId="424"/>
            <ac:picMk id="6" creationId="{21E5DF1E-6960-9C39-142F-EF1AF4AD96CE}"/>
          </ac:picMkLst>
        </pc:picChg>
        <pc:picChg chg="del">
          <ac:chgData name="Radim Boháč" userId="e5098a9a-6a28-40ce-ac6e-47e9b8c9add8" providerId="ADAL" clId="{E955E65A-5336-422E-B5BF-99EFC80E2E7D}" dt="2023-04-07T17:34:52.216" v="450" actId="478"/>
          <ac:picMkLst>
            <pc:docMk/>
            <pc:sldMk cId="1292724780" sldId="424"/>
            <ac:picMk id="7" creationId="{F521C9EE-3C10-4135-ABF6-DD75622A9806}"/>
          </ac:picMkLst>
        </pc:picChg>
        <pc:picChg chg="add del mod">
          <ac:chgData name="Radim Boháč" userId="e5098a9a-6a28-40ce-ac6e-47e9b8c9add8" providerId="ADAL" clId="{E955E65A-5336-422E-B5BF-99EFC80E2E7D}" dt="2023-04-07T19:18:37.092" v="527"/>
          <ac:picMkLst>
            <pc:docMk/>
            <pc:sldMk cId="1292724780" sldId="424"/>
            <ac:picMk id="13" creationId="{49692A2B-ADFC-110A-DADC-820ED139B8F3}"/>
          </ac:picMkLst>
        </pc:picChg>
        <pc:picChg chg="add mod">
          <ac:chgData name="Radim Boháč" userId="e5098a9a-6a28-40ce-ac6e-47e9b8c9add8" providerId="ADAL" clId="{E955E65A-5336-422E-B5BF-99EFC80E2E7D}" dt="2023-04-07T19:18:37.092" v="527"/>
          <ac:picMkLst>
            <pc:docMk/>
            <pc:sldMk cId="1292724780" sldId="424"/>
            <ac:picMk id="14" creationId="{8322A70F-B5C0-FB9E-3346-D50E51FBD3D8}"/>
          </ac:picMkLst>
        </pc:picChg>
      </pc:sldChg>
      <pc:sldChg chg="addSp delSp modSp mod modTransition modAnim">
        <pc:chgData name="Radim Boháč" userId="e5098a9a-6a28-40ce-ac6e-47e9b8c9add8" providerId="ADAL" clId="{E955E65A-5336-422E-B5BF-99EFC80E2E7D}" dt="2023-04-07T19:19:44.131" v="533"/>
        <pc:sldMkLst>
          <pc:docMk/>
          <pc:sldMk cId="1292724780" sldId="426"/>
        </pc:sldMkLst>
        <pc:spChg chg="mod">
          <ac:chgData name="Radim Boháč" userId="e5098a9a-6a28-40ce-ac6e-47e9b8c9add8" providerId="ADAL" clId="{E955E65A-5336-422E-B5BF-99EFC80E2E7D}" dt="2023-04-07T17:36:16.618" v="466" actId="20577"/>
          <ac:spMkLst>
            <pc:docMk/>
            <pc:sldMk cId="1292724780" sldId="426"/>
            <ac:spMk id="2" creationId="{D07FEA68-5791-497A-AEE0-AD22E4D52440}"/>
          </ac:spMkLst>
        </pc:spChg>
        <pc:picChg chg="del">
          <ac:chgData name="Radim Boháč" userId="e5098a9a-6a28-40ce-ac6e-47e9b8c9add8" providerId="ADAL" clId="{E955E65A-5336-422E-B5BF-99EFC80E2E7D}" dt="2023-04-07T19:19:16.794" v="532"/>
          <ac:picMkLst>
            <pc:docMk/>
            <pc:sldMk cId="1292724780" sldId="426"/>
            <ac:picMk id="3" creationId="{C854FE3B-BAE9-4302-A2DF-68FD78BAF7F2}"/>
          </ac:picMkLst>
        </pc:picChg>
        <pc:picChg chg="add mod">
          <ac:chgData name="Radim Boháč" userId="e5098a9a-6a28-40ce-ac6e-47e9b8c9add8" providerId="ADAL" clId="{E955E65A-5336-422E-B5BF-99EFC80E2E7D}" dt="2023-04-07T17:36:27.188" v="471" actId="1076"/>
          <ac:picMkLst>
            <pc:docMk/>
            <pc:sldMk cId="1292724780" sldId="426"/>
            <ac:picMk id="6" creationId="{43812F0E-987E-7D58-999A-0D22C1682047}"/>
          </ac:picMkLst>
        </pc:picChg>
        <pc:picChg chg="del">
          <ac:chgData name="Radim Boháč" userId="e5098a9a-6a28-40ce-ac6e-47e9b8c9add8" providerId="ADAL" clId="{E955E65A-5336-422E-B5BF-99EFC80E2E7D}" dt="2023-04-07T17:36:18.040" v="467" actId="478"/>
          <ac:picMkLst>
            <pc:docMk/>
            <pc:sldMk cId="1292724780" sldId="426"/>
            <ac:picMk id="7" creationId="{EF75009B-0F32-4E29-92EC-D412264C9C4E}"/>
          </ac:picMkLst>
        </pc:picChg>
        <pc:picChg chg="add del mod">
          <ac:chgData name="Radim Boháč" userId="e5098a9a-6a28-40ce-ac6e-47e9b8c9add8" providerId="ADAL" clId="{E955E65A-5336-422E-B5BF-99EFC80E2E7D}" dt="2023-04-07T19:19:44.131" v="533"/>
          <ac:picMkLst>
            <pc:docMk/>
            <pc:sldMk cId="1292724780" sldId="426"/>
            <ac:picMk id="13" creationId="{0884ACB5-7DF8-5348-A75D-FCE90F8F2B61}"/>
          </ac:picMkLst>
        </pc:picChg>
        <pc:picChg chg="add mod">
          <ac:chgData name="Radim Boháč" userId="e5098a9a-6a28-40ce-ac6e-47e9b8c9add8" providerId="ADAL" clId="{E955E65A-5336-422E-B5BF-99EFC80E2E7D}" dt="2023-04-07T19:19:44.131" v="533"/>
          <ac:picMkLst>
            <pc:docMk/>
            <pc:sldMk cId="1292724780" sldId="426"/>
            <ac:picMk id="14" creationId="{E1075FA5-589F-FEDF-48BC-1A293788AECA}"/>
          </ac:picMkLst>
        </pc:picChg>
      </pc:sldChg>
      <pc:sldChg chg="addSp delSp modSp mod modTransition modAnim">
        <pc:chgData name="Radim Boháč" userId="e5098a9a-6a28-40ce-ac6e-47e9b8c9add8" providerId="ADAL" clId="{E955E65A-5336-422E-B5BF-99EFC80E2E7D}" dt="2023-04-07T19:20:09.097" v="536"/>
        <pc:sldMkLst>
          <pc:docMk/>
          <pc:sldMk cId="1292724780" sldId="427"/>
        </pc:sldMkLst>
        <pc:picChg chg="del">
          <ac:chgData name="Radim Boháč" userId="e5098a9a-6a28-40ce-ac6e-47e9b8c9add8" providerId="ADAL" clId="{E955E65A-5336-422E-B5BF-99EFC80E2E7D}" dt="2023-04-07T19:19:48.706" v="535"/>
          <ac:picMkLst>
            <pc:docMk/>
            <pc:sldMk cId="1292724780" sldId="427"/>
            <ac:picMk id="3" creationId="{B41DA098-0DEE-4359-A0E8-E96AD8698BA0}"/>
          </ac:picMkLst>
        </pc:picChg>
        <pc:picChg chg="add mod">
          <ac:chgData name="Radim Boháč" userId="e5098a9a-6a28-40ce-ac6e-47e9b8c9add8" providerId="ADAL" clId="{E955E65A-5336-422E-B5BF-99EFC80E2E7D}" dt="2023-04-07T17:37:07.645" v="476" actId="1076"/>
          <ac:picMkLst>
            <pc:docMk/>
            <pc:sldMk cId="1292724780" sldId="427"/>
            <ac:picMk id="6" creationId="{DD595ACF-3FEA-5417-345A-ED16EC3A0BD8}"/>
          </ac:picMkLst>
        </pc:picChg>
        <pc:picChg chg="del">
          <ac:chgData name="Radim Boháč" userId="e5098a9a-6a28-40ce-ac6e-47e9b8c9add8" providerId="ADAL" clId="{E955E65A-5336-422E-B5BF-99EFC80E2E7D}" dt="2023-04-07T17:36:30.499" v="472" actId="478"/>
          <ac:picMkLst>
            <pc:docMk/>
            <pc:sldMk cId="1292724780" sldId="427"/>
            <ac:picMk id="7" creationId="{0993ABCA-A58D-4455-BD19-B9D5BEFEDE69}"/>
          </ac:picMkLst>
        </pc:picChg>
        <pc:picChg chg="add del mod">
          <ac:chgData name="Radim Boháč" userId="e5098a9a-6a28-40ce-ac6e-47e9b8c9add8" providerId="ADAL" clId="{E955E65A-5336-422E-B5BF-99EFC80E2E7D}" dt="2023-04-07T19:20:09.097" v="536"/>
          <ac:picMkLst>
            <pc:docMk/>
            <pc:sldMk cId="1292724780" sldId="427"/>
            <ac:picMk id="13" creationId="{D186FBE9-AA15-B36D-0168-96A34B3C568E}"/>
          </ac:picMkLst>
        </pc:picChg>
        <pc:picChg chg="add mod">
          <ac:chgData name="Radim Boháč" userId="e5098a9a-6a28-40ce-ac6e-47e9b8c9add8" providerId="ADAL" clId="{E955E65A-5336-422E-B5BF-99EFC80E2E7D}" dt="2023-04-07T19:20:09.097" v="536"/>
          <ac:picMkLst>
            <pc:docMk/>
            <pc:sldMk cId="1292724780" sldId="427"/>
            <ac:picMk id="14" creationId="{21E52571-A911-9B1D-8770-A127522B6C9C}"/>
          </ac:picMkLst>
        </pc:picChg>
      </pc:sldChg>
      <pc:sldChg chg="addSp delSp modSp mod modTransition modAnim">
        <pc:chgData name="Radim Boháč" userId="e5098a9a-6a28-40ce-ac6e-47e9b8c9add8" providerId="ADAL" clId="{E955E65A-5336-422E-B5BF-99EFC80E2E7D}" dt="2023-04-07T19:20:30.951" v="539"/>
        <pc:sldMkLst>
          <pc:docMk/>
          <pc:sldMk cId="1292724780" sldId="428"/>
        </pc:sldMkLst>
        <pc:picChg chg="del">
          <ac:chgData name="Radim Boháč" userId="e5098a9a-6a28-40ce-ac6e-47e9b8c9add8" providerId="ADAL" clId="{E955E65A-5336-422E-B5BF-99EFC80E2E7D}" dt="2023-04-07T19:20:13.447" v="538"/>
          <ac:picMkLst>
            <pc:docMk/>
            <pc:sldMk cId="1292724780" sldId="428"/>
            <ac:picMk id="6" creationId="{87B8FA30-FFAA-49AE-A94D-3362C3241785}"/>
          </ac:picMkLst>
        </pc:picChg>
        <pc:picChg chg="add del mod">
          <ac:chgData name="Radim Boháč" userId="e5098a9a-6a28-40ce-ac6e-47e9b8c9add8" providerId="ADAL" clId="{E955E65A-5336-422E-B5BF-99EFC80E2E7D}" dt="2023-04-07T19:20:30.951" v="539"/>
          <ac:picMkLst>
            <pc:docMk/>
            <pc:sldMk cId="1292724780" sldId="428"/>
            <ac:picMk id="11" creationId="{DE7389E1-A71E-00D8-6AE1-90940751DDCA}"/>
          </ac:picMkLst>
        </pc:picChg>
        <pc:picChg chg="add mod">
          <ac:chgData name="Radim Boháč" userId="e5098a9a-6a28-40ce-ac6e-47e9b8c9add8" providerId="ADAL" clId="{E955E65A-5336-422E-B5BF-99EFC80E2E7D}" dt="2023-04-07T19:20:30.951" v="539"/>
          <ac:picMkLst>
            <pc:docMk/>
            <pc:sldMk cId="1292724780" sldId="428"/>
            <ac:picMk id="12" creationId="{8F19758B-0A2E-05BA-22A0-818D0CAB28BD}"/>
          </ac:picMkLst>
        </pc:picChg>
      </pc:sldChg>
      <pc:sldChg chg="addSp delSp modSp mod modTransition modAnim">
        <pc:chgData name="Radim Boháč" userId="e5098a9a-6a28-40ce-ac6e-47e9b8c9add8" providerId="ADAL" clId="{E955E65A-5336-422E-B5BF-99EFC80E2E7D}" dt="2023-04-07T19:18:13.032" v="524"/>
        <pc:sldMkLst>
          <pc:docMk/>
          <pc:sldMk cId="1183540816" sldId="430"/>
        </pc:sldMkLst>
        <pc:picChg chg="del">
          <ac:chgData name="Radim Boháč" userId="e5098a9a-6a28-40ce-ac6e-47e9b8c9add8" providerId="ADAL" clId="{E955E65A-5336-422E-B5BF-99EFC80E2E7D}" dt="2023-04-07T19:17:45.286" v="523"/>
          <ac:picMkLst>
            <pc:docMk/>
            <pc:sldMk cId="1183540816" sldId="430"/>
            <ac:picMk id="8" creationId="{1BCC0BD9-E269-4509-AB6C-583A2505BDF3}"/>
          </ac:picMkLst>
        </pc:picChg>
        <pc:picChg chg="add del mod">
          <ac:chgData name="Radim Boháč" userId="e5098a9a-6a28-40ce-ac6e-47e9b8c9add8" providerId="ADAL" clId="{E955E65A-5336-422E-B5BF-99EFC80E2E7D}" dt="2023-04-07T19:18:13.032" v="524"/>
          <ac:picMkLst>
            <pc:docMk/>
            <pc:sldMk cId="1183540816" sldId="430"/>
            <ac:picMk id="11" creationId="{23D6C361-E61E-389E-EFBC-32B61E51E130}"/>
          </ac:picMkLst>
        </pc:picChg>
        <pc:picChg chg="add mod">
          <ac:chgData name="Radim Boháč" userId="e5098a9a-6a28-40ce-ac6e-47e9b8c9add8" providerId="ADAL" clId="{E955E65A-5336-422E-B5BF-99EFC80E2E7D}" dt="2023-04-07T19:18:13.032" v="524"/>
          <ac:picMkLst>
            <pc:docMk/>
            <pc:sldMk cId="1183540816" sldId="430"/>
            <ac:picMk id="12" creationId="{1E5D1719-7AD3-B54B-B606-E744ACB2848F}"/>
          </ac:picMkLst>
        </pc:picChg>
      </pc:sldChg>
      <pc:sldChg chg="addSp delSp modSp mod modTransition modAnim">
        <pc:chgData name="Radim Boháč" userId="e5098a9a-6a28-40ce-ac6e-47e9b8c9add8" providerId="ADAL" clId="{E955E65A-5336-422E-B5BF-99EFC80E2E7D}" dt="2023-04-07T19:21:05.915" v="542"/>
        <pc:sldMkLst>
          <pc:docMk/>
          <pc:sldMk cId="1962983404" sldId="431"/>
        </pc:sldMkLst>
        <pc:picChg chg="del">
          <ac:chgData name="Radim Boháč" userId="e5098a9a-6a28-40ce-ac6e-47e9b8c9add8" providerId="ADAL" clId="{E955E65A-5336-422E-B5BF-99EFC80E2E7D}" dt="2023-04-07T19:20:36.283" v="541"/>
          <ac:picMkLst>
            <pc:docMk/>
            <pc:sldMk cId="1962983404" sldId="431"/>
            <ac:picMk id="5" creationId="{F36F18A2-4722-4EAA-974D-8F64062E5B05}"/>
          </ac:picMkLst>
        </pc:picChg>
        <pc:picChg chg="add del mod">
          <ac:chgData name="Radim Boháč" userId="e5098a9a-6a28-40ce-ac6e-47e9b8c9add8" providerId="ADAL" clId="{E955E65A-5336-422E-B5BF-99EFC80E2E7D}" dt="2023-04-07T19:21:05.915" v="542"/>
          <ac:picMkLst>
            <pc:docMk/>
            <pc:sldMk cId="1962983404" sldId="431"/>
            <ac:picMk id="11" creationId="{3733F138-A263-88C1-82B1-BACA4A2F78C1}"/>
          </ac:picMkLst>
        </pc:picChg>
        <pc:picChg chg="add mod">
          <ac:chgData name="Radim Boháč" userId="e5098a9a-6a28-40ce-ac6e-47e9b8c9add8" providerId="ADAL" clId="{E955E65A-5336-422E-B5BF-99EFC80E2E7D}" dt="2023-04-07T19:21:05.915" v="542"/>
          <ac:picMkLst>
            <pc:docMk/>
            <pc:sldMk cId="1962983404" sldId="431"/>
            <ac:picMk id="12" creationId="{B28F9DCA-DE40-EDD5-4AEA-27D0F6CCE4C8}"/>
          </ac:picMkLst>
        </pc:picChg>
      </pc:sldChg>
      <pc:sldChg chg="addSp delSp modSp mod modTransition modAnim">
        <pc:chgData name="Radim Boháč" userId="e5098a9a-6a28-40ce-ac6e-47e9b8c9add8" providerId="ADAL" clId="{E955E65A-5336-422E-B5BF-99EFC80E2E7D}" dt="2023-04-07T19:21:21.404" v="545"/>
        <pc:sldMkLst>
          <pc:docMk/>
          <pc:sldMk cId="1962983404" sldId="432"/>
        </pc:sldMkLst>
        <pc:picChg chg="del">
          <ac:chgData name="Radim Boháč" userId="e5098a9a-6a28-40ce-ac6e-47e9b8c9add8" providerId="ADAL" clId="{E955E65A-5336-422E-B5BF-99EFC80E2E7D}" dt="2023-04-07T19:21:08.855" v="544"/>
          <ac:picMkLst>
            <pc:docMk/>
            <pc:sldMk cId="1962983404" sldId="432"/>
            <ac:picMk id="5" creationId="{B17BDC4D-5D1C-4266-A7EF-F0E6FE607F02}"/>
          </ac:picMkLst>
        </pc:picChg>
        <pc:picChg chg="add del mod">
          <ac:chgData name="Radim Boháč" userId="e5098a9a-6a28-40ce-ac6e-47e9b8c9add8" providerId="ADAL" clId="{E955E65A-5336-422E-B5BF-99EFC80E2E7D}" dt="2023-04-07T19:21:21.404" v="545"/>
          <ac:picMkLst>
            <pc:docMk/>
            <pc:sldMk cId="1962983404" sldId="432"/>
            <ac:picMk id="11" creationId="{D5EA7AB9-B4E6-1DA5-67F6-64912112A230}"/>
          </ac:picMkLst>
        </pc:picChg>
        <pc:picChg chg="add mod">
          <ac:chgData name="Radim Boháč" userId="e5098a9a-6a28-40ce-ac6e-47e9b8c9add8" providerId="ADAL" clId="{E955E65A-5336-422E-B5BF-99EFC80E2E7D}" dt="2023-04-07T19:21:21.404" v="545"/>
          <ac:picMkLst>
            <pc:docMk/>
            <pc:sldMk cId="1962983404" sldId="432"/>
            <ac:picMk id="12" creationId="{44933D34-A3F9-0A47-EF07-F3DB9C558670}"/>
          </ac:picMkLst>
        </pc:picChg>
      </pc:sldChg>
      <pc:sldChg chg="addSp delSp modSp mod modTransition modAnim">
        <pc:chgData name="Radim Boháč" userId="e5098a9a-6a28-40ce-ac6e-47e9b8c9add8" providerId="ADAL" clId="{E955E65A-5336-422E-B5BF-99EFC80E2E7D}" dt="2023-04-07T19:21:39.942" v="548"/>
        <pc:sldMkLst>
          <pc:docMk/>
          <pc:sldMk cId="1962983404" sldId="433"/>
        </pc:sldMkLst>
        <pc:picChg chg="del">
          <ac:chgData name="Radim Boháč" userId="e5098a9a-6a28-40ce-ac6e-47e9b8c9add8" providerId="ADAL" clId="{E955E65A-5336-422E-B5BF-99EFC80E2E7D}" dt="2023-04-07T19:21:24.375" v="547"/>
          <ac:picMkLst>
            <pc:docMk/>
            <pc:sldMk cId="1962983404" sldId="433"/>
            <ac:picMk id="5" creationId="{4F63ED60-6DED-412F-896F-45C68AB2EC40}"/>
          </ac:picMkLst>
        </pc:picChg>
        <pc:picChg chg="add del mod">
          <ac:chgData name="Radim Boháč" userId="e5098a9a-6a28-40ce-ac6e-47e9b8c9add8" providerId="ADAL" clId="{E955E65A-5336-422E-B5BF-99EFC80E2E7D}" dt="2023-04-07T19:21:39.942" v="548"/>
          <ac:picMkLst>
            <pc:docMk/>
            <pc:sldMk cId="1962983404" sldId="433"/>
            <ac:picMk id="11" creationId="{25A9A4BF-3BBE-594B-D7E1-240C563E65B5}"/>
          </ac:picMkLst>
        </pc:picChg>
        <pc:picChg chg="add mod">
          <ac:chgData name="Radim Boháč" userId="e5098a9a-6a28-40ce-ac6e-47e9b8c9add8" providerId="ADAL" clId="{E955E65A-5336-422E-B5BF-99EFC80E2E7D}" dt="2023-04-07T19:21:39.942" v="548"/>
          <ac:picMkLst>
            <pc:docMk/>
            <pc:sldMk cId="1962983404" sldId="433"/>
            <ac:picMk id="12" creationId="{8D4C7085-6CBF-DC6F-FB2C-C113B4B9790C}"/>
          </ac:picMkLst>
        </pc:picChg>
      </pc:sldChg>
      <pc:sldChg chg="addSp delSp modSp mod modTransition modAnim">
        <pc:chgData name="Radim Boháč" userId="e5098a9a-6a28-40ce-ac6e-47e9b8c9add8" providerId="ADAL" clId="{E955E65A-5336-422E-B5BF-99EFC80E2E7D}" dt="2023-04-07T18:57:31.114" v="506"/>
        <pc:sldMkLst>
          <pc:docMk/>
          <pc:sldMk cId="609079114" sldId="434"/>
        </pc:sldMkLst>
        <pc:picChg chg="del">
          <ac:chgData name="Radim Boháč" userId="e5098a9a-6a28-40ce-ac6e-47e9b8c9add8" providerId="ADAL" clId="{E955E65A-5336-422E-B5BF-99EFC80E2E7D}" dt="2023-04-07T18:57:01.066" v="505"/>
          <ac:picMkLst>
            <pc:docMk/>
            <pc:sldMk cId="609079114" sldId="434"/>
            <ac:picMk id="7" creationId="{00000000-0000-0000-0000-000000000000}"/>
          </ac:picMkLst>
        </pc:picChg>
        <pc:picChg chg="add del mod ord">
          <ac:chgData name="Radim Boháč" userId="e5098a9a-6a28-40ce-ac6e-47e9b8c9add8" providerId="ADAL" clId="{E955E65A-5336-422E-B5BF-99EFC80E2E7D}" dt="2023-04-07T18:57:31.114" v="506"/>
          <ac:picMkLst>
            <pc:docMk/>
            <pc:sldMk cId="609079114" sldId="434"/>
            <ac:picMk id="11" creationId="{BCCAB0F2-77F8-E44C-42ED-43B3CAD134A3}"/>
          </ac:picMkLst>
        </pc:picChg>
        <pc:picChg chg="add mod">
          <ac:chgData name="Radim Boháč" userId="e5098a9a-6a28-40ce-ac6e-47e9b8c9add8" providerId="ADAL" clId="{E955E65A-5336-422E-B5BF-99EFC80E2E7D}" dt="2023-04-07T18:57:31.114" v="506"/>
          <ac:picMkLst>
            <pc:docMk/>
            <pc:sldMk cId="609079114" sldId="434"/>
            <ac:picMk id="12" creationId="{4E9FB5F6-54B8-8E2B-361C-B33E0BE0B033}"/>
          </ac:picMkLst>
        </pc:picChg>
      </pc:sldChg>
      <pc:sldChg chg="addSp delSp modSp mod modTransition modAnim">
        <pc:chgData name="Radim Boháč" userId="e5098a9a-6a28-40ce-ac6e-47e9b8c9add8" providerId="ADAL" clId="{E955E65A-5336-422E-B5BF-99EFC80E2E7D}" dt="2023-04-07T19:09:03.058" v="515"/>
        <pc:sldMkLst>
          <pc:docMk/>
          <pc:sldMk cId="1613644608" sldId="435"/>
        </pc:sldMkLst>
        <pc:picChg chg="del">
          <ac:chgData name="Radim Boháč" userId="e5098a9a-6a28-40ce-ac6e-47e9b8c9add8" providerId="ADAL" clId="{E955E65A-5336-422E-B5BF-99EFC80E2E7D}" dt="2023-04-07T19:06:19.742" v="514"/>
          <ac:picMkLst>
            <pc:docMk/>
            <pc:sldMk cId="1613644608" sldId="435"/>
            <ac:picMk id="6" creationId="{00000000-0000-0000-0000-000000000000}"/>
          </ac:picMkLst>
        </pc:picChg>
        <pc:picChg chg="add del mod ord">
          <ac:chgData name="Radim Boháč" userId="e5098a9a-6a28-40ce-ac6e-47e9b8c9add8" providerId="ADAL" clId="{E955E65A-5336-422E-B5BF-99EFC80E2E7D}" dt="2023-04-07T19:09:03.058" v="515"/>
          <ac:picMkLst>
            <pc:docMk/>
            <pc:sldMk cId="1613644608" sldId="435"/>
            <ac:picMk id="11" creationId="{AF04B2AE-26F3-59D9-4C44-FBDBEA3DE5C2}"/>
          </ac:picMkLst>
        </pc:picChg>
        <pc:picChg chg="add mod">
          <ac:chgData name="Radim Boháč" userId="e5098a9a-6a28-40ce-ac6e-47e9b8c9add8" providerId="ADAL" clId="{E955E65A-5336-422E-B5BF-99EFC80E2E7D}" dt="2023-04-07T19:09:03.058" v="515"/>
          <ac:picMkLst>
            <pc:docMk/>
            <pc:sldMk cId="1613644608" sldId="435"/>
            <ac:picMk id="12" creationId="{B8A60251-6D57-2F3F-2C43-95CEAD57FED7}"/>
          </ac:picMkLst>
        </pc:picChg>
      </pc:sldChg>
      <pc:sldChg chg="addSp delSp modSp mod ord modTransition modAnim">
        <pc:chgData name="Radim Boháč" userId="e5098a9a-6a28-40ce-ac6e-47e9b8c9add8" providerId="ADAL" clId="{E955E65A-5336-422E-B5BF-99EFC80E2E7D}" dt="2023-04-07T18:40:38.800" v="485"/>
        <pc:sldMkLst>
          <pc:docMk/>
          <pc:sldMk cId="3859192450" sldId="436"/>
        </pc:sldMkLst>
        <pc:spChg chg="mod">
          <ac:chgData name="Radim Boháč" userId="e5098a9a-6a28-40ce-ac6e-47e9b8c9add8" providerId="ADAL" clId="{E955E65A-5336-422E-B5BF-99EFC80E2E7D}" dt="2023-04-07T12:10:42.189" v="82" actId="114"/>
          <ac:spMkLst>
            <pc:docMk/>
            <pc:sldMk cId="3859192450" sldId="436"/>
            <ac:spMk id="3" creationId="{FA8CC2E3-78C7-401D-8B6F-791D7C471981}"/>
          </ac:spMkLst>
        </pc:spChg>
        <pc:picChg chg="del">
          <ac:chgData name="Radim Boháč" userId="e5098a9a-6a28-40ce-ac6e-47e9b8c9add8" providerId="ADAL" clId="{E955E65A-5336-422E-B5BF-99EFC80E2E7D}" dt="2023-04-07T18:40:19.112" v="484"/>
          <ac:picMkLst>
            <pc:docMk/>
            <pc:sldMk cId="3859192450" sldId="436"/>
            <ac:picMk id="6" creationId="{519BEA70-77D5-471F-952D-790CF24D3746}"/>
          </ac:picMkLst>
        </pc:picChg>
        <pc:picChg chg="add del mod">
          <ac:chgData name="Radim Boháč" userId="e5098a9a-6a28-40ce-ac6e-47e9b8c9add8" providerId="ADAL" clId="{E955E65A-5336-422E-B5BF-99EFC80E2E7D}" dt="2023-04-07T18:40:38.800" v="485"/>
          <ac:picMkLst>
            <pc:docMk/>
            <pc:sldMk cId="3859192450" sldId="436"/>
            <ac:picMk id="15" creationId="{7290EE3D-C277-6302-22B5-B73619F6A795}"/>
          </ac:picMkLst>
        </pc:picChg>
        <pc:picChg chg="add mod">
          <ac:chgData name="Radim Boháč" userId="e5098a9a-6a28-40ce-ac6e-47e9b8c9add8" providerId="ADAL" clId="{E955E65A-5336-422E-B5BF-99EFC80E2E7D}" dt="2023-04-07T18:40:38.800" v="485"/>
          <ac:picMkLst>
            <pc:docMk/>
            <pc:sldMk cId="3859192450" sldId="436"/>
            <ac:picMk id="16" creationId="{FE9701CC-6CDF-DFBC-1BF0-087216BC3082}"/>
          </ac:picMkLst>
        </pc:picChg>
      </pc:sldChg>
      <pc:sldChg chg="addSp delSp modSp mod modTransition modAnim">
        <pc:chgData name="Radim Boháč" userId="e5098a9a-6a28-40ce-ac6e-47e9b8c9add8" providerId="ADAL" clId="{E955E65A-5336-422E-B5BF-99EFC80E2E7D}" dt="2023-04-07T19:18:55.913" v="530"/>
        <pc:sldMkLst>
          <pc:docMk/>
          <pc:sldMk cId="4123535507" sldId="437"/>
        </pc:sldMkLst>
        <pc:spChg chg="mod">
          <ac:chgData name="Radim Boháč" userId="e5098a9a-6a28-40ce-ac6e-47e9b8c9add8" providerId="ADAL" clId="{E955E65A-5336-422E-B5BF-99EFC80E2E7D}" dt="2023-04-07T17:35:20.347" v="459" actId="20577"/>
          <ac:spMkLst>
            <pc:docMk/>
            <pc:sldMk cId="4123535507" sldId="437"/>
            <ac:spMk id="2" creationId="{D07FEA68-5791-497A-AEE0-AD22E4D52440}"/>
          </ac:spMkLst>
        </pc:spChg>
        <pc:picChg chg="del">
          <ac:chgData name="Radim Boháč" userId="e5098a9a-6a28-40ce-ac6e-47e9b8c9add8" providerId="ADAL" clId="{E955E65A-5336-422E-B5BF-99EFC80E2E7D}" dt="2023-04-07T19:18:39.612" v="529"/>
          <ac:picMkLst>
            <pc:docMk/>
            <pc:sldMk cId="4123535507" sldId="437"/>
            <ac:picMk id="3" creationId="{5C983D97-9FA0-463F-90DF-8F0E1BF56AE2}"/>
          </ac:picMkLst>
        </pc:picChg>
        <pc:picChg chg="add mod">
          <ac:chgData name="Radim Boháč" userId="e5098a9a-6a28-40ce-ac6e-47e9b8c9add8" providerId="ADAL" clId="{E955E65A-5336-422E-B5BF-99EFC80E2E7D}" dt="2023-04-07T17:35:44.800" v="464" actId="1076"/>
          <ac:picMkLst>
            <pc:docMk/>
            <pc:sldMk cId="4123535507" sldId="437"/>
            <ac:picMk id="6" creationId="{E440BC60-209D-33E5-44BB-99CE92B0C86F}"/>
          </ac:picMkLst>
        </pc:picChg>
        <pc:picChg chg="del">
          <ac:chgData name="Radim Boháč" userId="e5098a9a-6a28-40ce-ac6e-47e9b8c9add8" providerId="ADAL" clId="{E955E65A-5336-422E-B5BF-99EFC80E2E7D}" dt="2023-04-07T17:35:22.201" v="460" actId="478"/>
          <ac:picMkLst>
            <pc:docMk/>
            <pc:sldMk cId="4123535507" sldId="437"/>
            <ac:picMk id="7" creationId="{90FE4711-79BE-4B99-A5C1-9DA7DC0DF581}"/>
          </ac:picMkLst>
        </pc:picChg>
        <pc:picChg chg="add del mod">
          <ac:chgData name="Radim Boháč" userId="e5098a9a-6a28-40ce-ac6e-47e9b8c9add8" providerId="ADAL" clId="{E955E65A-5336-422E-B5BF-99EFC80E2E7D}" dt="2023-04-07T19:18:55.913" v="530"/>
          <ac:picMkLst>
            <pc:docMk/>
            <pc:sldMk cId="4123535507" sldId="437"/>
            <ac:picMk id="13" creationId="{4A180783-2978-C44C-F31E-1B2D54D8B313}"/>
          </ac:picMkLst>
        </pc:picChg>
        <pc:picChg chg="add mod">
          <ac:chgData name="Radim Boháč" userId="e5098a9a-6a28-40ce-ac6e-47e9b8c9add8" providerId="ADAL" clId="{E955E65A-5336-422E-B5BF-99EFC80E2E7D}" dt="2023-04-07T19:18:55.913" v="530"/>
          <ac:picMkLst>
            <pc:docMk/>
            <pc:sldMk cId="4123535507" sldId="437"/>
            <ac:picMk id="14" creationId="{3A3ABFCE-8BDB-D0C8-BD58-C2E8EA11986F}"/>
          </ac:picMkLst>
        </pc:picChg>
      </pc:sldChg>
      <pc:sldChg chg="del">
        <pc:chgData name="Radim Boháč" userId="e5098a9a-6a28-40ce-ac6e-47e9b8c9add8" providerId="ADAL" clId="{E955E65A-5336-422E-B5BF-99EFC80E2E7D}" dt="2023-04-07T12:12:53.323" v="135" actId="47"/>
        <pc:sldMkLst>
          <pc:docMk/>
          <pc:sldMk cId="1990195016" sldId="438"/>
        </pc:sldMkLst>
      </pc:sldChg>
      <pc:sldChg chg="addSp delSp modSp add mod modTransition setBg modAnim">
        <pc:chgData name="Radim Boháč" userId="e5098a9a-6a28-40ce-ac6e-47e9b8c9add8" providerId="ADAL" clId="{E955E65A-5336-422E-B5BF-99EFC80E2E7D}" dt="2023-04-07T18:40:52.865" v="488"/>
        <pc:sldMkLst>
          <pc:docMk/>
          <pc:sldMk cId="82721903" sldId="439"/>
        </pc:sldMkLst>
        <pc:spChg chg="mod">
          <ac:chgData name="Radim Boháč" userId="e5098a9a-6a28-40ce-ac6e-47e9b8c9add8" providerId="ADAL" clId="{E955E65A-5336-422E-B5BF-99EFC80E2E7D}" dt="2023-04-07T12:12:37.095" v="134" actId="113"/>
          <ac:spMkLst>
            <pc:docMk/>
            <pc:sldMk cId="82721903" sldId="439"/>
            <ac:spMk id="3" creationId="{FA8CC2E3-78C7-401D-8B6F-791D7C471981}"/>
          </ac:spMkLst>
        </pc:spChg>
        <pc:picChg chg="del">
          <ac:chgData name="Radim Boháč" userId="e5098a9a-6a28-40ce-ac6e-47e9b8c9add8" providerId="ADAL" clId="{E955E65A-5336-422E-B5BF-99EFC80E2E7D}" dt="2023-04-07T18:40:41.840" v="487"/>
          <ac:picMkLst>
            <pc:docMk/>
            <pc:sldMk cId="82721903" sldId="439"/>
            <ac:picMk id="6" creationId="{519BEA70-77D5-471F-952D-790CF24D3746}"/>
          </ac:picMkLst>
        </pc:picChg>
        <pc:picChg chg="add del mod">
          <ac:chgData name="Radim Boháč" userId="e5098a9a-6a28-40ce-ac6e-47e9b8c9add8" providerId="ADAL" clId="{E955E65A-5336-422E-B5BF-99EFC80E2E7D}" dt="2023-04-07T18:40:52.865" v="488"/>
          <ac:picMkLst>
            <pc:docMk/>
            <pc:sldMk cId="82721903" sldId="439"/>
            <ac:picMk id="11" creationId="{1A20AE27-5B47-44C4-01E3-180091FECC30}"/>
          </ac:picMkLst>
        </pc:picChg>
        <pc:picChg chg="add mod">
          <ac:chgData name="Radim Boháč" userId="e5098a9a-6a28-40ce-ac6e-47e9b8c9add8" providerId="ADAL" clId="{E955E65A-5336-422E-B5BF-99EFC80E2E7D}" dt="2023-04-07T18:40:52.865" v="488"/>
          <ac:picMkLst>
            <pc:docMk/>
            <pc:sldMk cId="82721903" sldId="439"/>
            <ac:picMk id="12" creationId="{20407B65-DD1D-5B3F-0B47-9AE03C3F9FA8}"/>
          </ac:picMkLst>
        </pc:picChg>
      </pc:sldChg>
    </pc:docChg>
  </pc:docChgLst>
  <pc:docChgLst>
    <pc:chgData name="Radim Boháč" userId="e5098a9a-6a28-40ce-ac6e-47e9b8c9add8" providerId="ADAL" clId="{8B8B7529-90D2-43F7-8CE9-6122276DE5E9}"/>
    <pc:docChg chg="modSld">
      <pc:chgData name="Radim Boháč" userId="e5098a9a-6a28-40ce-ac6e-47e9b8c9add8" providerId="ADAL" clId="{8B8B7529-90D2-43F7-8CE9-6122276DE5E9}" dt="2024-11-10T09:44:34.270" v="0"/>
      <pc:docMkLst>
        <pc:docMk/>
      </pc:docMkLst>
      <pc:sldChg chg="delSp modTransition modAnim">
        <pc:chgData name="Radim Boháč" userId="e5098a9a-6a28-40ce-ac6e-47e9b8c9add8" providerId="ADAL" clId="{8B8B7529-90D2-43F7-8CE9-6122276DE5E9}" dt="2024-11-10T09:44:34.270" v="0"/>
        <pc:sldMkLst>
          <pc:docMk/>
          <pc:sldMk cId="4238020763" sldId="367"/>
        </pc:sldMkLst>
        <pc:picChg chg="del">
          <ac:chgData name="Radim Boháč" userId="e5098a9a-6a28-40ce-ac6e-47e9b8c9add8" providerId="ADAL" clId="{8B8B7529-90D2-43F7-8CE9-6122276DE5E9}" dt="2024-11-10T09:44:34.270" v="0"/>
          <ac:picMkLst>
            <pc:docMk/>
            <pc:sldMk cId="4238020763" sldId="367"/>
            <ac:picMk id="5" creationId="{F0E63FED-E585-6107-7E4D-CB6E70F0F6AD}"/>
          </ac:picMkLst>
        </pc:picChg>
      </pc:sldChg>
      <pc:sldChg chg="delSp modTransition modAnim">
        <pc:chgData name="Radim Boháč" userId="e5098a9a-6a28-40ce-ac6e-47e9b8c9add8" providerId="ADAL" clId="{8B8B7529-90D2-43F7-8CE9-6122276DE5E9}" dt="2024-11-10T09:44:34.270" v="0"/>
        <pc:sldMkLst>
          <pc:docMk/>
          <pc:sldMk cId="477556708" sldId="368"/>
        </pc:sldMkLst>
        <pc:picChg chg="del">
          <ac:chgData name="Radim Boháč" userId="e5098a9a-6a28-40ce-ac6e-47e9b8c9add8" providerId="ADAL" clId="{8B8B7529-90D2-43F7-8CE9-6122276DE5E9}" dt="2024-11-10T09:44:34.270" v="0"/>
          <ac:picMkLst>
            <pc:docMk/>
            <pc:sldMk cId="477556708" sldId="368"/>
            <ac:picMk id="17" creationId="{3BC95318-E11C-284D-2238-E40AD8A3594D}"/>
          </ac:picMkLst>
        </pc:picChg>
      </pc:sldChg>
      <pc:sldChg chg="delSp modTransition modAnim">
        <pc:chgData name="Radim Boháč" userId="e5098a9a-6a28-40ce-ac6e-47e9b8c9add8" providerId="ADAL" clId="{8B8B7529-90D2-43F7-8CE9-6122276DE5E9}" dt="2024-11-10T09:44:34.270" v="0"/>
        <pc:sldMkLst>
          <pc:docMk/>
          <pc:sldMk cId="3289953694" sldId="399"/>
        </pc:sldMkLst>
        <pc:picChg chg="del">
          <ac:chgData name="Radim Boháč" userId="e5098a9a-6a28-40ce-ac6e-47e9b8c9add8" providerId="ADAL" clId="{8B8B7529-90D2-43F7-8CE9-6122276DE5E9}" dt="2024-11-10T09:44:34.270" v="0"/>
          <ac:picMkLst>
            <pc:docMk/>
            <pc:sldMk cId="3289953694" sldId="399"/>
            <ac:picMk id="12" creationId="{C586DEF0-18AD-4BE4-3259-CA5E70EF8755}"/>
          </ac:picMkLst>
        </pc:picChg>
      </pc:sldChg>
      <pc:sldChg chg="delSp modTransition modAnim">
        <pc:chgData name="Radim Boháč" userId="e5098a9a-6a28-40ce-ac6e-47e9b8c9add8" providerId="ADAL" clId="{8B8B7529-90D2-43F7-8CE9-6122276DE5E9}" dt="2024-11-10T09:44:34.270" v="0"/>
        <pc:sldMkLst>
          <pc:docMk/>
          <pc:sldMk cId="1292724780" sldId="415"/>
        </pc:sldMkLst>
        <pc:picChg chg="del">
          <ac:chgData name="Radim Boháč" userId="e5098a9a-6a28-40ce-ac6e-47e9b8c9add8" providerId="ADAL" clId="{8B8B7529-90D2-43F7-8CE9-6122276DE5E9}" dt="2024-11-10T09:44:34.270" v="0"/>
          <ac:picMkLst>
            <pc:docMk/>
            <pc:sldMk cId="1292724780" sldId="415"/>
            <ac:picMk id="12" creationId="{E42E18CF-D48F-43DD-4EEC-943C1831EA5C}"/>
          </ac:picMkLst>
        </pc:picChg>
      </pc:sldChg>
      <pc:sldChg chg="delSp modTransition modAnim">
        <pc:chgData name="Radim Boháč" userId="e5098a9a-6a28-40ce-ac6e-47e9b8c9add8" providerId="ADAL" clId="{8B8B7529-90D2-43F7-8CE9-6122276DE5E9}" dt="2024-11-10T09:44:34.270" v="0"/>
        <pc:sldMkLst>
          <pc:docMk/>
          <pc:sldMk cId="1292724780" sldId="416"/>
        </pc:sldMkLst>
        <pc:picChg chg="del">
          <ac:chgData name="Radim Boháč" userId="e5098a9a-6a28-40ce-ac6e-47e9b8c9add8" providerId="ADAL" clId="{8B8B7529-90D2-43F7-8CE9-6122276DE5E9}" dt="2024-11-10T09:44:34.270" v="0"/>
          <ac:picMkLst>
            <pc:docMk/>
            <pc:sldMk cId="1292724780" sldId="416"/>
            <ac:picMk id="12" creationId="{ECA0833B-190C-7C84-2700-C7F70D157018}"/>
          </ac:picMkLst>
        </pc:picChg>
      </pc:sldChg>
      <pc:sldChg chg="delSp modTransition modAnim">
        <pc:chgData name="Radim Boháč" userId="e5098a9a-6a28-40ce-ac6e-47e9b8c9add8" providerId="ADAL" clId="{8B8B7529-90D2-43F7-8CE9-6122276DE5E9}" dt="2024-11-10T09:44:34.270" v="0"/>
        <pc:sldMkLst>
          <pc:docMk/>
          <pc:sldMk cId="1292724780" sldId="417"/>
        </pc:sldMkLst>
        <pc:picChg chg="del">
          <ac:chgData name="Radim Boháč" userId="e5098a9a-6a28-40ce-ac6e-47e9b8c9add8" providerId="ADAL" clId="{8B8B7529-90D2-43F7-8CE9-6122276DE5E9}" dt="2024-11-10T09:44:34.270" v="0"/>
          <ac:picMkLst>
            <pc:docMk/>
            <pc:sldMk cId="1292724780" sldId="417"/>
            <ac:picMk id="12" creationId="{3CED6D6B-61CE-97BD-E441-FCA5AC408465}"/>
          </ac:picMkLst>
        </pc:picChg>
      </pc:sldChg>
      <pc:sldChg chg="delSp modTransition modAnim">
        <pc:chgData name="Radim Boháč" userId="e5098a9a-6a28-40ce-ac6e-47e9b8c9add8" providerId="ADAL" clId="{8B8B7529-90D2-43F7-8CE9-6122276DE5E9}" dt="2024-11-10T09:44:34.270" v="0"/>
        <pc:sldMkLst>
          <pc:docMk/>
          <pc:sldMk cId="1292724780" sldId="418"/>
        </pc:sldMkLst>
        <pc:picChg chg="del">
          <ac:chgData name="Radim Boháč" userId="e5098a9a-6a28-40ce-ac6e-47e9b8c9add8" providerId="ADAL" clId="{8B8B7529-90D2-43F7-8CE9-6122276DE5E9}" dt="2024-11-10T09:44:34.270" v="0"/>
          <ac:picMkLst>
            <pc:docMk/>
            <pc:sldMk cId="1292724780" sldId="418"/>
            <ac:picMk id="12" creationId="{529BACA3-20E2-803D-53C4-D47BB29CFA50}"/>
          </ac:picMkLst>
        </pc:picChg>
      </pc:sldChg>
      <pc:sldChg chg="delSp modTransition modAnim">
        <pc:chgData name="Radim Boháč" userId="e5098a9a-6a28-40ce-ac6e-47e9b8c9add8" providerId="ADAL" clId="{8B8B7529-90D2-43F7-8CE9-6122276DE5E9}" dt="2024-11-10T09:44:34.270" v="0"/>
        <pc:sldMkLst>
          <pc:docMk/>
          <pc:sldMk cId="1292724780" sldId="419"/>
        </pc:sldMkLst>
        <pc:picChg chg="del">
          <ac:chgData name="Radim Boháč" userId="e5098a9a-6a28-40ce-ac6e-47e9b8c9add8" providerId="ADAL" clId="{8B8B7529-90D2-43F7-8CE9-6122276DE5E9}" dt="2024-11-10T09:44:34.270" v="0"/>
          <ac:picMkLst>
            <pc:docMk/>
            <pc:sldMk cId="1292724780" sldId="419"/>
            <ac:picMk id="10" creationId="{0225D177-E743-417F-2BC0-6CDEF0A2E048}"/>
          </ac:picMkLst>
        </pc:picChg>
      </pc:sldChg>
      <pc:sldChg chg="delSp modTransition modAnim">
        <pc:chgData name="Radim Boháč" userId="e5098a9a-6a28-40ce-ac6e-47e9b8c9add8" providerId="ADAL" clId="{8B8B7529-90D2-43F7-8CE9-6122276DE5E9}" dt="2024-11-10T09:44:34.270" v="0"/>
        <pc:sldMkLst>
          <pc:docMk/>
          <pc:sldMk cId="1292724780" sldId="420"/>
        </pc:sldMkLst>
        <pc:picChg chg="del">
          <ac:chgData name="Radim Boháč" userId="e5098a9a-6a28-40ce-ac6e-47e9b8c9add8" providerId="ADAL" clId="{8B8B7529-90D2-43F7-8CE9-6122276DE5E9}" dt="2024-11-10T09:44:34.270" v="0"/>
          <ac:picMkLst>
            <pc:docMk/>
            <pc:sldMk cId="1292724780" sldId="420"/>
            <ac:picMk id="12" creationId="{9DD624B5-9C40-CEF9-3889-6DD4C42FFDBB}"/>
          </ac:picMkLst>
        </pc:picChg>
      </pc:sldChg>
      <pc:sldChg chg="delSp modTransition modAnim">
        <pc:chgData name="Radim Boháč" userId="e5098a9a-6a28-40ce-ac6e-47e9b8c9add8" providerId="ADAL" clId="{8B8B7529-90D2-43F7-8CE9-6122276DE5E9}" dt="2024-11-10T09:44:34.270" v="0"/>
        <pc:sldMkLst>
          <pc:docMk/>
          <pc:sldMk cId="1292724780" sldId="421"/>
        </pc:sldMkLst>
        <pc:picChg chg="del">
          <ac:chgData name="Radim Boháč" userId="e5098a9a-6a28-40ce-ac6e-47e9b8c9add8" providerId="ADAL" clId="{8B8B7529-90D2-43F7-8CE9-6122276DE5E9}" dt="2024-11-10T09:44:34.270" v="0"/>
          <ac:picMkLst>
            <pc:docMk/>
            <pc:sldMk cId="1292724780" sldId="421"/>
            <ac:picMk id="12" creationId="{9A114186-A6D2-15FE-EB53-550E89ADF9E6}"/>
          </ac:picMkLst>
        </pc:picChg>
      </pc:sldChg>
      <pc:sldChg chg="delSp modTransition modAnim">
        <pc:chgData name="Radim Boháč" userId="e5098a9a-6a28-40ce-ac6e-47e9b8c9add8" providerId="ADAL" clId="{8B8B7529-90D2-43F7-8CE9-6122276DE5E9}" dt="2024-11-10T09:44:34.270" v="0"/>
        <pc:sldMkLst>
          <pc:docMk/>
          <pc:sldMk cId="1292724780" sldId="422"/>
        </pc:sldMkLst>
        <pc:picChg chg="del">
          <ac:chgData name="Radim Boháč" userId="e5098a9a-6a28-40ce-ac6e-47e9b8c9add8" providerId="ADAL" clId="{8B8B7529-90D2-43F7-8CE9-6122276DE5E9}" dt="2024-11-10T09:44:34.270" v="0"/>
          <ac:picMkLst>
            <pc:docMk/>
            <pc:sldMk cId="1292724780" sldId="422"/>
            <ac:picMk id="12" creationId="{DA7F6779-BE67-ECF7-8750-8C5C4DBB30EC}"/>
          </ac:picMkLst>
        </pc:picChg>
      </pc:sldChg>
      <pc:sldChg chg="delSp modTransition modAnim">
        <pc:chgData name="Radim Boháč" userId="e5098a9a-6a28-40ce-ac6e-47e9b8c9add8" providerId="ADAL" clId="{8B8B7529-90D2-43F7-8CE9-6122276DE5E9}" dt="2024-11-10T09:44:34.270" v="0"/>
        <pc:sldMkLst>
          <pc:docMk/>
          <pc:sldMk cId="1292724780" sldId="423"/>
        </pc:sldMkLst>
        <pc:picChg chg="del">
          <ac:chgData name="Radim Boháč" userId="e5098a9a-6a28-40ce-ac6e-47e9b8c9add8" providerId="ADAL" clId="{8B8B7529-90D2-43F7-8CE9-6122276DE5E9}" dt="2024-11-10T09:44:34.270" v="0"/>
          <ac:picMkLst>
            <pc:docMk/>
            <pc:sldMk cId="1292724780" sldId="423"/>
            <ac:picMk id="12" creationId="{F4454BCA-DCD8-DA2A-53D6-1E82D3DCF539}"/>
          </ac:picMkLst>
        </pc:picChg>
      </pc:sldChg>
      <pc:sldChg chg="delSp modTransition modAnim">
        <pc:chgData name="Radim Boháč" userId="e5098a9a-6a28-40ce-ac6e-47e9b8c9add8" providerId="ADAL" clId="{8B8B7529-90D2-43F7-8CE9-6122276DE5E9}" dt="2024-11-10T09:44:34.270" v="0"/>
        <pc:sldMkLst>
          <pc:docMk/>
          <pc:sldMk cId="1292724780" sldId="424"/>
        </pc:sldMkLst>
        <pc:picChg chg="del">
          <ac:chgData name="Radim Boháč" userId="e5098a9a-6a28-40ce-ac6e-47e9b8c9add8" providerId="ADAL" clId="{8B8B7529-90D2-43F7-8CE9-6122276DE5E9}" dt="2024-11-10T09:44:34.270" v="0"/>
          <ac:picMkLst>
            <pc:docMk/>
            <pc:sldMk cId="1292724780" sldId="424"/>
            <ac:picMk id="12" creationId="{9877F6EC-142D-BFCF-C93A-79BCCEF8E133}"/>
          </ac:picMkLst>
        </pc:picChg>
      </pc:sldChg>
      <pc:sldChg chg="delSp modTransition modAnim">
        <pc:chgData name="Radim Boháč" userId="e5098a9a-6a28-40ce-ac6e-47e9b8c9add8" providerId="ADAL" clId="{8B8B7529-90D2-43F7-8CE9-6122276DE5E9}" dt="2024-11-10T09:44:34.270" v="0"/>
        <pc:sldMkLst>
          <pc:docMk/>
          <pc:sldMk cId="1292724780" sldId="426"/>
        </pc:sldMkLst>
        <pc:picChg chg="del">
          <ac:chgData name="Radim Boháč" userId="e5098a9a-6a28-40ce-ac6e-47e9b8c9add8" providerId="ADAL" clId="{8B8B7529-90D2-43F7-8CE9-6122276DE5E9}" dt="2024-11-10T09:44:34.270" v="0"/>
          <ac:picMkLst>
            <pc:docMk/>
            <pc:sldMk cId="1292724780" sldId="426"/>
            <ac:picMk id="13" creationId="{D62900F2-60D9-A0F0-0D4D-44A362225ED5}"/>
          </ac:picMkLst>
        </pc:picChg>
      </pc:sldChg>
      <pc:sldChg chg="delSp modTransition modAnim">
        <pc:chgData name="Radim Boháč" userId="e5098a9a-6a28-40ce-ac6e-47e9b8c9add8" providerId="ADAL" clId="{8B8B7529-90D2-43F7-8CE9-6122276DE5E9}" dt="2024-11-10T09:44:34.270" v="0"/>
        <pc:sldMkLst>
          <pc:docMk/>
          <pc:sldMk cId="1292724780" sldId="427"/>
        </pc:sldMkLst>
        <pc:picChg chg="del">
          <ac:chgData name="Radim Boháč" userId="e5098a9a-6a28-40ce-ac6e-47e9b8c9add8" providerId="ADAL" clId="{8B8B7529-90D2-43F7-8CE9-6122276DE5E9}" dt="2024-11-10T09:44:34.270" v="0"/>
          <ac:picMkLst>
            <pc:docMk/>
            <pc:sldMk cId="1292724780" sldId="427"/>
            <ac:picMk id="13" creationId="{3D2EAABD-117A-FAE6-3986-A678B56744CB}"/>
          </ac:picMkLst>
        </pc:picChg>
      </pc:sldChg>
      <pc:sldChg chg="delSp modTransition modAnim">
        <pc:chgData name="Radim Boháč" userId="e5098a9a-6a28-40ce-ac6e-47e9b8c9add8" providerId="ADAL" clId="{8B8B7529-90D2-43F7-8CE9-6122276DE5E9}" dt="2024-11-10T09:44:34.270" v="0"/>
        <pc:sldMkLst>
          <pc:docMk/>
          <pc:sldMk cId="1292724780" sldId="428"/>
        </pc:sldMkLst>
        <pc:picChg chg="del">
          <ac:chgData name="Radim Boháč" userId="e5098a9a-6a28-40ce-ac6e-47e9b8c9add8" providerId="ADAL" clId="{8B8B7529-90D2-43F7-8CE9-6122276DE5E9}" dt="2024-11-10T09:44:34.270" v="0"/>
          <ac:picMkLst>
            <pc:docMk/>
            <pc:sldMk cId="1292724780" sldId="428"/>
            <ac:picMk id="12" creationId="{8F19758B-0A2E-05BA-22A0-818D0CAB28BD}"/>
          </ac:picMkLst>
        </pc:picChg>
      </pc:sldChg>
      <pc:sldChg chg="delSp modTransition modAnim">
        <pc:chgData name="Radim Boháč" userId="e5098a9a-6a28-40ce-ac6e-47e9b8c9add8" providerId="ADAL" clId="{8B8B7529-90D2-43F7-8CE9-6122276DE5E9}" dt="2024-11-10T09:44:34.270" v="0"/>
        <pc:sldMkLst>
          <pc:docMk/>
          <pc:sldMk cId="1183540816" sldId="430"/>
        </pc:sldMkLst>
        <pc:picChg chg="del">
          <ac:chgData name="Radim Boháč" userId="e5098a9a-6a28-40ce-ac6e-47e9b8c9add8" providerId="ADAL" clId="{8B8B7529-90D2-43F7-8CE9-6122276DE5E9}" dt="2024-11-10T09:44:34.270" v="0"/>
          <ac:picMkLst>
            <pc:docMk/>
            <pc:sldMk cId="1183540816" sldId="430"/>
            <ac:picMk id="8" creationId="{C15C8313-FDDB-AC6C-9A10-0B54EFCFDCEB}"/>
          </ac:picMkLst>
        </pc:picChg>
      </pc:sldChg>
      <pc:sldChg chg="delSp modTransition modAnim">
        <pc:chgData name="Radim Boháč" userId="e5098a9a-6a28-40ce-ac6e-47e9b8c9add8" providerId="ADAL" clId="{8B8B7529-90D2-43F7-8CE9-6122276DE5E9}" dt="2024-11-10T09:44:34.270" v="0"/>
        <pc:sldMkLst>
          <pc:docMk/>
          <pc:sldMk cId="1962983404" sldId="431"/>
        </pc:sldMkLst>
        <pc:picChg chg="del">
          <ac:chgData name="Radim Boháč" userId="e5098a9a-6a28-40ce-ac6e-47e9b8c9add8" providerId="ADAL" clId="{8B8B7529-90D2-43F7-8CE9-6122276DE5E9}" dt="2024-11-10T09:44:34.270" v="0"/>
          <ac:picMkLst>
            <pc:docMk/>
            <pc:sldMk cId="1962983404" sldId="431"/>
            <ac:picMk id="12" creationId="{B28F9DCA-DE40-EDD5-4AEA-27D0F6CCE4C8}"/>
          </ac:picMkLst>
        </pc:picChg>
      </pc:sldChg>
      <pc:sldChg chg="delSp modTransition modAnim">
        <pc:chgData name="Radim Boháč" userId="e5098a9a-6a28-40ce-ac6e-47e9b8c9add8" providerId="ADAL" clId="{8B8B7529-90D2-43F7-8CE9-6122276DE5E9}" dt="2024-11-10T09:44:34.270" v="0"/>
        <pc:sldMkLst>
          <pc:docMk/>
          <pc:sldMk cId="1962983404" sldId="432"/>
        </pc:sldMkLst>
        <pc:picChg chg="del">
          <ac:chgData name="Radim Boháč" userId="e5098a9a-6a28-40ce-ac6e-47e9b8c9add8" providerId="ADAL" clId="{8B8B7529-90D2-43F7-8CE9-6122276DE5E9}" dt="2024-11-10T09:44:34.270" v="0"/>
          <ac:picMkLst>
            <pc:docMk/>
            <pc:sldMk cId="1962983404" sldId="432"/>
            <ac:picMk id="12" creationId="{44933D34-A3F9-0A47-EF07-F3DB9C558670}"/>
          </ac:picMkLst>
        </pc:picChg>
      </pc:sldChg>
      <pc:sldChg chg="delSp modTransition modAnim">
        <pc:chgData name="Radim Boháč" userId="e5098a9a-6a28-40ce-ac6e-47e9b8c9add8" providerId="ADAL" clId="{8B8B7529-90D2-43F7-8CE9-6122276DE5E9}" dt="2024-11-10T09:44:34.270" v="0"/>
        <pc:sldMkLst>
          <pc:docMk/>
          <pc:sldMk cId="1962983404" sldId="433"/>
        </pc:sldMkLst>
        <pc:picChg chg="del">
          <ac:chgData name="Radim Boháč" userId="e5098a9a-6a28-40ce-ac6e-47e9b8c9add8" providerId="ADAL" clId="{8B8B7529-90D2-43F7-8CE9-6122276DE5E9}" dt="2024-11-10T09:44:34.270" v="0"/>
          <ac:picMkLst>
            <pc:docMk/>
            <pc:sldMk cId="1962983404" sldId="433"/>
            <ac:picMk id="12" creationId="{8D4C7085-6CBF-DC6F-FB2C-C113B4B9790C}"/>
          </ac:picMkLst>
        </pc:picChg>
      </pc:sldChg>
      <pc:sldChg chg="delSp modTransition modAnim">
        <pc:chgData name="Radim Boháč" userId="e5098a9a-6a28-40ce-ac6e-47e9b8c9add8" providerId="ADAL" clId="{8B8B7529-90D2-43F7-8CE9-6122276DE5E9}" dt="2024-11-10T09:44:34.270" v="0"/>
        <pc:sldMkLst>
          <pc:docMk/>
          <pc:sldMk cId="609079114" sldId="434"/>
        </pc:sldMkLst>
        <pc:picChg chg="del">
          <ac:chgData name="Radim Boháč" userId="e5098a9a-6a28-40ce-ac6e-47e9b8c9add8" providerId="ADAL" clId="{8B8B7529-90D2-43F7-8CE9-6122276DE5E9}" dt="2024-11-10T09:44:34.270" v="0"/>
          <ac:picMkLst>
            <pc:docMk/>
            <pc:sldMk cId="609079114" sldId="434"/>
            <ac:picMk id="12" creationId="{4E9FB5F6-54B8-8E2B-361C-B33E0BE0B033}"/>
          </ac:picMkLst>
        </pc:picChg>
      </pc:sldChg>
      <pc:sldChg chg="delSp modTransition modAnim">
        <pc:chgData name="Radim Boháč" userId="e5098a9a-6a28-40ce-ac6e-47e9b8c9add8" providerId="ADAL" clId="{8B8B7529-90D2-43F7-8CE9-6122276DE5E9}" dt="2024-11-10T09:44:34.270" v="0"/>
        <pc:sldMkLst>
          <pc:docMk/>
          <pc:sldMk cId="1613644608" sldId="435"/>
        </pc:sldMkLst>
        <pc:picChg chg="del">
          <ac:chgData name="Radim Boháč" userId="e5098a9a-6a28-40ce-ac6e-47e9b8c9add8" providerId="ADAL" clId="{8B8B7529-90D2-43F7-8CE9-6122276DE5E9}" dt="2024-11-10T09:44:34.270" v="0"/>
          <ac:picMkLst>
            <pc:docMk/>
            <pc:sldMk cId="1613644608" sldId="435"/>
            <ac:picMk id="12" creationId="{B8A60251-6D57-2F3F-2C43-95CEAD57FED7}"/>
          </ac:picMkLst>
        </pc:picChg>
      </pc:sldChg>
      <pc:sldChg chg="delSp modTransition modAnim">
        <pc:chgData name="Radim Boháč" userId="e5098a9a-6a28-40ce-ac6e-47e9b8c9add8" providerId="ADAL" clId="{8B8B7529-90D2-43F7-8CE9-6122276DE5E9}" dt="2024-11-10T09:44:34.270" v="0"/>
        <pc:sldMkLst>
          <pc:docMk/>
          <pc:sldMk cId="3859192450" sldId="436"/>
        </pc:sldMkLst>
        <pc:picChg chg="del">
          <ac:chgData name="Radim Boháč" userId="e5098a9a-6a28-40ce-ac6e-47e9b8c9add8" providerId="ADAL" clId="{8B8B7529-90D2-43F7-8CE9-6122276DE5E9}" dt="2024-11-10T09:44:34.270" v="0"/>
          <ac:picMkLst>
            <pc:docMk/>
            <pc:sldMk cId="3859192450" sldId="436"/>
            <ac:picMk id="10" creationId="{ACF23EBA-B63A-FBC2-894F-DF2BE7D6B2F0}"/>
          </ac:picMkLst>
        </pc:picChg>
      </pc:sldChg>
      <pc:sldChg chg="delSp modTransition modAnim">
        <pc:chgData name="Radim Boháč" userId="e5098a9a-6a28-40ce-ac6e-47e9b8c9add8" providerId="ADAL" clId="{8B8B7529-90D2-43F7-8CE9-6122276DE5E9}" dt="2024-11-10T09:44:34.270" v="0"/>
        <pc:sldMkLst>
          <pc:docMk/>
          <pc:sldMk cId="4123535507" sldId="437"/>
        </pc:sldMkLst>
        <pc:picChg chg="del">
          <ac:chgData name="Radim Boháč" userId="e5098a9a-6a28-40ce-ac6e-47e9b8c9add8" providerId="ADAL" clId="{8B8B7529-90D2-43F7-8CE9-6122276DE5E9}" dt="2024-11-10T09:44:34.270" v="0"/>
          <ac:picMkLst>
            <pc:docMk/>
            <pc:sldMk cId="4123535507" sldId="437"/>
            <ac:picMk id="16" creationId="{AD861DA3-9E57-3E0F-F7C4-B3B2608A5C98}"/>
          </ac:picMkLst>
        </pc:picChg>
      </pc:sldChg>
      <pc:sldChg chg="delSp modTransition modAnim">
        <pc:chgData name="Radim Boháč" userId="e5098a9a-6a28-40ce-ac6e-47e9b8c9add8" providerId="ADAL" clId="{8B8B7529-90D2-43F7-8CE9-6122276DE5E9}" dt="2024-11-10T09:44:34.270" v="0"/>
        <pc:sldMkLst>
          <pc:docMk/>
          <pc:sldMk cId="82721903" sldId="439"/>
        </pc:sldMkLst>
        <pc:picChg chg="del">
          <ac:chgData name="Radim Boháč" userId="e5098a9a-6a28-40ce-ac6e-47e9b8c9add8" providerId="ADAL" clId="{8B8B7529-90D2-43F7-8CE9-6122276DE5E9}" dt="2024-11-10T09:44:34.270" v="0"/>
          <ac:picMkLst>
            <pc:docMk/>
            <pc:sldMk cId="82721903" sldId="439"/>
            <ac:picMk id="12" creationId="{20407B65-DD1D-5B3F-0B47-9AE03C3F9FA8}"/>
          </ac:picMkLst>
        </pc:picChg>
      </pc:sldChg>
      <pc:sldChg chg="delSp modTransition modAnim">
        <pc:chgData name="Radim Boháč" userId="e5098a9a-6a28-40ce-ac6e-47e9b8c9add8" providerId="ADAL" clId="{8B8B7529-90D2-43F7-8CE9-6122276DE5E9}" dt="2024-11-10T09:44:34.270" v="0"/>
        <pc:sldMkLst>
          <pc:docMk/>
          <pc:sldMk cId="333684662" sldId="440"/>
        </pc:sldMkLst>
        <pc:picChg chg="del">
          <ac:chgData name="Radim Boháč" userId="e5098a9a-6a28-40ce-ac6e-47e9b8c9add8" providerId="ADAL" clId="{8B8B7529-90D2-43F7-8CE9-6122276DE5E9}" dt="2024-11-10T09:44:34.270" v="0"/>
          <ac:picMkLst>
            <pc:docMk/>
            <pc:sldMk cId="333684662" sldId="440"/>
            <ac:picMk id="13" creationId="{FEE3EDF3-F22D-1363-9720-71E570F9F9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10.11.2024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a:t>Finanční arbitr</a:t>
            </a:r>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cs-CZ"/>
          </a:p>
          <a:p>
            <a:r>
              <a:rPr lang="cs-CZ"/>
              <a:t>Radim Boháč</a:t>
            </a:r>
          </a:p>
          <a:p>
            <a:r>
              <a:rPr lang="cs-CZ"/>
              <a:t>20. listopadu 2024</a:t>
            </a:r>
          </a:p>
          <a:p>
            <a:endParaRPr lang="cs-CZ"/>
          </a:p>
        </p:txBody>
      </p:sp>
    </p:spTree>
    <p:extLst>
      <p:ext uri="{BB962C8B-B14F-4D97-AF65-F5344CB8AC3E}">
        <p14:creationId xmlns:p14="http://schemas.microsoft.com/office/powerpoint/2010/main" val="4238020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5. Řízení před finančním arbitrem</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a:t>Povaha řízení</a:t>
            </a:r>
          </a:p>
          <a:p>
            <a:pPr marL="514350" indent="-514350">
              <a:buFont typeface="+mj-lt"/>
              <a:buAutoNum type="alphaUcPeriod"/>
            </a:pPr>
            <a:r>
              <a:rPr lang="cs-CZ"/>
              <a:t>Strany řízení a jeho zahájení</a:t>
            </a:r>
          </a:p>
          <a:p>
            <a:pPr marL="514350" indent="-514350">
              <a:buFont typeface="+mj-lt"/>
              <a:buAutoNum type="alphaUcPeriod"/>
            </a:pPr>
            <a:r>
              <a:rPr lang="cs-CZ"/>
              <a:t>Principy řízení</a:t>
            </a:r>
          </a:p>
          <a:p>
            <a:pPr marL="514350" indent="-514350">
              <a:buFont typeface="+mj-lt"/>
              <a:buAutoNum type="alphaUcPeriod"/>
            </a:pPr>
            <a:r>
              <a:rPr lang="cs-CZ"/>
              <a:t>Ukončení řízení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10</a:t>
            </a:fld>
            <a:endParaRPr lang="cs-CZ"/>
          </a:p>
        </p:txBody>
      </p:sp>
    </p:spTree>
    <p:extLst>
      <p:ext uri="{BB962C8B-B14F-4D97-AF65-F5344CB8AC3E}">
        <p14:creationId xmlns:p14="http://schemas.microsoft.com/office/powerpoint/2010/main" val="609079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A. Povaha řízení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t>správní řízení </a:t>
            </a:r>
          </a:p>
          <a:p>
            <a:endParaRPr lang="cs-CZ"/>
          </a:p>
          <a:p>
            <a:r>
              <a:rPr lang="cs-CZ"/>
              <a:t>subsidiární použití správního řádu (§ 24)</a:t>
            </a:r>
          </a:p>
          <a:p>
            <a:endParaRPr lang="cs-CZ"/>
          </a:p>
          <a:p>
            <a:r>
              <a:rPr lang="cs-CZ"/>
              <a:t>správní rozhodnutí </a:t>
            </a:r>
          </a:p>
          <a:p>
            <a:pPr lvl="1"/>
            <a:r>
              <a:rPr lang="cs-CZ"/>
              <a:t>přezkum podle části páté občanského soudního řádu </a:t>
            </a:r>
            <a:br>
              <a:rPr lang="cs-CZ"/>
            </a:br>
            <a:r>
              <a:rPr lang="cs-CZ"/>
              <a:t>(viz </a:t>
            </a:r>
            <a:r>
              <a:rPr lang="cs-CZ" err="1"/>
              <a:t>sp</a:t>
            </a:r>
            <a:r>
              <a:rPr lang="cs-CZ"/>
              <a:t>. zn. 2 </a:t>
            </a:r>
            <a:r>
              <a:rPr lang="cs-CZ" err="1"/>
              <a:t>Afs</a:t>
            </a:r>
            <a:r>
              <a:rPr lang="cs-CZ"/>
              <a:t> 176/2006)</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11</a:t>
            </a:fld>
            <a:endParaRPr lang="cs-CZ"/>
          </a:p>
        </p:txBody>
      </p:sp>
    </p:spTree>
    <p:extLst>
      <p:ext uri="{BB962C8B-B14F-4D97-AF65-F5344CB8AC3E}">
        <p14:creationId xmlns:p14="http://schemas.microsoft.com/office/powerpoint/2010/main" val="1292724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Rozsudek NSS </a:t>
            </a:r>
            <a:r>
              <a:rPr lang="cs-CZ" err="1"/>
              <a:t>sp</a:t>
            </a:r>
            <a:r>
              <a:rPr lang="cs-CZ"/>
              <a:t>. zn. 2 </a:t>
            </a:r>
            <a:r>
              <a:rPr lang="cs-CZ" err="1"/>
              <a:t>Afs</a:t>
            </a:r>
            <a:r>
              <a:rPr lang="cs-CZ"/>
              <a:t> 176/2006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buNone/>
            </a:pPr>
            <a:r>
              <a:rPr lang="cs-CZ"/>
              <a:t>Soudní kontrola rozhodovací činnosti finančního arbitra ve věcech spadajících do jeho působnosti vymezené § 1 odst. 1 zákona č. 229/2002 Sb.,  o finančním arbitrovi, spadá do režimu části páté občanského soudního řádu</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12</a:t>
            </a:fld>
            <a:endParaRPr lang="cs-CZ"/>
          </a:p>
        </p:txBody>
      </p:sp>
    </p:spTree>
    <p:extLst>
      <p:ext uri="{BB962C8B-B14F-4D97-AF65-F5344CB8AC3E}">
        <p14:creationId xmlns:p14="http://schemas.microsoft.com/office/powerpoint/2010/main" val="1292724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Strany řízení a jeho zahájení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a:t>strany řízení (§ 3)</a:t>
            </a:r>
          </a:p>
          <a:p>
            <a:pPr lvl="1"/>
            <a:r>
              <a:rPr lang="cs-CZ"/>
              <a:t>navrhovatel</a:t>
            </a:r>
          </a:p>
          <a:p>
            <a:pPr lvl="2"/>
            <a:r>
              <a:rPr lang="cs-CZ"/>
              <a:t>pouze spotřebitel</a:t>
            </a:r>
          </a:p>
          <a:p>
            <a:pPr lvl="1"/>
            <a:r>
              <a:rPr lang="cs-CZ"/>
              <a:t>instituce</a:t>
            </a:r>
          </a:p>
          <a:p>
            <a:pPr lvl="2"/>
            <a:r>
              <a:rPr lang="cs-CZ"/>
              <a:t>výčet v zákoně</a:t>
            </a:r>
          </a:p>
          <a:p>
            <a:r>
              <a:rPr lang="cs-CZ" b="1"/>
              <a:t>zahájení (§ 8)</a:t>
            </a:r>
          </a:p>
          <a:p>
            <a:pPr lvl="1"/>
            <a:r>
              <a:rPr lang="cs-CZ"/>
              <a:t>vždy na návrh</a:t>
            </a:r>
          </a:p>
          <a:p>
            <a:pPr lvl="1"/>
            <a:r>
              <a:rPr lang="cs-CZ"/>
              <a:t>absence zpoplatnění</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13</a:t>
            </a:fld>
            <a:endParaRPr lang="cs-CZ"/>
          </a:p>
        </p:txBody>
      </p:sp>
    </p:spTree>
    <p:extLst>
      <p:ext uri="{BB962C8B-B14F-4D97-AF65-F5344CB8AC3E}">
        <p14:creationId xmlns:p14="http://schemas.microsoft.com/office/powerpoint/2010/main" val="1613644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C. Principy řízení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t>smírné řešení sporu (§ 1 odst. 3)</a:t>
            </a:r>
          </a:p>
          <a:p>
            <a:endParaRPr lang="cs-CZ"/>
          </a:p>
          <a:p>
            <a:r>
              <a:rPr lang="cs-CZ"/>
              <a:t>arbitr je povinen rozhodovat podle svého nejlepšího vědomí a svědomí, nestranně, spravedlivě a bez průtahů a pouze na základě skutečností zjištěných v souladu s tímto zákonem a zvláštními právními předpisy (§ 12 odst. 1)</a:t>
            </a:r>
          </a:p>
          <a:p>
            <a:endParaRPr lang="cs-CZ"/>
          </a:p>
          <a:p>
            <a:r>
              <a:rPr lang="cs-CZ"/>
              <a:t>princip materiální pravdy (§ 12 odst. 3)</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14</a:t>
            </a:fld>
            <a:endParaRPr lang="cs-CZ"/>
          </a:p>
        </p:txBody>
      </p:sp>
    </p:spTree>
    <p:extLst>
      <p:ext uri="{BB962C8B-B14F-4D97-AF65-F5344CB8AC3E}">
        <p14:creationId xmlns:p14="http://schemas.microsoft.com/office/powerpoint/2010/main" val="1292724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D. Ukončení řízení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a:t>nález (§ 15)</a:t>
            </a:r>
          </a:p>
          <a:p>
            <a:pPr lvl="1"/>
            <a:r>
              <a:rPr lang="cs-CZ"/>
              <a:t>arbitr vydává nález</a:t>
            </a:r>
          </a:p>
          <a:p>
            <a:pPr lvl="1"/>
            <a:r>
              <a:rPr lang="cs-CZ"/>
              <a:t>lhůta pro vydání 90 dnů, případně dalších 90 dnů</a:t>
            </a:r>
          </a:p>
          <a:p>
            <a:pPr lvl="1"/>
            <a:r>
              <a:rPr lang="cs-CZ"/>
              <a:t>pravomocný nález je vykonatelný</a:t>
            </a:r>
          </a:p>
          <a:p>
            <a:pPr lvl="1"/>
            <a:r>
              <a:rPr lang="cs-CZ"/>
              <a:t>možnost sankce (§ 17a)</a:t>
            </a:r>
          </a:p>
          <a:p>
            <a:r>
              <a:rPr lang="cs-CZ" b="1"/>
              <a:t>námitky (§ 16)</a:t>
            </a:r>
          </a:p>
          <a:p>
            <a:pPr lvl="1"/>
            <a:r>
              <a:rPr lang="cs-CZ"/>
              <a:t>podat do 15 dnů</a:t>
            </a:r>
          </a:p>
          <a:p>
            <a:pPr lvl="1"/>
            <a:r>
              <a:rPr lang="cs-CZ"/>
              <a:t>lhůta pro rozhodnutí 30 dnů, nejdéle do 60 dnů</a:t>
            </a:r>
          </a:p>
          <a:p>
            <a:pPr lvl="1"/>
            <a:r>
              <a:rPr lang="cs-CZ"/>
              <a:t>odkladný účinek</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15</a:t>
            </a:fld>
            <a:endParaRPr lang="cs-CZ"/>
          </a:p>
        </p:txBody>
      </p:sp>
    </p:spTree>
    <p:extLst>
      <p:ext uri="{BB962C8B-B14F-4D97-AF65-F5344CB8AC3E}">
        <p14:creationId xmlns:p14="http://schemas.microsoft.com/office/powerpoint/2010/main" val="1292724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6. Statistika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a:t>Počet zahájených řízení</a:t>
            </a:r>
          </a:p>
          <a:p>
            <a:pPr marL="514350" indent="-514350">
              <a:buFont typeface="+mj-lt"/>
              <a:buAutoNum type="alphaUcPeriod"/>
            </a:pPr>
            <a:r>
              <a:rPr lang="cs-CZ"/>
              <a:t>Řízení zahájená podle oblastí</a:t>
            </a:r>
          </a:p>
          <a:p>
            <a:pPr marL="514350" indent="-514350">
              <a:buFont typeface="+mj-lt"/>
              <a:buAutoNum type="alphaUcPeriod"/>
            </a:pPr>
            <a:r>
              <a:rPr lang="cs-CZ"/>
              <a:t>Řízení vedená podle oblastí</a:t>
            </a:r>
          </a:p>
          <a:p>
            <a:pPr marL="514350" indent="-514350">
              <a:buFont typeface="+mj-lt"/>
              <a:buAutoNum type="alphaUcPeriod"/>
            </a:pPr>
            <a:r>
              <a:rPr lang="cs-CZ"/>
              <a:t>Průměrná délka a počet skončených řízení</a:t>
            </a:r>
          </a:p>
          <a:p>
            <a:pPr marL="514350" indent="-514350">
              <a:buFont typeface="+mj-lt"/>
              <a:buAutoNum type="alphaUcPeriod"/>
            </a:pPr>
            <a:r>
              <a:rPr lang="cs-CZ"/>
              <a:t>Výsledek řízení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1183540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792480" y="0"/>
            <a:ext cx="10515600" cy="1325563"/>
          </a:xfrm>
        </p:spPr>
        <p:txBody>
          <a:bodyPr/>
          <a:lstStyle/>
          <a:p>
            <a:r>
              <a:rPr lang="cs-CZ"/>
              <a:t>A. Počet zahájených řízení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17</a:t>
            </a:fld>
            <a:endParaRPr lang="cs-CZ"/>
          </a:p>
        </p:txBody>
      </p:sp>
      <p:pic>
        <p:nvPicPr>
          <p:cNvPr id="5" name="Obrázek 4">
            <a:extLst>
              <a:ext uri="{FF2B5EF4-FFF2-40B4-BE49-F238E27FC236}">
                <a16:creationId xmlns:a16="http://schemas.microsoft.com/office/drawing/2014/main" id="{5C9EB63D-76FA-9173-38DB-7EFC78130212}"/>
              </a:ext>
            </a:extLst>
          </p:cNvPr>
          <p:cNvPicPr>
            <a:picLocks noChangeAspect="1"/>
          </p:cNvPicPr>
          <p:nvPr/>
        </p:nvPicPr>
        <p:blipFill>
          <a:blip r:embed="rId2"/>
          <a:stretch>
            <a:fillRect/>
          </a:stretch>
        </p:blipFill>
        <p:spPr>
          <a:xfrm>
            <a:off x="2816283" y="967819"/>
            <a:ext cx="7277267" cy="5228975"/>
          </a:xfrm>
          <a:prstGeom prst="rect">
            <a:avLst/>
          </a:prstGeom>
        </p:spPr>
      </p:pic>
    </p:spTree>
    <p:extLst>
      <p:ext uri="{BB962C8B-B14F-4D97-AF65-F5344CB8AC3E}">
        <p14:creationId xmlns:p14="http://schemas.microsoft.com/office/powerpoint/2010/main" val="1292724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762000" y="15879"/>
            <a:ext cx="10424160" cy="1325563"/>
          </a:xfrm>
        </p:spPr>
        <p:txBody>
          <a:bodyPr/>
          <a:lstStyle/>
          <a:p>
            <a:r>
              <a:rPr lang="cs-CZ"/>
              <a:t>B. Řízení zahájená 2023 podle oblastí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18</a:t>
            </a:fld>
            <a:endParaRPr lang="cs-CZ"/>
          </a:p>
        </p:txBody>
      </p:sp>
      <p:pic>
        <p:nvPicPr>
          <p:cNvPr id="8" name="Obrázek 7">
            <a:extLst>
              <a:ext uri="{FF2B5EF4-FFF2-40B4-BE49-F238E27FC236}">
                <a16:creationId xmlns:a16="http://schemas.microsoft.com/office/drawing/2014/main" id="{A8640BF7-0125-6082-0031-AD8B6212F4E9}"/>
              </a:ext>
            </a:extLst>
          </p:cNvPr>
          <p:cNvPicPr>
            <a:picLocks noChangeAspect="1"/>
          </p:cNvPicPr>
          <p:nvPr/>
        </p:nvPicPr>
        <p:blipFill>
          <a:blip r:embed="rId2"/>
          <a:stretch>
            <a:fillRect/>
          </a:stretch>
        </p:blipFill>
        <p:spPr>
          <a:xfrm>
            <a:off x="1885362" y="1133154"/>
            <a:ext cx="8421275" cy="4591691"/>
          </a:xfrm>
          <a:prstGeom prst="rect">
            <a:avLst/>
          </a:prstGeom>
        </p:spPr>
      </p:pic>
    </p:spTree>
    <p:extLst>
      <p:ext uri="{BB962C8B-B14F-4D97-AF65-F5344CB8AC3E}">
        <p14:creationId xmlns:p14="http://schemas.microsoft.com/office/powerpoint/2010/main" val="4123535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C. Řízení vedená 2023 podle oblastí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19</a:t>
            </a:fld>
            <a:endParaRPr lang="cs-CZ"/>
          </a:p>
        </p:txBody>
      </p:sp>
      <p:pic>
        <p:nvPicPr>
          <p:cNvPr id="6" name="Obrázek 5">
            <a:extLst>
              <a:ext uri="{FF2B5EF4-FFF2-40B4-BE49-F238E27FC236}">
                <a16:creationId xmlns:a16="http://schemas.microsoft.com/office/drawing/2014/main" id="{BA934F1C-54DD-E50A-E7C7-207426BE9853}"/>
              </a:ext>
            </a:extLst>
          </p:cNvPr>
          <p:cNvPicPr>
            <a:picLocks noChangeAspect="1"/>
          </p:cNvPicPr>
          <p:nvPr/>
        </p:nvPicPr>
        <p:blipFill>
          <a:blip r:embed="rId2"/>
          <a:stretch>
            <a:fillRect/>
          </a:stretch>
        </p:blipFill>
        <p:spPr>
          <a:xfrm>
            <a:off x="1871073" y="1399892"/>
            <a:ext cx="8449854" cy="4058216"/>
          </a:xfrm>
          <a:prstGeom prst="rect">
            <a:avLst/>
          </a:prstGeom>
        </p:spPr>
      </p:pic>
    </p:spTree>
    <p:extLst>
      <p:ext uri="{BB962C8B-B14F-4D97-AF65-F5344CB8AC3E}">
        <p14:creationId xmlns:p14="http://schemas.microsoft.com/office/powerpoint/2010/main" val="129272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10515600" cy="4175000"/>
          </a:xfrm>
        </p:spPr>
        <p:txBody>
          <a:bodyPr>
            <a:normAutofit/>
          </a:bodyPr>
          <a:lstStyle/>
          <a:p>
            <a:pPr marL="623888" indent="-514350">
              <a:buFont typeface="Lucida Sans Unicode" pitchFamily="34" charset="0"/>
              <a:buAutoNum type="arabicPeriod"/>
            </a:pPr>
            <a:r>
              <a:rPr lang="cs-CZ"/>
              <a:t>Právní úprava</a:t>
            </a:r>
          </a:p>
          <a:p>
            <a:pPr marL="623888" indent="-514350">
              <a:buFont typeface="Lucida Sans Unicode" pitchFamily="34" charset="0"/>
              <a:buAutoNum type="arabicPeriod"/>
            </a:pPr>
            <a:r>
              <a:rPr lang="cs-CZ"/>
              <a:t>Postavení finančního arbitra</a:t>
            </a:r>
          </a:p>
          <a:p>
            <a:pPr marL="623888" indent="-514350">
              <a:buFont typeface="Lucida Sans Unicode" pitchFamily="34" charset="0"/>
              <a:buAutoNum type="arabicPeriod"/>
            </a:pPr>
            <a:r>
              <a:rPr lang="cs-CZ"/>
              <a:t>Kancelář finančního arbitra</a:t>
            </a:r>
          </a:p>
          <a:p>
            <a:pPr marL="623888" indent="-514350">
              <a:buFont typeface="Lucida Sans Unicode" pitchFamily="34" charset="0"/>
              <a:buAutoNum type="arabicPeriod"/>
            </a:pPr>
            <a:r>
              <a:rPr lang="cs-CZ"/>
              <a:t>Příslušnost finančního arbitra</a:t>
            </a:r>
          </a:p>
          <a:p>
            <a:pPr marL="623888" indent="-514350">
              <a:buFont typeface="Lucida Sans Unicode" pitchFamily="34" charset="0"/>
              <a:buAutoNum type="arabicPeriod"/>
            </a:pPr>
            <a:r>
              <a:rPr lang="cs-CZ"/>
              <a:t>Řízení před finančním arbitrem</a:t>
            </a:r>
          </a:p>
          <a:p>
            <a:pPr marL="623888" indent="-514350">
              <a:buFont typeface="Lucida Sans Unicode" pitchFamily="34" charset="0"/>
              <a:buAutoNum type="arabicPeriod"/>
            </a:pPr>
            <a:r>
              <a:rPr lang="cs-CZ"/>
              <a:t>Statistika</a:t>
            </a:r>
          </a:p>
          <a:p>
            <a:pPr marL="623888" indent="-514350">
              <a:buFont typeface="Lucida Sans Unicode" pitchFamily="34" charset="0"/>
              <a:buAutoNum type="arabicPeriod"/>
            </a:pPr>
            <a:r>
              <a:rPr lang="cs-CZ"/>
              <a:t>Příklady</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a:p>
        </p:txBody>
      </p:sp>
    </p:spTree>
    <p:extLst>
      <p:ext uri="{BB962C8B-B14F-4D97-AF65-F5344CB8AC3E}">
        <p14:creationId xmlns:p14="http://schemas.microsoft.com/office/powerpoint/2010/main" val="477556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D. Průměrná délka a počet skončených řízení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20</a:t>
            </a:fld>
            <a:endParaRPr lang="cs-CZ"/>
          </a:p>
        </p:txBody>
      </p:sp>
      <p:pic>
        <p:nvPicPr>
          <p:cNvPr id="5" name="Obrázek 4">
            <a:extLst>
              <a:ext uri="{FF2B5EF4-FFF2-40B4-BE49-F238E27FC236}">
                <a16:creationId xmlns:a16="http://schemas.microsoft.com/office/drawing/2014/main" id="{A8B5481A-AD00-2071-674C-24A4D23FB084}"/>
              </a:ext>
            </a:extLst>
          </p:cNvPr>
          <p:cNvPicPr>
            <a:picLocks noChangeAspect="1"/>
          </p:cNvPicPr>
          <p:nvPr/>
        </p:nvPicPr>
        <p:blipFill>
          <a:blip r:embed="rId2"/>
          <a:stretch>
            <a:fillRect/>
          </a:stretch>
        </p:blipFill>
        <p:spPr>
          <a:xfrm>
            <a:off x="2688308" y="831320"/>
            <a:ext cx="8392696" cy="4706007"/>
          </a:xfrm>
          <a:prstGeom prst="rect">
            <a:avLst/>
          </a:prstGeom>
        </p:spPr>
      </p:pic>
    </p:spTree>
    <p:extLst>
      <p:ext uri="{BB962C8B-B14F-4D97-AF65-F5344CB8AC3E}">
        <p14:creationId xmlns:p14="http://schemas.microsoft.com/office/powerpoint/2010/main" val="333684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E. Výsledek řízení v roce 2023</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21</a:t>
            </a:fld>
            <a:endParaRPr lang="cs-CZ"/>
          </a:p>
        </p:txBody>
      </p:sp>
      <p:pic>
        <p:nvPicPr>
          <p:cNvPr id="6" name="Obrázek 5">
            <a:extLst>
              <a:ext uri="{FF2B5EF4-FFF2-40B4-BE49-F238E27FC236}">
                <a16:creationId xmlns:a16="http://schemas.microsoft.com/office/drawing/2014/main" id="{6B7C8FF3-F59F-5F8D-3C62-134D8441C4E1}"/>
              </a:ext>
            </a:extLst>
          </p:cNvPr>
          <p:cNvPicPr>
            <a:picLocks noChangeAspect="1"/>
          </p:cNvPicPr>
          <p:nvPr/>
        </p:nvPicPr>
        <p:blipFill>
          <a:blip r:embed="rId2"/>
          <a:stretch>
            <a:fillRect/>
          </a:stretch>
        </p:blipFill>
        <p:spPr>
          <a:xfrm>
            <a:off x="2612097" y="976903"/>
            <a:ext cx="8468907" cy="5325218"/>
          </a:xfrm>
          <a:prstGeom prst="rect">
            <a:avLst/>
          </a:prstGeom>
        </p:spPr>
      </p:pic>
    </p:spTree>
    <p:extLst>
      <p:ext uri="{BB962C8B-B14F-4D97-AF65-F5344CB8AC3E}">
        <p14:creationId xmlns:p14="http://schemas.microsoft.com/office/powerpoint/2010/main" val="1292724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7. Příklady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a:t>spor mezi poskytovatelem platebních služeb a uživatelem platebních služeb při poskytování platebních služeb (FA/PS/583/2015)</a:t>
            </a:r>
          </a:p>
          <a:p>
            <a:pPr marL="514350" indent="-514350">
              <a:buFont typeface="+mj-lt"/>
              <a:buAutoNum type="alphaUcPeriod"/>
            </a:pPr>
            <a:r>
              <a:rPr lang="cs-CZ"/>
              <a:t>spor mezi provozovatelem směnárenské činnosti a osobou, se kterou byl směnárenský obchod proveden (FA/SM/773/2015)</a:t>
            </a:r>
          </a:p>
          <a:p>
            <a:pPr marL="514350" indent="-514350">
              <a:buFont typeface="+mj-lt"/>
              <a:buAutoNum type="alphaUcPeriod"/>
            </a:pPr>
            <a:r>
              <a:rPr lang="cs-CZ"/>
              <a:t>spor mezi pojistitelem a spotřebitelem při nabízení, poskytování nebo zprostředkování životního pojištění (FA/ZP/1342/2016)	</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22</a:t>
            </a:fld>
            <a:endParaRPr lang="cs-CZ"/>
          </a:p>
        </p:txBody>
      </p:sp>
    </p:spTree>
    <p:extLst>
      <p:ext uri="{BB962C8B-B14F-4D97-AF65-F5344CB8AC3E}">
        <p14:creationId xmlns:p14="http://schemas.microsoft.com/office/powerpoint/2010/main" val="1292724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A. FA/PS/583/2015</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t>oblast platebních služeb (výběr hotovosti z bankomatu pomocí kreditní karty)</a:t>
            </a:r>
          </a:p>
          <a:p>
            <a:r>
              <a:rPr lang="cs-CZ"/>
              <a:t>tvrzení navrhovatele</a:t>
            </a:r>
          </a:p>
          <a:p>
            <a:r>
              <a:rPr lang="cs-CZ"/>
              <a:t>tvrzení instituce</a:t>
            </a:r>
          </a:p>
          <a:p>
            <a:r>
              <a:rPr lang="cs-CZ"/>
              <a:t>právní posouzení finančním arbitrem</a:t>
            </a:r>
          </a:p>
          <a:p>
            <a:pPr lvl="1"/>
            <a:r>
              <a:rPr lang="cs-CZ"/>
              <a:t>zda a v jakém rozsahu nese ztrátu ze sporných neautorizovaných platebních transakcí navrhovatel nebo instituce</a:t>
            </a:r>
          </a:p>
          <a:p>
            <a:r>
              <a:rPr lang="cs-CZ"/>
              <a:t>nález: návrh se zamítá</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23</a:t>
            </a:fld>
            <a:endParaRPr lang="cs-CZ"/>
          </a:p>
        </p:txBody>
      </p:sp>
    </p:spTree>
    <p:extLst>
      <p:ext uri="{BB962C8B-B14F-4D97-AF65-F5344CB8AC3E}">
        <p14:creationId xmlns:p14="http://schemas.microsoft.com/office/powerpoint/2010/main" val="1962983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FA/SM/773/2015</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t>oblast směnárenské činnosti (provedení směnárenského obchodu)</a:t>
            </a:r>
          </a:p>
          <a:p>
            <a:r>
              <a:rPr lang="cs-CZ"/>
              <a:t>tvrzení navrhovatele</a:t>
            </a:r>
          </a:p>
          <a:p>
            <a:r>
              <a:rPr lang="cs-CZ"/>
              <a:t>tvrzení instituce</a:t>
            </a:r>
          </a:p>
          <a:p>
            <a:r>
              <a:rPr lang="cs-CZ"/>
              <a:t>právní posouzení finančním arbitrem</a:t>
            </a:r>
          </a:p>
          <a:p>
            <a:pPr lvl="1"/>
            <a:r>
              <a:rPr lang="cs-CZ"/>
              <a:t>zda instituce dodržela zákonné povinnosti (kurzovní lístek, sdělení informací) a zda navrhovatelce vznikla škoda</a:t>
            </a:r>
          </a:p>
          <a:p>
            <a:r>
              <a:rPr lang="cs-CZ"/>
              <a:t>nález: návrh se zamítá</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24</a:t>
            </a:fld>
            <a:endParaRPr lang="cs-CZ"/>
          </a:p>
        </p:txBody>
      </p:sp>
    </p:spTree>
    <p:extLst>
      <p:ext uri="{BB962C8B-B14F-4D97-AF65-F5344CB8AC3E}">
        <p14:creationId xmlns:p14="http://schemas.microsoft.com/office/powerpoint/2010/main" val="1962983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C. FA/ZP/1342/2016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a:bodyPr>
          <a:lstStyle/>
          <a:p>
            <a:r>
              <a:rPr lang="cs-CZ"/>
              <a:t>oblast životního pojištění (určení neplatnosti pojistné smlouvy </a:t>
            </a:r>
            <a:br>
              <a:rPr lang="cs-CZ"/>
            </a:br>
            <a:r>
              <a:rPr lang="cs-CZ"/>
              <a:t>o životním pojištění)</a:t>
            </a:r>
          </a:p>
          <a:p>
            <a:r>
              <a:rPr lang="cs-CZ"/>
              <a:t>tvrzení navrhovatele</a:t>
            </a:r>
          </a:p>
          <a:p>
            <a:r>
              <a:rPr lang="cs-CZ"/>
              <a:t>tvrzení instituce</a:t>
            </a:r>
          </a:p>
          <a:p>
            <a:r>
              <a:rPr lang="cs-CZ"/>
              <a:t>právní posouzení finančním arbitrem</a:t>
            </a:r>
          </a:p>
          <a:p>
            <a:pPr lvl="1"/>
            <a:r>
              <a:rPr lang="cs-CZ"/>
              <a:t>zda jsou neplatná ujednání o počátečních, správních a inkasních nákladech, rizikovém pojistném, odkupném a podílech na výnosech a zda je neplatná smlouva jako celek</a:t>
            </a:r>
          </a:p>
          <a:p>
            <a:pPr lvl="1"/>
            <a:r>
              <a:rPr lang="cs-CZ"/>
              <a:t>zda má být vydáno bezdůvodné obohacení (otázka promlčení)</a:t>
            </a:r>
          </a:p>
          <a:p>
            <a:r>
              <a:rPr lang="cs-CZ"/>
              <a:t>nález: povinnost instituce uhradit určitou částku; neplatnost smlouvy; povinnost instituce zaplatit sankci</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25</a:t>
            </a:fld>
            <a:endParaRPr lang="cs-CZ"/>
          </a:p>
        </p:txBody>
      </p:sp>
    </p:spTree>
    <p:extLst>
      <p:ext uri="{BB962C8B-B14F-4D97-AF65-F5344CB8AC3E}">
        <p14:creationId xmlns:p14="http://schemas.microsoft.com/office/powerpoint/2010/main" val="19629834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473529" y="1073190"/>
            <a:ext cx="11201400" cy="1325563"/>
          </a:xfrm>
        </p:spPr>
        <p:txBody>
          <a:bodyPr/>
          <a:lstStyle/>
          <a:p>
            <a:pPr algn="ctr"/>
            <a:r>
              <a:rPr lang="cs-CZ" sz="4800"/>
              <a:t>Finance jsou vždy až na prvním místě!</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a:t>prof. JUDr. Radim Boháč, Ph.D.</a:t>
            </a:r>
          </a:p>
          <a:p>
            <a:pPr marL="0" indent="0" algn="ctr">
              <a:buNone/>
            </a:pPr>
            <a:r>
              <a:rPr lang="cs-CZ"/>
              <a:t>Katedra finančního práva a finanční vědy</a:t>
            </a:r>
          </a:p>
          <a:p>
            <a:pPr marL="0" indent="0" algn="ctr">
              <a:buNone/>
            </a:pPr>
            <a:r>
              <a:rPr lang="cs-CZ"/>
              <a:t>e-mail: bohac@prf.cuni.cz</a:t>
            </a:r>
          </a:p>
          <a:p>
            <a:pPr marL="0" indent="0" algn="ctr">
              <a:buNone/>
            </a:pPr>
            <a:r>
              <a:rPr lang="cs-CZ"/>
              <a:t>web: www.radimbohac.cz  </a:t>
            </a:r>
          </a:p>
          <a:p>
            <a:pPr marL="0" indent="0" algn="ctr">
              <a:buNone/>
            </a:pPr>
            <a:r>
              <a:rPr lang="cs-CZ"/>
              <a:t>tel.: +420 221 005 330</a:t>
            </a:r>
          </a:p>
          <a:p>
            <a:endParaRPr lang="cs-CZ"/>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26</a:t>
            </a:fld>
            <a:endParaRPr lang="cs-CZ"/>
          </a:p>
        </p:txBody>
      </p:sp>
    </p:spTree>
    <p:extLst>
      <p:ext uri="{BB962C8B-B14F-4D97-AF65-F5344CB8AC3E}">
        <p14:creationId xmlns:p14="http://schemas.microsoft.com/office/powerpoint/2010/main" val="3289953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0"/>
            <a:ext cx="10515600" cy="1325563"/>
          </a:xfrm>
        </p:spPr>
        <p:txBody>
          <a:bodyPr/>
          <a:lstStyle/>
          <a:p>
            <a:r>
              <a:rPr lang="cs-CZ"/>
              <a:t>Úvodem</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07720" y="1265242"/>
            <a:ext cx="10515600" cy="4388798"/>
          </a:xfrm>
        </p:spPr>
        <p:txBody>
          <a:bodyPr>
            <a:normAutofit fontScale="77500" lnSpcReduction="20000"/>
          </a:bodyPr>
          <a:lstStyle/>
          <a:p>
            <a:pPr algn="just">
              <a:lnSpc>
                <a:spcPct val="120000"/>
              </a:lnSpc>
            </a:pPr>
            <a:r>
              <a:rPr lang="cs-CZ" sz="2400"/>
              <a:t>Na finančního arbitra se v současné době může obrátit </a:t>
            </a:r>
            <a:r>
              <a:rPr lang="cs-CZ" sz="2400" b="1"/>
              <a:t>spotřebitel</a:t>
            </a:r>
            <a:r>
              <a:rPr lang="cs-CZ" sz="2400"/>
              <a:t>, který je ve sporu se svým poskytovatelem nebo zprostředkovatelem platebních služeb, stavební spořitelnou, věřitelem nebo zprostředkovatelem spotřebitelského úvěru, životní pojišťovnou, obchodníkem s cennými papíry, investiční společností, investičním nebo pojišťovacím zprostředkovatelem, penzijní společností nebo zprostředkovatelem penzijního připojištění, penzijního doplňkového spoření, směnárníkem, osobou distribuující dlouhodobý penzijní produkt případně osobou poskytující tyto finanční služby bez příslušného povolení.</a:t>
            </a:r>
          </a:p>
          <a:p>
            <a:pPr algn="just">
              <a:lnSpc>
                <a:spcPct val="120000"/>
              </a:lnSpc>
            </a:pPr>
            <a:r>
              <a:rPr lang="cs-CZ" sz="2400"/>
              <a:t>Primárním cílem finančního arbitra je tam, kde je spotřebitel v právu, přivést strany sporu ke </a:t>
            </a:r>
            <a:r>
              <a:rPr lang="cs-CZ" sz="2400" b="1"/>
              <a:t>smírnému vyřešení sporu</a:t>
            </a:r>
            <a:r>
              <a:rPr lang="cs-CZ" sz="2400"/>
              <a:t> tak, aby se spotřebitel nemusel obracet na soud a nemusel hradit náklady soudního řízení, protože řízení před finančním arbitrem je </a:t>
            </a:r>
            <a:r>
              <a:rPr lang="cs-CZ" sz="2400" b="1"/>
              <a:t>bezplatné </a:t>
            </a:r>
            <a:r>
              <a:rPr lang="cs-CZ" sz="2400"/>
              <a:t>a </a:t>
            </a:r>
            <a:r>
              <a:rPr lang="cs-CZ" sz="2400" b="1"/>
              <a:t>nevyžaduje se, aby byl spotřebitel právně zastoupen</a:t>
            </a:r>
            <a:r>
              <a:rPr lang="cs-CZ" sz="2400"/>
              <a:t> (náklady právního zastoupení se v řízení před finančním arbitrem nepřiznávají).</a:t>
            </a:r>
          </a:p>
          <a:p>
            <a:pPr algn="just">
              <a:lnSpc>
                <a:spcPct val="120000"/>
              </a:lnSpc>
            </a:pPr>
            <a:endParaRPr lang="cs-CZ" sz="2400"/>
          </a:p>
          <a:p>
            <a:pPr marL="2286000" lvl="5" indent="0" algn="just">
              <a:lnSpc>
                <a:spcPct val="120000"/>
              </a:lnSpc>
              <a:buNone/>
            </a:pPr>
            <a:r>
              <a:rPr lang="cs-CZ" sz="1400" i="1"/>
              <a:t>				Výroční zpráva o činnosti Finančního arbitra za rok 2023</a:t>
            </a:r>
            <a:endParaRPr lang="cs-CZ" sz="2400" i="1"/>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a:t>
            </a:fld>
            <a:endParaRPr lang="cs-CZ"/>
          </a:p>
        </p:txBody>
      </p:sp>
    </p:spTree>
    <p:extLst>
      <p:ext uri="{BB962C8B-B14F-4D97-AF65-F5344CB8AC3E}">
        <p14:creationId xmlns:p14="http://schemas.microsoft.com/office/powerpoint/2010/main" val="385919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0"/>
            <a:ext cx="10515600" cy="1325563"/>
          </a:xfrm>
        </p:spPr>
        <p:txBody>
          <a:bodyPr/>
          <a:lstStyle/>
          <a:p>
            <a:r>
              <a:rPr lang="cs-CZ"/>
              <a:t>Úvodem</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07720" y="1265242"/>
            <a:ext cx="10515600" cy="4388798"/>
          </a:xfrm>
        </p:spPr>
        <p:txBody>
          <a:bodyPr>
            <a:normAutofit fontScale="92500" lnSpcReduction="10000"/>
          </a:bodyPr>
          <a:lstStyle/>
          <a:p>
            <a:pPr algn="just">
              <a:lnSpc>
                <a:spcPct val="120000"/>
              </a:lnSpc>
            </a:pPr>
            <a:r>
              <a:rPr lang="cs-CZ" sz="2400"/>
              <a:t>Pokud ke smírnému vyřešení sporu nedojde, rozhoduje finanční arbitr ve věci. Pravomocné rozhodnutí finančního arbitra ve věci má </a:t>
            </a:r>
            <a:r>
              <a:rPr lang="cs-CZ" sz="2400" b="1"/>
              <a:t>účinky stejné jako pravomocné rozhodnutí obecného soudu</a:t>
            </a:r>
            <a:r>
              <a:rPr lang="cs-CZ" sz="2400"/>
              <a:t>, pokud proti němu strana sporu nepodá žalobu na nahrazení rozhodnutí finančního arbitra k obecnému soudu.</a:t>
            </a:r>
          </a:p>
          <a:p>
            <a:pPr algn="just">
              <a:lnSpc>
                <a:spcPct val="120000"/>
              </a:lnSpc>
            </a:pPr>
            <a:r>
              <a:rPr lang="cs-CZ" sz="2400"/>
              <a:t>Ve sledovaném období finanční arbitr nejčastěji řešil </a:t>
            </a:r>
            <a:r>
              <a:rPr lang="cs-CZ" sz="2400" b="1"/>
              <a:t>spor o platnost smlouvy o spotřebitelském úvěru</a:t>
            </a:r>
            <a:r>
              <a:rPr lang="cs-CZ" sz="2400"/>
              <a:t> pro neposouzení úvěruschopnosti spotřebitele před jejím uzavřením s odbornou péčí a ve vztahu k mravnosti sjednané odměny věřitele. Dalším nejčastěji řešeným sporem, byl </a:t>
            </a:r>
            <a:r>
              <a:rPr lang="cs-CZ" sz="2400" b="1"/>
              <a:t>spor o uvedení platebního účtu do stavu</a:t>
            </a:r>
            <a:r>
              <a:rPr lang="cs-CZ" sz="2400"/>
              <a:t>, v jakém by byl, kdyby z něho poskytovatel platebních služeb neodepsal částky platebních transakcí, o kterých spotřebitel jako majitel účtu tvrdil, že k jejich provedení nedal souhlas.</a:t>
            </a:r>
          </a:p>
          <a:p>
            <a:pPr marL="0" indent="0" algn="r">
              <a:lnSpc>
                <a:spcPct val="120000"/>
              </a:lnSpc>
              <a:buNone/>
            </a:pPr>
            <a:r>
              <a:rPr lang="cs-CZ" sz="1200" i="1"/>
              <a:t>Výroční zpráva o činnosti Finančního arbitra za rok 2023</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a:t>
            </a:fld>
            <a:endParaRPr lang="cs-CZ"/>
          </a:p>
        </p:txBody>
      </p:sp>
    </p:spTree>
    <p:extLst>
      <p:ext uri="{BB962C8B-B14F-4D97-AF65-F5344CB8AC3E}">
        <p14:creationId xmlns:p14="http://schemas.microsoft.com/office/powerpoint/2010/main" val="82721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1. Právní úprava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a:t>národní úprava</a:t>
            </a:r>
          </a:p>
          <a:p>
            <a:pPr lvl="1"/>
            <a:r>
              <a:rPr lang="cs-CZ"/>
              <a:t>zákon č. 229/2002 Sb., o finančním arbitrovi, ve znění pozdějších předpisů</a:t>
            </a:r>
          </a:p>
          <a:p>
            <a:pPr lvl="1"/>
            <a:r>
              <a:rPr lang="cs-CZ"/>
              <a:t>vychází z unijního práva</a:t>
            </a:r>
          </a:p>
          <a:p>
            <a:r>
              <a:rPr lang="cs-CZ" b="1"/>
              <a:t>evropská úprava</a:t>
            </a:r>
          </a:p>
          <a:p>
            <a:pPr lvl="1"/>
            <a:r>
              <a:rPr lang="cs-CZ"/>
              <a:t>směrnice Evropského parlamentu a Rady (EU) 2015/2366, o platebních službách na vnitřním trhu</a:t>
            </a:r>
          </a:p>
          <a:p>
            <a:pPr lvl="1"/>
            <a:r>
              <a:rPr lang="cs-CZ"/>
              <a:t>směrnice Evropského parlamentu a Rady 2008/48/ES, o smlouvách o spotřebitelském úvěru</a:t>
            </a:r>
          </a:p>
          <a:p>
            <a:pPr lvl="1"/>
            <a:r>
              <a:rPr lang="cs-CZ"/>
              <a:t>další</a:t>
            </a:r>
          </a:p>
          <a:p>
            <a:endParaRPr lang="cs-CZ"/>
          </a:p>
          <a:p>
            <a:endParaRPr lang="cs-CZ"/>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a:t>
            </a:fld>
            <a:endParaRPr lang="cs-CZ"/>
          </a:p>
        </p:txBody>
      </p:sp>
    </p:spTree>
    <p:extLst>
      <p:ext uri="{BB962C8B-B14F-4D97-AF65-F5344CB8AC3E}">
        <p14:creationId xmlns:p14="http://schemas.microsoft.com/office/powerpoint/2010/main" val="1292724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2. Postavení finančního arbitra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t>arbitr a zástupce arbitra (§ 4)</a:t>
            </a:r>
          </a:p>
          <a:p>
            <a:pPr lvl="1"/>
            <a:r>
              <a:rPr lang="cs-CZ"/>
              <a:t>jmenováni vládou na návrh ministra financí</a:t>
            </a:r>
          </a:p>
          <a:p>
            <a:pPr lvl="1"/>
            <a:r>
              <a:rPr lang="cs-CZ"/>
              <a:t>podmínky</a:t>
            </a:r>
          </a:p>
          <a:p>
            <a:r>
              <a:rPr lang="cs-CZ"/>
              <a:t>nestrannost a nezávislost (§ 5 odst. 1)</a:t>
            </a:r>
          </a:p>
          <a:p>
            <a:r>
              <a:rPr lang="cs-CZ"/>
              <a:t>odpovídá vládě (§ 5 odst. 2)</a:t>
            </a:r>
          </a:p>
          <a:p>
            <a:pPr lvl="1"/>
            <a:r>
              <a:rPr lang="cs-CZ"/>
              <a:t>možnost odvolání arbitra (§ 7)</a:t>
            </a:r>
          </a:p>
          <a:p>
            <a:r>
              <a:rPr lang="cs-CZ"/>
              <a:t>odpovědnost za škodu</a:t>
            </a:r>
          </a:p>
          <a:p>
            <a:pPr lvl="1"/>
            <a:r>
              <a:rPr lang="cs-CZ"/>
              <a:t>odpovídá stát (viz </a:t>
            </a:r>
            <a:r>
              <a:rPr lang="cs-CZ" err="1"/>
              <a:t>sp</a:t>
            </a:r>
            <a:r>
              <a:rPr lang="cs-CZ"/>
              <a:t>. zn. 25 </a:t>
            </a:r>
            <a:r>
              <a:rPr lang="cs-CZ" err="1"/>
              <a:t>Cdo</a:t>
            </a:r>
            <a:r>
              <a:rPr lang="cs-CZ"/>
              <a:t> 4744/2010)</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a:t>
            </a:fld>
            <a:endParaRPr lang="cs-CZ"/>
          </a:p>
        </p:txBody>
      </p:sp>
    </p:spTree>
    <p:extLst>
      <p:ext uri="{BB962C8B-B14F-4D97-AF65-F5344CB8AC3E}">
        <p14:creationId xmlns:p14="http://schemas.microsoft.com/office/powerpoint/2010/main" val="1292724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Rozsudek NS </a:t>
            </a:r>
            <a:r>
              <a:rPr lang="cs-CZ" err="1"/>
              <a:t>sp</a:t>
            </a:r>
            <a:r>
              <a:rPr lang="cs-CZ"/>
              <a:t>. zn. 25 </a:t>
            </a:r>
            <a:r>
              <a:rPr lang="cs-CZ" err="1"/>
              <a:t>Cdo</a:t>
            </a:r>
            <a:r>
              <a:rPr lang="cs-CZ"/>
              <a:t> 4744/2010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buNone/>
            </a:pPr>
            <a:r>
              <a:rPr lang="cs-CZ"/>
              <a:t>Z citovaných ustanovení zákona č. 82/1998 Sb. pak vyplývá, že za škodu způsobenou při výkonu státní moci neodpovídají poškozenému osoby, jichž stát k plnění svých úkonů použil, nýbrž (za splnění zákonných podmínek) </a:t>
            </a:r>
            <a:r>
              <a:rPr lang="cs-CZ" b="1"/>
              <a:t>pouze stát a ten je také ve vztahu k poškozenému výlučně nositelem povinnosti k náhradě škody</a:t>
            </a:r>
            <a:r>
              <a:rPr lang="cs-CZ"/>
              <a:t>. To platí též </a:t>
            </a:r>
            <a:br>
              <a:rPr lang="cs-CZ"/>
            </a:br>
            <a:r>
              <a:rPr lang="cs-CZ"/>
              <a:t>o finančním arbitrovi. </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a:t>
            </a:fld>
            <a:endParaRPr lang="cs-CZ"/>
          </a:p>
        </p:txBody>
      </p:sp>
    </p:spTree>
    <p:extLst>
      <p:ext uri="{BB962C8B-B14F-4D97-AF65-F5344CB8AC3E}">
        <p14:creationId xmlns:p14="http://schemas.microsoft.com/office/powerpoint/2010/main" val="1292724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3. Kancelář finančního arbitra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lvl="0"/>
            <a:r>
              <a:rPr lang="cs-CZ"/>
              <a:t>Kancelář finančního arbitra (§ 1a)</a:t>
            </a:r>
          </a:p>
          <a:p>
            <a:pPr lvl="1"/>
            <a:r>
              <a:rPr lang="cs-CZ"/>
              <a:t>organizační složka státu</a:t>
            </a:r>
          </a:p>
          <a:p>
            <a:pPr lvl="1"/>
            <a:r>
              <a:rPr lang="cs-CZ"/>
              <a:t>účetní jednotka</a:t>
            </a:r>
          </a:p>
          <a:p>
            <a:pPr lvl="1"/>
            <a:r>
              <a:rPr lang="cs-CZ"/>
              <a:t>příjmy a výdaje součástí rozpočtové kapitoly Ministerstva financí</a:t>
            </a:r>
          </a:p>
          <a:p>
            <a:pPr lvl="0"/>
            <a:r>
              <a:rPr lang="cs-CZ"/>
              <a:t>v čele je arbitr</a:t>
            </a:r>
          </a:p>
          <a:p>
            <a:pPr lvl="0"/>
            <a:r>
              <a:rPr lang="cs-CZ"/>
              <a:t>statut</a:t>
            </a:r>
          </a:p>
          <a:p>
            <a:pPr lvl="0"/>
            <a:r>
              <a:rPr lang="cs-CZ"/>
              <a:t>pracovní poměr a odměňování </a:t>
            </a:r>
          </a:p>
          <a:p>
            <a:pPr lvl="1"/>
            <a:r>
              <a:rPr lang="cs-CZ"/>
              <a:t>zákoník práce</a:t>
            </a:r>
          </a:p>
          <a:p>
            <a:pPr>
              <a:lnSpc>
                <a:spcPct val="120000"/>
              </a:lnSpc>
            </a:pPr>
            <a:endParaRPr lang="cs-CZ"/>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8</a:t>
            </a:fld>
            <a:endParaRPr lang="cs-CZ"/>
          </a:p>
        </p:txBody>
      </p:sp>
    </p:spTree>
    <p:extLst>
      <p:ext uri="{BB962C8B-B14F-4D97-AF65-F5344CB8AC3E}">
        <p14:creationId xmlns:p14="http://schemas.microsoft.com/office/powerpoint/2010/main" val="1292724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4. Příslušnost finančního arbitra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4960716" cy="4330153"/>
          </a:xfrm>
        </p:spPr>
        <p:txBody>
          <a:bodyPr>
            <a:normAutofit fontScale="92500" lnSpcReduction="10000"/>
          </a:bodyPr>
          <a:lstStyle/>
          <a:p>
            <a:pPr>
              <a:lnSpc>
                <a:spcPct val="120000"/>
              </a:lnSpc>
            </a:pPr>
            <a:r>
              <a:rPr lang="cs-CZ"/>
              <a:t>oprávněn rozhodovat spory v oblasti</a:t>
            </a:r>
          </a:p>
          <a:p>
            <a:pPr lvl="1">
              <a:lnSpc>
                <a:spcPct val="120000"/>
              </a:lnSpc>
            </a:pPr>
            <a:r>
              <a:rPr lang="cs-CZ"/>
              <a:t>platebních služeb</a:t>
            </a:r>
          </a:p>
          <a:p>
            <a:pPr lvl="1">
              <a:lnSpc>
                <a:spcPct val="120000"/>
              </a:lnSpc>
            </a:pPr>
            <a:r>
              <a:rPr lang="cs-CZ"/>
              <a:t>elektronických peněz</a:t>
            </a:r>
          </a:p>
          <a:p>
            <a:pPr lvl="1">
              <a:lnSpc>
                <a:spcPct val="120000"/>
              </a:lnSpc>
            </a:pPr>
            <a:r>
              <a:rPr lang="cs-CZ" b="1"/>
              <a:t>spotřebitelského úvěru</a:t>
            </a:r>
            <a:r>
              <a:rPr lang="cs-CZ"/>
              <a:t> </a:t>
            </a:r>
            <a:r>
              <a:rPr lang="cs-CZ">
                <a:solidFill>
                  <a:srgbClr val="FF0000"/>
                </a:solidFill>
              </a:rPr>
              <a:t>nebo jiného úvěru, zápůjčky či obdobné finanční služby</a:t>
            </a:r>
          </a:p>
          <a:p>
            <a:pPr lvl="1">
              <a:lnSpc>
                <a:spcPct val="120000"/>
              </a:lnSpc>
            </a:pPr>
            <a:r>
              <a:rPr lang="cs-CZ" b="1"/>
              <a:t>kolektivního investování</a:t>
            </a:r>
          </a:p>
          <a:p>
            <a:pPr lvl="1">
              <a:lnSpc>
                <a:spcPct val="120000"/>
              </a:lnSpc>
            </a:pPr>
            <a:r>
              <a:rPr lang="cs-CZ" i="1"/>
              <a:t>životní pojištění</a:t>
            </a:r>
          </a:p>
          <a:p>
            <a:pPr lvl="1">
              <a:lnSpc>
                <a:spcPct val="120000"/>
              </a:lnSpc>
            </a:pPr>
            <a:r>
              <a:rPr lang="cs-CZ" i="1"/>
              <a:t>směnárenské činnosti</a:t>
            </a:r>
          </a:p>
          <a:p>
            <a:endParaRPr lang="cs-CZ"/>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9</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361589581"/>
              </p:ext>
            </p:extLst>
          </p:nvPr>
        </p:nvGraphicFramePr>
        <p:xfrm>
          <a:off x="10316142" y="1714448"/>
          <a:ext cx="1037658" cy="3175728"/>
        </p:xfrm>
        <a:graphic>
          <a:graphicData uri="http://schemas.openxmlformats.org/drawingml/2006/table">
            <a:tbl>
              <a:tblPr firstRow="1" bandRow="1">
                <a:tableStyleId>{073A0DAA-6AF3-43AB-8588-CEC1D06C72B9}</a:tableStyleId>
              </a:tblPr>
              <a:tblGrid>
                <a:gridCol w="1037658">
                  <a:extLst>
                    <a:ext uri="{9D8B030D-6E8A-4147-A177-3AD203B41FA5}">
                      <a16:colId xmlns:a16="http://schemas.microsoft.com/office/drawing/2014/main" val="20000"/>
                    </a:ext>
                  </a:extLst>
                </a:gridCol>
              </a:tblGrid>
              <a:tr h="0">
                <a:tc>
                  <a:txBody>
                    <a:bodyPr/>
                    <a:lstStyle/>
                    <a:p>
                      <a:pPr algn="ctr"/>
                      <a:r>
                        <a:rPr lang="cs-CZ">
                          <a:latin typeface="Gill Sans MT" panose="020B0502020104020203" pitchFamily="34" charset="-18"/>
                        </a:rPr>
                        <a:t>Rok</a:t>
                      </a:r>
                    </a:p>
                  </a:txBody>
                  <a:tcPr/>
                </a:tc>
                <a:extLst>
                  <a:ext uri="{0D108BD9-81ED-4DB2-BD59-A6C34878D82A}">
                    <a16:rowId xmlns:a16="http://schemas.microsoft.com/office/drawing/2014/main" val="10000"/>
                  </a:ext>
                </a:extLst>
              </a:tr>
              <a:tr h="401424">
                <a:tc>
                  <a:txBody>
                    <a:bodyPr/>
                    <a:lstStyle/>
                    <a:p>
                      <a:r>
                        <a:rPr lang="cs-CZ">
                          <a:latin typeface="Gill Sans MT" panose="020B0502020104020203" pitchFamily="34" charset="-18"/>
                        </a:rPr>
                        <a:t>2002</a:t>
                      </a:r>
                    </a:p>
                  </a:txBody>
                  <a:tcPr/>
                </a:tc>
                <a:extLst>
                  <a:ext uri="{0D108BD9-81ED-4DB2-BD59-A6C34878D82A}">
                    <a16:rowId xmlns:a16="http://schemas.microsoft.com/office/drawing/2014/main" val="10001"/>
                  </a:ext>
                </a:extLst>
              </a:tr>
              <a:tr h="401424">
                <a:tc>
                  <a:txBody>
                    <a:bodyPr/>
                    <a:lstStyle/>
                    <a:p>
                      <a:r>
                        <a:rPr lang="cs-CZ" b="1">
                          <a:latin typeface="Gill Sans MT" panose="020B0502020104020203" pitchFamily="34" charset="-18"/>
                        </a:rPr>
                        <a:t>2011</a:t>
                      </a:r>
                    </a:p>
                  </a:txBody>
                  <a:tcPr/>
                </a:tc>
                <a:extLst>
                  <a:ext uri="{0D108BD9-81ED-4DB2-BD59-A6C34878D82A}">
                    <a16:rowId xmlns:a16="http://schemas.microsoft.com/office/drawing/2014/main" val="10002"/>
                  </a:ext>
                </a:extLst>
              </a:tr>
              <a:tr h="401424">
                <a:tc>
                  <a:txBody>
                    <a:bodyPr/>
                    <a:lstStyle/>
                    <a:p>
                      <a:r>
                        <a:rPr lang="cs-CZ" i="1">
                          <a:latin typeface="Gill Sans MT" panose="020B0502020104020203" pitchFamily="34" charset="-18"/>
                        </a:rPr>
                        <a:t>2013</a:t>
                      </a:r>
                    </a:p>
                  </a:txBody>
                  <a:tcPr/>
                </a:tc>
                <a:extLst>
                  <a:ext uri="{0D108BD9-81ED-4DB2-BD59-A6C34878D82A}">
                    <a16:rowId xmlns:a16="http://schemas.microsoft.com/office/drawing/2014/main" val="10003"/>
                  </a:ext>
                </a:extLst>
              </a:tr>
              <a:tr h="401424">
                <a:tc>
                  <a:txBody>
                    <a:bodyPr/>
                    <a:lstStyle/>
                    <a:p>
                      <a:r>
                        <a:rPr lang="cs-CZ">
                          <a:solidFill>
                            <a:srgbClr val="FF0000"/>
                          </a:solidFill>
                          <a:latin typeface="Gill Sans MT" panose="020B0502020104020203" pitchFamily="34" charset="-18"/>
                        </a:rPr>
                        <a:t>2016</a:t>
                      </a:r>
                    </a:p>
                  </a:txBody>
                  <a:tcPr/>
                </a:tc>
                <a:extLst>
                  <a:ext uri="{0D108BD9-81ED-4DB2-BD59-A6C34878D82A}">
                    <a16:rowId xmlns:a16="http://schemas.microsoft.com/office/drawing/2014/main" val="10004"/>
                  </a:ext>
                </a:extLst>
              </a:tr>
              <a:tr h="401424">
                <a:tc>
                  <a:txBody>
                    <a:bodyPr/>
                    <a:lstStyle/>
                    <a:p>
                      <a:r>
                        <a:rPr lang="cs-CZ" i="1">
                          <a:solidFill>
                            <a:srgbClr val="FF0000"/>
                          </a:solidFill>
                          <a:latin typeface="Gill Sans MT" panose="020B0502020104020203" pitchFamily="34" charset="-18"/>
                        </a:rPr>
                        <a:t>2017</a:t>
                      </a:r>
                    </a:p>
                  </a:txBody>
                  <a:tcPr/>
                </a:tc>
                <a:extLst>
                  <a:ext uri="{0D108BD9-81ED-4DB2-BD59-A6C34878D82A}">
                    <a16:rowId xmlns:a16="http://schemas.microsoft.com/office/drawing/2014/main" val="10005"/>
                  </a:ext>
                </a:extLst>
              </a:tr>
              <a:tr h="401424">
                <a:tc>
                  <a:txBody>
                    <a:bodyPr/>
                    <a:lstStyle/>
                    <a:p>
                      <a:r>
                        <a:rPr lang="cs-CZ" b="1" i="0">
                          <a:solidFill>
                            <a:srgbClr val="FF0000"/>
                          </a:solidFill>
                          <a:latin typeface="Gill Sans MT" panose="020B0502020104020203" pitchFamily="34" charset="-18"/>
                        </a:rPr>
                        <a:t>2022</a:t>
                      </a:r>
                    </a:p>
                  </a:txBody>
                  <a:tcPr/>
                </a:tc>
                <a:extLst>
                  <a:ext uri="{0D108BD9-81ED-4DB2-BD59-A6C34878D82A}">
                    <a16:rowId xmlns:a16="http://schemas.microsoft.com/office/drawing/2014/main" val="3544208390"/>
                  </a:ext>
                </a:extLst>
              </a:tr>
              <a:tr h="401424">
                <a:tc>
                  <a:txBody>
                    <a:bodyPr/>
                    <a:lstStyle/>
                    <a:p>
                      <a:r>
                        <a:rPr lang="cs-CZ" b="1" i="0">
                          <a:solidFill>
                            <a:schemeClr val="accent3">
                              <a:lumMod val="75000"/>
                            </a:schemeClr>
                          </a:solidFill>
                          <a:latin typeface="Gill Sans MT" panose="020B0502020104020203" pitchFamily="34" charset="-18"/>
                        </a:rPr>
                        <a:t>2024</a:t>
                      </a:r>
                    </a:p>
                  </a:txBody>
                  <a:tcPr/>
                </a:tc>
                <a:extLst>
                  <a:ext uri="{0D108BD9-81ED-4DB2-BD59-A6C34878D82A}">
                    <a16:rowId xmlns:a16="http://schemas.microsoft.com/office/drawing/2014/main" val="1973124782"/>
                  </a:ext>
                </a:extLst>
              </a:tr>
            </a:tbl>
          </a:graphicData>
        </a:graphic>
      </p:graphicFrame>
      <p:sp>
        <p:nvSpPr>
          <p:cNvPr id="6" name="Zástupný obsah 2">
            <a:extLst>
              <a:ext uri="{FF2B5EF4-FFF2-40B4-BE49-F238E27FC236}">
                <a16:creationId xmlns:a16="http://schemas.microsoft.com/office/drawing/2014/main" id="{4453165A-5537-9758-767B-C0DDF35CCB71}"/>
              </a:ext>
            </a:extLst>
          </p:cNvPr>
          <p:cNvSpPr txBox="1">
            <a:spLocks/>
          </p:cNvSpPr>
          <p:nvPr/>
        </p:nvSpPr>
        <p:spPr>
          <a:xfrm>
            <a:off x="5413094" y="1341442"/>
            <a:ext cx="4960716" cy="433015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20000"/>
              </a:lnSpc>
            </a:pPr>
            <a:r>
              <a:rPr lang="cs-CZ">
                <a:solidFill>
                  <a:srgbClr val="FF0000"/>
                </a:solidFill>
              </a:rPr>
              <a:t>stavebního spoření</a:t>
            </a:r>
          </a:p>
          <a:p>
            <a:pPr lvl="1">
              <a:lnSpc>
                <a:spcPct val="120000"/>
              </a:lnSpc>
            </a:pPr>
            <a:r>
              <a:rPr lang="cs-CZ">
                <a:solidFill>
                  <a:srgbClr val="FF0000"/>
                </a:solidFill>
              </a:rPr>
              <a:t>investičních služeb</a:t>
            </a:r>
          </a:p>
          <a:p>
            <a:pPr lvl="1">
              <a:lnSpc>
                <a:spcPct val="120000"/>
              </a:lnSpc>
            </a:pPr>
            <a:r>
              <a:rPr lang="cs-CZ" i="1">
                <a:solidFill>
                  <a:srgbClr val="FF0000"/>
                </a:solidFill>
              </a:rPr>
              <a:t>jiných než platebních účtů</a:t>
            </a:r>
          </a:p>
          <a:p>
            <a:pPr lvl="1">
              <a:lnSpc>
                <a:spcPct val="120000"/>
              </a:lnSpc>
            </a:pPr>
            <a:r>
              <a:rPr lang="cs-CZ" i="1">
                <a:solidFill>
                  <a:srgbClr val="FF0000"/>
                </a:solidFill>
              </a:rPr>
              <a:t>vkladů</a:t>
            </a:r>
          </a:p>
          <a:p>
            <a:pPr lvl="1">
              <a:lnSpc>
                <a:spcPct val="120000"/>
              </a:lnSpc>
            </a:pPr>
            <a:r>
              <a:rPr lang="cs-CZ" b="1">
                <a:solidFill>
                  <a:srgbClr val="FF0000"/>
                </a:solidFill>
              </a:rPr>
              <a:t>doplňkového penzijního spoření, penzijního připojištění a panevropského osobního penzijního produktu</a:t>
            </a:r>
          </a:p>
          <a:p>
            <a:pPr lvl="1">
              <a:lnSpc>
                <a:spcPct val="120000"/>
              </a:lnSpc>
            </a:pPr>
            <a:r>
              <a:rPr lang="cs-CZ" b="1">
                <a:solidFill>
                  <a:srgbClr val="FF0000"/>
                </a:solidFill>
              </a:rPr>
              <a:t>dynamické směny měn</a:t>
            </a:r>
          </a:p>
          <a:p>
            <a:pPr lvl="1">
              <a:lnSpc>
                <a:spcPct val="120000"/>
              </a:lnSpc>
            </a:pPr>
            <a:r>
              <a:rPr lang="cs-CZ" b="1">
                <a:solidFill>
                  <a:schemeClr val="accent3">
                    <a:lumMod val="75000"/>
                  </a:schemeClr>
                </a:solidFill>
              </a:rPr>
              <a:t>dlouhodobý investiční produkt</a:t>
            </a:r>
          </a:p>
          <a:p>
            <a:pPr lvl="1">
              <a:lnSpc>
                <a:spcPct val="120000"/>
              </a:lnSpc>
            </a:pPr>
            <a:endParaRPr lang="cs-CZ" b="1">
              <a:solidFill>
                <a:srgbClr val="FF0000"/>
              </a:solidFill>
            </a:endParaRPr>
          </a:p>
          <a:p>
            <a:endParaRPr lang="cs-CZ"/>
          </a:p>
          <a:p>
            <a:endParaRPr lang="cs-CZ"/>
          </a:p>
        </p:txBody>
      </p:sp>
    </p:spTree>
    <p:extLst>
      <p:ext uri="{BB962C8B-B14F-4D97-AF65-F5344CB8AC3E}">
        <p14:creationId xmlns:p14="http://schemas.microsoft.com/office/powerpoint/2010/main" val="1292724780"/>
      </p:ext>
    </p:extLst>
  </p:cSld>
  <p:clrMapOvr>
    <a:masterClrMapping/>
  </p:clrMapOvr>
</p:sld>
</file>

<file path=ppt/theme/theme1.xml><?xml version="1.0" encoding="utf-8"?>
<a:theme xmlns:a="http://schemas.openxmlformats.org/drawingml/2006/main" name="Motiv Office">
  <a:themeElements>
    <a:clrScheme name="Vlastní 1">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1198</Words>
  <Application>Microsoft Office PowerPoint</Application>
  <PresentationFormat>Širokoúhlá obrazovka</PresentationFormat>
  <Paragraphs>181</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Gill Sans MT</vt:lpstr>
      <vt:lpstr>Lucida Sans Unicode</vt:lpstr>
      <vt:lpstr>Motiv Office</vt:lpstr>
      <vt:lpstr>Finanční arbitr</vt:lpstr>
      <vt:lpstr>Osnova</vt:lpstr>
      <vt:lpstr>Úvodem</vt:lpstr>
      <vt:lpstr>Úvodem</vt:lpstr>
      <vt:lpstr>1. Právní úprava</vt:lpstr>
      <vt:lpstr>2. Postavení finančního arbitra</vt:lpstr>
      <vt:lpstr>Rozsudek NS sp. zn. 25 Cdo 4744/2010 </vt:lpstr>
      <vt:lpstr>3. Kancelář finančního arbitra</vt:lpstr>
      <vt:lpstr>4. Příslušnost finančního arbitra</vt:lpstr>
      <vt:lpstr>5. Řízení před finančním arbitrem</vt:lpstr>
      <vt:lpstr>A. Povaha řízení</vt:lpstr>
      <vt:lpstr>Rozsudek NSS sp. zn. 2 Afs 176/2006 </vt:lpstr>
      <vt:lpstr>B. Strany řízení a jeho zahájení</vt:lpstr>
      <vt:lpstr>C. Principy řízení</vt:lpstr>
      <vt:lpstr>D. Ukončení řízení</vt:lpstr>
      <vt:lpstr>6. Statistika</vt:lpstr>
      <vt:lpstr>A. Počet zahájených řízení</vt:lpstr>
      <vt:lpstr>B. Řízení zahájená 2023 podle oblastí</vt:lpstr>
      <vt:lpstr>C. Řízení vedená 2023 podle oblastí</vt:lpstr>
      <vt:lpstr>D. Průměrná délka a počet skončených řízení</vt:lpstr>
      <vt:lpstr>E. Výsledek řízení v roce 2023</vt:lpstr>
      <vt:lpstr>7. Příklady</vt:lpstr>
      <vt:lpstr>A. FA/PS/583/2015</vt:lpstr>
      <vt:lpstr>B. FA/SM/773/2015</vt:lpstr>
      <vt:lpstr>C. FA/ZP/1342/2016 </vt:lpstr>
      <vt:lpstr>Finance jsou vždy až na prvním místě!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Notar</cp:lastModifiedBy>
  <cp:revision>1</cp:revision>
  <dcterms:created xsi:type="dcterms:W3CDTF">2019-09-25T20:27:52Z</dcterms:created>
  <dcterms:modified xsi:type="dcterms:W3CDTF">2024-11-10T09:44:35Z</dcterms:modified>
</cp:coreProperties>
</file>