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7" r:id="rId4"/>
    <p:sldId id="368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263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0D5C5-9C5E-430B-8F51-C397C54C725A}" v="1" dt="2025-10-16T20:20:21.731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1719" autoAdjust="0"/>
  </p:normalViewPr>
  <p:slideViewPr>
    <p:cSldViewPr snapToGrid="0" showGuides="1">
      <p:cViewPr varScale="1">
        <p:scale>
          <a:sx n="89" d="100"/>
          <a:sy n="89" d="100"/>
        </p:scale>
        <p:origin x="306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im Boháč" userId="e5098a9a-6a28-40ce-ac6e-47e9b8c9add8" providerId="ADAL" clId="{4FBB5E5A-6FFA-4940-B6A5-D497D4FDC452}"/>
    <pc:docChg chg="modSld">
      <pc:chgData name="Radim Boháč" userId="e5098a9a-6a28-40ce-ac6e-47e9b8c9add8" providerId="ADAL" clId="{4FBB5E5A-6FFA-4940-B6A5-D497D4FDC452}" dt="2025-10-16T20:20:21.731" v="0"/>
      <pc:docMkLst>
        <pc:docMk/>
      </pc:docMkLst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4086439368" sldId="256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4086439368" sldId="256"/>
            <ac:picMk id="19" creationId="{1F722834-7AE5-B269-9EC2-D347EEE16470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188188334" sldId="257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188188334" sldId="257"/>
            <ac:picMk id="16" creationId="{E76A6FD1-B27A-5100-4737-8B2CCF796F21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297342884" sldId="263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297342884" sldId="263"/>
            <ac:picMk id="12" creationId="{1252DF1E-4C97-1D0D-9092-ACFC72D59D0E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1759984850" sldId="297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1759984850" sldId="297"/>
            <ac:picMk id="12" creationId="{3AA1FC3A-0E24-17AE-FB7A-ACF7E9F08B5F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34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34"/>
            <ac:picMk id="12" creationId="{B8FC3B8B-AF90-4E66-9C7D-95D024C145C4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35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35"/>
            <ac:picMk id="16" creationId="{EC6A2630-B6CB-F930-4997-E42C8E1A3B47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36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36"/>
            <ac:picMk id="20" creationId="{EA0FFFFF-0E45-88CB-96A2-6F55682969CC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37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37"/>
            <ac:picMk id="7" creationId="{09C291B2-71F6-3D3F-94EE-03BE4C510A87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38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38"/>
            <ac:picMk id="12" creationId="{6C9948F4-0F6A-FD2F-D3D5-3517C18DDC26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39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39"/>
            <ac:picMk id="12" creationId="{5F3E6BC8-FB8D-ED2C-405C-D0988E4ADFC6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40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40"/>
            <ac:picMk id="12" creationId="{C6BA9270-02B7-B69C-8423-64190A8D8F74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41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41"/>
            <ac:picMk id="10" creationId="{5607CE2A-5269-9D6D-5DD8-FFBBEBDE359B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42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42"/>
            <ac:picMk id="26" creationId="{ABFFD09E-66AE-2DFC-15D2-175977D515BA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43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43"/>
            <ac:picMk id="10" creationId="{67D5A684-E439-6ED3-5CB3-9AC8ACEA21AE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44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44"/>
            <ac:picMk id="12" creationId="{DA62FB5A-5ED3-1000-C431-7B8343DA4CC9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45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45"/>
            <ac:picMk id="10" creationId="{ADCFA6CA-695E-9B8C-C376-00E23A3D5918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46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46"/>
            <ac:picMk id="18" creationId="{7A37FA77-74D2-BE1A-D53D-87C78247366C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47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47"/>
            <ac:picMk id="13" creationId="{1156BEA3-3073-C82E-3607-182DF0F51E68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48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48"/>
            <ac:picMk id="12" creationId="{68407974-3471-FCD7-E4E4-EF772794E5E2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49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49"/>
            <ac:picMk id="8" creationId="{07AA26B3-1D48-4741-376A-E3ACC060BF55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51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51"/>
            <ac:picMk id="8" creationId="{21D44AC3-4937-5756-67E1-5FEB69874396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52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52"/>
            <ac:picMk id="12" creationId="{FA7A7ED0-DE3D-3F68-E19A-E06CC8746DDE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53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53"/>
            <ac:picMk id="12" creationId="{3544FF68-1F7D-BB7F-B64F-953738B2BC2A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54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54"/>
            <ac:picMk id="13" creationId="{5C0027DB-1061-BE17-6FA7-291A4C34438C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55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55"/>
            <ac:picMk id="17" creationId="{CB641346-904A-AAA7-3364-2047B8B348F3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56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56"/>
            <ac:picMk id="12" creationId="{805C908E-756E-2340-E770-7396541D5422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57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57"/>
            <ac:picMk id="12" creationId="{5EF539E9-4C70-7DB0-6DE8-7E685AC00E06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58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58"/>
            <ac:picMk id="12" creationId="{725AC30F-CF9E-33C3-BEAF-E3F8ACC7E58E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59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59"/>
            <ac:picMk id="12" creationId="{DE78F53B-01D0-2FD0-7FC5-EBE492187822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60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60"/>
            <ac:picMk id="12" creationId="{A0935373-C820-2376-5F94-F4E334A94694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61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61"/>
            <ac:picMk id="12" creationId="{34B3F8CF-9FBC-440D-B8BF-D164AB09758C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62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62"/>
            <ac:picMk id="13" creationId="{CDF8AE57-071B-D583-FBE9-4C72C28DB0DD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63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63"/>
            <ac:picMk id="12" creationId="{0C80ED75-8000-557F-0FE6-12C3BDCCA4E1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64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64"/>
            <ac:picMk id="16" creationId="{1CB2E5BD-7ADF-2DEF-E484-B28B7E8A4676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65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65"/>
            <ac:picMk id="15" creationId="{A1814BE4-C9D1-FE4B-CD6F-C83B3CC1CBFE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502611888" sldId="366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502611888" sldId="366"/>
            <ac:picMk id="12" creationId="{5C1D7D9C-5F48-685D-7014-B64FB43A7F45}"/>
          </ac:picMkLst>
        </pc:picChg>
      </pc:sldChg>
      <pc:sldChg chg="delSp modTransition modAnim">
        <pc:chgData name="Radim Boháč" userId="e5098a9a-6a28-40ce-ac6e-47e9b8c9add8" providerId="ADAL" clId="{4FBB5E5A-6FFA-4940-B6A5-D497D4FDC452}" dt="2025-10-16T20:20:21.731" v="0"/>
        <pc:sldMkLst>
          <pc:docMk/>
          <pc:sldMk cId="3110226550" sldId="368"/>
        </pc:sldMkLst>
        <pc:picChg chg="del">
          <ac:chgData name="Radim Boháč" userId="e5098a9a-6a28-40ce-ac6e-47e9b8c9add8" providerId="ADAL" clId="{4FBB5E5A-6FFA-4940-B6A5-D497D4FDC452}" dt="2025-10-16T20:20:21.731" v="0"/>
          <ac:picMkLst>
            <pc:docMk/>
            <pc:sldMk cId="3110226550" sldId="368"/>
            <ac:picMk id="12" creationId="{F89D43C1-D716-7D9B-6CE5-063E9D9A96A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B2F215D-F42C-4A67-9C4A-78C4D6D8009E}">
      <dgm:prSet phldrT="[Text]"/>
      <dgm:spPr/>
      <dgm:t>
        <a:bodyPr/>
        <a:lstStyle/>
        <a:p>
          <a:r>
            <a:rPr lang="cs-CZ" dirty="0"/>
            <a:t>Bankovky</a:t>
          </a:r>
        </a:p>
      </dgm:t>
    </dgm:pt>
    <dgm:pt modelId="{D8503653-0E54-42D7-B3B5-F153F6E2CF60}" type="parTrans" cxnId="{904CBBF7-A5E3-402C-BCAE-EAADF0FB1742}">
      <dgm:prSet/>
      <dgm:spPr/>
      <dgm:t>
        <a:bodyPr/>
        <a:lstStyle/>
        <a:p>
          <a:endParaRPr lang="cs-CZ"/>
        </a:p>
      </dgm:t>
    </dgm:pt>
    <dgm:pt modelId="{58B7A834-CDB2-4384-A42A-38CFA97A1154}" type="sibTrans" cxnId="{904CBBF7-A5E3-402C-BCAE-EAADF0FB1742}">
      <dgm:prSet/>
      <dgm:spPr/>
      <dgm:t>
        <a:bodyPr/>
        <a:lstStyle/>
        <a:p>
          <a:endParaRPr lang="cs-CZ"/>
        </a:p>
      </dgm:t>
    </dgm:pt>
    <dgm:pt modelId="{0651CD00-0837-4934-842F-F7AF08AD30AF}">
      <dgm:prSet phldrT="[Text]"/>
      <dgm:spPr/>
      <dgm:t>
        <a:bodyPr/>
        <a:lstStyle/>
        <a:p>
          <a:r>
            <a:rPr lang="cs-CZ" dirty="0"/>
            <a:t>tuzemské</a:t>
          </a:r>
        </a:p>
      </dgm:t>
    </dgm:pt>
    <dgm:pt modelId="{CC53AC5B-18E2-40C6-89CF-635903C3A22D}" type="parTrans" cxnId="{B6664096-21B2-40E3-90AA-13CA33C63117}">
      <dgm:prSet/>
      <dgm:spPr/>
      <dgm:t>
        <a:bodyPr/>
        <a:lstStyle/>
        <a:p>
          <a:endParaRPr lang="cs-CZ"/>
        </a:p>
      </dgm:t>
    </dgm:pt>
    <dgm:pt modelId="{8975D4F3-19F9-485F-802A-0276EC597041}" type="sibTrans" cxnId="{B6664096-21B2-40E3-90AA-13CA33C63117}">
      <dgm:prSet/>
      <dgm:spPr/>
      <dgm:t>
        <a:bodyPr/>
        <a:lstStyle/>
        <a:p>
          <a:endParaRPr lang="cs-CZ"/>
        </a:p>
      </dgm:t>
    </dgm:pt>
    <dgm:pt modelId="{7B697C87-118B-4B84-90D0-29A5BCBF4597}">
      <dgm:prSet phldrT="[Text]"/>
      <dgm:spPr/>
      <dgm:t>
        <a:bodyPr/>
        <a:lstStyle/>
        <a:p>
          <a:r>
            <a:rPr lang="cs-CZ" dirty="0"/>
            <a:t>cizozemské</a:t>
          </a:r>
        </a:p>
      </dgm:t>
    </dgm:pt>
    <dgm:pt modelId="{3F32BE0A-1807-4A0B-ADF9-27BB0F9BD103}" type="parTrans" cxnId="{2E9DE80A-95B6-4222-BDDC-E74644CA9662}">
      <dgm:prSet/>
      <dgm:spPr/>
      <dgm:t>
        <a:bodyPr/>
        <a:lstStyle/>
        <a:p>
          <a:endParaRPr lang="cs-CZ"/>
        </a:p>
      </dgm:t>
    </dgm:pt>
    <dgm:pt modelId="{D08F8180-FE4E-45A9-9B25-2DEEC50521C4}" type="sibTrans" cxnId="{2E9DE80A-95B6-4222-BDDC-E74644CA9662}">
      <dgm:prSet/>
      <dgm:spPr/>
      <dgm:t>
        <a:bodyPr/>
        <a:lstStyle/>
        <a:p>
          <a:endParaRPr lang="cs-CZ"/>
        </a:p>
      </dgm:t>
    </dgm:pt>
    <dgm:pt modelId="{A0135FF9-D4FE-487F-8FE6-032A08DF9270}">
      <dgm:prSet phldrT="[Text]"/>
      <dgm:spPr/>
      <dgm:t>
        <a:bodyPr/>
        <a:lstStyle/>
        <a:p>
          <a:r>
            <a:rPr lang="cs-CZ" dirty="0"/>
            <a:t>Mince</a:t>
          </a:r>
        </a:p>
      </dgm:t>
    </dgm:pt>
    <dgm:pt modelId="{830DB866-8DFE-4F08-A6D3-9A3DAD409E05}" type="parTrans" cxnId="{AEF92788-1FD8-458C-8343-2A8F3FC1E1E1}">
      <dgm:prSet/>
      <dgm:spPr/>
      <dgm:t>
        <a:bodyPr/>
        <a:lstStyle/>
        <a:p>
          <a:endParaRPr lang="cs-CZ"/>
        </a:p>
      </dgm:t>
    </dgm:pt>
    <dgm:pt modelId="{0232C8D5-DB60-47A0-9609-119D758020E8}" type="sibTrans" cxnId="{AEF92788-1FD8-458C-8343-2A8F3FC1E1E1}">
      <dgm:prSet/>
      <dgm:spPr/>
      <dgm:t>
        <a:bodyPr/>
        <a:lstStyle/>
        <a:p>
          <a:endParaRPr lang="cs-CZ"/>
        </a:p>
      </dgm:t>
    </dgm:pt>
    <dgm:pt modelId="{1B7BC26C-6551-426B-BF8B-DDA0BD0EE6E8}">
      <dgm:prSet phldrT="[Text]"/>
      <dgm:spPr/>
      <dgm:t>
        <a:bodyPr/>
        <a:lstStyle/>
        <a:p>
          <a:r>
            <a:rPr lang="cs-CZ" dirty="0"/>
            <a:t>tuzemské</a:t>
          </a:r>
        </a:p>
      </dgm:t>
    </dgm:pt>
    <dgm:pt modelId="{0EFAC8A6-EE04-4F2E-8A8B-CE6AC50C0C57}" type="parTrans" cxnId="{FB37F838-4942-4511-AF5B-67488872480F}">
      <dgm:prSet/>
      <dgm:spPr/>
      <dgm:t>
        <a:bodyPr/>
        <a:lstStyle/>
        <a:p>
          <a:endParaRPr lang="cs-CZ"/>
        </a:p>
      </dgm:t>
    </dgm:pt>
    <dgm:pt modelId="{D8A7C215-4F1F-4650-8D0B-875335EBFE30}" type="sibTrans" cxnId="{FB37F838-4942-4511-AF5B-67488872480F}">
      <dgm:prSet/>
      <dgm:spPr/>
      <dgm:t>
        <a:bodyPr/>
        <a:lstStyle/>
        <a:p>
          <a:endParaRPr lang="cs-CZ"/>
        </a:p>
      </dgm:t>
    </dgm:pt>
    <dgm:pt modelId="{88DA2CEE-6CF3-4B96-BF63-885DD6750440}">
      <dgm:prSet phldrT="[Text]"/>
      <dgm:spPr/>
      <dgm:t>
        <a:bodyPr/>
        <a:lstStyle/>
        <a:p>
          <a:r>
            <a:rPr lang="cs-CZ" dirty="0"/>
            <a:t>cizozemské</a:t>
          </a:r>
        </a:p>
      </dgm:t>
    </dgm:pt>
    <dgm:pt modelId="{383F95DE-DE4F-436A-8338-B28234E1215F}" type="parTrans" cxnId="{648D5349-E9C1-408B-BED5-80E316AD5D91}">
      <dgm:prSet/>
      <dgm:spPr/>
      <dgm:t>
        <a:bodyPr/>
        <a:lstStyle/>
        <a:p>
          <a:endParaRPr lang="cs-CZ"/>
        </a:p>
      </dgm:t>
    </dgm:pt>
    <dgm:pt modelId="{CF9DD658-661B-40DB-9297-998895AB651A}" type="sibTrans" cxnId="{648D5349-E9C1-408B-BED5-80E316AD5D91}">
      <dgm:prSet/>
      <dgm:spPr/>
      <dgm:t>
        <a:bodyPr/>
        <a:lstStyle/>
        <a:p>
          <a:endParaRPr lang="cs-CZ"/>
        </a:p>
      </dgm:t>
    </dgm:pt>
    <dgm:pt modelId="{DAC5B2CC-A8FE-4E88-9A3F-79C086CE6A98}">
      <dgm:prSet phldrT="[Text]"/>
      <dgm:spPr/>
      <dgm:t>
        <a:bodyPr/>
        <a:lstStyle/>
        <a:p>
          <a:r>
            <a:rPr lang="cs-CZ" dirty="0"/>
            <a:t>pamětní</a:t>
          </a:r>
        </a:p>
      </dgm:t>
    </dgm:pt>
    <dgm:pt modelId="{136AA46D-582D-4CA6-BE94-73AA69F6DFDD}" type="parTrans" cxnId="{CB71F7CC-F05E-4F32-8D76-F303B0A0D63F}">
      <dgm:prSet/>
      <dgm:spPr/>
      <dgm:t>
        <a:bodyPr/>
        <a:lstStyle/>
        <a:p>
          <a:endParaRPr lang="cs-CZ"/>
        </a:p>
      </dgm:t>
    </dgm:pt>
    <dgm:pt modelId="{56BF6DBA-594F-48D0-A89C-C8A32B9CF383}" type="sibTrans" cxnId="{CB71F7CC-F05E-4F32-8D76-F303B0A0D63F}">
      <dgm:prSet/>
      <dgm:spPr/>
      <dgm:t>
        <a:bodyPr/>
        <a:lstStyle/>
        <a:p>
          <a:endParaRPr lang="cs-CZ"/>
        </a:p>
      </dgm:t>
    </dgm:pt>
    <dgm:pt modelId="{F9D1D8B7-12B5-48EA-BEF1-2ABD5961CD5A}">
      <dgm:prSet/>
      <dgm:spPr/>
      <dgm:t>
        <a:bodyPr/>
        <a:lstStyle/>
        <a:p>
          <a:r>
            <a:rPr lang="cs-CZ" dirty="0"/>
            <a:t>pamětní</a:t>
          </a:r>
        </a:p>
      </dgm:t>
    </dgm:pt>
    <dgm:pt modelId="{3A7F4DDB-01D1-4E8D-AE57-3097B24A763B}" type="parTrans" cxnId="{536A7883-EB8C-4D25-82E2-42A5867B1FF5}">
      <dgm:prSet/>
      <dgm:spPr/>
      <dgm:t>
        <a:bodyPr/>
        <a:lstStyle/>
        <a:p>
          <a:endParaRPr lang="cs-CZ"/>
        </a:p>
      </dgm:t>
    </dgm:pt>
    <dgm:pt modelId="{FCADFB57-9C7B-4136-BB12-ECA6CEC50CA9}" type="sibTrans" cxnId="{536A7883-EB8C-4D25-82E2-42A5867B1FF5}">
      <dgm:prSet/>
      <dgm:spPr/>
      <dgm:t>
        <a:bodyPr/>
        <a:lstStyle/>
        <a:p>
          <a:endParaRPr lang="cs-CZ"/>
        </a:p>
      </dgm:t>
    </dgm:pt>
    <dgm:pt modelId="{9D66106E-28A0-4887-A3BC-BF216D41424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0D9F83-5CE5-4E0B-B24E-00D501569CB5}" type="pres">
      <dgm:prSet presAssocID="{9B2F215D-F42C-4A67-9C4A-78C4D6D8009E}" presName="root" presStyleCnt="0"/>
      <dgm:spPr/>
    </dgm:pt>
    <dgm:pt modelId="{1878EFDE-A270-45EA-9955-215C6C946A40}" type="pres">
      <dgm:prSet presAssocID="{9B2F215D-F42C-4A67-9C4A-78C4D6D8009E}" presName="rootComposite" presStyleCnt="0"/>
      <dgm:spPr/>
    </dgm:pt>
    <dgm:pt modelId="{5108CB3C-4393-4AFD-964B-9E9B9E411EB5}" type="pres">
      <dgm:prSet presAssocID="{9B2F215D-F42C-4A67-9C4A-78C4D6D8009E}" presName="rootText" presStyleLbl="node1" presStyleIdx="0" presStyleCnt="2" custLinFactNeighborX="-2255" custLinFactNeighborY="1316"/>
      <dgm:spPr/>
    </dgm:pt>
    <dgm:pt modelId="{F82CB8BA-F6E2-45C4-8A39-484D11530B6C}" type="pres">
      <dgm:prSet presAssocID="{9B2F215D-F42C-4A67-9C4A-78C4D6D8009E}" presName="rootConnector" presStyleLbl="node1" presStyleIdx="0" presStyleCnt="2"/>
      <dgm:spPr/>
    </dgm:pt>
    <dgm:pt modelId="{7C7CDD85-599D-4143-8D4F-6C33325E9EA7}" type="pres">
      <dgm:prSet presAssocID="{9B2F215D-F42C-4A67-9C4A-78C4D6D8009E}" presName="childShape" presStyleCnt="0"/>
      <dgm:spPr/>
    </dgm:pt>
    <dgm:pt modelId="{B73FE4B7-442B-4692-B9DD-B8553EB78092}" type="pres">
      <dgm:prSet presAssocID="{CC53AC5B-18E2-40C6-89CF-635903C3A22D}" presName="Name13" presStyleLbl="parChTrans1D2" presStyleIdx="0" presStyleCnt="4"/>
      <dgm:spPr/>
    </dgm:pt>
    <dgm:pt modelId="{860D7414-E8AF-4143-B1AA-05353DB12CA0}" type="pres">
      <dgm:prSet presAssocID="{0651CD00-0837-4934-842F-F7AF08AD30AF}" presName="childText" presStyleLbl="bgAcc1" presStyleIdx="0" presStyleCnt="4">
        <dgm:presLayoutVars>
          <dgm:bulletEnabled val="1"/>
        </dgm:presLayoutVars>
      </dgm:prSet>
      <dgm:spPr/>
    </dgm:pt>
    <dgm:pt modelId="{B4C8003C-FF8D-46D3-BA46-2454AEE7F403}" type="pres">
      <dgm:prSet presAssocID="{3F32BE0A-1807-4A0B-ADF9-27BB0F9BD103}" presName="Name13" presStyleLbl="parChTrans1D2" presStyleIdx="1" presStyleCnt="4"/>
      <dgm:spPr/>
    </dgm:pt>
    <dgm:pt modelId="{7336E4DE-BBC5-4420-9838-9EC8DAF1B7B9}" type="pres">
      <dgm:prSet presAssocID="{7B697C87-118B-4B84-90D0-29A5BCBF4597}" presName="childText" presStyleLbl="bgAcc1" presStyleIdx="1" presStyleCnt="4">
        <dgm:presLayoutVars>
          <dgm:bulletEnabled val="1"/>
        </dgm:presLayoutVars>
      </dgm:prSet>
      <dgm:spPr/>
    </dgm:pt>
    <dgm:pt modelId="{E136740E-0C24-4ADD-80FC-79EA58A092F9}" type="pres">
      <dgm:prSet presAssocID="{A0135FF9-D4FE-487F-8FE6-032A08DF9270}" presName="root" presStyleCnt="0"/>
      <dgm:spPr/>
    </dgm:pt>
    <dgm:pt modelId="{1694317A-0580-4F64-96EA-4463EC01867B}" type="pres">
      <dgm:prSet presAssocID="{A0135FF9-D4FE-487F-8FE6-032A08DF9270}" presName="rootComposite" presStyleCnt="0"/>
      <dgm:spPr/>
    </dgm:pt>
    <dgm:pt modelId="{CA7CAC58-62FD-4EDA-9240-BDE3091B78C3}" type="pres">
      <dgm:prSet presAssocID="{A0135FF9-D4FE-487F-8FE6-032A08DF9270}" presName="rootText" presStyleLbl="node1" presStyleIdx="1" presStyleCnt="2"/>
      <dgm:spPr/>
    </dgm:pt>
    <dgm:pt modelId="{94338182-0C18-4084-89E4-BF712521B9A5}" type="pres">
      <dgm:prSet presAssocID="{A0135FF9-D4FE-487F-8FE6-032A08DF9270}" presName="rootConnector" presStyleLbl="node1" presStyleIdx="1" presStyleCnt="2"/>
      <dgm:spPr/>
    </dgm:pt>
    <dgm:pt modelId="{0EA70356-2C2D-4A22-A7EF-C9BA0A68F7A6}" type="pres">
      <dgm:prSet presAssocID="{A0135FF9-D4FE-487F-8FE6-032A08DF9270}" presName="childShape" presStyleCnt="0"/>
      <dgm:spPr/>
    </dgm:pt>
    <dgm:pt modelId="{A8E4C47B-CF55-44DE-B46F-0903167C5766}" type="pres">
      <dgm:prSet presAssocID="{0EFAC8A6-EE04-4F2E-8A8B-CE6AC50C0C57}" presName="Name13" presStyleLbl="parChTrans1D2" presStyleIdx="2" presStyleCnt="4"/>
      <dgm:spPr/>
    </dgm:pt>
    <dgm:pt modelId="{AE8F4A46-5786-4F89-95C8-1215726A1460}" type="pres">
      <dgm:prSet presAssocID="{1B7BC26C-6551-426B-BF8B-DDA0BD0EE6E8}" presName="childText" presStyleLbl="bgAcc1" presStyleIdx="2" presStyleCnt="4">
        <dgm:presLayoutVars>
          <dgm:bulletEnabled val="1"/>
        </dgm:presLayoutVars>
      </dgm:prSet>
      <dgm:spPr/>
    </dgm:pt>
    <dgm:pt modelId="{16ACE2D1-C45A-4906-ABA3-D19555FFEDA4}" type="pres">
      <dgm:prSet presAssocID="{383F95DE-DE4F-436A-8338-B28234E1215F}" presName="Name13" presStyleLbl="parChTrans1D2" presStyleIdx="3" presStyleCnt="4"/>
      <dgm:spPr/>
    </dgm:pt>
    <dgm:pt modelId="{B8A577C0-A248-4C62-B7A4-E186D770A7BE}" type="pres">
      <dgm:prSet presAssocID="{88DA2CEE-6CF3-4B96-BF63-885DD6750440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A6782903-B533-429B-907A-02C1C56481A6}" type="presOf" srcId="{CC53AC5B-18E2-40C6-89CF-635903C3A22D}" destId="{B73FE4B7-442B-4692-B9DD-B8553EB78092}" srcOrd="0" destOrd="0" presId="urn:microsoft.com/office/officeart/2005/8/layout/hierarchy3"/>
    <dgm:cxn modelId="{2E9DE80A-95B6-4222-BDDC-E74644CA9662}" srcId="{9B2F215D-F42C-4A67-9C4A-78C4D6D8009E}" destId="{7B697C87-118B-4B84-90D0-29A5BCBF4597}" srcOrd="1" destOrd="0" parTransId="{3F32BE0A-1807-4A0B-ADF9-27BB0F9BD103}" sibTransId="{D08F8180-FE4E-45A9-9B25-2DEEC50521C4}"/>
    <dgm:cxn modelId="{3DCB7E22-CDC6-47C1-8D9F-0C5E23C8DC68}" type="presOf" srcId="{9B2F215D-F42C-4A67-9C4A-78C4D6D8009E}" destId="{F82CB8BA-F6E2-45C4-8A39-484D11530B6C}" srcOrd="1" destOrd="0" presId="urn:microsoft.com/office/officeart/2005/8/layout/hierarchy3"/>
    <dgm:cxn modelId="{8ED31A24-A91D-4995-80EF-4F3F8DD3EFA4}" type="presOf" srcId="{9B2F215D-F42C-4A67-9C4A-78C4D6D8009E}" destId="{5108CB3C-4393-4AFD-964B-9E9B9E411EB5}" srcOrd="0" destOrd="0" presId="urn:microsoft.com/office/officeart/2005/8/layout/hierarchy3"/>
    <dgm:cxn modelId="{FB37F838-4942-4511-AF5B-67488872480F}" srcId="{A0135FF9-D4FE-487F-8FE6-032A08DF9270}" destId="{1B7BC26C-6551-426B-BF8B-DDA0BD0EE6E8}" srcOrd="0" destOrd="0" parTransId="{0EFAC8A6-EE04-4F2E-8A8B-CE6AC50C0C57}" sibTransId="{D8A7C215-4F1F-4650-8D0B-875335EBFE30}"/>
    <dgm:cxn modelId="{E3496F3B-06E9-428B-91D6-B81BEEC8A260}" type="presOf" srcId="{0651CD00-0837-4934-842F-F7AF08AD30AF}" destId="{860D7414-E8AF-4143-B1AA-05353DB12CA0}" srcOrd="0" destOrd="0" presId="urn:microsoft.com/office/officeart/2005/8/layout/hierarchy3"/>
    <dgm:cxn modelId="{663CA93C-FE8F-48F1-86B9-36128E0F35C1}" type="presOf" srcId="{A0135FF9-D4FE-487F-8FE6-032A08DF9270}" destId="{94338182-0C18-4084-89E4-BF712521B9A5}" srcOrd="1" destOrd="0" presId="urn:microsoft.com/office/officeart/2005/8/layout/hierarchy3"/>
    <dgm:cxn modelId="{6EE49F67-CD42-4551-862A-2D10ED00049B}" type="presOf" srcId="{F9D1D8B7-12B5-48EA-BEF1-2ABD5961CD5A}" destId="{860D7414-E8AF-4143-B1AA-05353DB12CA0}" srcOrd="0" destOrd="1" presId="urn:microsoft.com/office/officeart/2005/8/layout/hierarchy3"/>
    <dgm:cxn modelId="{648D5349-E9C1-408B-BED5-80E316AD5D91}" srcId="{A0135FF9-D4FE-487F-8FE6-032A08DF9270}" destId="{88DA2CEE-6CF3-4B96-BF63-885DD6750440}" srcOrd="1" destOrd="0" parTransId="{383F95DE-DE4F-436A-8338-B28234E1215F}" sibTransId="{CF9DD658-661B-40DB-9297-998895AB651A}"/>
    <dgm:cxn modelId="{B19AFF6C-EFBF-4D20-874A-CF8A779D13B2}" type="presOf" srcId="{1B7BC26C-6551-426B-BF8B-DDA0BD0EE6E8}" destId="{AE8F4A46-5786-4F89-95C8-1215726A1460}" srcOrd="0" destOrd="0" presId="urn:microsoft.com/office/officeart/2005/8/layout/hierarchy3"/>
    <dgm:cxn modelId="{995A8B7A-9718-4DEB-9EF8-06F00583D669}" type="presOf" srcId="{88DA2CEE-6CF3-4B96-BF63-885DD6750440}" destId="{B8A577C0-A248-4C62-B7A4-E186D770A7BE}" srcOrd="0" destOrd="0" presId="urn:microsoft.com/office/officeart/2005/8/layout/hierarchy3"/>
    <dgm:cxn modelId="{536A7883-EB8C-4D25-82E2-42A5867B1FF5}" srcId="{0651CD00-0837-4934-842F-F7AF08AD30AF}" destId="{F9D1D8B7-12B5-48EA-BEF1-2ABD5961CD5A}" srcOrd="0" destOrd="0" parTransId="{3A7F4DDB-01D1-4E8D-AE57-3097B24A763B}" sibTransId="{FCADFB57-9C7B-4136-BB12-ECA6CEC50CA9}"/>
    <dgm:cxn modelId="{AEF92788-1FD8-458C-8343-2A8F3FC1E1E1}" srcId="{1C6C3B88-B01B-44DD-8D77-4A7F96C6043E}" destId="{A0135FF9-D4FE-487F-8FE6-032A08DF9270}" srcOrd="1" destOrd="0" parTransId="{830DB866-8DFE-4F08-A6D3-9A3DAD409E05}" sibTransId="{0232C8D5-DB60-47A0-9609-119D758020E8}"/>
    <dgm:cxn modelId="{B6664096-21B2-40E3-90AA-13CA33C63117}" srcId="{9B2F215D-F42C-4A67-9C4A-78C4D6D8009E}" destId="{0651CD00-0837-4934-842F-F7AF08AD30AF}" srcOrd="0" destOrd="0" parTransId="{CC53AC5B-18E2-40C6-89CF-635903C3A22D}" sibTransId="{8975D4F3-19F9-485F-802A-0276EC597041}"/>
    <dgm:cxn modelId="{8469FD98-98C7-4411-AE55-29199DB48B80}" type="presOf" srcId="{A0135FF9-D4FE-487F-8FE6-032A08DF9270}" destId="{CA7CAC58-62FD-4EDA-9240-BDE3091B78C3}" srcOrd="0" destOrd="0" presId="urn:microsoft.com/office/officeart/2005/8/layout/hierarchy3"/>
    <dgm:cxn modelId="{0D4028C1-D950-421A-96A4-A227E89618E2}" type="presOf" srcId="{DAC5B2CC-A8FE-4E88-9A3F-79C086CE6A98}" destId="{AE8F4A46-5786-4F89-95C8-1215726A1460}" srcOrd="0" destOrd="1" presId="urn:microsoft.com/office/officeart/2005/8/layout/hierarchy3"/>
    <dgm:cxn modelId="{CB71F7CC-F05E-4F32-8D76-F303B0A0D63F}" srcId="{1B7BC26C-6551-426B-BF8B-DDA0BD0EE6E8}" destId="{DAC5B2CC-A8FE-4E88-9A3F-79C086CE6A98}" srcOrd="0" destOrd="0" parTransId="{136AA46D-582D-4CA6-BE94-73AA69F6DFDD}" sibTransId="{56BF6DBA-594F-48D0-A89C-C8A32B9CF383}"/>
    <dgm:cxn modelId="{06564FD2-45BB-4212-AAC3-C5D41CCBCEDB}" type="presOf" srcId="{0EFAC8A6-EE04-4F2E-8A8B-CE6AC50C0C57}" destId="{A8E4C47B-CF55-44DE-B46F-0903167C5766}" srcOrd="0" destOrd="0" presId="urn:microsoft.com/office/officeart/2005/8/layout/hierarchy3"/>
    <dgm:cxn modelId="{855BCFDD-912E-463B-9A59-C9928C7FCD46}" type="presOf" srcId="{383F95DE-DE4F-436A-8338-B28234E1215F}" destId="{16ACE2D1-C45A-4906-ABA3-D19555FFEDA4}" srcOrd="0" destOrd="0" presId="urn:microsoft.com/office/officeart/2005/8/layout/hierarchy3"/>
    <dgm:cxn modelId="{F0611AED-D1EF-45EE-8051-20E997F9C2D8}" type="presOf" srcId="{1C6C3B88-B01B-44DD-8D77-4A7F96C6043E}" destId="{9D66106E-28A0-4887-A3BC-BF216D414245}" srcOrd="0" destOrd="0" presId="urn:microsoft.com/office/officeart/2005/8/layout/hierarchy3"/>
    <dgm:cxn modelId="{AB8F98F2-3377-4FE7-9497-BEC5D81C83E8}" type="presOf" srcId="{3F32BE0A-1807-4A0B-ADF9-27BB0F9BD103}" destId="{B4C8003C-FF8D-46D3-BA46-2454AEE7F403}" srcOrd="0" destOrd="0" presId="urn:microsoft.com/office/officeart/2005/8/layout/hierarchy3"/>
    <dgm:cxn modelId="{904CBBF7-A5E3-402C-BCAE-EAADF0FB1742}" srcId="{1C6C3B88-B01B-44DD-8D77-4A7F96C6043E}" destId="{9B2F215D-F42C-4A67-9C4A-78C4D6D8009E}" srcOrd="0" destOrd="0" parTransId="{D8503653-0E54-42D7-B3B5-F153F6E2CF60}" sibTransId="{58B7A834-CDB2-4384-A42A-38CFA97A1154}"/>
    <dgm:cxn modelId="{09D9F9F7-CDBF-4975-8BC5-8D72F1F8F254}" type="presOf" srcId="{7B697C87-118B-4B84-90D0-29A5BCBF4597}" destId="{7336E4DE-BBC5-4420-9838-9EC8DAF1B7B9}" srcOrd="0" destOrd="0" presId="urn:microsoft.com/office/officeart/2005/8/layout/hierarchy3"/>
    <dgm:cxn modelId="{46E6D0E0-9AD7-4B97-B7A0-006F61DA6513}" type="presParOf" srcId="{9D66106E-28A0-4887-A3BC-BF216D414245}" destId="{980D9F83-5CE5-4E0B-B24E-00D501569CB5}" srcOrd="0" destOrd="0" presId="urn:microsoft.com/office/officeart/2005/8/layout/hierarchy3"/>
    <dgm:cxn modelId="{4E7D5F78-7FCD-4A21-83AD-4FF576987AD9}" type="presParOf" srcId="{980D9F83-5CE5-4E0B-B24E-00D501569CB5}" destId="{1878EFDE-A270-45EA-9955-215C6C946A40}" srcOrd="0" destOrd="0" presId="urn:microsoft.com/office/officeart/2005/8/layout/hierarchy3"/>
    <dgm:cxn modelId="{09720D06-47EF-47D1-91FD-D3B9D22CE321}" type="presParOf" srcId="{1878EFDE-A270-45EA-9955-215C6C946A40}" destId="{5108CB3C-4393-4AFD-964B-9E9B9E411EB5}" srcOrd="0" destOrd="0" presId="urn:microsoft.com/office/officeart/2005/8/layout/hierarchy3"/>
    <dgm:cxn modelId="{CB83B43D-75FB-444D-8623-901520852BFC}" type="presParOf" srcId="{1878EFDE-A270-45EA-9955-215C6C946A40}" destId="{F82CB8BA-F6E2-45C4-8A39-484D11530B6C}" srcOrd="1" destOrd="0" presId="urn:microsoft.com/office/officeart/2005/8/layout/hierarchy3"/>
    <dgm:cxn modelId="{8DDC3B53-5262-475D-BD62-FEB294A5F608}" type="presParOf" srcId="{980D9F83-5CE5-4E0B-B24E-00D501569CB5}" destId="{7C7CDD85-599D-4143-8D4F-6C33325E9EA7}" srcOrd="1" destOrd="0" presId="urn:microsoft.com/office/officeart/2005/8/layout/hierarchy3"/>
    <dgm:cxn modelId="{8A0FADC9-B4F5-4685-9D01-4FBF340028B7}" type="presParOf" srcId="{7C7CDD85-599D-4143-8D4F-6C33325E9EA7}" destId="{B73FE4B7-442B-4692-B9DD-B8553EB78092}" srcOrd="0" destOrd="0" presId="urn:microsoft.com/office/officeart/2005/8/layout/hierarchy3"/>
    <dgm:cxn modelId="{604ABE2B-8838-467E-8C40-77A7091729E7}" type="presParOf" srcId="{7C7CDD85-599D-4143-8D4F-6C33325E9EA7}" destId="{860D7414-E8AF-4143-B1AA-05353DB12CA0}" srcOrd="1" destOrd="0" presId="urn:microsoft.com/office/officeart/2005/8/layout/hierarchy3"/>
    <dgm:cxn modelId="{6CF8497E-C7ED-40E7-B0AC-5FCBF91AF300}" type="presParOf" srcId="{7C7CDD85-599D-4143-8D4F-6C33325E9EA7}" destId="{B4C8003C-FF8D-46D3-BA46-2454AEE7F403}" srcOrd="2" destOrd="0" presId="urn:microsoft.com/office/officeart/2005/8/layout/hierarchy3"/>
    <dgm:cxn modelId="{4B9662EC-83E1-4876-A748-5F5163324CEF}" type="presParOf" srcId="{7C7CDD85-599D-4143-8D4F-6C33325E9EA7}" destId="{7336E4DE-BBC5-4420-9838-9EC8DAF1B7B9}" srcOrd="3" destOrd="0" presId="urn:microsoft.com/office/officeart/2005/8/layout/hierarchy3"/>
    <dgm:cxn modelId="{A916B18E-5788-4841-BD8E-6A96A6016303}" type="presParOf" srcId="{9D66106E-28A0-4887-A3BC-BF216D414245}" destId="{E136740E-0C24-4ADD-80FC-79EA58A092F9}" srcOrd="1" destOrd="0" presId="urn:microsoft.com/office/officeart/2005/8/layout/hierarchy3"/>
    <dgm:cxn modelId="{B6C7A9F7-AE0F-48BE-B877-8089D5E57538}" type="presParOf" srcId="{E136740E-0C24-4ADD-80FC-79EA58A092F9}" destId="{1694317A-0580-4F64-96EA-4463EC01867B}" srcOrd="0" destOrd="0" presId="urn:microsoft.com/office/officeart/2005/8/layout/hierarchy3"/>
    <dgm:cxn modelId="{D67FFDC7-F1A6-414D-A240-C3F647401195}" type="presParOf" srcId="{1694317A-0580-4F64-96EA-4463EC01867B}" destId="{CA7CAC58-62FD-4EDA-9240-BDE3091B78C3}" srcOrd="0" destOrd="0" presId="urn:microsoft.com/office/officeart/2005/8/layout/hierarchy3"/>
    <dgm:cxn modelId="{4D95C53F-9F85-4AB9-AB3C-5AEE41FFE54C}" type="presParOf" srcId="{1694317A-0580-4F64-96EA-4463EC01867B}" destId="{94338182-0C18-4084-89E4-BF712521B9A5}" srcOrd="1" destOrd="0" presId="urn:microsoft.com/office/officeart/2005/8/layout/hierarchy3"/>
    <dgm:cxn modelId="{302AE3F0-728F-44B8-9C30-FFE155DE994F}" type="presParOf" srcId="{E136740E-0C24-4ADD-80FC-79EA58A092F9}" destId="{0EA70356-2C2D-4A22-A7EF-C9BA0A68F7A6}" srcOrd="1" destOrd="0" presId="urn:microsoft.com/office/officeart/2005/8/layout/hierarchy3"/>
    <dgm:cxn modelId="{52FA1E95-075F-48C9-95F6-42BF5227B808}" type="presParOf" srcId="{0EA70356-2C2D-4A22-A7EF-C9BA0A68F7A6}" destId="{A8E4C47B-CF55-44DE-B46F-0903167C5766}" srcOrd="0" destOrd="0" presId="urn:microsoft.com/office/officeart/2005/8/layout/hierarchy3"/>
    <dgm:cxn modelId="{CAF3ECF2-A9A2-436E-B286-2100769E4DF9}" type="presParOf" srcId="{0EA70356-2C2D-4A22-A7EF-C9BA0A68F7A6}" destId="{AE8F4A46-5786-4F89-95C8-1215726A1460}" srcOrd="1" destOrd="0" presId="urn:microsoft.com/office/officeart/2005/8/layout/hierarchy3"/>
    <dgm:cxn modelId="{F56552A9-E275-492C-86D8-775DA183A812}" type="presParOf" srcId="{0EA70356-2C2D-4A22-A7EF-C9BA0A68F7A6}" destId="{16ACE2D1-C45A-4906-ABA3-D19555FFEDA4}" srcOrd="2" destOrd="0" presId="urn:microsoft.com/office/officeart/2005/8/layout/hierarchy3"/>
    <dgm:cxn modelId="{3C390E1A-527E-48F0-98B8-14B0E3BCE8B6}" type="presParOf" srcId="{0EA70356-2C2D-4A22-A7EF-C9BA0A68F7A6}" destId="{B8A577C0-A248-4C62-B7A4-E186D770A7B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B2F215D-F42C-4A67-9C4A-78C4D6D8009E}">
      <dgm:prSet phldrT="[Text]"/>
      <dgm:spPr/>
      <dgm:t>
        <a:bodyPr/>
        <a:lstStyle/>
        <a:p>
          <a:r>
            <a:rPr lang="cs-CZ" dirty="0"/>
            <a:t>Tuzemská bankovka</a:t>
          </a:r>
        </a:p>
      </dgm:t>
    </dgm:pt>
    <dgm:pt modelId="{D8503653-0E54-42D7-B3B5-F153F6E2CF60}" type="parTrans" cxnId="{904CBBF7-A5E3-402C-BCAE-EAADF0FB1742}">
      <dgm:prSet/>
      <dgm:spPr/>
      <dgm:t>
        <a:bodyPr/>
        <a:lstStyle/>
        <a:p>
          <a:endParaRPr lang="cs-CZ"/>
        </a:p>
      </dgm:t>
    </dgm:pt>
    <dgm:pt modelId="{58B7A834-CDB2-4384-A42A-38CFA97A1154}" type="sibTrans" cxnId="{904CBBF7-A5E3-402C-BCAE-EAADF0FB1742}">
      <dgm:prSet/>
      <dgm:spPr/>
      <dgm:t>
        <a:bodyPr/>
        <a:lstStyle/>
        <a:p>
          <a:endParaRPr lang="cs-CZ"/>
        </a:p>
      </dgm:t>
    </dgm:pt>
    <dgm:pt modelId="{0651CD00-0837-4934-842F-F7AF08AD30AF}">
      <dgm:prSet phldrT="[Text]"/>
      <dgm:spPr/>
      <dgm:t>
        <a:bodyPr/>
        <a:lstStyle/>
        <a:p>
          <a:r>
            <a:rPr lang="cs-CZ" dirty="0"/>
            <a:t>celá</a:t>
          </a:r>
        </a:p>
      </dgm:t>
    </dgm:pt>
    <dgm:pt modelId="{CC53AC5B-18E2-40C6-89CF-635903C3A22D}" type="parTrans" cxnId="{B6664096-21B2-40E3-90AA-13CA33C63117}">
      <dgm:prSet/>
      <dgm:spPr/>
      <dgm:t>
        <a:bodyPr/>
        <a:lstStyle/>
        <a:p>
          <a:endParaRPr lang="cs-CZ"/>
        </a:p>
      </dgm:t>
    </dgm:pt>
    <dgm:pt modelId="{8975D4F3-19F9-485F-802A-0276EC597041}" type="sibTrans" cxnId="{B6664096-21B2-40E3-90AA-13CA33C63117}">
      <dgm:prSet/>
      <dgm:spPr/>
      <dgm:t>
        <a:bodyPr/>
        <a:lstStyle/>
        <a:p>
          <a:endParaRPr lang="cs-CZ"/>
        </a:p>
      </dgm:t>
    </dgm:pt>
    <dgm:pt modelId="{7B697C87-118B-4B84-90D0-29A5BCBF4597}">
      <dgm:prSet phldrT="[Text]"/>
      <dgm:spPr/>
      <dgm:t>
        <a:bodyPr/>
        <a:lstStyle/>
        <a:p>
          <a:r>
            <a:rPr lang="cs-CZ" dirty="0"/>
            <a:t>celistvá</a:t>
          </a:r>
        </a:p>
      </dgm:t>
    </dgm:pt>
    <dgm:pt modelId="{3F32BE0A-1807-4A0B-ADF9-27BB0F9BD103}" type="parTrans" cxnId="{2E9DE80A-95B6-4222-BDDC-E74644CA9662}">
      <dgm:prSet/>
      <dgm:spPr/>
      <dgm:t>
        <a:bodyPr/>
        <a:lstStyle/>
        <a:p>
          <a:endParaRPr lang="cs-CZ"/>
        </a:p>
      </dgm:t>
    </dgm:pt>
    <dgm:pt modelId="{D08F8180-FE4E-45A9-9B25-2DEEC50521C4}" type="sibTrans" cxnId="{2E9DE80A-95B6-4222-BDDC-E74644CA9662}">
      <dgm:prSet/>
      <dgm:spPr/>
      <dgm:t>
        <a:bodyPr/>
        <a:lstStyle/>
        <a:p>
          <a:endParaRPr lang="cs-CZ"/>
        </a:p>
      </dgm:t>
    </dgm:pt>
    <dgm:pt modelId="{5AD45343-D947-4223-A75D-E0CC55F325A3}">
      <dgm:prSet phldrT="[Text]"/>
      <dgm:spPr/>
      <dgm:t>
        <a:bodyPr/>
        <a:lstStyle/>
        <a:p>
          <a:r>
            <a:rPr lang="cs-CZ" dirty="0"/>
            <a:t>opotřebovaná oběhem</a:t>
          </a:r>
        </a:p>
      </dgm:t>
    </dgm:pt>
    <dgm:pt modelId="{2D88C7ED-D95C-4118-BD0C-641467F310C7}" type="parTrans" cxnId="{DA085636-9633-441A-AB9D-2679E0FF8583}">
      <dgm:prSet/>
      <dgm:spPr/>
      <dgm:t>
        <a:bodyPr/>
        <a:lstStyle/>
        <a:p>
          <a:endParaRPr lang="cs-CZ"/>
        </a:p>
      </dgm:t>
    </dgm:pt>
    <dgm:pt modelId="{DAF1FF9A-7512-48EF-A710-E2C6BB9BBAD2}" type="sibTrans" cxnId="{DA085636-9633-441A-AB9D-2679E0FF8583}">
      <dgm:prSet/>
      <dgm:spPr/>
      <dgm:t>
        <a:bodyPr/>
        <a:lstStyle/>
        <a:p>
          <a:endParaRPr lang="cs-CZ"/>
        </a:p>
      </dgm:t>
    </dgm:pt>
    <dgm:pt modelId="{146FE683-5E52-4558-A166-F0D67AC92634}">
      <dgm:prSet phldrT="[Text]"/>
      <dgm:spPr/>
      <dgm:t>
        <a:bodyPr/>
        <a:lstStyle/>
        <a:p>
          <a:r>
            <a:rPr lang="cs-CZ" dirty="0"/>
            <a:t>nestandardně poškozená</a:t>
          </a:r>
        </a:p>
      </dgm:t>
    </dgm:pt>
    <dgm:pt modelId="{575A49F1-9AD8-4C91-ACC4-DB2E4D18D537}" type="parTrans" cxnId="{2D5DF0AF-AA78-43C3-85AC-77924847FC90}">
      <dgm:prSet/>
      <dgm:spPr/>
      <dgm:t>
        <a:bodyPr/>
        <a:lstStyle/>
        <a:p>
          <a:endParaRPr lang="cs-CZ"/>
        </a:p>
      </dgm:t>
    </dgm:pt>
    <dgm:pt modelId="{1C907E43-7811-4EF6-B70B-E76017BBDBC1}" type="sibTrans" cxnId="{2D5DF0AF-AA78-43C3-85AC-77924847FC90}">
      <dgm:prSet/>
      <dgm:spPr/>
      <dgm:t>
        <a:bodyPr/>
        <a:lstStyle/>
        <a:p>
          <a:endParaRPr lang="cs-CZ"/>
        </a:p>
      </dgm:t>
    </dgm:pt>
    <dgm:pt modelId="{7C6F86A1-71AC-41AA-B7FB-FEE68103349A}">
      <dgm:prSet phldrT="[Text]"/>
      <dgm:spPr/>
      <dgm:t>
        <a:bodyPr/>
        <a:lstStyle/>
        <a:p>
          <a:r>
            <a:rPr lang="cs-CZ" dirty="0"/>
            <a:t>běžně poškozená</a:t>
          </a:r>
        </a:p>
      </dgm:t>
    </dgm:pt>
    <dgm:pt modelId="{56D6F596-3DB9-4BAB-8DA8-CA242483451F}" type="parTrans" cxnId="{95AB905F-3A45-4F06-B4C6-DD24F9C76CCD}">
      <dgm:prSet/>
      <dgm:spPr/>
      <dgm:t>
        <a:bodyPr/>
        <a:lstStyle/>
        <a:p>
          <a:endParaRPr lang="cs-CZ"/>
        </a:p>
      </dgm:t>
    </dgm:pt>
    <dgm:pt modelId="{3BAC312B-2E67-4CEE-9713-818A745A8227}" type="sibTrans" cxnId="{95AB905F-3A45-4F06-B4C6-DD24F9C76CCD}">
      <dgm:prSet/>
      <dgm:spPr/>
      <dgm:t>
        <a:bodyPr/>
        <a:lstStyle/>
        <a:p>
          <a:endParaRPr lang="cs-CZ"/>
        </a:p>
      </dgm:t>
    </dgm:pt>
    <dgm:pt modelId="{7B994E58-1CF0-4D52-9048-15B0B31887F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04F8D8-5639-440A-884C-89C8AE36ABBD}" type="pres">
      <dgm:prSet presAssocID="{9B2F215D-F42C-4A67-9C4A-78C4D6D8009E}" presName="root1" presStyleCnt="0"/>
      <dgm:spPr/>
    </dgm:pt>
    <dgm:pt modelId="{C853C14D-6934-4D0E-8F40-1D039640317F}" type="pres">
      <dgm:prSet presAssocID="{9B2F215D-F42C-4A67-9C4A-78C4D6D8009E}" presName="LevelOneTextNode" presStyleLbl="node0" presStyleIdx="0" presStyleCnt="1">
        <dgm:presLayoutVars>
          <dgm:chPref val="3"/>
        </dgm:presLayoutVars>
      </dgm:prSet>
      <dgm:spPr/>
    </dgm:pt>
    <dgm:pt modelId="{D81FFE28-D986-46F5-95E1-DD908BFC0708}" type="pres">
      <dgm:prSet presAssocID="{9B2F215D-F42C-4A67-9C4A-78C4D6D8009E}" presName="level2hierChild" presStyleCnt="0"/>
      <dgm:spPr/>
    </dgm:pt>
    <dgm:pt modelId="{D98667E6-92E1-424D-B3A5-F7DABCB387B0}" type="pres">
      <dgm:prSet presAssocID="{CC53AC5B-18E2-40C6-89CF-635903C3A22D}" presName="conn2-1" presStyleLbl="parChTrans1D2" presStyleIdx="0" presStyleCnt="5"/>
      <dgm:spPr/>
    </dgm:pt>
    <dgm:pt modelId="{31CB068E-293C-4577-BAA1-D4ED0112762C}" type="pres">
      <dgm:prSet presAssocID="{CC53AC5B-18E2-40C6-89CF-635903C3A22D}" presName="connTx" presStyleLbl="parChTrans1D2" presStyleIdx="0" presStyleCnt="5"/>
      <dgm:spPr/>
    </dgm:pt>
    <dgm:pt modelId="{F01FFDC5-8E4E-44B4-9874-B11884B63790}" type="pres">
      <dgm:prSet presAssocID="{0651CD00-0837-4934-842F-F7AF08AD30AF}" presName="root2" presStyleCnt="0"/>
      <dgm:spPr/>
    </dgm:pt>
    <dgm:pt modelId="{CFF0E5F9-E245-4C43-BBA5-8950E8A8BDAA}" type="pres">
      <dgm:prSet presAssocID="{0651CD00-0837-4934-842F-F7AF08AD30AF}" presName="LevelTwoTextNode" presStyleLbl="node2" presStyleIdx="0" presStyleCnt="5">
        <dgm:presLayoutVars>
          <dgm:chPref val="3"/>
        </dgm:presLayoutVars>
      </dgm:prSet>
      <dgm:spPr/>
    </dgm:pt>
    <dgm:pt modelId="{BF43CD8E-AAC7-42A5-9C0A-6BC426D169B3}" type="pres">
      <dgm:prSet presAssocID="{0651CD00-0837-4934-842F-F7AF08AD30AF}" presName="level3hierChild" presStyleCnt="0"/>
      <dgm:spPr/>
    </dgm:pt>
    <dgm:pt modelId="{19EBB2BB-D6C9-4A80-B46F-C95278907C88}" type="pres">
      <dgm:prSet presAssocID="{3F32BE0A-1807-4A0B-ADF9-27BB0F9BD103}" presName="conn2-1" presStyleLbl="parChTrans1D2" presStyleIdx="1" presStyleCnt="5"/>
      <dgm:spPr/>
    </dgm:pt>
    <dgm:pt modelId="{0691E18D-A2EA-4DF3-9F46-AFA4DA8551C9}" type="pres">
      <dgm:prSet presAssocID="{3F32BE0A-1807-4A0B-ADF9-27BB0F9BD103}" presName="connTx" presStyleLbl="parChTrans1D2" presStyleIdx="1" presStyleCnt="5"/>
      <dgm:spPr/>
    </dgm:pt>
    <dgm:pt modelId="{16763329-DD7F-423A-B69F-7CA5EF901F85}" type="pres">
      <dgm:prSet presAssocID="{7B697C87-118B-4B84-90D0-29A5BCBF4597}" presName="root2" presStyleCnt="0"/>
      <dgm:spPr/>
    </dgm:pt>
    <dgm:pt modelId="{9629CC92-63E4-4935-8EC2-CFD3F187CDF9}" type="pres">
      <dgm:prSet presAssocID="{7B697C87-118B-4B84-90D0-29A5BCBF4597}" presName="LevelTwoTextNode" presStyleLbl="node2" presStyleIdx="1" presStyleCnt="5">
        <dgm:presLayoutVars>
          <dgm:chPref val="3"/>
        </dgm:presLayoutVars>
      </dgm:prSet>
      <dgm:spPr/>
    </dgm:pt>
    <dgm:pt modelId="{A83407D8-C09E-4F6D-8C55-D899334DBEF1}" type="pres">
      <dgm:prSet presAssocID="{7B697C87-118B-4B84-90D0-29A5BCBF4597}" presName="level3hierChild" presStyleCnt="0"/>
      <dgm:spPr/>
    </dgm:pt>
    <dgm:pt modelId="{2117FF6E-9FBC-4289-B0FA-064AB1248329}" type="pres">
      <dgm:prSet presAssocID="{2D88C7ED-D95C-4118-BD0C-641467F310C7}" presName="conn2-1" presStyleLbl="parChTrans1D2" presStyleIdx="2" presStyleCnt="5"/>
      <dgm:spPr/>
    </dgm:pt>
    <dgm:pt modelId="{DC04E010-7E34-4304-B496-99912DAB067F}" type="pres">
      <dgm:prSet presAssocID="{2D88C7ED-D95C-4118-BD0C-641467F310C7}" presName="connTx" presStyleLbl="parChTrans1D2" presStyleIdx="2" presStyleCnt="5"/>
      <dgm:spPr/>
    </dgm:pt>
    <dgm:pt modelId="{0FC9E7C1-3C85-42B8-81A6-A5DB8C6E877F}" type="pres">
      <dgm:prSet presAssocID="{5AD45343-D947-4223-A75D-E0CC55F325A3}" presName="root2" presStyleCnt="0"/>
      <dgm:spPr/>
    </dgm:pt>
    <dgm:pt modelId="{4B7B6FFC-9CF2-411D-9D20-9C9BB369E69F}" type="pres">
      <dgm:prSet presAssocID="{5AD45343-D947-4223-A75D-E0CC55F325A3}" presName="LevelTwoTextNode" presStyleLbl="node2" presStyleIdx="2" presStyleCnt="5">
        <dgm:presLayoutVars>
          <dgm:chPref val="3"/>
        </dgm:presLayoutVars>
      </dgm:prSet>
      <dgm:spPr/>
    </dgm:pt>
    <dgm:pt modelId="{5A9E5249-67F6-4E37-BBDC-68AFF729C4C5}" type="pres">
      <dgm:prSet presAssocID="{5AD45343-D947-4223-A75D-E0CC55F325A3}" presName="level3hierChild" presStyleCnt="0"/>
      <dgm:spPr/>
    </dgm:pt>
    <dgm:pt modelId="{BEB79A6C-8F2E-4F4A-B2A3-5AEB7C6E528E}" type="pres">
      <dgm:prSet presAssocID="{575A49F1-9AD8-4C91-ACC4-DB2E4D18D537}" presName="conn2-1" presStyleLbl="parChTrans1D2" presStyleIdx="3" presStyleCnt="5"/>
      <dgm:spPr/>
    </dgm:pt>
    <dgm:pt modelId="{917A2800-BF44-45EC-A987-984205DDC330}" type="pres">
      <dgm:prSet presAssocID="{575A49F1-9AD8-4C91-ACC4-DB2E4D18D537}" presName="connTx" presStyleLbl="parChTrans1D2" presStyleIdx="3" presStyleCnt="5"/>
      <dgm:spPr/>
    </dgm:pt>
    <dgm:pt modelId="{B4F49595-2CD0-46A4-8DE0-873A466BE379}" type="pres">
      <dgm:prSet presAssocID="{146FE683-5E52-4558-A166-F0D67AC92634}" presName="root2" presStyleCnt="0"/>
      <dgm:spPr/>
    </dgm:pt>
    <dgm:pt modelId="{4599077C-C09E-4DA1-85CE-DB9F6B415D74}" type="pres">
      <dgm:prSet presAssocID="{146FE683-5E52-4558-A166-F0D67AC92634}" presName="LevelTwoTextNode" presStyleLbl="node2" presStyleIdx="3" presStyleCnt="5">
        <dgm:presLayoutVars>
          <dgm:chPref val="3"/>
        </dgm:presLayoutVars>
      </dgm:prSet>
      <dgm:spPr/>
    </dgm:pt>
    <dgm:pt modelId="{B41D17C2-58C8-4D15-951F-399F2C88ACE5}" type="pres">
      <dgm:prSet presAssocID="{146FE683-5E52-4558-A166-F0D67AC92634}" presName="level3hierChild" presStyleCnt="0"/>
      <dgm:spPr/>
    </dgm:pt>
    <dgm:pt modelId="{4109632B-67F8-4B8F-A5EB-A31492FEB793}" type="pres">
      <dgm:prSet presAssocID="{56D6F596-3DB9-4BAB-8DA8-CA242483451F}" presName="conn2-1" presStyleLbl="parChTrans1D2" presStyleIdx="4" presStyleCnt="5"/>
      <dgm:spPr/>
    </dgm:pt>
    <dgm:pt modelId="{76C36836-7747-49A4-88A4-BB618EC371C9}" type="pres">
      <dgm:prSet presAssocID="{56D6F596-3DB9-4BAB-8DA8-CA242483451F}" presName="connTx" presStyleLbl="parChTrans1D2" presStyleIdx="4" presStyleCnt="5"/>
      <dgm:spPr/>
    </dgm:pt>
    <dgm:pt modelId="{1538847B-D17B-4B10-8AE4-698D43D51E97}" type="pres">
      <dgm:prSet presAssocID="{7C6F86A1-71AC-41AA-B7FB-FEE68103349A}" presName="root2" presStyleCnt="0"/>
      <dgm:spPr/>
    </dgm:pt>
    <dgm:pt modelId="{9436C7F1-AD0D-4D8F-912F-5CE6419DEC20}" type="pres">
      <dgm:prSet presAssocID="{7C6F86A1-71AC-41AA-B7FB-FEE68103349A}" presName="LevelTwoTextNode" presStyleLbl="node2" presStyleIdx="4" presStyleCnt="5">
        <dgm:presLayoutVars>
          <dgm:chPref val="3"/>
        </dgm:presLayoutVars>
      </dgm:prSet>
      <dgm:spPr/>
    </dgm:pt>
    <dgm:pt modelId="{DEA7F2CD-D9EF-4131-89C3-61DDC95DDE3C}" type="pres">
      <dgm:prSet presAssocID="{7C6F86A1-71AC-41AA-B7FB-FEE68103349A}" presName="level3hierChild" presStyleCnt="0"/>
      <dgm:spPr/>
    </dgm:pt>
  </dgm:ptLst>
  <dgm:cxnLst>
    <dgm:cxn modelId="{2E9DE80A-95B6-4222-BDDC-E74644CA9662}" srcId="{9B2F215D-F42C-4A67-9C4A-78C4D6D8009E}" destId="{7B697C87-118B-4B84-90D0-29A5BCBF4597}" srcOrd="1" destOrd="0" parTransId="{3F32BE0A-1807-4A0B-ADF9-27BB0F9BD103}" sibTransId="{D08F8180-FE4E-45A9-9B25-2DEEC50521C4}"/>
    <dgm:cxn modelId="{1AB86A15-E63A-4D0E-AACC-20CF99F424E6}" type="presOf" srcId="{CC53AC5B-18E2-40C6-89CF-635903C3A22D}" destId="{31CB068E-293C-4577-BAA1-D4ED0112762C}" srcOrd="1" destOrd="0" presId="urn:microsoft.com/office/officeart/2005/8/layout/hierarchy2"/>
    <dgm:cxn modelId="{3219B619-C58D-41FB-A966-A70DF9C2169E}" type="presOf" srcId="{0651CD00-0837-4934-842F-F7AF08AD30AF}" destId="{CFF0E5F9-E245-4C43-BBA5-8950E8A8BDAA}" srcOrd="0" destOrd="0" presId="urn:microsoft.com/office/officeart/2005/8/layout/hierarchy2"/>
    <dgm:cxn modelId="{DA085636-9633-441A-AB9D-2679E0FF8583}" srcId="{9B2F215D-F42C-4A67-9C4A-78C4D6D8009E}" destId="{5AD45343-D947-4223-A75D-E0CC55F325A3}" srcOrd="2" destOrd="0" parTransId="{2D88C7ED-D95C-4118-BD0C-641467F310C7}" sibTransId="{DAF1FF9A-7512-48EF-A710-E2C6BB9BBAD2}"/>
    <dgm:cxn modelId="{4CDA445F-2EE8-4F10-8295-8392A7754EEF}" type="presOf" srcId="{56D6F596-3DB9-4BAB-8DA8-CA242483451F}" destId="{4109632B-67F8-4B8F-A5EB-A31492FEB793}" srcOrd="0" destOrd="0" presId="urn:microsoft.com/office/officeart/2005/8/layout/hierarchy2"/>
    <dgm:cxn modelId="{95AB905F-3A45-4F06-B4C6-DD24F9C76CCD}" srcId="{9B2F215D-F42C-4A67-9C4A-78C4D6D8009E}" destId="{7C6F86A1-71AC-41AA-B7FB-FEE68103349A}" srcOrd="4" destOrd="0" parTransId="{56D6F596-3DB9-4BAB-8DA8-CA242483451F}" sibTransId="{3BAC312B-2E67-4CEE-9713-818A745A8227}"/>
    <dgm:cxn modelId="{E8CEBB47-3E77-417B-A9A4-2BCFD8CFB517}" type="presOf" srcId="{CC53AC5B-18E2-40C6-89CF-635903C3A22D}" destId="{D98667E6-92E1-424D-B3A5-F7DABCB387B0}" srcOrd="0" destOrd="0" presId="urn:microsoft.com/office/officeart/2005/8/layout/hierarchy2"/>
    <dgm:cxn modelId="{6E32EC6D-FEE1-4599-9ED8-030AA1D52D4F}" type="presOf" srcId="{1C6C3B88-B01B-44DD-8D77-4A7F96C6043E}" destId="{7B994E58-1CF0-4D52-9048-15B0B31887F5}" srcOrd="0" destOrd="0" presId="urn:microsoft.com/office/officeart/2005/8/layout/hierarchy2"/>
    <dgm:cxn modelId="{1B691175-2ABA-4271-A807-FB55878C1229}" type="presOf" srcId="{2D88C7ED-D95C-4118-BD0C-641467F310C7}" destId="{2117FF6E-9FBC-4289-B0FA-064AB1248329}" srcOrd="0" destOrd="0" presId="urn:microsoft.com/office/officeart/2005/8/layout/hierarchy2"/>
    <dgm:cxn modelId="{C0478556-DF7F-405F-B85C-0CEC27757AA1}" type="presOf" srcId="{56D6F596-3DB9-4BAB-8DA8-CA242483451F}" destId="{76C36836-7747-49A4-88A4-BB618EC371C9}" srcOrd="1" destOrd="0" presId="urn:microsoft.com/office/officeart/2005/8/layout/hierarchy2"/>
    <dgm:cxn modelId="{A039E357-3E1E-4C4A-9BA1-FDB5C078D526}" type="presOf" srcId="{5AD45343-D947-4223-A75D-E0CC55F325A3}" destId="{4B7B6FFC-9CF2-411D-9D20-9C9BB369E69F}" srcOrd="0" destOrd="0" presId="urn:microsoft.com/office/officeart/2005/8/layout/hierarchy2"/>
    <dgm:cxn modelId="{067FA17A-3E3C-4EA8-98A7-00290C6456D3}" type="presOf" srcId="{2D88C7ED-D95C-4118-BD0C-641467F310C7}" destId="{DC04E010-7E34-4304-B496-99912DAB067F}" srcOrd="1" destOrd="0" presId="urn:microsoft.com/office/officeart/2005/8/layout/hierarchy2"/>
    <dgm:cxn modelId="{B6664096-21B2-40E3-90AA-13CA33C63117}" srcId="{9B2F215D-F42C-4A67-9C4A-78C4D6D8009E}" destId="{0651CD00-0837-4934-842F-F7AF08AD30AF}" srcOrd="0" destOrd="0" parTransId="{CC53AC5B-18E2-40C6-89CF-635903C3A22D}" sibTransId="{8975D4F3-19F9-485F-802A-0276EC597041}"/>
    <dgm:cxn modelId="{1F62069A-08F6-4B66-BFBD-32A8F3E02923}" type="presOf" srcId="{575A49F1-9AD8-4C91-ACC4-DB2E4D18D537}" destId="{917A2800-BF44-45EC-A987-984205DDC330}" srcOrd="1" destOrd="0" presId="urn:microsoft.com/office/officeart/2005/8/layout/hierarchy2"/>
    <dgm:cxn modelId="{53EC6DA9-6417-40E8-A949-54D92A1A2F29}" type="presOf" srcId="{9B2F215D-F42C-4A67-9C4A-78C4D6D8009E}" destId="{C853C14D-6934-4D0E-8F40-1D039640317F}" srcOrd="0" destOrd="0" presId="urn:microsoft.com/office/officeart/2005/8/layout/hierarchy2"/>
    <dgm:cxn modelId="{2D5DF0AF-AA78-43C3-85AC-77924847FC90}" srcId="{9B2F215D-F42C-4A67-9C4A-78C4D6D8009E}" destId="{146FE683-5E52-4558-A166-F0D67AC92634}" srcOrd="3" destOrd="0" parTransId="{575A49F1-9AD8-4C91-ACC4-DB2E4D18D537}" sibTransId="{1C907E43-7811-4EF6-B70B-E76017BBDBC1}"/>
    <dgm:cxn modelId="{80F03DC3-F89A-4160-BE34-9813CD97C582}" type="presOf" srcId="{3F32BE0A-1807-4A0B-ADF9-27BB0F9BD103}" destId="{19EBB2BB-D6C9-4A80-B46F-C95278907C88}" srcOrd="0" destOrd="0" presId="urn:microsoft.com/office/officeart/2005/8/layout/hierarchy2"/>
    <dgm:cxn modelId="{D61595C3-74EE-42D2-BAEF-A8F2F7904B02}" type="presOf" srcId="{7C6F86A1-71AC-41AA-B7FB-FEE68103349A}" destId="{9436C7F1-AD0D-4D8F-912F-5CE6419DEC20}" srcOrd="0" destOrd="0" presId="urn:microsoft.com/office/officeart/2005/8/layout/hierarchy2"/>
    <dgm:cxn modelId="{011A67D2-16AC-4DBB-9DBF-841ADDF95863}" type="presOf" srcId="{575A49F1-9AD8-4C91-ACC4-DB2E4D18D537}" destId="{BEB79A6C-8F2E-4F4A-B2A3-5AEB7C6E528E}" srcOrd="0" destOrd="0" presId="urn:microsoft.com/office/officeart/2005/8/layout/hierarchy2"/>
    <dgm:cxn modelId="{315A4BD2-214A-4719-9918-29EB151BC644}" type="presOf" srcId="{3F32BE0A-1807-4A0B-ADF9-27BB0F9BD103}" destId="{0691E18D-A2EA-4DF3-9F46-AFA4DA8551C9}" srcOrd="1" destOrd="0" presId="urn:microsoft.com/office/officeart/2005/8/layout/hierarchy2"/>
    <dgm:cxn modelId="{CCAA82EB-05F2-46B3-AE70-99A2351EA044}" type="presOf" srcId="{7B697C87-118B-4B84-90D0-29A5BCBF4597}" destId="{9629CC92-63E4-4935-8EC2-CFD3F187CDF9}" srcOrd="0" destOrd="0" presId="urn:microsoft.com/office/officeart/2005/8/layout/hierarchy2"/>
    <dgm:cxn modelId="{904CBBF7-A5E3-402C-BCAE-EAADF0FB1742}" srcId="{1C6C3B88-B01B-44DD-8D77-4A7F96C6043E}" destId="{9B2F215D-F42C-4A67-9C4A-78C4D6D8009E}" srcOrd="0" destOrd="0" parTransId="{D8503653-0E54-42D7-B3B5-F153F6E2CF60}" sibTransId="{58B7A834-CDB2-4384-A42A-38CFA97A1154}"/>
    <dgm:cxn modelId="{E2C0DEF7-05C3-4E34-8824-7FB8CD8C2FDA}" type="presOf" srcId="{146FE683-5E52-4558-A166-F0D67AC92634}" destId="{4599077C-C09E-4DA1-85CE-DB9F6B415D74}" srcOrd="0" destOrd="0" presId="urn:microsoft.com/office/officeart/2005/8/layout/hierarchy2"/>
    <dgm:cxn modelId="{E988F5E9-CD7F-452C-A7E4-2A9FA96EDBDA}" type="presParOf" srcId="{7B994E58-1CF0-4D52-9048-15B0B31887F5}" destId="{C504F8D8-5639-440A-884C-89C8AE36ABBD}" srcOrd="0" destOrd="0" presId="urn:microsoft.com/office/officeart/2005/8/layout/hierarchy2"/>
    <dgm:cxn modelId="{2C521D4A-AF05-47F0-A59E-413746150CC7}" type="presParOf" srcId="{C504F8D8-5639-440A-884C-89C8AE36ABBD}" destId="{C853C14D-6934-4D0E-8F40-1D039640317F}" srcOrd="0" destOrd="0" presId="urn:microsoft.com/office/officeart/2005/8/layout/hierarchy2"/>
    <dgm:cxn modelId="{C72A0F77-EE6F-49E4-8B38-9FEAEF9CDDDC}" type="presParOf" srcId="{C504F8D8-5639-440A-884C-89C8AE36ABBD}" destId="{D81FFE28-D986-46F5-95E1-DD908BFC0708}" srcOrd="1" destOrd="0" presId="urn:microsoft.com/office/officeart/2005/8/layout/hierarchy2"/>
    <dgm:cxn modelId="{E90454DB-C23C-486D-AD7E-01B0EE5BD2C5}" type="presParOf" srcId="{D81FFE28-D986-46F5-95E1-DD908BFC0708}" destId="{D98667E6-92E1-424D-B3A5-F7DABCB387B0}" srcOrd="0" destOrd="0" presId="urn:microsoft.com/office/officeart/2005/8/layout/hierarchy2"/>
    <dgm:cxn modelId="{CABA2D09-5E82-4A88-BFC6-BEC36C3D48DE}" type="presParOf" srcId="{D98667E6-92E1-424D-B3A5-F7DABCB387B0}" destId="{31CB068E-293C-4577-BAA1-D4ED0112762C}" srcOrd="0" destOrd="0" presId="urn:microsoft.com/office/officeart/2005/8/layout/hierarchy2"/>
    <dgm:cxn modelId="{B01A0959-4DE1-44F6-A102-1D656DB8E746}" type="presParOf" srcId="{D81FFE28-D986-46F5-95E1-DD908BFC0708}" destId="{F01FFDC5-8E4E-44B4-9874-B11884B63790}" srcOrd="1" destOrd="0" presId="urn:microsoft.com/office/officeart/2005/8/layout/hierarchy2"/>
    <dgm:cxn modelId="{6926E3D4-0508-4EC1-950E-2E4738C42932}" type="presParOf" srcId="{F01FFDC5-8E4E-44B4-9874-B11884B63790}" destId="{CFF0E5F9-E245-4C43-BBA5-8950E8A8BDAA}" srcOrd="0" destOrd="0" presId="urn:microsoft.com/office/officeart/2005/8/layout/hierarchy2"/>
    <dgm:cxn modelId="{3831538B-6857-416B-BF04-D7D4A8ADA8F1}" type="presParOf" srcId="{F01FFDC5-8E4E-44B4-9874-B11884B63790}" destId="{BF43CD8E-AAC7-42A5-9C0A-6BC426D169B3}" srcOrd="1" destOrd="0" presId="urn:microsoft.com/office/officeart/2005/8/layout/hierarchy2"/>
    <dgm:cxn modelId="{8DD8A905-01C6-41D2-8A97-C535D05824D1}" type="presParOf" srcId="{D81FFE28-D986-46F5-95E1-DD908BFC0708}" destId="{19EBB2BB-D6C9-4A80-B46F-C95278907C88}" srcOrd="2" destOrd="0" presId="urn:microsoft.com/office/officeart/2005/8/layout/hierarchy2"/>
    <dgm:cxn modelId="{308B6C9C-AB80-44E0-BC19-46BF5A047E9F}" type="presParOf" srcId="{19EBB2BB-D6C9-4A80-B46F-C95278907C88}" destId="{0691E18D-A2EA-4DF3-9F46-AFA4DA8551C9}" srcOrd="0" destOrd="0" presId="urn:microsoft.com/office/officeart/2005/8/layout/hierarchy2"/>
    <dgm:cxn modelId="{6AB6B2F5-4152-475C-BE61-7040E9B24078}" type="presParOf" srcId="{D81FFE28-D986-46F5-95E1-DD908BFC0708}" destId="{16763329-DD7F-423A-B69F-7CA5EF901F85}" srcOrd="3" destOrd="0" presId="urn:microsoft.com/office/officeart/2005/8/layout/hierarchy2"/>
    <dgm:cxn modelId="{27EB0C9A-E489-4D4A-A3E6-4AA23F997849}" type="presParOf" srcId="{16763329-DD7F-423A-B69F-7CA5EF901F85}" destId="{9629CC92-63E4-4935-8EC2-CFD3F187CDF9}" srcOrd="0" destOrd="0" presId="urn:microsoft.com/office/officeart/2005/8/layout/hierarchy2"/>
    <dgm:cxn modelId="{ECB82421-627F-4034-BA6B-D1E240C6BDCB}" type="presParOf" srcId="{16763329-DD7F-423A-B69F-7CA5EF901F85}" destId="{A83407D8-C09E-4F6D-8C55-D899334DBEF1}" srcOrd="1" destOrd="0" presId="urn:microsoft.com/office/officeart/2005/8/layout/hierarchy2"/>
    <dgm:cxn modelId="{492C93C1-8F37-4F90-A913-C31DF849EA0C}" type="presParOf" srcId="{D81FFE28-D986-46F5-95E1-DD908BFC0708}" destId="{2117FF6E-9FBC-4289-B0FA-064AB1248329}" srcOrd="4" destOrd="0" presId="urn:microsoft.com/office/officeart/2005/8/layout/hierarchy2"/>
    <dgm:cxn modelId="{CA387C3F-5EEC-4CD5-9D4E-092CE8B1EEB4}" type="presParOf" srcId="{2117FF6E-9FBC-4289-B0FA-064AB1248329}" destId="{DC04E010-7E34-4304-B496-99912DAB067F}" srcOrd="0" destOrd="0" presId="urn:microsoft.com/office/officeart/2005/8/layout/hierarchy2"/>
    <dgm:cxn modelId="{F413536A-62DA-41E7-B71E-78B507F28625}" type="presParOf" srcId="{D81FFE28-D986-46F5-95E1-DD908BFC0708}" destId="{0FC9E7C1-3C85-42B8-81A6-A5DB8C6E877F}" srcOrd="5" destOrd="0" presId="urn:microsoft.com/office/officeart/2005/8/layout/hierarchy2"/>
    <dgm:cxn modelId="{7899C288-8925-43BD-B16D-473012CF5A8D}" type="presParOf" srcId="{0FC9E7C1-3C85-42B8-81A6-A5DB8C6E877F}" destId="{4B7B6FFC-9CF2-411D-9D20-9C9BB369E69F}" srcOrd="0" destOrd="0" presId="urn:microsoft.com/office/officeart/2005/8/layout/hierarchy2"/>
    <dgm:cxn modelId="{29C629D1-964F-4C1B-91D9-47A9BD167BDD}" type="presParOf" srcId="{0FC9E7C1-3C85-42B8-81A6-A5DB8C6E877F}" destId="{5A9E5249-67F6-4E37-BBDC-68AFF729C4C5}" srcOrd="1" destOrd="0" presId="urn:microsoft.com/office/officeart/2005/8/layout/hierarchy2"/>
    <dgm:cxn modelId="{5C2A2357-2F95-4C73-AEF7-1B8DE33B66DE}" type="presParOf" srcId="{D81FFE28-D986-46F5-95E1-DD908BFC0708}" destId="{BEB79A6C-8F2E-4F4A-B2A3-5AEB7C6E528E}" srcOrd="6" destOrd="0" presId="urn:microsoft.com/office/officeart/2005/8/layout/hierarchy2"/>
    <dgm:cxn modelId="{531A9EB1-C0D8-4776-8AAF-7B3CFDB61B39}" type="presParOf" srcId="{BEB79A6C-8F2E-4F4A-B2A3-5AEB7C6E528E}" destId="{917A2800-BF44-45EC-A987-984205DDC330}" srcOrd="0" destOrd="0" presId="urn:microsoft.com/office/officeart/2005/8/layout/hierarchy2"/>
    <dgm:cxn modelId="{3CCE994C-2C02-42FF-8D8E-B05C52CF7ED5}" type="presParOf" srcId="{D81FFE28-D986-46F5-95E1-DD908BFC0708}" destId="{B4F49595-2CD0-46A4-8DE0-873A466BE379}" srcOrd="7" destOrd="0" presId="urn:microsoft.com/office/officeart/2005/8/layout/hierarchy2"/>
    <dgm:cxn modelId="{C713F0E9-E533-4BFC-822D-D892FAEE3DFC}" type="presParOf" srcId="{B4F49595-2CD0-46A4-8DE0-873A466BE379}" destId="{4599077C-C09E-4DA1-85CE-DB9F6B415D74}" srcOrd="0" destOrd="0" presId="urn:microsoft.com/office/officeart/2005/8/layout/hierarchy2"/>
    <dgm:cxn modelId="{186AF7B4-33A5-4207-8048-378F9528DD5B}" type="presParOf" srcId="{B4F49595-2CD0-46A4-8DE0-873A466BE379}" destId="{B41D17C2-58C8-4D15-951F-399F2C88ACE5}" srcOrd="1" destOrd="0" presId="urn:microsoft.com/office/officeart/2005/8/layout/hierarchy2"/>
    <dgm:cxn modelId="{8A0842D7-08B3-4A93-B9CC-2CFC48F9B1C7}" type="presParOf" srcId="{D81FFE28-D986-46F5-95E1-DD908BFC0708}" destId="{4109632B-67F8-4B8F-A5EB-A31492FEB793}" srcOrd="8" destOrd="0" presId="urn:microsoft.com/office/officeart/2005/8/layout/hierarchy2"/>
    <dgm:cxn modelId="{E12337FB-EB53-42C3-99A5-CE5D3FB2A4BF}" type="presParOf" srcId="{4109632B-67F8-4B8F-A5EB-A31492FEB793}" destId="{76C36836-7747-49A4-88A4-BB618EC371C9}" srcOrd="0" destOrd="0" presId="urn:microsoft.com/office/officeart/2005/8/layout/hierarchy2"/>
    <dgm:cxn modelId="{981049A8-6C97-4FA9-8169-828E19ED4D46}" type="presParOf" srcId="{D81FFE28-D986-46F5-95E1-DD908BFC0708}" destId="{1538847B-D17B-4B10-8AE4-698D43D51E97}" srcOrd="9" destOrd="0" presId="urn:microsoft.com/office/officeart/2005/8/layout/hierarchy2"/>
    <dgm:cxn modelId="{E809A029-1E4D-4B70-BAB0-0CCDFF6B0720}" type="presParOf" srcId="{1538847B-D17B-4B10-8AE4-698D43D51E97}" destId="{9436C7F1-AD0D-4D8F-912F-5CE6419DEC20}" srcOrd="0" destOrd="0" presId="urn:microsoft.com/office/officeart/2005/8/layout/hierarchy2"/>
    <dgm:cxn modelId="{0862B5DB-363A-40DE-8BC4-1550F6077B5A}" type="presParOf" srcId="{1538847B-D17B-4B10-8AE4-698D43D51E97}" destId="{DEA7F2CD-D9EF-4131-89C3-61DDC95DDE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C3B88-B01B-44DD-8D77-4A7F96C6043E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0135FF9-D4FE-487F-8FE6-032A08DF9270}">
      <dgm:prSet phldrT="[Text]"/>
      <dgm:spPr/>
      <dgm:t>
        <a:bodyPr/>
        <a:lstStyle/>
        <a:p>
          <a:r>
            <a:rPr lang="cs-CZ" dirty="0"/>
            <a:t>Tuzemská mince</a:t>
          </a:r>
        </a:p>
      </dgm:t>
    </dgm:pt>
    <dgm:pt modelId="{830DB866-8DFE-4F08-A6D3-9A3DAD409E05}" type="parTrans" cxnId="{AEF92788-1FD8-458C-8343-2A8F3FC1E1E1}">
      <dgm:prSet/>
      <dgm:spPr/>
      <dgm:t>
        <a:bodyPr/>
        <a:lstStyle/>
        <a:p>
          <a:endParaRPr lang="cs-CZ"/>
        </a:p>
      </dgm:t>
    </dgm:pt>
    <dgm:pt modelId="{0232C8D5-DB60-47A0-9609-119D758020E8}" type="sibTrans" cxnId="{AEF92788-1FD8-458C-8343-2A8F3FC1E1E1}">
      <dgm:prSet/>
      <dgm:spPr/>
      <dgm:t>
        <a:bodyPr/>
        <a:lstStyle/>
        <a:p>
          <a:endParaRPr lang="cs-CZ"/>
        </a:p>
      </dgm:t>
    </dgm:pt>
    <dgm:pt modelId="{1B7BC26C-6551-426B-BF8B-DDA0BD0EE6E8}">
      <dgm:prSet phldrT="[Text]"/>
      <dgm:spPr/>
      <dgm:t>
        <a:bodyPr/>
        <a:lstStyle/>
        <a:p>
          <a:r>
            <a:rPr lang="cs-CZ" dirty="0"/>
            <a:t>celá</a:t>
          </a:r>
        </a:p>
      </dgm:t>
    </dgm:pt>
    <dgm:pt modelId="{0EFAC8A6-EE04-4F2E-8A8B-CE6AC50C0C57}" type="parTrans" cxnId="{FB37F838-4942-4511-AF5B-67488872480F}">
      <dgm:prSet/>
      <dgm:spPr/>
      <dgm:t>
        <a:bodyPr/>
        <a:lstStyle/>
        <a:p>
          <a:endParaRPr lang="cs-CZ"/>
        </a:p>
      </dgm:t>
    </dgm:pt>
    <dgm:pt modelId="{D8A7C215-4F1F-4650-8D0B-875335EBFE30}" type="sibTrans" cxnId="{FB37F838-4942-4511-AF5B-67488872480F}">
      <dgm:prSet/>
      <dgm:spPr/>
      <dgm:t>
        <a:bodyPr/>
        <a:lstStyle/>
        <a:p>
          <a:endParaRPr lang="cs-CZ"/>
        </a:p>
      </dgm:t>
    </dgm:pt>
    <dgm:pt modelId="{BDACDF61-FAD5-49D7-8184-74DCC62A7CCB}">
      <dgm:prSet phldrT="[Text]"/>
      <dgm:spPr/>
      <dgm:t>
        <a:bodyPr/>
        <a:lstStyle/>
        <a:p>
          <a:r>
            <a:rPr lang="cs-CZ" dirty="0"/>
            <a:t>opotřebovaná oběhem</a:t>
          </a:r>
        </a:p>
      </dgm:t>
    </dgm:pt>
    <dgm:pt modelId="{C27C1FBB-E66B-418D-AB03-25DC072B6E1C}" type="parTrans" cxnId="{22EFD0DE-C46A-4DBD-9B2D-CF0D7E9ED9B7}">
      <dgm:prSet/>
      <dgm:spPr/>
      <dgm:t>
        <a:bodyPr/>
        <a:lstStyle/>
        <a:p>
          <a:endParaRPr lang="cs-CZ"/>
        </a:p>
      </dgm:t>
    </dgm:pt>
    <dgm:pt modelId="{2D6A39D8-C0C9-47DF-AA7E-0FA6513E740E}" type="sibTrans" cxnId="{22EFD0DE-C46A-4DBD-9B2D-CF0D7E9ED9B7}">
      <dgm:prSet/>
      <dgm:spPr/>
      <dgm:t>
        <a:bodyPr/>
        <a:lstStyle/>
        <a:p>
          <a:endParaRPr lang="cs-CZ"/>
        </a:p>
      </dgm:t>
    </dgm:pt>
    <dgm:pt modelId="{29B92A64-AFD0-46AB-9396-4D7CB520C5DF}">
      <dgm:prSet phldrT="[Text]"/>
      <dgm:spPr/>
      <dgm:t>
        <a:bodyPr/>
        <a:lstStyle/>
        <a:p>
          <a:r>
            <a:rPr lang="cs-CZ" dirty="0"/>
            <a:t>nestandardně poškozená</a:t>
          </a:r>
        </a:p>
      </dgm:t>
    </dgm:pt>
    <dgm:pt modelId="{365B9DE1-00B8-4835-847C-799096B080E6}" type="parTrans" cxnId="{0D75230B-8DB5-43B4-A154-8D570E914D8B}">
      <dgm:prSet/>
      <dgm:spPr/>
      <dgm:t>
        <a:bodyPr/>
        <a:lstStyle/>
        <a:p>
          <a:endParaRPr lang="cs-CZ"/>
        </a:p>
      </dgm:t>
    </dgm:pt>
    <dgm:pt modelId="{D266B4B1-E2E5-4E81-B7DB-11230FF9F7E2}" type="sibTrans" cxnId="{0D75230B-8DB5-43B4-A154-8D570E914D8B}">
      <dgm:prSet/>
      <dgm:spPr/>
      <dgm:t>
        <a:bodyPr/>
        <a:lstStyle/>
        <a:p>
          <a:endParaRPr lang="cs-CZ"/>
        </a:p>
      </dgm:t>
    </dgm:pt>
    <dgm:pt modelId="{D8D74D7E-9D09-4E62-8E32-D6A2267B8728}">
      <dgm:prSet phldrT="[Text]"/>
      <dgm:spPr/>
      <dgm:t>
        <a:bodyPr/>
        <a:lstStyle/>
        <a:p>
          <a:r>
            <a:rPr lang="cs-CZ" dirty="0"/>
            <a:t>běžně poškozená</a:t>
          </a:r>
        </a:p>
      </dgm:t>
    </dgm:pt>
    <dgm:pt modelId="{1880EC05-15AA-4A79-8E88-39CC9B629169}" type="parTrans" cxnId="{AB68C6D7-763E-4514-834F-017F42E7A7EE}">
      <dgm:prSet/>
      <dgm:spPr/>
      <dgm:t>
        <a:bodyPr/>
        <a:lstStyle/>
        <a:p>
          <a:endParaRPr lang="cs-CZ"/>
        </a:p>
      </dgm:t>
    </dgm:pt>
    <dgm:pt modelId="{D7F8439D-F854-454B-A8DF-16FC4D92AD58}" type="sibTrans" cxnId="{AB68C6D7-763E-4514-834F-017F42E7A7EE}">
      <dgm:prSet/>
      <dgm:spPr/>
      <dgm:t>
        <a:bodyPr/>
        <a:lstStyle/>
        <a:p>
          <a:endParaRPr lang="cs-CZ"/>
        </a:p>
      </dgm:t>
    </dgm:pt>
    <dgm:pt modelId="{7B994E58-1CF0-4D52-9048-15B0B31887F5}" type="pres">
      <dgm:prSet presAssocID="{1C6C3B88-B01B-44DD-8D77-4A7F96C604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4B44C27-7580-4AB1-9345-1BEDB40B29AD}" type="pres">
      <dgm:prSet presAssocID="{A0135FF9-D4FE-487F-8FE6-032A08DF9270}" presName="root1" presStyleCnt="0"/>
      <dgm:spPr/>
    </dgm:pt>
    <dgm:pt modelId="{B171646B-2293-4FBD-BD8F-60F72EAB2E52}" type="pres">
      <dgm:prSet presAssocID="{A0135FF9-D4FE-487F-8FE6-032A08DF9270}" presName="LevelOneTextNode" presStyleLbl="node0" presStyleIdx="0" presStyleCnt="1">
        <dgm:presLayoutVars>
          <dgm:chPref val="3"/>
        </dgm:presLayoutVars>
      </dgm:prSet>
      <dgm:spPr/>
    </dgm:pt>
    <dgm:pt modelId="{AE0FDA82-F378-4F78-B10C-4B6C3AE23710}" type="pres">
      <dgm:prSet presAssocID="{A0135FF9-D4FE-487F-8FE6-032A08DF9270}" presName="level2hierChild" presStyleCnt="0"/>
      <dgm:spPr/>
    </dgm:pt>
    <dgm:pt modelId="{680BB50D-A175-42D2-9A2D-D43FCF46508B}" type="pres">
      <dgm:prSet presAssocID="{0EFAC8A6-EE04-4F2E-8A8B-CE6AC50C0C57}" presName="conn2-1" presStyleLbl="parChTrans1D2" presStyleIdx="0" presStyleCnt="4"/>
      <dgm:spPr/>
    </dgm:pt>
    <dgm:pt modelId="{9DBCAB02-89AA-463F-B1D0-0CBAC2117E1C}" type="pres">
      <dgm:prSet presAssocID="{0EFAC8A6-EE04-4F2E-8A8B-CE6AC50C0C57}" presName="connTx" presStyleLbl="parChTrans1D2" presStyleIdx="0" presStyleCnt="4"/>
      <dgm:spPr/>
    </dgm:pt>
    <dgm:pt modelId="{1B81C4BA-FC0F-427A-B272-8432EAF78AFF}" type="pres">
      <dgm:prSet presAssocID="{1B7BC26C-6551-426B-BF8B-DDA0BD0EE6E8}" presName="root2" presStyleCnt="0"/>
      <dgm:spPr/>
    </dgm:pt>
    <dgm:pt modelId="{31FB8524-0E73-4029-A5C8-56F75DAA326F}" type="pres">
      <dgm:prSet presAssocID="{1B7BC26C-6551-426B-BF8B-DDA0BD0EE6E8}" presName="LevelTwoTextNode" presStyleLbl="node2" presStyleIdx="0" presStyleCnt="4">
        <dgm:presLayoutVars>
          <dgm:chPref val="3"/>
        </dgm:presLayoutVars>
      </dgm:prSet>
      <dgm:spPr/>
    </dgm:pt>
    <dgm:pt modelId="{DD2AC131-1513-404D-9632-6EFC04867261}" type="pres">
      <dgm:prSet presAssocID="{1B7BC26C-6551-426B-BF8B-DDA0BD0EE6E8}" presName="level3hierChild" presStyleCnt="0"/>
      <dgm:spPr/>
    </dgm:pt>
    <dgm:pt modelId="{7C1B1BBE-EA97-4F68-A8AB-A9A7938B6996}" type="pres">
      <dgm:prSet presAssocID="{C27C1FBB-E66B-418D-AB03-25DC072B6E1C}" presName="conn2-1" presStyleLbl="parChTrans1D2" presStyleIdx="1" presStyleCnt="4"/>
      <dgm:spPr/>
    </dgm:pt>
    <dgm:pt modelId="{05DA4609-938D-41B7-B401-AF9237A5E179}" type="pres">
      <dgm:prSet presAssocID="{C27C1FBB-E66B-418D-AB03-25DC072B6E1C}" presName="connTx" presStyleLbl="parChTrans1D2" presStyleIdx="1" presStyleCnt="4"/>
      <dgm:spPr/>
    </dgm:pt>
    <dgm:pt modelId="{5BB5F87F-EAAA-4DB8-ABBE-17B019404032}" type="pres">
      <dgm:prSet presAssocID="{BDACDF61-FAD5-49D7-8184-74DCC62A7CCB}" presName="root2" presStyleCnt="0"/>
      <dgm:spPr/>
    </dgm:pt>
    <dgm:pt modelId="{1D117BB4-A5F6-4C3D-9A7B-8BC7BD17510D}" type="pres">
      <dgm:prSet presAssocID="{BDACDF61-FAD5-49D7-8184-74DCC62A7CCB}" presName="LevelTwoTextNode" presStyleLbl="node2" presStyleIdx="1" presStyleCnt="4">
        <dgm:presLayoutVars>
          <dgm:chPref val="3"/>
        </dgm:presLayoutVars>
      </dgm:prSet>
      <dgm:spPr/>
    </dgm:pt>
    <dgm:pt modelId="{D95661F4-9BF7-4434-9096-17CCF7B2BFB7}" type="pres">
      <dgm:prSet presAssocID="{BDACDF61-FAD5-49D7-8184-74DCC62A7CCB}" presName="level3hierChild" presStyleCnt="0"/>
      <dgm:spPr/>
    </dgm:pt>
    <dgm:pt modelId="{1A7A5DEF-FBBC-485B-8D2E-36DFCFA59515}" type="pres">
      <dgm:prSet presAssocID="{365B9DE1-00B8-4835-847C-799096B080E6}" presName="conn2-1" presStyleLbl="parChTrans1D2" presStyleIdx="2" presStyleCnt="4"/>
      <dgm:spPr/>
    </dgm:pt>
    <dgm:pt modelId="{5830A0E0-FAFC-4798-BF8F-4ECF22329632}" type="pres">
      <dgm:prSet presAssocID="{365B9DE1-00B8-4835-847C-799096B080E6}" presName="connTx" presStyleLbl="parChTrans1D2" presStyleIdx="2" presStyleCnt="4"/>
      <dgm:spPr/>
    </dgm:pt>
    <dgm:pt modelId="{A5F14C14-905E-4EC4-B491-0B7160AEBF28}" type="pres">
      <dgm:prSet presAssocID="{29B92A64-AFD0-46AB-9396-4D7CB520C5DF}" presName="root2" presStyleCnt="0"/>
      <dgm:spPr/>
    </dgm:pt>
    <dgm:pt modelId="{DCBD9FEE-E102-41E7-8E10-441842D4E470}" type="pres">
      <dgm:prSet presAssocID="{29B92A64-AFD0-46AB-9396-4D7CB520C5DF}" presName="LevelTwoTextNode" presStyleLbl="node2" presStyleIdx="2" presStyleCnt="4">
        <dgm:presLayoutVars>
          <dgm:chPref val="3"/>
        </dgm:presLayoutVars>
      </dgm:prSet>
      <dgm:spPr/>
    </dgm:pt>
    <dgm:pt modelId="{72A413C7-01AE-4166-9B11-CB6F28E9948F}" type="pres">
      <dgm:prSet presAssocID="{29B92A64-AFD0-46AB-9396-4D7CB520C5DF}" presName="level3hierChild" presStyleCnt="0"/>
      <dgm:spPr/>
    </dgm:pt>
    <dgm:pt modelId="{9727844F-6F7E-4F88-B35F-63A91D82D3FD}" type="pres">
      <dgm:prSet presAssocID="{1880EC05-15AA-4A79-8E88-39CC9B629169}" presName="conn2-1" presStyleLbl="parChTrans1D2" presStyleIdx="3" presStyleCnt="4"/>
      <dgm:spPr/>
    </dgm:pt>
    <dgm:pt modelId="{C5278583-332F-4780-8EEF-79A1B69CAD23}" type="pres">
      <dgm:prSet presAssocID="{1880EC05-15AA-4A79-8E88-39CC9B629169}" presName="connTx" presStyleLbl="parChTrans1D2" presStyleIdx="3" presStyleCnt="4"/>
      <dgm:spPr/>
    </dgm:pt>
    <dgm:pt modelId="{E56621F0-F3D2-4219-8657-79BE1DE379C7}" type="pres">
      <dgm:prSet presAssocID="{D8D74D7E-9D09-4E62-8E32-D6A2267B8728}" presName="root2" presStyleCnt="0"/>
      <dgm:spPr/>
    </dgm:pt>
    <dgm:pt modelId="{BCF777C9-22AA-40FB-91A5-878D335468F3}" type="pres">
      <dgm:prSet presAssocID="{D8D74D7E-9D09-4E62-8E32-D6A2267B8728}" presName="LevelTwoTextNode" presStyleLbl="node2" presStyleIdx="3" presStyleCnt="4">
        <dgm:presLayoutVars>
          <dgm:chPref val="3"/>
        </dgm:presLayoutVars>
      </dgm:prSet>
      <dgm:spPr/>
    </dgm:pt>
    <dgm:pt modelId="{667F65A5-1710-4199-A795-54B7870C7192}" type="pres">
      <dgm:prSet presAssocID="{D8D74D7E-9D09-4E62-8E32-D6A2267B8728}" presName="level3hierChild" presStyleCnt="0"/>
      <dgm:spPr/>
    </dgm:pt>
  </dgm:ptLst>
  <dgm:cxnLst>
    <dgm:cxn modelId="{0D75230B-8DB5-43B4-A154-8D570E914D8B}" srcId="{A0135FF9-D4FE-487F-8FE6-032A08DF9270}" destId="{29B92A64-AFD0-46AB-9396-4D7CB520C5DF}" srcOrd="2" destOrd="0" parTransId="{365B9DE1-00B8-4835-847C-799096B080E6}" sibTransId="{D266B4B1-E2E5-4E81-B7DB-11230FF9F7E2}"/>
    <dgm:cxn modelId="{610AB110-E316-474C-BDEB-0EA628D01BA8}" type="presOf" srcId="{365B9DE1-00B8-4835-847C-799096B080E6}" destId="{1A7A5DEF-FBBC-485B-8D2E-36DFCFA59515}" srcOrd="0" destOrd="0" presId="urn:microsoft.com/office/officeart/2005/8/layout/hierarchy2"/>
    <dgm:cxn modelId="{F8CD5D1D-4C9D-41E4-A70D-C51FD8FF3907}" type="presOf" srcId="{0EFAC8A6-EE04-4F2E-8A8B-CE6AC50C0C57}" destId="{680BB50D-A175-42D2-9A2D-D43FCF46508B}" srcOrd="0" destOrd="0" presId="urn:microsoft.com/office/officeart/2005/8/layout/hierarchy2"/>
    <dgm:cxn modelId="{767D9732-4F08-4B38-8708-3E8B5C5E5549}" type="presOf" srcId="{C27C1FBB-E66B-418D-AB03-25DC072B6E1C}" destId="{7C1B1BBE-EA97-4F68-A8AB-A9A7938B6996}" srcOrd="0" destOrd="0" presId="urn:microsoft.com/office/officeart/2005/8/layout/hierarchy2"/>
    <dgm:cxn modelId="{FB37F838-4942-4511-AF5B-67488872480F}" srcId="{A0135FF9-D4FE-487F-8FE6-032A08DF9270}" destId="{1B7BC26C-6551-426B-BF8B-DDA0BD0EE6E8}" srcOrd="0" destOrd="0" parTransId="{0EFAC8A6-EE04-4F2E-8A8B-CE6AC50C0C57}" sibTransId="{D8A7C215-4F1F-4650-8D0B-875335EBFE30}"/>
    <dgm:cxn modelId="{590A5D5F-6808-48A1-AAB2-7556E7820691}" type="presOf" srcId="{1880EC05-15AA-4A79-8E88-39CC9B629169}" destId="{9727844F-6F7E-4F88-B35F-63A91D82D3FD}" srcOrd="0" destOrd="0" presId="urn:microsoft.com/office/officeart/2005/8/layout/hierarchy2"/>
    <dgm:cxn modelId="{73DC695F-F290-44E4-BB02-92A216A13AF1}" type="presOf" srcId="{1B7BC26C-6551-426B-BF8B-DDA0BD0EE6E8}" destId="{31FB8524-0E73-4029-A5C8-56F75DAA326F}" srcOrd="0" destOrd="0" presId="urn:microsoft.com/office/officeart/2005/8/layout/hierarchy2"/>
    <dgm:cxn modelId="{7CDC3E51-618D-4711-9758-6575190D3459}" type="presOf" srcId="{0EFAC8A6-EE04-4F2E-8A8B-CE6AC50C0C57}" destId="{9DBCAB02-89AA-463F-B1D0-0CBAC2117E1C}" srcOrd="1" destOrd="0" presId="urn:microsoft.com/office/officeart/2005/8/layout/hierarchy2"/>
    <dgm:cxn modelId="{833EBA76-8144-4D89-99FB-22BF6D609484}" type="presOf" srcId="{1C6C3B88-B01B-44DD-8D77-4A7F96C6043E}" destId="{7B994E58-1CF0-4D52-9048-15B0B31887F5}" srcOrd="0" destOrd="0" presId="urn:microsoft.com/office/officeart/2005/8/layout/hierarchy2"/>
    <dgm:cxn modelId="{EE21C978-0F9D-4FE9-954A-BAE1263AE2AE}" type="presOf" srcId="{C27C1FBB-E66B-418D-AB03-25DC072B6E1C}" destId="{05DA4609-938D-41B7-B401-AF9237A5E179}" srcOrd="1" destOrd="0" presId="urn:microsoft.com/office/officeart/2005/8/layout/hierarchy2"/>
    <dgm:cxn modelId="{AEF92788-1FD8-458C-8343-2A8F3FC1E1E1}" srcId="{1C6C3B88-B01B-44DD-8D77-4A7F96C6043E}" destId="{A0135FF9-D4FE-487F-8FE6-032A08DF9270}" srcOrd="0" destOrd="0" parTransId="{830DB866-8DFE-4F08-A6D3-9A3DAD409E05}" sibTransId="{0232C8D5-DB60-47A0-9609-119D758020E8}"/>
    <dgm:cxn modelId="{9F2013BC-4492-4CB6-AFDB-20A8DE575C56}" type="presOf" srcId="{D8D74D7E-9D09-4E62-8E32-D6A2267B8728}" destId="{BCF777C9-22AA-40FB-91A5-878D335468F3}" srcOrd="0" destOrd="0" presId="urn:microsoft.com/office/officeart/2005/8/layout/hierarchy2"/>
    <dgm:cxn modelId="{AB68C6D7-763E-4514-834F-017F42E7A7EE}" srcId="{A0135FF9-D4FE-487F-8FE6-032A08DF9270}" destId="{D8D74D7E-9D09-4E62-8E32-D6A2267B8728}" srcOrd="3" destOrd="0" parTransId="{1880EC05-15AA-4A79-8E88-39CC9B629169}" sibTransId="{D7F8439D-F854-454B-A8DF-16FC4D92AD58}"/>
    <dgm:cxn modelId="{22EFD0DE-C46A-4DBD-9B2D-CF0D7E9ED9B7}" srcId="{A0135FF9-D4FE-487F-8FE6-032A08DF9270}" destId="{BDACDF61-FAD5-49D7-8184-74DCC62A7CCB}" srcOrd="1" destOrd="0" parTransId="{C27C1FBB-E66B-418D-AB03-25DC072B6E1C}" sibTransId="{2D6A39D8-C0C9-47DF-AA7E-0FA6513E740E}"/>
    <dgm:cxn modelId="{1D1BD8EA-C75E-499F-ACAF-D2F77D018AD0}" type="presOf" srcId="{1880EC05-15AA-4A79-8E88-39CC9B629169}" destId="{C5278583-332F-4780-8EEF-79A1B69CAD23}" srcOrd="1" destOrd="0" presId="urn:microsoft.com/office/officeart/2005/8/layout/hierarchy2"/>
    <dgm:cxn modelId="{D9DA30EC-C18B-4617-865D-CBBC2F7B66FC}" type="presOf" srcId="{365B9DE1-00B8-4835-847C-799096B080E6}" destId="{5830A0E0-FAFC-4798-BF8F-4ECF22329632}" srcOrd="1" destOrd="0" presId="urn:microsoft.com/office/officeart/2005/8/layout/hierarchy2"/>
    <dgm:cxn modelId="{63F5D5EC-9F30-44B1-8342-B024F5BA360A}" type="presOf" srcId="{A0135FF9-D4FE-487F-8FE6-032A08DF9270}" destId="{B171646B-2293-4FBD-BD8F-60F72EAB2E52}" srcOrd="0" destOrd="0" presId="urn:microsoft.com/office/officeart/2005/8/layout/hierarchy2"/>
    <dgm:cxn modelId="{CF7806FB-BCB1-4844-9E92-988F7220CCF2}" type="presOf" srcId="{BDACDF61-FAD5-49D7-8184-74DCC62A7CCB}" destId="{1D117BB4-A5F6-4C3D-9A7B-8BC7BD17510D}" srcOrd="0" destOrd="0" presId="urn:microsoft.com/office/officeart/2005/8/layout/hierarchy2"/>
    <dgm:cxn modelId="{E862EDFD-6C7B-48E1-9D7D-EADD0BBA8719}" type="presOf" srcId="{29B92A64-AFD0-46AB-9396-4D7CB520C5DF}" destId="{DCBD9FEE-E102-41E7-8E10-441842D4E470}" srcOrd="0" destOrd="0" presId="urn:microsoft.com/office/officeart/2005/8/layout/hierarchy2"/>
    <dgm:cxn modelId="{570CA101-71D0-4399-BA67-7BB6DE4AEDE6}" type="presParOf" srcId="{7B994E58-1CF0-4D52-9048-15B0B31887F5}" destId="{74B44C27-7580-4AB1-9345-1BEDB40B29AD}" srcOrd="0" destOrd="0" presId="urn:microsoft.com/office/officeart/2005/8/layout/hierarchy2"/>
    <dgm:cxn modelId="{3C58CDD3-2A96-4885-B37C-1516D16F2BCD}" type="presParOf" srcId="{74B44C27-7580-4AB1-9345-1BEDB40B29AD}" destId="{B171646B-2293-4FBD-BD8F-60F72EAB2E52}" srcOrd="0" destOrd="0" presId="urn:microsoft.com/office/officeart/2005/8/layout/hierarchy2"/>
    <dgm:cxn modelId="{4FC91308-E9C9-4730-B125-CAF3B1F3CA35}" type="presParOf" srcId="{74B44C27-7580-4AB1-9345-1BEDB40B29AD}" destId="{AE0FDA82-F378-4F78-B10C-4B6C3AE23710}" srcOrd="1" destOrd="0" presId="urn:microsoft.com/office/officeart/2005/8/layout/hierarchy2"/>
    <dgm:cxn modelId="{55281B10-2B27-437E-B4AA-2880BF5B2171}" type="presParOf" srcId="{AE0FDA82-F378-4F78-B10C-4B6C3AE23710}" destId="{680BB50D-A175-42D2-9A2D-D43FCF46508B}" srcOrd="0" destOrd="0" presId="urn:microsoft.com/office/officeart/2005/8/layout/hierarchy2"/>
    <dgm:cxn modelId="{9E139006-25B0-456F-82E1-10DE1AC44ECB}" type="presParOf" srcId="{680BB50D-A175-42D2-9A2D-D43FCF46508B}" destId="{9DBCAB02-89AA-463F-B1D0-0CBAC2117E1C}" srcOrd="0" destOrd="0" presId="urn:microsoft.com/office/officeart/2005/8/layout/hierarchy2"/>
    <dgm:cxn modelId="{55AD0215-2798-439D-820D-DFD0A5AD298F}" type="presParOf" srcId="{AE0FDA82-F378-4F78-B10C-4B6C3AE23710}" destId="{1B81C4BA-FC0F-427A-B272-8432EAF78AFF}" srcOrd="1" destOrd="0" presId="urn:microsoft.com/office/officeart/2005/8/layout/hierarchy2"/>
    <dgm:cxn modelId="{D39A9FE5-8C29-4403-A1EE-7693FE94C9F1}" type="presParOf" srcId="{1B81C4BA-FC0F-427A-B272-8432EAF78AFF}" destId="{31FB8524-0E73-4029-A5C8-56F75DAA326F}" srcOrd="0" destOrd="0" presId="urn:microsoft.com/office/officeart/2005/8/layout/hierarchy2"/>
    <dgm:cxn modelId="{79FB0452-5B7E-47B7-B2E6-9942ADF42C20}" type="presParOf" srcId="{1B81C4BA-FC0F-427A-B272-8432EAF78AFF}" destId="{DD2AC131-1513-404D-9632-6EFC04867261}" srcOrd="1" destOrd="0" presId="urn:microsoft.com/office/officeart/2005/8/layout/hierarchy2"/>
    <dgm:cxn modelId="{6545DE4F-290F-4C9E-967E-334940711970}" type="presParOf" srcId="{AE0FDA82-F378-4F78-B10C-4B6C3AE23710}" destId="{7C1B1BBE-EA97-4F68-A8AB-A9A7938B6996}" srcOrd="2" destOrd="0" presId="urn:microsoft.com/office/officeart/2005/8/layout/hierarchy2"/>
    <dgm:cxn modelId="{5AD75CA1-2DCC-474C-AA4D-E7907AD954F0}" type="presParOf" srcId="{7C1B1BBE-EA97-4F68-A8AB-A9A7938B6996}" destId="{05DA4609-938D-41B7-B401-AF9237A5E179}" srcOrd="0" destOrd="0" presId="urn:microsoft.com/office/officeart/2005/8/layout/hierarchy2"/>
    <dgm:cxn modelId="{7E4BA82D-679C-49C3-B1C0-9DF2074E93EC}" type="presParOf" srcId="{AE0FDA82-F378-4F78-B10C-4B6C3AE23710}" destId="{5BB5F87F-EAAA-4DB8-ABBE-17B019404032}" srcOrd="3" destOrd="0" presId="urn:microsoft.com/office/officeart/2005/8/layout/hierarchy2"/>
    <dgm:cxn modelId="{A7865615-794E-471D-A94C-BBD56217672C}" type="presParOf" srcId="{5BB5F87F-EAAA-4DB8-ABBE-17B019404032}" destId="{1D117BB4-A5F6-4C3D-9A7B-8BC7BD17510D}" srcOrd="0" destOrd="0" presId="urn:microsoft.com/office/officeart/2005/8/layout/hierarchy2"/>
    <dgm:cxn modelId="{07D5F8CA-D69C-4159-A53C-479028447758}" type="presParOf" srcId="{5BB5F87F-EAAA-4DB8-ABBE-17B019404032}" destId="{D95661F4-9BF7-4434-9096-17CCF7B2BFB7}" srcOrd="1" destOrd="0" presId="urn:microsoft.com/office/officeart/2005/8/layout/hierarchy2"/>
    <dgm:cxn modelId="{405BF434-34A1-434D-9A88-5F215E9C1CDD}" type="presParOf" srcId="{AE0FDA82-F378-4F78-B10C-4B6C3AE23710}" destId="{1A7A5DEF-FBBC-485B-8D2E-36DFCFA59515}" srcOrd="4" destOrd="0" presId="urn:microsoft.com/office/officeart/2005/8/layout/hierarchy2"/>
    <dgm:cxn modelId="{ABBA779E-F1BB-49AF-9111-A0BE1066C2F4}" type="presParOf" srcId="{1A7A5DEF-FBBC-485B-8D2E-36DFCFA59515}" destId="{5830A0E0-FAFC-4798-BF8F-4ECF22329632}" srcOrd="0" destOrd="0" presId="urn:microsoft.com/office/officeart/2005/8/layout/hierarchy2"/>
    <dgm:cxn modelId="{41692F78-BACA-473F-B38B-7EC22AC36663}" type="presParOf" srcId="{AE0FDA82-F378-4F78-B10C-4B6C3AE23710}" destId="{A5F14C14-905E-4EC4-B491-0B7160AEBF28}" srcOrd="5" destOrd="0" presId="urn:microsoft.com/office/officeart/2005/8/layout/hierarchy2"/>
    <dgm:cxn modelId="{240B9FE3-FE80-409E-8448-6DA018092EBF}" type="presParOf" srcId="{A5F14C14-905E-4EC4-B491-0B7160AEBF28}" destId="{DCBD9FEE-E102-41E7-8E10-441842D4E470}" srcOrd="0" destOrd="0" presId="urn:microsoft.com/office/officeart/2005/8/layout/hierarchy2"/>
    <dgm:cxn modelId="{495D4DB4-5FDE-43F0-98B8-A3871F660088}" type="presParOf" srcId="{A5F14C14-905E-4EC4-B491-0B7160AEBF28}" destId="{72A413C7-01AE-4166-9B11-CB6F28E9948F}" srcOrd="1" destOrd="0" presId="urn:microsoft.com/office/officeart/2005/8/layout/hierarchy2"/>
    <dgm:cxn modelId="{84006044-3D92-4CA8-A1D0-5B8895A15689}" type="presParOf" srcId="{AE0FDA82-F378-4F78-B10C-4B6C3AE23710}" destId="{9727844F-6F7E-4F88-B35F-63A91D82D3FD}" srcOrd="6" destOrd="0" presId="urn:microsoft.com/office/officeart/2005/8/layout/hierarchy2"/>
    <dgm:cxn modelId="{3DDA4E13-49FB-4E87-A99C-936F08AD90CA}" type="presParOf" srcId="{9727844F-6F7E-4F88-B35F-63A91D82D3FD}" destId="{C5278583-332F-4780-8EEF-79A1B69CAD23}" srcOrd="0" destOrd="0" presId="urn:microsoft.com/office/officeart/2005/8/layout/hierarchy2"/>
    <dgm:cxn modelId="{81D8BFA0-40F2-4119-8805-B78F82103878}" type="presParOf" srcId="{AE0FDA82-F378-4F78-B10C-4B6C3AE23710}" destId="{E56621F0-F3D2-4219-8657-79BE1DE379C7}" srcOrd="7" destOrd="0" presId="urn:microsoft.com/office/officeart/2005/8/layout/hierarchy2"/>
    <dgm:cxn modelId="{061EC8FD-CD8E-4A39-AD06-354D4898E7F6}" type="presParOf" srcId="{E56621F0-F3D2-4219-8657-79BE1DE379C7}" destId="{BCF777C9-22AA-40FB-91A5-878D335468F3}" srcOrd="0" destOrd="0" presId="urn:microsoft.com/office/officeart/2005/8/layout/hierarchy2"/>
    <dgm:cxn modelId="{E5840194-0380-4A48-951D-7F50BB44CD73}" type="presParOf" srcId="{E56621F0-F3D2-4219-8657-79BE1DE379C7}" destId="{667F65A5-1710-4199-A795-54B7870C71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8CB3C-4393-4AFD-964B-9E9B9E411EB5}">
      <dsp:nvSpPr>
        <dsp:cNvPr id="0" name=""/>
        <dsp:cNvSpPr/>
      </dsp:nvSpPr>
      <dsp:spPr>
        <a:xfrm>
          <a:off x="1399711" y="15773"/>
          <a:ext cx="2321718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Bankovky</a:t>
          </a:r>
        </a:p>
      </dsp:txBody>
      <dsp:txXfrm>
        <a:off x="1433711" y="49773"/>
        <a:ext cx="2253718" cy="1092859"/>
      </dsp:txXfrm>
    </dsp:sp>
    <dsp:sp modelId="{B73FE4B7-442B-4692-B9DD-B8553EB78092}">
      <dsp:nvSpPr>
        <dsp:cNvPr id="0" name=""/>
        <dsp:cNvSpPr/>
      </dsp:nvSpPr>
      <dsp:spPr>
        <a:xfrm>
          <a:off x="1631883" y="1176632"/>
          <a:ext cx="284526" cy="855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367"/>
              </a:lnTo>
              <a:lnTo>
                <a:pt x="284526" y="85536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D7414-E8AF-4143-B1AA-05353DB12CA0}">
      <dsp:nvSpPr>
        <dsp:cNvPr id="0" name=""/>
        <dsp:cNvSpPr/>
      </dsp:nvSpPr>
      <dsp:spPr>
        <a:xfrm>
          <a:off x="1916410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tuzemské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pamětní</a:t>
          </a:r>
        </a:p>
      </dsp:txBody>
      <dsp:txXfrm>
        <a:off x="1950410" y="1485570"/>
        <a:ext cx="1789374" cy="1092859"/>
      </dsp:txXfrm>
    </dsp:sp>
    <dsp:sp modelId="{B4C8003C-FF8D-46D3-BA46-2454AEE7F403}">
      <dsp:nvSpPr>
        <dsp:cNvPr id="0" name=""/>
        <dsp:cNvSpPr/>
      </dsp:nvSpPr>
      <dsp:spPr>
        <a:xfrm>
          <a:off x="1631883" y="1176632"/>
          <a:ext cx="284526" cy="2306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441"/>
              </a:lnTo>
              <a:lnTo>
                <a:pt x="284526" y="230644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6E4DE-BBC5-4420-9838-9EC8DAF1B7B9}">
      <dsp:nvSpPr>
        <dsp:cNvPr id="0" name=""/>
        <dsp:cNvSpPr/>
      </dsp:nvSpPr>
      <dsp:spPr>
        <a:xfrm>
          <a:off x="1916410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cizozemské</a:t>
          </a:r>
        </a:p>
      </dsp:txBody>
      <dsp:txXfrm>
        <a:off x="1950410" y="2936644"/>
        <a:ext cx="1789374" cy="1092859"/>
      </dsp:txXfrm>
    </dsp:sp>
    <dsp:sp modelId="{CA7CAC58-62FD-4EDA-9240-BDE3091B78C3}">
      <dsp:nvSpPr>
        <dsp:cNvPr id="0" name=""/>
        <dsp:cNvSpPr/>
      </dsp:nvSpPr>
      <dsp:spPr>
        <a:xfrm>
          <a:off x="4354214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 dirty="0"/>
            <a:t>Mince</a:t>
          </a:r>
        </a:p>
      </dsp:txBody>
      <dsp:txXfrm>
        <a:off x="4388214" y="34496"/>
        <a:ext cx="2253718" cy="1092859"/>
      </dsp:txXfrm>
    </dsp:sp>
    <dsp:sp modelId="{A8E4C47B-CF55-44DE-B46F-0903167C5766}">
      <dsp:nvSpPr>
        <dsp:cNvPr id="0" name=""/>
        <dsp:cNvSpPr/>
      </dsp:nvSpPr>
      <dsp:spPr>
        <a:xfrm>
          <a:off x="4586386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F4A46-5786-4F89-95C8-1215726A1460}">
      <dsp:nvSpPr>
        <dsp:cNvPr id="0" name=""/>
        <dsp:cNvSpPr/>
      </dsp:nvSpPr>
      <dsp:spPr>
        <a:xfrm>
          <a:off x="4818558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tuzemské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/>
            <a:t>pamětní</a:t>
          </a:r>
        </a:p>
      </dsp:txBody>
      <dsp:txXfrm>
        <a:off x="4852558" y="1485570"/>
        <a:ext cx="1789374" cy="1092859"/>
      </dsp:txXfrm>
    </dsp:sp>
    <dsp:sp modelId="{16ACE2D1-C45A-4906-ABA3-D19555FFEDA4}">
      <dsp:nvSpPr>
        <dsp:cNvPr id="0" name=""/>
        <dsp:cNvSpPr/>
      </dsp:nvSpPr>
      <dsp:spPr>
        <a:xfrm>
          <a:off x="4586386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577C0-A248-4C62-B7A4-E186D770A7BE}">
      <dsp:nvSpPr>
        <dsp:cNvPr id="0" name=""/>
        <dsp:cNvSpPr/>
      </dsp:nvSpPr>
      <dsp:spPr>
        <a:xfrm>
          <a:off x="4818558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cizozemské</a:t>
          </a:r>
        </a:p>
      </dsp:txBody>
      <dsp:txXfrm>
        <a:off x="4852558" y="2936644"/>
        <a:ext cx="1789374" cy="109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3C14D-6934-4D0E-8F40-1D039640317F}">
      <dsp:nvSpPr>
        <dsp:cNvPr id="0" name=""/>
        <dsp:cNvSpPr/>
      </dsp:nvSpPr>
      <dsp:spPr>
        <a:xfrm>
          <a:off x="647252" y="1821201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Tuzemská bankovka</a:t>
          </a:r>
        </a:p>
      </dsp:txBody>
      <dsp:txXfrm>
        <a:off x="670427" y="1844376"/>
        <a:ext cx="1536173" cy="744911"/>
      </dsp:txXfrm>
    </dsp:sp>
    <dsp:sp modelId="{D98667E6-92E1-424D-B3A5-F7DABCB387B0}">
      <dsp:nvSpPr>
        <dsp:cNvPr id="0" name=""/>
        <dsp:cNvSpPr/>
      </dsp:nvSpPr>
      <dsp:spPr>
        <a:xfrm rot="17350740">
          <a:off x="1582856" y="1290818"/>
          <a:ext cx="19268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6848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498109" y="1258709"/>
        <a:ext cx="96342" cy="96342"/>
      </dsp:txXfrm>
    </dsp:sp>
    <dsp:sp modelId="{CFF0E5F9-E245-4C43-BBA5-8950E8A8BDAA}">
      <dsp:nvSpPr>
        <dsp:cNvPr id="0" name=""/>
        <dsp:cNvSpPr/>
      </dsp:nvSpPr>
      <dsp:spPr>
        <a:xfrm>
          <a:off x="2862785" y="1298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celá</a:t>
          </a:r>
        </a:p>
      </dsp:txBody>
      <dsp:txXfrm>
        <a:off x="2885960" y="24473"/>
        <a:ext cx="1536173" cy="744911"/>
      </dsp:txXfrm>
    </dsp:sp>
    <dsp:sp modelId="{19EBB2BB-D6C9-4A80-B46F-C95278907C88}">
      <dsp:nvSpPr>
        <dsp:cNvPr id="0" name=""/>
        <dsp:cNvSpPr/>
      </dsp:nvSpPr>
      <dsp:spPr>
        <a:xfrm rot="18289469">
          <a:off x="1992044" y="1745794"/>
          <a:ext cx="11084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08472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18568" y="1734144"/>
        <a:ext cx="55423" cy="55423"/>
      </dsp:txXfrm>
    </dsp:sp>
    <dsp:sp modelId="{9629CC92-63E4-4935-8EC2-CFD3F187CDF9}">
      <dsp:nvSpPr>
        <dsp:cNvPr id="0" name=""/>
        <dsp:cNvSpPr/>
      </dsp:nvSpPr>
      <dsp:spPr>
        <a:xfrm>
          <a:off x="2862785" y="911250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celistvá</a:t>
          </a:r>
        </a:p>
      </dsp:txBody>
      <dsp:txXfrm>
        <a:off x="2885960" y="934425"/>
        <a:ext cx="1536173" cy="744911"/>
      </dsp:txXfrm>
    </dsp:sp>
    <dsp:sp modelId="{2117FF6E-9FBC-4289-B0FA-064AB1248329}">
      <dsp:nvSpPr>
        <dsp:cNvPr id="0" name=""/>
        <dsp:cNvSpPr/>
      </dsp:nvSpPr>
      <dsp:spPr>
        <a:xfrm>
          <a:off x="2229775" y="2200769"/>
          <a:ext cx="63300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33009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30455" y="2201006"/>
        <a:ext cx="31650" cy="31650"/>
      </dsp:txXfrm>
    </dsp:sp>
    <dsp:sp modelId="{4B7B6FFC-9CF2-411D-9D20-9C9BB369E69F}">
      <dsp:nvSpPr>
        <dsp:cNvPr id="0" name=""/>
        <dsp:cNvSpPr/>
      </dsp:nvSpPr>
      <dsp:spPr>
        <a:xfrm>
          <a:off x="2862785" y="1821201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opotřebovaná oběhem</a:t>
          </a:r>
        </a:p>
      </dsp:txBody>
      <dsp:txXfrm>
        <a:off x="2885960" y="1844376"/>
        <a:ext cx="1536173" cy="744911"/>
      </dsp:txXfrm>
    </dsp:sp>
    <dsp:sp modelId="{BEB79A6C-8F2E-4F4A-B2A3-5AEB7C6E528E}">
      <dsp:nvSpPr>
        <dsp:cNvPr id="0" name=""/>
        <dsp:cNvSpPr/>
      </dsp:nvSpPr>
      <dsp:spPr>
        <a:xfrm rot="3310531">
          <a:off x="1992044" y="2655745"/>
          <a:ext cx="110847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08472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18568" y="2644095"/>
        <a:ext cx="55423" cy="55423"/>
      </dsp:txXfrm>
    </dsp:sp>
    <dsp:sp modelId="{4599077C-C09E-4DA1-85CE-DB9F6B415D74}">
      <dsp:nvSpPr>
        <dsp:cNvPr id="0" name=""/>
        <dsp:cNvSpPr/>
      </dsp:nvSpPr>
      <dsp:spPr>
        <a:xfrm>
          <a:off x="2862785" y="2731152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nestandardně poškozená</a:t>
          </a:r>
        </a:p>
      </dsp:txBody>
      <dsp:txXfrm>
        <a:off x="2885960" y="2754327"/>
        <a:ext cx="1536173" cy="744911"/>
      </dsp:txXfrm>
    </dsp:sp>
    <dsp:sp modelId="{4109632B-67F8-4B8F-A5EB-A31492FEB793}">
      <dsp:nvSpPr>
        <dsp:cNvPr id="0" name=""/>
        <dsp:cNvSpPr/>
      </dsp:nvSpPr>
      <dsp:spPr>
        <a:xfrm rot="4249260">
          <a:off x="1582856" y="3110721"/>
          <a:ext cx="19268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26848" y="1606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498109" y="3078611"/>
        <a:ext cx="96342" cy="96342"/>
      </dsp:txXfrm>
    </dsp:sp>
    <dsp:sp modelId="{9436C7F1-AD0D-4D8F-912F-5CE6419DEC20}">
      <dsp:nvSpPr>
        <dsp:cNvPr id="0" name=""/>
        <dsp:cNvSpPr/>
      </dsp:nvSpPr>
      <dsp:spPr>
        <a:xfrm>
          <a:off x="2862785" y="3641103"/>
          <a:ext cx="1582523" cy="791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běžně poškozená</a:t>
          </a:r>
        </a:p>
      </dsp:txBody>
      <dsp:txXfrm>
        <a:off x="2885960" y="3664278"/>
        <a:ext cx="1536173" cy="744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1646B-2293-4FBD-BD8F-60F72EAB2E52}">
      <dsp:nvSpPr>
        <dsp:cNvPr id="0" name=""/>
        <dsp:cNvSpPr/>
      </dsp:nvSpPr>
      <dsp:spPr>
        <a:xfrm>
          <a:off x="114227" y="1793602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Tuzemská mince</a:t>
          </a:r>
        </a:p>
      </dsp:txBody>
      <dsp:txXfrm>
        <a:off x="144662" y="1824037"/>
        <a:ext cx="2017359" cy="978244"/>
      </dsp:txXfrm>
    </dsp:sp>
    <dsp:sp modelId="{680BB50D-A175-42D2-9A2D-D43FCF46508B}">
      <dsp:nvSpPr>
        <dsp:cNvPr id="0" name=""/>
        <dsp:cNvSpPr/>
      </dsp:nvSpPr>
      <dsp:spPr>
        <a:xfrm rot="17692822">
          <a:off x="1620175" y="1396708"/>
          <a:ext cx="1975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75855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558706" y="1367527"/>
        <a:ext cx="98792" cy="98792"/>
      </dsp:txXfrm>
    </dsp:sp>
    <dsp:sp modelId="{31FB8524-0E73-4029-A5C8-56F75DAA326F}">
      <dsp:nvSpPr>
        <dsp:cNvPr id="0" name=""/>
        <dsp:cNvSpPr/>
      </dsp:nvSpPr>
      <dsp:spPr>
        <a:xfrm>
          <a:off x="3023748" y="1129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celá</a:t>
          </a:r>
        </a:p>
      </dsp:txBody>
      <dsp:txXfrm>
        <a:off x="3054183" y="31564"/>
        <a:ext cx="2017359" cy="978244"/>
      </dsp:txXfrm>
    </dsp:sp>
    <dsp:sp modelId="{7C1B1BBE-EA97-4F68-A8AB-A9A7938B6996}">
      <dsp:nvSpPr>
        <dsp:cNvPr id="0" name=""/>
        <dsp:cNvSpPr/>
      </dsp:nvSpPr>
      <dsp:spPr>
        <a:xfrm rot="19457599">
          <a:off x="2096233" y="1994199"/>
          <a:ext cx="10237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739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82509" y="1988821"/>
        <a:ext cx="51186" cy="51186"/>
      </dsp:txXfrm>
    </dsp:sp>
    <dsp:sp modelId="{1D117BB4-A5F6-4C3D-9A7B-8BC7BD17510D}">
      <dsp:nvSpPr>
        <dsp:cNvPr id="0" name=""/>
        <dsp:cNvSpPr/>
      </dsp:nvSpPr>
      <dsp:spPr>
        <a:xfrm>
          <a:off x="3023748" y="1196111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opotřebovaná oběhem</a:t>
          </a:r>
        </a:p>
      </dsp:txBody>
      <dsp:txXfrm>
        <a:off x="3054183" y="1226546"/>
        <a:ext cx="2017359" cy="978244"/>
      </dsp:txXfrm>
    </dsp:sp>
    <dsp:sp modelId="{1A7A5DEF-FBBC-485B-8D2E-36DFCFA59515}">
      <dsp:nvSpPr>
        <dsp:cNvPr id="0" name=""/>
        <dsp:cNvSpPr/>
      </dsp:nvSpPr>
      <dsp:spPr>
        <a:xfrm rot="2142401">
          <a:off x="2096233" y="2591690"/>
          <a:ext cx="102373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23739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582509" y="2586312"/>
        <a:ext cx="51186" cy="51186"/>
      </dsp:txXfrm>
    </dsp:sp>
    <dsp:sp modelId="{DCBD9FEE-E102-41E7-8E10-441842D4E470}">
      <dsp:nvSpPr>
        <dsp:cNvPr id="0" name=""/>
        <dsp:cNvSpPr/>
      </dsp:nvSpPr>
      <dsp:spPr>
        <a:xfrm>
          <a:off x="3023748" y="2391093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nestandardně poškozená</a:t>
          </a:r>
        </a:p>
      </dsp:txBody>
      <dsp:txXfrm>
        <a:off x="3054183" y="2421528"/>
        <a:ext cx="2017359" cy="978244"/>
      </dsp:txXfrm>
    </dsp:sp>
    <dsp:sp modelId="{9727844F-6F7E-4F88-B35F-63A91D82D3FD}">
      <dsp:nvSpPr>
        <dsp:cNvPr id="0" name=""/>
        <dsp:cNvSpPr/>
      </dsp:nvSpPr>
      <dsp:spPr>
        <a:xfrm rot="3907178">
          <a:off x="1620175" y="3189181"/>
          <a:ext cx="197585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75855" y="2021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>
        <a:off x="2558706" y="3160000"/>
        <a:ext cx="98792" cy="98792"/>
      </dsp:txXfrm>
    </dsp:sp>
    <dsp:sp modelId="{BCF777C9-22AA-40FB-91A5-878D335468F3}">
      <dsp:nvSpPr>
        <dsp:cNvPr id="0" name=""/>
        <dsp:cNvSpPr/>
      </dsp:nvSpPr>
      <dsp:spPr>
        <a:xfrm>
          <a:off x="3023748" y="3586075"/>
          <a:ext cx="2078229" cy="1039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běžně poškozená</a:t>
          </a:r>
        </a:p>
      </dsp:txBody>
      <dsp:txXfrm>
        <a:off x="3054183" y="3616510"/>
        <a:ext cx="2017359" cy="97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9C9F-3063-48BE-BFAC-193F01EA5427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D3CA3-1230-4240-9E86-9E4408014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6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D3CA3-1230-4240-9E86-9E440801462F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45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B1AA515-C4F5-4F05-9AA0-02923517F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dirty="0"/>
              <a:t>Měnové a devizové právo I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89D5057-A154-4798-978D-6C9909FC8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Radim Boháč</a:t>
            </a:r>
          </a:p>
          <a:p>
            <a:r>
              <a:rPr lang="cs-CZ" dirty="0"/>
              <a:t>22. </a:t>
            </a:r>
            <a:r>
              <a:rPr lang="cs-CZ"/>
              <a:t>října 2025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Kurz 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směnný poměr </a:t>
            </a:r>
            <a:r>
              <a:rPr lang="cs-CZ"/>
              <a:t>mezi domácí měnou </a:t>
            </a:r>
            <a:r>
              <a:rPr lang="cs-CZ" dirty="0"/>
              <a:t>a cizími měnami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kurz měny</a:t>
            </a:r>
          </a:p>
          <a:p>
            <a:pPr lvl="1">
              <a:defRPr/>
            </a:pPr>
            <a:r>
              <a:rPr lang="cs-CZ" dirty="0"/>
              <a:t>přímo  		1 Kč = 0,038 EUR</a:t>
            </a:r>
          </a:p>
          <a:p>
            <a:pPr lvl="1">
              <a:defRPr/>
            </a:pPr>
            <a:r>
              <a:rPr lang="cs-CZ" dirty="0"/>
              <a:t>nepřímo  		1 EUR = 26 Kč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depreciace (x devalvace)	</a:t>
            </a:r>
          </a:p>
          <a:p>
            <a:pPr lvl="1">
              <a:defRPr/>
            </a:pPr>
            <a:r>
              <a:rPr lang="cs-CZ" dirty="0"/>
              <a:t>1 EUR = 40 Kč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err="1"/>
              <a:t>apreciace</a:t>
            </a:r>
            <a:r>
              <a:rPr lang="cs-CZ" dirty="0"/>
              <a:t> (x revalvace)</a:t>
            </a:r>
          </a:p>
          <a:p>
            <a:pPr lvl="1">
              <a:defRPr/>
            </a:pPr>
            <a:r>
              <a:rPr lang="cs-CZ" dirty="0"/>
              <a:t>1 EUR = 15 Kč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4. Bankovky a mince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Vydávání bankovek a mincí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Oběžné bankovky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Oběžné mince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Pamětní mince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Pamětní bankovky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Ukončení platnosti bankovek a mincí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Ochranné prvky</a:t>
            </a:r>
          </a:p>
          <a:p>
            <a:pPr marL="514350" indent="-514350">
              <a:buFont typeface="+mj-lt"/>
              <a:buAutoNum type="alphaU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Vydávání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emisní monopol ČNB</a:t>
            </a:r>
          </a:p>
          <a:p>
            <a:pPr lvl="1"/>
            <a:r>
              <a:rPr lang="cs-CZ" dirty="0"/>
              <a:t>bankovky</a:t>
            </a:r>
          </a:p>
          <a:p>
            <a:pPr lvl="1"/>
            <a:r>
              <a:rPr lang="cs-CZ" dirty="0"/>
              <a:t>mince</a:t>
            </a:r>
          </a:p>
          <a:p>
            <a:pPr lvl="1"/>
            <a:r>
              <a:rPr lang="cs-CZ" dirty="0"/>
              <a:t>pamětní mince</a:t>
            </a:r>
          </a:p>
          <a:p>
            <a:pPr lvl="1"/>
            <a:r>
              <a:rPr lang="cs-CZ" dirty="0"/>
              <a:t>pamětní bankovky</a:t>
            </a:r>
          </a:p>
          <a:p>
            <a:endParaRPr lang="cs-CZ" dirty="0"/>
          </a:p>
          <a:p>
            <a:r>
              <a:rPr lang="cs-CZ" dirty="0"/>
              <a:t>vyhlášky podle ZČNB</a:t>
            </a:r>
          </a:p>
          <a:p>
            <a:pPr lvl="1"/>
            <a:endParaRPr lang="pt-BR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12</a:t>
            </a:fld>
            <a:endParaRPr lang="cs-CZ"/>
          </a:p>
        </p:txBody>
      </p:sp>
      <p:pic>
        <p:nvPicPr>
          <p:cNvPr id="5" name="Picture 2" descr="C:\Users\Radim Boháč\AppData\Local\Microsoft\Windows\Temporary Internet Files\Content.IE5\HNJ3EVTK\MP9001489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90" y="2161277"/>
            <a:ext cx="1337568" cy="150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adim Boháč\AppData\Local\Microsoft\Windows\Temporary Internet Files\Content.IE5\9ZY4U4DM\MP9004236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526" y="2281592"/>
            <a:ext cx="2167467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Oběžné bankovky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13</a:t>
            </a:fld>
            <a:endParaRPr lang="cs-CZ"/>
          </a:p>
        </p:txBody>
      </p:sp>
      <p:pic>
        <p:nvPicPr>
          <p:cNvPr id="1026" name="Picture 2" descr="100_lic">
            <a:extLst>
              <a:ext uri="{FF2B5EF4-FFF2-40B4-BE49-F238E27FC236}">
                <a16:creationId xmlns:a16="http://schemas.microsoft.com/office/drawing/2014/main" id="{B0F1A51C-A976-08E7-FB83-1E4B4994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96" y="1098597"/>
            <a:ext cx="29527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0 Kč – líc">
            <a:extLst>
              <a:ext uri="{FF2B5EF4-FFF2-40B4-BE49-F238E27FC236}">
                <a16:creationId xmlns:a16="http://schemas.microsoft.com/office/drawing/2014/main" id="{4683C983-EDDB-48EE-E979-B568226A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51" y="2605366"/>
            <a:ext cx="3048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00_lic">
            <a:extLst>
              <a:ext uri="{FF2B5EF4-FFF2-40B4-BE49-F238E27FC236}">
                <a16:creationId xmlns:a16="http://schemas.microsoft.com/office/drawing/2014/main" id="{9378C1AD-204C-46C4-AA65-2BBD2B4C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51" y="4093085"/>
            <a:ext cx="320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00_lic">
            <a:extLst>
              <a:ext uri="{FF2B5EF4-FFF2-40B4-BE49-F238E27FC236}">
                <a16:creationId xmlns:a16="http://schemas.microsoft.com/office/drawing/2014/main" id="{2BFCCE6F-0487-9AD4-8FE0-3EBD57634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8" y="1065635"/>
            <a:ext cx="31146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000_lic">
            <a:extLst>
              <a:ext uri="{FF2B5EF4-FFF2-40B4-BE49-F238E27FC236}">
                <a16:creationId xmlns:a16="http://schemas.microsoft.com/office/drawing/2014/main" id="{7DBCA75C-8152-B4C0-DE2A-BB56BBB3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8" y="2538999"/>
            <a:ext cx="32480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5000_lic">
            <a:extLst>
              <a:ext uri="{FF2B5EF4-FFF2-40B4-BE49-F238E27FC236}">
                <a16:creationId xmlns:a16="http://schemas.microsoft.com/office/drawing/2014/main" id="{4C927966-DC92-CB72-093C-939DE8F3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8" y="4043641"/>
            <a:ext cx="33432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14</a:t>
            </a:fld>
            <a:endParaRPr lang="cs-CZ"/>
          </a:p>
        </p:txBody>
      </p:sp>
      <p:pic>
        <p:nvPicPr>
          <p:cNvPr id="2050" name="Picture 2" descr="mince_1czk">
            <a:extLst>
              <a:ext uri="{FF2B5EF4-FFF2-40B4-BE49-F238E27FC236}">
                <a16:creationId xmlns:a16="http://schemas.microsoft.com/office/drawing/2014/main" id="{5FB9A5DF-5BAB-9EE3-A688-92DC6E07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2" y="1613602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ce_2czk">
            <a:extLst>
              <a:ext uri="{FF2B5EF4-FFF2-40B4-BE49-F238E27FC236}">
                <a16:creationId xmlns:a16="http://schemas.microsoft.com/office/drawing/2014/main" id="{CCE86375-FDFC-C257-1526-8CCC93B9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7453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ce_5czk">
            <a:extLst>
              <a:ext uri="{FF2B5EF4-FFF2-40B4-BE49-F238E27FC236}">
                <a16:creationId xmlns:a16="http://schemas.microsoft.com/office/drawing/2014/main" id="{90B01D57-DE01-6B4C-A055-A1177DC9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06561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nce_10czk">
            <a:extLst>
              <a:ext uri="{FF2B5EF4-FFF2-40B4-BE49-F238E27FC236}">
                <a16:creationId xmlns:a16="http://schemas.microsoft.com/office/drawing/2014/main" id="{78CE2F0A-F9C8-9920-FA9A-87017BF5C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185227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ince_20czk">
            <a:extLst>
              <a:ext uri="{FF2B5EF4-FFF2-40B4-BE49-F238E27FC236}">
                <a16:creationId xmlns:a16="http://schemas.microsoft.com/office/drawing/2014/main" id="{FB7279E9-DA41-C9B5-D12F-B207E89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32" y="1606560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ince_50czk">
            <a:extLst>
              <a:ext uri="{FF2B5EF4-FFF2-40B4-BE49-F238E27FC236}">
                <a16:creationId xmlns:a16="http://schemas.microsoft.com/office/drawing/2014/main" id="{5F8C04B2-08AF-795F-50DE-9BBA11A8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3137453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15</a:t>
            </a:fld>
            <a:endParaRPr lang="cs-CZ"/>
          </a:p>
        </p:txBody>
      </p:sp>
      <p:pic>
        <p:nvPicPr>
          <p:cNvPr id="3074" name="Picture 2" descr="mince_10czk_2000">
            <a:extLst>
              <a:ext uri="{FF2B5EF4-FFF2-40B4-BE49-F238E27FC236}">
                <a16:creationId xmlns:a16="http://schemas.microsoft.com/office/drawing/2014/main" id="{A52A8D60-61D4-1FA1-399C-69748CD83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06" y="1040509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nce_20czk_2000">
            <a:extLst>
              <a:ext uri="{FF2B5EF4-FFF2-40B4-BE49-F238E27FC236}">
                <a16:creationId xmlns:a16="http://schemas.microsoft.com/office/drawing/2014/main" id="{CADC0B00-160F-EA72-3F96-54D36809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76" y="1040508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 Kč – verze 2018 I">
            <a:extLst>
              <a:ext uri="{FF2B5EF4-FFF2-40B4-BE49-F238E27FC236}">
                <a16:creationId xmlns:a16="http://schemas.microsoft.com/office/drawing/2014/main" id="{1974F4BA-C847-239A-AA3E-C7E5C1FC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548632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 Kč – verze 2018 II">
            <a:extLst>
              <a:ext uri="{FF2B5EF4-FFF2-40B4-BE49-F238E27FC236}">
                <a16:creationId xmlns:a16="http://schemas.microsoft.com/office/drawing/2014/main" id="{D2CFDC43-C774-679A-5E94-99B213DD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48" y="2548632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20 Kč – verze 2018 III">
            <a:extLst>
              <a:ext uri="{FF2B5EF4-FFF2-40B4-BE49-F238E27FC236}">
                <a16:creationId xmlns:a16="http://schemas.microsoft.com/office/drawing/2014/main" id="{047D2EC5-7513-EFB8-2CF6-30185FA7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46" y="2548631"/>
            <a:ext cx="33337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0 Kč – verze 2019 I">
            <a:extLst>
              <a:ext uri="{FF2B5EF4-FFF2-40B4-BE49-F238E27FC236}">
                <a16:creationId xmlns:a16="http://schemas.microsoft.com/office/drawing/2014/main" id="{00FB0B00-F50B-0B52-4D90-F89788EC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8" y="4120256"/>
            <a:ext cx="3197502" cy="14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20 Kč – verze 2019 II">
            <a:extLst>
              <a:ext uri="{FF2B5EF4-FFF2-40B4-BE49-F238E27FC236}">
                <a16:creationId xmlns:a16="http://schemas.microsoft.com/office/drawing/2014/main" id="{6BD99746-E583-0B8E-0ACA-75522921D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796" y="4120256"/>
            <a:ext cx="3197502" cy="144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20 Kč – verze 2019 III">
            <a:extLst>
              <a:ext uri="{FF2B5EF4-FFF2-40B4-BE49-F238E27FC236}">
                <a16:creationId xmlns:a16="http://schemas.microsoft.com/office/drawing/2014/main" id="{51CC9617-0D13-57B4-AC1D-C708CA068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16" y="4001542"/>
            <a:ext cx="3220280" cy="14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Oběžné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16</a:t>
            </a:fld>
            <a:endParaRPr lang="cs-CZ"/>
          </a:p>
        </p:txBody>
      </p:sp>
      <p:pic>
        <p:nvPicPr>
          <p:cNvPr id="4098" name="Picture 2" descr="100 let česko-slovenské koruny">
            <a:extLst>
              <a:ext uri="{FF2B5EF4-FFF2-40B4-BE49-F238E27FC236}">
                <a16:creationId xmlns:a16="http://schemas.microsoft.com/office/drawing/2014/main" id="{FD8C45B0-A6AD-DA14-EEC7-510DE855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43" y="1050235"/>
            <a:ext cx="8918713" cy="4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D. Pamětní mince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17</a:t>
            </a:fld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46842" y="1206286"/>
            <a:ext cx="30712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stříbrné pamětní mince: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dirty="0">
                <a:latin typeface="Gill Sans MT" panose="020B0502020104020203" pitchFamily="34" charset="-18"/>
              </a:rPr>
              <a:t>150. výročí založení Sokola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54032" y="1206286"/>
            <a:ext cx="27855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zlaté pamětní mince: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dirty="0">
                <a:latin typeface="Gill Sans MT" panose="020B0502020104020203" pitchFamily="34" charset="-18"/>
              </a:rPr>
              <a:t>Renesanční most ve Stříbře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186" y="230910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6691" y="230910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3611" y="2284171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6798" y="227789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text 2">
            <a:extLst>
              <a:ext uri="{FF2B5EF4-FFF2-40B4-BE49-F238E27FC236}">
                <a16:creationId xmlns:a16="http://schemas.microsoft.com/office/drawing/2014/main" id="{E8AE8CB0-6D2E-4F64-9283-DBD3A60BAAC4}"/>
              </a:ext>
            </a:extLst>
          </p:cNvPr>
          <p:cNvSpPr txBox="1">
            <a:spLocks/>
          </p:cNvSpPr>
          <p:nvPr/>
        </p:nvSpPr>
        <p:spPr>
          <a:xfrm>
            <a:off x="446325" y="4431082"/>
            <a:ext cx="11328400" cy="12003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/>
              <a:t>lišit od obchodních mincí (české dukáty)</a:t>
            </a:r>
          </a:p>
          <a:p>
            <a:pPr>
              <a:defRPr/>
            </a:pPr>
            <a:r>
              <a:rPr lang="cs-CZ" dirty="0"/>
              <a:t>lišit od pamětních či sběratelských medailí </a:t>
            </a:r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Pamětní bankovky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18</a:t>
            </a:fld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1934" y="1340769"/>
            <a:ext cx="10638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cs-CZ" b="1" dirty="0">
                <a:latin typeface="Gill Sans MT" panose="020B0502020104020203" pitchFamily="34" charset="-18"/>
              </a:rPr>
              <a:t>Příklad pamětní bankovky:</a:t>
            </a:r>
            <a:br>
              <a:rPr lang="cs-CZ" b="1" dirty="0">
                <a:latin typeface="Gill Sans MT" panose="020B0502020104020203" pitchFamily="34" charset="-18"/>
              </a:rPr>
            </a:br>
            <a:r>
              <a:rPr lang="cs-CZ" b="1" dirty="0">
                <a:latin typeface="Gill Sans MT" panose="020B0502020104020203" pitchFamily="34" charset="-18"/>
              </a:rPr>
              <a:t>p</a:t>
            </a:r>
            <a:r>
              <a:rPr lang="cs-CZ" dirty="0">
                <a:latin typeface="Gill Sans MT" panose="020B0502020104020203" pitchFamily="34" charset="-18"/>
              </a:rPr>
              <a:t>amětní bankovka ke 100. výročí budování československé měny</a:t>
            </a:r>
          </a:p>
        </p:txBody>
      </p:sp>
      <p:pic>
        <p:nvPicPr>
          <p:cNvPr id="6" name="Picture 2" descr="PamÄtnÃ­ bankovka 100 KÄ vzor 2019 â lÃ­c">
            <a:extLst>
              <a:ext uri="{FF2B5EF4-FFF2-40B4-BE49-F238E27FC236}">
                <a16:creationId xmlns:a16="http://schemas.microsoft.com/office/drawing/2014/main" id="{8E16EC47-3585-4E1F-BDE2-6C7F15BC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93" y="2087495"/>
            <a:ext cx="7159614" cy="30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F. Ukončení platnosti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právo ČNB prohlásit za neplatné a stáhnout z oběhu</a:t>
            </a:r>
          </a:p>
          <a:p>
            <a:endParaRPr lang="cs-CZ" dirty="0"/>
          </a:p>
          <a:p>
            <a:r>
              <a:rPr lang="cs-CZ" dirty="0"/>
              <a:t>vyhláškami podle ZČNB</a:t>
            </a:r>
          </a:p>
          <a:p>
            <a:endParaRPr lang="cs-CZ" dirty="0"/>
          </a:p>
          <a:p>
            <a:r>
              <a:rPr lang="cs-CZ" dirty="0"/>
              <a:t>příklady:</a:t>
            </a:r>
          </a:p>
          <a:p>
            <a:pPr lvl="1"/>
            <a:r>
              <a:rPr lang="pt-BR" dirty="0"/>
              <a:t>vyhláška č. 79/2003 Sb.</a:t>
            </a:r>
            <a:r>
              <a:rPr lang="cs-CZ" dirty="0"/>
              <a:t> (10h a 20h)</a:t>
            </a:r>
          </a:p>
          <a:p>
            <a:pPr lvl="1"/>
            <a:r>
              <a:rPr lang="pt-BR" dirty="0"/>
              <a:t>vyhláška č. </a:t>
            </a:r>
            <a:r>
              <a:rPr lang="cs-CZ" dirty="0"/>
              <a:t>174</a:t>
            </a:r>
            <a:r>
              <a:rPr lang="pt-BR" dirty="0"/>
              <a:t>/200</a:t>
            </a:r>
            <a:r>
              <a:rPr lang="cs-CZ" dirty="0"/>
              <a:t>8</a:t>
            </a:r>
            <a:r>
              <a:rPr lang="pt-BR" dirty="0"/>
              <a:t> Sb.</a:t>
            </a:r>
            <a:r>
              <a:rPr lang="cs-CZ" dirty="0"/>
              <a:t> (50h)</a:t>
            </a:r>
          </a:p>
          <a:p>
            <a:pPr lvl="1"/>
            <a:r>
              <a:rPr lang="cs-CZ" dirty="0"/>
              <a:t>vyhláška č. 433/2000 Sb. (1000 Kč vzor 1993)</a:t>
            </a:r>
          </a:p>
          <a:p>
            <a:pPr lvl="1"/>
            <a:r>
              <a:rPr lang="cs-CZ" dirty="0"/>
              <a:t>vyhláška č. 2/2007 Sb. (50, 100, 200 a 500 Kč vzor 1993)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09696-EC90-49A6-B3F5-944317D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5"/>
            <a:ext cx="10515600" cy="1325563"/>
          </a:xfrm>
        </p:spPr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B522AF-47DF-4E6D-A35F-27E042B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559"/>
            <a:ext cx="10515600" cy="4175000"/>
          </a:xfrm>
        </p:spPr>
        <p:txBody>
          <a:bodyPr>
            <a:normAutofit/>
          </a:bodyPr>
          <a:lstStyle/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Pojem měnového a devizového práva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Principy měnového a devizového práva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Peníze a měna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Bankovky a mince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Hotovostní peněžní oběh</a:t>
            </a:r>
          </a:p>
          <a:p>
            <a:pPr marL="623888" indent="-514350">
              <a:buFont typeface="Lucida Sans Unicode" pitchFamily="34" charset="0"/>
              <a:buAutoNum type="arabicPeriod"/>
            </a:pPr>
            <a:r>
              <a:rPr lang="cs-CZ" dirty="0"/>
              <a:t>Omezení plateb v hotovosti </a:t>
            </a:r>
          </a:p>
          <a:p>
            <a:pPr marL="624078" indent="-514350">
              <a:buFont typeface="+mj-lt"/>
              <a:buAutoNum type="arabicPeriod"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B91989-BF5E-4C1F-8BF5-5DA9A795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188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Mince 10h a 20h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uvedení do oběhu</a:t>
            </a:r>
          </a:p>
          <a:p>
            <a:pPr lvl="1"/>
            <a:r>
              <a:rPr lang="pt-BR" dirty="0"/>
              <a:t>vyhlášky č. 107/1993 Sb. a 108/1993 Sb.</a:t>
            </a:r>
          </a:p>
          <a:p>
            <a:endParaRPr lang="cs-CZ" dirty="0"/>
          </a:p>
          <a:p>
            <a:r>
              <a:rPr lang="cs-CZ" b="1" dirty="0"/>
              <a:t>ukončení platnosti</a:t>
            </a:r>
          </a:p>
          <a:p>
            <a:pPr lvl="1"/>
            <a:r>
              <a:rPr lang="pt-BR" dirty="0"/>
              <a:t>vyhláška č. 79/2003 Sb.</a:t>
            </a:r>
            <a:endParaRPr lang="cs-CZ" dirty="0"/>
          </a:p>
          <a:p>
            <a:pPr lvl="1"/>
            <a:r>
              <a:rPr lang="cs-CZ" dirty="0"/>
              <a:t>dnem </a:t>
            </a:r>
            <a:r>
              <a:rPr lang="pt-BR" dirty="0"/>
              <a:t>31. </a:t>
            </a:r>
            <a:r>
              <a:rPr lang="cs-CZ" dirty="0"/>
              <a:t>října </a:t>
            </a:r>
            <a:r>
              <a:rPr lang="pt-BR" dirty="0"/>
              <a:t>2003</a:t>
            </a:r>
          </a:p>
          <a:p>
            <a:pPr lvl="1"/>
            <a:r>
              <a:rPr lang="pt-BR" dirty="0"/>
              <a:t>do 31. </a:t>
            </a:r>
            <a:r>
              <a:rPr lang="cs-CZ" dirty="0"/>
              <a:t>října </a:t>
            </a:r>
            <a:r>
              <a:rPr lang="pt-BR" dirty="0"/>
              <a:t>2004</a:t>
            </a:r>
            <a:r>
              <a:rPr lang="cs-CZ" dirty="0"/>
              <a:t> výměna u všech bank</a:t>
            </a:r>
            <a:endParaRPr lang="pt-BR" dirty="0"/>
          </a:p>
          <a:p>
            <a:pPr lvl="1"/>
            <a:r>
              <a:rPr lang="pt-BR" dirty="0"/>
              <a:t>do 31. </a:t>
            </a:r>
            <a:r>
              <a:rPr lang="cs-CZ" dirty="0"/>
              <a:t>října </a:t>
            </a:r>
            <a:r>
              <a:rPr lang="pt-BR" dirty="0"/>
              <a:t>2009</a:t>
            </a:r>
            <a:r>
              <a:rPr lang="cs-CZ" dirty="0"/>
              <a:t> výměna u ČNB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20</a:t>
            </a:fld>
            <a:endParaRPr lang="cs-CZ"/>
          </a:p>
        </p:txBody>
      </p:sp>
      <p:pic>
        <p:nvPicPr>
          <p:cNvPr id="6146" name="Picture 2" descr="mince_10hal">
            <a:extLst>
              <a:ext uri="{FF2B5EF4-FFF2-40B4-BE49-F238E27FC236}">
                <a16:creationId xmlns:a16="http://schemas.microsoft.com/office/drawing/2014/main" id="{494CF2E9-B1B0-68CF-2BD5-5A9141AC7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12" y="1271867"/>
            <a:ext cx="3333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ince_20hal">
            <a:extLst>
              <a:ext uri="{FF2B5EF4-FFF2-40B4-BE49-F238E27FC236}">
                <a16:creationId xmlns:a16="http://schemas.microsoft.com/office/drawing/2014/main" id="{A74F59F2-A760-1A5F-83B0-1072FD83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12" y="3128684"/>
            <a:ext cx="3333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G. Ochranné prvky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21</a:t>
            </a:fld>
            <a:endParaRPr lang="cs-CZ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742989" y="4205320"/>
            <a:ext cx="10972800" cy="1292216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92191C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Lokální stupňovitý vodoznak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Ochranný okénkový proužek s mikrotextem "1000 Kč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Ochranná vlákna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Soutisková značka v podobě písmen "ČR</a:t>
            </a:r>
          </a:p>
          <a:p>
            <a:pPr marL="623887" indent="-514350">
              <a:buFont typeface="+mj-lt"/>
              <a:buAutoNum type="arabicPeriod"/>
              <a:defRPr/>
            </a:pPr>
            <a:endParaRPr lang="cs-CZ" sz="1600" dirty="0">
              <a:latin typeface="Gill Sans MT" panose="020B0502020104020203" pitchFamily="34" charset="-18"/>
            </a:endParaRP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Skrytý obrazec "1000„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Opticky proměnlivá barva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 err="1">
                <a:latin typeface="Gill Sans MT" panose="020B0502020104020203" pitchFamily="34" charset="-18"/>
              </a:rPr>
              <a:t>Iridiscentní</a:t>
            </a:r>
            <a:r>
              <a:rPr lang="cs-CZ" sz="1600" dirty="0">
                <a:latin typeface="Gill Sans MT" panose="020B0502020104020203" pitchFamily="34" charset="-18"/>
              </a:rPr>
              <a:t> pruh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cs-CZ" sz="1600" dirty="0">
                <a:latin typeface="Gill Sans MT" panose="020B0502020104020203" pitchFamily="34" charset="-18"/>
              </a:rPr>
              <a:t>Mikrotext </a:t>
            </a:r>
          </a:p>
          <a:p>
            <a:pPr>
              <a:defRPr/>
            </a:pPr>
            <a:endParaRPr lang="cs-CZ" sz="1600" dirty="0">
              <a:latin typeface="Gill Sans MT" panose="020B0502020104020203" pitchFamily="34" charset="-18"/>
            </a:endParaRPr>
          </a:p>
        </p:txBody>
      </p:sp>
      <p:pic>
        <p:nvPicPr>
          <p:cNvPr id="6" name="Picture 6" descr="1000 Kč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84478" y="1105900"/>
            <a:ext cx="6689822" cy="309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5. Hotovostní peněžní oběh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Právní úprava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Základní pojmy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Příjem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Příjem poškozených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Výměna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Výměna poškozených bankovek a mincí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Podezřelé bankovky a mince</a:t>
            </a:r>
          </a:p>
          <a:p>
            <a:pPr marL="681037" indent="-571500">
              <a:buFont typeface="+mj-lt"/>
              <a:buAutoNum type="alphaUcPeriod"/>
              <a:defRPr/>
            </a:pPr>
            <a:r>
              <a:rPr lang="cs-CZ" dirty="0"/>
              <a:t>Reprodukce bankovek a mincí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Právní úprava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zákon č. 136/2011 Sb., o oběhu bankovek a mincí</a:t>
            </a:r>
          </a:p>
          <a:p>
            <a:pPr>
              <a:defRPr/>
            </a:pPr>
            <a:r>
              <a:rPr lang="cs-CZ" dirty="0"/>
              <a:t>vyhláška č. 274/2011 Sb., o provedení některých ustanovení zákona </a:t>
            </a:r>
            <a:br>
              <a:rPr lang="cs-CZ" dirty="0"/>
            </a:br>
            <a:r>
              <a:rPr lang="cs-CZ" dirty="0"/>
              <a:t>o oběhu bankovek a mincí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Základní pojmy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24</a:t>
            </a:fld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1878858"/>
              </p:ext>
            </p:extLst>
          </p:nvPr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Základní pojmy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25</a:t>
            </a:fld>
            <a:endParaRPr lang="cs-CZ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461637"/>
              </p:ext>
            </p:extLst>
          </p:nvPr>
        </p:nvGraphicFramePr>
        <p:xfrm>
          <a:off x="928677" y="1208011"/>
          <a:ext cx="5092561" cy="443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6659180"/>
              </p:ext>
            </p:extLst>
          </p:nvPr>
        </p:nvGraphicFramePr>
        <p:xfrm>
          <a:off x="6256926" y="998102"/>
          <a:ext cx="5216206" cy="462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Příjem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základní pravidlo </a:t>
            </a:r>
            <a:r>
              <a:rPr lang="cs-CZ" dirty="0"/>
              <a:t>(§ 5 odst. 1)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povinnost přijímat tuzemské bankovky a mince</a:t>
            </a:r>
          </a:p>
          <a:p>
            <a:pPr>
              <a:lnSpc>
                <a:spcPct val="120000"/>
              </a:lnSpc>
            </a:pPr>
            <a:r>
              <a:rPr lang="cs-CZ" b="1" dirty="0"/>
              <a:t>možnost odmítnout příjem </a:t>
            </a:r>
            <a:r>
              <a:rPr lang="cs-CZ" dirty="0"/>
              <a:t>( § 5 odst. 2)</a:t>
            </a:r>
          </a:p>
          <a:p>
            <a:pPr lvl="1"/>
            <a:r>
              <a:rPr lang="cs-CZ" dirty="0"/>
              <a:t>úvěrová instituce neplatné, u nichž uplynula lhůta pro výměnu</a:t>
            </a:r>
          </a:p>
          <a:p>
            <a:pPr lvl="1"/>
            <a:r>
              <a:rPr lang="cs-CZ" dirty="0"/>
              <a:t>každý (výjimka Česká národní banka a úvěrová instituce) pamětní bankovky nebo mince a neplatné bankovky nebo mince</a:t>
            </a:r>
          </a:p>
          <a:p>
            <a:pPr lvl="1"/>
            <a:r>
              <a:rPr lang="cs-CZ" dirty="0"/>
              <a:t>každý (výjimka Česká národní banka a úvěrová instituce) více než 50 tuzemských mincí v jedné platbě</a:t>
            </a:r>
          </a:p>
          <a:p>
            <a:r>
              <a:rPr lang="cs-CZ" b="1" dirty="0"/>
              <a:t>zákaz požadování úplaty </a:t>
            </a:r>
            <a:r>
              <a:rPr lang="cs-CZ" dirty="0"/>
              <a:t>(§ 5 odst. 4)</a:t>
            </a:r>
          </a:p>
          <a:p>
            <a:pPr lvl="1"/>
            <a:r>
              <a:rPr lang="cs-CZ" dirty="0"/>
              <a:t>při přijetí plnění vlastní pohledávky v tuzemských bankovkách nebo mincích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1014494" cy="1325563"/>
          </a:xfrm>
        </p:spPr>
        <p:txBody>
          <a:bodyPr/>
          <a:lstStyle/>
          <a:p>
            <a:r>
              <a:rPr lang="cs-CZ" dirty="0"/>
              <a:t>D. Příjem poškozených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tuzemské běžně poškozené </a:t>
            </a:r>
            <a:r>
              <a:rPr lang="cs-CZ" dirty="0"/>
              <a:t>(§ 9 odst. 1)</a:t>
            </a:r>
          </a:p>
          <a:p>
            <a:pPr lvl="1"/>
            <a:r>
              <a:rPr lang="cs-CZ" dirty="0"/>
              <a:t>Česká národní banka </a:t>
            </a:r>
          </a:p>
          <a:p>
            <a:pPr lvl="1"/>
            <a:r>
              <a:rPr lang="cs-CZ" dirty="0"/>
              <a:t>úvěrová instituce</a:t>
            </a:r>
          </a:p>
          <a:p>
            <a:pPr lvl="1"/>
            <a:r>
              <a:rPr lang="cs-CZ" dirty="0"/>
              <a:t>právnická osoba a směnárník</a:t>
            </a:r>
          </a:p>
          <a:p>
            <a:pPr lvl="1"/>
            <a:r>
              <a:rPr lang="cs-CZ" dirty="0"/>
              <a:t>fyzická osoba</a:t>
            </a:r>
          </a:p>
          <a:p>
            <a:endParaRPr lang="cs-CZ" dirty="0"/>
          </a:p>
          <a:p>
            <a:r>
              <a:rPr lang="cs-CZ" b="1" dirty="0"/>
              <a:t>tuzemské nestandardně poškozené </a:t>
            </a:r>
            <a:r>
              <a:rPr lang="cs-CZ" dirty="0"/>
              <a:t>(§ 9 odst. 2)</a:t>
            </a:r>
          </a:p>
          <a:p>
            <a:pPr lvl="1"/>
            <a:r>
              <a:rPr lang="cs-CZ" dirty="0"/>
              <a:t>Česká národní banka</a:t>
            </a:r>
          </a:p>
          <a:p>
            <a:pPr lvl="1"/>
            <a:r>
              <a:rPr lang="cs-CZ" dirty="0"/>
              <a:t>úvěrová instituce a zpracovatel</a:t>
            </a:r>
          </a:p>
          <a:p>
            <a:pPr lvl="1"/>
            <a:r>
              <a:rPr lang="cs-CZ" dirty="0"/>
              <a:t>ostatní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E. Výměna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000" b="1" dirty="0"/>
              <a:t>povinnost bezplatné výměny pro Českou národní banku a úvěrovou instituci </a:t>
            </a:r>
            <a:r>
              <a:rPr lang="cs-CZ" sz="3000" dirty="0"/>
              <a:t>(§ 6 odst. 1)</a:t>
            </a:r>
            <a:endParaRPr lang="cs-CZ" sz="2400" dirty="0"/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jakékoli bankovky a mince</a:t>
            </a:r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opotřebované oběhem a běžně poškozené</a:t>
            </a:r>
          </a:p>
          <a:p>
            <a:pPr marL="849313" lvl="1" indent="-457200">
              <a:buFont typeface="+mj-lt"/>
              <a:buAutoNum type="alphaLcParenR"/>
              <a:defRPr/>
            </a:pPr>
            <a:r>
              <a:rPr lang="cs-CZ" dirty="0"/>
              <a:t> prohlášené za neplatné po dobu stanovenou pro výměnu</a:t>
            </a:r>
          </a:p>
          <a:p>
            <a:pPr marL="906463" lvl="1" indent="-514350">
              <a:buFont typeface="+mj-lt"/>
              <a:buAutoNum type="alphaLcParenR"/>
              <a:defRPr/>
            </a:pPr>
            <a:r>
              <a:rPr lang="cs-CZ" dirty="0"/>
              <a:t>pamětní bankovky nebo pamětní mince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1152517" cy="1325563"/>
          </a:xfrm>
        </p:spPr>
        <p:txBody>
          <a:bodyPr/>
          <a:lstStyle/>
          <a:p>
            <a:r>
              <a:rPr lang="cs-CZ" dirty="0"/>
              <a:t> F. Výměna poškozených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běžně poškozené</a:t>
            </a:r>
            <a:r>
              <a:rPr lang="cs-CZ" dirty="0"/>
              <a:t> (§ 10 odst. 1)</a:t>
            </a:r>
            <a:endParaRPr lang="cs-CZ" b="1" dirty="0"/>
          </a:p>
          <a:p>
            <a:pPr lvl="1"/>
            <a:r>
              <a:rPr lang="cs-CZ" dirty="0"/>
              <a:t>Česká národní banka a úvěrová instituce </a:t>
            </a:r>
          </a:p>
          <a:p>
            <a:pPr lvl="2"/>
            <a:r>
              <a:rPr lang="cs-CZ" dirty="0"/>
              <a:t>celé, nebo</a:t>
            </a:r>
          </a:p>
          <a:p>
            <a:pPr lvl="2"/>
            <a:r>
              <a:rPr lang="cs-CZ" dirty="0"/>
              <a:t>bankovky, jejichž celková plocha je větší než 50 %, které jsou celistvé nebo které se skládají nejvýše ze 2 částí, jež nepochybně patří k sobě</a:t>
            </a:r>
          </a:p>
          <a:p>
            <a:r>
              <a:rPr lang="cs-CZ" b="1" dirty="0"/>
              <a:t>nestandardně poškozené </a:t>
            </a:r>
            <a:r>
              <a:rPr lang="cs-CZ" dirty="0"/>
              <a:t>(§ 10 odst. 3)</a:t>
            </a:r>
            <a:endParaRPr lang="cs-CZ" b="1" dirty="0"/>
          </a:p>
          <a:p>
            <a:pPr lvl="1"/>
            <a:r>
              <a:rPr lang="cs-CZ" dirty="0"/>
              <a:t>nevyměňují se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1. Pojem měnového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soubor právních pravidel zabývajících se peněžní masou a jejími prvky (penězi), a to zvláště ve formě měny</a:t>
            </a:r>
          </a:p>
          <a:p>
            <a:r>
              <a:rPr lang="cs-CZ" dirty="0"/>
              <a:t>klíčové instituty </a:t>
            </a:r>
          </a:p>
          <a:p>
            <a:pPr lvl="1"/>
            <a:r>
              <a:rPr lang="cs-CZ" dirty="0"/>
              <a:t>peníze a měna </a:t>
            </a:r>
          </a:p>
          <a:p>
            <a:pPr lvl="1"/>
            <a:r>
              <a:rPr lang="cs-CZ" dirty="0"/>
              <a:t>měnová jednotka</a:t>
            </a:r>
          </a:p>
          <a:p>
            <a:pPr lvl="1"/>
            <a:r>
              <a:rPr lang="cs-CZ" dirty="0"/>
              <a:t>emise měny </a:t>
            </a:r>
          </a:p>
          <a:p>
            <a:pPr lvl="1"/>
            <a:r>
              <a:rPr lang="cs-CZ" dirty="0"/>
              <a:t>soustava platidel a hotovostní peněžní oběh </a:t>
            </a:r>
          </a:p>
          <a:p>
            <a:pPr lvl="1"/>
            <a:r>
              <a:rPr lang="cs-CZ" dirty="0"/>
              <a:t>platební styk</a:t>
            </a:r>
          </a:p>
          <a:p>
            <a:pPr lvl="1"/>
            <a:r>
              <a:rPr lang="cs-CZ" dirty="0"/>
              <a:t>elektronické peníze</a:t>
            </a:r>
          </a:p>
          <a:p>
            <a:pPr lvl="1"/>
            <a:r>
              <a:rPr lang="cs-CZ" dirty="0"/>
              <a:t>platební systémy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84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G. Podezřelé bankovky a mince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podezřelé bankovky a mince </a:t>
            </a:r>
            <a:r>
              <a:rPr lang="cs-CZ" dirty="0"/>
              <a:t>(§ 12)</a:t>
            </a:r>
          </a:p>
          <a:p>
            <a:pPr lvl="1"/>
            <a:r>
              <a:rPr lang="cs-CZ" dirty="0"/>
              <a:t>padělané</a:t>
            </a:r>
          </a:p>
          <a:p>
            <a:pPr lvl="1"/>
            <a:r>
              <a:rPr lang="cs-CZ" dirty="0"/>
              <a:t>pozměněné</a:t>
            </a:r>
          </a:p>
          <a:p>
            <a:endParaRPr lang="cs-CZ" dirty="0"/>
          </a:p>
          <a:p>
            <a:r>
              <a:rPr lang="cs-CZ" b="1" dirty="0"/>
              <a:t>odmítnutí</a:t>
            </a:r>
          </a:p>
          <a:p>
            <a:pPr lvl="1"/>
            <a:r>
              <a:rPr lang="cs-CZ" dirty="0"/>
              <a:t>každý</a:t>
            </a:r>
          </a:p>
          <a:p>
            <a:endParaRPr lang="cs-CZ" dirty="0"/>
          </a:p>
          <a:p>
            <a:r>
              <a:rPr lang="cs-CZ" b="1" dirty="0"/>
              <a:t>odebrání</a:t>
            </a:r>
          </a:p>
          <a:p>
            <a:pPr lvl="1"/>
            <a:r>
              <a:rPr lang="cs-CZ" dirty="0"/>
              <a:t>právnická osoba a směnárník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H. Reprodukce bankovek a mincí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hmotné nebo nehmotné reprodukce tuzemských nebo cizozemských bankovek nebo mincí a předměty, které je úpravou napodobují, mohou být zhotoveny, prodány, dovezeny, přechovávány nebo rozšiřovány pouze při splnění technických kritérií stanovených 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prováděcím právním předpisem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přímo použitelným předpisem Evropské unie o medailích a žetonech podobných euromincím </a:t>
            </a:r>
          </a:p>
          <a:p>
            <a:pPr lvl="2">
              <a:lnSpc>
                <a:spcPct val="110000"/>
              </a:lnSpc>
            </a:pPr>
            <a:r>
              <a:rPr lang="cs-CZ" dirty="0"/>
              <a:t>nařízení Rady (ES) č. 2182/2004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109537" indent="0" algn="just">
              <a:buNone/>
            </a:pPr>
            <a:r>
              <a:rPr lang="cs-CZ" sz="2400" dirty="0"/>
              <a:t>„Zhotovit nehmotnou reprodukci nebo nehmotnou napodobeninu tuzemské nebo cizozemské bankovky lze, jestliže má při zachování velikosti bankovky rozlišení nejvýše 72 obrazových bodů na palec (dpi) a je opatřena úhlopříčně ve vrstvě neoddělitelné od zobrazení bankovky nápisem „Specimen“ provedeným neprůhlednou barvou o délce nejméně 75 % delší strany bankovky a výšce nejméně 15 % kratší strany bankovky nebo jiným nápisem shodných rozměrů s obdobným významem.“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32</a:t>
            </a:fld>
            <a:endParaRPr lang="cs-CZ"/>
          </a:p>
        </p:txBody>
      </p:sp>
      <p:pic>
        <p:nvPicPr>
          <p:cNvPr id="5" name="Picture 13" descr="2000 Kč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01308" y="3429000"/>
            <a:ext cx="4464319" cy="201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6. Omezení plateb v hotovosti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Základní informace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Vymezení pojmů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Povinnosti a sankce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průlom do konceptu zákonných peněz</a:t>
            </a:r>
          </a:p>
          <a:p>
            <a:endParaRPr lang="cs-CZ" dirty="0"/>
          </a:p>
          <a:p>
            <a:r>
              <a:rPr lang="cs-CZ" dirty="0"/>
              <a:t>cíl úpravy = boj proti praní </a:t>
            </a:r>
            <a:r>
              <a:rPr lang="cs-CZ"/>
              <a:t>špinavých peněz</a:t>
            </a:r>
            <a:endParaRPr lang="cs-CZ" dirty="0"/>
          </a:p>
          <a:p>
            <a:endParaRPr lang="cs-CZ" dirty="0"/>
          </a:p>
          <a:p>
            <a:r>
              <a:rPr lang="cs-CZ" dirty="0"/>
              <a:t>zákon č. 254/2004 Sb., o omezení plateb v hotovosti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Vymezení pojmů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platba</a:t>
            </a:r>
          </a:p>
          <a:p>
            <a:pPr lvl="1"/>
            <a:r>
              <a:rPr lang="cs-CZ" dirty="0"/>
              <a:t>předání nebo převedení peněžních prostředků poskytovatelem platby příjemci platby</a:t>
            </a:r>
          </a:p>
          <a:p>
            <a:pPr lvl="1"/>
            <a:r>
              <a:rPr lang="cs-CZ" dirty="0"/>
              <a:t>negativní výčet</a:t>
            </a:r>
          </a:p>
          <a:p>
            <a:r>
              <a:rPr lang="cs-CZ" b="1" dirty="0"/>
              <a:t>bezhotovostní platba</a:t>
            </a:r>
          </a:p>
          <a:p>
            <a:pPr lvl="1"/>
            <a:r>
              <a:rPr lang="cs-CZ" dirty="0"/>
              <a:t>platba provedená převodem peněžních prostředků na území České republiky nebo do zahraničí prostřednictvím peněžního ústavu v české nebo cizí měně</a:t>
            </a:r>
          </a:p>
          <a:p>
            <a:r>
              <a:rPr lang="cs-CZ" b="1" dirty="0"/>
              <a:t>poskytovatel platby</a:t>
            </a:r>
          </a:p>
          <a:p>
            <a:pPr lvl="1"/>
            <a:r>
              <a:rPr lang="cs-CZ" dirty="0"/>
              <a:t>není definován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Povinnosti a sankce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b="1" dirty="0"/>
              <a:t>povinnost poskytovatele platby</a:t>
            </a:r>
          </a:p>
          <a:p>
            <a:pPr lvl="1"/>
            <a:r>
              <a:rPr lang="cs-CZ" dirty="0"/>
              <a:t>provést platbu (v tuzemsku nebo do zahraničí) bezhotovostně</a:t>
            </a:r>
          </a:p>
          <a:p>
            <a:pPr lvl="2"/>
            <a:r>
              <a:rPr lang="cs-CZ" dirty="0"/>
              <a:t>výjimky</a:t>
            </a:r>
          </a:p>
          <a:p>
            <a:pPr lvl="1"/>
            <a:r>
              <a:rPr lang="cs-CZ" dirty="0"/>
              <a:t>přesahuje-li limit 270 000 Kč (jeden příjemce jeden den) </a:t>
            </a:r>
          </a:p>
          <a:p>
            <a:r>
              <a:rPr lang="cs-CZ" b="1" dirty="0"/>
              <a:t>povinnost příjemce platby</a:t>
            </a:r>
          </a:p>
          <a:p>
            <a:pPr lvl="1"/>
            <a:r>
              <a:rPr lang="cs-CZ" dirty="0"/>
              <a:t>nesmí přijmout platbu nad limit, jestliže nebyla provedena bezhotovostně</a:t>
            </a:r>
          </a:p>
          <a:p>
            <a:r>
              <a:rPr lang="cs-CZ" b="1" dirty="0"/>
              <a:t>přestupky </a:t>
            </a:r>
          </a:p>
          <a:p>
            <a:pPr lvl="1"/>
            <a:r>
              <a:rPr lang="cs-CZ" dirty="0"/>
              <a:t>500 tis. nebo 5 mil. Kč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CA362-4E15-4EF2-83A6-092EDD46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9" y="1073190"/>
            <a:ext cx="11201400" cy="1325563"/>
          </a:xfrm>
        </p:spPr>
        <p:txBody>
          <a:bodyPr/>
          <a:lstStyle/>
          <a:p>
            <a:pPr algn="ctr"/>
            <a:r>
              <a:rPr lang="cs-CZ" sz="4800" dirty="0"/>
              <a:t>Finance jsou vždy až na prvním místě!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301BC-71E4-4A67-97E7-DA74E975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277335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prof. JUDr. Radim Boháč, Ph.D.</a:t>
            </a:r>
          </a:p>
          <a:p>
            <a:pPr marL="0" indent="0" algn="ctr">
              <a:buNone/>
            </a:pPr>
            <a:r>
              <a:rPr lang="cs-CZ" dirty="0"/>
              <a:t>Katedra finančního práva a finanční vědy</a:t>
            </a:r>
          </a:p>
          <a:p>
            <a:pPr marL="0" indent="0" algn="ctr">
              <a:buNone/>
            </a:pPr>
            <a:r>
              <a:rPr lang="cs-CZ" dirty="0"/>
              <a:t>e-mail: bohac@prf.cuni.cz</a:t>
            </a:r>
          </a:p>
          <a:p>
            <a:pPr marL="0" indent="0" algn="ctr">
              <a:buNone/>
            </a:pPr>
            <a:r>
              <a:rPr lang="cs-CZ" dirty="0"/>
              <a:t>web: www.radimbohac.cz  </a:t>
            </a:r>
          </a:p>
          <a:p>
            <a:pPr marL="0" indent="0" algn="ctr">
              <a:buNone/>
            </a:pPr>
            <a:r>
              <a:rPr lang="cs-CZ" dirty="0"/>
              <a:t>tel.: +420 221 005 330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687771-C9FA-4EA8-B1C9-95A0C3A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4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1. Pojem devizového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soubor právních pravidel upravujících vlastnictví a nakládání s cizozemskými peněžními prostředky a některými dalšími hodnotami na takové peněžní prostředky relativně snadno přeměnitelnými </a:t>
            </a:r>
          </a:p>
          <a:p>
            <a:r>
              <a:rPr lang="cs-CZ" dirty="0"/>
              <a:t>klíčové instituty </a:t>
            </a:r>
          </a:p>
          <a:p>
            <a:pPr lvl="1"/>
            <a:r>
              <a:rPr lang="cs-CZ" dirty="0"/>
              <a:t>směnitelnost měny</a:t>
            </a:r>
          </a:p>
          <a:p>
            <a:pPr lvl="1"/>
            <a:r>
              <a:rPr lang="cs-CZ" dirty="0"/>
              <a:t>kurz měny</a:t>
            </a:r>
          </a:p>
          <a:p>
            <a:pPr lvl="1"/>
            <a:r>
              <a:rPr lang="cs-CZ" dirty="0"/>
              <a:t>devizoví rezidenti a devizoví nerezidenti</a:t>
            </a:r>
          </a:p>
          <a:p>
            <a:pPr lvl="1"/>
            <a:r>
              <a:rPr lang="cs-CZ" dirty="0"/>
              <a:t>valuty a devizy</a:t>
            </a:r>
          </a:p>
          <a:p>
            <a:endParaRPr lang="cs-CZ" dirty="0"/>
          </a:p>
          <a:p>
            <a:r>
              <a:rPr lang="cs-CZ" dirty="0"/>
              <a:t>měnové právo </a:t>
            </a:r>
            <a:r>
              <a:rPr lang="cs-CZ"/>
              <a:t>v širším </a:t>
            </a:r>
            <a:r>
              <a:rPr lang="cs-CZ" dirty="0"/>
              <a:t>smyslu?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22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79"/>
            <a:ext cx="11066254" cy="1325563"/>
          </a:xfrm>
        </p:spPr>
        <p:txBody>
          <a:bodyPr/>
          <a:lstStyle/>
          <a:p>
            <a:r>
              <a:rPr lang="cs-CZ" dirty="0"/>
              <a:t>2. Principy měnového a devizového 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sz="3200" dirty="0"/>
              <a:t>princip emisního monopolu</a:t>
            </a:r>
          </a:p>
          <a:p>
            <a:r>
              <a:rPr lang="cs-CZ" sz="3200" dirty="0"/>
              <a:t>princip výlučnosti domácí měny</a:t>
            </a:r>
          </a:p>
          <a:p>
            <a:pPr lvl="1"/>
            <a:r>
              <a:rPr lang="cs-CZ" sz="2800" dirty="0"/>
              <a:t>dolarizace</a:t>
            </a:r>
          </a:p>
          <a:p>
            <a:r>
              <a:rPr lang="cs-CZ" sz="3200" dirty="0"/>
              <a:t>princip liberalizační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3. Peníze a měna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cs-CZ" dirty="0"/>
              <a:t>Rozdíl mezi penězi a měnou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Druhy měn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Směnitelnost měny</a:t>
            </a:r>
          </a:p>
          <a:p>
            <a:pPr marL="514350" indent="-514350">
              <a:buFont typeface="+mj-lt"/>
              <a:buAutoNum type="alphaUcPeriod"/>
            </a:pPr>
            <a:r>
              <a:rPr lang="cs-CZ" dirty="0"/>
              <a:t>Kurz měny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A. Rozdíl mezi penězi a měnou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5252049" cy="4175117"/>
          </a:xfrm>
        </p:spPr>
        <p:txBody>
          <a:bodyPr>
            <a:normAutofit/>
          </a:bodyPr>
          <a:lstStyle/>
          <a:p>
            <a:r>
              <a:rPr lang="cs-CZ" b="1" dirty="0"/>
              <a:t>peníze</a:t>
            </a:r>
          </a:p>
          <a:p>
            <a:pPr lvl="1"/>
            <a:r>
              <a:rPr lang="cs-CZ" dirty="0"/>
              <a:t>zvláštní druh zboží</a:t>
            </a:r>
          </a:p>
          <a:p>
            <a:pPr lvl="1"/>
            <a:r>
              <a:rPr lang="cs-CZ" dirty="0"/>
              <a:t>funkce</a:t>
            </a:r>
          </a:p>
          <a:p>
            <a:pPr lvl="2"/>
            <a:r>
              <a:rPr lang="cs-CZ" dirty="0"/>
              <a:t>obecný </a:t>
            </a:r>
            <a:r>
              <a:rPr lang="cs-CZ" dirty="0" err="1"/>
              <a:t>denominátor</a:t>
            </a:r>
            <a:r>
              <a:rPr lang="cs-CZ" dirty="0"/>
              <a:t> hodnoty </a:t>
            </a:r>
          </a:p>
          <a:p>
            <a:pPr lvl="2"/>
            <a:r>
              <a:rPr lang="cs-CZ" dirty="0"/>
              <a:t>všeobecný prostředek směny (oběživo)</a:t>
            </a:r>
          </a:p>
          <a:p>
            <a:pPr lvl="2"/>
            <a:r>
              <a:rPr lang="cs-CZ" dirty="0"/>
              <a:t>všeobecného prostředku plateb a převodů kapitálu (platidlo)</a:t>
            </a:r>
          </a:p>
          <a:p>
            <a:pPr lvl="2"/>
            <a:r>
              <a:rPr lang="cs-CZ" dirty="0"/>
              <a:t>prostředek uchování hodnoty (poklad)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 txBox="1">
            <a:spLocks/>
          </p:cNvSpPr>
          <p:nvPr/>
        </p:nvSpPr>
        <p:spPr>
          <a:xfrm>
            <a:off x="6183701" y="1331408"/>
            <a:ext cx="5252049" cy="417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měna</a:t>
            </a:r>
          </a:p>
          <a:p>
            <a:pPr lvl="1"/>
            <a:r>
              <a:rPr lang="cs-CZ" dirty="0"/>
              <a:t>státem stanovený druh peněz</a:t>
            </a:r>
          </a:p>
          <a:p>
            <a:pPr lvl="1"/>
            <a:r>
              <a:rPr lang="cs-CZ" dirty="0"/>
              <a:t>koruna česká</a:t>
            </a:r>
          </a:p>
          <a:p>
            <a:pPr lvl="2"/>
            <a:r>
              <a:rPr lang="cs-CZ" dirty="0"/>
              <a:t>zkratka Kč</a:t>
            </a:r>
          </a:p>
          <a:p>
            <a:pPr lvl="2"/>
            <a:r>
              <a:rPr lang="cs-CZ" dirty="0"/>
              <a:t>sto haléřů</a:t>
            </a:r>
          </a:p>
          <a:p>
            <a:pPr lvl="1"/>
            <a:r>
              <a:rPr lang="cs-CZ" dirty="0"/>
              <a:t>znaky</a:t>
            </a:r>
          </a:p>
          <a:p>
            <a:pPr lvl="2"/>
            <a:r>
              <a:rPr lang="cs-CZ" dirty="0"/>
              <a:t>funkce peněz</a:t>
            </a:r>
          </a:p>
          <a:p>
            <a:pPr lvl="2"/>
            <a:r>
              <a:rPr lang="cs-CZ" dirty="0"/>
              <a:t>stanovena právním předpisem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B. Druhy měn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národní měna</a:t>
            </a:r>
          </a:p>
          <a:p>
            <a:r>
              <a:rPr lang="cs-CZ" dirty="0"/>
              <a:t>mezinárodní měna (</a:t>
            </a:r>
            <a:r>
              <a:rPr lang="cs-CZ" dirty="0" err="1"/>
              <a:t>kvaziměna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lišit světové peníze</a:t>
            </a:r>
          </a:p>
          <a:p>
            <a:r>
              <a:rPr lang="cs-CZ" dirty="0"/>
              <a:t>nadnárodní měna</a:t>
            </a:r>
          </a:p>
          <a:p>
            <a:r>
              <a:rPr lang="cs-CZ" dirty="0"/>
              <a:t>zúčtovací (clearingová) měna</a:t>
            </a:r>
          </a:p>
          <a:p>
            <a:endParaRPr lang="cs-CZ" dirty="0"/>
          </a:p>
          <a:p>
            <a:r>
              <a:rPr lang="cs-CZ" dirty="0"/>
              <a:t>virtuální měna, digitální měna nebo kryptoměna / virtuální aktivum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FEA68-5791-497A-AEE0-AD22E4D5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79"/>
            <a:ext cx="10515600" cy="1325563"/>
          </a:xfrm>
        </p:spPr>
        <p:txBody>
          <a:bodyPr/>
          <a:lstStyle/>
          <a:p>
            <a:r>
              <a:rPr lang="cs-CZ" dirty="0"/>
              <a:t>C. Směnitelnost 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C2E3-78C7-401D-8B6F-791D7C47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442"/>
            <a:ext cx="10515600" cy="4175117"/>
          </a:xfrm>
        </p:spPr>
        <p:txBody>
          <a:bodyPr>
            <a:normAutofit/>
          </a:bodyPr>
          <a:lstStyle/>
          <a:p>
            <a:r>
              <a:rPr lang="cs-CZ" dirty="0"/>
              <a:t>absence právních překážek, které by bránily nákupu cizí měny za měnu domácí</a:t>
            </a:r>
          </a:p>
          <a:p>
            <a:r>
              <a:rPr lang="cs-CZ" b="1" dirty="0"/>
              <a:t>druhy směnitelnosti</a:t>
            </a:r>
          </a:p>
          <a:p>
            <a:pPr lvl="1"/>
            <a:r>
              <a:rPr lang="cs-CZ" dirty="0"/>
              <a:t>omezená</a:t>
            </a:r>
          </a:p>
          <a:p>
            <a:pPr lvl="2"/>
            <a:r>
              <a:rPr lang="cs-CZ" dirty="0"/>
              <a:t>běžné platby x kapitálové převody</a:t>
            </a:r>
          </a:p>
          <a:p>
            <a:pPr lvl="2"/>
            <a:r>
              <a:rPr lang="cs-CZ" dirty="0"/>
              <a:t>vnitřní x vnější</a:t>
            </a:r>
          </a:p>
          <a:p>
            <a:pPr lvl="1"/>
            <a:r>
              <a:rPr lang="cs-CZ" dirty="0"/>
              <a:t>neomezená (plná, volná)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0CFFC4-D22E-440F-8025-91D3C72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6118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22D40"/>
      </a:accent1>
      <a:accent2>
        <a:srgbClr val="D22D40"/>
      </a:accent2>
      <a:accent3>
        <a:srgbClr val="B64926"/>
      </a:accent3>
      <a:accent4>
        <a:srgbClr val="FF8427"/>
      </a:accent4>
      <a:accent5>
        <a:srgbClr val="CC9900"/>
      </a:accent5>
      <a:accent6>
        <a:srgbClr val="FFD147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82E3570-8F0D-45E8-BF56-D546C17BDEAA}" vid="{9F40CBD5-BE48-4A93-969A-978FC482E6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1325</Words>
  <Application>Microsoft Office PowerPoint</Application>
  <PresentationFormat>Širokoúhlá obrazovka</PresentationFormat>
  <Paragraphs>297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Gill Sans MT</vt:lpstr>
      <vt:lpstr>Lucida Sans Unicode</vt:lpstr>
      <vt:lpstr>Wingdings</vt:lpstr>
      <vt:lpstr>Motiv Office</vt:lpstr>
      <vt:lpstr>Měnové a devizové právo I</vt:lpstr>
      <vt:lpstr>Osnova</vt:lpstr>
      <vt:lpstr>1. Pojem měnového práva</vt:lpstr>
      <vt:lpstr>1. Pojem devizového práva</vt:lpstr>
      <vt:lpstr>2. Principy měnového a devizového práva</vt:lpstr>
      <vt:lpstr>3. Peníze a měna</vt:lpstr>
      <vt:lpstr>A. Rozdíl mezi penězi a měnou</vt:lpstr>
      <vt:lpstr>B. Druhy měn</vt:lpstr>
      <vt:lpstr>C. Směnitelnost měny</vt:lpstr>
      <vt:lpstr>D. Kurz měny</vt:lpstr>
      <vt:lpstr>4. Bankovky a mince</vt:lpstr>
      <vt:lpstr>A. Vydávání bankovek a mincí</vt:lpstr>
      <vt:lpstr>B. Oběžné bankovky</vt:lpstr>
      <vt:lpstr>C. Oběžné mince</vt:lpstr>
      <vt:lpstr>C. Oběžné mince</vt:lpstr>
      <vt:lpstr>C. Oběžné mince</vt:lpstr>
      <vt:lpstr>D. Pamětní mince</vt:lpstr>
      <vt:lpstr>E. Pamětní bankovky</vt:lpstr>
      <vt:lpstr>F. Ukončení platnosti bankovek a mincí</vt:lpstr>
      <vt:lpstr>Mince 10h a 20h</vt:lpstr>
      <vt:lpstr>G. Ochranné prvky</vt:lpstr>
      <vt:lpstr>5. Hotovostní peněžní oběh</vt:lpstr>
      <vt:lpstr>A. Právní úprava</vt:lpstr>
      <vt:lpstr>B. Základní pojmy</vt:lpstr>
      <vt:lpstr>B. Základní pojmy</vt:lpstr>
      <vt:lpstr>C. Příjem bankovek a mincí</vt:lpstr>
      <vt:lpstr>D. Příjem poškozených bankovek a mincí</vt:lpstr>
      <vt:lpstr>E. Výměna bankovek a mincí</vt:lpstr>
      <vt:lpstr> F. Výměna poškozených bankovek a mincí</vt:lpstr>
      <vt:lpstr>G. Podezřelé bankovky a mince</vt:lpstr>
      <vt:lpstr>H. Reprodukce bankovek a mincí</vt:lpstr>
      <vt:lpstr>Příklad</vt:lpstr>
      <vt:lpstr>6. Omezení plateb v hotovosti</vt:lpstr>
      <vt:lpstr>A. Základní informace</vt:lpstr>
      <vt:lpstr>B. Vymezení pojmů</vt:lpstr>
      <vt:lpstr>C. Povinnosti a sankce</vt:lpstr>
      <vt:lpstr>Finance jsou vždy až na prvním místě!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Boháč</dc:creator>
  <cp:lastModifiedBy>Radim Boháč</cp:lastModifiedBy>
  <cp:revision>138</cp:revision>
  <dcterms:created xsi:type="dcterms:W3CDTF">2019-09-25T20:27:52Z</dcterms:created>
  <dcterms:modified xsi:type="dcterms:W3CDTF">2025-10-16T20:20:30Z</dcterms:modified>
</cp:coreProperties>
</file>