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sldIdLst>
    <p:sldId id="367" r:id="rId2"/>
    <p:sldId id="368" r:id="rId3"/>
    <p:sldId id="401" r:id="rId4"/>
    <p:sldId id="369" r:id="rId5"/>
    <p:sldId id="406" r:id="rId6"/>
    <p:sldId id="402" r:id="rId7"/>
    <p:sldId id="403" r:id="rId8"/>
    <p:sldId id="404" r:id="rId9"/>
    <p:sldId id="405" r:id="rId10"/>
    <p:sldId id="407" r:id="rId11"/>
    <p:sldId id="408" r:id="rId12"/>
    <p:sldId id="409" r:id="rId13"/>
    <p:sldId id="410" r:id="rId14"/>
    <p:sldId id="413" r:id="rId15"/>
    <p:sldId id="414" r:id="rId16"/>
    <p:sldId id="415" r:id="rId17"/>
    <p:sldId id="418" r:id="rId18"/>
    <p:sldId id="416" r:id="rId19"/>
    <p:sldId id="385" r:id="rId20"/>
    <p:sldId id="386" r:id="rId21"/>
    <p:sldId id="417" r:id="rId22"/>
    <p:sldId id="411" r:id="rId23"/>
    <p:sldId id="412" r:id="rId24"/>
    <p:sldId id="399" r:id="rId2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506F"/>
    <a:srgbClr val="D46D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6154D0-E48D-4EA1-B47C-436624411195}" v="1" dt="2025-11-08T12:10:41.602"/>
    <p1510:client id="{8E04EBE9-D741-4017-8E8B-AC2CA79B2896}" v="3" dt="2025-11-08T12:07:38.650"/>
  </p1510:revLst>
</p1510:revInfo>
</file>

<file path=ppt/tableStyles.xml><?xml version="1.0" encoding="utf-8"?>
<a:tblStyleLst xmlns:a="http://schemas.openxmlformats.org/drawingml/2006/main" def="{5C22544A-7EE6-4342-B048-85BDC9FD1C3A}">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řední styl 2 – zvýraznění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Styl s motivem 1 – zvýraznění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větlý styl 2 – zvýraznění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Světlý styl 2 – zvýraznění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Světlý styl 2 – zvýraznění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Světlý styl 2 – zvýraznění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Světlý styl 2 – zvýraznění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1301" y="278"/>
      </p:cViewPr>
      <p:guideLst>
        <p:guide orient="horz" pos="2160"/>
        <p:guide pos="3840"/>
      </p:guideLst>
    </p:cSldViewPr>
  </p:slid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dim Boháč" userId="e5098a9a-6a28-40ce-ac6e-47e9b8c9add8" providerId="ADAL" clId="{B31B2BE1-9D77-417A-8F73-5A4F590FA59D}"/>
    <pc:docChg chg="modSld">
      <pc:chgData name="Radim Boháč" userId="e5098a9a-6a28-40ce-ac6e-47e9b8c9add8" providerId="ADAL" clId="{B31B2BE1-9D77-417A-8F73-5A4F590FA59D}" dt="2025-11-08T12:10:41.602" v="87"/>
      <pc:docMkLst>
        <pc:docMk/>
      </pc:docMkLst>
      <pc:sldChg chg="delSp modSp mod modTransition modAnim">
        <pc:chgData name="Radim Boháč" userId="e5098a9a-6a28-40ce-ac6e-47e9b8c9add8" providerId="ADAL" clId="{B31B2BE1-9D77-417A-8F73-5A4F590FA59D}" dt="2025-11-08T12:10:41.602" v="87"/>
        <pc:sldMkLst>
          <pc:docMk/>
          <pc:sldMk cId="4238020763" sldId="367"/>
        </pc:sldMkLst>
        <pc:spChg chg="mod">
          <ac:chgData name="Radim Boháč" userId="e5098a9a-6a28-40ce-ac6e-47e9b8c9add8" providerId="ADAL" clId="{B31B2BE1-9D77-417A-8F73-5A4F590FA59D}" dt="2025-11-07T19:28:54.497" v="2" actId="20577"/>
          <ac:spMkLst>
            <pc:docMk/>
            <pc:sldMk cId="4238020763" sldId="367"/>
            <ac:spMk id="7" creationId="{789D5057-A154-4798-978D-6C9909FC8D3F}"/>
          </ac:spMkLst>
        </pc:spChg>
        <pc:picChg chg="del">
          <ac:chgData name="Radim Boháč" userId="e5098a9a-6a28-40ce-ac6e-47e9b8c9add8" providerId="ADAL" clId="{B31B2BE1-9D77-417A-8F73-5A4F590FA59D}" dt="2025-11-08T12:10:41.602" v="87"/>
          <ac:picMkLst>
            <pc:docMk/>
            <pc:sldMk cId="4238020763" sldId="367"/>
            <ac:picMk id="4" creationId="{900B283E-3D75-DF74-1359-EAA7B05B9172}"/>
          </ac:picMkLst>
        </pc:picChg>
      </pc:sldChg>
      <pc:sldChg chg="delSp modTransition modAnim">
        <pc:chgData name="Radim Boháč" userId="e5098a9a-6a28-40ce-ac6e-47e9b8c9add8" providerId="ADAL" clId="{B31B2BE1-9D77-417A-8F73-5A4F590FA59D}" dt="2025-11-08T12:10:41.602" v="87"/>
        <pc:sldMkLst>
          <pc:docMk/>
          <pc:sldMk cId="477556708" sldId="368"/>
        </pc:sldMkLst>
        <pc:picChg chg="del">
          <ac:chgData name="Radim Boháč" userId="e5098a9a-6a28-40ce-ac6e-47e9b8c9add8" providerId="ADAL" clId="{B31B2BE1-9D77-417A-8F73-5A4F590FA59D}" dt="2025-11-08T12:10:41.602" v="87"/>
          <ac:picMkLst>
            <pc:docMk/>
            <pc:sldMk cId="477556708" sldId="368"/>
            <ac:picMk id="14" creationId="{FF3C8B69-F980-5B58-C4A1-53A78288EA6F}"/>
          </ac:picMkLst>
        </pc:picChg>
      </pc:sldChg>
      <pc:sldChg chg="delSp modTransition modAnim">
        <pc:chgData name="Radim Boháč" userId="e5098a9a-6a28-40ce-ac6e-47e9b8c9add8" providerId="ADAL" clId="{B31B2BE1-9D77-417A-8F73-5A4F590FA59D}" dt="2025-11-08T12:10:41.602" v="87"/>
        <pc:sldMkLst>
          <pc:docMk/>
          <pc:sldMk cId="1344097210" sldId="369"/>
        </pc:sldMkLst>
        <pc:picChg chg="del">
          <ac:chgData name="Radim Boháč" userId="e5098a9a-6a28-40ce-ac6e-47e9b8c9add8" providerId="ADAL" clId="{B31B2BE1-9D77-417A-8F73-5A4F590FA59D}" dt="2025-11-08T12:10:41.602" v="87"/>
          <ac:picMkLst>
            <pc:docMk/>
            <pc:sldMk cId="1344097210" sldId="369"/>
            <ac:picMk id="7" creationId="{71BEF26C-4194-F651-6A88-E2C8A02E17B2}"/>
          </ac:picMkLst>
        </pc:picChg>
      </pc:sldChg>
      <pc:sldChg chg="delSp modTransition modAnim">
        <pc:chgData name="Radim Boháč" userId="e5098a9a-6a28-40ce-ac6e-47e9b8c9add8" providerId="ADAL" clId="{B31B2BE1-9D77-417A-8F73-5A4F590FA59D}" dt="2025-11-08T12:10:41.602" v="87"/>
        <pc:sldMkLst>
          <pc:docMk/>
          <pc:sldMk cId="1671897341" sldId="385"/>
        </pc:sldMkLst>
        <pc:picChg chg="del">
          <ac:chgData name="Radim Boháč" userId="e5098a9a-6a28-40ce-ac6e-47e9b8c9add8" providerId="ADAL" clId="{B31B2BE1-9D77-417A-8F73-5A4F590FA59D}" dt="2025-11-08T12:10:41.602" v="87"/>
          <ac:picMkLst>
            <pc:docMk/>
            <pc:sldMk cId="1671897341" sldId="385"/>
            <ac:picMk id="10" creationId="{555F8401-66C6-5D76-9361-AAD7DD2E1CCB}"/>
          </ac:picMkLst>
        </pc:picChg>
      </pc:sldChg>
      <pc:sldChg chg="delSp modTransition modAnim">
        <pc:chgData name="Radim Boháč" userId="e5098a9a-6a28-40ce-ac6e-47e9b8c9add8" providerId="ADAL" clId="{B31B2BE1-9D77-417A-8F73-5A4F590FA59D}" dt="2025-11-08T12:10:41.602" v="87"/>
        <pc:sldMkLst>
          <pc:docMk/>
          <pc:sldMk cId="982792295" sldId="386"/>
        </pc:sldMkLst>
        <pc:picChg chg="del">
          <ac:chgData name="Radim Boháč" userId="e5098a9a-6a28-40ce-ac6e-47e9b8c9add8" providerId="ADAL" clId="{B31B2BE1-9D77-417A-8F73-5A4F590FA59D}" dt="2025-11-08T12:10:41.602" v="87"/>
          <ac:picMkLst>
            <pc:docMk/>
            <pc:sldMk cId="982792295" sldId="386"/>
            <ac:picMk id="10" creationId="{855C3F2F-4191-1B69-62BD-EECD3A3EE6ED}"/>
          </ac:picMkLst>
        </pc:picChg>
      </pc:sldChg>
      <pc:sldChg chg="delSp modTransition modAnim">
        <pc:chgData name="Radim Boháč" userId="e5098a9a-6a28-40ce-ac6e-47e9b8c9add8" providerId="ADAL" clId="{B31B2BE1-9D77-417A-8F73-5A4F590FA59D}" dt="2025-11-08T12:10:41.602" v="87"/>
        <pc:sldMkLst>
          <pc:docMk/>
          <pc:sldMk cId="3289953694" sldId="399"/>
        </pc:sldMkLst>
        <pc:picChg chg="del">
          <ac:chgData name="Radim Boháč" userId="e5098a9a-6a28-40ce-ac6e-47e9b8c9add8" providerId="ADAL" clId="{B31B2BE1-9D77-417A-8F73-5A4F590FA59D}" dt="2025-11-08T12:10:41.602" v="87"/>
          <ac:picMkLst>
            <pc:docMk/>
            <pc:sldMk cId="3289953694" sldId="399"/>
            <ac:picMk id="8" creationId="{6CB68D75-4561-067D-8ADB-8DC27755AFFD}"/>
          </ac:picMkLst>
        </pc:picChg>
      </pc:sldChg>
      <pc:sldChg chg="delSp modTransition modAnim">
        <pc:chgData name="Radim Boháč" userId="e5098a9a-6a28-40ce-ac6e-47e9b8c9add8" providerId="ADAL" clId="{B31B2BE1-9D77-417A-8F73-5A4F590FA59D}" dt="2025-11-08T12:10:41.602" v="87"/>
        <pc:sldMkLst>
          <pc:docMk/>
          <pc:sldMk cId="3561893588" sldId="401"/>
        </pc:sldMkLst>
        <pc:picChg chg="del">
          <ac:chgData name="Radim Boháč" userId="e5098a9a-6a28-40ce-ac6e-47e9b8c9add8" providerId="ADAL" clId="{B31B2BE1-9D77-417A-8F73-5A4F590FA59D}" dt="2025-11-08T12:10:41.602" v="87"/>
          <ac:picMkLst>
            <pc:docMk/>
            <pc:sldMk cId="3561893588" sldId="401"/>
            <ac:picMk id="8" creationId="{73B12019-46AA-300E-9982-F0094B3FCAF6}"/>
          </ac:picMkLst>
        </pc:picChg>
      </pc:sldChg>
      <pc:sldChg chg="delSp modTransition modAnim">
        <pc:chgData name="Radim Boháč" userId="e5098a9a-6a28-40ce-ac6e-47e9b8c9add8" providerId="ADAL" clId="{B31B2BE1-9D77-417A-8F73-5A4F590FA59D}" dt="2025-11-08T12:10:41.602" v="87"/>
        <pc:sldMkLst>
          <pc:docMk/>
          <pc:sldMk cId="160662925" sldId="402"/>
        </pc:sldMkLst>
        <pc:picChg chg="del">
          <ac:chgData name="Radim Boháč" userId="e5098a9a-6a28-40ce-ac6e-47e9b8c9add8" providerId="ADAL" clId="{B31B2BE1-9D77-417A-8F73-5A4F590FA59D}" dt="2025-11-08T12:10:41.602" v="87"/>
          <ac:picMkLst>
            <pc:docMk/>
            <pc:sldMk cId="160662925" sldId="402"/>
            <ac:picMk id="16" creationId="{6D828104-045D-610D-7045-2BF571AB08EF}"/>
          </ac:picMkLst>
        </pc:picChg>
      </pc:sldChg>
      <pc:sldChg chg="addSp delSp modSp mod modTransition modAnim">
        <pc:chgData name="Radim Boháč" userId="e5098a9a-6a28-40ce-ac6e-47e9b8c9add8" providerId="ADAL" clId="{B31B2BE1-9D77-417A-8F73-5A4F590FA59D}" dt="2025-11-08T12:10:41.602" v="87"/>
        <pc:sldMkLst>
          <pc:docMk/>
          <pc:sldMk cId="4110890458" sldId="403"/>
        </pc:sldMkLst>
        <pc:spChg chg="mod">
          <ac:chgData name="Radim Boháč" userId="e5098a9a-6a28-40ce-ac6e-47e9b8c9add8" providerId="ADAL" clId="{B31B2BE1-9D77-417A-8F73-5A4F590FA59D}" dt="2025-11-07T20:10:28.966" v="27" actId="20577"/>
          <ac:spMkLst>
            <pc:docMk/>
            <pc:sldMk cId="4110890458" sldId="403"/>
            <ac:spMk id="3" creationId="{FA8CC2E3-78C7-401D-8B6F-791D7C471981}"/>
          </ac:spMkLst>
        </pc:spChg>
        <pc:picChg chg="add del mod ord">
          <ac:chgData name="Radim Boháč" userId="e5098a9a-6a28-40ce-ac6e-47e9b8c9add8" providerId="ADAL" clId="{B31B2BE1-9D77-417A-8F73-5A4F590FA59D}" dt="2025-11-08T12:07:38.646" v="86"/>
          <ac:picMkLst>
            <pc:docMk/>
            <pc:sldMk cId="4110890458" sldId="403"/>
            <ac:picMk id="6" creationId="{F2D6DF71-0CF6-37FB-3A1D-1D147B222D83}"/>
          </ac:picMkLst>
        </pc:picChg>
        <pc:picChg chg="add del mod">
          <ac:chgData name="Radim Boháč" userId="e5098a9a-6a28-40ce-ac6e-47e9b8c9add8" providerId="ADAL" clId="{B31B2BE1-9D77-417A-8F73-5A4F590FA59D}" dt="2025-11-08T12:10:41.602" v="87"/>
          <ac:picMkLst>
            <pc:docMk/>
            <pc:sldMk cId="4110890458" sldId="403"/>
            <ac:picMk id="7" creationId="{6A4AB681-05FB-A221-2CD2-5A9AC130B21A}"/>
          </ac:picMkLst>
        </pc:picChg>
        <pc:picChg chg="del">
          <ac:chgData name="Radim Boháč" userId="e5098a9a-6a28-40ce-ac6e-47e9b8c9add8" providerId="ADAL" clId="{B31B2BE1-9D77-417A-8F73-5A4F590FA59D}" dt="2025-11-08T12:04:28.631" v="85"/>
          <ac:picMkLst>
            <pc:docMk/>
            <pc:sldMk cId="4110890458" sldId="403"/>
            <ac:picMk id="20" creationId="{FC4A62DE-89C2-1AA7-B9EC-45D138597432}"/>
          </ac:picMkLst>
        </pc:picChg>
      </pc:sldChg>
      <pc:sldChg chg="delSp modTransition modAnim">
        <pc:chgData name="Radim Boháč" userId="e5098a9a-6a28-40ce-ac6e-47e9b8c9add8" providerId="ADAL" clId="{B31B2BE1-9D77-417A-8F73-5A4F590FA59D}" dt="2025-11-08T12:10:41.602" v="87"/>
        <pc:sldMkLst>
          <pc:docMk/>
          <pc:sldMk cId="2180377033" sldId="404"/>
        </pc:sldMkLst>
        <pc:picChg chg="del">
          <ac:chgData name="Radim Boháč" userId="e5098a9a-6a28-40ce-ac6e-47e9b8c9add8" providerId="ADAL" clId="{B31B2BE1-9D77-417A-8F73-5A4F590FA59D}" dt="2025-11-08T12:10:41.602" v="87"/>
          <ac:picMkLst>
            <pc:docMk/>
            <pc:sldMk cId="2180377033" sldId="404"/>
            <ac:picMk id="16" creationId="{0DFC8799-9F74-442B-175A-EF9CCED2589E}"/>
          </ac:picMkLst>
        </pc:picChg>
      </pc:sldChg>
      <pc:sldChg chg="delSp modTransition modAnim">
        <pc:chgData name="Radim Boháč" userId="e5098a9a-6a28-40ce-ac6e-47e9b8c9add8" providerId="ADAL" clId="{B31B2BE1-9D77-417A-8F73-5A4F590FA59D}" dt="2025-11-08T12:10:41.602" v="87"/>
        <pc:sldMkLst>
          <pc:docMk/>
          <pc:sldMk cId="1272289234" sldId="405"/>
        </pc:sldMkLst>
        <pc:picChg chg="del">
          <ac:chgData name="Radim Boháč" userId="e5098a9a-6a28-40ce-ac6e-47e9b8c9add8" providerId="ADAL" clId="{B31B2BE1-9D77-417A-8F73-5A4F590FA59D}" dt="2025-11-08T12:10:41.602" v="87"/>
          <ac:picMkLst>
            <pc:docMk/>
            <pc:sldMk cId="1272289234" sldId="405"/>
            <ac:picMk id="15" creationId="{13871C62-18F7-89FC-B5A5-922C5CC50CCE}"/>
          </ac:picMkLst>
        </pc:picChg>
      </pc:sldChg>
      <pc:sldChg chg="delSp modTransition modAnim">
        <pc:chgData name="Radim Boháč" userId="e5098a9a-6a28-40ce-ac6e-47e9b8c9add8" providerId="ADAL" clId="{B31B2BE1-9D77-417A-8F73-5A4F590FA59D}" dt="2025-11-08T12:10:41.602" v="87"/>
        <pc:sldMkLst>
          <pc:docMk/>
          <pc:sldMk cId="2491048981" sldId="406"/>
        </pc:sldMkLst>
        <pc:picChg chg="del">
          <ac:chgData name="Radim Boháč" userId="e5098a9a-6a28-40ce-ac6e-47e9b8c9add8" providerId="ADAL" clId="{B31B2BE1-9D77-417A-8F73-5A4F590FA59D}" dt="2025-11-08T12:10:41.602" v="87"/>
          <ac:picMkLst>
            <pc:docMk/>
            <pc:sldMk cId="2491048981" sldId="406"/>
            <ac:picMk id="8" creationId="{98928632-C72A-EDA1-3E97-53356ED66886}"/>
          </ac:picMkLst>
        </pc:picChg>
      </pc:sldChg>
      <pc:sldChg chg="delSp modTransition modAnim">
        <pc:chgData name="Radim Boháč" userId="e5098a9a-6a28-40ce-ac6e-47e9b8c9add8" providerId="ADAL" clId="{B31B2BE1-9D77-417A-8F73-5A4F590FA59D}" dt="2025-11-08T12:10:41.602" v="87"/>
        <pc:sldMkLst>
          <pc:docMk/>
          <pc:sldMk cId="2164758286" sldId="407"/>
        </pc:sldMkLst>
        <pc:picChg chg="del">
          <ac:chgData name="Radim Boháč" userId="e5098a9a-6a28-40ce-ac6e-47e9b8c9add8" providerId="ADAL" clId="{B31B2BE1-9D77-417A-8F73-5A4F590FA59D}" dt="2025-11-08T12:10:41.602" v="87"/>
          <ac:picMkLst>
            <pc:docMk/>
            <pc:sldMk cId="2164758286" sldId="407"/>
            <ac:picMk id="13" creationId="{958FEA96-6D19-93D7-1CA3-4820F614633D}"/>
          </ac:picMkLst>
        </pc:picChg>
      </pc:sldChg>
      <pc:sldChg chg="delSp modSp mod modTransition modAnim">
        <pc:chgData name="Radim Boháč" userId="e5098a9a-6a28-40ce-ac6e-47e9b8c9add8" providerId="ADAL" clId="{B31B2BE1-9D77-417A-8F73-5A4F590FA59D}" dt="2025-11-08T12:10:41.602" v="87"/>
        <pc:sldMkLst>
          <pc:docMk/>
          <pc:sldMk cId="4233655664" sldId="408"/>
        </pc:sldMkLst>
        <pc:spChg chg="mod">
          <ac:chgData name="Radim Boháč" userId="e5098a9a-6a28-40ce-ac6e-47e9b8c9add8" providerId="ADAL" clId="{B31B2BE1-9D77-417A-8F73-5A4F590FA59D}" dt="2025-11-07T20:28:50.327" v="77" actId="6549"/>
          <ac:spMkLst>
            <pc:docMk/>
            <pc:sldMk cId="4233655664" sldId="408"/>
            <ac:spMk id="3" creationId="{FA8CC2E3-78C7-401D-8B6F-791D7C471981}"/>
          </ac:spMkLst>
        </pc:spChg>
        <pc:picChg chg="del">
          <ac:chgData name="Radim Boháč" userId="e5098a9a-6a28-40ce-ac6e-47e9b8c9add8" providerId="ADAL" clId="{B31B2BE1-9D77-417A-8F73-5A4F590FA59D}" dt="2025-11-08T12:10:41.602" v="87"/>
          <ac:picMkLst>
            <pc:docMk/>
            <pc:sldMk cId="4233655664" sldId="408"/>
            <ac:picMk id="11" creationId="{00BCD608-78FF-FAE5-078A-23E9D91ACD91}"/>
          </ac:picMkLst>
        </pc:picChg>
      </pc:sldChg>
      <pc:sldChg chg="modSp mod modTransition">
        <pc:chgData name="Radim Boháč" userId="e5098a9a-6a28-40ce-ac6e-47e9b8c9add8" providerId="ADAL" clId="{B31B2BE1-9D77-417A-8F73-5A4F590FA59D}" dt="2025-11-08T12:10:41.602" v="87"/>
        <pc:sldMkLst>
          <pc:docMk/>
          <pc:sldMk cId="1199565023" sldId="409"/>
        </pc:sldMkLst>
        <pc:spChg chg="mod">
          <ac:chgData name="Radim Boháč" userId="e5098a9a-6a28-40ce-ac6e-47e9b8c9add8" providerId="ADAL" clId="{B31B2BE1-9D77-417A-8F73-5A4F590FA59D}" dt="2025-11-07T20:29:07.660" v="83" actId="20577"/>
          <ac:spMkLst>
            <pc:docMk/>
            <pc:sldMk cId="1199565023" sldId="409"/>
            <ac:spMk id="3" creationId="{FA8CC2E3-78C7-401D-8B6F-791D7C471981}"/>
          </ac:spMkLst>
        </pc:spChg>
      </pc:sldChg>
      <pc:sldChg chg="modTransition">
        <pc:chgData name="Radim Boháč" userId="e5098a9a-6a28-40ce-ac6e-47e9b8c9add8" providerId="ADAL" clId="{B31B2BE1-9D77-417A-8F73-5A4F590FA59D}" dt="2025-11-08T12:10:41.602" v="87"/>
        <pc:sldMkLst>
          <pc:docMk/>
          <pc:sldMk cId="3549033865" sldId="410"/>
        </pc:sldMkLst>
      </pc:sldChg>
      <pc:sldChg chg="delSp modTransition modAnim">
        <pc:chgData name="Radim Boháč" userId="e5098a9a-6a28-40ce-ac6e-47e9b8c9add8" providerId="ADAL" clId="{B31B2BE1-9D77-417A-8F73-5A4F590FA59D}" dt="2025-11-08T12:10:41.602" v="87"/>
        <pc:sldMkLst>
          <pc:docMk/>
          <pc:sldMk cId="1285357007" sldId="411"/>
        </pc:sldMkLst>
        <pc:picChg chg="del">
          <ac:chgData name="Radim Boháč" userId="e5098a9a-6a28-40ce-ac6e-47e9b8c9add8" providerId="ADAL" clId="{B31B2BE1-9D77-417A-8F73-5A4F590FA59D}" dt="2025-11-08T12:10:41.602" v="87"/>
          <ac:picMkLst>
            <pc:docMk/>
            <pc:sldMk cId="1285357007" sldId="411"/>
            <ac:picMk id="10" creationId="{9369B48C-2EE6-B38A-67A4-D8F52624579E}"/>
          </ac:picMkLst>
        </pc:picChg>
      </pc:sldChg>
      <pc:sldChg chg="modTransition">
        <pc:chgData name="Radim Boháč" userId="e5098a9a-6a28-40ce-ac6e-47e9b8c9add8" providerId="ADAL" clId="{B31B2BE1-9D77-417A-8F73-5A4F590FA59D}" dt="2025-11-08T12:10:41.602" v="87"/>
        <pc:sldMkLst>
          <pc:docMk/>
          <pc:sldMk cId="1577830724" sldId="412"/>
        </pc:sldMkLst>
      </pc:sldChg>
      <pc:sldChg chg="delSp modTransition modAnim">
        <pc:chgData name="Radim Boháč" userId="e5098a9a-6a28-40ce-ac6e-47e9b8c9add8" providerId="ADAL" clId="{B31B2BE1-9D77-417A-8F73-5A4F590FA59D}" dt="2025-11-08T12:10:41.602" v="87"/>
        <pc:sldMkLst>
          <pc:docMk/>
          <pc:sldMk cId="1979967343" sldId="413"/>
        </pc:sldMkLst>
        <pc:picChg chg="del">
          <ac:chgData name="Radim Boháč" userId="e5098a9a-6a28-40ce-ac6e-47e9b8c9add8" providerId="ADAL" clId="{B31B2BE1-9D77-417A-8F73-5A4F590FA59D}" dt="2025-11-08T12:10:41.602" v="87"/>
          <ac:picMkLst>
            <pc:docMk/>
            <pc:sldMk cId="1979967343" sldId="413"/>
            <ac:picMk id="8" creationId="{E907DB43-8D5C-B704-B965-4CCE1434192B}"/>
          </ac:picMkLst>
        </pc:picChg>
      </pc:sldChg>
      <pc:sldChg chg="delSp modTransition modAnim">
        <pc:chgData name="Radim Boháč" userId="e5098a9a-6a28-40ce-ac6e-47e9b8c9add8" providerId="ADAL" clId="{B31B2BE1-9D77-417A-8F73-5A4F590FA59D}" dt="2025-11-08T12:10:41.602" v="87"/>
        <pc:sldMkLst>
          <pc:docMk/>
          <pc:sldMk cId="349886014" sldId="414"/>
        </pc:sldMkLst>
        <pc:picChg chg="del">
          <ac:chgData name="Radim Boháč" userId="e5098a9a-6a28-40ce-ac6e-47e9b8c9add8" providerId="ADAL" clId="{B31B2BE1-9D77-417A-8F73-5A4F590FA59D}" dt="2025-11-08T12:10:41.602" v="87"/>
          <ac:picMkLst>
            <pc:docMk/>
            <pc:sldMk cId="349886014" sldId="414"/>
            <ac:picMk id="10" creationId="{C5BFD149-7C6A-56D8-09DA-27B6D6D71FA4}"/>
          </ac:picMkLst>
        </pc:picChg>
      </pc:sldChg>
      <pc:sldChg chg="delSp modTransition modAnim">
        <pc:chgData name="Radim Boháč" userId="e5098a9a-6a28-40ce-ac6e-47e9b8c9add8" providerId="ADAL" clId="{B31B2BE1-9D77-417A-8F73-5A4F590FA59D}" dt="2025-11-08T12:10:41.602" v="87"/>
        <pc:sldMkLst>
          <pc:docMk/>
          <pc:sldMk cId="1519429673" sldId="415"/>
        </pc:sldMkLst>
        <pc:picChg chg="del">
          <ac:chgData name="Radim Boháč" userId="e5098a9a-6a28-40ce-ac6e-47e9b8c9add8" providerId="ADAL" clId="{B31B2BE1-9D77-417A-8F73-5A4F590FA59D}" dt="2025-11-08T12:10:41.602" v="87"/>
          <ac:picMkLst>
            <pc:docMk/>
            <pc:sldMk cId="1519429673" sldId="415"/>
            <ac:picMk id="10" creationId="{0406E0BB-1FA0-FF0B-DD6D-6310A260FAFB}"/>
          </ac:picMkLst>
        </pc:picChg>
      </pc:sldChg>
      <pc:sldChg chg="delSp modTransition modAnim">
        <pc:chgData name="Radim Boháč" userId="e5098a9a-6a28-40ce-ac6e-47e9b8c9add8" providerId="ADAL" clId="{B31B2BE1-9D77-417A-8F73-5A4F590FA59D}" dt="2025-11-08T12:10:41.602" v="87"/>
        <pc:sldMkLst>
          <pc:docMk/>
          <pc:sldMk cId="2935076395" sldId="416"/>
        </pc:sldMkLst>
        <pc:picChg chg="del">
          <ac:chgData name="Radim Boháč" userId="e5098a9a-6a28-40ce-ac6e-47e9b8c9add8" providerId="ADAL" clId="{B31B2BE1-9D77-417A-8F73-5A4F590FA59D}" dt="2025-11-08T12:10:41.602" v="87"/>
          <ac:picMkLst>
            <pc:docMk/>
            <pc:sldMk cId="2935076395" sldId="416"/>
            <ac:picMk id="10" creationId="{AAD867F4-77F4-340D-0E19-7815D7BCF4F8}"/>
          </ac:picMkLst>
        </pc:picChg>
      </pc:sldChg>
      <pc:sldChg chg="delSp modTransition modAnim">
        <pc:chgData name="Radim Boháč" userId="e5098a9a-6a28-40ce-ac6e-47e9b8c9add8" providerId="ADAL" clId="{B31B2BE1-9D77-417A-8F73-5A4F590FA59D}" dt="2025-11-08T12:10:41.602" v="87"/>
        <pc:sldMkLst>
          <pc:docMk/>
          <pc:sldMk cId="2943341448" sldId="417"/>
        </pc:sldMkLst>
        <pc:picChg chg="del">
          <ac:chgData name="Radim Boháč" userId="e5098a9a-6a28-40ce-ac6e-47e9b8c9add8" providerId="ADAL" clId="{B31B2BE1-9D77-417A-8F73-5A4F590FA59D}" dt="2025-11-08T12:10:41.602" v="87"/>
          <ac:picMkLst>
            <pc:docMk/>
            <pc:sldMk cId="2943341448" sldId="417"/>
            <ac:picMk id="10" creationId="{8881DF8C-D6BE-FD4C-B521-5C5CE575AC59}"/>
          </ac:picMkLst>
        </pc:picChg>
      </pc:sldChg>
      <pc:sldChg chg="delSp modTransition modAnim">
        <pc:chgData name="Radim Boháč" userId="e5098a9a-6a28-40ce-ac6e-47e9b8c9add8" providerId="ADAL" clId="{B31B2BE1-9D77-417A-8F73-5A4F590FA59D}" dt="2025-11-08T12:10:41.602" v="87"/>
        <pc:sldMkLst>
          <pc:docMk/>
          <pc:sldMk cId="839979852" sldId="418"/>
        </pc:sldMkLst>
        <pc:picChg chg="del">
          <ac:chgData name="Radim Boháč" userId="e5098a9a-6a28-40ce-ac6e-47e9b8c9add8" providerId="ADAL" clId="{B31B2BE1-9D77-417A-8F73-5A4F590FA59D}" dt="2025-11-08T12:10:41.602" v="87"/>
          <ac:picMkLst>
            <pc:docMk/>
            <pc:sldMk cId="839979852" sldId="418"/>
            <ac:picMk id="10" creationId="{75935560-B651-5153-D7DD-0EB2AB9E50A3}"/>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98ADC2-AC15-4004-8083-B314DB550117}"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cs-CZ"/>
        </a:p>
      </dgm:t>
    </dgm:pt>
    <dgm:pt modelId="{B0EC1884-CA39-4E50-99EC-483A8C294651}">
      <dgm:prSet phldrT="[Text]"/>
      <dgm:spPr/>
      <dgm:t>
        <a:bodyPr/>
        <a:lstStyle/>
        <a:p>
          <a:r>
            <a:rPr lang="cs-CZ" dirty="0"/>
            <a:t>jednostupňový</a:t>
          </a:r>
        </a:p>
      </dgm:t>
    </dgm:pt>
    <dgm:pt modelId="{D9C5EB7A-B2D4-4B4B-A1C9-7061BF722053}" type="parTrans" cxnId="{D49D9464-3E16-4A13-8B53-3EC21BFC6DCF}">
      <dgm:prSet/>
      <dgm:spPr/>
      <dgm:t>
        <a:bodyPr/>
        <a:lstStyle/>
        <a:p>
          <a:endParaRPr lang="cs-CZ"/>
        </a:p>
      </dgm:t>
    </dgm:pt>
    <dgm:pt modelId="{5F82A102-6BB8-4BE4-A88E-2C43CABA70B2}" type="sibTrans" cxnId="{D49D9464-3E16-4A13-8B53-3EC21BFC6DCF}">
      <dgm:prSet/>
      <dgm:spPr/>
      <dgm:t>
        <a:bodyPr/>
        <a:lstStyle/>
        <a:p>
          <a:endParaRPr lang="cs-CZ"/>
        </a:p>
      </dgm:t>
    </dgm:pt>
    <dgm:pt modelId="{37C45205-B569-4585-A539-C992FFC79BE5}">
      <dgm:prSet phldrT="[Text]"/>
      <dgm:spPr/>
      <dgm:t>
        <a:bodyPr/>
        <a:lstStyle/>
        <a:p>
          <a:r>
            <a:rPr lang="cs-CZ" dirty="0"/>
            <a:t>centrální banka řídí ostatní banky</a:t>
          </a:r>
        </a:p>
      </dgm:t>
    </dgm:pt>
    <dgm:pt modelId="{55007B84-87E3-493F-B6BE-00621B0F0AFD}" type="parTrans" cxnId="{A7F3D6AD-01F1-429C-94B9-F82938435A08}">
      <dgm:prSet/>
      <dgm:spPr/>
      <dgm:t>
        <a:bodyPr/>
        <a:lstStyle/>
        <a:p>
          <a:endParaRPr lang="cs-CZ"/>
        </a:p>
      </dgm:t>
    </dgm:pt>
    <dgm:pt modelId="{95BF1FBE-C661-4C93-AB80-5D4425CF67B8}" type="sibTrans" cxnId="{A7F3D6AD-01F1-429C-94B9-F82938435A08}">
      <dgm:prSet/>
      <dgm:spPr/>
      <dgm:t>
        <a:bodyPr/>
        <a:lstStyle/>
        <a:p>
          <a:endParaRPr lang="cs-CZ"/>
        </a:p>
      </dgm:t>
    </dgm:pt>
    <dgm:pt modelId="{E048CDA9-F418-4DC1-A3E1-A39998395514}">
      <dgm:prSet phldrT="[Text]"/>
      <dgm:spPr/>
      <dgm:t>
        <a:bodyPr/>
        <a:lstStyle/>
        <a:p>
          <a:r>
            <a:rPr lang="cs-CZ" dirty="0"/>
            <a:t>dvoustupňový</a:t>
          </a:r>
        </a:p>
      </dgm:t>
    </dgm:pt>
    <dgm:pt modelId="{29DCB035-DE81-419F-9946-3E87ED4A9CC6}" type="parTrans" cxnId="{9DC4605C-E4AE-4778-884A-E64707E96407}">
      <dgm:prSet/>
      <dgm:spPr/>
      <dgm:t>
        <a:bodyPr/>
        <a:lstStyle/>
        <a:p>
          <a:endParaRPr lang="cs-CZ"/>
        </a:p>
      </dgm:t>
    </dgm:pt>
    <dgm:pt modelId="{C5D25375-C2DE-43D0-861A-2BAB402C0A9C}" type="sibTrans" cxnId="{9DC4605C-E4AE-4778-884A-E64707E96407}">
      <dgm:prSet/>
      <dgm:spPr/>
      <dgm:t>
        <a:bodyPr/>
        <a:lstStyle/>
        <a:p>
          <a:endParaRPr lang="cs-CZ"/>
        </a:p>
      </dgm:t>
    </dgm:pt>
    <dgm:pt modelId="{2B365C98-96D9-468B-AF41-55A06DBBF837}">
      <dgm:prSet phldrT="[Text]"/>
      <dgm:spPr/>
      <dgm:t>
        <a:bodyPr/>
        <a:lstStyle/>
        <a:p>
          <a:r>
            <a:rPr lang="cs-CZ" dirty="0"/>
            <a:t>centrální banka reguluje a dohlíží ostatní banky</a:t>
          </a:r>
        </a:p>
      </dgm:t>
    </dgm:pt>
    <dgm:pt modelId="{93404CC6-5646-4110-8A9A-F384B1600E1B}" type="parTrans" cxnId="{55E552B4-187B-4E77-BEA6-B5DB707AF2DB}">
      <dgm:prSet/>
      <dgm:spPr/>
      <dgm:t>
        <a:bodyPr/>
        <a:lstStyle/>
        <a:p>
          <a:endParaRPr lang="cs-CZ"/>
        </a:p>
      </dgm:t>
    </dgm:pt>
    <dgm:pt modelId="{60E055C1-FC77-49D2-8CD0-8E2180756F8D}" type="sibTrans" cxnId="{55E552B4-187B-4E77-BEA6-B5DB707AF2DB}">
      <dgm:prSet/>
      <dgm:spPr/>
      <dgm:t>
        <a:bodyPr/>
        <a:lstStyle/>
        <a:p>
          <a:endParaRPr lang="cs-CZ"/>
        </a:p>
      </dgm:t>
    </dgm:pt>
    <dgm:pt modelId="{41DB64A3-FEAE-41C7-84C0-75B3E76B430D}">
      <dgm:prSet phldrT="[Text]"/>
      <dgm:spPr/>
      <dgm:t>
        <a:bodyPr/>
        <a:lstStyle/>
        <a:p>
          <a:r>
            <a:rPr lang="cs-CZ" dirty="0"/>
            <a:t>svobodné bankovnictví</a:t>
          </a:r>
        </a:p>
      </dgm:t>
    </dgm:pt>
    <dgm:pt modelId="{FFBE9925-8A08-496B-8098-69936ACBDB46}" type="parTrans" cxnId="{C28B8510-F8E6-438E-BEC5-0BD3D3FB321A}">
      <dgm:prSet/>
      <dgm:spPr/>
      <dgm:t>
        <a:bodyPr/>
        <a:lstStyle/>
        <a:p>
          <a:endParaRPr lang="cs-CZ"/>
        </a:p>
      </dgm:t>
    </dgm:pt>
    <dgm:pt modelId="{FCAEB651-0CF2-4221-95D5-1DFA15E73C0E}" type="sibTrans" cxnId="{C28B8510-F8E6-438E-BEC5-0BD3D3FB321A}">
      <dgm:prSet/>
      <dgm:spPr/>
      <dgm:t>
        <a:bodyPr/>
        <a:lstStyle/>
        <a:p>
          <a:endParaRPr lang="cs-CZ"/>
        </a:p>
      </dgm:t>
    </dgm:pt>
    <dgm:pt modelId="{D3CF8E2B-1F5A-48B9-AE80-77A4716F06D6}">
      <dgm:prSet phldrT="[Text]"/>
      <dgm:spPr/>
      <dgm:t>
        <a:bodyPr/>
        <a:lstStyle/>
        <a:p>
          <a:r>
            <a:rPr lang="cs-CZ" dirty="0"/>
            <a:t>bez existence centrální banky</a:t>
          </a:r>
        </a:p>
      </dgm:t>
    </dgm:pt>
    <dgm:pt modelId="{F3EC54C5-4A01-4A2B-87D3-2DD39922809F}" type="parTrans" cxnId="{F0B99BC8-9809-45CE-93DA-D9EEDA7E51AC}">
      <dgm:prSet/>
      <dgm:spPr/>
      <dgm:t>
        <a:bodyPr/>
        <a:lstStyle/>
        <a:p>
          <a:endParaRPr lang="cs-CZ"/>
        </a:p>
      </dgm:t>
    </dgm:pt>
    <dgm:pt modelId="{9962F28A-C2EC-447C-B26D-40E2D75EB4E6}" type="sibTrans" cxnId="{F0B99BC8-9809-45CE-93DA-D9EEDA7E51AC}">
      <dgm:prSet/>
      <dgm:spPr/>
      <dgm:t>
        <a:bodyPr/>
        <a:lstStyle/>
        <a:p>
          <a:endParaRPr lang="cs-CZ"/>
        </a:p>
      </dgm:t>
    </dgm:pt>
    <dgm:pt modelId="{1D15CF65-2D4D-473D-9326-FDDB25C6AE22}" type="pres">
      <dgm:prSet presAssocID="{EB98ADC2-AC15-4004-8083-B314DB550117}" presName="Name0" presStyleCnt="0">
        <dgm:presLayoutVars>
          <dgm:dir/>
          <dgm:animLvl val="lvl"/>
          <dgm:resizeHandles val="exact"/>
        </dgm:presLayoutVars>
      </dgm:prSet>
      <dgm:spPr/>
    </dgm:pt>
    <dgm:pt modelId="{3056C896-FCC2-4C55-9A05-6AB42B5678A4}" type="pres">
      <dgm:prSet presAssocID="{B0EC1884-CA39-4E50-99EC-483A8C294651}" presName="composite" presStyleCnt="0"/>
      <dgm:spPr/>
    </dgm:pt>
    <dgm:pt modelId="{D8580C1C-B1DB-42AD-BDF6-755A4546EC71}" type="pres">
      <dgm:prSet presAssocID="{B0EC1884-CA39-4E50-99EC-483A8C294651}" presName="parTx" presStyleLbl="alignNode1" presStyleIdx="0" presStyleCnt="3">
        <dgm:presLayoutVars>
          <dgm:chMax val="0"/>
          <dgm:chPref val="0"/>
          <dgm:bulletEnabled val="1"/>
        </dgm:presLayoutVars>
      </dgm:prSet>
      <dgm:spPr/>
    </dgm:pt>
    <dgm:pt modelId="{66579271-4C09-40EC-81D6-074CFD9FCC6C}" type="pres">
      <dgm:prSet presAssocID="{B0EC1884-CA39-4E50-99EC-483A8C294651}" presName="desTx" presStyleLbl="alignAccFollowNode1" presStyleIdx="0" presStyleCnt="3">
        <dgm:presLayoutVars>
          <dgm:bulletEnabled val="1"/>
        </dgm:presLayoutVars>
      </dgm:prSet>
      <dgm:spPr/>
    </dgm:pt>
    <dgm:pt modelId="{0EBFA3EA-6333-4A5E-8AA4-FFF7ADDFB850}" type="pres">
      <dgm:prSet presAssocID="{5F82A102-6BB8-4BE4-A88E-2C43CABA70B2}" presName="space" presStyleCnt="0"/>
      <dgm:spPr/>
    </dgm:pt>
    <dgm:pt modelId="{C9D0A5CB-0E44-4DAD-84EE-1155335F9062}" type="pres">
      <dgm:prSet presAssocID="{E048CDA9-F418-4DC1-A3E1-A39998395514}" presName="composite" presStyleCnt="0"/>
      <dgm:spPr/>
    </dgm:pt>
    <dgm:pt modelId="{FB8AB17B-855F-43DB-81D2-6847E9C30C63}" type="pres">
      <dgm:prSet presAssocID="{E048CDA9-F418-4DC1-A3E1-A39998395514}" presName="parTx" presStyleLbl="alignNode1" presStyleIdx="1" presStyleCnt="3">
        <dgm:presLayoutVars>
          <dgm:chMax val="0"/>
          <dgm:chPref val="0"/>
          <dgm:bulletEnabled val="1"/>
        </dgm:presLayoutVars>
      </dgm:prSet>
      <dgm:spPr/>
    </dgm:pt>
    <dgm:pt modelId="{D88F6913-1C11-4033-8BD6-7EEB1606A9AB}" type="pres">
      <dgm:prSet presAssocID="{E048CDA9-F418-4DC1-A3E1-A39998395514}" presName="desTx" presStyleLbl="alignAccFollowNode1" presStyleIdx="1" presStyleCnt="3">
        <dgm:presLayoutVars>
          <dgm:bulletEnabled val="1"/>
        </dgm:presLayoutVars>
      </dgm:prSet>
      <dgm:spPr/>
    </dgm:pt>
    <dgm:pt modelId="{F89D8BCA-5F86-4E46-8A19-885A2DA1091C}" type="pres">
      <dgm:prSet presAssocID="{C5D25375-C2DE-43D0-861A-2BAB402C0A9C}" presName="space" presStyleCnt="0"/>
      <dgm:spPr/>
    </dgm:pt>
    <dgm:pt modelId="{FA4AAC18-14BA-48ED-80E0-5A4999A915B9}" type="pres">
      <dgm:prSet presAssocID="{41DB64A3-FEAE-41C7-84C0-75B3E76B430D}" presName="composite" presStyleCnt="0"/>
      <dgm:spPr/>
    </dgm:pt>
    <dgm:pt modelId="{3D9B2DC6-F017-4919-913C-5CB4FEAD2BD9}" type="pres">
      <dgm:prSet presAssocID="{41DB64A3-FEAE-41C7-84C0-75B3E76B430D}" presName="parTx" presStyleLbl="alignNode1" presStyleIdx="2" presStyleCnt="3">
        <dgm:presLayoutVars>
          <dgm:chMax val="0"/>
          <dgm:chPref val="0"/>
          <dgm:bulletEnabled val="1"/>
        </dgm:presLayoutVars>
      </dgm:prSet>
      <dgm:spPr/>
    </dgm:pt>
    <dgm:pt modelId="{DC8FF216-FC1C-42F4-A0DC-E1CA69787208}" type="pres">
      <dgm:prSet presAssocID="{41DB64A3-FEAE-41C7-84C0-75B3E76B430D}" presName="desTx" presStyleLbl="alignAccFollowNode1" presStyleIdx="2" presStyleCnt="3">
        <dgm:presLayoutVars>
          <dgm:bulletEnabled val="1"/>
        </dgm:presLayoutVars>
      </dgm:prSet>
      <dgm:spPr/>
    </dgm:pt>
  </dgm:ptLst>
  <dgm:cxnLst>
    <dgm:cxn modelId="{C28B8510-F8E6-438E-BEC5-0BD3D3FB321A}" srcId="{EB98ADC2-AC15-4004-8083-B314DB550117}" destId="{41DB64A3-FEAE-41C7-84C0-75B3E76B430D}" srcOrd="2" destOrd="0" parTransId="{FFBE9925-8A08-496B-8098-69936ACBDB46}" sibTransId="{FCAEB651-0CF2-4221-95D5-1DFA15E73C0E}"/>
    <dgm:cxn modelId="{B4AF4B35-AA54-48D2-B2B7-47C2DB4A2A6E}" type="presOf" srcId="{B0EC1884-CA39-4E50-99EC-483A8C294651}" destId="{D8580C1C-B1DB-42AD-BDF6-755A4546EC71}" srcOrd="0" destOrd="0" presId="urn:microsoft.com/office/officeart/2005/8/layout/hList1"/>
    <dgm:cxn modelId="{51F8783B-F9C6-49B2-9868-A21B360DDB71}" type="presOf" srcId="{41DB64A3-FEAE-41C7-84C0-75B3E76B430D}" destId="{3D9B2DC6-F017-4919-913C-5CB4FEAD2BD9}" srcOrd="0" destOrd="0" presId="urn:microsoft.com/office/officeart/2005/8/layout/hList1"/>
    <dgm:cxn modelId="{585B425B-EA42-4D22-87DB-CC8439CCE0EB}" type="presOf" srcId="{D3CF8E2B-1F5A-48B9-AE80-77A4716F06D6}" destId="{DC8FF216-FC1C-42F4-A0DC-E1CA69787208}" srcOrd="0" destOrd="0" presId="urn:microsoft.com/office/officeart/2005/8/layout/hList1"/>
    <dgm:cxn modelId="{9DC4605C-E4AE-4778-884A-E64707E96407}" srcId="{EB98ADC2-AC15-4004-8083-B314DB550117}" destId="{E048CDA9-F418-4DC1-A3E1-A39998395514}" srcOrd="1" destOrd="0" parTransId="{29DCB035-DE81-419F-9946-3E87ED4A9CC6}" sibTransId="{C5D25375-C2DE-43D0-861A-2BAB402C0A9C}"/>
    <dgm:cxn modelId="{D49D9464-3E16-4A13-8B53-3EC21BFC6DCF}" srcId="{EB98ADC2-AC15-4004-8083-B314DB550117}" destId="{B0EC1884-CA39-4E50-99EC-483A8C294651}" srcOrd="0" destOrd="0" parTransId="{D9C5EB7A-B2D4-4B4B-A1C9-7061BF722053}" sibTransId="{5F82A102-6BB8-4BE4-A88E-2C43CABA70B2}"/>
    <dgm:cxn modelId="{1B33A94B-2E29-44BF-8522-2ABA23BAED9D}" type="presOf" srcId="{2B365C98-96D9-468B-AF41-55A06DBBF837}" destId="{D88F6913-1C11-4033-8BD6-7EEB1606A9AB}" srcOrd="0" destOrd="0" presId="urn:microsoft.com/office/officeart/2005/8/layout/hList1"/>
    <dgm:cxn modelId="{80DF4671-6D46-49B6-A69A-F30A06BED685}" type="presOf" srcId="{37C45205-B569-4585-A539-C992FFC79BE5}" destId="{66579271-4C09-40EC-81D6-074CFD9FCC6C}" srcOrd="0" destOrd="0" presId="urn:microsoft.com/office/officeart/2005/8/layout/hList1"/>
    <dgm:cxn modelId="{94328154-BE2F-417E-A2C8-040B612D0FE5}" type="presOf" srcId="{E048CDA9-F418-4DC1-A3E1-A39998395514}" destId="{FB8AB17B-855F-43DB-81D2-6847E9C30C63}" srcOrd="0" destOrd="0" presId="urn:microsoft.com/office/officeart/2005/8/layout/hList1"/>
    <dgm:cxn modelId="{A7F3D6AD-01F1-429C-94B9-F82938435A08}" srcId="{B0EC1884-CA39-4E50-99EC-483A8C294651}" destId="{37C45205-B569-4585-A539-C992FFC79BE5}" srcOrd="0" destOrd="0" parTransId="{55007B84-87E3-493F-B6BE-00621B0F0AFD}" sibTransId="{95BF1FBE-C661-4C93-AB80-5D4425CF67B8}"/>
    <dgm:cxn modelId="{1E43E2AF-9B83-49B9-B72A-AB68CC42475D}" type="presOf" srcId="{EB98ADC2-AC15-4004-8083-B314DB550117}" destId="{1D15CF65-2D4D-473D-9326-FDDB25C6AE22}" srcOrd="0" destOrd="0" presId="urn:microsoft.com/office/officeart/2005/8/layout/hList1"/>
    <dgm:cxn modelId="{55E552B4-187B-4E77-BEA6-B5DB707AF2DB}" srcId="{E048CDA9-F418-4DC1-A3E1-A39998395514}" destId="{2B365C98-96D9-468B-AF41-55A06DBBF837}" srcOrd="0" destOrd="0" parTransId="{93404CC6-5646-4110-8A9A-F384B1600E1B}" sibTransId="{60E055C1-FC77-49D2-8CD0-8E2180756F8D}"/>
    <dgm:cxn modelId="{F0B99BC8-9809-45CE-93DA-D9EEDA7E51AC}" srcId="{41DB64A3-FEAE-41C7-84C0-75B3E76B430D}" destId="{D3CF8E2B-1F5A-48B9-AE80-77A4716F06D6}" srcOrd="0" destOrd="0" parTransId="{F3EC54C5-4A01-4A2B-87D3-2DD39922809F}" sibTransId="{9962F28A-C2EC-447C-B26D-40E2D75EB4E6}"/>
    <dgm:cxn modelId="{382EADE7-4214-42E4-AB72-3D60001704B3}" type="presParOf" srcId="{1D15CF65-2D4D-473D-9326-FDDB25C6AE22}" destId="{3056C896-FCC2-4C55-9A05-6AB42B5678A4}" srcOrd="0" destOrd="0" presId="urn:microsoft.com/office/officeart/2005/8/layout/hList1"/>
    <dgm:cxn modelId="{CB6EA9EB-2AE0-4330-A9FD-C1C7F3377B4D}" type="presParOf" srcId="{3056C896-FCC2-4C55-9A05-6AB42B5678A4}" destId="{D8580C1C-B1DB-42AD-BDF6-755A4546EC71}" srcOrd="0" destOrd="0" presId="urn:microsoft.com/office/officeart/2005/8/layout/hList1"/>
    <dgm:cxn modelId="{74C1CC01-54DD-4294-9403-011D0EFC15C4}" type="presParOf" srcId="{3056C896-FCC2-4C55-9A05-6AB42B5678A4}" destId="{66579271-4C09-40EC-81D6-074CFD9FCC6C}" srcOrd="1" destOrd="0" presId="urn:microsoft.com/office/officeart/2005/8/layout/hList1"/>
    <dgm:cxn modelId="{FAAC7D1E-6D7A-4624-B3C9-9ABD1F4C65C7}" type="presParOf" srcId="{1D15CF65-2D4D-473D-9326-FDDB25C6AE22}" destId="{0EBFA3EA-6333-4A5E-8AA4-FFF7ADDFB850}" srcOrd="1" destOrd="0" presId="urn:microsoft.com/office/officeart/2005/8/layout/hList1"/>
    <dgm:cxn modelId="{81E07362-5885-423D-B12F-39F63EF6AE8C}" type="presParOf" srcId="{1D15CF65-2D4D-473D-9326-FDDB25C6AE22}" destId="{C9D0A5CB-0E44-4DAD-84EE-1155335F9062}" srcOrd="2" destOrd="0" presId="urn:microsoft.com/office/officeart/2005/8/layout/hList1"/>
    <dgm:cxn modelId="{4B5899B6-7B31-4156-B365-51E384AAB550}" type="presParOf" srcId="{C9D0A5CB-0E44-4DAD-84EE-1155335F9062}" destId="{FB8AB17B-855F-43DB-81D2-6847E9C30C63}" srcOrd="0" destOrd="0" presId="urn:microsoft.com/office/officeart/2005/8/layout/hList1"/>
    <dgm:cxn modelId="{F45C1170-EB07-49D2-8D4E-6E24E954B75E}" type="presParOf" srcId="{C9D0A5CB-0E44-4DAD-84EE-1155335F9062}" destId="{D88F6913-1C11-4033-8BD6-7EEB1606A9AB}" srcOrd="1" destOrd="0" presId="urn:microsoft.com/office/officeart/2005/8/layout/hList1"/>
    <dgm:cxn modelId="{2A2A8D9F-DCA7-4D9D-96B7-45D64665F38B}" type="presParOf" srcId="{1D15CF65-2D4D-473D-9326-FDDB25C6AE22}" destId="{F89D8BCA-5F86-4E46-8A19-885A2DA1091C}" srcOrd="3" destOrd="0" presId="urn:microsoft.com/office/officeart/2005/8/layout/hList1"/>
    <dgm:cxn modelId="{993D0321-8EC3-42AF-9B9C-909B25BB46E5}" type="presParOf" srcId="{1D15CF65-2D4D-473D-9326-FDDB25C6AE22}" destId="{FA4AAC18-14BA-48ED-80E0-5A4999A915B9}" srcOrd="4" destOrd="0" presId="urn:microsoft.com/office/officeart/2005/8/layout/hList1"/>
    <dgm:cxn modelId="{7C5892C8-3B0D-4D91-AFCA-90F647939546}" type="presParOf" srcId="{FA4AAC18-14BA-48ED-80E0-5A4999A915B9}" destId="{3D9B2DC6-F017-4919-913C-5CB4FEAD2BD9}" srcOrd="0" destOrd="0" presId="urn:microsoft.com/office/officeart/2005/8/layout/hList1"/>
    <dgm:cxn modelId="{421F6244-A7D5-40EF-841D-C943856DFBE3}" type="presParOf" srcId="{FA4AAC18-14BA-48ED-80E0-5A4999A915B9}" destId="{DC8FF216-FC1C-42F4-A0DC-E1CA6978720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580C1C-B1DB-42AD-BDF6-755A4546EC71}">
      <dsp:nvSpPr>
        <dsp:cNvPr id="0" name=""/>
        <dsp:cNvSpPr/>
      </dsp:nvSpPr>
      <dsp:spPr>
        <a:xfrm>
          <a:off x="2540" y="1081171"/>
          <a:ext cx="2476500" cy="9772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cs-CZ" sz="2700" kern="1200" dirty="0"/>
            <a:t>jednostupňový</a:t>
          </a:r>
        </a:p>
      </dsp:txBody>
      <dsp:txXfrm>
        <a:off x="2540" y="1081171"/>
        <a:ext cx="2476500" cy="977287"/>
      </dsp:txXfrm>
    </dsp:sp>
    <dsp:sp modelId="{66579271-4C09-40EC-81D6-074CFD9FCC6C}">
      <dsp:nvSpPr>
        <dsp:cNvPr id="0" name=""/>
        <dsp:cNvSpPr/>
      </dsp:nvSpPr>
      <dsp:spPr>
        <a:xfrm>
          <a:off x="2540" y="2058459"/>
          <a:ext cx="2476500" cy="227903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cs-CZ" sz="2700" kern="1200" dirty="0"/>
            <a:t>centrální banka řídí ostatní banky</a:t>
          </a:r>
        </a:p>
      </dsp:txBody>
      <dsp:txXfrm>
        <a:off x="2540" y="2058459"/>
        <a:ext cx="2476500" cy="2279036"/>
      </dsp:txXfrm>
    </dsp:sp>
    <dsp:sp modelId="{FB8AB17B-855F-43DB-81D2-6847E9C30C63}">
      <dsp:nvSpPr>
        <dsp:cNvPr id="0" name=""/>
        <dsp:cNvSpPr/>
      </dsp:nvSpPr>
      <dsp:spPr>
        <a:xfrm>
          <a:off x="2825750" y="1081171"/>
          <a:ext cx="2476500" cy="9772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cs-CZ" sz="2700" kern="1200" dirty="0"/>
            <a:t>dvoustupňový</a:t>
          </a:r>
        </a:p>
      </dsp:txBody>
      <dsp:txXfrm>
        <a:off x="2825750" y="1081171"/>
        <a:ext cx="2476500" cy="977287"/>
      </dsp:txXfrm>
    </dsp:sp>
    <dsp:sp modelId="{D88F6913-1C11-4033-8BD6-7EEB1606A9AB}">
      <dsp:nvSpPr>
        <dsp:cNvPr id="0" name=""/>
        <dsp:cNvSpPr/>
      </dsp:nvSpPr>
      <dsp:spPr>
        <a:xfrm>
          <a:off x="2825750" y="2058459"/>
          <a:ext cx="2476500" cy="227903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cs-CZ" sz="2700" kern="1200" dirty="0"/>
            <a:t>centrální banka reguluje a dohlíží ostatní banky</a:t>
          </a:r>
        </a:p>
      </dsp:txBody>
      <dsp:txXfrm>
        <a:off x="2825750" y="2058459"/>
        <a:ext cx="2476500" cy="2279036"/>
      </dsp:txXfrm>
    </dsp:sp>
    <dsp:sp modelId="{3D9B2DC6-F017-4919-913C-5CB4FEAD2BD9}">
      <dsp:nvSpPr>
        <dsp:cNvPr id="0" name=""/>
        <dsp:cNvSpPr/>
      </dsp:nvSpPr>
      <dsp:spPr>
        <a:xfrm>
          <a:off x="5648960" y="1081171"/>
          <a:ext cx="2476500" cy="9772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cs-CZ" sz="2700" kern="1200" dirty="0"/>
            <a:t>svobodné bankovnictví</a:t>
          </a:r>
        </a:p>
      </dsp:txBody>
      <dsp:txXfrm>
        <a:off x="5648960" y="1081171"/>
        <a:ext cx="2476500" cy="977287"/>
      </dsp:txXfrm>
    </dsp:sp>
    <dsp:sp modelId="{DC8FF216-FC1C-42F4-A0DC-E1CA69787208}">
      <dsp:nvSpPr>
        <dsp:cNvPr id="0" name=""/>
        <dsp:cNvSpPr/>
      </dsp:nvSpPr>
      <dsp:spPr>
        <a:xfrm>
          <a:off x="5648960" y="2058459"/>
          <a:ext cx="2476500" cy="227903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cs-CZ" sz="2700" kern="1200" dirty="0"/>
            <a:t>bez existence centrální banky</a:t>
          </a:r>
        </a:p>
      </dsp:txBody>
      <dsp:txXfrm>
        <a:off x="5648960" y="2058459"/>
        <a:ext cx="2476500" cy="227903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859C9F-3063-48BE-BFAC-193F01EA5427}" type="datetimeFigureOut">
              <a:rPr lang="cs-CZ" smtClean="0"/>
              <a:t>08.11.2025</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DD3CA3-1230-4240-9E86-9E440801462F}" type="slidenum">
              <a:rPr lang="cs-CZ" smtClean="0"/>
              <a:t>‹#›</a:t>
            </a:fld>
            <a:endParaRPr lang="cs-CZ"/>
          </a:p>
        </p:txBody>
      </p:sp>
    </p:spTree>
    <p:extLst>
      <p:ext uri="{BB962C8B-B14F-4D97-AF65-F5344CB8AC3E}">
        <p14:creationId xmlns:p14="http://schemas.microsoft.com/office/powerpoint/2010/main" val="2507864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1">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74341F-6859-4C3E-9B49-865479005896}"/>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EA33EA24-ED66-4D62-8405-1817BF60FA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5" name="Zástupný symbol pro zápatí 4">
            <a:extLst>
              <a:ext uri="{FF2B5EF4-FFF2-40B4-BE49-F238E27FC236}">
                <a16:creationId xmlns:a16="http://schemas.microsoft.com/office/drawing/2014/main" id="{24C0F702-A3BA-40DA-8A35-7F47B0482BC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CFC0215-5FA9-48C5-B76A-B863D5CF1FF4}"/>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883181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DF746F-933B-4E12-808E-EB81E8792D28}"/>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29BFF3C3-76F0-4FE0-9A11-723907B1CD87}"/>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0CCE00F3-4A45-489E-9DF1-9D82686A7C1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724D3AA-6A76-4616-9473-6E1C4EFCC4CE}"/>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769874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91C8559A-92D7-4287-A491-CF4CE96BC40D}"/>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02E83513-BAC1-4CE6-92FC-04316D258DB3}"/>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62C437C0-1F8E-49DF-8B84-1684307D4BA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59F3ADA-215C-4F9B-B149-FAE5FAB3945B}"/>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2406307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3FE012-DFAF-491C-9CCE-C9F0F480B73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853E194C-4BB7-404D-B4F2-EACE5DB1E3C8}"/>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CAA46BFF-1914-476B-8CD1-53EF5C0CE80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4D6B0E8-CE9B-41E6-BE93-B69C7A99AFD9}"/>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26369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4DBAD8-3CC7-4563-971E-4D4F861AA8CF}"/>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B64557EE-42A3-4375-85F6-6946CCFA75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5" name="Zástupný symbol pro zápatí 4">
            <a:extLst>
              <a:ext uri="{FF2B5EF4-FFF2-40B4-BE49-F238E27FC236}">
                <a16:creationId xmlns:a16="http://schemas.microsoft.com/office/drawing/2014/main" id="{8E16B916-0389-4948-A07E-6E45A5C9D58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916C3DA-AB28-4C68-B353-62F210FD8178}"/>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451701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99A55A-1A53-4BBB-8222-A507275CDC6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0E971D2-D61A-4BC2-846A-58C9BBA54DA4}"/>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86E6C1AC-3A57-4A04-B4D2-47049C28C8F6}"/>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a:extLst>
              <a:ext uri="{FF2B5EF4-FFF2-40B4-BE49-F238E27FC236}">
                <a16:creationId xmlns:a16="http://schemas.microsoft.com/office/drawing/2014/main" id="{CA668CF6-D7A8-4C79-A03B-5EFB11ED66F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59A8147-2030-4614-A9D5-084AD2C37BC0}"/>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215136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D4C5A0-7576-46A1-90B3-7F1EEB3B86CF}"/>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FC6BAE4F-A05B-416B-94B0-44965DB266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445693F1-9B8D-4FA8-80E3-2A33E4A319D8}"/>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2F403B9F-F39F-481F-A89E-34C3D6F215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EF32B435-2574-4918-9386-5973458494CC}"/>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8" name="Zástupný symbol pro zápatí 7">
            <a:extLst>
              <a:ext uri="{FF2B5EF4-FFF2-40B4-BE49-F238E27FC236}">
                <a16:creationId xmlns:a16="http://schemas.microsoft.com/office/drawing/2014/main" id="{8085A077-77CF-49DE-9711-09AC7568A65D}"/>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2EAF3D90-4E18-4B4C-B0D9-82A110CDF3ED}"/>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130443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7172A4-F95A-438D-A1A1-2B85A17AC870}"/>
              </a:ext>
            </a:extLst>
          </p:cNvPr>
          <p:cNvSpPr>
            <a:spLocks noGrp="1"/>
          </p:cNvSpPr>
          <p:nvPr>
            <p:ph type="title"/>
          </p:nvPr>
        </p:nvSpPr>
        <p:spPr/>
        <p:txBody>
          <a:bodyPr/>
          <a:lstStyle/>
          <a:p>
            <a:r>
              <a:rPr lang="cs-CZ"/>
              <a:t>Kliknutím lze upravit styl.</a:t>
            </a:r>
          </a:p>
        </p:txBody>
      </p:sp>
      <p:sp>
        <p:nvSpPr>
          <p:cNvPr id="4" name="Zástupný symbol pro zápatí 3">
            <a:extLst>
              <a:ext uri="{FF2B5EF4-FFF2-40B4-BE49-F238E27FC236}">
                <a16:creationId xmlns:a16="http://schemas.microsoft.com/office/drawing/2014/main" id="{8CD59FD6-EDA2-4FCA-8F21-1B81CA663D8D}"/>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23041D52-2C95-446E-98E2-713A64B0B8A2}"/>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024772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842CB126-0867-487F-B98A-C2DA9AB48EF6}"/>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DD85B3F-B6D1-4D64-9DEB-9503D0E99561}"/>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2864860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2B5BAC-DE39-4C8C-8B48-3067D9CB05FF}"/>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D43488A2-C9EE-4C31-97E7-303B3DB185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4E7DF73C-4085-497E-B813-BFC7195C09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25A61BDF-EC78-46A6-8228-29BE72E028D4}"/>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81ECA0E-4D35-43DF-A21F-A7BD9D8EC2A2}"/>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080563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3DD871-C166-49EF-BCFA-2A0B356ED0C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6208F7C-A4C6-4AED-9A7F-B9D40F31A0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text 3">
            <a:extLst>
              <a:ext uri="{FF2B5EF4-FFF2-40B4-BE49-F238E27FC236}">
                <a16:creationId xmlns:a16="http://schemas.microsoft.com/office/drawing/2014/main" id="{622D2138-F5D1-449E-958D-A06C88CF13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19CCEF56-3649-428A-932C-2724F333ADC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7A23600-3E42-4B1C-80C8-11B1D947E678}"/>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465822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765F79AA-9FA1-4859-9A83-5B6C648948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cs-CZ"/>
              <a:t>Kliknutím lze upravit styl.</a:t>
            </a:r>
          </a:p>
        </p:txBody>
      </p:sp>
      <p:sp>
        <p:nvSpPr>
          <p:cNvPr id="3" name="Zástupný text 2">
            <a:extLst>
              <a:ext uri="{FF2B5EF4-FFF2-40B4-BE49-F238E27FC236}">
                <a16:creationId xmlns:a16="http://schemas.microsoft.com/office/drawing/2014/main" id="{764107B8-7111-4D0B-885D-F035ACBEAB56}"/>
              </a:ext>
            </a:extLst>
          </p:cNvPr>
          <p:cNvSpPr>
            <a:spLocks noGrp="1"/>
          </p:cNvSpPr>
          <p:nvPr>
            <p:ph type="body" idx="1"/>
          </p:nvPr>
        </p:nvSpPr>
        <p:spPr>
          <a:xfrm>
            <a:off x="838200" y="1825625"/>
            <a:ext cx="10515600" cy="369093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3C8CB009-14EF-4507-8073-BDD57CF9BF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400">
                <a:solidFill>
                  <a:schemeClr val="tx1">
                    <a:tint val="75000"/>
                  </a:schemeClr>
                </a:solidFill>
                <a:latin typeface="Gill Sans MT" panose="020B0502020104020203" pitchFamily="34" charset="-18"/>
              </a:defRPr>
            </a:lvl1pPr>
          </a:lstStyle>
          <a:p>
            <a:endParaRPr lang="cs-CZ"/>
          </a:p>
        </p:txBody>
      </p:sp>
      <p:sp>
        <p:nvSpPr>
          <p:cNvPr id="6" name="Zástupný symbol pro číslo snímku 5">
            <a:extLst>
              <a:ext uri="{FF2B5EF4-FFF2-40B4-BE49-F238E27FC236}">
                <a16:creationId xmlns:a16="http://schemas.microsoft.com/office/drawing/2014/main" id="{F7D5DCB5-0FA9-4D4D-9EA2-3A93F3BE61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400">
                <a:solidFill>
                  <a:schemeClr val="tx1">
                    <a:tint val="75000"/>
                  </a:schemeClr>
                </a:solidFill>
                <a:latin typeface="Gill Sans MT" panose="020B0502020104020203" pitchFamily="34" charset="-18"/>
              </a:defRPr>
            </a:lvl1pPr>
          </a:lstStyle>
          <a:p>
            <a:fld id="{55198495-D922-4C84-9C05-B0CB6B9CE971}" type="slidenum">
              <a:rPr lang="cs-CZ" smtClean="0"/>
              <a:pPr/>
              <a:t>‹#›</a:t>
            </a:fld>
            <a:endParaRPr lang="cs-CZ"/>
          </a:p>
        </p:txBody>
      </p:sp>
      <p:sp>
        <p:nvSpPr>
          <p:cNvPr id="7" name="Obdélník 6">
            <a:extLst>
              <a:ext uri="{FF2B5EF4-FFF2-40B4-BE49-F238E27FC236}">
                <a16:creationId xmlns:a16="http://schemas.microsoft.com/office/drawing/2014/main" id="{F413AC6C-3CC2-4395-B1A6-D26662619244}"/>
              </a:ext>
            </a:extLst>
          </p:cNvPr>
          <p:cNvSpPr/>
          <p:nvPr userDrawn="1"/>
        </p:nvSpPr>
        <p:spPr>
          <a:xfrm flipV="1">
            <a:off x="246000" y="5619162"/>
            <a:ext cx="11700000" cy="21600"/>
          </a:xfrm>
          <a:prstGeom prst="rect">
            <a:avLst/>
          </a:prstGeom>
          <a:solidFill>
            <a:srgbClr val="CD1F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Grafický objekt 7">
            <a:extLst>
              <a:ext uri="{FF2B5EF4-FFF2-40B4-BE49-F238E27FC236}">
                <a16:creationId xmlns:a16="http://schemas.microsoft.com/office/drawing/2014/main" id="{9E0545A6-DB51-4E6A-9DEA-5B3EFA0EDB72}"/>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159328" y="5868786"/>
            <a:ext cx="2590276" cy="861164"/>
          </a:xfrm>
          <a:prstGeom prst="rect">
            <a:avLst/>
          </a:prstGeom>
        </p:spPr>
      </p:pic>
    </p:spTree>
    <p:extLst>
      <p:ext uri="{BB962C8B-B14F-4D97-AF65-F5344CB8AC3E}">
        <p14:creationId xmlns:p14="http://schemas.microsoft.com/office/powerpoint/2010/main" val="2019028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100000"/>
        </a:lnSpc>
        <a:spcBef>
          <a:spcPct val="0"/>
        </a:spcBef>
        <a:buNone/>
        <a:defRPr sz="4400" b="1" kern="1200">
          <a:solidFill>
            <a:schemeClr val="tx1"/>
          </a:solidFill>
          <a:latin typeface="Gill Sans MT" panose="020B0502020104020203" pitchFamily="34" charset="-18"/>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a:extLst>
              <a:ext uri="{FF2B5EF4-FFF2-40B4-BE49-F238E27FC236}">
                <a16:creationId xmlns:a16="http://schemas.microsoft.com/office/drawing/2014/main" id="{0B1AA515-C4F5-4F05-9AA0-02923517FDAF}"/>
              </a:ext>
            </a:extLst>
          </p:cNvPr>
          <p:cNvSpPr>
            <a:spLocks noGrp="1"/>
          </p:cNvSpPr>
          <p:nvPr>
            <p:ph type="ctrTitle"/>
          </p:nvPr>
        </p:nvSpPr>
        <p:spPr/>
        <p:txBody>
          <a:bodyPr>
            <a:noAutofit/>
          </a:bodyPr>
          <a:lstStyle/>
          <a:p>
            <a:r>
              <a:rPr lang="cs-CZ" sz="4400" dirty="0"/>
              <a:t>Bankovní a pojišťovací právo</a:t>
            </a:r>
          </a:p>
        </p:txBody>
      </p:sp>
      <p:sp>
        <p:nvSpPr>
          <p:cNvPr id="7" name="Podnadpis 6">
            <a:extLst>
              <a:ext uri="{FF2B5EF4-FFF2-40B4-BE49-F238E27FC236}">
                <a16:creationId xmlns:a16="http://schemas.microsoft.com/office/drawing/2014/main" id="{789D5057-A154-4798-978D-6C9909FC8D3F}"/>
              </a:ext>
            </a:extLst>
          </p:cNvPr>
          <p:cNvSpPr>
            <a:spLocks noGrp="1"/>
          </p:cNvSpPr>
          <p:nvPr>
            <p:ph type="subTitle" idx="1"/>
          </p:nvPr>
        </p:nvSpPr>
        <p:spPr/>
        <p:txBody>
          <a:bodyPr/>
          <a:lstStyle/>
          <a:p>
            <a:endParaRPr lang="cs-CZ" dirty="0"/>
          </a:p>
          <a:p>
            <a:r>
              <a:rPr lang="cs-CZ" dirty="0"/>
              <a:t>Radim Boháč</a:t>
            </a:r>
          </a:p>
          <a:p>
            <a:r>
              <a:rPr lang="cs-CZ" dirty="0"/>
              <a:t>12. listopadu 2025</a:t>
            </a:r>
          </a:p>
          <a:p>
            <a:endParaRPr lang="cs-CZ" dirty="0"/>
          </a:p>
        </p:txBody>
      </p:sp>
    </p:spTree>
    <p:extLst>
      <p:ext uri="{BB962C8B-B14F-4D97-AF65-F5344CB8AC3E}">
        <p14:creationId xmlns:p14="http://schemas.microsoft.com/office/powerpoint/2010/main" val="4238020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D. Spořitelní a úvěrní družstva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0" indent="0">
              <a:lnSpc>
                <a:spcPct val="120000"/>
              </a:lnSpc>
              <a:buNone/>
            </a:pPr>
            <a:r>
              <a:rPr lang="cs-CZ" dirty="0"/>
              <a:t>= družstevní záložny, kampeličky</a:t>
            </a:r>
          </a:p>
          <a:p>
            <a:pPr>
              <a:lnSpc>
                <a:spcPct val="120000"/>
              </a:lnSpc>
            </a:pPr>
            <a:r>
              <a:rPr lang="cs-CZ" dirty="0"/>
              <a:t>zákon č. 87/1995 Sb.</a:t>
            </a:r>
          </a:p>
          <a:p>
            <a:pPr>
              <a:lnSpc>
                <a:spcPct val="120000"/>
              </a:lnSpc>
            </a:pPr>
            <a:r>
              <a:rPr lang="cs-CZ" dirty="0"/>
              <a:t>znaky</a:t>
            </a:r>
          </a:p>
          <a:p>
            <a:pPr>
              <a:lnSpc>
                <a:spcPct val="120000"/>
              </a:lnSpc>
            </a:pPr>
            <a:r>
              <a:rPr lang="cs-CZ" dirty="0"/>
              <a:t>předmět činnosti</a:t>
            </a:r>
          </a:p>
          <a:p>
            <a:pPr lvl="1">
              <a:lnSpc>
                <a:spcPct val="120000"/>
              </a:lnSpc>
            </a:pPr>
            <a:r>
              <a:rPr lang="cs-CZ" dirty="0"/>
              <a:t>přijímání vkladů a poskytování úvěrů pro členy</a:t>
            </a:r>
          </a:p>
          <a:p>
            <a:pPr lvl="1">
              <a:lnSpc>
                <a:spcPct val="120000"/>
              </a:lnSpc>
            </a:pPr>
            <a:r>
              <a:rPr lang="cs-CZ" dirty="0"/>
              <a:t>další činnosti</a:t>
            </a:r>
          </a:p>
          <a:p>
            <a:pPr>
              <a:lnSpc>
                <a:spcPct val="120000"/>
              </a:lnSpc>
            </a:pPr>
            <a:r>
              <a:rPr lang="cs-CZ" dirty="0"/>
              <a:t>kritéria autorizace a regulace</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10</a:t>
            </a:fld>
            <a:endParaRPr lang="cs-CZ"/>
          </a:p>
        </p:txBody>
      </p:sp>
    </p:spTree>
    <p:extLst>
      <p:ext uri="{BB962C8B-B14F-4D97-AF65-F5344CB8AC3E}">
        <p14:creationId xmlns:p14="http://schemas.microsoft.com/office/powerpoint/2010/main" val="2164758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Příklad bankovní právo</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77500" lnSpcReduction="20000"/>
          </a:bodyPr>
          <a:lstStyle/>
          <a:p>
            <a:pPr marL="0" indent="0" algn="just">
              <a:lnSpc>
                <a:spcPct val="100000"/>
              </a:lnSpc>
              <a:buNone/>
            </a:pPr>
            <a:r>
              <a:rPr lang="cs-CZ" dirty="0"/>
              <a:t>Pan Mgr. Jiří Pěnkava je advokátem a klientem banky Omega banka a.s., v níž má vedeny následující účty na své jméno jako majitele účtu:</a:t>
            </a:r>
          </a:p>
          <a:p>
            <a:pPr marL="514350" indent="-514350">
              <a:lnSpc>
                <a:spcPct val="100000"/>
              </a:lnSpc>
              <a:buFont typeface="+mj-lt"/>
              <a:buAutoNum type="alphaUcPeriod"/>
            </a:pPr>
            <a:r>
              <a:rPr lang="cs-CZ" dirty="0"/>
              <a:t>běžný účet určený k podnikání, který používá při výkonu advokacie (přijímá na něj platby za poskytnuté právní služby a hradí z něj náklady provozu své advokátní kanceláře),</a:t>
            </a:r>
          </a:p>
          <a:p>
            <a:pPr marL="514350" indent="-514350">
              <a:lnSpc>
                <a:spcPct val="100000"/>
              </a:lnSpc>
              <a:buFont typeface="+mj-lt"/>
              <a:buAutoNum type="alphaUcPeriod"/>
            </a:pPr>
            <a:r>
              <a:rPr lang="cs-CZ" dirty="0"/>
              <a:t>běžný účet advokátní úschovy, na kterém se nachází částka, kterou přijal od svého klienta, pana Františka Domkáře, do advokátní úschovy a která je určena na zaplacení kupní ceny v souvislosti s nákupem rekreační chalupy panem Domkářem,</a:t>
            </a:r>
          </a:p>
          <a:p>
            <a:pPr marL="514350" indent="-514350">
              <a:lnSpc>
                <a:spcPct val="100000"/>
              </a:lnSpc>
              <a:buFont typeface="+mj-lt"/>
              <a:buAutoNum type="alphaUcPeriod"/>
            </a:pPr>
            <a:r>
              <a:rPr lang="cs-CZ" dirty="0"/>
              <a:t>běžný účet neurčený k podnikání, na kterém jsou shromažďovány osobní peněžní prostředky Mgr. Pěnkavy a z něhož jsou hrazeny jeho životní náklady,</a:t>
            </a:r>
          </a:p>
          <a:p>
            <a:pPr marL="514350" indent="-514350">
              <a:lnSpc>
                <a:spcPct val="100000"/>
              </a:lnSpc>
              <a:buFont typeface="+mj-lt"/>
              <a:buAutoNum type="alphaUcPeriod"/>
            </a:pPr>
            <a:r>
              <a:rPr lang="cs-CZ" dirty="0"/>
              <a:t>spořicí platební účet, na němž se nacházejí peněžní prostředky připsané na tento účet dne 3. srpna roku R a vyplacené tam z titulu vypořádání dědictví po otci Mgr. Pěnkavy.</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11</a:t>
            </a:fld>
            <a:endParaRPr lang="cs-CZ"/>
          </a:p>
        </p:txBody>
      </p:sp>
    </p:spTree>
    <p:extLst>
      <p:ext uri="{BB962C8B-B14F-4D97-AF65-F5344CB8AC3E}">
        <p14:creationId xmlns:p14="http://schemas.microsoft.com/office/powerpoint/2010/main" val="4233655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Příklad bankovní právo</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70000" lnSpcReduction="20000"/>
          </a:bodyPr>
          <a:lstStyle/>
          <a:p>
            <a:pPr marL="0" indent="0" algn="just">
              <a:lnSpc>
                <a:spcPct val="100000"/>
              </a:lnSpc>
              <a:buNone/>
            </a:pPr>
            <a:r>
              <a:rPr lang="cs-CZ" dirty="0"/>
              <a:t>Omega banka, a.s. se dostala do obtížné finanční situace, a proto dne 11. října roku R vydala Česká národní banka písemné oznámení Garančnímu fondu finančního trhu o tom, že Omega banka, a.s. není schopna dostát svým závazkům vůči svým klientům. K témuž datu činily pohledávky </a:t>
            </a:r>
            <a:br>
              <a:rPr lang="cs-CZ" dirty="0"/>
            </a:br>
            <a:r>
              <a:rPr lang="cs-CZ" dirty="0"/>
              <a:t>Mgr. Pěnkavy vůči Omega bance, a.s. z titulu vkladů na výše uvedených účtech následující částky:</a:t>
            </a:r>
          </a:p>
          <a:p>
            <a:pPr marL="571500" indent="-571500">
              <a:lnSpc>
                <a:spcPct val="100000"/>
              </a:lnSpc>
              <a:buFont typeface="+mj-lt"/>
              <a:buAutoNum type="romanUcPeriod"/>
            </a:pPr>
            <a:r>
              <a:rPr lang="cs-CZ" dirty="0"/>
              <a:t>pohledávka z kreditního zůstatku na běžném účtu ad A) v účetní výši 754 624,15 Kč plus narostlý avšak na účet dosud nepřipsaný úrok od 1. října do 11. října roku R ve výši 23,06 Kč,</a:t>
            </a:r>
          </a:p>
          <a:p>
            <a:pPr marL="571500" indent="-571500">
              <a:lnSpc>
                <a:spcPct val="100000"/>
              </a:lnSpc>
              <a:buFont typeface="+mj-lt"/>
              <a:buAutoNum type="romanUcPeriod"/>
            </a:pPr>
            <a:r>
              <a:rPr lang="cs-CZ" dirty="0"/>
              <a:t>pohledávka z kreditního zůstatku na běžném účtu ad B) v účetní výši 3 950 000 Kč plus narostlý avšak na účet dosud nepřipsaný úrok od 1. října do 11. října roku R ve výši 0 Kč,</a:t>
            </a:r>
          </a:p>
          <a:p>
            <a:pPr marL="571500" indent="-571500">
              <a:lnSpc>
                <a:spcPct val="100000"/>
              </a:lnSpc>
              <a:buFont typeface="+mj-lt"/>
              <a:buAutoNum type="romanUcPeriod"/>
            </a:pPr>
            <a:r>
              <a:rPr lang="cs-CZ" dirty="0"/>
              <a:t>pohledávka z kreditního zůstatku na běžném účtu ad C) v účetní výši 264 360,50 Kč plus narostlý avšak na účet dosud nepřipsaný úrok od1. října do 11. října roku R ve výši 16,16 Kč,</a:t>
            </a:r>
          </a:p>
          <a:p>
            <a:pPr marL="571500" indent="-571500">
              <a:lnSpc>
                <a:spcPct val="100000"/>
              </a:lnSpc>
              <a:buFont typeface="+mj-lt"/>
              <a:buAutoNum type="romanUcPeriod"/>
            </a:pPr>
            <a:r>
              <a:rPr lang="cs-CZ" dirty="0"/>
              <a:t>pohledávka z kreditního zůstatku na spořicím účtu ad D) v účetní výši 4 501 000 Kč plus narostlý avšak na účet dosud nepřipsaný úrok od 1. října do 11. října roku R ve výši 687,65 Kč.</a:t>
            </a:r>
          </a:p>
          <a:p>
            <a:pPr marL="0" indent="0">
              <a:lnSpc>
                <a:spcPct val="100000"/>
              </a:lnSpc>
              <a:buNone/>
            </a:pPr>
            <a:r>
              <a:rPr lang="cs-CZ" dirty="0"/>
              <a:t>Předpokládejme, že kurz eura vyhlášený Českou národní bankou pro den 11. října roku R je 25 Kč.</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12</a:t>
            </a:fld>
            <a:endParaRPr lang="cs-CZ"/>
          </a:p>
        </p:txBody>
      </p:sp>
    </p:spTree>
    <p:extLst>
      <p:ext uri="{BB962C8B-B14F-4D97-AF65-F5344CB8AC3E}">
        <p14:creationId xmlns:p14="http://schemas.microsoft.com/office/powerpoint/2010/main" val="1199565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Příklad bankovní právo</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514350" indent="-514350">
              <a:lnSpc>
                <a:spcPct val="100000"/>
              </a:lnSpc>
              <a:buFont typeface="+mj-lt"/>
              <a:buAutoNum type="arabicPeriod"/>
            </a:pPr>
            <a:r>
              <a:rPr lang="cs-CZ" dirty="0"/>
              <a:t>Bude mít Mgr. Pěnkava nárok na náhradu z Fondu pojištění vkladů pohledávek ze všech čtyř svých účtů vedených v Omega bance, a.s.?</a:t>
            </a:r>
          </a:p>
          <a:p>
            <a:pPr marL="514350" indent="-514350">
              <a:lnSpc>
                <a:spcPct val="100000"/>
              </a:lnSpc>
              <a:buFont typeface="+mj-lt"/>
              <a:buAutoNum type="arabicPeriod"/>
            </a:pPr>
            <a:r>
              <a:rPr lang="cs-CZ" dirty="0"/>
              <a:t>Na jak vysokou celkovou náhradu z Fondu pojištění vkladů bude mít Mgr. Pěnkava nárok a proč?</a:t>
            </a:r>
          </a:p>
          <a:p>
            <a:pPr marL="514350" indent="-514350">
              <a:lnSpc>
                <a:spcPct val="100000"/>
              </a:lnSpc>
              <a:buFont typeface="+mj-lt"/>
              <a:buAutoNum type="arabicPeriod"/>
            </a:pPr>
            <a:r>
              <a:rPr lang="cs-CZ" dirty="0"/>
              <a:t>Vyplývá ze shora popsané situace nárok na náhradu z Fondu pojištění vkladů i pro jinou osobu, než je Mgr. Pěnkava?</a:t>
            </a:r>
          </a:p>
          <a:p>
            <a:pPr marL="514350" indent="-514350">
              <a:lnSpc>
                <a:spcPct val="100000"/>
              </a:lnSpc>
              <a:buFont typeface="+mj-lt"/>
              <a:buAutoNum type="arabicPeriod"/>
            </a:pPr>
            <a:r>
              <a:rPr lang="cs-CZ" dirty="0"/>
              <a:t>Pokud je odpověď na předchozí otázku kladná, v jaké výši a za jakých podmínek náhrada takové osobě náleží?</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13</a:t>
            </a:fld>
            <a:endParaRPr lang="cs-CZ"/>
          </a:p>
        </p:txBody>
      </p:sp>
    </p:spTree>
    <p:extLst>
      <p:ext uri="{BB962C8B-B14F-4D97-AF65-F5344CB8AC3E}">
        <p14:creationId xmlns:p14="http://schemas.microsoft.com/office/powerpoint/2010/main" val="3549033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2. Pojišťovací právo</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514350" indent="-514350">
              <a:buFont typeface="+mj-lt"/>
              <a:buAutoNum type="alphaUcPeriod"/>
            </a:pPr>
            <a:r>
              <a:rPr lang="cs-CZ" dirty="0"/>
              <a:t>Vymezení pojišťovacího práva</a:t>
            </a:r>
          </a:p>
          <a:p>
            <a:pPr marL="514350" indent="-514350">
              <a:buFont typeface="+mj-lt"/>
              <a:buAutoNum type="alphaUcPeriod"/>
            </a:pPr>
            <a:r>
              <a:rPr lang="cs-CZ" dirty="0"/>
              <a:t>Pojišťovnictví</a:t>
            </a:r>
          </a:p>
          <a:p>
            <a:pPr marL="514350" indent="-514350">
              <a:buFont typeface="+mj-lt"/>
              <a:buAutoNum type="alphaUcPeriod"/>
            </a:pPr>
            <a:r>
              <a:rPr lang="cs-CZ" dirty="0"/>
              <a:t>Pojištění</a:t>
            </a:r>
          </a:p>
          <a:p>
            <a:pPr marL="514350" indent="-514350">
              <a:buFont typeface="+mj-lt"/>
              <a:buAutoNum type="alphaUcPeriod"/>
            </a:pPr>
            <a:r>
              <a:rPr lang="cs-CZ" dirty="0"/>
              <a:t>Osoby poskytující služby v pojišťovnictví</a:t>
            </a:r>
          </a:p>
          <a:p>
            <a:pPr marL="514350" indent="-514350">
              <a:buFont typeface="+mj-lt"/>
              <a:buAutoNum type="alphaUcPeriod"/>
            </a:pPr>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14</a:t>
            </a:fld>
            <a:endParaRPr lang="cs-CZ"/>
          </a:p>
        </p:txBody>
      </p:sp>
    </p:spTree>
    <p:extLst>
      <p:ext uri="{BB962C8B-B14F-4D97-AF65-F5344CB8AC3E}">
        <p14:creationId xmlns:p14="http://schemas.microsoft.com/office/powerpoint/2010/main" val="1979967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A. Vymezení pojišťovacího práva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rozšířený podobor zvláštní části finančního práva</a:t>
            </a:r>
          </a:p>
          <a:p>
            <a:r>
              <a:rPr lang="cs-CZ" dirty="0"/>
              <a:t>soubor právních pravidel veřejnoprávního i soukromoprávního charakteru</a:t>
            </a:r>
          </a:p>
          <a:p>
            <a:r>
              <a:rPr lang="cs-CZ" dirty="0"/>
              <a:t>obsahuje</a:t>
            </a:r>
          </a:p>
          <a:p>
            <a:pPr lvl="1"/>
            <a:r>
              <a:rPr lang="cs-CZ" dirty="0"/>
              <a:t>pravidla existence a činnosti pojišťoven a dalších osob nebo jednotek na pojistném trhu</a:t>
            </a:r>
          </a:p>
          <a:p>
            <a:pPr lvl="1"/>
            <a:r>
              <a:rPr lang="cs-CZ" dirty="0"/>
              <a:t>pravidla pro poskytování služeb klientům</a:t>
            </a:r>
          </a:p>
          <a:p>
            <a:pPr lvl="1"/>
            <a:r>
              <a:rPr lang="cs-CZ" dirty="0"/>
              <a:t>dohled nad pojišťovnictvím</a:t>
            </a:r>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15</a:t>
            </a:fld>
            <a:endParaRPr lang="cs-CZ"/>
          </a:p>
        </p:txBody>
      </p:sp>
    </p:spTree>
    <p:extLst>
      <p:ext uri="{BB962C8B-B14F-4D97-AF65-F5344CB8AC3E}">
        <p14:creationId xmlns:p14="http://schemas.microsoft.com/office/powerpoint/2010/main" val="349886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B. Pojišťovnictví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eliminace rizik vyplývající z lidské činnosti prostřednictvím pojištění</a:t>
            </a:r>
          </a:p>
          <a:p>
            <a:r>
              <a:rPr lang="cs-CZ" dirty="0"/>
              <a:t>aspekty</a:t>
            </a:r>
          </a:p>
          <a:p>
            <a:pPr lvl="1"/>
            <a:r>
              <a:rPr lang="cs-CZ" dirty="0"/>
              <a:t>právní</a:t>
            </a:r>
          </a:p>
          <a:p>
            <a:pPr lvl="1"/>
            <a:r>
              <a:rPr lang="cs-CZ" dirty="0"/>
              <a:t>ekonomické</a:t>
            </a:r>
          </a:p>
          <a:p>
            <a:pPr lvl="1"/>
            <a:r>
              <a:rPr lang="cs-CZ" dirty="0"/>
              <a:t>pojistně-matematické</a:t>
            </a:r>
          </a:p>
          <a:p>
            <a:pPr lvl="1"/>
            <a:r>
              <a:rPr lang="cs-CZ" dirty="0"/>
              <a:t>politické</a:t>
            </a:r>
          </a:p>
          <a:p>
            <a:pPr lvl="1"/>
            <a:r>
              <a:rPr lang="cs-CZ" dirty="0"/>
              <a:t>sociální</a:t>
            </a:r>
          </a:p>
          <a:p>
            <a:pPr lvl="1"/>
            <a:r>
              <a:rPr lang="cs-CZ" dirty="0"/>
              <a:t>morální</a:t>
            </a:r>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16</a:t>
            </a:fld>
            <a:endParaRPr lang="cs-CZ"/>
          </a:p>
        </p:txBody>
      </p:sp>
    </p:spTree>
    <p:extLst>
      <p:ext uri="{BB962C8B-B14F-4D97-AF65-F5344CB8AC3E}">
        <p14:creationId xmlns:p14="http://schemas.microsoft.com/office/powerpoint/2010/main" val="1519429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C. Pojištění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veřejné pojištění x soukromé pojištění</a:t>
            </a:r>
          </a:p>
          <a:p>
            <a:pPr lvl="1"/>
            <a:r>
              <a:rPr lang="cs-CZ" dirty="0"/>
              <a:t>sociální</a:t>
            </a:r>
          </a:p>
          <a:p>
            <a:pPr lvl="1"/>
            <a:r>
              <a:rPr lang="cs-CZ" dirty="0"/>
              <a:t>zdravotní</a:t>
            </a:r>
          </a:p>
          <a:p>
            <a:r>
              <a:rPr lang="cs-CZ" dirty="0"/>
              <a:t>zákonné x smluvní</a:t>
            </a:r>
          </a:p>
          <a:p>
            <a:pPr lvl="4"/>
            <a:r>
              <a:rPr lang="cs-CZ" sz="2400" dirty="0"/>
              <a:t>dobrovolné smluvní</a:t>
            </a:r>
          </a:p>
          <a:p>
            <a:pPr lvl="4"/>
            <a:r>
              <a:rPr lang="cs-CZ" sz="2400" dirty="0"/>
              <a:t>povinné smluvní</a:t>
            </a:r>
          </a:p>
          <a:p>
            <a:r>
              <a:rPr lang="cs-CZ" dirty="0"/>
              <a:t>škodové x obnosové</a:t>
            </a:r>
          </a:p>
          <a:p>
            <a:pPr lvl="4"/>
            <a:endParaRPr lang="cs-CZ" sz="2400" dirty="0"/>
          </a:p>
          <a:p>
            <a:pPr lvl="1"/>
            <a:endParaRPr lang="cs-CZ" dirty="0"/>
          </a:p>
          <a:p>
            <a:pPr lvl="1"/>
            <a:endParaRPr lang="cs-CZ" dirty="0"/>
          </a:p>
          <a:p>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17</a:t>
            </a:fld>
            <a:endParaRPr lang="cs-CZ"/>
          </a:p>
        </p:txBody>
      </p:sp>
    </p:spTree>
    <p:extLst>
      <p:ext uri="{BB962C8B-B14F-4D97-AF65-F5344CB8AC3E}">
        <p14:creationId xmlns:p14="http://schemas.microsoft.com/office/powerpoint/2010/main" val="839979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311726" y="15879"/>
            <a:ext cx="11637819" cy="1325563"/>
          </a:xfrm>
        </p:spPr>
        <p:txBody>
          <a:bodyPr/>
          <a:lstStyle/>
          <a:p>
            <a:r>
              <a:rPr lang="cs-CZ" dirty="0"/>
              <a:t>D. Osoby poskytující služby v pojišťovnictví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571500" indent="-571500">
              <a:buFont typeface="+mj-lt"/>
              <a:buAutoNum type="romanUcPeriod"/>
            </a:pPr>
            <a:r>
              <a:rPr lang="cs-CZ" dirty="0"/>
              <a:t>Pojišťovny</a:t>
            </a:r>
          </a:p>
          <a:p>
            <a:pPr marL="571500" indent="-571500">
              <a:buFont typeface="+mj-lt"/>
              <a:buAutoNum type="romanUcPeriod"/>
            </a:pPr>
            <a:r>
              <a:rPr lang="cs-CZ" dirty="0"/>
              <a:t>Zajišťovny</a:t>
            </a:r>
          </a:p>
          <a:p>
            <a:pPr marL="571500" indent="-571500">
              <a:buFont typeface="+mj-lt"/>
              <a:buAutoNum type="romanUcPeriod"/>
            </a:pPr>
            <a:r>
              <a:rPr lang="cs-CZ" dirty="0"/>
              <a:t>Pojišťovací zprostředkovatelé</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18</a:t>
            </a:fld>
            <a:endParaRPr lang="cs-CZ"/>
          </a:p>
        </p:txBody>
      </p:sp>
    </p:spTree>
    <p:extLst>
      <p:ext uri="{BB962C8B-B14F-4D97-AF65-F5344CB8AC3E}">
        <p14:creationId xmlns:p14="http://schemas.microsoft.com/office/powerpoint/2010/main" val="29350763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I. Pojišťovny</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a:lnSpc>
                <a:spcPct val="100000"/>
              </a:lnSpc>
            </a:pPr>
            <a:r>
              <a:rPr lang="cs-CZ" dirty="0"/>
              <a:t>zákon č. 277/2009 Sb., o pojišťovnictví</a:t>
            </a:r>
          </a:p>
          <a:p>
            <a:pPr>
              <a:lnSpc>
                <a:spcPct val="100000"/>
              </a:lnSpc>
            </a:pPr>
            <a:r>
              <a:rPr lang="cs-CZ" b="1" dirty="0"/>
              <a:t>pojišťovna</a:t>
            </a:r>
          </a:p>
          <a:p>
            <a:pPr lvl="1">
              <a:lnSpc>
                <a:spcPct val="100000"/>
              </a:lnSpc>
            </a:pPr>
            <a:r>
              <a:rPr lang="cs-CZ" dirty="0"/>
              <a:t>tuzemská pojišťovna, pojišťovna z jiného členského státu nebo </a:t>
            </a:r>
            <a:r>
              <a:rPr lang="cs-CZ"/>
              <a:t>pojišťovna </a:t>
            </a:r>
            <a:br>
              <a:rPr lang="cs-CZ"/>
            </a:br>
            <a:r>
              <a:rPr lang="cs-CZ"/>
              <a:t>z </a:t>
            </a:r>
            <a:r>
              <a:rPr lang="cs-CZ" dirty="0"/>
              <a:t>třetího státu</a:t>
            </a:r>
          </a:p>
          <a:p>
            <a:pPr>
              <a:lnSpc>
                <a:spcPct val="100000"/>
              </a:lnSpc>
            </a:pPr>
            <a:r>
              <a:rPr lang="cs-CZ" dirty="0"/>
              <a:t>pojišťovací činnost = soukromoprávní pojištění</a:t>
            </a:r>
          </a:p>
          <a:p>
            <a:pPr>
              <a:lnSpc>
                <a:spcPct val="100000"/>
              </a:lnSpc>
            </a:pPr>
            <a:r>
              <a:rPr lang="cs-CZ" dirty="0"/>
              <a:t>technické rezervy</a:t>
            </a:r>
          </a:p>
          <a:p>
            <a:pPr>
              <a:lnSpc>
                <a:spcPct val="100000"/>
              </a:lnSpc>
            </a:pPr>
            <a:r>
              <a:rPr lang="cs-CZ" dirty="0"/>
              <a:t>pravidla investování</a:t>
            </a:r>
          </a:p>
          <a:p>
            <a:pPr>
              <a:lnSpc>
                <a:spcPct val="120000"/>
              </a:lnSpc>
            </a:pPr>
            <a:endParaRPr lang="cs-CZ" dirty="0"/>
          </a:p>
          <a:p>
            <a:pPr>
              <a:lnSpc>
                <a:spcPct val="120000"/>
              </a:lnSpc>
            </a:pPr>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19</a:t>
            </a:fld>
            <a:endParaRPr lang="cs-CZ"/>
          </a:p>
        </p:txBody>
      </p:sp>
    </p:spTree>
    <p:extLst>
      <p:ext uri="{BB962C8B-B14F-4D97-AF65-F5344CB8AC3E}">
        <p14:creationId xmlns:p14="http://schemas.microsoft.com/office/powerpoint/2010/main" val="1671897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C09696-EC90-49A6-B3F5-944317D2A23A}"/>
              </a:ext>
            </a:extLst>
          </p:cNvPr>
          <p:cNvSpPr>
            <a:spLocks noGrp="1"/>
          </p:cNvSpPr>
          <p:nvPr>
            <p:ph type="title"/>
          </p:nvPr>
        </p:nvSpPr>
        <p:spPr>
          <a:xfrm>
            <a:off x="838200" y="15995"/>
            <a:ext cx="10515600" cy="1325563"/>
          </a:xfrm>
        </p:spPr>
        <p:txBody>
          <a:bodyPr/>
          <a:lstStyle/>
          <a:p>
            <a:r>
              <a:rPr lang="cs-CZ"/>
              <a:t>Osnova</a:t>
            </a:r>
          </a:p>
        </p:txBody>
      </p:sp>
      <p:sp>
        <p:nvSpPr>
          <p:cNvPr id="3" name="Zástupný obsah 2">
            <a:extLst>
              <a:ext uri="{FF2B5EF4-FFF2-40B4-BE49-F238E27FC236}">
                <a16:creationId xmlns:a16="http://schemas.microsoft.com/office/drawing/2014/main" id="{65B522AF-47DF-4E6D-A35F-27E042B628E3}"/>
              </a:ext>
            </a:extLst>
          </p:cNvPr>
          <p:cNvSpPr>
            <a:spLocks noGrp="1"/>
          </p:cNvSpPr>
          <p:nvPr>
            <p:ph idx="1"/>
          </p:nvPr>
        </p:nvSpPr>
        <p:spPr>
          <a:xfrm>
            <a:off x="838200" y="1341559"/>
            <a:ext cx="10515600" cy="4175000"/>
          </a:xfrm>
        </p:spPr>
        <p:txBody>
          <a:bodyPr>
            <a:normAutofit/>
          </a:bodyPr>
          <a:lstStyle/>
          <a:p>
            <a:pPr marL="624078" indent="-514350">
              <a:buFont typeface="+mj-lt"/>
              <a:buAutoNum type="arabicPeriod"/>
              <a:defRPr/>
            </a:pPr>
            <a:r>
              <a:rPr lang="cs-CZ" dirty="0"/>
              <a:t>Bankovní právo</a:t>
            </a:r>
          </a:p>
          <a:p>
            <a:pPr marL="624078" indent="-514350">
              <a:buFont typeface="+mj-lt"/>
              <a:buAutoNum type="arabicPeriod"/>
              <a:defRPr/>
            </a:pPr>
            <a:r>
              <a:rPr lang="cs-CZ" dirty="0"/>
              <a:t>Pojišťovací právo</a:t>
            </a:r>
          </a:p>
        </p:txBody>
      </p:sp>
      <p:sp>
        <p:nvSpPr>
          <p:cNvPr id="4" name="Zástupný symbol pro číslo snímku 3">
            <a:extLst>
              <a:ext uri="{FF2B5EF4-FFF2-40B4-BE49-F238E27FC236}">
                <a16:creationId xmlns:a16="http://schemas.microsoft.com/office/drawing/2014/main" id="{ECB91989-BF5E-4C1F-8BF5-5DA9A795E39C}"/>
              </a:ext>
            </a:extLst>
          </p:cNvPr>
          <p:cNvSpPr>
            <a:spLocks noGrp="1"/>
          </p:cNvSpPr>
          <p:nvPr>
            <p:ph type="sldNum" sz="quarter" idx="12"/>
          </p:nvPr>
        </p:nvSpPr>
        <p:spPr/>
        <p:txBody>
          <a:bodyPr/>
          <a:lstStyle/>
          <a:p>
            <a:fld id="{55198495-D922-4C84-9C05-B0CB6B9CE971}" type="slidenum">
              <a:rPr lang="cs-CZ" smtClean="0"/>
              <a:t>2</a:t>
            </a:fld>
            <a:endParaRPr lang="cs-CZ"/>
          </a:p>
        </p:txBody>
      </p:sp>
    </p:spTree>
    <p:extLst>
      <p:ext uri="{BB962C8B-B14F-4D97-AF65-F5344CB8AC3E}">
        <p14:creationId xmlns:p14="http://schemas.microsoft.com/office/powerpoint/2010/main" val="477556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II. Zajišťovny</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a:lnSpc>
                <a:spcPct val="100000"/>
              </a:lnSpc>
            </a:pPr>
            <a:r>
              <a:rPr lang="cs-CZ" dirty="0"/>
              <a:t>zákon č. 277/2009 Sb., o pojišťovnictví</a:t>
            </a:r>
          </a:p>
          <a:p>
            <a:pPr>
              <a:lnSpc>
                <a:spcPct val="100000"/>
              </a:lnSpc>
            </a:pPr>
            <a:r>
              <a:rPr lang="cs-CZ" b="1" dirty="0"/>
              <a:t>zajišťovna</a:t>
            </a:r>
          </a:p>
          <a:p>
            <a:pPr lvl="1">
              <a:lnSpc>
                <a:spcPct val="100000"/>
              </a:lnSpc>
            </a:pPr>
            <a:r>
              <a:rPr lang="cs-CZ" dirty="0"/>
              <a:t>pojišťovna pojišťoven </a:t>
            </a:r>
          </a:p>
          <a:p>
            <a:pPr lvl="1">
              <a:lnSpc>
                <a:spcPct val="100000"/>
              </a:lnSpc>
            </a:pPr>
            <a:r>
              <a:rPr lang="cs-CZ" dirty="0"/>
              <a:t>tuzemská zajišťovna, zajišťovna z jiného členského státu nebo zajišťovna z třetího státu</a:t>
            </a:r>
          </a:p>
          <a:p>
            <a:pPr>
              <a:lnSpc>
                <a:spcPct val="100000"/>
              </a:lnSpc>
            </a:pPr>
            <a:r>
              <a:rPr lang="cs-CZ" dirty="0"/>
              <a:t>zajišťovací činnost</a:t>
            </a:r>
          </a:p>
          <a:p>
            <a:pPr>
              <a:lnSpc>
                <a:spcPct val="120000"/>
              </a:lnSpc>
            </a:pPr>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20</a:t>
            </a:fld>
            <a:endParaRPr lang="cs-CZ"/>
          </a:p>
        </p:txBody>
      </p:sp>
    </p:spTree>
    <p:extLst>
      <p:ext uri="{BB962C8B-B14F-4D97-AF65-F5344CB8AC3E}">
        <p14:creationId xmlns:p14="http://schemas.microsoft.com/office/powerpoint/2010/main" val="9827922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III. Pojišťovací zprostředkovatelé</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a:lnSpc>
                <a:spcPct val="100000"/>
              </a:lnSpc>
            </a:pPr>
            <a:r>
              <a:rPr lang="cs-CZ" dirty="0"/>
              <a:t>zákon č. 170/2018 Sb., o distribuci pojištění a zajištění</a:t>
            </a:r>
          </a:p>
          <a:p>
            <a:pPr>
              <a:lnSpc>
                <a:spcPct val="100000"/>
              </a:lnSpc>
            </a:pPr>
            <a:r>
              <a:rPr lang="cs-CZ" dirty="0"/>
              <a:t>druhy</a:t>
            </a:r>
          </a:p>
          <a:p>
            <a:pPr marL="914400" lvl="1" indent="-457200">
              <a:lnSpc>
                <a:spcPct val="100000"/>
              </a:lnSpc>
              <a:buFont typeface="+mj-lt"/>
              <a:buAutoNum type="arabicPeriod"/>
            </a:pPr>
            <a:r>
              <a:rPr lang="cs-CZ" dirty="0"/>
              <a:t>samostatný zprostředkovatel (§ 6 a násl.)</a:t>
            </a:r>
          </a:p>
          <a:p>
            <a:pPr lvl="2">
              <a:lnSpc>
                <a:spcPct val="100000"/>
              </a:lnSpc>
            </a:pPr>
            <a:r>
              <a:rPr lang="cs-CZ" dirty="0"/>
              <a:t>pojišťovací agent</a:t>
            </a:r>
          </a:p>
          <a:p>
            <a:pPr lvl="2">
              <a:lnSpc>
                <a:spcPct val="100000"/>
              </a:lnSpc>
            </a:pPr>
            <a:r>
              <a:rPr lang="cs-CZ" dirty="0"/>
              <a:t>pojišťovací makléř</a:t>
            </a:r>
          </a:p>
          <a:p>
            <a:pPr marL="914400" lvl="1" indent="-457200">
              <a:lnSpc>
                <a:spcPct val="100000"/>
              </a:lnSpc>
              <a:buFont typeface="+mj-lt"/>
              <a:buAutoNum type="arabicPeriod"/>
            </a:pPr>
            <a:r>
              <a:rPr lang="cs-CZ" dirty="0"/>
              <a:t>vázaný zástupce (§ 15 a násl.)</a:t>
            </a:r>
          </a:p>
          <a:p>
            <a:pPr marL="914400" lvl="1" indent="-457200">
              <a:lnSpc>
                <a:spcPct val="100000"/>
              </a:lnSpc>
              <a:buFont typeface="+mj-lt"/>
              <a:buAutoNum type="arabicPeriod"/>
            </a:pPr>
            <a:r>
              <a:rPr lang="cs-CZ" dirty="0"/>
              <a:t>doplňkový pojišťovací zprostředkovatel (§ 24 a násl.), nebo</a:t>
            </a:r>
          </a:p>
          <a:p>
            <a:pPr marL="914400" lvl="1" indent="-457200">
              <a:lnSpc>
                <a:spcPct val="100000"/>
              </a:lnSpc>
              <a:buFont typeface="+mj-lt"/>
              <a:buAutoNum type="arabicPeriod"/>
            </a:pPr>
            <a:r>
              <a:rPr lang="cs-CZ" dirty="0"/>
              <a:t>pojišťovací zprostředkovatel s domovským členským státem jiným, než je Česká republika (§ 33 a násl.)</a:t>
            </a:r>
          </a:p>
          <a:p>
            <a:pPr>
              <a:lnSpc>
                <a:spcPct val="120000"/>
              </a:lnSpc>
            </a:pPr>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21</a:t>
            </a:fld>
            <a:endParaRPr lang="cs-CZ"/>
          </a:p>
        </p:txBody>
      </p:sp>
    </p:spTree>
    <p:extLst>
      <p:ext uri="{BB962C8B-B14F-4D97-AF65-F5344CB8AC3E}">
        <p14:creationId xmlns:p14="http://schemas.microsoft.com/office/powerpoint/2010/main" val="29433414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Příklad pojišťovací právo</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0" indent="0" algn="just">
              <a:buNone/>
            </a:pPr>
            <a:r>
              <a:rPr lang="cs-CZ" sz="2400" b="0" i="0" u="none" strike="noStrike" baseline="0" dirty="0">
                <a:latin typeface="CIDFont+F1"/>
              </a:rPr>
              <a:t>Slečna Moudrá nastoupila jako čerstvá absolventka Právnické fakulty UK na pozici advokátní koncipientky v malé děčínské advokátní kanceláři. Hned třetí den po nástupu do zaměstnání si přivodila pracovní úraz, když jí při rešerši literatury upadl z knihovny nad pracovním stolem komentář k občanskému zákoníku a poranil jí kost v malíčku na levé ruce tak nešťastně, že si úraz vyžádal operaci a dvouměsíční rehabilitaci. Při dotazu na zaměstnavatele, zda jí alespoň stihl pojistit pro případ pracovního úrazu, zaměstnavatel odvětil, že nikoho ještě nezaměstnával a ať sama vyhledá, co bude následovat. Slečna Moudrá si vzpomněla, že má sjednáno životní pojištění, kde je jako doplňkový produkt obsaženo také úrazové pojištění. Dále se zamyslela nad tím, že ošetření zranění a rehabilitace spadají pod veřejné zdravotní pojištění, a usoudila, že trojnásobný souběh plnění z titulu jednoho úrazu není zřejmě v právním státě možný a odůvodnitelný.</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22</a:t>
            </a:fld>
            <a:endParaRPr lang="cs-CZ"/>
          </a:p>
        </p:txBody>
      </p:sp>
    </p:spTree>
    <p:extLst>
      <p:ext uri="{BB962C8B-B14F-4D97-AF65-F5344CB8AC3E}">
        <p14:creationId xmlns:p14="http://schemas.microsoft.com/office/powerpoint/2010/main" val="12853570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Příklad pojišťovací právo</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pPr marL="514350" indent="-514350" algn="just">
              <a:buFont typeface="+mj-lt"/>
              <a:buAutoNum type="arabicPeriod"/>
            </a:pPr>
            <a:r>
              <a:rPr lang="cs-CZ" dirty="0"/>
              <a:t>Kde je v českém právu obsažena právní úprava pojištění odpovědnosti zaměstnavatele za újmu způsobenou pracovním úrazem nebo nemocí z povolání? V čem se liší zákonné pojištění od povinného smluvního pojištění?</a:t>
            </a:r>
          </a:p>
          <a:p>
            <a:pPr marL="514350" indent="-514350" algn="just">
              <a:buFont typeface="+mj-lt"/>
              <a:buAutoNum type="arabicPeriod"/>
            </a:pPr>
            <a:r>
              <a:rPr lang="cs-CZ" dirty="0"/>
              <a:t>Bude na případ v zadání dopadat předmětné pojištění, i když zaměstnavatel slečny Moudré dosud neuzavřel pojistnou smlouvu? Jaké případné konsekvence má neuzavření pojistné smlouvy?</a:t>
            </a:r>
          </a:p>
          <a:p>
            <a:pPr marL="514350" indent="-514350" algn="just">
              <a:buFont typeface="+mj-lt"/>
              <a:buAutoNum type="arabicPeriod"/>
            </a:pPr>
            <a:r>
              <a:rPr lang="cs-CZ" dirty="0"/>
              <a:t>Jak je to s případným souběhem plnění z veřejného zdravotního pojištění, „soukromého“ úrazového pojištění a pojištění odpovědnosti zaměstnavatele za újmu způsobenou pracovním úrazem nebo nemocí z povolání?</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23</a:t>
            </a:fld>
            <a:endParaRPr lang="cs-CZ"/>
          </a:p>
        </p:txBody>
      </p:sp>
    </p:spTree>
    <p:extLst>
      <p:ext uri="{BB962C8B-B14F-4D97-AF65-F5344CB8AC3E}">
        <p14:creationId xmlns:p14="http://schemas.microsoft.com/office/powerpoint/2010/main" val="1577830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ECA362-4E15-4EF2-83A6-092EDD460913}"/>
              </a:ext>
            </a:extLst>
          </p:cNvPr>
          <p:cNvSpPr>
            <a:spLocks noGrp="1"/>
          </p:cNvSpPr>
          <p:nvPr>
            <p:ph type="title"/>
          </p:nvPr>
        </p:nvSpPr>
        <p:spPr>
          <a:xfrm>
            <a:off x="473529" y="1073190"/>
            <a:ext cx="11201400" cy="1325563"/>
          </a:xfrm>
        </p:spPr>
        <p:txBody>
          <a:bodyPr/>
          <a:lstStyle/>
          <a:p>
            <a:pPr algn="ctr"/>
            <a:r>
              <a:rPr lang="cs-CZ" sz="4800"/>
              <a:t>Finance jsou vždy až na prvním místě!</a:t>
            </a:r>
          </a:p>
        </p:txBody>
      </p:sp>
      <p:sp>
        <p:nvSpPr>
          <p:cNvPr id="3" name="Zástupný obsah 2">
            <a:extLst>
              <a:ext uri="{FF2B5EF4-FFF2-40B4-BE49-F238E27FC236}">
                <a16:creationId xmlns:a16="http://schemas.microsoft.com/office/drawing/2014/main" id="{F24301BC-71E4-4A67-97E7-DA74E975611B}"/>
              </a:ext>
            </a:extLst>
          </p:cNvPr>
          <p:cNvSpPr>
            <a:spLocks noGrp="1"/>
          </p:cNvSpPr>
          <p:nvPr>
            <p:ph idx="1"/>
          </p:nvPr>
        </p:nvSpPr>
        <p:spPr>
          <a:xfrm>
            <a:off x="838200" y="2743200"/>
            <a:ext cx="10515600" cy="2773358"/>
          </a:xfrm>
        </p:spPr>
        <p:txBody>
          <a:bodyPr/>
          <a:lstStyle/>
          <a:p>
            <a:pPr marL="0" indent="0" algn="ctr">
              <a:buNone/>
            </a:pPr>
            <a:r>
              <a:rPr lang="cs-CZ"/>
              <a:t>prof. JUDr. Radim Boháč, Ph.D.</a:t>
            </a:r>
          </a:p>
          <a:p>
            <a:pPr marL="0" indent="0" algn="ctr">
              <a:buNone/>
            </a:pPr>
            <a:r>
              <a:rPr lang="cs-CZ"/>
              <a:t>Katedra finančního práva a finanční vědy</a:t>
            </a:r>
          </a:p>
          <a:p>
            <a:pPr marL="0" indent="0" algn="ctr">
              <a:buNone/>
            </a:pPr>
            <a:r>
              <a:rPr lang="cs-CZ"/>
              <a:t>e-mail: bohac@prf.cuni.cz</a:t>
            </a:r>
          </a:p>
          <a:p>
            <a:pPr marL="0" indent="0" algn="ctr">
              <a:buNone/>
            </a:pPr>
            <a:r>
              <a:rPr lang="cs-CZ"/>
              <a:t>web: www.radimbohac.cz  </a:t>
            </a:r>
          </a:p>
          <a:p>
            <a:pPr marL="0" indent="0" algn="ctr">
              <a:buNone/>
            </a:pPr>
            <a:r>
              <a:rPr lang="cs-CZ"/>
              <a:t>tel.: +420 221 005 330</a:t>
            </a:r>
          </a:p>
          <a:p>
            <a:endParaRPr lang="cs-CZ"/>
          </a:p>
        </p:txBody>
      </p:sp>
      <p:sp>
        <p:nvSpPr>
          <p:cNvPr id="4" name="Zástupný symbol pro číslo snímku 3">
            <a:extLst>
              <a:ext uri="{FF2B5EF4-FFF2-40B4-BE49-F238E27FC236}">
                <a16:creationId xmlns:a16="http://schemas.microsoft.com/office/drawing/2014/main" id="{98687771-C9FA-4EA8-B1C9-95A0C3A21B56}"/>
              </a:ext>
            </a:extLst>
          </p:cNvPr>
          <p:cNvSpPr>
            <a:spLocks noGrp="1"/>
          </p:cNvSpPr>
          <p:nvPr>
            <p:ph type="sldNum" sz="quarter" idx="12"/>
          </p:nvPr>
        </p:nvSpPr>
        <p:spPr/>
        <p:txBody>
          <a:bodyPr/>
          <a:lstStyle/>
          <a:p>
            <a:fld id="{55198495-D922-4C84-9C05-B0CB6B9CE971}" type="slidenum">
              <a:rPr lang="cs-CZ" smtClean="0"/>
              <a:t>24</a:t>
            </a:fld>
            <a:endParaRPr lang="cs-CZ"/>
          </a:p>
        </p:txBody>
      </p:sp>
    </p:spTree>
    <p:extLst>
      <p:ext uri="{BB962C8B-B14F-4D97-AF65-F5344CB8AC3E}">
        <p14:creationId xmlns:p14="http://schemas.microsoft.com/office/powerpoint/2010/main" val="3289953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1. Bankovní právo</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514350" indent="-514350">
              <a:buFont typeface="+mj-lt"/>
              <a:buAutoNum type="alphaUcPeriod"/>
            </a:pPr>
            <a:r>
              <a:rPr lang="cs-CZ" dirty="0"/>
              <a:t>Vymezení bankovního práva</a:t>
            </a:r>
          </a:p>
          <a:p>
            <a:pPr marL="514350" indent="-514350">
              <a:buFont typeface="+mj-lt"/>
              <a:buAutoNum type="alphaUcPeriod"/>
            </a:pPr>
            <a:r>
              <a:rPr lang="cs-CZ" dirty="0"/>
              <a:t>Bankovní systém</a:t>
            </a:r>
          </a:p>
          <a:p>
            <a:pPr marL="514350" indent="-514350">
              <a:buFont typeface="+mj-lt"/>
              <a:buAutoNum type="alphaUcPeriod"/>
            </a:pPr>
            <a:r>
              <a:rPr lang="cs-CZ" dirty="0"/>
              <a:t>Banky</a:t>
            </a:r>
          </a:p>
          <a:p>
            <a:pPr marL="514350" indent="-514350">
              <a:buFont typeface="+mj-lt"/>
              <a:buAutoNum type="alphaUcPeriod"/>
            </a:pPr>
            <a:r>
              <a:rPr lang="cs-CZ" dirty="0"/>
              <a:t>Spořitelní a úvěrní družstva</a:t>
            </a:r>
          </a:p>
          <a:p>
            <a:pPr marL="514350" indent="-514350">
              <a:buFont typeface="+mj-lt"/>
              <a:buAutoNum type="alphaUcPeriod"/>
            </a:pPr>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3</a:t>
            </a:fld>
            <a:endParaRPr lang="cs-CZ"/>
          </a:p>
        </p:txBody>
      </p:sp>
    </p:spTree>
    <p:extLst>
      <p:ext uri="{BB962C8B-B14F-4D97-AF65-F5344CB8AC3E}">
        <p14:creationId xmlns:p14="http://schemas.microsoft.com/office/powerpoint/2010/main" val="3561893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A. Vymezení bankovního práva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rozšířený podobor zvláštní části finančního práva</a:t>
            </a:r>
          </a:p>
          <a:p>
            <a:r>
              <a:rPr lang="cs-CZ" dirty="0"/>
              <a:t>soubor právních pravidel veřejnoprávního i soukromoprávního charakteru</a:t>
            </a:r>
          </a:p>
          <a:p>
            <a:r>
              <a:rPr lang="cs-CZ" dirty="0"/>
              <a:t>obsahuje</a:t>
            </a:r>
          </a:p>
          <a:p>
            <a:pPr lvl="1"/>
            <a:r>
              <a:rPr lang="cs-CZ" dirty="0"/>
              <a:t>pravidla existence a činnosti úvěrových institucí</a:t>
            </a:r>
          </a:p>
          <a:p>
            <a:pPr lvl="1"/>
            <a:r>
              <a:rPr lang="cs-CZ" dirty="0"/>
              <a:t>pravidla pro poskytování služeb klientům</a:t>
            </a:r>
          </a:p>
          <a:p>
            <a:pPr lvl="1"/>
            <a:r>
              <a:rPr lang="cs-CZ" dirty="0"/>
              <a:t>existence a činnost centrální banky</a:t>
            </a:r>
          </a:p>
          <a:p>
            <a:pPr lvl="1"/>
            <a:r>
              <a:rPr lang="cs-CZ" dirty="0"/>
              <a:t>dohled nad bankovním systémem</a:t>
            </a:r>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4</a:t>
            </a:fld>
            <a:endParaRPr lang="cs-CZ"/>
          </a:p>
        </p:txBody>
      </p:sp>
    </p:spTree>
    <p:extLst>
      <p:ext uri="{BB962C8B-B14F-4D97-AF65-F5344CB8AC3E}">
        <p14:creationId xmlns:p14="http://schemas.microsoft.com/office/powerpoint/2010/main" val="1344097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B. Bankovní systém</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osoby a jednotky v systému a vztahy mezi nimi</a:t>
            </a:r>
          </a:p>
          <a:p>
            <a:endParaRPr lang="cs-CZ" dirty="0"/>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5</a:t>
            </a:fld>
            <a:endParaRPr lang="cs-CZ"/>
          </a:p>
        </p:txBody>
      </p:sp>
      <p:graphicFrame>
        <p:nvGraphicFramePr>
          <p:cNvPr id="5" name="Diagram 4">
            <a:extLst>
              <a:ext uri="{FF2B5EF4-FFF2-40B4-BE49-F238E27FC236}">
                <a16:creationId xmlns:a16="http://schemas.microsoft.com/office/drawing/2014/main" id="{1CE85A09-7EB4-2B93-8BAC-3F53F0145B6B}"/>
              </a:ext>
            </a:extLst>
          </p:cNvPr>
          <p:cNvGraphicFramePr/>
          <p:nvPr>
            <p:extLst>
              <p:ext uri="{D42A27DB-BD31-4B8C-83A1-F6EECF244321}">
                <p14:modId xmlns:p14="http://schemas.microsoft.com/office/powerpoint/2010/main" val="3509433557"/>
              </p:ext>
            </p:extLst>
          </p:nvPr>
        </p:nvGraphicFramePr>
        <p:xfrm>
          <a:off x="1928091" y="93768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1048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C. Banky</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681037" indent="-571500">
              <a:buFont typeface="+mj-lt"/>
              <a:buAutoNum type="romanUcPeriod"/>
            </a:pPr>
            <a:r>
              <a:rPr lang="cs-CZ" dirty="0"/>
              <a:t>Základní informace</a:t>
            </a:r>
          </a:p>
          <a:p>
            <a:pPr marL="681037" indent="-571500">
              <a:buFont typeface="+mj-lt"/>
              <a:buAutoNum type="romanUcPeriod"/>
            </a:pPr>
            <a:r>
              <a:rPr lang="cs-CZ" dirty="0"/>
              <a:t>Znaky banky</a:t>
            </a:r>
          </a:p>
          <a:p>
            <a:pPr marL="681037" indent="-571500">
              <a:buFont typeface="+mj-lt"/>
              <a:buAutoNum type="romanUcPeriod"/>
            </a:pPr>
            <a:r>
              <a:rPr lang="cs-CZ" dirty="0"/>
              <a:t>Bankovní regulace</a:t>
            </a:r>
          </a:p>
          <a:p>
            <a:pPr marL="571500" indent="-571500">
              <a:buFont typeface="+mj-lt"/>
              <a:buAutoNum type="romanUcPeriod"/>
            </a:pPr>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6</a:t>
            </a:fld>
            <a:endParaRPr lang="cs-CZ"/>
          </a:p>
        </p:txBody>
      </p:sp>
    </p:spTree>
    <p:extLst>
      <p:ext uri="{BB962C8B-B14F-4D97-AF65-F5344CB8AC3E}">
        <p14:creationId xmlns:p14="http://schemas.microsoft.com/office/powerpoint/2010/main" val="160662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I. Základní informace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r>
              <a:rPr lang="cs-CZ" dirty="0"/>
              <a:t>zákon č. 21/1992 Sb., o bankách</a:t>
            </a:r>
          </a:p>
          <a:p>
            <a:r>
              <a:rPr lang="cs-CZ" dirty="0"/>
              <a:t>typické úvěrové instituce = přijímají vklady a poskytují úvěry </a:t>
            </a:r>
          </a:p>
          <a:p>
            <a:r>
              <a:rPr lang="cs-CZ" b="1" dirty="0"/>
              <a:t>banky</a:t>
            </a:r>
          </a:p>
          <a:p>
            <a:pPr lvl="1"/>
            <a:r>
              <a:rPr lang="cs-CZ" dirty="0"/>
              <a:t>české subjekty</a:t>
            </a:r>
          </a:p>
          <a:p>
            <a:pPr lvl="1"/>
            <a:r>
              <a:rPr lang="cs-CZ" dirty="0"/>
              <a:t>specifické – stavební spořitelny, Národní rozvojová banka</a:t>
            </a:r>
          </a:p>
          <a:p>
            <a:r>
              <a:rPr lang="cs-CZ" b="1" dirty="0"/>
              <a:t>zahraniční banky</a:t>
            </a:r>
          </a:p>
          <a:p>
            <a:pPr lvl="1"/>
            <a:r>
              <a:rPr lang="cs-CZ" dirty="0"/>
              <a:t>prostřednictvím své pobočky (licence od ČNB nebo princip jednotné licence – evropský pas)</a:t>
            </a:r>
          </a:p>
          <a:p>
            <a:pPr lvl="1"/>
            <a:r>
              <a:rPr lang="cs-CZ" dirty="0"/>
              <a:t>bez pobočky (pouze ty s evropským pasem, pokud činnost nemá trvalý charakter)</a:t>
            </a:r>
          </a:p>
          <a:p>
            <a:pPr marL="109537" indent="0">
              <a:buNone/>
            </a:pPr>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7</a:t>
            </a:fld>
            <a:endParaRPr lang="cs-CZ" dirty="0"/>
          </a:p>
        </p:txBody>
      </p:sp>
    </p:spTree>
    <p:extLst>
      <p:ext uri="{BB962C8B-B14F-4D97-AF65-F5344CB8AC3E}">
        <p14:creationId xmlns:p14="http://schemas.microsoft.com/office/powerpoint/2010/main" val="4110890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II. Znaky banky</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právnická osoba</a:t>
            </a:r>
          </a:p>
          <a:p>
            <a:r>
              <a:rPr lang="cs-CZ" dirty="0"/>
              <a:t>sídlo v České republice</a:t>
            </a:r>
          </a:p>
          <a:p>
            <a:r>
              <a:rPr lang="cs-CZ" dirty="0"/>
              <a:t>akciová společnost	</a:t>
            </a:r>
          </a:p>
          <a:p>
            <a:r>
              <a:rPr lang="cs-CZ" dirty="0"/>
              <a:t>vykonává hlavní bankovní činnosti (x vedlejší bankovní činnosti)</a:t>
            </a:r>
          </a:p>
          <a:p>
            <a:pPr lvl="1"/>
            <a:r>
              <a:rPr lang="cs-CZ" dirty="0"/>
              <a:t>přijímání vkladů od veřejnosti = bankovní vklady = bankovní monopol</a:t>
            </a:r>
          </a:p>
          <a:p>
            <a:pPr lvl="1"/>
            <a:r>
              <a:rPr lang="cs-CZ" dirty="0"/>
              <a:t>poskytování úvěrů = bankovní úvěry</a:t>
            </a:r>
          </a:p>
          <a:p>
            <a:r>
              <a:rPr lang="cs-CZ" dirty="0"/>
              <a:t>bankovní licence</a:t>
            </a:r>
          </a:p>
          <a:p>
            <a:pPr lvl="1"/>
            <a:r>
              <a:rPr lang="cs-CZ" dirty="0"/>
              <a:t>kritéria autorizace</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8</a:t>
            </a:fld>
            <a:endParaRPr lang="cs-CZ"/>
          </a:p>
        </p:txBody>
      </p:sp>
    </p:spTree>
    <p:extLst>
      <p:ext uri="{BB962C8B-B14F-4D97-AF65-F5344CB8AC3E}">
        <p14:creationId xmlns:p14="http://schemas.microsoft.com/office/powerpoint/2010/main" val="2180377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III. Bankovní regulace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5286555" cy="4175117"/>
          </a:xfrm>
        </p:spPr>
        <p:txBody>
          <a:bodyPr>
            <a:normAutofit fontScale="92500" lnSpcReduction="20000"/>
          </a:bodyPr>
          <a:lstStyle/>
          <a:p>
            <a:pPr>
              <a:lnSpc>
                <a:spcPct val="120000"/>
              </a:lnSpc>
            </a:pPr>
            <a:r>
              <a:rPr lang="cs-CZ" dirty="0"/>
              <a:t>organizace bank</a:t>
            </a:r>
          </a:p>
          <a:p>
            <a:pPr lvl="1">
              <a:lnSpc>
                <a:spcPct val="120000"/>
              </a:lnSpc>
            </a:pPr>
            <a:r>
              <a:rPr lang="cs-CZ" dirty="0"/>
              <a:t>požadavky na orgány banky</a:t>
            </a:r>
          </a:p>
          <a:p>
            <a:pPr lvl="1">
              <a:lnSpc>
                <a:spcPct val="120000"/>
              </a:lnSpc>
            </a:pPr>
            <a:r>
              <a:rPr lang="cs-CZ" dirty="0"/>
              <a:t>řídící a kontrolní systém banky</a:t>
            </a:r>
          </a:p>
          <a:p>
            <a:pPr>
              <a:lnSpc>
                <a:spcPct val="120000"/>
              </a:lnSpc>
            </a:pPr>
            <a:r>
              <a:rPr lang="cs-CZ" dirty="0"/>
              <a:t>provozní požadavky</a:t>
            </a:r>
          </a:p>
          <a:p>
            <a:pPr lvl="1">
              <a:lnSpc>
                <a:spcPct val="120000"/>
              </a:lnSpc>
            </a:pPr>
            <a:r>
              <a:rPr lang="cs-CZ" dirty="0"/>
              <a:t>informační povinnosti</a:t>
            </a:r>
          </a:p>
          <a:p>
            <a:pPr lvl="1">
              <a:lnSpc>
                <a:spcPct val="120000"/>
              </a:lnSpc>
            </a:pPr>
            <a:r>
              <a:rPr lang="cs-CZ" dirty="0"/>
              <a:t>způsob provádění činností</a:t>
            </a:r>
          </a:p>
          <a:p>
            <a:pPr lvl="1">
              <a:lnSpc>
                <a:spcPct val="120000"/>
              </a:lnSpc>
            </a:pPr>
            <a:r>
              <a:rPr lang="cs-CZ" dirty="0"/>
              <a:t>kapitálové požadavky (rezervy)</a:t>
            </a:r>
          </a:p>
          <a:p>
            <a:r>
              <a:rPr lang="cs-CZ" dirty="0"/>
              <a:t>pravidla pro expozice a velké expozice</a:t>
            </a:r>
          </a:p>
          <a:p>
            <a:r>
              <a:rPr lang="cs-CZ" dirty="0"/>
              <a:t>pravidla likvidity</a:t>
            </a:r>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9</a:t>
            </a:fld>
            <a:endParaRPr lang="cs-CZ"/>
          </a:p>
        </p:txBody>
      </p:sp>
      <p:sp>
        <p:nvSpPr>
          <p:cNvPr id="5" name="Zástupný obsah 2">
            <a:extLst>
              <a:ext uri="{FF2B5EF4-FFF2-40B4-BE49-F238E27FC236}">
                <a16:creationId xmlns:a16="http://schemas.microsoft.com/office/drawing/2014/main" id="{FA8CC2E3-78C7-401D-8B6F-791D7C471981}"/>
              </a:ext>
            </a:extLst>
          </p:cNvPr>
          <p:cNvSpPr txBox="1">
            <a:spLocks/>
          </p:cNvSpPr>
          <p:nvPr/>
        </p:nvSpPr>
        <p:spPr>
          <a:xfrm>
            <a:off x="6277155" y="1252302"/>
            <a:ext cx="5286555" cy="41751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cs-CZ" dirty="0"/>
              <a:t>další pravidla obezřetného podnikání</a:t>
            </a:r>
          </a:p>
          <a:p>
            <a:pPr>
              <a:lnSpc>
                <a:spcPct val="120000"/>
              </a:lnSpc>
            </a:pPr>
            <a:r>
              <a:rPr lang="cs-CZ" dirty="0"/>
              <a:t>předkládání informací a podkladů České národní bance</a:t>
            </a:r>
          </a:p>
          <a:p>
            <a:pPr>
              <a:lnSpc>
                <a:spcPct val="120000"/>
              </a:lnSpc>
            </a:pPr>
            <a:r>
              <a:rPr lang="cs-CZ" dirty="0"/>
              <a:t>pojištění pohledávek z vkladů</a:t>
            </a:r>
          </a:p>
          <a:p>
            <a:pPr>
              <a:lnSpc>
                <a:spcPct val="120000"/>
              </a:lnSpc>
            </a:pPr>
            <a:r>
              <a:rPr lang="cs-CZ" dirty="0"/>
              <a:t>bankovní tajemství</a:t>
            </a:r>
          </a:p>
          <a:p>
            <a:endParaRPr lang="cs-CZ" dirty="0"/>
          </a:p>
        </p:txBody>
      </p:sp>
    </p:spTree>
    <p:extLst>
      <p:ext uri="{BB962C8B-B14F-4D97-AF65-F5344CB8AC3E}">
        <p14:creationId xmlns:p14="http://schemas.microsoft.com/office/powerpoint/2010/main" val="1272289234"/>
      </p:ext>
    </p:extLst>
  </p:cSld>
  <p:clrMapOvr>
    <a:masterClrMapping/>
  </p:clrMapOvr>
</p:sld>
</file>

<file path=ppt/theme/theme1.xml><?xml version="1.0" encoding="utf-8"?>
<a:theme xmlns:a="http://schemas.openxmlformats.org/drawingml/2006/main" name="Motiv Office">
  <a:themeElements>
    <a:clrScheme name="Vlastní 1">
      <a:dk1>
        <a:sysClr val="windowText" lastClr="000000"/>
      </a:dk1>
      <a:lt1>
        <a:sysClr val="window" lastClr="FFFFFF"/>
      </a:lt1>
      <a:dk2>
        <a:srgbClr val="505046"/>
      </a:dk2>
      <a:lt2>
        <a:srgbClr val="EEECE1"/>
      </a:lt2>
      <a:accent1>
        <a:srgbClr val="D22D40"/>
      </a:accent1>
      <a:accent2>
        <a:srgbClr val="D22D40"/>
      </a:accent2>
      <a:accent3>
        <a:srgbClr val="B64926"/>
      </a:accent3>
      <a:accent4>
        <a:srgbClr val="FF8427"/>
      </a:accent4>
      <a:accent5>
        <a:srgbClr val="CC9900"/>
      </a:accent5>
      <a:accent6>
        <a:srgbClr val="FFD147"/>
      </a:accent6>
      <a:hlink>
        <a:srgbClr val="CC9900"/>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1" id="{C82E3570-8F0D-45E8-BF56-D546C17BDEAA}" vid="{9F40CBD5-BE48-4A93-969A-978FC482E66D}"/>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1362</Words>
  <Application>Microsoft Office PowerPoint</Application>
  <PresentationFormat>Širokoúhlá obrazovka</PresentationFormat>
  <Paragraphs>186</Paragraphs>
  <Slides>24</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24</vt:i4>
      </vt:variant>
    </vt:vector>
  </HeadingPairs>
  <TitlesOfParts>
    <vt:vector size="29" baseType="lpstr">
      <vt:lpstr>Arial</vt:lpstr>
      <vt:lpstr>Calibri</vt:lpstr>
      <vt:lpstr>CIDFont+F1</vt:lpstr>
      <vt:lpstr>Gill Sans MT</vt:lpstr>
      <vt:lpstr>Motiv Office</vt:lpstr>
      <vt:lpstr>Bankovní a pojišťovací právo</vt:lpstr>
      <vt:lpstr>Osnova</vt:lpstr>
      <vt:lpstr>1. Bankovní právo</vt:lpstr>
      <vt:lpstr>A. Vymezení bankovního práva</vt:lpstr>
      <vt:lpstr>B. Bankovní systém</vt:lpstr>
      <vt:lpstr>C. Banky</vt:lpstr>
      <vt:lpstr>I. Základní informace</vt:lpstr>
      <vt:lpstr>II. Znaky banky</vt:lpstr>
      <vt:lpstr>III. Bankovní regulace</vt:lpstr>
      <vt:lpstr>D. Spořitelní a úvěrní družstva</vt:lpstr>
      <vt:lpstr>Příklad bankovní právo</vt:lpstr>
      <vt:lpstr>Příklad bankovní právo</vt:lpstr>
      <vt:lpstr>Příklad bankovní právo</vt:lpstr>
      <vt:lpstr>2. Pojišťovací právo</vt:lpstr>
      <vt:lpstr>A. Vymezení pojišťovacího práva</vt:lpstr>
      <vt:lpstr>B. Pojišťovnictví</vt:lpstr>
      <vt:lpstr>C. Pojištění</vt:lpstr>
      <vt:lpstr>D. Osoby poskytující služby v pojišťovnictví</vt:lpstr>
      <vt:lpstr>I. Pojišťovny</vt:lpstr>
      <vt:lpstr>II. Zajišťovny</vt:lpstr>
      <vt:lpstr>III. Pojišťovací zprostředkovatelé</vt:lpstr>
      <vt:lpstr>Příklad pojišťovací právo</vt:lpstr>
      <vt:lpstr>Příklad pojišťovací právo</vt:lpstr>
      <vt:lpstr>Finance jsou vždy až na prvním místě!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Radim Boháč</dc:creator>
  <cp:lastModifiedBy>Radim Boháč</cp:lastModifiedBy>
  <cp:revision>1</cp:revision>
  <dcterms:created xsi:type="dcterms:W3CDTF">2019-09-25T20:27:52Z</dcterms:created>
  <dcterms:modified xsi:type="dcterms:W3CDTF">2025-11-08T12:10:41Z</dcterms:modified>
</cp:coreProperties>
</file>