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sldIdLst>
    <p:sldId id="367" r:id="rId2"/>
    <p:sldId id="368" r:id="rId3"/>
    <p:sldId id="369" r:id="rId4"/>
    <p:sldId id="400" r:id="rId5"/>
    <p:sldId id="401" r:id="rId6"/>
    <p:sldId id="402" r:id="rId7"/>
    <p:sldId id="403" r:id="rId8"/>
    <p:sldId id="404" r:id="rId9"/>
    <p:sldId id="396" r:id="rId10"/>
    <p:sldId id="397" r:id="rId11"/>
    <p:sldId id="398" r:id="rId12"/>
    <p:sldId id="405" r:id="rId13"/>
    <p:sldId id="399" r:id="rId1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506F"/>
    <a:srgbClr val="D46D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36CF3A-FA92-4D94-B756-4D73A30DED56}" v="1" dt="2025-11-16T21:43:41.533"/>
  </p1510:revLst>
</p1510:revInfo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75DCB02-9BB8-47FD-8907-85C794F793BA}" styleName="Styl s motivem 1 – zvýraznění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Světlý styl 2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Světlý styl 2 – zvýraznění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3" d="100"/>
          <a:sy n="43" d="100"/>
        </p:scale>
        <p:origin x="666" y="270"/>
      </p:cViewPr>
      <p:guideLst>
        <p:guide orient="horz" pos="2160"/>
        <p:guide pos="3840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dim Boháč" userId="e5098a9a-6a28-40ce-ac6e-47e9b8c9add8" providerId="ADAL" clId="{4FBB5E5A-6FFA-4940-B6A5-D497D4FDC452}"/>
    <pc:docChg chg="modSld">
      <pc:chgData name="Radim Boháč" userId="e5098a9a-6a28-40ce-ac6e-47e9b8c9add8" providerId="ADAL" clId="{4FBB5E5A-6FFA-4940-B6A5-D497D4FDC452}" dt="2025-11-16T21:43:41.533" v="4"/>
      <pc:docMkLst>
        <pc:docMk/>
      </pc:docMkLst>
      <pc:sldChg chg="delSp modSp mod modTransition modAnim">
        <pc:chgData name="Radim Boháč" userId="e5098a9a-6a28-40ce-ac6e-47e9b8c9add8" providerId="ADAL" clId="{4FBB5E5A-6FFA-4940-B6A5-D497D4FDC452}" dt="2025-11-16T21:43:41.533" v="4"/>
        <pc:sldMkLst>
          <pc:docMk/>
          <pc:sldMk cId="4238020763" sldId="367"/>
        </pc:sldMkLst>
        <pc:spChg chg="mod">
          <ac:chgData name="Radim Boháč" userId="e5098a9a-6a28-40ce-ac6e-47e9b8c9add8" providerId="ADAL" clId="{4FBB5E5A-6FFA-4940-B6A5-D497D4FDC452}" dt="2025-11-16T19:39:06" v="3" actId="20577"/>
          <ac:spMkLst>
            <pc:docMk/>
            <pc:sldMk cId="4238020763" sldId="367"/>
            <ac:spMk id="7" creationId="{789D5057-A154-4798-978D-6C9909FC8D3F}"/>
          </ac:spMkLst>
        </pc:spChg>
        <pc:picChg chg="del">
          <ac:chgData name="Radim Boháč" userId="e5098a9a-6a28-40ce-ac6e-47e9b8c9add8" providerId="ADAL" clId="{4FBB5E5A-6FFA-4940-B6A5-D497D4FDC452}" dt="2025-11-16T21:43:41.533" v="4"/>
          <ac:picMkLst>
            <pc:docMk/>
            <pc:sldMk cId="4238020763" sldId="367"/>
            <ac:picMk id="11" creationId="{056878CD-724A-6DE3-EFBD-2F6E776BDF14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5-11-16T21:43:41.533" v="4"/>
        <pc:sldMkLst>
          <pc:docMk/>
          <pc:sldMk cId="477556708" sldId="368"/>
        </pc:sldMkLst>
        <pc:picChg chg="del">
          <ac:chgData name="Radim Boháč" userId="e5098a9a-6a28-40ce-ac6e-47e9b8c9add8" providerId="ADAL" clId="{4FBB5E5A-6FFA-4940-B6A5-D497D4FDC452}" dt="2025-11-16T21:43:41.533" v="4"/>
          <ac:picMkLst>
            <pc:docMk/>
            <pc:sldMk cId="477556708" sldId="368"/>
            <ac:picMk id="17" creationId="{4D967D17-B0B5-5BE0-72C6-6C3442A11905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5-11-16T21:43:41.533" v="4"/>
        <pc:sldMkLst>
          <pc:docMk/>
          <pc:sldMk cId="1344097210" sldId="369"/>
        </pc:sldMkLst>
        <pc:picChg chg="del">
          <ac:chgData name="Radim Boháč" userId="e5098a9a-6a28-40ce-ac6e-47e9b8c9add8" providerId="ADAL" clId="{4FBB5E5A-6FFA-4940-B6A5-D497D4FDC452}" dt="2025-11-16T21:43:41.533" v="4"/>
          <ac:picMkLst>
            <pc:docMk/>
            <pc:sldMk cId="1344097210" sldId="369"/>
            <ac:picMk id="10" creationId="{FEC635A8-356E-D661-A6CC-B7D180A05537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5-11-16T21:43:41.533" v="4"/>
        <pc:sldMkLst>
          <pc:docMk/>
          <pc:sldMk cId="4240880797" sldId="396"/>
        </pc:sldMkLst>
        <pc:picChg chg="del">
          <ac:chgData name="Radim Boháč" userId="e5098a9a-6a28-40ce-ac6e-47e9b8c9add8" providerId="ADAL" clId="{4FBB5E5A-6FFA-4940-B6A5-D497D4FDC452}" dt="2025-11-16T21:43:41.533" v="4"/>
          <ac:picMkLst>
            <pc:docMk/>
            <pc:sldMk cId="4240880797" sldId="396"/>
            <ac:picMk id="10" creationId="{65F30F93-B295-F0FB-275E-4351AEFEBFB9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5-11-16T21:43:41.533" v="4"/>
        <pc:sldMkLst>
          <pc:docMk/>
          <pc:sldMk cId="2788689716" sldId="397"/>
        </pc:sldMkLst>
        <pc:picChg chg="del">
          <ac:chgData name="Radim Boháč" userId="e5098a9a-6a28-40ce-ac6e-47e9b8c9add8" providerId="ADAL" clId="{4FBB5E5A-6FFA-4940-B6A5-D497D4FDC452}" dt="2025-11-16T21:43:41.533" v="4"/>
          <ac:picMkLst>
            <pc:docMk/>
            <pc:sldMk cId="2788689716" sldId="397"/>
            <ac:picMk id="12" creationId="{43CF9A0C-1D2E-A0CB-CA10-0F9B510C9FC4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5-11-16T21:43:41.533" v="4"/>
        <pc:sldMkLst>
          <pc:docMk/>
          <pc:sldMk cId="3070466096" sldId="398"/>
        </pc:sldMkLst>
        <pc:picChg chg="del">
          <ac:chgData name="Radim Boháč" userId="e5098a9a-6a28-40ce-ac6e-47e9b8c9add8" providerId="ADAL" clId="{4FBB5E5A-6FFA-4940-B6A5-D497D4FDC452}" dt="2025-11-16T21:43:41.533" v="4"/>
          <ac:picMkLst>
            <pc:docMk/>
            <pc:sldMk cId="3070466096" sldId="398"/>
            <ac:picMk id="12" creationId="{B8421195-82E5-0326-75D7-EFA3812E5306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5-11-16T21:43:41.533" v="4"/>
        <pc:sldMkLst>
          <pc:docMk/>
          <pc:sldMk cId="3289953694" sldId="399"/>
        </pc:sldMkLst>
        <pc:picChg chg="del">
          <ac:chgData name="Radim Boháč" userId="e5098a9a-6a28-40ce-ac6e-47e9b8c9add8" providerId="ADAL" clId="{4FBB5E5A-6FFA-4940-B6A5-D497D4FDC452}" dt="2025-11-16T21:43:41.533" v="4"/>
          <ac:picMkLst>
            <pc:docMk/>
            <pc:sldMk cId="3289953694" sldId="399"/>
            <ac:picMk id="11" creationId="{612DC768-461D-760E-076F-2A606FF1E797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5-11-16T21:43:41.533" v="4"/>
        <pc:sldMkLst>
          <pc:docMk/>
          <pc:sldMk cId="238655597" sldId="400"/>
        </pc:sldMkLst>
        <pc:picChg chg="del">
          <ac:chgData name="Radim Boháč" userId="e5098a9a-6a28-40ce-ac6e-47e9b8c9add8" providerId="ADAL" clId="{4FBB5E5A-6FFA-4940-B6A5-D497D4FDC452}" dt="2025-11-16T21:43:41.533" v="4"/>
          <ac:picMkLst>
            <pc:docMk/>
            <pc:sldMk cId="238655597" sldId="400"/>
            <ac:picMk id="15" creationId="{09477D11-7AC9-A454-55F7-D0B300006D17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5-11-16T21:43:41.533" v="4"/>
        <pc:sldMkLst>
          <pc:docMk/>
          <pc:sldMk cId="79063711" sldId="401"/>
        </pc:sldMkLst>
        <pc:picChg chg="del">
          <ac:chgData name="Radim Boháč" userId="e5098a9a-6a28-40ce-ac6e-47e9b8c9add8" providerId="ADAL" clId="{4FBB5E5A-6FFA-4940-B6A5-D497D4FDC452}" dt="2025-11-16T21:43:41.533" v="4"/>
          <ac:picMkLst>
            <pc:docMk/>
            <pc:sldMk cId="79063711" sldId="401"/>
            <ac:picMk id="15" creationId="{D957D8DB-D019-C6B3-F44F-77D103F8D376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5-11-16T21:43:41.533" v="4"/>
        <pc:sldMkLst>
          <pc:docMk/>
          <pc:sldMk cId="3267082684" sldId="402"/>
        </pc:sldMkLst>
        <pc:picChg chg="del">
          <ac:chgData name="Radim Boháč" userId="e5098a9a-6a28-40ce-ac6e-47e9b8c9add8" providerId="ADAL" clId="{4FBB5E5A-6FFA-4940-B6A5-D497D4FDC452}" dt="2025-11-16T21:43:41.533" v="4"/>
          <ac:picMkLst>
            <pc:docMk/>
            <pc:sldMk cId="3267082684" sldId="402"/>
            <ac:picMk id="10" creationId="{7049A505-0CE1-334A-217E-996F97DEA662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5-11-16T21:43:41.533" v="4"/>
        <pc:sldMkLst>
          <pc:docMk/>
          <pc:sldMk cId="599520977" sldId="403"/>
        </pc:sldMkLst>
        <pc:picChg chg="del">
          <ac:chgData name="Radim Boháč" userId="e5098a9a-6a28-40ce-ac6e-47e9b8c9add8" providerId="ADAL" clId="{4FBB5E5A-6FFA-4940-B6A5-D497D4FDC452}" dt="2025-11-16T21:43:41.533" v="4"/>
          <ac:picMkLst>
            <pc:docMk/>
            <pc:sldMk cId="599520977" sldId="403"/>
            <ac:picMk id="10" creationId="{B6BD89AF-E9FF-6E6F-3D45-CE41CD167648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5-11-16T21:43:41.533" v="4"/>
        <pc:sldMkLst>
          <pc:docMk/>
          <pc:sldMk cId="2277314627" sldId="404"/>
        </pc:sldMkLst>
        <pc:picChg chg="del">
          <ac:chgData name="Radim Boháč" userId="e5098a9a-6a28-40ce-ac6e-47e9b8c9add8" providerId="ADAL" clId="{4FBB5E5A-6FFA-4940-B6A5-D497D4FDC452}" dt="2025-11-16T21:43:41.533" v="4"/>
          <ac:picMkLst>
            <pc:docMk/>
            <pc:sldMk cId="2277314627" sldId="404"/>
            <ac:picMk id="10" creationId="{6A7E9870-7486-06ED-0D29-339BDE298049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5-11-16T21:43:41.533" v="4"/>
        <pc:sldMkLst>
          <pc:docMk/>
          <pc:sldMk cId="3020961558" sldId="405"/>
        </pc:sldMkLst>
        <pc:picChg chg="del">
          <ac:chgData name="Radim Boháč" userId="e5098a9a-6a28-40ce-ac6e-47e9b8c9add8" providerId="ADAL" clId="{4FBB5E5A-6FFA-4940-B6A5-D497D4FDC452}" dt="2025-11-16T21:43:41.533" v="4"/>
          <ac:picMkLst>
            <pc:docMk/>
            <pc:sldMk cId="3020961558" sldId="405"/>
            <ac:picMk id="11" creationId="{83170CDC-A565-4CFA-69B0-1C656768F919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A12C6E3-AF51-43BC-ABCE-1F96296E463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DE8CE07B-8360-4B55-A86A-CA6A68D0476B}">
      <dgm:prSet phldrT="[Text]"/>
      <dgm:spPr/>
      <dgm:t>
        <a:bodyPr/>
        <a:lstStyle/>
        <a:p>
          <a:r>
            <a:rPr lang="cs-CZ" dirty="0"/>
            <a:t>A. investoři</a:t>
          </a:r>
        </a:p>
      </dgm:t>
    </dgm:pt>
    <dgm:pt modelId="{7C526109-0BCB-4F11-97F0-B7D5D5E732BC}" type="parTrans" cxnId="{50F8DB36-17A3-4DF0-8EFC-A70AECE8262F}">
      <dgm:prSet/>
      <dgm:spPr/>
      <dgm:t>
        <a:bodyPr/>
        <a:lstStyle/>
        <a:p>
          <a:endParaRPr lang="cs-CZ"/>
        </a:p>
      </dgm:t>
    </dgm:pt>
    <dgm:pt modelId="{16DEAD34-F868-46D8-B08B-49C2F7E56BB1}" type="sibTrans" cxnId="{50F8DB36-17A3-4DF0-8EFC-A70AECE8262F}">
      <dgm:prSet/>
      <dgm:spPr/>
      <dgm:t>
        <a:bodyPr/>
        <a:lstStyle/>
        <a:p>
          <a:endParaRPr lang="cs-CZ"/>
        </a:p>
      </dgm:t>
    </dgm:pt>
    <dgm:pt modelId="{31A8613A-C382-4E67-89F4-AF0FB171D483}">
      <dgm:prSet phldrT="[Text]"/>
      <dgm:spPr/>
      <dgm:t>
        <a:bodyPr/>
        <a:lstStyle/>
        <a:p>
          <a:r>
            <a:rPr lang="cs-CZ" dirty="0"/>
            <a:t>B. dlužníci</a:t>
          </a:r>
        </a:p>
      </dgm:t>
    </dgm:pt>
    <dgm:pt modelId="{24174651-15C9-433A-AB70-35A6F1B1F91A}" type="parTrans" cxnId="{0411FCF6-A568-49DE-BD4E-AF162E6FB8D5}">
      <dgm:prSet/>
      <dgm:spPr/>
      <dgm:t>
        <a:bodyPr/>
        <a:lstStyle/>
        <a:p>
          <a:endParaRPr lang="cs-CZ"/>
        </a:p>
      </dgm:t>
    </dgm:pt>
    <dgm:pt modelId="{802AB39D-E9D3-40F7-8432-1AF86B6CB898}" type="sibTrans" cxnId="{0411FCF6-A568-49DE-BD4E-AF162E6FB8D5}">
      <dgm:prSet/>
      <dgm:spPr/>
      <dgm:t>
        <a:bodyPr/>
        <a:lstStyle/>
        <a:p>
          <a:endParaRPr lang="cs-CZ"/>
        </a:p>
      </dgm:t>
    </dgm:pt>
    <dgm:pt modelId="{65BCA1CF-70E9-408A-B6FC-BC9817A3D1ED}">
      <dgm:prSet phldrT="[Text]"/>
      <dgm:spPr/>
      <dgm:t>
        <a:bodyPr/>
        <a:lstStyle/>
        <a:p>
          <a:r>
            <a:rPr lang="cs-CZ" dirty="0"/>
            <a:t>C. poskytovatelé služeb na kapitálovém trhu </a:t>
          </a:r>
        </a:p>
      </dgm:t>
    </dgm:pt>
    <dgm:pt modelId="{96A3F2FB-012D-482A-96F8-510BF91BC28A}" type="parTrans" cxnId="{5C0BC211-1245-4C65-A113-DBFD50F95807}">
      <dgm:prSet/>
      <dgm:spPr/>
      <dgm:t>
        <a:bodyPr/>
        <a:lstStyle/>
        <a:p>
          <a:endParaRPr lang="cs-CZ"/>
        </a:p>
      </dgm:t>
    </dgm:pt>
    <dgm:pt modelId="{A4C49BC1-EB73-4DC4-ADAB-FF0E85FABC62}" type="sibTrans" cxnId="{5C0BC211-1245-4C65-A113-DBFD50F95807}">
      <dgm:prSet/>
      <dgm:spPr/>
      <dgm:t>
        <a:bodyPr/>
        <a:lstStyle/>
        <a:p>
          <a:endParaRPr lang="cs-CZ"/>
        </a:p>
      </dgm:t>
    </dgm:pt>
    <dgm:pt modelId="{AC495E88-3A5C-486A-B7F6-C09DAB62F59A}">
      <dgm:prSet phldrT="[Text]"/>
      <dgm:spPr/>
      <dgm:t>
        <a:bodyPr/>
        <a:lstStyle/>
        <a:p>
          <a:r>
            <a:rPr lang="cs-CZ" dirty="0"/>
            <a:t>D. orgán regulace a dohledu</a:t>
          </a:r>
        </a:p>
      </dgm:t>
    </dgm:pt>
    <dgm:pt modelId="{92E7F637-D572-4129-BD7B-DFC30933E77D}" type="parTrans" cxnId="{1738C5D9-B2D4-4073-9EC2-312AD9CF37B0}">
      <dgm:prSet/>
      <dgm:spPr/>
      <dgm:t>
        <a:bodyPr/>
        <a:lstStyle/>
        <a:p>
          <a:endParaRPr lang="cs-CZ"/>
        </a:p>
      </dgm:t>
    </dgm:pt>
    <dgm:pt modelId="{5FCF3406-E202-4591-A8AE-769CA157382E}" type="sibTrans" cxnId="{1738C5D9-B2D4-4073-9EC2-312AD9CF37B0}">
      <dgm:prSet/>
      <dgm:spPr/>
      <dgm:t>
        <a:bodyPr/>
        <a:lstStyle/>
        <a:p>
          <a:endParaRPr lang="cs-CZ"/>
        </a:p>
      </dgm:t>
    </dgm:pt>
    <dgm:pt modelId="{2DFCC4A3-F15A-408B-BBD3-47291E8AD9C4}" type="pres">
      <dgm:prSet presAssocID="{0A12C6E3-AF51-43BC-ABCE-1F96296E463D}" presName="linear" presStyleCnt="0">
        <dgm:presLayoutVars>
          <dgm:dir/>
          <dgm:animLvl val="lvl"/>
          <dgm:resizeHandles val="exact"/>
        </dgm:presLayoutVars>
      </dgm:prSet>
      <dgm:spPr/>
    </dgm:pt>
    <dgm:pt modelId="{E55F5FE4-47B6-4EF7-B09F-48606FA492D2}" type="pres">
      <dgm:prSet presAssocID="{DE8CE07B-8360-4B55-A86A-CA6A68D0476B}" presName="parentLin" presStyleCnt="0"/>
      <dgm:spPr/>
    </dgm:pt>
    <dgm:pt modelId="{314EC360-BD4B-4A6A-8998-19AE4F4259BC}" type="pres">
      <dgm:prSet presAssocID="{DE8CE07B-8360-4B55-A86A-CA6A68D0476B}" presName="parentLeftMargin" presStyleLbl="node1" presStyleIdx="0" presStyleCnt="4"/>
      <dgm:spPr/>
    </dgm:pt>
    <dgm:pt modelId="{B84B875A-6CE5-4C4B-9B5A-1E4FDD41E5F1}" type="pres">
      <dgm:prSet presAssocID="{DE8CE07B-8360-4B55-A86A-CA6A68D0476B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6A335638-8B82-4F9A-8D24-1EF2370D3BC7}" type="pres">
      <dgm:prSet presAssocID="{DE8CE07B-8360-4B55-A86A-CA6A68D0476B}" presName="negativeSpace" presStyleCnt="0"/>
      <dgm:spPr/>
    </dgm:pt>
    <dgm:pt modelId="{9CEDC975-EAE3-4FA1-8BCB-844621495627}" type="pres">
      <dgm:prSet presAssocID="{DE8CE07B-8360-4B55-A86A-CA6A68D0476B}" presName="childText" presStyleLbl="conFgAcc1" presStyleIdx="0" presStyleCnt="4">
        <dgm:presLayoutVars>
          <dgm:bulletEnabled val="1"/>
        </dgm:presLayoutVars>
      </dgm:prSet>
      <dgm:spPr/>
    </dgm:pt>
    <dgm:pt modelId="{0EE3F843-9E1C-4878-BCA7-6D5E6A502894}" type="pres">
      <dgm:prSet presAssocID="{16DEAD34-F868-46D8-B08B-49C2F7E56BB1}" presName="spaceBetweenRectangles" presStyleCnt="0"/>
      <dgm:spPr/>
    </dgm:pt>
    <dgm:pt modelId="{5A01F2A3-7F86-4A3D-9701-915956F8D2D7}" type="pres">
      <dgm:prSet presAssocID="{31A8613A-C382-4E67-89F4-AF0FB171D483}" presName="parentLin" presStyleCnt="0"/>
      <dgm:spPr/>
    </dgm:pt>
    <dgm:pt modelId="{817DDAED-C521-4A6F-AECB-BE62BB54A77A}" type="pres">
      <dgm:prSet presAssocID="{31A8613A-C382-4E67-89F4-AF0FB171D483}" presName="parentLeftMargin" presStyleLbl="node1" presStyleIdx="0" presStyleCnt="4"/>
      <dgm:spPr/>
    </dgm:pt>
    <dgm:pt modelId="{CFA2AD4B-0DF1-44B5-95FC-0A04E3849EA5}" type="pres">
      <dgm:prSet presAssocID="{31A8613A-C382-4E67-89F4-AF0FB171D483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BADA5D4C-F113-4A40-810A-E190725D9782}" type="pres">
      <dgm:prSet presAssocID="{31A8613A-C382-4E67-89F4-AF0FB171D483}" presName="negativeSpace" presStyleCnt="0"/>
      <dgm:spPr/>
    </dgm:pt>
    <dgm:pt modelId="{22A324E3-1818-41FB-9EBE-5C095D7DE1CD}" type="pres">
      <dgm:prSet presAssocID="{31A8613A-C382-4E67-89F4-AF0FB171D483}" presName="childText" presStyleLbl="conFgAcc1" presStyleIdx="1" presStyleCnt="4">
        <dgm:presLayoutVars>
          <dgm:bulletEnabled val="1"/>
        </dgm:presLayoutVars>
      </dgm:prSet>
      <dgm:spPr/>
    </dgm:pt>
    <dgm:pt modelId="{89FE6D1D-CFDA-4EE3-A4C6-2EF628BBECAE}" type="pres">
      <dgm:prSet presAssocID="{802AB39D-E9D3-40F7-8432-1AF86B6CB898}" presName="spaceBetweenRectangles" presStyleCnt="0"/>
      <dgm:spPr/>
    </dgm:pt>
    <dgm:pt modelId="{1669BC2B-BAF9-4E80-8FF7-4F6365E145E4}" type="pres">
      <dgm:prSet presAssocID="{65BCA1CF-70E9-408A-B6FC-BC9817A3D1ED}" presName="parentLin" presStyleCnt="0"/>
      <dgm:spPr/>
    </dgm:pt>
    <dgm:pt modelId="{3CE4C30E-0885-4211-AE0A-439BBE733867}" type="pres">
      <dgm:prSet presAssocID="{65BCA1CF-70E9-408A-B6FC-BC9817A3D1ED}" presName="parentLeftMargin" presStyleLbl="node1" presStyleIdx="1" presStyleCnt="4"/>
      <dgm:spPr/>
    </dgm:pt>
    <dgm:pt modelId="{7EDD424A-4FE7-4A22-9534-D80DB4DBED35}" type="pres">
      <dgm:prSet presAssocID="{65BCA1CF-70E9-408A-B6FC-BC9817A3D1ED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126CFDBC-A21B-4057-8ECB-CD4815CBCDAD}" type="pres">
      <dgm:prSet presAssocID="{65BCA1CF-70E9-408A-B6FC-BC9817A3D1ED}" presName="negativeSpace" presStyleCnt="0"/>
      <dgm:spPr/>
    </dgm:pt>
    <dgm:pt modelId="{61068C77-2509-4D39-81F5-AB3B7192E729}" type="pres">
      <dgm:prSet presAssocID="{65BCA1CF-70E9-408A-B6FC-BC9817A3D1ED}" presName="childText" presStyleLbl="conFgAcc1" presStyleIdx="2" presStyleCnt="4">
        <dgm:presLayoutVars>
          <dgm:bulletEnabled val="1"/>
        </dgm:presLayoutVars>
      </dgm:prSet>
      <dgm:spPr/>
    </dgm:pt>
    <dgm:pt modelId="{A43549F9-92C3-4E12-9848-8CCC750E3D98}" type="pres">
      <dgm:prSet presAssocID="{A4C49BC1-EB73-4DC4-ADAB-FF0E85FABC62}" presName="spaceBetweenRectangles" presStyleCnt="0"/>
      <dgm:spPr/>
    </dgm:pt>
    <dgm:pt modelId="{506FFE15-632E-418B-BB91-2E7EB72A2CEC}" type="pres">
      <dgm:prSet presAssocID="{AC495E88-3A5C-486A-B7F6-C09DAB62F59A}" presName="parentLin" presStyleCnt="0"/>
      <dgm:spPr/>
    </dgm:pt>
    <dgm:pt modelId="{59B14BBC-F9D7-4746-ADEC-D8E95D45A233}" type="pres">
      <dgm:prSet presAssocID="{AC495E88-3A5C-486A-B7F6-C09DAB62F59A}" presName="parentLeftMargin" presStyleLbl="node1" presStyleIdx="2" presStyleCnt="4"/>
      <dgm:spPr/>
    </dgm:pt>
    <dgm:pt modelId="{710F5117-360E-4638-A7AF-C7DCD2331866}" type="pres">
      <dgm:prSet presAssocID="{AC495E88-3A5C-486A-B7F6-C09DAB62F59A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814B970D-A9B0-4C76-AED7-1F6F7881387E}" type="pres">
      <dgm:prSet presAssocID="{AC495E88-3A5C-486A-B7F6-C09DAB62F59A}" presName="negativeSpace" presStyleCnt="0"/>
      <dgm:spPr/>
    </dgm:pt>
    <dgm:pt modelId="{ED92C8AD-C644-45CB-8AEF-962910CEE845}" type="pres">
      <dgm:prSet presAssocID="{AC495E88-3A5C-486A-B7F6-C09DAB62F59A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A76ED10D-74C3-48D9-A2FE-1F0381367023}" type="presOf" srcId="{AC495E88-3A5C-486A-B7F6-C09DAB62F59A}" destId="{710F5117-360E-4638-A7AF-C7DCD2331866}" srcOrd="1" destOrd="0" presId="urn:microsoft.com/office/officeart/2005/8/layout/list1"/>
    <dgm:cxn modelId="{5C0BC211-1245-4C65-A113-DBFD50F95807}" srcId="{0A12C6E3-AF51-43BC-ABCE-1F96296E463D}" destId="{65BCA1CF-70E9-408A-B6FC-BC9817A3D1ED}" srcOrd="2" destOrd="0" parTransId="{96A3F2FB-012D-482A-96F8-510BF91BC28A}" sibTransId="{A4C49BC1-EB73-4DC4-ADAB-FF0E85FABC62}"/>
    <dgm:cxn modelId="{D2D88E2B-81C9-4A62-83E7-5275CA9F47D1}" type="presOf" srcId="{DE8CE07B-8360-4B55-A86A-CA6A68D0476B}" destId="{B84B875A-6CE5-4C4B-9B5A-1E4FDD41E5F1}" srcOrd="1" destOrd="0" presId="urn:microsoft.com/office/officeart/2005/8/layout/list1"/>
    <dgm:cxn modelId="{33ABE734-3819-47E1-88BC-227B75FC3B3A}" type="presOf" srcId="{AC495E88-3A5C-486A-B7F6-C09DAB62F59A}" destId="{59B14BBC-F9D7-4746-ADEC-D8E95D45A233}" srcOrd="0" destOrd="0" presId="urn:microsoft.com/office/officeart/2005/8/layout/list1"/>
    <dgm:cxn modelId="{50F8DB36-17A3-4DF0-8EFC-A70AECE8262F}" srcId="{0A12C6E3-AF51-43BC-ABCE-1F96296E463D}" destId="{DE8CE07B-8360-4B55-A86A-CA6A68D0476B}" srcOrd="0" destOrd="0" parTransId="{7C526109-0BCB-4F11-97F0-B7D5D5E732BC}" sibTransId="{16DEAD34-F868-46D8-B08B-49C2F7E56BB1}"/>
    <dgm:cxn modelId="{677E5B62-9D5E-45BD-BC3A-0633FF94CCE6}" type="presOf" srcId="{0A12C6E3-AF51-43BC-ABCE-1F96296E463D}" destId="{2DFCC4A3-F15A-408B-BBD3-47291E8AD9C4}" srcOrd="0" destOrd="0" presId="urn:microsoft.com/office/officeart/2005/8/layout/list1"/>
    <dgm:cxn modelId="{9DDB0C79-B94C-44DA-8328-7A593A353CF5}" type="presOf" srcId="{65BCA1CF-70E9-408A-B6FC-BC9817A3D1ED}" destId="{7EDD424A-4FE7-4A22-9534-D80DB4DBED35}" srcOrd="1" destOrd="0" presId="urn:microsoft.com/office/officeart/2005/8/layout/list1"/>
    <dgm:cxn modelId="{CE4C11A5-F8D3-47DD-9899-3879EBF6A129}" type="presOf" srcId="{65BCA1CF-70E9-408A-B6FC-BC9817A3D1ED}" destId="{3CE4C30E-0885-4211-AE0A-439BBE733867}" srcOrd="0" destOrd="0" presId="urn:microsoft.com/office/officeart/2005/8/layout/list1"/>
    <dgm:cxn modelId="{A78FB1AE-DD23-4B64-8EE4-06B5FC392CB0}" type="presOf" srcId="{31A8613A-C382-4E67-89F4-AF0FB171D483}" destId="{817DDAED-C521-4A6F-AECB-BE62BB54A77A}" srcOrd="0" destOrd="0" presId="urn:microsoft.com/office/officeart/2005/8/layout/list1"/>
    <dgm:cxn modelId="{1738C5D9-B2D4-4073-9EC2-312AD9CF37B0}" srcId="{0A12C6E3-AF51-43BC-ABCE-1F96296E463D}" destId="{AC495E88-3A5C-486A-B7F6-C09DAB62F59A}" srcOrd="3" destOrd="0" parTransId="{92E7F637-D572-4129-BD7B-DFC30933E77D}" sibTransId="{5FCF3406-E202-4591-A8AE-769CA157382E}"/>
    <dgm:cxn modelId="{9A53E8EA-DD32-46EE-9E78-E6C052C87A34}" type="presOf" srcId="{31A8613A-C382-4E67-89F4-AF0FB171D483}" destId="{CFA2AD4B-0DF1-44B5-95FC-0A04E3849EA5}" srcOrd="1" destOrd="0" presId="urn:microsoft.com/office/officeart/2005/8/layout/list1"/>
    <dgm:cxn modelId="{B99265EC-BB7A-48C4-ACB6-DB962CC7BC36}" type="presOf" srcId="{DE8CE07B-8360-4B55-A86A-CA6A68D0476B}" destId="{314EC360-BD4B-4A6A-8998-19AE4F4259BC}" srcOrd="0" destOrd="0" presId="urn:microsoft.com/office/officeart/2005/8/layout/list1"/>
    <dgm:cxn modelId="{0411FCF6-A568-49DE-BD4E-AF162E6FB8D5}" srcId="{0A12C6E3-AF51-43BC-ABCE-1F96296E463D}" destId="{31A8613A-C382-4E67-89F4-AF0FB171D483}" srcOrd="1" destOrd="0" parTransId="{24174651-15C9-433A-AB70-35A6F1B1F91A}" sibTransId="{802AB39D-E9D3-40F7-8432-1AF86B6CB898}"/>
    <dgm:cxn modelId="{0CD0A5B2-3F63-4FB0-BA5A-64893526F551}" type="presParOf" srcId="{2DFCC4A3-F15A-408B-BBD3-47291E8AD9C4}" destId="{E55F5FE4-47B6-4EF7-B09F-48606FA492D2}" srcOrd="0" destOrd="0" presId="urn:microsoft.com/office/officeart/2005/8/layout/list1"/>
    <dgm:cxn modelId="{488F8B74-963A-46C8-B172-6204D5D30FA5}" type="presParOf" srcId="{E55F5FE4-47B6-4EF7-B09F-48606FA492D2}" destId="{314EC360-BD4B-4A6A-8998-19AE4F4259BC}" srcOrd="0" destOrd="0" presId="urn:microsoft.com/office/officeart/2005/8/layout/list1"/>
    <dgm:cxn modelId="{49980CE2-CA6F-4F2A-97F4-190B8BF0AEDD}" type="presParOf" srcId="{E55F5FE4-47B6-4EF7-B09F-48606FA492D2}" destId="{B84B875A-6CE5-4C4B-9B5A-1E4FDD41E5F1}" srcOrd="1" destOrd="0" presId="urn:microsoft.com/office/officeart/2005/8/layout/list1"/>
    <dgm:cxn modelId="{35A0B9FA-2787-4F08-B26D-139D1F8FA5F9}" type="presParOf" srcId="{2DFCC4A3-F15A-408B-BBD3-47291E8AD9C4}" destId="{6A335638-8B82-4F9A-8D24-1EF2370D3BC7}" srcOrd="1" destOrd="0" presId="urn:microsoft.com/office/officeart/2005/8/layout/list1"/>
    <dgm:cxn modelId="{878647A0-0F79-469E-98C5-2008467A752D}" type="presParOf" srcId="{2DFCC4A3-F15A-408B-BBD3-47291E8AD9C4}" destId="{9CEDC975-EAE3-4FA1-8BCB-844621495627}" srcOrd="2" destOrd="0" presId="urn:microsoft.com/office/officeart/2005/8/layout/list1"/>
    <dgm:cxn modelId="{EE36940C-6C7A-4EED-9F0B-3B798AA5C252}" type="presParOf" srcId="{2DFCC4A3-F15A-408B-BBD3-47291E8AD9C4}" destId="{0EE3F843-9E1C-4878-BCA7-6D5E6A502894}" srcOrd="3" destOrd="0" presId="urn:microsoft.com/office/officeart/2005/8/layout/list1"/>
    <dgm:cxn modelId="{79F9A382-AFCC-46D4-A95C-C7BE9A68183B}" type="presParOf" srcId="{2DFCC4A3-F15A-408B-BBD3-47291E8AD9C4}" destId="{5A01F2A3-7F86-4A3D-9701-915956F8D2D7}" srcOrd="4" destOrd="0" presId="urn:microsoft.com/office/officeart/2005/8/layout/list1"/>
    <dgm:cxn modelId="{C194333D-862B-46E0-AB6B-C549CFBEC619}" type="presParOf" srcId="{5A01F2A3-7F86-4A3D-9701-915956F8D2D7}" destId="{817DDAED-C521-4A6F-AECB-BE62BB54A77A}" srcOrd="0" destOrd="0" presId="urn:microsoft.com/office/officeart/2005/8/layout/list1"/>
    <dgm:cxn modelId="{A9C79C1C-0F87-423C-BA0B-B6AD61AFB069}" type="presParOf" srcId="{5A01F2A3-7F86-4A3D-9701-915956F8D2D7}" destId="{CFA2AD4B-0DF1-44B5-95FC-0A04E3849EA5}" srcOrd="1" destOrd="0" presId="urn:microsoft.com/office/officeart/2005/8/layout/list1"/>
    <dgm:cxn modelId="{F38A219A-E869-4A16-9982-014C453A4D46}" type="presParOf" srcId="{2DFCC4A3-F15A-408B-BBD3-47291E8AD9C4}" destId="{BADA5D4C-F113-4A40-810A-E190725D9782}" srcOrd="5" destOrd="0" presId="urn:microsoft.com/office/officeart/2005/8/layout/list1"/>
    <dgm:cxn modelId="{412A7519-7322-4210-8676-411B859F5407}" type="presParOf" srcId="{2DFCC4A3-F15A-408B-BBD3-47291E8AD9C4}" destId="{22A324E3-1818-41FB-9EBE-5C095D7DE1CD}" srcOrd="6" destOrd="0" presId="urn:microsoft.com/office/officeart/2005/8/layout/list1"/>
    <dgm:cxn modelId="{9390BE70-2CF9-4661-AA76-5C4F35F08E61}" type="presParOf" srcId="{2DFCC4A3-F15A-408B-BBD3-47291E8AD9C4}" destId="{89FE6D1D-CFDA-4EE3-A4C6-2EF628BBECAE}" srcOrd="7" destOrd="0" presId="urn:microsoft.com/office/officeart/2005/8/layout/list1"/>
    <dgm:cxn modelId="{BB3671BB-1F67-4CEF-B305-0549A65395BE}" type="presParOf" srcId="{2DFCC4A3-F15A-408B-BBD3-47291E8AD9C4}" destId="{1669BC2B-BAF9-4E80-8FF7-4F6365E145E4}" srcOrd="8" destOrd="0" presId="urn:microsoft.com/office/officeart/2005/8/layout/list1"/>
    <dgm:cxn modelId="{C8833D8B-BABC-45C2-A4C1-4B095DCEAE7E}" type="presParOf" srcId="{1669BC2B-BAF9-4E80-8FF7-4F6365E145E4}" destId="{3CE4C30E-0885-4211-AE0A-439BBE733867}" srcOrd="0" destOrd="0" presId="urn:microsoft.com/office/officeart/2005/8/layout/list1"/>
    <dgm:cxn modelId="{6F2E4A8F-D350-49AE-A80B-D4B5AC7D0463}" type="presParOf" srcId="{1669BC2B-BAF9-4E80-8FF7-4F6365E145E4}" destId="{7EDD424A-4FE7-4A22-9534-D80DB4DBED35}" srcOrd="1" destOrd="0" presId="urn:microsoft.com/office/officeart/2005/8/layout/list1"/>
    <dgm:cxn modelId="{DB6B6C3A-C240-482A-900D-1D44521FA311}" type="presParOf" srcId="{2DFCC4A3-F15A-408B-BBD3-47291E8AD9C4}" destId="{126CFDBC-A21B-4057-8ECB-CD4815CBCDAD}" srcOrd="9" destOrd="0" presId="urn:microsoft.com/office/officeart/2005/8/layout/list1"/>
    <dgm:cxn modelId="{46FA2E3D-B87F-492D-BCCB-F832196DBBD4}" type="presParOf" srcId="{2DFCC4A3-F15A-408B-BBD3-47291E8AD9C4}" destId="{61068C77-2509-4D39-81F5-AB3B7192E729}" srcOrd="10" destOrd="0" presId="urn:microsoft.com/office/officeart/2005/8/layout/list1"/>
    <dgm:cxn modelId="{E7B4CD85-300E-4C5C-AE5E-9E40A7487D77}" type="presParOf" srcId="{2DFCC4A3-F15A-408B-BBD3-47291E8AD9C4}" destId="{A43549F9-92C3-4E12-9848-8CCC750E3D98}" srcOrd="11" destOrd="0" presId="urn:microsoft.com/office/officeart/2005/8/layout/list1"/>
    <dgm:cxn modelId="{EA719436-845A-406B-8C94-A9791A7F548B}" type="presParOf" srcId="{2DFCC4A3-F15A-408B-BBD3-47291E8AD9C4}" destId="{506FFE15-632E-418B-BB91-2E7EB72A2CEC}" srcOrd="12" destOrd="0" presId="urn:microsoft.com/office/officeart/2005/8/layout/list1"/>
    <dgm:cxn modelId="{756470EC-937C-4CCD-9116-D199F6DAF8AF}" type="presParOf" srcId="{506FFE15-632E-418B-BB91-2E7EB72A2CEC}" destId="{59B14BBC-F9D7-4746-ADEC-D8E95D45A233}" srcOrd="0" destOrd="0" presId="urn:microsoft.com/office/officeart/2005/8/layout/list1"/>
    <dgm:cxn modelId="{18E9BF66-DF48-4594-8E5C-0EBC4B818686}" type="presParOf" srcId="{506FFE15-632E-418B-BB91-2E7EB72A2CEC}" destId="{710F5117-360E-4638-A7AF-C7DCD2331866}" srcOrd="1" destOrd="0" presId="urn:microsoft.com/office/officeart/2005/8/layout/list1"/>
    <dgm:cxn modelId="{C1A97C62-CD9B-46D8-8183-EA107A0B638C}" type="presParOf" srcId="{2DFCC4A3-F15A-408B-BBD3-47291E8AD9C4}" destId="{814B970D-A9B0-4C76-AED7-1F6F7881387E}" srcOrd="13" destOrd="0" presId="urn:microsoft.com/office/officeart/2005/8/layout/list1"/>
    <dgm:cxn modelId="{0014900B-2E00-4E78-95B2-E10EE810248E}" type="presParOf" srcId="{2DFCC4A3-F15A-408B-BBD3-47291E8AD9C4}" destId="{ED92C8AD-C644-45CB-8AEF-962910CEE845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2DF1694-8BEF-486D-8EA4-B62A4935A202}" type="doc">
      <dgm:prSet loTypeId="urn:microsoft.com/office/officeart/2005/8/layout/hierarchy2" loCatId="hierarchy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cs-CZ"/>
        </a:p>
      </dgm:t>
    </dgm:pt>
    <dgm:pt modelId="{DE3E28DA-2218-4F15-BBB2-4D051BE53B9B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Deriváty</a:t>
          </a:r>
        </a:p>
      </dgm:t>
    </dgm:pt>
    <dgm:pt modelId="{0674DC65-8255-49F8-9F45-EA1FBBF5F4F2}" type="parTrans" cxnId="{03CA7D4B-B581-480A-99FB-B7AA5333950F}">
      <dgm:prSet/>
      <dgm:spPr/>
      <dgm:t>
        <a:bodyPr/>
        <a:lstStyle/>
        <a:p>
          <a:endParaRPr lang="cs-CZ"/>
        </a:p>
      </dgm:t>
    </dgm:pt>
    <dgm:pt modelId="{B4867DD2-2286-4185-A6B3-E94A14FEF004}" type="sibTrans" cxnId="{03CA7D4B-B581-480A-99FB-B7AA5333950F}">
      <dgm:prSet/>
      <dgm:spPr/>
      <dgm:t>
        <a:bodyPr/>
        <a:lstStyle/>
        <a:p>
          <a:endParaRPr lang="cs-CZ"/>
        </a:p>
      </dgm:t>
    </dgm:pt>
    <dgm:pt modelId="{00DBCCAE-F37C-47ED-AB74-0CC877765B3E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opce</a:t>
          </a:r>
        </a:p>
      </dgm:t>
    </dgm:pt>
    <dgm:pt modelId="{BDF1C38C-7AC0-43E9-B5AC-D2EA163A5919}" type="parTrans" cxnId="{5D479FF1-CF6D-4C49-8B37-E6D62708B4BB}">
      <dgm:prSet/>
      <dgm:spPr/>
      <dgm:t>
        <a:bodyPr/>
        <a:lstStyle/>
        <a:p>
          <a:endParaRPr lang="cs-CZ"/>
        </a:p>
      </dgm:t>
    </dgm:pt>
    <dgm:pt modelId="{1BFCB814-42E8-4F20-BBD8-E7C2B4749FF9}" type="sibTrans" cxnId="{5D479FF1-CF6D-4C49-8B37-E6D62708B4BB}">
      <dgm:prSet/>
      <dgm:spPr/>
      <dgm:t>
        <a:bodyPr/>
        <a:lstStyle/>
        <a:p>
          <a:endParaRPr lang="cs-CZ"/>
        </a:p>
      </dgm:t>
    </dgm:pt>
    <dgm:pt modelId="{142766EE-3119-4415-9FFC-427A5957792D}">
      <dgm:prSet phldrT="[Text]"/>
      <dgm:spPr/>
      <dgm:t>
        <a:bodyPr/>
        <a:lstStyle/>
        <a:p>
          <a:r>
            <a:rPr lang="cs-CZ" dirty="0" err="1">
              <a:latin typeface="Gill Sans MT" panose="020B0502020104020203" pitchFamily="34" charset="-18"/>
            </a:rPr>
            <a:t>futures</a:t>
          </a:r>
          <a:endParaRPr lang="cs-CZ" dirty="0">
            <a:latin typeface="Gill Sans MT" panose="020B0502020104020203" pitchFamily="34" charset="-18"/>
          </a:endParaRPr>
        </a:p>
      </dgm:t>
    </dgm:pt>
    <dgm:pt modelId="{7DA9A7BE-A0A6-4D5B-8AE4-EFAA83C774DB}" type="parTrans" cxnId="{341AD8D6-29B7-4009-9916-FE7157BC2CFA}">
      <dgm:prSet/>
      <dgm:spPr/>
      <dgm:t>
        <a:bodyPr/>
        <a:lstStyle/>
        <a:p>
          <a:endParaRPr lang="cs-CZ"/>
        </a:p>
      </dgm:t>
    </dgm:pt>
    <dgm:pt modelId="{82FE10DD-BB8B-44CC-A1BA-631173058371}" type="sibTrans" cxnId="{341AD8D6-29B7-4009-9916-FE7157BC2CFA}">
      <dgm:prSet/>
      <dgm:spPr/>
      <dgm:t>
        <a:bodyPr/>
        <a:lstStyle/>
        <a:p>
          <a:endParaRPr lang="cs-CZ"/>
        </a:p>
      </dgm:t>
    </dgm:pt>
    <dgm:pt modelId="{6CC7B7A9-6715-4BE4-A1B8-CAE0BB28DF92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swapy</a:t>
          </a:r>
        </a:p>
      </dgm:t>
    </dgm:pt>
    <dgm:pt modelId="{E7DBF1C0-65C9-4831-8A60-BC848444867F}" type="parTrans" cxnId="{2F43ED10-3646-49A1-9D45-0391A0821819}">
      <dgm:prSet/>
      <dgm:spPr/>
      <dgm:t>
        <a:bodyPr/>
        <a:lstStyle/>
        <a:p>
          <a:endParaRPr lang="cs-CZ"/>
        </a:p>
      </dgm:t>
    </dgm:pt>
    <dgm:pt modelId="{C31F50C9-BE40-41EC-ACB8-96724D208E75}" type="sibTrans" cxnId="{2F43ED10-3646-49A1-9D45-0391A0821819}">
      <dgm:prSet/>
      <dgm:spPr/>
      <dgm:t>
        <a:bodyPr/>
        <a:lstStyle/>
        <a:p>
          <a:endParaRPr lang="cs-CZ"/>
        </a:p>
      </dgm:t>
    </dgm:pt>
    <dgm:pt modelId="{F9211955-137B-44D3-9B10-835520E20078}">
      <dgm:prSet phldrT="[Text]"/>
      <dgm:spPr/>
      <dgm:t>
        <a:bodyPr/>
        <a:lstStyle/>
        <a:p>
          <a:r>
            <a:rPr lang="cs-CZ">
              <a:latin typeface="Gill Sans MT" panose="020B0502020104020203" pitchFamily="34" charset="-18"/>
            </a:rPr>
            <a:t>forwardy</a:t>
          </a:r>
          <a:endParaRPr lang="cs-CZ" dirty="0">
            <a:latin typeface="Gill Sans MT" panose="020B0502020104020203" pitchFamily="34" charset="-18"/>
          </a:endParaRPr>
        </a:p>
      </dgm:t>
    </dgm:pt>
    <dgm:pt modelId="{C78C063E-4A82-4E70-AAB6-DD5BEF6EB291}" type="parTrans" cxnId="{3589B765-8570-462B-ABB3-8A40C9343F9B}">
      <dgm:prSet/>
      <dgm:spPr/>
      <dgm:t>
        <a:bodyPr/>
        <a:lstStyle/>
        <a:p>
          <a:endParaRPr lang="cs-CZ"/>
        </a:p>
      </dgm:t>
    </dgm:pt>
    <dgm:pt modelId="{ABA7B0E5-D626-4A57-8354-FA10B338CFD3}" type="sibTrans" cxnId="{3589B765-8570-462B-ABB3-8A40C9343F9B}">
      <dgm:prSet/>
      <dgm:spPr/>
      <dgm:t>
        <a:bodyPr/>
        <a:lstStyle/>
        <a:p>
          <a:endParaRPr lang="cs-CZ"/>
        </a:p>
      </dgm:t>
    </dgm:pt>
    <dgm:pt modelId="{3F0DE917-1AD3-4989-9D4D-0938DA3D7001}" type="pres">
      <dgm:prSet presAssocID="{52DF1694-8BEF-486D-8EA4-B62A4935A202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144E0419-03C4-4D78-8B61-94ED422CD0E2}" type="pres">
      <dgm:prSet presAssocID="{DE3E28DA-2218-4F15-BBB2-4D051BE53B9B}" presName="root1" presStyleCnt="0"/>
      <dgm:spPr/>
    </dgm:pt>
    <dgm:pt modelId="{CEAFA5AC-898C-49EA-ABD2-722A8C925A18}" type="pres">
      <dgm:prSet presAssocID="{DE3E28DA-2218-4F15-BBB2-4D051BE53B9B}" presName="LevelOneTextNode" presStyleLbl="node0" presStyleIdx="0" presStyleCnt="1">
        <dgm:presLayoutVars>
          <dgm:chPref val="3"/>
        </dgm:presLayoutVars>
      </dgm:prSet>
      <dgm:spPr/>
    </dgm:pt>
    <dgm:pt modelId="{B1ED2FB1-B089-40F6-AC17-9AC04DA03674}" type="pres">
      <dgm:prSet presAssocID="{DE3E28DA-2218-4F15-BBB2-4D051BE53B9B}" presName="level2hierChild" presStyleCnt="0"/>
      <dgm:spPr/>
    </dgm:pt>
    <dgm:pt modelId="{BF6B490E-67BE-4129-A992-EC5FEA13EF89}" type="pres">
      <dgm:prSet presAssocID="{BDF1C38C-7AC0-43E9-B5AC-D2EA163A5919}" presName="conn2-1" presStyleLbl="parChTrans1D2" presStyleIdx="0" presStyleCnt="4"/>
      <dgm:spPr/>
    </dgm:pt>
    <dgm:pt modelId="{F3E07F9C-A52B-4C18-90E0-858C5CEBDF49}" type="pres">
      <dgm:prSet presAssocID="{BDF1C38C-7AC0-43E9-B5AC-D2EA163A5919}" presName="connTx" presStyleLbl="parChTrans1D2" presStyleIdx="0" presStyleCnt="4"/>
      <dgm:spPr/>
    </dgm:pt>
    <dgm:pt modelId="{12462EFF-FFB5-4854-BE2A-4BCFA09D05D8}" type="pres">
      <dgm:prSet presAssocID="{00DBCCAE-F37C-47ED-AB74-0CC877765B3E}" presName="root2" presStyleCnt="0"/>
      <dgm:spPr/>
    </dgm:pt>
    <dgm:pt modelId="{749A66D1-90D6-4460-B0D9-35028C98C57A}" type="pres">
      <dgm:prSet presAssocID="{00DBCCAE-F37C-47ED-AB74-0CC877765B3E}" presName="LevelTwoTextNode" presStyleLbl="node2" presStyleIdx="0" presStyleCnt="4">
        <dgm:presLayoutVars>
          <dgm:chPref val="3"/>
        </dgm:presLayoutVars>
      </dgm:prSet>
      <dgm:spPr/>
    </dgm:pt>
    <dgm:pt modelId="{92C50141-804F-49E8-92E8-0F387113E215}" type="pres">
      <dgm:prSet presAssocID="{00DBCCAE-F37C-47ED-AB74-0CC877765B3E}" presName="level3hierChild" presStyleCnt="0"/>
      <dgm:spPr/>
    </dgm:pt>
    <dgm:pt modelId="{CE2E22B9-0D93-4F5B-9BD6-36E0E3808241}" type="pres">
      <dgm:prSet presAssocID="{C78C063E-4A82-4E70-AAB6-DD5BEF6EB291}" presName="conn2-1" presStyleLbl="parChTrans1D2" presStyleIdx="1" presStyleCnt="4"/>
      <dgm:spPr/>
    </dgm:pt>
    <dgm:pt modelId="{CDFE9E98-2ECC-4B60-A1EA-559809E6A7C0}" type="pres">
      <dgm:prSet presAssocID="{C78C063E-4A82-4E70-AAB6-DD5BEF6EB291}" presName="connTx" presStyleLbl="parChTrans1D2" presStyleIdx="1" presStyleCnt="4"/>
      <dgm:spPr/>
    </dgm:pt>
    <dgm:pt modelId="{BD9A832C-F1E2-4966-BCA3-9AADFC77A6F7}" type="pres">
      <dgm:prSet presAssocID="{F9211955-137B-44D3-9B10-835520E20078}" presName="root2" presStyleCnt="0"/>
      <dgm:spPr/>
    </dgm:pt>
    <dgm:pt modelId="{CE882F8D-3931-4EA8-A147-DE9E941A2F27}" type="pres">
      <dgm:prSet presAssocID="{F9211955-137B-44D3-9B10-835520E20078}" presName="LevelTwoTextNode" presStyleLbl="node2" presStyleIdx="1" presStyleCnt="4">
        <dgm:presLayoutVars>
          <dgm:chPref val="3"/>
        </dgm:presLayoutVars>
      </dgm:prSet>
      <dgm:spPr/>
    </dgm:pt>
    <dgm:pt modelId="{1988E65B-2057-4953-BCF5-7DC3EC6BF65F}" type="pres">
      <dgm:prSet presAssocID="{F9211955-137B-44D3-9B10-835520E20078}" presName="level3hierChild" presStyleCnt="0"/>
      <dgm:spPr/>
    </dgm:pt>
    <dgm:pt modelId="{33AC2F23-A444-4068-9896-E1A96F7B85BF}" type="pres">
      <dgm:prSet presAssocID="{7DA9A7BE-A0A6-4D5B-8AE4-EFAA83C774DB}" presName="conn2-1" presStyleLbl="parChTrans1D2" presStyleIdx="2" presStyleCnt="4"/>
      <dgm:spPr/>
    </dgm:pt>
    <dgm:pt modelId="{CE1293B5-D1CA-484A-9C34-DC358AE95CDF}" type="pres">
      <dgm:prSet presAssocID="{7DA9A7BE-A0A6-4D5B-8AE4-EFAA83C774DB}" presName="connTx" presStyleLbl="parChTrans1D2" presStyleIdx="2" presStyleCnt="4"/>
      <dgm:spPr/>
    </dgm:pt>
    <dgm:pt modelId="{D5C6B7FD-0D39-4CF4-BDA3-557CB0F6F41C}" type="pres">
      <dgm:prSet presAssocID="{142766EE-3119-4415-9FFC-427A5957792D}" presName="root2" presStyleCnt="0"/>
      <dgm:spPr/>
    </dgm:pt>
    <dgm:pt modelId="{74383D6D-02B4-4152-AB52-02D38412E692}" type="pres">
      <dgm:prSet presAssocID="{142766EE-3119-4415-9FFC-427A5957792D}" presName="LevelTwoTextNode" presStyleLbl="node2" presStyleIdx="2" presStyleCnt="4">
        <dgm:presLayoutVars>
          <dgm:chPref val="3"/>
        </dgm:presLayoutVars>
      </dgm:prSet>
      <dgm:spPr/>
    </dgm:pt>
    <dgm:pt modelId="{9C66899B-18ED-4F49-A21C-820B37C265A8}" type="pres">
      <dgm:prSet presAssocID="{142766EE-3119-4415-9FFC-427A5957792D}" presName="level3hierChild" presStyleCnt="0"/>
      <dgm:spPr/>
    </dgm:pt>
    <dgm:pt modelId="{95F81201-86B1-4668-B79D-C6B0B0FB979D}" type="pres">
      <dgm:prSet presAssocID="{E7DBF1C0-65C9-4831-8A60-BC848444867F}" presName="conn2-1" presStyleLbl="parChTrans1D2" presStyleIdx="3" presStyleCnt="4"/>
      <dgm:spPr/>
    </dgm:pt>
    <dgm:pt modelId="{11E8765D-63BC-4B43-B20B-FE1194C6BF59}" type="pres">
      <dgm:prSet presAssocID="{E7DBF1C0-65C9-4831-8A60-BC848444867F}" presName="connTx" presStyleLbl="parChTrans1D2" presStyleIdx="3" presStyleCnt="4"/>
      <dgm:spPr/>
    </dgm:pt>
    <dgm:pt modelId="{33F72C0B-69A4-4218-87F1-8DFAE4EB2E8A}" type="pres">
      <dgm:prSet presAssocID="{6CC7B7A9-6715-4BE4-A1B8-CAE0BB28DF92}" presName="root2" presStyleCnt="0"/>
      <dgm:spPr/>
    </dgm:pt>
    <dgm:pt modelId="{A2573ABA-CF9A-406B-A8E5-145CA3B044D9}" type="pres">
      <dgm:prSet presAssocID="{6CC7B7A9-6715-4BE4-A1B8-CAE0BB28DF92}" presName="LevelTwoTextNode" presStyleLbl="node2" presStyleIdx="3" presStyleCnt="4">
        <dgm:presLayoutVars>
          <dgm:chPref val="3"/>
        </dgm:presLayoutVars>
      </dgm:prSet>
      <dgm:spPr/>
    </dgm:pt>
    <dgm:pt modelId="{79D789FC-A9A3-426F-9F36-D68C4F06AA35}" type="pres">
      <dgm:prSet presAssocID="{6CC7B7A9-6715-4BE4-A1B8-CAE0BB28DF92}" presName="level3hierChild" presStyleCnt="0"/>
      <dgm:spPr/>
    </dgm:pt>
  </dgm:ptLst>
  <dgm:cxnLst>
    <dgm:cxn modelId="{2F43ED10-3646-49A1-9D45-0391A0821819}" srcId="{DE3E28DA-2218-4F15-BBB2-4D051BE53B9B}" destId="{6CC7B7A9-6715-4BE4-A1B8-CAE0BB28DF92}" srcOrd="3" destOrd="0" parTransId="{E7DBF1C0-65C9-4831-8A60-BC848444867F}" sibTransId="{C31F50C9-BE40-41EC-ACB8-96724D208E75}"/>
    <dgm:cxn modelId="{B7E40612-C96E-4BBB-ABC9-1BFCF4EF272D}" type="presOf" srcId="{E7DBF1C0-65C9-4831-8A60-BC848444867F}" destId="{95F81201-86B1-4668-B79D-C6B0B0FB979D}" srcOrd="0" destOrd="0" presId="urn:microsoft.com/office/officeart/2005/8/layout/hierarchy2"/>
    <dgm:cxn modelId="{FD571515-E4A8-4F17-9910-A2F9EA0917A2}" type="presOf" srcId="{E7DBF1C0-65C9-4831-8A60-BC848444867F}" destId="{11E8765D-63BC-4B43-B20B-FE1194C6BF59}" srcOrd="1" destOrd="0" presId="urn:microsoft.com/office/officeart/2005/8/layout/hierarchy2"/>
    <dgm:cxn modelId="{6B569120-5C1D-4ED6-92F5-A64D600CDB66}" type="presOf" srcId="{BDF1C38C-7AC0-43E9-B5AC-D2EA163A5919}" destId="{F3E07F9C-A52B-4C18-90E0-858C5CEBDF49}" srcOrd="1" destOrd="0" presId="urn:microsoft.com/office/officeart/2005/8/layout/hierarchy2"/>
    <dgm:cxn modelId="{1366E72A-ECDF-45DD-992C-941FE5D1C146}" type="presOf" srcId="{6CC7B7A9-6715-4BE4-A1B8-CAE0BB28DF92}" destId="{A2573ABA-CF9A-406B-A8E5-145CA3B044D9}" srcOrd="0" destOrd="0" presId="urn:microsoft.com/office/officeart/2005/8/layout/hierarchy2"/>
    <dgm:cxn modelId="{657B5961-B74E-4F18-9E4F-F7796E09E8BD}" type="presOf" srcId="{C78C063E-4A82-4E70-AAB6-DD5BEF6EB291}" destId="{CE2E22B9-0D93-4F5B-9BD6-36E0E3808241}" srcOrd="0" destOrd="0" presId="urn:microsoft.com/office/officeart/2005/8/layout/hierarchy2"/>
    <dgm:cxn modelId="{3589B765-8570-462B-ABB3-8A40C9343F9B}" srcId="{DE3E28DA-2218-4F15-BBB2-4D051BE53B9B}" destId="{F9211955-137B-44D3-9B10-835520E20078}" srcOrd="1" destOrd="0" parTransId="{C78C063E-4A82-4E70-AAB6-DD5BEF6EB291}" sibTransId="{ABA7B0E5-D626-4A57-8354-FA10B338CFD3}"/>
    <dgm:cxn modelId="{75CD1746-827A-4628-9A43-1EC24ED83515}" type="presOf" srcId="{F9211955-137B-44D3-9B10-835520E20078}" destId="{CE882F8D-3931-4EA8-A147-DE9E941A2F27}" srcOrd="0" destOrd="0" presId="urn:microsoft.com/office/officeart/2005/8/layout/hierarchy2"/>
    <dgm:cxn modelId="{7E4B2467-17FF-47E3-9B02-603D9BFB5380}" type="presOf" srcId="{7DA9A7BE-A0A6-4D5B-8AE4-EFAA83C774DB}" destId="{33AC2F23-A444-4068-9896-E1A96F7B85BF}" srcOrd="0" destOrd="0" presId="urn:microsoft.com/office/officeart/2005/8/layout/hierarchy2"/>
    <dgm:cxn modelId="{03CA7D4B-B581-480A-99FB-B7AA5333950F}" srcId="{52DF1694-8BEF-486D-8EA4-B62A4935A202}" destId="{DE3E28DA-2218-4F15-BBB2-4D051BE53B9B}" srcOrd="0" destOrd="0" parTransId="{0674DC65-8255-49F8-9F45-EA1FBBF5F4F2}" sibTransId="{B4867DD2-2286-4185-A6B3-E94A14FEF004}"/>
    <dgm:cxn modelId="{5639986C-874E-45C6-97C3-915F0E7D9B68}" type="presOf" srcId="{00DBCCAE-F37C-47ED-AB74-0CC877765B3E}" destId="{749A66D1-90D6-4460-B0D9-35028C98C57A}" srcOrd="0" destOrd="0" presId="urn:microsoft.com/office/officeart/2005/8/layout/hierarchy2"/>
    <dgm:cxn modelId="{9E13104D-AA24-4BCD-8220-0BAC18CC7466}" type="presOf" srcId="{7DA9A7BE-A0A6-4D5B-8AE4-EFAA83C774DB}" destId="{CE1293B5-D1CA-484A-9C34-DC358AE95CDF}" srcOrd="1" destOrd="0" presId="urn:microsoft.com/office/officeart/2005/8/layout/hierarchy2"/>
    <dgm:cxn modelId="{E91A5093-6044-4041-AEB9-558E10C0FB9B}" type="presOf" srcId="{142766EE-3119-4415-9FFC-427A5957792D}" destId="{74383D6D-02B4-4152-AB52-02D38412E692}" srcOrd="0" destOrd="0" presId="urn:microsoft.com/office/officeart/2005/8/layout/hierarchy2"/>
    <dgm:cxn modelId="{184BEB98-B4AC-4ED5-B9D0-1923C2791E40}" type="presOf" srcId="{BDF1C38C-7AC0-43E9-B5AC-D2EA163A5919}" destId="{BF6B490E-67BE-4129-A992-EC5FEA13EF89}" srcOrd="0" destOrd="0" presId="urn:microsoft.com/office/officeart/2005/8/layout/hierarchy2"/>
    <dgm:cxn modelId="{4860D8A4-C777-4FEF-BB67-427AC6B7786F}" type="presOf" srcId="{52DF1694-8BEF-486D-8EA4-B62A4935A202}" destId="{3F0DE917-1AD3-4989-9D4D-0938DA3D7001}" srcOrd="0" destOrd="0" presId="urn:microsoft.com/office/officeart/2005/8/layout/hierarchy2"/>
    <dgm:cxn modelId="{B60AD9A8-B34C-4C45-B607-E49EE260DF49}" type="presOf" srcId="{DE3E28DA-2218-4F15-BBB2-4D051BE53B9B}" destId="{CEAFA5AC-898C-49EA-ABD2-722A8C925A18}" srcOrd="0" destOrd="0" presId="urn:microsoft.com/office/officeart/2005/8/layout/hierarchy2"/>
    <dgm:cxn modelId="{341AD8D6-29B7-4009-9916-FE7157BC2CFA}" srcId="{DE3E28DA-2218-4F15-BBB2-4D051BE53B9B}" destId="{142766EE-3119-4415-9FFC-427A5957792D}" srcOrd="2" destOrd="0" parTransId="{7DA9A7BE-A0A6-4D5B-8AE4-EFAA83C774DB}" sibTransId="{82FE10DD-BB8B-44CC-A1BA-631173058371}"/>
    <dgm:cxn modelId="{A76A88E0-8627-48FE-AE2F-FC26FB39E9BE}" type="presOf" srcId="{C78C063E-4A82-4E70-AAB6-DD5BEF6EB291}" destId="{CDFE9E98-2ECC-4B60-A1EA-559809E6A7C0}" srcOrd="1" destOrd="0" presId="urn:microsoft.com/office/officeart/2005/8/layout/hierarchy2"/>
    <dgm:cxn modelId="{5D479FF1-CF6D-4C49-8B37-E6D62708B4BB}" srcId="{DE3E28DA-2218-4F15-BBB2-4D051BE53B9B}" destId="{00DBCCAE-F37C-47ED-AB74-0CC877765B3E}" srcOrd="0" destOrd="0" parTransId="{BDF1C38C-7AC0-43E9-B5AC-D2EA163A5919}" sibTransId="{1BFCB814-42E8-4F20-BBD8-E7C2B4749FF9}"/>
    <dgm:cxn modelId="{35C76382-68B2-4935-8170-F5436D08AB1F}" type="presParOf" srcId="{3F0DE917-1AD3-4989-9D4D-0938DA3D7001}" destId="{144E0419-03C4-4D78-8B61-94ED422CD0E2}" srcOrd="0" destOrd="0" presId="urn:microsoft.com/office/officeart/2005/8/layout/hierarchy2"/>
    <dgm:cxn modelId="{4A975CCC-A85C-4119-AEA5-19A5B0C06018}" type="presParOf" srcId="{144E0419-03C4-4D78-8B61-94ED422CD0E2}" destId="{CEAFA5AC-898C-49EA-ABD2-722A8C925A18}" srcOrd="0" destOrd="0" presId="urn:microsoft.com/office/officeart/2005/8/layout/hierarchy2"/>
    <dgm:cxn modelId="{9A9620BC-27AE-480D-87BA-34BFBA84C58B}" type="presParOf" srcId="{144E0419-03C4-4D78-8B61-94ED422CD0E2}" destId="{B1ED2FB1-B089-40F6-AC17-9AC04DA03674}" srcOrd="1" destOrd="0" presId="urn:microsoft.com/office/officeart/2005/8/layout/hierarchy2"/>
    <dgm:cxn modelId="{E1724C25-96A3-4B68-B743-2E6306F342FF}" type="presParOf" srcId="{B1ED2FB1-B089-40F6-AC17-9AC04DA03674}" destId="{BF6B490E-67BE-4129-A992-EC5FEA13EF89}" srcOrd="0" destOrd="0" presId="urn:microsoft.com/office/officeart/2005/8/layout/hierarchy2"/>
    <dgm:cxn modelId="{851F41FE-078A-4C9B-A6EB-EA65CEAE7B8F}" type="presParOf" srcId="{BF6B490E-67BE-4129-A992-EC5FEA13EF89}" destId="{F3E07F9C-A52B-4C18-90E0-858C5CEBDF49}" srcOrd="0" destOrd="0" presId="urn:microsoft.com/office/officeart/2005/8/layout/hierarchy2"/>
    <dgm:cxn modelId="{E0134A73-BBF8-4377-A477-19BA1AC4E24F}" type="presParOf" srcId="{B1ED2FB1-B089-40F6-AC17-9AC04DA03674}" destId="{12462EFF-FFB5-4854-BE2A-4BCFA09D05D8}" srcOrd="1" destOrd="0" presId="urn:microsoft.com/office/officeart/2005/8/layout/hierarchy2"/>
    <dgm:cxn modelId="{205469EA-C8BB-477C-BFE2-828CA0BA8D12}" type="presParOf" srcId="{12462EFF-FFB5-4854-BE2A-4BCFA09D05D8}" destId="{749A66D1-90D6-4460-B0D9-35028C98C57A}" srcOrd="0" destOrd="0" presId="urn:microsoft.com/office/officeart/2005/8/layout/hierarchy2"/>
    <dgm:cxn modelId="{9229AA19-715E-4B0E-B582-9E92F3989CF4}" type="presParOf" srcId="{12462EFF-FFB5-4854-BE2A-4BCFA09D05D8}" destId="{92C50141-804F-49E8-92E8-0F387113E215}" srcOrd="1" destOrd="0" presId="urn:microsoft.com/office/officeart/2005/8/layout/hierarchy2"/>
    <dgm:cxn modelId="{24CC6079-EE0D-4B4F-AE6A-1A84C2323B6F}" type="presParOf" srcId="{B1ED2FB1-B089-40F6-AC17-9AC04DA03674}" destId="{CE2E22B9-0D93-4F5B-9BD6-36E0E3808241}" srcOrd="2" destOrd="0" presId="urn:microsoft.com/office/officeart/2005/8/layout/hierarchy2"/>
    <dgm:cxn modelId="{335490CF-F528-4FF2-A694-935A4B2087EF}" type="presParOf" srcId="{CE2E22B9-0D93-4F5B-9BD6-36E0E3808241}" destId="{CDFE9E98-2ECC-4B60-A1EA-559809E6A7C0}" srcOrd="0" destOrd="0" presId="urn:microsoft.com/office/officeart/2005/8/layout/hierarchy2"/>
    <dgm:cxn modelId="{C0638595-7B15-4661-B51D-C826ECD42963}" type="presParOf" srcId="{B1ED2FB1-B089-40F6-AC17-9AC04DA03674}" destId="{BD9A832C-F1E2-4966-BCA3-9AADFC77A6F7}" srcOrd="3" destOrd="0" presId="urn:microsoft.com/office/officeart/2005/8/layout/hierarchy2"/>
    <dgm:cxn modelId="{4ED651F1-3356-4167-B71A-B3EF22B3F039}" type="presParOf" srcId="{BD9A832C-F1E2-4966-BCA3-9AADFC77A6F7}" destId="{CE882F8D-3931-4EA8-A147-DE9E941A2F27}" srcOrd="0" destOrd="0" presId="urn:microsoft.com/office/officeart/2005/8/layout/hierarchy2"/>
    <dgm:cxn modelId="{4F6EF704-0A84-4A2B-B32E-9FD3F8EDE2CE}" type="presParOf" srcId="{BD9A832C-F1E2-4966-BCA3-9AADFC77A6F7}" destId="{1988E65B-2057-4953-BCF5-7DC3EC6BF65F}" srcOrd="1" destOrd="0" presId="urn:microsoft.com/office/officeart/2005/8/layout/hierarchy2"/>
    <dgm:cxn modelId="{A2772E10-E5A5-4CE4-8DCB-FED230354C27}" type="presParOf" srcId="{B1ED2FB1-B089-40F6-AC17-9AC04DA03674}" destId="{33AC2F23-A444-4068-9896-E1A96F7B85BF}" srcOrd="4" destOrd="0" presId="urn:microsoft.com/office/officeart/2005/8/layout/hierarchy2"/>
    <dgm:cxn modelId="{ABFBA0E2-C8D8-42F5-A0CC-17A06728DED3}" type="presParOf" srcId="{33AC2F23-A444-4068-9896-E1A96F7B85BF}" destId="{CE1293B5-D1CA-484A-9C34-DC358AE95CDF}" srcOrd="0" destOrd="0" presId="urn:microsoft.com/office/officeart/2005/8/layout/hierarchy2"/>
    <dgm:cxn modelId="{56B1BFF6-82C5-4F03-8DE2-4594B7391E92}" type="presParOf" srcId="{B1ED2FB1-B089-40F6-AC17-9AC04DA03674}" destId="{D5C6B7FD-0D39-4CF4-BDA3-557CB0F6F41C}" srcOrd="5" destOrd="0" presId="urn:microsoft.com/office/officeart/2005/8/layout/hierarchy2"/>
    <dgm:cxn modelId="{95180A81-63F3-4F6D-854B-D48EAE04F901}" type="presParOf" srcId="{D5C6B7FD-0D39-4CF4-BDA3-557CB0F6F41C}" destId="{74383D6D-02B4-4152-AB52-02D38412E692}" srcOrd="0" destOrd="0" presId="urn:microsoft.com/office/officeart/2005/8/layout/hierarchy2"/>
    <dgm:cxn modelId="{08F1E4ED-C36B-4CEB-93BC-AE094C962827}" type="presParOf" srcId="{D5C6B7FD-0D39-4CF4-BDA3-557CB0F6F41C}" destId="{9C66899B-18ED-4F49-A21C-820B37C265A8}" srcOrd="1" destOrd="0" presId="urn:microsoft.com/office/officeart/2005/8/layout/hierarchy2"/>
    <dgm:cxn modelId="{24BE06A7-551D-4761-8A8D-6D0557A2CAC0}" type="presParOf" srcId="{B1ED2FB1-B089-40F6-AC17-9AC04DA03674}" destId="{95F81201-86B1-4668-B79D-C6B0B0FB979D}" srcOrd="6" destOrd="0" presId="urn:microsoft.com/office/officeart/2005/8/layout/hierarchy2"/>
    <dgm:cxn modelId="{67E3FD52-01ED-487E-8083-24F6DBF243C9}" type="presParOf" srcId="{95F81201-86B1-4668-B79D-C6B0B0FB979D}" destId="{11E8765D-63BC-4B43-B20B-FE1194C6BF59}" srcOrd="0" destOrd="0" presId="urn:microsoft.com/office/officeart/2005/8/layout/hierarchy2"/>
    <dgm:cxn modelId="{FBA80F1A-E53B-4797-88C7-3753950B4E57}" type="presParOf" srcId="{B1ED2FB1-B089-40F6-AC17-9AC04DA03674}" destId="{33F72C0B-69A4-4218-87F1-8DFAE4EB2E8A}" srcOrd="7" destOrd="0" presId="urn:microsoft.com/office/officeart/2005/8/layout/hierarchy2"/>
    <dgm:cxn modelId="{83BCBB61-85E7-44E9-9FF8-6B1DDC12BC3D}" type="presParOf" srcId="{33F72C0B-69A4-4218-87F1-8DFAE4EB2E8A}" destId="{A2573ABA-CF9A-406B-A8E5-145CA3B044D9}" srcOrd="0" destOrd="0" presId="urn:microsoft.com/office/officeart/2005/8/layout/hierarchy2"/>
    <dgm:cxn modelId="{231FD3D8-269E-47FD-BD64-F669FC19D829}" type="presParOf" srcId="{33F72C0B-69A4-4218-87F1-8DFAE4EB2E8A}" destId="{79D789FC-A9A3-426F-9F36-D68C4F06AA35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2DF1694-8BEF-486D-8EA4-B62A4935A202}" type="doc">
      <dgm:prSet loTypeId="urn:microsoft.com/office/officeart/2005/8/layout/hierarchy2" loCatId="hierarchy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cs-CZ"/>
        </a:p>
      </dgm:t>
    </dgm:pt>
    <dgm:pt modelId="{DE3E28DA-2218-4F15-BBB2-4D051BE53B9B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Deriváty</a:t>
          </a:r>
        </a:p>
      </dgm:t>
    </dgm:pt>
    <dgm:pt modelId="{0674DC65-8255-49F8-9F45-EA1FBBF5F4F2}" type="parTrans" cxnId="{03CA7D4B-B581-480A-99FB-B7AA5333950F}">
      <dgm:prSet/>
      <dgm:spPr/>
      <dgm:t>
        <a:bodyPr/>
        <a:lstStyle/>
        <a:p>
          <a:endParaRPr lang="cs-CZ"/>
        </a:p>
      </dgm:t>
    </dgm:pt>
    <dgm:pt modelId="{B4867DD2-2286-4185-A6B3-E94A14FEF004}" type="sibTrans" cxnId="{03CA7D4B-B581-480A-99FB-B7AA5333950F}">
      <dgm:prSet/>
      <dgm:spPr/>
      <dgm:t>
        <a:bodyPr/>
        <a:lstStyle/>
        <a:p>
          <a:endParaRPr lang="cs-CZ"/>
        </a:p>
      </dgm:t>
    </dgm:pt>
    <dgm:pt modelId="{00DBCCAE-F37C-47ED-AB74-0CC877765B3E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úrokové</a:t>
          </a:r>
        </a:p>
      </dgm:t>
    </dgm:pt>
    <dgm:pt modelId="{BDF1C38C-7AC0-43E9-B5AC-D2EA163A5919}" type="parTrans" cxnId="{5D479FF1-CF6D-4C49-8B37-E6D62708B4BB}">
      <dgm:prSet/>
      <dgm:spPr/>
      <dgm:t>
        <a:bodyPr/>
        <a:lstStyle/>
        <a:p>
          <a:endParaRPr lang="cs-CZ"/>
        </a:p>
      </dgm:t>
    </dgm:pt>
    <dgm:pt modelId="{1BFCB814-42E8-4F20-BBD8-E7C2B4749FF9}" type="sibTrans" cxnId="{5D479FF1-CF6D-4C49-8B37-E6D62708B4BB}">
      <dgm:prSet/>
      <dgm:spPr/>
      <dgm:t>
        <a:bodyPr/>
        <a:lstStyle/>
        <a:p>
          <a:endParaRPr lang="cs-CZ"/>
        </a:p>
      </dgm:t>
    </dgm:pt>
    <dgm:pt modelId="{142766EE-3119-4415-9FFC-427A5957792D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měnové</a:t>
          </a:r>
        </a:p>
      </dgm:t>
    </dgm:pt>
    <dgm:pt modelId="{7DA9A7BE-A0A6-4D5B-8AE4-EFAA83C774DB}" type="parTrans" cxnId="{341AD8D6-29B7-4009-9916-FE7157BC2CFA}">
      <dgm:prSet/>
      <dgm:spPr/>
      <dgm:t>
        <a:bodyPr/>
        <a:lstStyle/>
        <a:p>
          <a:endParaRPr lang="cs-CZ"/>
        </a:p>
      </dgm:t>
    </dgm:pt>
    <dgm:pt modelId="{82FE10DD-BB8B-44CC-A1BA-631173058371}" type="sibTrans" cxnId="{341AD8D6-29B7-4009-9916-FE7157BC2CFA}">
      <dgm:prSet/>
      <dgm:spPr/>
      <dgm:t>
        <a:bodyPr/>
        <a:lstStyle/>
        <a:p>
          <a:endParaRPr lang="cs-CZ"/>
        </a:p>
      </dgm:t>
    </dgm:pt>
    <dgm:pt modelId="{6CC7B7A9-6715-4BE4-A1B8-CAE0BB28DF92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akciové</a:t>
          </a:r>
        </a:p>
      </dgm:t>
    </dgm:pt>
    <dgm:pt modelId="{E7DBF1C0-65C9-4831-8A60-BC848444867F}" type="parTrans" cxnId="{2F43ED10-3646-49A1-9D45-0391A0821819}">
      <dgm:prSet/>
      <dgm:spPr/>
      <dgm:t>
        <a:bodyPr/>
        <a:lstStyle/>
        <a:p>
          <a:endParaRPr lang="cs-CZ"/>
        </a:p>
      </dgm:t>
    </dgm:pt>
    <dgm:pt modelId="{C31F50C9-BE40-41EC-ACB8-96724D208E75}" type="sibTrans" cxnId="{2F43ED10-3646-49A1-9D45-0391A0821819}">
      <dgm:prSet/>
      <dgm:spPr/>
      <dgm:t>
        <a:bodyPr/>
        <a:lstStyle/>
        <a:p>
          <a:endParaRPr lang="cs-CZ"/>
        </a:p>
      </dgm:t>
    </dgm:pt>
    <dgm:pt modelId="{059466DB-77A4-4E55-B1AB-B5E13A4A70B6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komoditní</a:t>
          </a:r>
        </a:p>
      </dgm:t>
    </dgm:pt>
    <dgm:pt modelId="{B345504F-8D89-4139-B2FB-53F7B7AA3E0F}" type="parTrans" cxnId="{E12AD5BB-C960-452A-A445-BEB75904D9C6}">
      <dgm:prSet/>
      <dgm:spPr/>
      <dgm:t>
        <a:bodyPr/>
        <a:lstStyle/>
        <a:p>
          <a:endParaRPr lang="cs-CZ"/>
        </a:p>
      </dgm:t>
    </dgm:pt>
    <dgm:pt modelId="{B906D3AC-7A8E-4446-B1C5-4502618D3200}" type="sibTrans" cxnId="{E12AD5BB-C960-452A-A445-BEB75904D9C6}">
      <dgm:prSet/>
      <dgm:spPr/>
      <dgm:t>
        <a:bodyPr/>
        <a:lstStyle/>
        <a:p>
          <a:endParaRPr lang="cs-CZ"/>
        </a:p>
      </dgm:t>
    </dgm:pt>
    <dgm:pt modelId="{5C2A45A3-E2A7-4B6A-AD8B-947352962C75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úvěrové</a:t>
          </a:r>
        </a:p>
      </dgm:t>
    </dgm:pt>
    <dgm:pt modelId="{1C4CEE7F-2BE7-4CC9-8E81-7C8E3080112B}" type="parTrans" cxnId="{D2513B6C-F570-4B1A-B7E9-8AEE6D9BA106}">
      <dgm:prSet/>
      <dgm:spPr/>
      <dgm:t>
        <a:bodyPr/>
        <a:lstStyle/>
        <a:p>
          <a:endParaRPr lang="cs-CZ"/>
        </a:p>
      </dgm:t>
    </dgm:pt>
    <dgm:pt modelId="{F4105BA6-13D8-4BFD-A7E9-7BAF6A5C03DF}" type="sibTrans" cxnId="{D2513B6C-F570-4B1A-B7E9-8AEE6D9BA106}">
      <dgm:prSet/>
      <dgm:spPr/>
      <dgm:t>
        <a:bodyPr/>
        <a:lstStyle/>
        <a:p>
          <a:endParaRPr lang="cs-CZ"/>
        </a:p>
      </dgm:t>
    </dgm:pt>
    <dgm:pt modelId="{54AB313B-7894-4188-AD44-E6A97944B5BE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ostatní</a:t>
          </a:r>
        </a:p>
      </dgm:t>
    </dgm:pt>
    <dgm:pt modelId="{3D035279-3CE3-46DB-81CA-AC2E76EDDB19}" type="parTrans" cxnId="{72A40AED-DD85-4254-B792-4E6F970028CB}">
      <dgm:prSet/>
      <dgm:spPr/>
      <dgm:t>
        <a:bodyPr/>
        <a:lstStyle/>
        <a:p>
          <a:endParaRPr lang="cs-CZ"/>
        </a:p>
      </dgm:t>
    </dgm:pt>
    <dgm:pt modelId="{7D92E903-FE90-4D61-A577-2256104AD7C3}" type="sibTrans" cxnId="{72A40AED-DD85-4254-B792-4E6F970028CB}">
      <dgm:prSet/>
      <dgm:spPr/>
      <dgm:t>
        <a:bodyPr/>
        <a:lstStyle/>
        <a:p>
          <a:endParaRPr lang="cs-CZ"/>
        </a:p>
      </dgm:t>
    </dgm:pt>
    <dgm:pt modelId="{3F0DE917-1AD3-4989-9D4D-0938DA3D7001}" type="pres">
      <dgm:prSet presAssocID="{52DF1694-8BEF-486D-8EA4-B62A4935A202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144E0419-03C4-4D78-8B61-94ED422CD0E2}" type="pres">
      <dgm:prSet presAssocID="{DE3E28DA-2218-4F15-BBB2-4D051BE53B9B}" presName="root1" presStyleCnt="0"/>
      <dgm:spPr/>
    </dgm:pt>
    <dgm:pt modelId="{CEAFA5AC-898C-49EA-ABD2-722A8C925A18}" type="pres">
      <dgm:prSet presAssocID="{DE3E28DA-2218-4F15-BBB2-4D051BE53B9B}" presName="LevelOneTextNode" presStyleLbl="node0" presStyleIdx="0" presStyleCnt="1">
        <dgm:presLayoutVars>
          <dgm:chPref val="3"/>
        </dgm:presLayoutVars>
      </dgm:prSet>
      <dgm:spPr/>
    </dgm:pt>
    <dgm:pt modelId="{B1ED2FB1-B089-40F6-AC17-9AC04DA03674}" type="pres">
      <dgm:prSet presAssocID="{DE3E28DA-2218-4F15-BBB2-4D051BE53B9B}" presName="level2hierChild" presStyleCnt="0"/>
      <dgm:spPr/>
    </dgm:pt>
    <dgm:pt modelId="{BF6B490E-67BE-4129-A992-EC5FEA13EF89}" type="pres">
      <dgm:prSet presAssocID="{BDF1C38C-7AC0-43E9-B5AC-D2EA163A5919}" presName="conn2-1" presStyleLbl="parChTrans1D2" presStyleIdx="0" presStyleCnt="6"/>
      <dgm:spPr/>
    </dgm:pt>
    <dgm:pt modelId="{F3E07F9C-A52B-4C18-90E0-858C5CEBDF49}" type="pres">
      <dgm:prSet presAssocID="{BDF1C38C-7AC0-43E9-B5AC-D2EA163A5919}" presName="connTx" presStyleLbl="parChTrans1D2" presStyleIdx="0" presStyleCnt="6"/>
      <dgm:spPr/>
    </dgm:pt>
    <dgm:pt modelId="{12462EFF-FFB5-4854-BE2A-4BCFA09D05D8}" type="pres">
      <dgm:prSet presAssocID="{00DBCCAE-F37C-47ED-AB74-0CC877765B3E}" presName="root2" presStyleCnt="0"/>
      <dgm:spPr/>
    </dgm:pt>
    <dgm:pt modelId="{749A66D1-90D6-4460-B0D9-35028C98C57A}" type="pres">
      <dgm:prSet presAssocID="{00DBCCAE-F37C-47ED-AB74-0CC877765B3E}" presName="LevelTwoTextNode" presStyleLbl="node2" presStyleIdx="0" presStyleCnt="6">
        <dgm:presLayoutVars>
          <dgm:chPref val="3"/>
        </dgm:presLayoutVars>
      </dgm:prSet>
      <dgm:spPr/>
    </dgm:pt>
    <dgm:pt modelId="{92C50141-804F-49E8-92E8-0F387113E215}" type="pres">
      <dgm:prSet presAssocID="{00DBCCAE-F37C-47ED-AB74-0CC877765B3E}" presName="level3hierChild" presStyleCnt="0"/>
      <dgm:spPr/>
    </dgm:pt>
    <dgm:pt modelId="{33AC2F23-A444-4068-9896-E1A96F7B85BF}" type="pres">
      <dgm:prSet presAssocID="{7DA9A7BE-A0A6-4D5B-8AE4-EFAA83C774DB}" presName="conn2-1" presStyleLbl="parChTrans1D2" presStyleIdx="1" presStyleCnt="6"/>
      <dgm:spPr/>
    </dgm:pt>
    <dgm:pt modelId="{CE1293B5-D1CA-484A-9C34-DC358AE95CDF}" type="pres">
      <dgm:prSet presAssocID="{7DA9A7BE-A0A6-4D5B-8AE4-EFAA83C774DB}" presName="connTx" presStyleLbl="parChTrans1D2" presStyleIdx="1" presStyleCnt="6"/>
      <dgm:spPr/>
    </dgm:pt>
    <dgm:pt modelId="{D5C6B7FD-0D39-4CF4-BDA3-557CB0F6F41C}" type="pres">
      <dgm:prSet presAssocID="{142766EE-3119-4415-9FFC-427A5957792D}" presName="root2" presStyleCnt="0"/>
      <dgm:spPr/>
    </dgm:pt>
    <dgm:pt modelId="{74383D6D-02B4-4152-AB52-02D38412E692}" type="pres">
      <dgm:prSet presAssocID="{142766EE-3119-4415-9FFC-427A5957792D}" presName="LevelTwoTextNode" presStyleLbl="node2" presStyleIdx="1" presStyleCnt="6">
        <dgm:presLayoutVars>
          <dgm:chPref val="3"/>
        </dgm:presLayoutVars>
      </dgm:prSet>
      <dgm:spPr/>
    </dgm:pt>
    <dgm:pt modelId="{9C66899B-18ED-4F49-A21C-820B37C265A8}" type="pres">
      <dgm:prSet presAssocID="{142766EE-3119-4415-9FFC-427A5957792D}" presName="level3hierChild" presStyleCnt="0"/>
      <dgm:spPr/>
    </dgm:pt>
    <dgm:pt modelId="{95F81201-86B1-4668-B79D-C6B0B0FB979D}" type="pres">
      <dgm:prSet presAssocID="{E7DBF1C0-65C9-4831-8A60-BC848444867F}" presName="conn2-1" presStyleLbl="parChTrans1D2" presStyleIdx="2" presStyleCnt="6"/>
      <dgm:spPr/>
    </dgm:pt>
    <dgm:pt modelId="{11E8765D-63BC-4B43-B20B-FE1194C6BF59}" type="pres">
      <dgm:prSet presAssocID="{E7DBF1C0-65C9-4831-8A60-BC848444867F}" presName="connTx" presStyleLbl="parChTrans1D2" presStyleIdx="2" presStyleCnt="6"/>
      <dgm:spPr/>
    </dgm:pt>
    <dgm:pt modelId="{33F72C0B-69A4-4218-87F1-8DFAE4EB2E8A}" type="pres">
      <dgm:prSet presAssocID="{6CC7B7A9-6715-4BE4-A1B8-CAE0BB28DF92}" presName="root2" presStyleCnt="0"/>
      <dgm:spPr/>
    </dgm:pt>
    <dgm:pt modelId="{A2573ABA-CF9A-406B-A8E5-145CA3B044D9}" type="pres">
      <dgm:prSet presAssocID="{6CC7B7A9-6715-4BE4-A1B8-CAE0BB28DF92}" presName="LevelTwoTextNode" presStyleLbl="node2" presStyleIdx="2" presStyleCnt="6">
        <dgm:presLayoutVars>
          <dgm:chPref val="3"/>
        </dgm:presLayoutVars>
      </dgm:prSet>
      <dgm:spPr/>
    </dgm:pt>
    <dgm:pt modelId="{79D789FC-A9A3-426F-9F36-D68C4F06AA35}" type="pres">
      <dgm:prSet presAssocID="{6CC7B7A9-6715-4BE4-A1B8-CAE0BB28DF92}" presName="level3hierChild" presStyleCnt="0"/>
      <dgm:spPr/>
    </dgm:pt>
    <dgm:pt modelId="{57D657FA-05B0-4A0A-9FE4-EB05EF6D8ACA}" type="pres">
      <dgm:prSet presAssocID="{B345504F-8D89-4139-B2FB-53F7B7AA3E0F}" presName="conn2-1" presStyleLbl="parChTrans1D2" presStyleIdx="3" presStyleCnt="6"/>
      <dgm:spPr/>
    </dgm:pt>
    <dgm:pt modelId="{3DE6375C-E1E6-441F-B0D4-223E84D23267}" type="pres">
      <dgm:prSet presAssocID="{B345504F-8D89-4139-B2FB-53F7B7AA3E0F}" presName="connTx" presStyleLbl="parChTrans1D2" presStyleIdx="3" presStyleCnt="6"/>
      <dgm:spPr/>
    </dgm:pt>
    <dgm:pt modelId="{13845DBA-FA45-4B2E-9D2D-71C4AD1F7F2C}" type="pres">
      <dgm:prSet presAssocID="{059466DB-77A4-4E55-B1AB-B5E13A4A70B6}" presName="root2" presStyleCnt="0"/>
      <dgm:spPr/>
    </dgm:pt>
    <dgm:pt modelId="{72ED9656-5297-428B-9490-8961357CC13F}" type="pres">
      <dgm:prSet presAssocID="{059466DB-77A4-4E55-B1AB-B5E13A4A70B6}" presName="LevelTwoTextNode" presStyleLbl="node2" presStyleIdx="3" presStyleCnt="6">
        <dgm:presLayoutVars>
          <dgm:chPref val="3"/>
        </dgm:presLayoutVars>
      </dgm:prSet>
      <dgm:spPr/>
    </dgm:pt>
    <dgm:pt modelId="{7DA7D4EC-BD1B-4441-BB5C-356816B1C0CA}" type="pres">
      <dgm:prSet presAssocID="{059466DB-77A4-4E55-B1AB-B5E13A4A70B6}" presName="level3hierChild" presStyleCnt="0"/>
      <dgm:spPr/>
    </dgm:pt>
    <dgm:pt modelId="{55379566-B77D-42F7-A782-A51BD287F52C}" type="pres">
      <dgm:prSet presAssocID="{1C4CEE7F-2BE7-4CC9-8E81-7C8E3080112B}" presName="conn2-1" presStyleLbl="parChTrans1D2" presStyleIdx="4" presStyleCnt="6"/>
      <dgm:spPr/>
    </dgm:pt>
    <dgm:pt modelId="{41478DB8-D385-464D-AC1F-67EC48709CA6}" type="pres">
      <dgm:prSet presAssocID="{1C4CEE7F-2BE7-4CC9-8E81-7C8E3080112B}" presName="connTx" presStyleLbl="parChTrans1D2" presStyleIdx="4" presStyleCnt="6"/>
      <dgm:spPr/>
    </dgm:pt>
    <dgm:pt modelId="{C2C7E79F-4688-412D-8AC6-B0064CED9708}" type="pres">
      <dgm:prSet presAssocID="{5C2A45A3-E2A7-4B6A-AD8B-947352962C75}" presName="root2" presStyleCnt="0"/>
      <dgm:spPr/>
    </dgm:pt>
    <dgm:pt modelId="{1A112AA0-4F54-4603-80CF-E036BF0672CE}" type="pres">
      <dgm:prSet presAssocID="{5C2A45A3-E2A7-4B6A-AD8B-947352962C75}" presName="LevelTwoTextNode" presStyleLbl="node2" presStyleIdx="4" presStyleCnt="6">
        <dgm:presLayoutVars>
          <dgm:chPref val="3"/>
        </dgm:presLayoutVars>
      </dgm:prSet>
      <dgm:spPr/>
    </dgm:pt>
    <dgm:pt modelId="{602E303A-3F80-49C4-ABFA-10EC4F1928D7}" type="pres">
      <dgm:prSet presAssocID="{5C2A45A3-E2A7-4B6A-AD8B-947352962C75}" presName="level3hierChild" presStyleCnt="0"/>
      <dgm:spPr/>
    </dgm:pt>
    <dgm:pt modelId="{4A7349C7-BEF3-4BF1-B8F2-343F60E06425}" type="pres">
      <dgm:prSet presAssocID="{3D035279-3CE3-46DB-81CA-AC2E76EDDB19}" presName="conn2-1" presStyleLbl="parChTrans1D2" presStyleIdx="5" presStyleCnt="6"/>
      <dgm:spPr/>
    </dgm:pt>
    <dgm:pt modelId="{29E66A29-E371-4D94-ACA3-98EE0C0F41E1}" type="pres">
      <dgm:prSet presAssocID="{3D035279-3CE3-46DB-81CA-AC2E76EDDB19}" presName="connTx" presStyleLbl="parChTrans1D2" presStyleIdx="5" presStyleCnt="6"/>
      <dgm:spPr/>
    </dgm:pt>
    <dgm:pt modelId="{3A4B922A-2E4A-468C-8CD4-CCFD3ED2C345}" type="pres">
      <dgm:prSet presAssocID="{54AB313B-7894-4188-AD44-E6A97944B5BE}" presName="root2" presStyleCnt="0"/>
      <dgm:spPr/>
    </dgm:pt>
    <dgm:pt modelId="{7291180B-B323-4154-ACDF-E7BC2290CA9D}" type="pres">
      <dgm:prSet presAssocID="{54AB313B-7894-4188-AD44-E6A97944B5BE}" presName="LevelTwoTextNode" presStyleLbl="node2" presStyleIdx="5" presStyleCnt="6">
        <dgm:presLayoutVars>
          <dgm:chPref val="3"/>
        </dgm:presLayoutVars>
      </dgm:prSet>
      <dgm:spPr/>
    </dgm:pt>
    <dgm:pt modelId="{BDF988C5-9D0E-43A2-B680-141817E3A485}" type="pres">
      <dgm:prSet presAssocID="{54AB313B-7894-4188-AD44-E6A97944B5BE}" presName="level3hierChild" presStyleCnt="0"/>
      <dgm:spPr/>
    </dgm:pt>
  </dgm:ptLst>
  <dgm:cxnLst>
    <dgm:cxn modelId="{1A85B90D-E4AB-48A4-9A0E-EBC8A62D2929}" type="presOf" srcId="{3D035279-3CE3-46DB-81CA-AC2E76EDDB19}" destId="{29E66A29-E371-4D94-ACA3-98EE0C0F41E1}" srcOrd="1" destOrd="0" presId="urn:microsoft.com/office/officeart/2005/8/layout/hierarchy2"/>
    <dgm:cxn modelId="{2F43ED10-3646-49A1-9D45-0391A0821819}" srcId="{DE3E28DA-2218-4F15-BBB2-4D051BE53B9B}" destId="{6CC7B7A9-6715-4BE4-A1B8-CAE0BB28DF92}" srcOrd="2" destOrd="0" parTransId="{E7DBF1C0-65C9-4831-8A60-BC848444867F}" sibTransId="{C31F50C9-BE40-41EC-ACB8-96724D208E75}"/>
    <dgm:cxn modelId="{ACE7EB17-75B0-4A58-939E-E3373221B414}" type="presOf" srcId="{B345504F-8D89-4139-B2FB-53F7B7AA3E0F}" destId="{57D657FA-05B0-4A0A-9FE4-EB05EF6D8ACA}" srcOrd="0" destOrd="0" presId="urn:microsoft.com/office/officeart/2005/8/layout/hierarchy2"/>
    <dgm:cxn modelId="{9A0C411C-C34C-431A-A941-1095FF9DB51A}" type="presOf" srcId="{142766EE-3119-4415-9FFC-427A5957792D}" destId="{74383D6D-02B4-4152-AB52-02D38412E692}" srcOrd="0" destOrd="0" presId="urn:microsoft.com/office/officeart/2005/8/layout/hierarchy2"/>
    <dgm:cxn modelId="{1604F820-0512-4589-8F11-5599513DE09C}" type="presOf" srcId="{3D035279-3CE3-46DB-81CA-AC2E76EDDB19}" destId="{4A7349C7-BEF3-4BF1-B8F2-343F60E06425}" srcOrd="0" destOrd="0" presId="urn:microsoft.com/office/officeart/2005/8/layout/hierarchy2"/>
    <dgm:cxn modelId="{774AA95B-7BEB-482A-B5F2-457394CDA0D9}" type="presOf" srcId="{00DBCCAE-F37C-47ED-AB74-0CC877765B3E}" destId="{749A66D1-90D6-4460-B0D9-35028C98C57A}" srcOrd="0" destOrd="0" presId="urn:microsoft.com/office/officeart/2005/8/layout/hierarchy2"/>
    <dgm:cxn modelId="{03CA7D4B-B581-480A-99FB-B7AA5333950F}" srcId="{52DF1694-8BEF-486D-8EA4-B62A4935A202}" destId="{DE3E28DA-2218-4F15-BBB2-4D051BE53B9B}" srcOrd="0" destOrd="0" parTransId="{0674DC65-8255-49F8-9F45-EA1FBBF5F4F2}" sibTransId="{B4867DD2-2286-4185-A6B3-E94A14FEF004}"/>
    <dgm:cxn modelId="{D2513B6C-F570-4B1A-B7E9-8AEE6D9BA106}" srcId="{DE3E28DA-2218-4F15-BBB2-4D051BE53B9B}" destId="{5C2A45A3-E2A7-4B6A-AD8B-947352962C75}" srcOrd="4" destOrd="0" parTransId="{1C4CEE7F-2BE7-4CC9-8E81-7C8E3080112B}" sibTransId="{F4105BA6-13D8-4BFD-A7E9-7BAF6A5C03DF}"/>
    <dgm:cxn modelId="{32024D73-144A-42C3-9517-17DDA0397D08}" type="presOf" srcId="{54AB313B-7894-4188-AD44-E6A97944B5BE}" destId="{7291180B-B323-4154-ACDF-E7BC2290CA9D}" srcOrd="0" destOrd="0" presId="urn:microsoft.com/office/officeart/2005/8/layout/hierarchy2"/>
    <dgm:cxn modelId="{95A10F74-26EB-46DB-84D4-BB4232907070}" type="presOf" srcId="{BDF1C38C-7AC0-43E9-B5AC-D2EA163A5919}" destId="{F3E07F9C-A52B-4C18-90E0-858C5CEBDF49}" srcOrd="1" destOrd="0" presId="urn:microsoft.com/office/officeart/2005/8/layout/hierarchy2"/>
    <dgm:cxn modelId="{90CB3954-2683-4AC4-8FA3-8CBD51B6BDC1}" type="presOf" srcId="{7DA9A7BE-A0A6-4D5B-8AE4-EFAA83C774DB}" destId="{33AC2F23-A444-4068-9896-E1A96F7B85BF}" srcOrd="0" destOrd="0" presId="urn:microsoft.com/office/officeart/2005/8/layout/hierarchy2"/>
    <dgm:cxn modelId="{DD877C74-5C6D-4AE4-8A9E-E3D4B3139631}" type="presOf" srcId="{6CC7B7A9-6715-4BE4-A1B8-CAE0BB28DF92}" destId="{A2573ABA-CF9A-406B-A8E5-145CA3B044D9}" srcOrd="0" destOrd="0" presId="urn:microsoft.com/office/officeart/2005/8/layout/hierarchy2"/>
    <dgm:cxn modelId="{8DF11B7D-EB60-4997-8E75-D1001EED7C9B}" type="presOf" srcId="{B345504F-8D89-4139-B2FB-53F7B7AA3E0F}" destId="{3DE6375C-E1E6-441F-B0D4-223E84D23267}" srcOrd="1" destOrd="0" presId="urn:microsoft.com/office/officeart/2005/8/layout/hierarchy2"/>
    <dgm:cxn modelId="{E5011788-FE4B-41D0-AAB8-3334744CD765}" type="presOf" srcId="{5C2A45A3-E2A7-4B6A-AD8B-947352962C75}" destId="{1A112AA0-4F54-4603-80CF-E036BF0672CE}" srcOrd="0" destOrd="0" presId="urn:microsoft.com/office/officeart/2005/8/layout/hierarchy2"/>
    <dgm:cxn modelId="{9E57C78D-4D9E-4281-8361-BF716D2FC892}" type="presOf" srcId="{E7DBF1C0-65C9-4831-8A60-BC848444867F}" destId="{11E8765D-63BC-4B43-B20B-FE1194C6BF59}" srcOrd="1" destOrd="0" presId="urn:microsoft.com/office/officeart/2005/8/layout/hierarchy2"/>
    <dgm:cxn modelId="{DB4DDC92-B26A-424A-B0D3-FCDA94F541D2}" type="presOf" srcId="{E7DBF1C0-65C9-4831-8A60-BC848444867F}" destId="{95F81201-86B1-4668-B79D-C6B0B0FB979D}" srcOrd="0" destOrd="0" presId="urn:microsoft.com/office/officeart/2005/8/layout/hierarchy2"/>
    <dgm:cxn modelId="{EF26E49B-E30C-4F11-8D9B-CB27D83B4FB8}" type="presOf" srcId="{7DA9A7BE-A0A6-4D5B-8AE4-EFAA83C774DB}" destId="{CE1293B5-D1CA-484A-9C34-DC358AE95CDF}" srcOrd="1" destOrd="0" presId="urn:microsoft.com/office/officeart/2005/8/layout/hierarchy2"/>
    <dgm:cxn modelId="{328EF89D-6527-4F4F-A0F2-0A655C144338}" type="presOf" srcId="{1C4CEE7F-2BE7-4CC9-8E81-7C8E3080112B}" destId="{55379566-B77D-42F7-A782-A51BD287F52C}" srcOrd="0" destOrd="0" presId="urn:microsoft.com/office/officeart/2005/8/layout/hierarchy2"/>
    <dgm:cxn modelId="{2431D3A5-2966-4FFE-8137-D2383B585C32}" type="presOf" srcId="{1C4CEE7F-2BE7-4CC9-8E81-7C8E3080112B}" destId="{41478DB8-D385-464D-AC1F-67EC48709CA6}" srcOrd="1" destOrd="0" presId="urn:microsoft.com/office/officeart/2005/8/layout/hierarchy2"/>
    <dgm:cxn modelId="{E12AD5BB-C960-452A-A445-BEB75904D9C6}" srcId="{DE3E28DA-2218-4F15-BBB2-4D051BE53B9B}" destId="{059466DB-77A4-4E55-B1AB-B5E13A4A70B6}" srcOrd="3" destOrd="0" parTransId="{B345504F-8D89-4139-B2FB-53F7B7AA3E0F}" sibTransId="{B906D3AC-7A8E-4446-B1C5-4502618D3200}"/>
    <dgm:cxn modelId="{916BA1C9-FFE3-4919-BBD9-02CE32FBE7F9}" type="presOf" srcId="{059466DB-77A4-4E55-B1AB-B5E13A4A70B6}" destId="{72ED9656-5297-428B-9490-8961357CC13F}" srcOrd="0" destOrd="0" presId="urn:microsoft.com/office/officeart/2005/8/layout/hierarchy2"/>
    <dgm:cxn modelId="{AF5B85CD-69B6-40B5-AEBE-3B54F864FD84}" type="presOf" srcId="{BDF1C38C-7AC0-43E9-B5AC-D2EA163A5919}" destId="{BF6B490E-67BE-4129-A992-EC5FEA13EF89}" srcOrd="0" destOrd="0" presId="urn:microsoft.com/office/officeart/2005/8/layout/hierarchy2"/>
    <dgm:cxn modelId="{4D4E9DD4-9D6A-4177-A5C5-1DA8B55E9233}" type="presOf" srcId="{52DF1694-8BEF-486D-8EA4-B62A4935A202}" destId="{3F0DE917-1AD3-4989-9D4D-0938DA3D7001}" srcOrd="0" destOrd="0" presId="urn:microsoft.com/office/officeart/2005/8/layout/hierarchy2"/>
    <dgm:cxn modelId="{341AD8D6-29B7-4009-9916-FE7157BC2CFA}" srcId="{DE3E28DA-2218-4F15-BBB2-4D051BE53B9B}" destId="{142766EE-3119-4415-9FFC-427A5957792D}" srcOrd="1" destOrd="0" parTransId="{7DA9A7BE-A0A6-4D5B-8AE4-EFAA83C774DB}" sibTransId="{82FE10DD-BB8B-44CC-A1BA-631173058371}"/>
    <dgm:cxn modelId="{72A40AED-DD85-4254-B792-4E6F970028CB}" srcId="{DE3E28DA-2218-4F15-BBB2-4D051BE53B9B}" destId="{54AB313B-7894-4188-AD44-E6A97944B5BE}" srcOrd="5" destOrd="0" parTransId="{3D035279-3CE3-46DB-81CA-AC2E76EDDB19}" sibTransId="{7D92E903-FE90-4D61-A577-2256104AD7C3}"/>
    <dgm:cxn modelId="{5D479FF1-CF6D-4C49-8B37-E6D62708B4BB}" srcId="{DE3E28DA-2218-4F15-BBB2-4D051BE53B9B}" destId="{00DBCCAE-F37C-47ED-AB74-0CC877765B3E}" srcOrd="0" destOrd="0" parTransId="{BDF1C38C-7AC0-43E9-B5AC-D2EA163A5919}" sibTransId="{1BFCB814-42E8-4F20-BBD8-E7C2B4749FF9}"/>
    <dgm:cxn modelId="{DDEB14FF-E823-4614-8CEC-A4F4742F2169}" type="presOf" srcId="{DE3E28DA-2218-4F15-BBB2-4D051BE53B9B}" destId="{CEAFA5AC-898C-49EA-ABD2-722A8C925A18}" srcOrd="0" destOrd="0" presId="urn:microsoft.com/office/officeart/2005/8/layout/hierarchy2"/>
    <dgm:cxn modelId="{CD429D7B-A049-4607-A5FE-52C8C11E4A9D}" type="presParOf" srcId="{3F0DE917-1AD3-4989-9D4D-0938DA3D7001}" destId="{144E0419-03C4-4D78-8B61-94ED422CD0E2}" srcOrd="0" destOrd="0" presId="urn:microsoft.com/office/officeart/2005/8/layout/hierarchy2"/>
    <dgm:cxn modelId="{CAF86EAD-4426-4127-B310-9C8F17F02A19}" type="presParOf" srcId="{144E0419-03C4-4D78-8B61-94ED422CD0E2}" destId="{CEAFA5AC-898C-49EA-ABD2-722A8C925A18}" srcOrd="0" destOrd="0" presId="urn:microsoft.com/office/officeart/2005/8/layout/hierarchy2"/>
    <dgm:cxn modelId="{7EB672D4-2435-436B-9938-A3B9D1710EF5}" type="presParOf" srcId="{144E0419-03C4-4D78-8B61-94ED422CD0E2}" destId="{B1ED2FB1-B089-40F6-AC17-9AC04DA03674}" srcOrd="1" destOrd="0" presId="urn:microsoft.com/office/officeart/2005/8/layout/hierarchy2"/>
    <dgm:cxn modelId="{32F7F236-6E45-49D0-8411-C38EDD334C2F}" type="presParOf" srcId="{B1ED2FB1-B089-40F6-AC17-9AC04DA03674}" destId="{BF6B490E-67BE-4129-A992-EC5FEA13EF89}" srcOrd="0" destOrd="0" presId="urn:microsoft.com/office/officeart/2005/8/layout/hierarchy2"/>
    <dgm:cxn modelId="{567ABFFF-40E7-4B78-B7D7-2E75C336EA8D}" type="presParOf" srcId="{BF6B490E-67BE-4129-A992-EC5FEA13EF89}" destId="{F3E07F9C-A52B-4C18-90E0-858C5CEBDF49}" srcOrd="0" destOrd="0" presId="urn:microsoft.com/office/officeart/2005/8/layout/hierarchy2"/>
    <dgm:cxn modelId="{3B3B5879-3BF6-46D5-B72D-E5E8E4FB1C3D}" type="presParOf" srcId="{B1ED2FB1-B089-40F6-AC17-9AC04DA03674}" destId="{12462EFF-FFB5-4854-BE2A-4BCFA09D05D8}" srcOrd="1" destOrd="0" presId="urn:microsoft.com/office/officeart/2005/8/layout/hierarchy2"/>
    <dgm:cxn modelId="{F5AE9592-3C94-4B98-ACE8-0CDF7670C52B}" type="presParOf" srcId="{12462EFF-FFB5-4854-BE2A-4BCFA09D05D8}" destId="{749A66D1-90D6-4460-B0D9-35028C98C57A}" srcOrd="0" destOrd="0" presId="urn:microsoft.com/office/officeart/2005/8/layout/hierarchy2"/>
    <dgm:cxn modelId="{3B20FC8B-6E1F-4D3D-969B-634F69F803A3}" type="presParOf" srcId="{12462EFF-FFB5-4854-BE2A-4BCFA09D05D8}" destId="{92C50141-804F-49E8-92E8-0F387113E215}" srcOrd="1" destOrd="0" presId="urn:microsoft.com/office/officeart/2005/8/layout/hierarchy2"/>
    <dgm:cxn modelId="{8E0CACA1-E804-4987-B007-B98E15156AFD}" type="presParOf" srcId="{B1ED2FB1-B089-40F6-AC17-9AC04DA03674}" destId="{33AC2F23-A444-4068-9896-E1A96F7B85BF}" srcOrd="2" destOrd="0" presId="urn:microsoft.com/office/officeart/2005/8/layout/hierarchy2"/>
    <dgm:cxn modelId="{168D7792-6B2E-403E-AACA-73890B03671B}" type="presParOf" srcId="{33AC2F23-A444-4068-9896-E1A96F7B85BF}" destId="{CE1293B5-D1CA-484A-9C34-DC358AE95CDF}" srcOrd="0" destOrd="0" presId="urn:microsoft.com/office/officeart/2005/8/layout/hierarchy2"/>
    <dgm:cxn modelId="{F3A31D02-0774-43E5-BB45-DA7CAFC6D703}" type="presParOf" srcId="{B1ED2FB1-B089-40F6-AC17-9AC04DA03674}" destId="{D5C6B7FD-0D39-4CF4-BDA3-557CB0F6F41C}" srcOrd="3" destOrd="0" presId="urn:microsoft.com/office/officeart/2005/8/layout/hierarchy2"/>
    <dgm:cxn modelId="{4A1A48D6-1180-40DB-9153-154122D1536F}" type="presParOf" srcId="{D5C6B7FD-0D39-4CF4-BDA3-557CB0F6F41C}" destId="{74383D6D-02B4-4152-AB52-02D38412E692}" srcOrd="0" destOrd="0" presId="urn:microsoft.com/office/officeart/2005/8/layout/hierarchy2"/>
    <dgm:cxn modelId="{9C7007F6-5A81-4556-99EA-02486218A44D}" type="presParOf" srcId="{D5C6B7FD-0D39-4CF4-BDA3-557CB0F6F41C}" destId="{9C66899B-18ED-4F49-A21C-820B37C265A8}" srcOrd="1" destOrd="0" presId="urn:microsoft.com/office/officeart/2005/8/layout/hierarchy2"/>
    <dgm:cxn modelId="{E262FA7E-1CA5-4917-A009-CCF44A22D4CB}" type="presParOf" srcId="{B1ED2FB1-B089-40F6-AC17-9AC04DA03674}" destId="{95F81201-86B1-4668-B79D-C6B0B0FB979D}" srcOrd="4" destOrd="0" presId="urn:microsoft.com/office/officeart/2005/8/layout/hierarchy2"/>
    <dgm:cxn modelId="{EFE5AEB2-455B-413C-8434-C82B1ABCC0A6}" type="presParOf" srcId="{95F81201-86B1-4668-B79D-C6B0B0FB979D}" destId="{11E8765D-63BC-4B43-B20B-FE1194C6BF59}" srcOrd="0" destOrd="0" presId="urn:microsoft.com/office/officeart/2005/8/layout/hierarchy2"/>
    <dgm:cxn modelId="{D32A034C-0216-4186-887A-2C0048F85E8E}" type="presParOf" srcId="{B1ED2FB1-B089-40F6-AC17-9AC04DA03674}" destId="{33F72C0B-69A4-4218-87F1-8DFAE4EB2E8A}" srcOrd="5" destOrd="0" presId="urn:microsoft.com/office/officeart/2005/8/layout/hierarchy2"/>
    <dgm:cxn modelId="{6661FEAB-37D7-4FFA-AC0F-18ABBDAC15AB}" type="presParOf" srcId="{33F72C0B-69A4-4218-87F1-8DFAE4EB2E8A}" destId="{A2573ABA-CF9A-406B-A8E5-145CA3B044D9}" srcOrd="0" destOrd="0" presId="urn:microsoft.com/office/officeart/2005/8/layout/hierarchy2"/>
    <dgm:cxn modelId="{7ACB181C-EC8A-4D1A-B19E-2D6B5BA510EB}" type="presParOf" srcId="{33F72C0B-69A4-4218-87F1-8DFAE4EB2E8A}" destId="{79D789FC-A9A3-426F-9F36-D68C4F06AA35}" srcOrd="1" destOrd="0" presId="urn:microsoft.com/office/officeart/2005/8/layout/hierarchy2"/>
    <dgm:cxn modelId="{D2A8F038-F99B-44CF-A2F0-BFFCA4E27E29}" type="presParOf" srcId="{B1ED2FB1-B089-40F6-AC17-9AC04DA03674}" destId="{57D657FA-05B0-4A0A-9FE4-EB05EF6D8ACA}" srcOrd="6" destOrd="0" presId="urn:microsoft.com/office/officeart/2005/8/layout/hierarchy2"/>
    <dgm:cxn modelId="{347F69F5-FE87-479E-B5FF-90A6E7607CED}" type="presParOf" srcId="{57D657FA-05B0-4A0A-9FE4-EB05EF6D8ACA}" destId="{3DE6375C-E1E6-441F-B0D4-223E84D23267}" srcOrd="0" destOrd="0" presId="urn:microsoft.com/office/officeart/2005/8/layout/hierarchy2"/>
    <dgm:cxn modelId="{9E246AF5-C587-4C3D-A44C-69F94634034A}" type="presParOf" srcId="{B1ED2FB1-B089-40F6-AC17-9AC04DA03674}" destId="{13845DBA-FA45-4B2E-9D2D-71C4AD1F7F2C}" srcOrd="7" destOrd="0" presId="urn:microsoft.com/office/officeart/2005/8/layout/hierarchy2"/>
    <dgm:cxn modelId="{A7A89DC4-9545-47B7-9E27-28BA76082B24}" type="presParOf" srcId="{13845DBA-FA45-4B2E-9D2D-71C4AD1F7F2C}" destId="{72ED9656-5297-428B-9490-8961357CC13F}" srcOrd="0" destOrd="0" presId="urn:microsoft.com/office/officeart/2005/8/layout/hierarchy2"/>
    <dgm:cxn modelId="{DF6C81E1-AB3A-42D0-B4F8-B64AF1DAC792}" type="presParOf" srcId="{13845DBA-FA45-4B2E-9D2D-71C4AD1F7F2C}" destId="{7DA7D4EC-BD1B-4441-BB5C-356816B1C0CA}" srcOrd="1" destOrd="0" presId="urn:microsoft.com/office/officeart/2005/8/layout/hierarchy2"/>
    <dgm:cxn modelId="{A37C1235-9533-4CBA-B1D9-A5A75AAE24D6}" type="presParOf" srcId="{B1ED2FB1-B089-40F6-AC17-9AC04DA03674}" destId="{55379566-B77D-42F7-A782-A51BD287F52C}" srcOrd="8" destOrd="0" presId="urn:microsoft.com/office/officeart/2005/8/layout/hierarchy2"/>
    <dgm:cxn modelId="{B3AB7894-9081-4505-85F0-F68D763964BC}" type="presParOf" srcId="{55379566-B77D-42F7-A782-A51BD287F52C}" destId="{41478DB8-D385-464D-AC1F-67EC48709CA6}" srcOrd="0" destOrd="0" presId="urn:microsoft.com/office/officeart/2005/8/layout/hierarchy2"/>
    <dgm:cxn modelId="{CBBAFE71-B505-482F-992D-3999AB65A14E}" type="presParOf" srcId="{B1ED2FB1-B089-40F6-AC17-9AC04DA03674}" destId="{C2C7E79F-4688-412D-8AC6-B0064CED9708}" srcOrd="9" destOrd="0" presId="urn:microsoft.com/office/officeart/2005/8/layout/hierarchy2"/>
    <dgm:cxn modelId="{B29EAB7C-820F-4B04-B513-DFB7988473CC}" type="presParOf" srcId="{C2C7E79F-4688-412D-8AC6-B0064CED9708}" destId="{1A112AA0-4F54-4603-80CF-E036BF0672CE}" srcOrd="0" destOrd="0" presId="urn:microsoft.com/office/officeart/2005/8/layout/hierarchy2"/>
    <dgm:cxn modelId="{2F0639F2-CB1A-41CD-BA8A-45AF929A460A}" type="presParOf" srcId="{C2C7E79F-4688-412D-8AC6-B0064CED9708}" destId="{602E303A-3F80-49C4-ABFA-10EC4F1928D7}" srcOrd="1" destOrd="0" presId="urn:microsoft.com/office/officeart/2005/8/layout/hierarchy2"/>
    <dgm:cxn modelId="{A941F6E2-2AC6-477A-B353-FCA3B02CE21F}" type="presParOf" srcId="{B1ED2FB1-B089-40F6-AC17-9AC04DA03674}" destId="{4A7349C7-BEF3-4BF1-B8F2-343F60E06425}" srcOrd="10" destOrd="0" presId="urn:microsoft.com/office/officeart/2005/8/layout/hierarchy2"/>
    <dgm:cxn modelId="{C4B0E7CD-082E-460E-943B-92DC1EA15D26}" type="presParOf" srcId="{4A7349C7-BEF3-4BF1-B8F2-343F60E06425}" destId="{29E66A29-E371-4D94-ACA3-98EE0C0F41E1}" srcOrd="0" destOrd="0" presId="urn:microsoft.com/office/officeart/2005/8/layout/hierarchy2"/>
    <dgm:cxn modelId="{7224FBF8-265A-43D6-9B7D-95A18B0E45AF}" type="presParOf" srcId="{B1ED2FB1-B089-40F6-AC17-9AC04DA03674}" destId="{3A4B922A-2E4A-468C-8CD4-CCFD3ED2C345}" srcOrd="11" destOrd="0" presId="urn:microsoft.com/office/officeart/2005/8/layout/hierarchy2"/>
    <dgm:cxn modelId="{6A3A5DDE-13FF-43BC-9EA0-346252B8038D}" type="presParOf" srcId="{3A4B922A-2E4A-468C-8CD4-CCFD3ED2C345}" destId="{7291180B-B323-4154-ACDF-E7BC2290CA9D}" srcOrd="0" destOrd="0" presId="urn:microsoft.com/office/officeart/2005/8/layout/hierarchy2"/>
    <dgm:cxn modelId="{65DB0FAF-9837-418E-A5C1-4A2B95BE0090}" type="presParOf" srcId="{3A4B922A-2E4A-468C-8CD4-CCFD3ED2C345}" destId="{BDF988C5-9D0E-43A2-B680-141817E3A485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EDC975-EAE3-4FA1-8BCB-844621495627}">
      <dsp:nvSpPr>
        <dsp:cNvPr id="0" name=""/>
        <dsp:cNvSpPr/>
      </dsp:nvSpPr>
      <dsp:spPr>
        <a:xfrm>
          <a:off x="0" y="380268"/>
          <a:ext cx="105156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4B875A-6CE5-4C4B-9B5A-1E4FDD41E5F1}">
      <dsp:nvSpPr>
        <dsp:cNvPr id="0" name=""/>
        <dsp:cNvSpPr/>
      </dsp:nvSpPr>
      <dsp:spPr>
        <a:xfrm>
          <a:off x="525780" y="85068"/>
          <a:ext cx="7360920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A. investoři</a:t>
          </a:r>
        </a:p>
      </dsp:txBody>
      <dsp:txXfrm>
        <a:off x="554601" y="113889"/>
        <a:ext cx="7303278" cy="532758"/>
      </dsp:txXfrm>
    </dsp:sp>
    <dsp:sp modelId="{22A324E3-1818-41FB-9EBE-5C095D7DE1CD}">
      <dsp:nvSpPr>
        <dsp:cNvPr id="0" name=""/>
        <dsp:cNvSpPr/>
      </dsp:nvSpPr>
      <dsp:spPr>
        <a:xfrm>
          <a:off x="0" y="1287469"/>
          <a:ext cx="105156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A2AD4B-0DF1-44B5-95FC-0A04E3849EA5}">
      <dsp:nvSpPr>
        <dsp:cNvPr id="0" name=""/>
        <dsp:cNvSpPr/>
      </dsp:nvSpPr>
      <dsp:spPr>
        <a:xfrm>
          <a:off x="525780" y="992269"/>
          <a:ext cx="7360920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B. dlužníci</a:t>
          </a:r>
        </a:p>
      </dsp:txBody>
      <dsp:txXfrm>
        <a:off x="554601" y="1021090"/>
        <a:ext cx="7303278" cy="532758"/>
      </dsp:txXfrm>
    </dsp:sp>
    <dsp:sp modelId="{61068C77-2509-4D39-81F5-AB3B7192E729}">
      <dsp:nvSpPr>
        <dsp:cNvPr id="0" name=""/>
        <dsp:cNvSpPr/>
      </dsp:nvSpPr>
      <dsp:spPr>
        <a:xfrm>
          <a:off x="0" y="2194669"/>
          <a:ext cx="105156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DD424A-4FE7-4A22-9534-D80DB4DBED35}">
      <dsp:nvSpPr>
        <dsp:cNvPr id="0" name=""/>
        <dsp:cNvSpPr/>
      </dsp:nvSpPr>
      <dsp:spPr>
        <a:xfrm>
          <a:off x="525780" y="1899469"/>
          <a:ext cx="7360920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C. poskytovatelé služeb na kapitálovém trhu </a:t>
          </a:r>
        </a:p>
      </dsp:txBody>
      <dsp:txXfrm>
        <a:off x="554601" y="1928290"/>
        <a:ext cx="7303278" cy="532758"/>
      </dsp:txXfrm>
    </dsp:sp>
    <dsp:sp modelId="{ED92C8AD-C644-45CB-8AEF-962910CEE845}">
      <dsp:nvSpPr>
        <dsp:cNvPr id="0" name=""/>
        <dsp:cNvSpPr/>
      </dsp:nvSpPr>
      <dsp:spPr>
        <a:xfrm>
          <a:off x="0" y="3101869"/>
          <a:ext cx="105156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0F5117-360E-4638-A7AF-C7DCD2331866}">
      <dsp:nvSpPr>
        <dsp:cNvPr id="0" name=""/>
        <dsp:cNvSpPr/>
      </dsp:nvSpPr>
      <dsp:spPr>
        <a:xfrm>
          <a:off x="525780" y="2806669"/>
          <a:ext cx="7360920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D. orgán regulace a dohledu</a:t>
          </a:r>
        </a:p>
      </dsp:txBody>
      <dsp:txXfrm>
        <a:off x="554601" y="2835490"/>
        <a:ext cx="7303278" cy="5327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AFA5AC-898C-49EA-ABD2-722A8C925A18}">
      <dsp:nvSpPr>
        <dsp:cNvPr id="0" name=""/>
        <dsp:cNvSpPr/>
      </dsp:nvSpPr>
      <dsp:spPr>
        <a:xfrm>
          <a:off x="1320850" y="1575593"/>
          <a:ext cx="1825625" cy="91281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700" kern="1200" dirty="0">
              <a:latin typeface="Gill Sans MT" panose="020B0502020104020203" pitchFamily="34" charset="-18"/>
            </a:rPr>
            <a:t>Deriváty</a:t>
          </a:r>
        </a:p>
      </dsp:txBody>
      <dsp:txXfrm>
        <a:off x="1347585" y="1602328"/>
        <a:ext cx="1772155" cy="859342"/>
      </dsp:txXfrm>
    </dsp:sp>
    <dsp:sp modelId="{BF6B490E-67BE-4129-A992-EC5FEA13EF89}">
      <dsp:nvSpPr>
        <dsp:cNvPr id="0" name=""/>
        <dsp:cNvSpPr/>
      </dsp:nvSpPr>
      <dsp:spPr>
        <a:xfrm rot="17692822">
          <a:off x="2643752" y="1224484"/>
          <a:ext cx="1735694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735694" y="20214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600" kern="1200"/>
        </a:p>
      </dsp:txBody>
      <dsp:txXfrm>
        <a:off x="3468207" y="1201306"/>
        <a:ext cx="86784" cy="86784"/>
      </dsp:txXfrm>
    </dsp:sp>
    <dsp:sp modelId="{749A66D1-90D6-4460-B0D9-35028C98C57A}">
      <dsp:nvSpPr>
        <dsp:cNvPr id="0" name=""/>
        <dsp:cNvSpPr/>
      </dsp:nvSpPr>
      <dsp:spPr>
        <a:xfrm>
          <a:off x="3876725" y="992"/>
          <a:ext cx="1825625" cy="91281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700" kern="1200" dirty="0">
              <a:latin typeface="Gill Sans MT" panose="020B0502020104020203" pitchFamily="34" charset="-18"/>
            </a:rPr>
            <a:t>opce</a:t>
          </a:r>
        </a:p>
      </dsp:txBody>
      <dsp:txXfrm>
        <a:off x="3903460" y="27727"/>
        <a:ext cx="1772155" cy="859342"/>
      </dsp:txXfrm>
    </dsp:sp>
    <dsp:sp modelId="{CE2E22B9-0D93-4F5B-9BD6-36E0E3808241}">
      <dsp:nvSpPr>
        <dsp:cNvPr id="0" name=""/>
        <dsp:cNvSpPr/>
      </dsp:nvSpPr>
      <dsp:spPr>
        <a:xfrm rot="19457599">
          <a:off x="3061947" y="1749351"/>
          <a:ext cx="899305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899305" y="20214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3489117" y="1747083"/>
        <a:ext cx="44965" cy="44965"/>
      </dsp:txXfrm>
    </dsp:sp>
    <dsp:sp modelId="{CE882F8D-3931-4EA8-A147-DE9E941A2F27}">
      <dsp:nvSpPr>
        <dsp:cNvPr id="0" name=""/>
        <dsp:cNvSpPr/>
      </dsp:nvSpPr>
      <dsp:spPr>
        <a:xfrm>
          <a:off x="3876725" y="1050726"/>
          <a:ext cx="1825625" cy="91281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700" kern="1200">
              <a:latin typeface="Gill Sans MT" panose="020B0502020104020203" pitchFamily="34" charset="-18"/>
            </a:rPr>
            <a:t>forwardy</a:t>
          </a:r>
          <a:endParaRPr lang="cs-CZ" sz="3700" kern="1200" dirty="0">
            <a:latin typeface="Gill Sans MT" panose="020B0502020104020203" pitchFamily="34" charset="-18"/>
          </a:endParaRPr>
        </a:p>
      </dsp:txBody>
      <dsp:txXfrm>
        <a:off x="3903460" y="1077461"/>
        <a:ext cx="1772155" cy="859342"/>
      </dsp:txXfrm>
    </dsp:sp>
    <dsp:sp modelId="{33AC2F23-A444-4068-9896-E1A96F7B85BF}">
      <dsp:nvSpPr>
        <dsp:cNvPr id="0" name=""/>
        <dsp:cNvSpPr/>
      </dsp:nvSpPr>
      <dsp:spPr>
        <a:xfrm rot="2142401">
          <a:off x="3061947" y="2274218"/>
          <a:ext cx="899305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899305" y="20214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3489117" y="2271950"/>
        <a:ext cx="44965" cy="44965"/>
      </dsp:txXfrm>
    </dsp:sp>
    <dsp:sp modelId="{74383D6D-02B4-4152-AB52-02D38412E692}">
      <dsp:nvSpPr>
        <dsp:cNvPr id="0" name=""/>
        <dsp:cNvSpPr/>
      </dsp:nvSpPr>
      <dsp:spPr>
        <a:xfrm>
          <a:off x="3876725" y="2100460"/>
          <a:ext cx="1825625" cy="91281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700" kern="1200" dirty="0" err="1">
              <a:latin typeface="Gill Sans MT" panose="020B0502020104020203" pitchFamily="34" charset="-18"/>
            </a:rPr>
            <a:t>futures</a:t>
          </a:r>
          <a:endParaRPr lang="cs-CZ" sz="3700" kern="1200" dirty="0">
            <a:latin typeface="Gill Sans MT" panose="020B0502020104020203" pitchFamily="34" charset="-18"/>
          </a:endParaRPr>
        </a:p>
      </dsp:txBody>
      <dsp:txXfrm>
        <a:off x="3903460" y="2127195"/>
        <a:ext cx="1772155" cy="859342"/>
      </dsp:txXfrm>
    </dsp:sp>
    <dsp:sp modelId="{95F81201-86B1-4668-B79D-C6B0B0FB979D}">
      <dsp:nvSpPr>
        <dsp:cNvPr id="0" name=""/>
        <dsp:cNvSpPr/>
      </dsp:nvSpPr>
      <dsp:spPr>
        <a:xfrm rot="3907178">
          <a:off x="2643752" y="2799085"/>
          <a:ext cx="1735694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735694" y="20214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600" kern="1200"/>
        </a:p>
      </dsp:txBody>
      <dsp:txXfrm>
        <a:off x="3468207" y="2775908"/>
        <a:ext cx="86784" cy="86784"/>
      </dsp:txXfrm>
    </dsp:sp>
    <dsp:sp modelId="{A2573ABA-CF9A-406B-A8E5-145CA3B044D9}">
      <dsp:nvSpPr>
        <dsp:cNvPr id="0" name=""/>
        <dsp:cNvSpPr/>
      </dsp:nvSpPr>
      <dsp:spPr>
        <a:xfrm>
          <a:off x="3876725" y="3150195"/>
          <a:ext cx="1825625" cy="91281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700" kern="1200" dirty="0">
              <a:latin typeface="Gill Sans MT" panose="020B0502020104020203" pitchFamily="34" charset="-18"/>
            </a:rPr>
            <a:t>swapy</a:t>
          </a:r>
        </a:p>
      </dsp:txBody>
      <dsp:txXfrm>
        <a:off x="3903460" y="3176930"/>
        <a:ext cx="1772155" cy="85934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AFA5AC-898C-49EA-ABD2-722A8C925A18}">
      <dsp:nvSpPr>
        <dsp:cNvPr id="0" name=""/>
        <dsp:cNvSpPr/>
      </dsp:nvSpPr>
      <dsp:spPr>
        <a:xfrm>
          <a:off x="2620962" y="1731367"/>
          <a:ext cx="1202531" cy="60126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0">
              <a:latin typeface="Gill Sans MT" panose="020B0502020104020203" pitchFamily="34" charset="-18"/>
            </a:rPr>
            <a:t>Deriváty</a:t>
          </a:r>
        </a:p>
      </dsp:txBody>
      <dsp:txXfrm>
        <a:off x="2638572" y="1748977"/>
        <a:ext cx="1167311" cy="566045"/>
      </dsp:txXfrm>
    </dsp:sp>
    <dsp:sp modelId="{BF6B490E-67BE-4129-A992-EC5FEA13EF89}">
      <dsp:nvSpPr>
        <dsp:cNvPr id="0" name=""/>
        <dsp:cNvSpPr/>
      </dsp:nvSpPr>
      <dsp:spPr>
        <a:xfrm rot="17132988">
          <a:off x="3166842" y="1154365"/>
          <a:ext cx="1794314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794314" y="13315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600" kern="1200"/>
        </a:p>
      </dsp:txBody>
      <dsp:txXfrm>
        <a:off x="4019142" y="1122822"/>
        <a:ext cx="89715" cy="89715"/>
      </dsp:txXfrm>
    </dsp:sp>
    <dsp:sp modelId="{749A66D1-90D6-4460-B0D9-35028C98C57A}">
      <dsp:nvSpPr>
        <dsp:cNvPr id="0" name=""/>
        <dsp:cNvSpPr/>
      </dsp:nvSpPr>
      <dsp:spPr>
        <a:xfrm>
          <a:off x="4304506" y="2728"/>
          <a:ext cx="1202531" cy="60126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0">
              <a:latin typeface="Gill Sans MT" panose="020B0502020104020203" pitchFamily="34" charset="-18"/>
            </a:rPr>
            <a:t>úrokové</a:t>
          </a:r>
        </a:p>
      </dsp:txBody>
      <dsp:txXfrm>
        <a:off x="4322116" y="20338"/>
        <a:ext cx="1167311" cy="566045"/>
      </dsp:txXfrm>
    </dsp:sp>
    <dsp:sp modelId="{33AC2F23-A444-4068-9896-E1A96F7B85BF}">
      <dsp:nvSpPr>
        <dsp:cNvPr id="0" name=""/>
        <dsp:cNvSpPr/>
      </dsp:nvSpPr>
      <dsp:spPr>
        <a:xfrm rot="17692822">
          <a:off x="3492352" y="1500092"/>
          <a:ext cx="1143294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143294" y="13315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4035417" y="1484826"/>
        <a:ext cx="57164" cy="57164"/>
      </dsp:txXfrm>
    </dsp:sp>
    <dsp:sp modelId="{74383D6D-02B4-4152-AB52-02D38412E692}">
      <dsp:nvSpPr>
        <dsp:cNvPr id="0" name=""/>
        <dsp:cNvSpPr/>
      </dsp:nvSpPr>
      <dsp:spPr>
        <a:xfrm>
          <a:off x="4304506" y="694183"/>
          <a:ext cx="1202531" cy="60126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0">
              <a:latin typeface="Gill Sans MT" panose="020B0502020104020203" pitchFamily="34" charset="-18"/>
            </a:rPr>
            <a:t>měnové</a:t>
          </a:r>
        </a:p>
      </dsp:txBody>
      <dsp:txXfrm>
        <a:off x="4322116" y="711793"/>
        <a:ext cx="1167311" cy="566045"/>
      </dsp:txXfrm>
    </dsp:sp>
    <dsp:sp modelId="{95F81201-86B1-4668-B79D-C6B0B0FB979D}">
      <dsp:nvSpPr>
        <dsp:cNvPr id="0" name=""/>
        <dsp:cNvSpPr/>
      </dsp:nvSpPr>
      <dsp:spPr>
        <a:xfrm rot="19457599">
          <a:off x="3767815" y="1845820"/>
          <a:ext cx="592368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592368" y="13315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4049190" y="1844326"/>
        <a:ext cx="29618" cy="29618"/>
      </dsp:txXfrm>
    </dsp:sp>
    <dsp:sp modelId="{A2573ABA-CF9A-406B-A8E5-145CA3B044D9}">
      <dsp:nvSpPr>
        <dsp:cNvPr id="0" name=""/>
        <dsp:cNvSpPr/>
      </dsp:nvSpPr>
      <dsp:spPr>
        <a:xfrm>
          <a:off x="4304506" y="1385639"/>
          <a:ext cx="1202531" cy="60126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0">
              <a:latin typeface="Gill Sans MT" panose="020B0502020104020203" pitchFamily="34" charset="-18"/>
            </a:rPr>
            <a:t>akciové</a:t>
          </a:r>
        </a:p>
      </dsp:txBody>
      <dsp:txXfrm>
        <a:off x="4322116" y="1403249"/>
        <a:ext cx="1167311" cy="566045"/>
      </dsp:txXfrm>
    </dsp:sp>
    <dsp:sp modelId="{57D657FA-05B0-4A0A-9FE4-EB05EF6D8ACA}">
      <dsp:nvSpPr>
        <dsp:cNvPr id="0" name=""/>
        <dsp:cNvSpPr/>
      </dsp:nvSpPr>
      <dsp:spPr>
        <a:xfrm rot="2142401">
          <a:off x="3767815" y="2191548"/>
          <a:ext cx="592368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592368" y="13315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4049190" y="2190054"/>
        <a:ext cx="29618" cy="29618"/>
      </dsp:txXfrm>
    </dsp:sp>
    <dsp:sp modelId="{72ED9656-5297-428B-9490-8961357CC13F}">
      <dsp:nvSpPr>
        <dsp:cNvPr id="0" name=""/>
        <dsp:cNvSpPr/>
      </dsp:nvSpPr>
      <dsp:spPr>
        <a:xfrm>
          <a:off x="4304506" y="2077094"/>
          <a:ext cx="1202531" cy="60126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0">
              <a:latin typeface="Gill Sans MT" panose="020B0502020104020203" pitchFamily="34" charset="-18"/>
            </a:rPr>
            <a:t>komoditní</a:t>
          </a:r>
        </a:p>
      </dsp:txBody>
      <dsp:txXfrm>
        <a:off x="4322116" y="2094704"/>
        <a:ext cx="1167311" cy="566045"/>
      </dsp:txXfrm>
    </dsp:sp>
    <dsp:sp modelId="{55379566-B77D-42F7-A782-A51BD287F52C}">
      <dsp:nvSpPr>
        <dsp:cNvPr id="0" name=""/>
        <dsp:cNvSpPr/>
      </dsp:nvSpPr>
      <dsp:spPr>
        <a:xfrm rot="3907178">
          <a:off x="3492352" y="2537276"/>
          <a:ext cx="1143294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143294" y="13315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4035417" y="2522009"/>
        <a:ext cx="57164" cy="57164"/>
      </dsp:txXfrm>
    </dsp:sp>
    <dsp:sp modelId="{1A112AA0-4F54-4603-80CF-E036BF0672CE}">
      <dsp:nvSpPr>
        <dsp:cNvPr id="0" name=""/>
        <dsp:cNvSpPr/>
      </dsp:nvSpPr>
      <dsp:spPr>
        <a:xfrm>
          <a:off x="4304506" y="2768550"/>
          <a:ext cx="1202531" cy="60126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0">
              <a:latin typeface="Gill Sans MT" panose="020B0502020104020203" pitchFamily="34" charset="-18"/>
            </a:rPr>
            <a:t>úvěrové</a:t>
          </a:r>
        </a:p>
      </dsp:txBody>
      <dsp:txXfrm>
        <a:off x="4322116" y="2786160"/>
        <a:ext cx="1167311" cy="566045"/>
      </dsp:txXfrm>
    </dsp:sp>
    <dsp:sp modelId="{4A7349C7-BEF3-4BF1-B8F2-343F60E06425}">
      <dsp:nvSpPr>
        <dsp:cNvPr id="0" name=""/>
        <dsp:cNvSpPr/>
      </dsp:nvSpPr>
      <dsp:spPr>
        <a:xfrm rot="4467012">
          <a:off x="3166842" y="2883003"/>
          <a:ext cx="1794314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794314" y="13315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600" kern="1200"/>
        </a:p>
      </dsp:txBody>
      <dsp:txXfrm>
        <a:off x="4019142" y="2851461"/>
        <a:ext cx="89715" cy="89715"/>
      </dsp:txXfrm>
    </dsp:sp>
    <dsp:sp modelId="{7291180B-B323-4154-ACDF-E7BC2290CA9D}">
      <dsp:nvSpPr>
        <dsp:cNvPr id="0" name=""/>
        <dsp:cNvSpPr/>
      </dsp:nvSpPr>
      <dsp:spPr>
        <a:xfrm>
          <a:off x="4304506" y="3460005"/>
          <a:ext cx="1202531" cy="60126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0">
              <a:latin typeface="Gill Sans MT" panose="020B0502020104020203" pitchFamily="34" charset="-18"/>
            </a:rPr>
            <a:t>ostatní</a:t>
          </a:r>
        </a:p>
      </dsp:txBody>
      <dsp:txXfrm>
        <a:off x="4322116" y="3477615"/>
        <a:ext cx="1167311" cy="5660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859C9F-3063-48BE-BFAC-193F01EA5427}" type="datetimeFigureOut">
              <a:rPr lang="cs-CZ" smtClean="0"/>
              <a:t>16.11.2025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DD3CA3-1230-4240-9E86-9E44080146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78643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74341F-6859-4C3E-9B49-8654790058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A33EA24-ED66-4D62-8405-1817BF60FA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4C0F702-A3BA-40DA-8A35-7F47B0482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CFC0215-5FA9-48C5-B76A-B863D5CF1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3181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DF746F-933B-4E12-808E-EB81E8792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9BFF3C3-76F0-4FE0-9A11-723907B1CD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CCE00F3-4A45-489E-9DF1-9D82686A7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724D3AA-6A76-4616-9473-6E1C4EFCC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9874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91C8559A-92D7-4287-A491-CF4CE96BC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2E83513-BAC1-4CE6-92FC-04316D258D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2C437C0-1F8E-49DF-8B84-1684307D4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59F3ADA-215C-4F9B-B149-FAE5FAB39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6307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3FE012-DFAF-491C-9CCE-C9F0F480B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53E194C-4BB7-404D-B4F2-EACE5DB1E3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AA46BFF-1914-476B-8CD1-53EF5C0CE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4D6B0E8-CE9B-41E6-BE93-B69C7A99A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369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4DBAD8-3CC7-4563-971E-4D4F861AA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64557EE-42A3-4375-85F6-6946CCFA7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E16B916-0389-4948-A07E-6E45A5C9D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916C3DA-AB28-4C68-B353-62F210FD8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1701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99A55A-1A53-4BBB-8222-A507275CD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0E971D2-D61A-4BC2-846A-58C9BBA54D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6E6C1AC-3A57-4A04-B4D2-47049C28C8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A668CF6-D7A8-4C79-A03B-5EFB11ED6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59A8147-2030-4614-A9D5-084AD2C37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5136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D4C5A0-7576-46A1-90B3-7F1EEB3B8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C6BAE4F-A05B-416B-94B0-44965DB266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45693F1-9B8D-4FA8-80E3-2A33E4A319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F403B9F-F39F-481F-A89E-34C3D6F215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EF32B435-2574-4918-9386-5973458494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8085A077-77CF-49DE-9711-09AC7568A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2EAF3D90-4E18-4B4C-B0D9-82A110CDF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0443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7172A4-F95A-438D-A1A1-2B85A17AC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CD59FD6-EDA2-4FCA-8F21-1B81CA663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3041D52-2C95-446E-98E2-713A64B0B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4772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42CB126-0867-487F-B98A-C2DA9AB48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DD85B3F-B6D1-4D64-9DEB-9503D0E99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4860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2B5BAC-DE39-4C8C-8B48-3067D9CB0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43488A2-C9EE-4C31-97E7-303B3DB185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E7DF73C-4085-497E-B813-BFC7195C09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5A61BDF-EC78-46A6-8228-29BE72E02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81ECA0E-4D35-43DF-A21F-A7BD9D8EC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0563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3DD871-C166-49EF-BCFA-2A0B356ED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6208F7C-A4C6-4AED-9A7F-B9D40F31A0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22D2138-F5D1-449E-958D-A06C88CF13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9CCEF56-3649-428A-932C-2724F333A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7A23600-3E42-4B1C-80C8-11B1D947E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5822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765F79AA-9FA1-4859-9A83-5B6C64894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64107B8-7111-4D0B-885D-F035ACBEAB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6909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C8CB009-14EF-4507-8073-BDD57CF9BF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  <a:latin typeface="Gill Sans MT" panose="020B0502020104020203" pitchFamily="34" charset="-18"/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7D5DCB5-0FA9-4D4D-9EA2-3A93F3BE61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  <a:latin typeface="Gill Sans MT" panose="020B0502020104020203" pitchFamily="34" charset="-18"/>
              </a:defRPr>
            </a:lvl1pPr>
          </a:lstStyle>
          <a:p>
            <a:fld id="{55198495-D922-4C84-9C05-B0CB6B9CE97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F413AC6C-3CC2-4395-B1A6-D26662619244}"/>
              </a:ext>
            </a:extLst>
          </p:cNvPr>
          <p:cNvSpPr/>
          <p:nvPr userDrawn="1"/>
        </p:nvSpPr>
        <p:spPr>
          <a:xfrm flipV="1">
            <a:off x="246000" y="5619162"/>
            <a:ext cx="11700000" cy="21600"/>
          </a:xfrm>
          <a:prstGeom prst="rect">
            <a:avLst/>
          </a:prstGeom>
          <a:solidFill>
            <a:srgbClr val="CD1F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Grafický objekt 7">
            <a:extLst>
              <a:ext uri="{FF2B5EF4-FFF2-40B4-BE49-F238E27FC236}">
                <a16:creationId xmlns:a16="http://schemas.microsoft.com/office/drawing/2014/main" id="{9E0545A6-DB51-4E6A-9DEA-5B3EFA0EDB72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59328" y="5868786"/>
            <a:ext cx="2590276" cy="861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028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Gill Sans MT" panose="020B0502020104020203" pitchFamily="34" charset="-18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>
            <a:extLst>
              <a:ext uri="{FF2B5EF4-FFF2-40B4-BE49-F238E27FC236}">
                <a16:creationId xmlns:a16="http://schemas.microsoft.com/office/drawing/2014/main" id="{0B1AA515-C4F5-4F05-9AA0-02923517FD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4400" dirty="0"/>
              <a:t>Právo kapitálového trhu</a:t>
            </a:r>
          </a:p>
        </p:txBody>
      </p:sp>
      <p:sp>
        <p:nvSpPr>
          <p:cNvPr id="7" name="Podnadpis 6">
            <a:extLst>
              <a:ext uri="{FF2B5EF4-FFF2-40B4-BE49-F238E27FC236}">
                <a16:creationId xmlns:a16="http://schemas.microsoft.com/office/drawing/2014/main" id="{789D5057-A154-4798-978D-6C9909FC8D3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Radim Boháč</a:t>
            </a:r>
          </a:p>
          <a:p>
            <a:r>
              <a:rPr lang="cs-CZ" dirty="0"/>
              <a:t>19. listopadu 2025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80207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D. Deriváty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10</a:t>
            </a:fld>
            <a:endParaRPr lang="cs-CZ"/>
          </a:p>
        </p:txBody>
      </p:sp>
      <p:graphicFrame>
        <p:nvGraphicFramePr>
          <p:cNvPr id="5" name="Diagram 4"/>
          <p:cNvGraphicFramePr/>
          <p:nvPr/>
        </p:nvGraphicFramePr>
        <p:xfrm>
          <a:off x="-63104" y="1381224"/>
          <a:ext cx="70232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 5"/>
          <p:cNvGraphicFramePr/>
          <p:nvPr/>
        </p:nvGraphicFramePr>
        <p:xfrm>
          <a:off x="4943872" y="1412776"/>
          <a:ext cx="8128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7886897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D. Deriváty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fontScale="92500" lnSpcReduction="20000"/>
          </a:bodyPr>
          <a:lstStyle/>
          <a:p>
            <a:r>
              <a:rPr lang="cs-CZ" b="1" dirty="0"/>
              <a:t>opce</a:t>
            </a:r>
          </a:p>
          <a:p>
            <a:pPr lvl="1"/>
            <a:r>
              <a:rPr lang="cs-CZ" dirty="0"/>
              <a:t>derivát </a:t>
            </a:r>
            <a:r>
              <a:rPr lang="cs-CZ" b="1" dirty="0"/>
              <a:t>s právem </a:t>
            </a:r>
            <a:r>
              <a:rPr lang="cs-CZ" dirty="0"/>
              <a:t>kupujícího opce na koupi (kupní opce) nebo prodej (prodejní opce) podkladového nástroje v budoucnosti (evropská opce) nebo během určitého období  v budoucnosti (americká opce)</a:t>
            </a:r>
          </a:p>
          <a:p>
            <a:pPr lvl="1"/>
            <a:r>
              <a:rPr lang="cs-CZ" dirty="0"/>
              <a:t>prodávající opce obdrží od kupujícího opční prémii</a:t>
            </a:r>
          </a:p>
          <a:p>
            <a:r>
              <a:rPr lang="cs-CZ" b="1" dirty="0"/>
              <a:t>forward</a:t>
            </a:r>
          </a:p>
          <a:p>
            <a:pPr lvl="1"/>
            <a:r>
              <a:rPr lang="cs-CZ" dirty="0"/>
              <a:t>derivát o koupi podkladového nástroje za dohodnutou cenu v budoucnosti na neorganizovaném trhu (častěji dojde k dodání podkladového nástroje)</a:t>
            </a:r>
          </a:p>
          <a:p>
            <a:r>
              <a:rPr lang="cs-CZ" b="1" dirty="0" err="1"/>
              <a:t>futures</a:t>
            </a:r>
            <a:endParaRPr lang="cs-CZ" b="1" dirty="0"/>
          </a:p>
          <a:p>
            <a:pPr lvl="1"/>
            <a:r>
              <a:rPr lang="cs-CZ" dirty="0"/>
              <a:t>standardizovaný forward obchodovaný na organizovaném trhu</a:t>
            </a:r>
          </a:p>
          <a:p>
            <a:r>
              <a:rPr lang="cs-CZ" b="1" dirty="0"/>
              <a:t>swap</a:t>
            </a:r>
          </a:p>
          <a:p>
            <a:pPr lvl="1"/>
            <a:r>
              <a:rPr lang="cs-CZ" dirty="0"/>
              <a:t>derivát spočívající ve výměně budoucích finančních toků, které jsou navázány na podkladové nástroje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04660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Příklad právo kapitálového trhu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691058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cs-CZ" dirty="0"/>
              <a:t>Společnost </a:t>
            </a:r>
            <a:r>
              <a:rPr lang="cs-CZ" dirty="0" err="1"/>
              <a:t>SuperBroker</a:t>
            </a:r>
            <a:r>
              <a:rPr lang="cs-CZ" dirty="0"/>
              <a:t> a.s. je držitelem povolení České národní banky k činnosti obchodníka s cennými papíry, kdy v tomto povolení nemá povoleno poskytovat investiční služby ve vztahu k derivátům podle ustanovení § 3 odst. 1 písm. d) až k) zákona č. 256/2004 Sb., o podnikání na kapitálovém trhu. Proti této společnosti zahájila Česká národní banka správní řízení o spáchání přestupku podle zákona o podnikání na kapitálovém trhu, protože jeden z vázaných zástupců společnosti </a:t>
            </a:r>
            <a:r>
              <a:rPr lang="cs-CZ" dirty="0" err="1"/>
              <a:t>SuperBroker</a:t>
            </a:r>
            <a:r>
              <a:rPr lang="cs-CZ" dirty="0"/>
              <a:t> a.s. jménem této společnosti nabízel jejím zákazníkům investiční poradenství ve vztahu k swapům. Následně v rámci interní kontroly společnost </a:t>
            </a:r>
            <a:r>
              <a:rPr lang="cs-CZ" dirty="0" err="1"/>
              <a:t>SuperBroker</a:t>
            </a:r>
            <a:r>
              <a:rPr lang="cs-CZ" dirty="0"/>
              <a:t> a.s. zjistila, že tento vázaný zástupce od zákazníka za účelem provedení tohoto obchodu převzal </a:t>
            </a:r>
            <a:br>
              <a:rPr lang="cs-CZ" dirty="0"/>
            </a:br>
            <a:r>
              <a:rPr lang="cs-CZ" dirty="0"/>
              <a:t>v hotovosti ve dvou platbách 50 000 Kč.</a:t>
            </a:r>
          </a:p>
          <a:p>
            <a:pPr marL="0" indent="0">
              <a:buNone/>
            </a:pPr>
            <a:r>
              <a:rPr lang="cs-CZ" dirty="0"/>
              <a:t>Otázky: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Je možné, aby byl za přestupek odpovědný klient?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Jakým způsobem může obchodník skončit právní vztah s tímto vázaným zástupcem?</a:t>
            </a:r>
          </a:p>
          <a:p>
            <a:pPr marL="514350" indent="-514350">
              <a:buFont typeface="+mj-lt"/>
              <a:buAutoNum type="arabicPeriod"/>
            </a:pPr>
            <a:r>
              <a:rPr lang="cs-CZ"/>
              <a:t>Jaký </a:t>
            </a:r>
            <a:r>
              <a:rPr lang="cs-CZ" dirty="0"/>
              <a:t>bude výsledek správního řízení vedeného Českou národní bankou v případě zjištění protiprávního jednání?</a:t>
            </a:r>
          </a:p>
          <a:p>
            <a:pPr marL="514350" indent="-514350">
              <a:buFont typeface="+mj-lt"/>
              <a:buAutoNum type="arabicPeriod"/>
            </a:pPr>
            <a:r>
              <a:rPr lang="cs-CZ"/>
              <a:t>Lze </a:t>
            </a:r>
            <a:r>
              <a:rPr lang="cs-CZ" dirty="0"/>
              <a:t>se proti případnému rozhodnutí České národní banky bránit?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09615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ECA362-4E15-4EF2-83A6-092EDD460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529" y="1073190"/>
            <a:ext cx="11201400" cy="1325563"/>
          </a:xfrm>
        </p:spPr>
        <p:txBody>
          <a:bodyPr/>
          <a:lstStyle/>
          <a:p>
            <a:pPr algn="ctr"/>
            <a:r>
              <a:rPr lang="cs-CZ" sz="4800"/>
              <a:t>Finance jsou vždy až na prvním místě!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24301BC-71E4-4A67-97E7-DA74E97561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43200"/>
            <a:ext cx="10515600" cy="2773358"/>
          </a:xfrm>
        </p:spPr>
        <p:txBody>
          <a:bodyPr/>
          <a:lstStyle/>
          <a:p>
            <a:pPr marL="0" indent="0" algn="ctr">
              <a:buNone/>
            </a:pPr>
            <a:r>
              <a:rPr lang="cs-CZ"/>
              <a:t>prof. JUDr. Radim Boháč, Ph.D.</a:t>
            </a:r>
          </a:p>
          <a:p>
            <a:pPr marL="0" indent="0" algn="ctr">
              <a:buNone/>
            </a:pPr>
            <a:r>
              <a:rPr lang="cs-CZ"/>
              <a:t>Katedra finančního práva a finanční vědy</a:t>
            </a:r>
          </a:p>
          <a:p>
            <a:pPr marL="0" indent="0" algn="ctr">
              <a:buNone/>
            </a:pPr>
            <a:r>
              <a:rPr lang="cs-CZ"/>
              <a:t>e-mail: bohac@prf.cuni.cz</a:t>
            </a:r>
          </a:p>
          <a:p>
            <a:pPr marL="0" indent="0" algn="ctr">
              <a:buNone/>
            </a:pPr>
            <a:r>
              <a:rPr lang="cs-CZ"/>
              <a:t>web: www.radimbohac.cz  </a:t>
            </a:r>
          </a:p>
          <a:p>
            <a:pPr marL="0" indent="0" algn="ctr">
              <a:buNone/>
            </a:pPr>
            <a:r>
              <a:rPr lang="cs-CZ"/>
              <a:t>tel.: +420 221 005 330</a:t>
            </a:r>
          </a:p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8687771-C9FA-4EA8-B1C9-95A0C3A21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9953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C09696-EC90-49A6-B3F5-944317D2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995"/>
            <a:ext cx="10515600" cy="1325563"/>
          </a:xfrm>
        </p:spPr>
        <p:txBody>
          <a:bodyPr/>
          <a:lstStyle/>
          <a:p>
            <a:r>
              <a:rPr lang="cs-CZ"/>
              <a:t>Osnova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5B522AF-47DF-4E6D-A35F-27E042B628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559"/>
            <a:ext cx="10515600" cy="4175000"/>
          </a:xfrm>
        </p:spPr>
        <p:txBody>
          <a:bodyPr>
            <a:normAutofit/>
          </a:bodyPr>
          <a:lstStyle/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Vymezení práva kapitálového trhu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Subjekty práva kapitálového trhu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Finanční investiční nástroje</a:t>
            </a:r>
          </a:p>
          <a:p>
            <a:pPr marL="624078" indent="-514350">
              <a:buFont typeface="+mj-lt"/>
              <a:buAutoNum type="arabicPeriod"/>
              <a:defRPr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CB91989-BF5E-4C1F-8BF5-5DA9A795E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75567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1. Vymezení práva kapitálového trhu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lnSpcReduction="10000"/>
          </a:bodyPr>
          <a:lstStyle/>
          <a:p>
            <a:r>
              <a:rPr lang="cs-CZ" dirty="0"/>
              <a:t>rozšířený podobor zvláštní části finančního práva</a:t>
            </a:r>
          </a:p>
          <a:p>
            <a:r>
              <a:rPr lang="cs-CZ" dirty="0"/>
              <a:t>soubor právních pravidel upravující vztahy, práva, povinnosti a pravomoci, které jsou založeny na soukromoprávních normách, ale mají silný veřejnoprávní prvek, a to podmínky a pravidla pro organizované obchodování</a:t>
            </a:r>
          </a:p>
          <a:p>
            <a:endParaRPr lang="cs-CZ" dirty="0"/>
          </a:p>
          <a:p>
            <a:r>
              <a:rPr lang="cs-CZ" dirty="0"/>
              <a:t>kapitálový trh</a:t>
            </a:r>
          </a:p>
          <a:p>
            <a:endParaRPr lang="cs-CZ" dirty="0"/>
          </a:p>
          <a:p>
            <a:r>
              <a:rPr lang="cs-CZ" dirty="0"/>
              <a:t>funkce kapitálového trhu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4097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2. Subjekty práva kapitálového trhu</a:t>
            </a:r>
          </a:p>
        </p:txBody>
      </p:sp>
      <p:graphicFrame>
        <p:nvGraphicFramePr>
          <p:cNvPr id="5" name="Zástupný obsah 4">
            <a:extLst>
              <a:ext uri="{FF2B5EF4-FFF2-40B4-BE49-F238E27FC236}">
                <a16:creationId xmlns:a16="http://schemas.microsoft.com/office/drawing/2014/main" id="{96D2019E-C60A-7566-6AD8-D9B473424E2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0417066"/>
              </p:ext>
            </p:extLst>
          </p:nvPr>
        </p:nvGraphicFramePr>
        <p:xfrm>
          <a:off x="838200" y="1341442"/>
          <a:ext cx="10515600" cy="36909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6555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A. Investoři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lnSpcReduction="10000"/>
          </a:bodyPr>
          <a:lstStyle/>
          <a:p>
            <a:r>
              <a:rPr lang="cs-CZ" dirty="0"/>
              <a:t>mají volné peněžní prostředky, které chtějí na trhu investovat</a:t>
            </a:r>
          </a:p>
          <a:p>
            <a:endParaRPr lang="cs-CZ" dirty="0"/>
          </a:p>
          <a:p>
            <a:r>
              <a:rPr lang="cs-CZ" dirty="0"/>
              <a:t>princip ochrany investorů</a:t>
            </a:r>
          </a:p>
          <a:p>
            <a:pPr lvl="1"/>
            <a:r>
              <a:rPr lang="cs-CZ" dirty="0"/>
              <a:t>podle znalostí a zkušeností</a:t>
            </a:r>
          </a:p>
          <a:p>
            <a:pPr lvl="1"/>
            <a:endParaRPr lang="cs-CZ" dirty="0"/>
          </a:p>
          <a:p>
            <a:r>
              <a:rPr lang="cs-CZ" b="1" dirty="0"/>
              <a:t>typy investorů</a:t>
            </a:r>
          </a:p>
          <a:p>
            <a:pPr lvl="1"/>
            <a:r>
              <a:rPr lang="cs-CZ" dirty="0"/>
              <a:t>autonomní (suverénní) investoři</a:t>
            </a:r>
          </a:p>
          <a:p>
            <a:pPr lvl="1"/>
            <a:r>
              <a:rPr lang="cs-CZ" dirty="0"/>
              <a:t>institucionální investoři</a:t>
            </a:r>
          </a:p>
          <a:p>
            <a:pPr lvl="1"/>
            <a:r>
              <a:rPr lang="cs-CZ" dirty="0"/>
              <a:t>profesionální investoři (</a:t>
            </a:r>
            <a:r>
              <a:rPr lang="cs-CZ"/>
              <a:t>profesionální zákazník)</a:t>
            </a:r>
            <a:endParaRPr lang="cs-CZ" dirty="0"/>
          </a:p>
          <a:p>
            <a:pPr lvl="1"/>
            <a:r>
              <a:rPr lang="cs-CZ" dirty="0"/>
              <a:t>drobní investoři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637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B. Dlužníci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chtějí na trhu získat volné peněžní prostředky </a:t>
            </a:r>
          </a:p>
          <a:p>
            <a:endParaRPr lang="cs-CZ" dirty="0"/>
          </a:p>
          <a:p>
            <a:r>
              <a:rPr lang="cs-CZ" dirty="0"/>
              <a:t>pokud nabízejí jimi vydané investiční nástroje = </a:t>
            </a:r>
            <a:r>
              <a:rPr lang="cs-CZ" b="1" dirty="0"/>
              <a:t>emitenti</a:t>
            </a:r>
          </a:p>
          <a:p>
            <a:pPr lvl="1"/>
            <a:r>
              <a:rPr lang="cs-CZ" dirty="0"/>
              <a:t>regulace emise investičních nástrojů</a:t>
            </a:r>
          </a:p>
          <a:p>
            <a:pPr lvl="1"/>
            <a:r>
              <a:rPr lang="cs-CZ" dirty="0"/>
              <a:t>prospekt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70826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C. Poskytovatelé služeb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poskytují investorů a dlužníkům služby</a:t>
            </a:r>
          </a:p>
          <a:p>
            <a:pPr lvl="1"/>
            <a:r>
              <a:rPr lang="cs-CZ" dirty="0"/>
              <a:t>investiční služby (§ 4 </a:t>
            </a:r>
            <a:r>
              <a:rPr lang="cs-CZ" dirty="0" err="1"/>
              <a:t>ZPKT</a:t>
            </a:r>
            <a:r>
              <a:rPr lang="cs-CZ" dirty="0"/>
              <a:t>)</a:t>
            </a:r>
          </a:p>
          <a:p>
            <a:pPr lvl="2"/>
            <a:r>
              <a:rPr lang="cs-CZ" dirty="0"/>
              <a:t>hlavní</a:t>
            </a:r>
          </a:p>
          <a:p>
            <a:pPr lvl="2"/>
            <a:r>
              <a:rPr lang="cs-CZ" dirty="0"/>
              <a:t>doplňkové</a:t>
            </a:r>
          </a:p>
          <a:p>
            <a:endParaRPr lang="cs-CZ" dirty="0"/>
          </a:p>
          <a:p>
            <a:r>
              <a:rPr lang="cs-CZ" dirty="0"/>
              <a:t>výčet poskytovatelů služeb na kapitálovém trhu v § 5 zákona </a:t>
            </a:r>
            <a:br>
              <a:rPr lang="cs-CZ" dirty="0"/>
            </a:br>
            <a:r>
              <a:rPr lang="cs-CZ" dirty="0"/>
              <a:t>č. 15/1998 Sb.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95209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D. Orgán regulace a dohledu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b="1" dirty="0"/>
              <a:t>Česká národní banka </a:t>
            </a:r>
          </a:p>
          <a:p>
            <a:pPr lvl="1"/>
            <a:r>
              <a:rPr lang="cs-CZ" dirty="0"/>
              <a:t>sekundární regulace</a:t>
            </a:r>
          </a:p>
          <a:p>
            <a:pPr lvl="1"/>
            <a:r>
              <a:rPr lang="cs-CZ" dirty="0"/>
              <a:t>dohled</a:t>
            </a:r>
          </a:p>
          <a:p>
            <a:endParaRPr lang="cs-CZ" dirty="0"/>
          </a:p>
          <a:p>
            <a:r>
              <a:rPr lang="cs-CZ" dirty="0"/>
              <a:t>zákon č. 15/1998 Sb., o dohledu v oblasti kapitálového trhu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73146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3. Finanční investiční nástroje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lnSpcReduction="10000"/>
          </a:bodyPr>
          <a:lstStyle/>
          <a:p>
            <a:r>
              <a:rPr lang="cs-CZ" dirty="0"/>
              <a:t>předměty obchodování na kapitálovém trhu (§ 3 ZPKT)</a:t>
            </a:r>
          </a:p>
          <a:p>
            <a:pPr marL="681037" indent="-571500">
              <a:buFont typeface="+mj-lt"/>
              <a:buAutoNum type="alphaUcPeriod"/>
            </a:pPr>
            <a:r>
              <a:rPr lang="cs-CZ" b="1" dirty="0"/>
              <a:t>investiční cenné papíry</a:t>
            </a:r>
          </a:p>
          <a:p>
            <a:pPr lvl="1"/>
            <a:r>
              <a:rPr lang="cs-CZ" dirty="0"/>
              <a:t>obchodují se na kapitálovém trhu</a:t>
            </a:r>
          </a:p>
          <a:p>
            <a:pPr lvl="1"/>
            <a:r>
              <a:rPr lang="cs-CZ" dirty="0"/>
              <a:t>typicky akcie nebo dluhopisy</a:t>
            </a:r>
          </a:p>
          <a:p>
            <a:pPr marL="681037" indent="-571500">
              <a:buFont typeface="+mj-lt"/>
              <a:buAutoNum type="alphaUcPeriod"/>
            </a:pPr>
            <a:r>
              <a:rPr lang="cs-CZ" b="1" dirty="0"/>
              <a:t>cenné papíry kolektivního investování</a:t>
            </a:r>
          </a:p>
          <a:p>
            <a:pPr lvl="1"/>
            <a:r>
              <a:rPr lang="cs-CZ" dirty="0"/>
              <a:t>představují podíl na investičních fondech</a:t>
            </a:r>
          </a:p>
          <a:p>
            <a:pPr marL="681037" lvl="1" indent="-571500">
              <a:spcBef>
                <a:spcPts val="1000"/>
              </a:spcBef>
              <a:buFont typeface="+mj-lt"/>
              <a:buAutoNum type="alphaUcPeriod" startAt="3"/>
            </a:pPr>
            <a:r>
              <a:rPr lang="cs-CZ" sz="2800" b="1" dirty="0"/>
              <a:t>(nástroje peněžního trhu)</a:t>
            </a:r>
          </a:p>
          <a:p>
            <a:pPr lvl="1"/>
            <a:r>
              <a:rPr lang="cs-CZ" dirty="0"/>
              <a:t>obchodují se na peněžním trhu</a:t>
            </a:r>
          </a:p>
          <a:p>
            <a:pPr lvl="1"/>
            <a:r>
              <a:rPr lang="cs-CZ" dirty="0"/>
              <a:t>typicky pokladniční poukázky nebo vkladní listy</a:t>
            </a:r>
          </a:p>
          <a:p>
            <a:pPr marL="681037" indent="-571500">
              <a:buFont typeface="+mj-lt"/>
              <a:buAutoNum type="alphaUcPeriod" startAt="4"/>
            </a:pPr>
            <a:r>
              <a:rPr lang="cs-CZ" b="1" dirty="0"/>
              <a:t>deriváty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088079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Vlastní 1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D22D40"/>
      </a:accent1>
      <a:accent2>
        <a:srgbClr val="D22D40"/>
      </a:accent2>
      <a:accent3>
        <a:srgbClr val="B64926"/>
      </a:accent3>
      <a:accent4>
        <a:srgbClr val="FF8427"/>
      </a:accent4>
      <a:accent5>
        <a:srgbClr val="CC9900"/>
      </a:accent5>
      <a:accent6>
        <a:srgbClr val="FFD147"/>
      </a:accent6>
      <a:hlink>
        <a:srgbClr val="CC9900"/>
      </a:hlink>
      <a:folHlink>
        <a:srgbClr val="66669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1" id="{C82E3570-8F0D-45E8-BF56-D546C17BDEAA}" vid="{9F40CBD5-BE48-4A93-969A-978FC482E66D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</TotalTime>
  <Words>620</Words>
  <Application>Microsoft Office PowerPoint</Application>
  <PresentationFormat>Širokoúhlá obrazovka</PresentationFormat>
  <Paragraphs>109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7" baseType="lpstr">
      <vt:lpstr>Arial</vt:lpstr>
      <vt:lpstr>Calibri</vt:lpstr>
      <vt:lpstr>Gill Sans MT</vt:lpstr>
      <vt:lpstr>Motiv Office</vt:lpstr>
      <vt:lpstr>Právo kapitálového trhu</vt:lpstr>
      <vt:lpstr>Osnova</vt:lpstr>
      <vt:lpstr>1. Vymezení práva kapitálového trhu</vt:lpstr>
      <vt:lpstr>2. Subjekty práva kapitálového trhu</vt:lpstr>
      <vt:lpstr>A. Investoři</vt:lpstr>
      <vt:lpstr>B. Dlužníci</vt:lpstr>
      <vt:lpstr>C. Poskytovatelé služeb</vt:lpstr>
      <vt:lpstr>D. Orgán regulace a dohledu</vt:lpstr>
      <vt:lpstr>3. Finanční investiční nástroje</vt:lpstr>
      <vt:lpstr>D. Deriváty</vt:lpstr>
      <vt:lpstr>D. Deriváty</vt:lpstr>
      <vt:lpstr>Příklad právo kapitálového trhu</vt:lpstr>
      <vt:lpstr>Finance jsou vždy až na prvním místě!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Radim Boháč</dc:creator>
  <cp:lastModifiedBy>Martina Boháčová</cp:lastModifiedBy>
  <cp:revision>1</cp:revision>
  <dcterms:created xsi:type="dcterms:W3CDTF">2019-09-25T20:27:52Z</dcterms:created>
  <dcterms:modified xsi:type="dcterms:W3CDTF">2025-11-16T21:43:43Z</dcterms:modified>
</cp:coreProperties>
</file>