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sldIdLst>
    <p:sldId id="697" r:id="rId5"/>
    <p:sldId id="270" r:id="rId6"/>
    <p:sldId id="257" r:id="rId7"/>
    <p:sldId id="699" r:id="rId8"/>
    <p:sldId id="698" r:id="rId9"/>
    <p:sldId id="479" r:id="rId10"/>
    <p:sldId id="593" r:id="rId11"/>
    <p:sldId id="566" r:id="rId12"/>
    <p:sldId id="524" r:id="rId13"/>
    <p:sldId id="703" r:id="rId14"/>
    <p:sldId id="503" r:id="rId15"/>
    <p:sldId id="600" r:id="rId16"/>
    <p:sldId id="536" r:id="rId17"/>
    <p:sldId id="545" r:id="rId18"/>
    <p:sldId id="546" r:id="rId19"/>
    <p:sldId id="601" r:id="rId20"/>
    <p:sldId id="602" r:id="rId21"/>
    <p:sldId id="603" r:id="rId22"/>
    <p:sldId id="704" r:id="rId23"/>
    <p:sldId id="702" r:id="rId24"/>
    <p:sldId id="701" r:id="rId25"/>
    <p:sldId id="705" r:id="rId26"/>
    <p:sldId id="707" r:id="rId27"/>
    <p:sldId id="709" r:id="rId28"/>
    <p:sldId id="501" r:id="rId29"/>
    <p:sldId id="596" r:id="rId30"/>
    <p:sldId id="565" r:id="rId31"/>
    <p:sldId id="599" r:id="rId32"/>
    <p:sldId id="607" r:id="rId33"/>
    <p:sldId id="606" r:id="rId34"/>
    <p:sldId id="710" r:id="rId35"/>
    <p:sldId id="711" r:id="rId36"/>
    <p:sldId id="713" r:id="rId37"/>
    <p:sldId id="714" r:id="rId38"/>
    <p:sldId id="712" r:id="rId39"/>
    <p:sldId id="715" r:id="rId40"/>
    <p:sldId id="716" r:id="rId41"/>
    <p:sldId id="717" r:id="rId42"/>
    <p:sldId id="718" r:id="rId43"/>
    <p:sldId id="720" r:id="rId44"/>
    <p:sldId id="719" r:id="rId45"/>
    <p:sldId id="721" r:id="rId46"/>
    <p:sldId id="724" r:id="rId47"/>
    <p:sldId id="725" r:id="rId48"/>
    <p:sldId id="726" r:id="rId49"/>
    <p:sldId id="727" r:id="rId50"/>
    <p:sldId id="728" r:id="rId51"/>
    <p:sldId id="729" r:id="rId52"/>
    <p:sldId id="730" r:id="rId53"/>
    <p:sldId id="731" r:id="rId54"/>
    <p:sldId id="732" r:id="rId55"/>
    <p:sldId id="734" r:id="rId56"/>
    <p:sldId id="735" r:id="rId57"/>
    <p:sldId id="736" r:id="rId58"/>
    <p:sldId id="733" r:id="rId59"/>
    <p:sldId id="737" r:id="rId60"/>
    <p:sldId id="738" r:id="rId61"/>
    <p:sldId id="739" r:id="rId62"/>
    <p:sldId id="740" r:id="rId63"/>
    <p:sldId id="366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2E5D3-DEF8-4DF1-ABD9-7E5E3D3F0FAF}" v="66" dt="2025-11-27T11:14:49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E3F9CF3F-3A97-4178-8DEB-DD3E0A51B224}"/>
    <pc:docChg chg="modSld">
      <pc:chgData name="Radim Boháč" userId="e5098a9a-6a28-40ce-ac6e-47e9b8c9add8" providerId="ADAL" clId="{E3F9CF3F-3A97-4178-8DEB-DD3E0A51B224}" dt="2025-11-28T08:43:09.853" v="1" actId="20577"/>
      <pc:docMkLst>
        <pc:docMk/>
      </pc:docMkLst>
      <pc:sldChg chg="modSp mod">
        <pc:chgData name="Radim Boháč" userId="e5098a9a-6a28-40ce-ac6e-47e9b8c9add8" providerId="ADAL" clId="{E3F9CF3F-3A97-4178-8DEB-DD3E0A51B224}" dt="2025-11-28T08:43:09.853" v="1" actId="20577"/>
        <pc:sldMkLst>
          <pc:docMk/>
          <pc:sldMk cId="2574146695" sldId="545"/>
        </pc:sldMkLst>
        <pc:spChg chg="mod">
          <ac:chgData name="Radim Boháč" userId="e5098a9a-6a28-40ce-ac6e-47e9b8c9add8" providerId="ADAL" clId="{E3F9CF3F-3A97-4178-8DEB-DD3E0A51B224}" dt="2025-11-28T08:43:09.853" v="1" actId="20577"/>
          <ac:spMkLst>
            <pc:docMk/>
            <pc:sldMk cId="2574146695" sldId="545"/>
            <ac:spMk id="3" creationId="{FA8CC2E3-78C7-401D-8B6F-791D7C471981}"/>
          </ac:spMkLst>
        </pc:spChg>
      </pc:sldChg>
    </pc:docChg>
  </pc:docChgLst>
  <pc:docChgLst>
    <pc:chgData name="Radim Boháč" userId="e5098a9a-6a28-40ce-ac6e-47e9b8c9add8" providerId="ADAL" clId="{B31B2BE1-9D77-417A-8F73-5A4F590FA59D}"/>
    <pc:docChg chg="undo redo custSel addSld delSld modSld sldOrd">
      <pc:chgData name="Radim Boháč" userId="e5098a9a-6a28-40ce-ac6e-47e9b8c9add8" providerId="ADAL" clId="{B31B2BE1-9D77-417A-8F73-5A4F590FA59D}" dt="2025-11-27T11:19:37.760" v="1932" actId="20577"/>
      <pc:docMkLst>
        <pc:docMk/>
      </pc:docMkLst>
      <pc:sldChg chg="modSp mod">
        <pc:chgData name="Radim Boháč" userId="e5098a9a-6a28-40ce-ac6e-47e9b8c9add8" providerId="ADAL" clId="{B31B2BE1-9D77-417A-8F73-5A4F590FA59D}" dt="2025-11-27T11:15:29.108" v="1829" actId="20577"/>
        <pc:sldMkLst>
          <pc:docMk/>
          <pc:sldMk cId="3188188334" sldId="257"/>
        </pc:sldMkLst>
        <pc:spChg chg="mod">
          <ac:chgData name="Radim Boháč" userId="e5098a9a-6a28-40ce-ac6e-47e9b8c9add8" providerId="ADAL" clId="{B31B2BE1-9D77-417A-8F73-5A4F590FA59D}" dt="2025-11-27T11:15:29.108" v="1829" actId="20577"/>
          <ac:spMkLst>
            <pc:docMk/>
            <pc:sldMk cId="3188188334" sldId="257"/>
            <ac:spMk id="3" creationId="{65B522AF-47DF-4E6D-A35F-27E042B628E3}"/>
          </ac:spMkLst>
        </pc:spChg>
      </pc:sldChg>
      <pc:sldChg chg="modSp mod">
        <pc:chgData name="Radim Boháč" userId="e5098a9a-6a28-40ce-ac6e-47e9b8c9add8" providerId="ADAL" clId="{B31B2BE1-9D77-417A-8F73-5A4F590FA59D}" dt="2025-11-26T19:25:32.924" v="1749" actId="20577"/>
        <pc:sldMkLst>
          <pc:docMk/>
          <pc:sldMk cId="956894553" sldId="366"/>
        </pc:sldMkLst>
        <pc:spChg chg="mod">
          <ac:chgData name="Radim Boháč" userId="e5098a9a-6a28-40ce-ac6e-47e9b8c9add8" providerId="ADAL" clId="{B31B2BE1-9D77-417A-8F73-5A4F590FA59D}" dt="2025-11-26T19:25:32.924" v="1749" actId="20577"/>
          <ac:spMkLst>
            <pc:docMk/>
            <pc:sldMk cId="956894553" sldId="366"/>
            <ac:spMk id="2" creationId="{E9ECA362-4E15-4EF2-83A6-092EDD460913}"/>
          </ac:spMkLst>
        </pc:spChg>
      </pc:sldChg>
      <pc:sldChg chg="modSp add mod">
        <pc:chgData name="Radim Boháč" userId="e5098a9a-6a28-40ce-ac6e-47e9b8c9add8" providerId="ADAL" clId="{B31B2BE1-9D77-417A-8F73-5A4F590FA59D}" dt="2025-11-27T11:14:03.871" v="1772" actId="6549"/>
        <pc:sldMkLst>
          <pc:docMk/>
          <pc:sldMk cId="427172997" sldId="536"/>
        </pc:sldMkLst>
        <pc:spChg chg="mod">
          <ac:chgData name="Radim Boháč" userId="e5098a9a-6a28-40ce-ac6e-47e9b8c9add8" providerId="ADAL" clId="{B31B2BE1-9D77-417A-8F73-5A4F590FA59D}" dt="2025-11-27T11:13:59.046" v="1771" actId="20577"/>
          <ac:spMkLst>
            <pc:docMk/>
            <pc:sldMk cId="427172997" sldId="536"/>
            <ac:spMk id="2" creationId="{D07FEA68-5791-497A-AEE0-AD22E4D52440}"/>
          </ac:spMkLst>
        </pc:spChg>
        <pc:spChg chg="mod">
          <ac:chgData name="Radim Boháč" userId="e5098a9a-6a28-40ce-ac6e-47e9b8c9add8" providerId="ADAL" clId="{B31B2BE1-9D77-417A-8F73-5A4F590FA59D}" dt="2025-11-27T11:14:03.871" v="1772" actId="6549"/>
          <ac:spMkLst>
            <pc:docMk/>
            <pc:sldMk cId="427172997" sldId="536"/>
            <ac:spMk id="3" creationId="{FA8CC2E3-78C7-401D-8B6F-791D7C471981}"/>
          </ac:spMkLst>
        </pc:spChg>
      </pc:sldChg>
      <pc:sldChg chg="modSp add mod">
        <pc:chgData name="Radim Boháč" userId="e5098a9a-6a28-40ce-ac6e-47e9b8c9add8" providerId="ADAL" clId="{B31B2BE1-9D77-417A-8F73-5A4F590FA59D}" dt="2025-11-27T11:14:28.287" v="1790" actId="20577"/>
        <pc:sldMkLst>
          <pc:docMk/>
          <pc:sldMk cId="2574146695" sldId="545"/>
        </pc:sldMkLst>
        <pc:spChg chg="mod">
          <ac:chgData name="Radim Boháč" userId="e5098a9a-6a28-40ce-ac6e-47e9b8c9add8" providerId="ADAL" clId="{B31B2BE1-9D77-417A-8F73-5A4F590FA59D}" dt="2025-11-27T11:14:28.287" v="1790" actId="20577"/>
          <ac:spMkLst>
            <pc:docMk/>
            <pc:sldMk cId="2574146695" sldId="545"/>
            <ac:spMk id="2" creationId="{D07FEA68-5791-497A-AEE0-AD22E4D52440}"/>
          </ac:spMkLst>
        </pc:spChg>
      </pc:sldChg>
      <pc:sldChg chg="add setBg">
        <pc:chgData name="Radim Boháč" userId="e5098a9a-6a28-40ce-ac6e-47e9b8c9add8" providerId="ADAL" clId="{B31B2BE1-9D77-417A-8F73-5A4F590FA59D}" dt="2025-11-27T11:14:49.467" v="1791"/>
        <pc:sldMkLst>
          <pc:docMk/>
          <pc:sldMk cId="1838419788" sldId="546"/>
        </pc:sldMkLst>
      </pc:sldChg>
      <pc:sldChg chg="modSp mod">
        <pc:chgData name="Radim Boháč" userId="e5098a9a-6a28-40ce-ac6e-47e9b8c9add8" providerId="ADAL" clId="{B31B2BE1-9D77-417A-8F73-5A4F590FA59D}" dt="2025-11-27T11:13:48.249" v="1753" actId="27636"/>
        <pc:sldMkLst>
          <pc:docMk/>
          <pc:sldMk cId="2897376266" sldId="600"/>
        </pc:sldMkLst>
        <pc:spChg chg="mod">
          <ac:chgData name="Radim Boháč" userId="e5098a9a-6a28-40ce-ac6e-47e9b8c9add8" providerId="ADAL" clId="{B31B2BE1-9D77-417A-8F73-5A4F590FA59D}" dt="2025-11-27T11:13:48.249" v="1753" actId="27636"/>
          <ac:spMkLst>
            <pc:docMk/>
            <pc:sldMk cId="2897376266" sldId="600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B31B2BE1-9D77-417A-8F73-5A4F590FA59D}" dt="2025-11-27T11:10:27.973" v="1751" actId="255"/>
        <pc:sldMkLst>
          <pc:docMk/>
          <pc:sldMk cId="2676372341" sldId="699"/>
        </pc:sldMkLst>
        <pc:spChg chg="mod">
          <ac:chgData name="Radim Boháč" userId="e5098a9a-6a28-40ce-ac6e-47e9b8c9add8" providerId="ADAL" clId="{B31B2BE1-9D77-417A-8F73-5A4F590FA59D}" dt="2025-11-27T11:10:27.973" v="1751" actId="255"/>
          <ac:spMkLst>
            <pc:docMk/>
            <pc:sldMk cId="2676372341" sldId="699"/>
            <ac:spMk id="3" creationId="{58A5F6EA-4ADB-A494-D3B3-C66AAA5C8BD2}"/>
          </ac:spMkLst>
        </pc:spChg>
      </pc:sldChg>
      <pc:sldChg chg="modSp mod">
        <pc:chgData name="Radim Boháč" userId="e5098a9a-6a28-40ce-ac6e-47e9b8c9add8" providerId="ADAL" clId="{B31B2BE1-9D77-417A-8F73-5A4F590FA59D}" dt="2025-11-27T11:16:34.567" v="1924" actId="20577"/>
        <pc:sldMkLst>
          <pc:docMk/>
          <pc:sldMk cId="1080143302" sldId="702"/>
        </pc:sldMkLst>
        <pc:spChg chg="mod">
          <ac:chgData name="Radim Boháč" userId="e5098a9a-6a28-40ce-ac6e-47e9b8c9add8" providerId="ADAL" clId="{B31B2BE1-9D77-417A-8F73-5A4F590FA59D}" dt="2025-11-27T11:16:34.567" v="1924" actId="20577"/>
          <ac:spMkLst>
            <pc:docMk/>
            <pc:sldMk cId="1080143302" sldId="702"/>
            <ac:spMk id="3" creationId="{E0E6A0E1-7EA0-B8F8-BFD8-EE1068D2FBAC}"/>
          </ac:spMkLst>
        </pc:spChg>
      </pc:sldChg>
      <pc:sldChg chg="modSp mod">
        <pc:chgData name="Radim Boháč" userId="e5098a9a-6a28-40ce-ac6e-47e9b8c9add8" providerId="ADAL" clId="{B31B2BE1-9D77-417A-8F73-5A4F590FA59D}" dt="2025-11-27T11:15:20.567" v="1812" actId="14100"/>
        <pc:sldMkLst>
          <pc:docMk/>
          <pc:sldMk cId="2047511958" sldId="704"/>
        </pc:sldMkLst>
        <pc:spChg chg="mod">
          <ac:chgData name="Radim Boháč" userId="e5098a9a-6a28-40ce-ac6e-47e9b8c9add8" providerId="ADAL" clId="{B31B2BE1-9D77-417A-8F73-5A4F590FA59D}" dt="2025-11-27T11:15:20.567" v="1812" actId="14100"/>
          <ac:spMkLst>
            <pc:docMk/>
            <pc:sldMk cId="2047511958" sldId="704"/>
            <ac:spMk id="2" creationId="{0CA6B51B-C615-B1FB-DC48-C499282C09EE}"/>
          </ac:spMkLst>
        </pc:spChg>
      </pc:sldChg>
      <pc:sldChg chg="modSp mod">
        <pc:chgData name="Radim Boháč" userId="e5098a9a-6a28-40ce-ac6e-47e9b8c9add8" providerId="ADAL" clId="{B31B2BE1-9D77-417A-8F73-5A4F590FA59D}" dt="2025-11-27T11:19:18.973" v="1930" actId="14100"/>
        <pc:sldMkLst>
          <pc:docMk/>
          <pc:sldMk cId="1784583858" sldId="705"/>
        </pc:sldMkLst>
        <pc:spChg chg="mod">
          <ac:chgData name="Radim Boháč" userId="e5098a9a-6a28-40ce-ac6e-47e9b8c9add8" providerId="ADAL" clId="{B31B2BE1-9D77-417A-8F73-5A4F590FA59D}" dt="2025-11-27T11:19:18.973" v="1930" actId="14100"/>
          <ac:spMkLst>
            <pc:docMk/>
            <pc:sldMk cId="1784583858" sldId="705"/>
            <ac:spMk id="2" creationId="{FD273F55-A3D3-FA04-16A4-86C69F6A7AA9}"/>
          </ac:spMkLst>
        </pc:spChg>
      </pc:sldChg>
      <pc:sldChg chg="modSp mod">
        <pc:chgData name="Radim Boháč" userId="e5098a9a-6a28-40ce-ac6e-47e9b8c9add8" providerId="ADAL" clId="{B31B2BE1-9D77-417A-8F73-5A4F590FA59D}" dt="2025-11-27T11:19:37.760" v="1932" actId="20577"/>
        <pc:sldMkLst>
          <pc:docMk/>
          <pc:sldMk cId="2909937071" sldId="709"/>
        </pc:sldMkLst>
        <pc:spChg chg="mod">
          <ac:chgData name="Radim Boháč" userId="e5098a9a-6a28-40ce-ac6e-47e9b8c9add8" providerId="ADAL" clId="{B31B2BE1-9D77-417A-8F73-5A4F590FA59D}" dt="2025-11-27T11:19:37.760" v="1932" actId="20577"/>
          <ac:spMkLst>
            <pc:docMk/>
            <pc:sldMk cId="2909937071" sldId="709"/>
            <ac:spMk id="3" creationId="{90062336-38CB-10DF-04B5-A699C0B03D3E}"/>
          </ac:spMkLst>
        </pc:spChg>
      </pc:sldChg>
      <pc:sldChg chg="modSp mod">
        <pc:chgData name="Radim Boháč" userId="e5098a9a-6a28-40ce-ac6e-47e9b8c9add8" providerId="ADAL" clId="{B31B2BE1-9D77-417A-8F73-5A4F590FA59D}" dt="2025-11-25T15:42:48.652" v="211" actId="20577"/>
        <pc:sldMkLst>
          <pc:docMk/>
          <pc:sldMk cId="823714747" sldId="715"/>
        </pc:sldMkLst>
        <pc:spChg chg="mod">
          <ac:chgData name="Radim Boháč" userId="e5098a9a-6a28-40ce-ac6e-47e9b8c9add8" providerId="ADAL" clId="{B31B2BE1-9D77-417A-8F73-5A4F590FA59D}" dt="2025-11-25T15:42:48.652" v="211" actId="20577"/>
          <ac:spMkLst>
            <pc:docMk/>
            <pc:sldMk cId="823714747" sldId="715"/>
            <ac:spMk id="2" creationId="{E1404B21-69D3-C797-6150-3A44B6C047BC}"/>
          </ac:spMkLst>
        </pc:spChg>
        <pc:spChg chg="mod">
          <ac:chgData name="Radim Boháč" userId="e5098a9a-6a28-40ce-ac6e-47e9b8c9add8" providerId="ADAL" clId="{B31B2BE1-9D77-417A-8F73-5A4F590FA59D}" dt="2025-11-25T15:40:32.722" v="7" actId="20577"/>
          <ac:spMkLst>
            <pc:docMk/>
            <pc:sldMk cId="823714747" sldId="715"/>
            <ac:spMk id="3" creationId="{FDAEC287-A0D6-ACE7-1391-46A4DACF06F2}"/>
          </ac:spMkLst>
        </pc:spChg>
      </pc:sldChg>
      <pc:sldChg chg="modSp add mod">
        <pc:chgData name="Radim Boháč" userId="e5098a9a-6a28-40ce-ac6e-47e9b8c9add8" providerId="ADAL" clId="{B31B2BE1-9D77-417A-8F73-5A4F590FA59D}" dt="2025-11-25T16:15:53.501" v="754" actId="20577"/>
        <pc:sldMkLst>
          <pc:docMk/>
          <pc:sldMk cId="1384360938" sldId="716"/>
        </pc:sldMkLst>
        <pc:spChg chg="mod">
          <ac:chgData name="Radim Boháč" userId="e5098a9a-6a28-40ce-ac6e-47e9b8c9add8" providerId="ADAL" clId="{B31B2BE1-9D77-417A-8F73-5A4F590FA59D}" dt="2025-11-25T15:48:35.345" v="274" actId="20577"/>
          <ac:spMkLst>
            <pc:docMk/>
            <pc:sldMk cId="1384360938" sldId="716"/>
            <ac:spMk id="2" creationId="{300A34EC-2071-2BE8-6E36-A9E8985BA131}"/>
          </ac:spMkLst>
        </pc:spChg>
        <pc:spChg chg="mod">
          <ac:chgData name="Radim Boháč" userId="e5098a9a-6a28-40ce-ac6e-47e9b8c9add8" providerId="ADAL" clId="{B31B2BE1-9D77-417A-8F73-5A4F590FA59D}" dt="2025-11-25T16:15:53.501" v="754" actId="20577"/>
          <ac:spMkLst>
            <pc:docMk/>
            <pc:sldMk cId="1384360938" sldId="716"/>
            <ac:spMk id="3" creationId="{ECA3DBD9-78E4-05E2-DDC0-4F9BB2EE5FBD}"/>
          </ac:spMkLst>
        </pc:spChg>
      </pc:sldChg>
      <pc:sldChg chg="modSp add mod">
        <pc:chgData name="Radim Boháč" userId="e5098a9a-6a28-40ce-ac6e-47e9b8c9add8" providerId="ADAL" clId="{B31B2BE1-9D77-417A-8F73-5A4F590FA59D}" dt="2025-11-25T15:50:38.029" v="418" actId="20577"/>
        <pc:sldMkLst>
          <pc:docMk/>
          <pc:sldMk cId="761493508" sldId="717"/>
        </pc:sldMkLst>
        <pc:spChg chg="mod">
          <ac:chgData name="Radim Boháč" userId="e5098a9a-6a28-40ce-ac6e-47e9b8c9add8" providerId="ADAL" clId="{B31B2BE1-9D77-417A-8F73-5A4F590FA59D}" dt="2025-11-25T15:48:50.445" v="289" actId="20577"/>
          <ac:spMkLst>
            <pc:docMk/>
            <pc:sldMk cId="761493508" sldId="717"/>
            <ac:spMk id="2" creationId="{30AD5D83-2C0F-5A73-6A1A-94ECD19AA885}"/>
          </ac:spMkLst>
        </pc:spChg>
        <pc:spChg chg="mod">
          <ac:chgData name="Radim Boháč" userId="e5098a9a-6a28-40ce-ac6e-47e9b8c9add8" providerId="ADAL" clId="{B31B2BE1-9D77-417A-8F73-5A4F590FA59D}" dt="2025-11-25T15:50:38.029" v="418" actId="20577"/>
          <ac:spMkLst>
            <pc:docMk/>
            <pc:sldMk cId="761493508" sldId="717"/>
            <ac:spMk id="3" creationId="{A402EA95-48A8-B4F5-D2B3-602893BE92AF}"/>
          </ac:spMkLst>
        </pc:spChg>
      </pc:sldChg>
      <pc:sldChg chg="modSp add mod">
        <pc:chgData name="Radim Boháč" userId="e5098a9a-6a28-40ce-ac6e-47e9b8c9add8" providerId="ADAL" clId="{B31B2BE1-9D77-417A-8F73-5A4F590FA59D}" dt="2025-11-25T16:31:47.510" v="827" actId="20577"/>
        <pc:sldMkLst>
          <pc:docMk/>
          <pc:sldMk cId="224957831" sldId="718"/>
        </pc:sldMkLst>
        <pc:spChg chg="mod">
          <ac:chgData name="Radim Boháč" userId="e5098a9a-6a28-40ce-ac6e-47e9b8c9add8" providerId="ADAL" clId="{B31B2BE1-9D77-417A-8F73-5A4F590FA59D}" dt="2025-11-25T15:51:08.412" v="425" actId="14100"/>
          <ac:spMkLst>
            <pc:docMk/>
            <pc:sldMk cId="224957831" sldId="718"/>
            <ac:spMk id="2" creationId="{D51FEC7B-2F78-0609-8744-53A9D0190645}"/>
          </ac:spMkLst>
        </pc:spChg>
        <pc:spChg chg="mod">
          <ac:chgData name="Radim Boháč" userId="e5098a9a-6a28-40ce-ac6e-47e9b8c9add8" providerId="ADAL" clId="{B31B2BE1-9D77-417A-8F73-5A4F590FA59D}" dt="2025-11-25T16:31:47.510" v="827" actId="20577"/>
          <ac:spMkLst>
            <pc:docMk/>
            <pc:sldMk cId="224957831" sldId="718"/>
            <ac:spMk id="3" creationId="{170FC297-ED2C-959D-5B1F-D22342891B7A}"/>
          </ac:spMkLst>
        </pc:spChg>
      </pc:sldChg>
      <pc:sldChg chg="modSp add mod">
        <pc:chgData name="Radim Boháč" userId="e5098a9a-6a28-40ce-ac6e-47e9b8c9add8" providerId="ADAL" clId="{B31B2BE1-9D77-417A-8F73-5A4F590FA59D}" dt="2025-11-25T16:16:03.949" v="756" actId="20577"/>
        <pc:sldMkLst>
          <pc:docMk/>
          <pc:sldMk cId="3592135061" sldId="719"/>
        </pc:sldMkLst>
        <pc:spChg chg="mod">
          <ac:chgData name="Radim Boháč" userId="e5098a9a-6a28-40ce-ac6e-47e9b8c9add8" providerId="ADAL" clId="{B31B2BE1-9D77-417A-8F73-5A4F590FA59D}" dt="2025-11-25T16:16:03.949" v="756" actId="20577"/>
          <ac:spMkLst>
            <pc:docMk/>
            <pc:sldMk cId="3592135061" sldId="719"/>
            <ac:spMk id="2" creationId="{32FDC807-6BD4-51FA-9A2F-09237652F7AE}"/>
          </ac:spMkLst>
        </pc:spChg>
        <pc:spChg chg="mod">
          <ac:chgData name="Radim Boháč" userId="e5098a9a-6a28-40ce-ac6e-47e9b8c9add8" providerId="ADAL" clId="{B31B2BE1-9D77-417A-8F73-5A4F590FA59D}" dt="2025-11-25T15:54:25.389" v="540" actId="20577"/>
          <ac:spMkLst>
            <pc:docMk/>
            <pc:sldMk cId="3592135061" sldId="719"/>
            <ac:spMk id="3" creationId="{124F3B2F-8272-1678-E197-04872B8BCB6C}"/>
          </ac:spMkLst>
        </pc:spChg>
      </pc:sldChg>
      <pc:sldChg chg="modSp add mod ord">
        <pc:chgData name="Radim Boháč" userId="e5098a9a-6a28-40ce-ac6e-47e9b8c9add8" providerId="ADAL" clId="{B31B2BE1-9D77-417A-8F73-5A4F590FA59D}" dt="2025-11-25T15:53:51.916" v="504" actId="404"/>
        <pc:sldMkLst>
          <pc:docMk/>
          <pc:sldMk cId="3868060645" sldId="720"/>
        </pc:sldMkLst>
        <pc:spChg chg="mod">
          <ac:chgData name="Radim Boháč" userId="e5098a9a-6a28-40ce-ac6e-47e9b8c9add8" providerId="ADAL" clId="{B31B2BE1-9D77-417A-8F73-5A4F590FA59D}" dt="2025-11-25T15:53:00.898" v="460" actId="6549"/>
          <ac:spMkLst>
            <pc:docMk/>
            <pc:sldMk cId="3868060645" sldId="720"/>
            <ac:spMk id="2" creationId="{6BCC56BE-0293-7F4F-7AF8-16537941BD68}"/>
          </ac:spMkLst>
        </pc:spChg>
        <pc:spChg chg="mod">
          <ac:chgData name="Radim Boháč" userId="e5098a9a-6a28-40ce-ac6e-47e9b8c9add8" providerId="ADAL" clId="{B31B2BE1-9D77-417A-8F73-5A4F590FA59D}" dt="2025-11-25T15:53:51.916" v="504" actId="404"/>
          <ac:spMkLst>
            <pc:docMk/>
            <pc:sldMk cId="3868060645" sldId="720"/>
            <ac:spMk id="3" creationId="{CB8A133B-862F-7DB7-41C6-33BF5BD3976D}"/>
          </ac:spMkLst>
        </pc:spChg>
      </pc:sldChg>
      <pc:sldChg chg="modSp add mod setBg">
        <pc:chgData name="Radim Boháč" userId="e5098a9a-6a28-40ce-ac6e-47e9b8c9add8" providerId="ADAL" clId="{B31B2BE1-9D77-417A-8F73-5A4F590FA59D}" dt="2025-11-25T16:17:15.228" v="788" actId="403"/>
        <pc:sldMkLst>
          <pc:docMk/>
          <pc:sldMk cId="3201875809" sldId="721"/>
        </pc:sldMkLst>
        <pc:spChg chg="mod">
          <ac:chgData name="Radim Boháč" userId="e5098a9a-6a28-40ce-ac6e-47e9b8c9add8" providerId="ADAL" clId="{B31B2BE1-9D77-417A-8F73-5A4F590FA59D}" dt="2025-11-25T15:55:08.595" v="579" actId="20577"/>
          <ac:spMkLst>
            <pc:docMk/>
            <pc:sldMk cId="3201875809" sldId="721"/>
            <ac:spMk id="2" creationId="{0E2539FB-53B0-0993-EB52-5A0EA8F66074}"/>
          </ac:spMkLst>
        </pc:spChg>
        <pc:spChg chg="mod">
          <ac:chgData name="Radim Boháč" userId="e5098a9a-6a28-40ce-ac6e-47e9b8c9add8" providerId="ADAL" clId="{B31B2BE1-9D77-417A-8F73-5A4F590FA59D}" dt="2025-11-25T16:17:15.228" v="788" actId="403"/>
          <ac:spMkLst>
            <pc:docMk/>
            <pc:sldMk cId="3201875809" sldId="721"/>
            <ac:spMk id="3" creationId="{596E9D1D-5C96-370C-7C02-5FE5205A7947}"/>
          </ac:spMkLst>
        </pc:spChg>
      </pc:sldChg>
      <pc:sldChg chg="modSp add mod">
        <pc:chgData name="Radim Boháč" userId="e5098a9a-6a28-40ce-ac6e-47e9b8c9add8" providerId="ADAL" clId="{B31B2BE1-9D77-417A-8F73-5A4F590FA59D}" dt="2025-11-25T16:34:50.277" v="923" actId="20577"/>
        <pc:sldMkLst>
          <pc:docMk/>
          <pc:sldMk cId="661335025" sldId="724"/>
        </pc:sldMkLst>
        <pc:spChg chg="mod">
          <ac:chgData name="Radim Boháč" userId="e5098a9a-6a28-40ce-ac6e-47e9b8c9add8" providerId="ADAL" clId="{B31B2BE1-9D77-417A-8F73-5A4F590FA59D}" dt="2025-11-25T16:32:16.312" v="834" actId="20577"/>
          <ac:spMkLst>
            <pc:docMk/>
            <pc:sldMk cId="661335025" sldId="724"/>
            <ac:spMk id="2" creationId="{96F849E0-4B80-F91C-9573-4099F476CFBF}"/>
          </ac:spMkLst>
        </pc:spChg>
        <pc:spChg chg="mod">
          <ac:chgData name="Radim Boháč" userId="e5098a9a-6a28-40ce-ac6e-47e9b8c9add8" providerId="ADAL" clId="{B31B2BE1-9D77-417A-8F73-5A4F590FA59D}" dt="2025-11-25T16:34:50.277" v="923" actId="20577"/>
          <ac:spMkLst>
            <pc:docMk/>
            <pc:sldMk cId="661335025" sldId="724"/>
            <ac:spMk id="3" creationId="{94C25F50-1E42-D91A-756E-A07330FD13CA}"/>
          </ac:spMkLst>
        </pc:spChg>
      </pc:sldChg>
      <pc:sldChg chg="modSp add mod">
        <pc:chgData name="Radim Boháč" userId="e5098a9a-6a28-40ce-ac6e-47e9b8c9add8" providerId="ADAL" clId="{B31B2BE1-9D77-417A-8F73-5A4F590FA59D}" dt="2025-11-25T16:36:33.093" v="1005" actId="20577"/>
        <pc:sldMkLst>
          <pc:docMk/>
          <pc:sldMk cId="2906553212" sldId="725"/>
        </pc:sldMkLst>
        <pc:spChg chg="mod">
          <ac:chgData name="Radim Boháč" userId="e5098a9a-6a28-40ce-ac6e-47e9b8c9add8" providerId="ADAL" clId="{B31B2BE1-9D77-417A-8F73-5A4F590FA59D}" dt="2025-11-25T16:35:18.176" v="941" actId="20577"/>
          <ac:spMkLst>
            <pc:docMk/>
            <pc:sldMk cId="2906553212" sldId="725"/>
            <ac:spMk id="2" creationId="{ED8E3454-191C-FFC5-D19D-35603B6BCE39}"/>
          </ac:spMkLst>
        </pc:spChg>
        <pc:spChg chg="mod">
          <ac:chgData name="Radim Boháč" userId="e5098a9a-6a28-40ce-ac6e-47e9b8c9add8" providerId="ADAL" clId="{B31B2BE1-9D77-417A-8F73-5A4F590FA59D}" dt="2025-11-25T16:36:33.093" v="1005" actId="20577"/>
          <ac:spMkLst>
            <pc:docMk/>
            <pc:sldMk cId="2906553212" sldId="725"/>
            <ac:spMk id="3" creationId="{0646B020-D81F-4927-FF56-AE5EC6635B78}"/>
          </ac:spMkLst>
        </pc:spChg>
      </pc:sldChg>
      <pc:sldChg chg="modSp add mod">
        <pc:chgData name="Radim Boháč" userId="e5098a9a-6a28-40ce-ac6e-47e9b8c9add8" providerId="ADAL" clId="{B31B2BE1-9D77-417A-8F73-5A4F590FA59D}" dt="2025-11-25T16:37:59.167" v="1081" actId="20577"/>
        <pc:sldMkLst>
          <pc:docMk/>
          <pc:sldMk cId="67246295" sldId="726"/>
        </pc:sldMkLst>
        <pc:spChg chg="mod">
          <ac:chgData name="Radim Boháč" userId="e5098a9a-6a28-40ce-ac6e-47e9b8c9add8" providerId="ADAL" clId="{B31B2BE1-9D77-417A-8F73-5A4F590FA59D}" dt="2025-11-25T16:36:49.360" v="1025" actId="20577"/>
          <ac:spMkLst>
            <pc:docMk/>
            <pc:sldMk cId="67246295" sldId="726"/>
            <ac:spMk id="2" creationId="{DC0E2E84-BA27-D407-00BB-2BE11F8C8C57}"/>
          </ac:spMkLst>
        </pc:spChg>
        <pc:spChg chg="mod">
          <ac:chgData name="Radim Boháč" userId="e5098a9a-6a28-40ce-ac6e-47e9b8c9add8" providerId="ADAL" clId="{B31B2BE1-9D77-417A-8F73-5A4F590FA59D}" dt="2025-11-25T16:37:59.167" v="1081" actId="20577"/>
          <ac:spMkLst>
            <pc:docMk/>
            <pc:sldMk cId="67246295" sldId="726"/>
            <ac:spMk id="3" creationId="{60694350-9C0A-37A4-212A-6EE2D40FD637}"/>
          </ac:spMkLst>
        </pc:spChg>
      </pc:sldChg>
      <pc:sldChg chg="modSp add mod">
        <pc:chgData name="Radim Boháč" userId="e5098a9a-6a28-40ce-ac6e-47e9b8c9add8" providerId="ADAL" clId="{B31B2BE1-9D77-417A-8F73-5A4F590FA59D}" dt="2025-11-25T16:39:23.520" v="1139" actId="27636"/>
        <pc:sldMkLst>
          <pc:docMk/>
          <pc:sldMk cId="3336507487" sldId="727"/>
        </pc:sldMkLst>
        <pc:spChg chg="mod">
          <ac:chgData name="Radim Boháč" userId="e5098a9a-6a28-40ce-ac6e-47e9b8c9add8" providerId="ADAL" clId="{B31B2BE1-9D77-417A-8F73-5A4F590FA59D}" dt="2025-11-25T16:38:22.233" v="1111" actId="20577"/>
          <ac:spMkLst>
            <pc:docMk/>
            <pc:sldMk cId="3336507487" sldId="727"/>
            <ac:spMk id="2" creationId="{C7F6CE89-97D9-91FD-7D3A-319674F98316}"/>
          </ac:spMkLst>
        </pc:spChg>
        <pc:spChg chg="mod">
          <ac:chgData name="Radim Boháč" userId="e5098a9a-6a28-40ce-ac6e-47e9b8c9add8" providerId="ADAL" clId="{B31B2BE1-9D77-417A-8F73-5A4F590FA59D}" dt="2025-11-25T16:39:23.520" v="1139" actId="27636"/>
          <ac:spMkLst>
            <pc:docMk/>
            <pc:sldMk cId="3336507487" sldId="727"/>
            <ac:spMk id="3" creationId="{3EC18D57-B612-4B4E-1D8F-D0C8F79D51B7}"/>
          </ac:spMkLst>
        </pc:spChg>
      </pc:sldChg>
      <pc:sldChg chg="modSp add mod">
        <pc:chgData name="Radim Boháč" userId="e5098a9a-6a28-40ce-ac6e-47e9b8c9add8" providerId="ADAL" clId="{B31B2BE1-9D77-417A-8F73-5A4F590FA59D}" dt="2025-11-25T16:40:23.451" v="1189" actId="20577"/>
        <pc:sldMkLst>
          <pc:docMk/>
          <pc:sldMk cId="824483008" sldId="728"/>
        </pc:sldMkLst>
        <pc:spChg chg="mod">
          <ac:chgData name="Radim Boháč" userId="e5098a9a-6a28-40ce-ac6e-47e9b8c9add8" providerId="ADAL" clId="{B31B2BE1-9D77-417A-8F73-5A4F590FA59D}" dt="2025-11-25T16:39:45.085" v="1171" actId="20577"/>
          <ac:spMkLst>
            <pc:docMk/>
            <pc:sldMk cId="824483008" sldId="728"/>
            <ac:spMk id="2" creationId="{6150D112-9998-6249-827E-6CF5799842AC}"/>
          </ac:spMkLst>
        </pc:spChg>
        <pc:spChg chg="mod">
          <ac:chgData name="Radim Boháč" userId="e5098a9a-6a28-40ce-ac6e-47e9b8c9add8" providerId="ADAL" clId="{B31B2BE1-9D77-417A-8F73-5A4F590FA59D}" dt="2025-11-25T16:40:23.451" v="1189" actId="20577"/>
          <ac:spMkLst>
            <pc:docMk/>
            <pc:sldMk cId="824483008" sldId="728"/>
            <ac:spMk id="3" creationId="{AD7BDA05-F480-FC23-8017-DD1BBA868EF8}"/>
          </ac:spMkLst>
        </pc:spChg>
      </pc:sldChg>
      <pc:sldChg chg="modSp add mod">
        <pc:chgData name="Radim Boháč" userId="e5098a9a-6a28-40ce-ac6e-47e9b8c9add8" providerId="ADAL" clId="{B31B2BE1-9D77-417A-8F73-5A4F590FA59D}" dt="2025-11-25T16:41:07.771" v="1214" actId="20577"/>
        <pc:sldMkLst>
          <pc:docMk/>
          <pc:sldMk cId="988969748" sldId="729"/>
        </pc:sldMkLst>
        <pc:spChg chg="mod">
          <ac:chgData name="Radim Boháč" userId="e5098a9a-6a28-40ce-ac6e-47e9b8c9add8" providerId="ADAL" clId="{B31B2BE1-9D77-417A-8F73-5A4F590FA59D}" dt="2025-11-25T16:40:43.178" v="1201" actId="20577"/>
          <ac:spMkLst>
            <pc:docMk/>
            <pc:sldMk cId="988969748" sldId="729"/>
            <ac:spMk id="2" creationId="{E8DD34AF-910F-2034-B23C-F0E4EE94EDD0}"/>
          </ac:spMkLst>
        </pc:spChg>
        <pc:spChg chg="mod">
          <ac:chgData name="Radim Boháč" userId="e5098a9a-6a28-40ce-ac6e-47e9b8c9add8" providerId="ADAL" clId="{B31B2BE1-9D77-417A-8F73-5A4F590FA59D}" dt="2025-11-25T16:41:07.771" v="1214" actId="20577"/>
          <ac:spMkLst>
            <pc:docMk/>
            <pc:sldMk cId="988969748" sldId="729"/>
            <ac:spMk id="3" creationId="{F9A13753-CB0D-CEE5-78F0-A5C32CEC67CF}"/>
          </ac:spMkLst>
        </pc:spChg>
      </pc:sldChg>
      <pc:sldChg chg="modSp add mod">
        <pc:chgData name="Radim Boháč" userId="e5098a9a-6a28-40ce-ac6e-47e9b8c9add8" providerId="ADAL" clId="{B31B2BE1-9D77-417A-8F73-5A4F590FA59D}" dt="2025-11-26T19:12:25.561" v="1405" actId="20577"/>
        <pc:sldMkLst>
          <pc:docMk/>
          <pc:sldMk cId="3668746626" sldId="730"/>
        </pc:sldMkLst>
        <pc:spChg chg="mod">
          <ac:chgData name="Radim Boháč" userId="e5098a9a-6a28-40ce-ac6e-47e9b8c9add8" providerId="ADAL" clId="{B31B2BE1-9D77-417A-8F73-5A4F590FA59D}" dt="2025-11-26T18:34:54.429" v="1266" actId="20577"/>
          <ac:spMkLst>
            <pc:docMk/>
            <pc:sldMk cId="3668746626" sldId="730"/>
            <ac:spMk id="2" creationId="{6B370F23-1FA4-A0CC-EB01-938FF43562BF}"/>
          </ac:spMkLst>
        </pc:spChg>
        <pc:spChg chg="mod">
          <ac:chgData name="Radim Boháč" userId="e5098a9a-6a28-40ce-ac6e-47e9b8c9add8" providerId="ADAL" clId="{B31B2BE1-9D77-417A-8F73-5A4F590FA59D}" dt="2025-11-26T19:12:25.561" v="1405" actId="20577"/>
          <ac:spMkLst>
            <pc:docMk/>
            <pc:sldMk cId="3668746626" sldId="730"/>
            <ac:spMk id="3" creationId="{E51E17E4-589B-EA68-BC6E-2F22831A60E1}"/>
          </ac:spMkLst>
        </pc:spChg>
      </pc:sldChg>
      <pc:sldChg chg="modSp add mod">
        <pc:chgData name="Radim Boháč" userId="e5098a9a-6a28-40ce-ac6e-47e9b8c9add8" providerId="ADAL" clId="{B31B2BE1-9D77-417A-8F73-5A4F590FA59D}" dt="2025-11-26T17:09:12.660" v="1248" actId="20577"/>
        <pc:sldMkLst>
          <pc:docMk/>
          <pc:sldMk cId="1717752183" sldId="731"/>
        </pc:sldMkLst>
        <pc:spChg chg="mod">
          <ac:chgData name="Radim Boháč" userId="e5098a9a-6a28-40ce-ac6e-47e9b8c9add8" providerId="ADAL" clId="{B31B2BE1-9D77-417A-8F73-5A4F590FA59D}" dt="2025-11-26T17:08:28.180" v="1226" actId="20577"/>
          <ac:spMkLst>
            <pc:docMk/>
            <pc:sldMk cId="1717752183" sldId="731"/>
            <ac:spMk id="2" creationId="{70A6889B-C317-2888-E2D5-39A7A4CAD4DA}"/>
          </ac:spMkLst>
        </pc:spChg>
        <pc:spChg chg="mod">
          <ac:chgData name="Radim Boháč" userId="e5098a9a-6a28-40ce-ac6e-47e9b8c9add8" providerId="ADAL" clId="{B31B2BE1-9D77-417A-8F73-5A4F590FA59D}" dt="2025-11-26T17:09:12.660" v="1248" actId="20577"/>
          <ac:spMkLst>
            <pc:docMk/>
            <pc:sldMk cId="1717752183" sldId="731"/>
            <ac:spMk id="3" creationId="{028053E4-998C-73AB-2308-1D46B14905C2}"/>
          </ac:spMkLst>
        </pc:spChg>
      </pc:sldChg>
      <pc:sldChg chg="modSp add mod">
        <pc:chgData name="Radim Boháč" userId="e5098a9a-6a28-40ce-ac6e-47e9b8c9add8" providerId="ADAL" clId="{B31B2BE1-9D77-417A-8F73-5A4F590FA59D}" dt="2025-11-26T17:12:34.696" v="1263" actId="20577"/>
        <pc:sldMkLst>
          <pc:docMk/>
          <pc:sldMk cId="4133917169" sldId="732"/>
        </pc:sldMkLst>
        <pc:spChg chg="mod">
          <ac:chgData name="Radim Boháč" userId="e5098a9a-6a28-40ce-ac6e-47e9b8c9add8" providerId="ADAL" clId="{B31B2BE1-9D77-417A-8F73-5A4F590FA59D}" dt="2025-11-26T17:12:34.696" v="1263" actId="20577"/>
          <ac:spMkLst>
            <pc:docMk/>
            <pc:sldMk cId="4133917169" sldId="732"/>
            <ac:spMk id="3" creationId="{4A56C624-E0F1-A77F-F00F-088177A5841A}"/>
          </ac:spMkLst>
        </pc:spChg>
      </pc:sldChg>
      <pc:sldChg chg="modSp add mod">
        <pc:chgData name="Radim Boháč" userId="e5098a9a-6a28-40ce-ac6e-47e9b8c9add8" providerId="ADAL" clId="{B31B2BE1-9D77-417A-8F73-5A4F590FA59D}" dt="2025-11-26T19:25:21.750" v="1743" actId="20577"/>
        <pc:sldMkLst>
          <pc:docMk/>
          <pc:sldMk cId="1838910172" sldId="733"/>
        </pc:sldMkLst>
        <pc:spChg chg="mod">
          <ac:chgData name="Radim Boháč" userId="e5098a9a-6a28-40ce-ac6e-47e9b8c9add8" providerId="ADAL" clId="{B31B2BE1-9D77-417A-8F73-5A4F590FA59D}" dt="2025-11-26T18:35:06.830" v="1278" actId="20577"/>
          <ac:spMkLst>
            <pc:docMk/>
            <pc:sldMk cId="1838910172" sldId="733"/>
            <ac:spMk id="2" creationId="{7E452A0B-432B-5ED5-9389-7A0C74D67207}"/>
          </ac:spMkLst>
        </pc:spChg>
        <pc:spChg chg="mod">
          <ac:chgData name="Radim Boháč" userId="e5098a9a-6a28-40ce-ac6e-47e9b8c9add8" providerId="ADAL" clId="{B31B2BE1-9D77-417A-8F73-5A4F590FA59D}" dt="2025-11-26T19:25:21.750" v="1743" actId="20577"/>
          <ac:spMkLst>
            <pc:docMk/>
            <pc:sldMk cId="1838910172" sldId="733"/>
            <ac:spMk id="3" creationId="{4C28DC85-C3D9-FB48-B88C-8D74A0456355}"/>
          </ac:spMkLst>
        </pc:spChg>
      </pc:sldChg>
      <pc:sldChg chg="modSp add mod">
        <pc:chgData name="Radim Boháč" userId="e5098a9a-6a28-40ce-ac6e-47e9b8c9add8" providerId="ADAL" clId="{B31B2BE1-9D77-417A-8F73-5A4F590FA59D}" dt="2025-11-26T18:53:40.198" v="1310" actId="6549"/>
        <pc:sldMkLst>
          <pc:docMk/>
          <pc:sldMk cId="4079188536" sldId="734"/>
        </pc:sldMkLst>
        <pc:spChg chg="mod">
          <ac:chgData name="Radim Boháč" userId="e5098a9a-6a28-40ce-ac6e-47e9b8c9add8" providerId="ADAL" clId="{B31B2BE1-9D77-417A-8F73-5A4F590FA59D}" dt="2025-11-26T18:53:40.198" v="1310" actId="6549"/>
          <ac:spMkLst>
            <pc:docMk/>
            <pc:sldMk cId="4079188536" sldId="734"/>
            <ac:spMk id="3" creationId="{05F6FC21-C47F-B483-EA0D-21F2D5273B7F}"/>
          </ac:spMkLst>
        </pc:spChg>
      </pc:sldChg>
      <pc:sldChg chg="modSp add mod">
        <pc:chgData name="Radim Boháč" userId="e5098a9a-6a28-40ce-ac6e-47e9b8c9add8" providerId="ADAL" clId="{B31B2BE1-9D77-417A-8F73-5A4F590FA59D}" dt="2025-11-26T19:12:01.446" v="1379" actId="20577"/>
        <pc:sldMkLst>
          <pc:docMk/>
          <pc:sldMk cId="1391942891" sldId="735"/>
        </pc:sldMkLst>
        <pc:spChg chg="mod">
          <ac:chgData name="Radim Boháč" userId="e5098a9a-6a28-40ce-ac6e-47e9b8c9add8" providerId="ADAL" clId="{B31B2BE1-9D77-417A-8F73-5A4F590FA59D}" dt="2025-11-26T19:11:25.575" v="1351" actId="20577"/>
          <ac:spMkLst>
            <pc:docMk/>
            <pc:sldMk cId="1391942891" sldId="735"/>
            <ac:spMk id="2" creationId="{84642B94-C9D2-0976-9195-13E449732D5A}"/>
          </ac:spMkLst>
        </pc:spChg>
        <pc:spChg chg="mod">
          <ac:chgData name="Radim Boháč" userId="e5098a9a-6a28-40ce-ac6e-47e9b8c9add8" providerId="ADAL" clId="{B31B2BE1-9D77-417A-8F73-5A4F590FA59D}" dt="2025-11-26T19:12:01.446" v="1379" actId="20577"/>
          <ac:spMkLst>
            <pc:docMk/>
            <pc:sldMk cId="1391942891" sldId="735"/>
            <ac:spMk id="3" creationId="{49097719-ED94-D982-9E5F-1974F3FE4A2D}"/>
          </ac:spMkLst>
        </pc:spChg>
      </pc:sldChg>
      <pc:sldChg chg="modSp add mod">
        <pc:chgData name="Radim Boháč" userId="e5098a9a-6a28-40ce-ac6e-47e9b8c9add8" providerId="ADAL" clId="{B31B2BE1-9D77-417A-8F73-5A4F590FA59D}" dt="2025-11-26T19:14:51.797" v="1511" actId="6549"/>
        <pc:sldMkLst>
          <pc:docMk/>
          <pc:sldMk cId="2677673354" sldId="736"/>
        </pc:sldMkLst>
        <pc:spChg chg="mod">
          <ac:chgData name="Radim Boháč" userId="e5098a9a-6a28-40ce-ac6e-47e9b8c9add8" providerId="ADAL" clId="{B31B2BE1-9D77-417A-8F73-5A4F590FA59D}" dt="2025-11-26T19:12:38.627" v="1421" actId="20577"/>
          <ac:spMkLst>
            <pc:docMk/>
            <pc:sldMk cId="2677673354" sldId="736"/>
            <ac:spMk id="2" creationId="{F120FC3A-68F3-342B-C65B-A38DDB77D845}"/>
          </ac:spMkLst>
        </pc:spChg>
        <pc:spChg chg="mod">
          <ac:chgData name="Radim Boháč" userId="e5098a9a-6a28-40ce-ac6e-47e9b8c9add8" providerId="ADAL" clId="{B31B2BE1-9D77-417A-8F73-5A4F590FA59D}" dt="2025-11-26T19:14:51.797" v="1511" actId="6549"/>
          <ac:spMkLst>
            <pc:docMk/>
            <pc:sldMk cId="2677673354" sldId="736"/>
            <ac:spMk id="3" creationId="{13700278-8128-A5CA-EC5D-C45BC6B23008}"/>
          </ac:spMkLst>
        </pc:spChg>
      </pc:sldChg>
      <pc:sldChg chg="modSp add mod">
        <pc:chgData name="Radim Boháč" userId="e5098a9a-6a28-40ce-ac6e-47e9b8c9add8" providerId="ADAL" clId="{B31B2BE1-9D77-417A-8F73-5A4F590FA59D}" dt="2025-11-26T19:22:20.359" v="1579" actId="20577"/>
        <pc:sldMkLst>
          <pc:docMk/>
          <pc:sldMk cId="471317317" sldId="737"/>
        </pc:sldMkLst>
        <pc:spChg chg="mod">
          <ac:chgData name="Radim Boháč" userId="e5098a9a-6a28-40ce-ac6e-47e9b8c9add8" providerId="ADAL" clId="{B31B2BE1-9D77-417A-8F73-5A4F590FA59D}" dt="2025-11-26T19:15:18.410" v="1544" actId="20577"/>
          <ac:spMkLst>
            <pc:docMk/>
            <pc:sldMk cId="471317317" sldId="737"/>
            <ac:spMk id="2" creationId="{01E367B9-50D6-39EA-B75F-3285F278DF41}"/>
          </ac:spMkLst>
        </pc:spChg>
        <pc:spChg chg="mod">
          <ac:chgData name="Radim Boháč" userId="e5098a9a-6a28-40ce-ac6e-47e9b8c9add8" providerId="ADAL" clId="{B31B2BE1-9D77-417A-8F73-5A4F590FA59D}" dt="2025-11-26T19:22:20.359" v="1579" actId="20577"/>
          <ac:spMkLst>
            <pc:docMk/>
            <pc:sldMk cId="471317317" sldId="737"/>
            <ac:spMk id="3" creationId="{25D47C88-798C-E213-C9BF-FCA44242B11A}"/>
          </ac:spMkLst>
        </pc:spChg>
      </pc:sldChg>
      <pc:sldChg chg="modSp add mod">
        <pc:chgData name="Radim Boháč" userId="e5098a9a-6a28-40ce-ac6e-47e9b8c9add8" providerId="ADAL" clId="{B31B2BE1-9D77-417A-8F73-5A4F590FA59D}" dt="2025-11-26T19:23:04.326" v="1607" actId="20577"/>
        <pc:sldMkLst>
          <pc:docMk/>
          <pc:sldMk cId="1498004489" sldId="738"/>
        </pc:sldMkLst>
        <pc:spChg chg="mod">
          <ac:chgData name="Radim Boháč" userId="e5098a9a-6a28-40ce-ac6e-47e9b8c9add8" providerId="ADAL" clId="{B31B2BE1-9D77-417A-8F73-5A4F590FA59D}" dt="2025-11-26T19:22:38.695" v="1591" actId="5793"/>
          <ac:spMkLst>
            <pc:docMk/>
            <pc:sldMk cId="1498004489" sldId="738"/>
            <ac:spMk id="2" creationId="{CA25C6BD-FBD1-7F01-BEC6-25EEA60EE8A7}"/>
          </ac:spMkLst>
        </pc:spChg>
        <pc:spChg chg="mod">
          <ac:chgData name="Radim Boháč" userId="e5098a9a-6a28-40ce-ac6e-47e9b8c9add8" providerId="ADAL" clId="{B31B2BE1-9D77-417A-8F73-5A4F590FA59D}" dt="2025-11-26T19:23:04.326" v="1607" actId="20577"/>
          <ac:spMkLst>
            <pc:docMk/>
            <pc:sldMk cId="1498004489" sldId="738"/>
            <ac:spMk id="3" creationId="{269E1E76-803C-2243-176D-A3FCDD15809C}"/>
          </ac:spMkLst>
        </pc:spChg>
      </pc:sldChg>
      <pc:sldChg chg="modSp add mod">
        <pc:chgData name="Radim Boháč" userId="e5098a9a-6a28-40ce-ac6e-47e9b8c9add8" providerId="ADAL" clId="{B31B2BE1-9D77-417A-8F73-5A4F590FA59D}" dt="2025-11-26T19:24:12.633" v="1686" actId="20577"/>
        <pc:sldMkLst>
          <pc:docMk/>
          <pc:sldMk cId="1775580706" sldId="739"/>
        </pc:sldMkLst>
        <pc:spChg chg="mod">
          <ac:chgData name="Radim Boháč" userId="e5098a9a-6a28-40ce-ac6e-47e9b8c9add8" providerId="ADAL" clId="{B31B2BE1-9D77-417A-8F73-5A4F590FA59D}" dt="2025-11-26T19:23:42.260" v="1665" actId="20577"/>
          <ac:spMkLst>
            <pc:docMk/>
            <pc:sldMk cId="1775580706" sldId="739"/>
            <ac:spMk id="2" creationId="{B6307FEC-714A-DAEA-4EC4-C88166F96114}"/>
          </ac:spMkLst>
        </pc:spChg>
        <pc:spChg chg="mod">
          <ac:chgData name="Radim Boháč" userId="e5098a9a-6a28-40ce-ac6e-47e9b8c9add8" providerId="ADAL" clId="{B31B2BE1-9D77-417A-8F73-5A4F590FA59D}" dt="2025-11-26T19:24:12.633" v="1686" actId="20577"/>
          <ac:spMkLst>
            <pc:docMk/>
            <pc:sldMk cId="1775580706" sldId="739"/>
            <ac:spMk id="3" creationId="{154B8517-D61B-A25A-8085-2162C54BED05}"/>
          </ac:spMkLst>
        </pc:spChg>
      </pc:sldChg>
      <pc:sldChg chg="modSp add mod">
        <pc:chgData name="Radim Boháč" userId="e5098a9a-6a28-40ce-ac6e-47e9b8c9add8" providerId="ADAL" clId="{B31B2BE1-9D77-417A-8F73-5A4F590FA59D}" dt="2025-11-26T19:25:13.562" v="1731" actId="20577"/>
        <pc:sldMkLst>
          <pc:docMk/>
          <pc:sldMk cId="3455590630" sldId="740"/>
        </pc:sldMkLst>
        <pc:spChg chg="mod">
          <ac:chgData name="Radim Boháč" userId="e5098a9a-6a28-40ce-ac6e-47e9b8c9add8" providerId="ADAL" clId="{B31B2BE1-9D77-417A-8F73-5A4F590FA59D}" dt="2025-11-26T19:25:13.562" v="1731" actId="20577"/>
          <ac:spMkLst>
            <pc:docMk/>
            <pc:sldMk cId="3455590630" sldId="740"/>
            <ac:spMk id="2" creationId="{D107581B-E012-E434-FD88-12CC2003BB95}"/>
          </ac:spMkLst>
        </pc:spChg>
        <pc:spChg chg="mod">
          <ac:chgData name="Radim Boháč" userId="e5098a9a-6a28-40ce-ac6e-47e9b8c9add8" providerId="ADAL" clId="{B31B2BE1-9D77-417A-8F73-5A4F590FA59D}" dt="2025-11-26T19:25:03.332" v="1721" actId="27636"/>
          <ac:spMkLst>
            <pc:docMk/>
            <pc:sldMk cId="3455590630" sldId="740"/>
            <ac:spMk id="3" creationId="{26CB7741-66CD-1DEB-13AE-047C3263D45D}"/>
          </ac:spMkLst>
        </pc:spChg>
      </pc:sldChg>
    </pc:docChg>
  </pc:docChgLst>
  <pc:docChgLst>
    <pc:chgData name="Radim Boháč" userId="e5098a9a-6a28-40ce-ac6e-47e9b8c9add8" providerId="ADAL" clId="{4FBB5E5A-6FFA-4940-B6A5-D497D4FDC452}"/>
    <pc:docChg chg="undo custSel addSld delSld modSld sldOrd">
      <pc:chgData name="Radim Boháč" userId="e5098a9a-6a28-40ce-ac6e-47e9b8c9add8" providerId="ADAL" clId="{4FBB5E5A-6FFA-4940-B6A5-D497D4FDC452}" dt="2025-11-24T21:43:22.621" v="2294" actId="47"/>
      <pc:docMkLst>
        <pc:docMk/>
      </pc:docMkLst>
      <pc:sldChg chg="modSp add mod">
        <pc:chgData name="Radim Boháč" userId="e5098a9a-6a28-40ce-ac6e-47e9b8c9add8" providerId="ADAL" clId="{4FBB5E5A-6FFA-4940-B6A5-D497D4FDC452}" dt="2025-11-24T21:06:46.995" v="1104" actId="20577"/>
        <pc:sldMkLst>
          <pc:docMk/>
          <pc:sldMk cId="3188188334" sldId="257"/>
        </pc:sldMkLst>
        <pc:spChg chg="mod">
          <ac:chgData name="Radim Boháč" userId="e5098a9a-6a28-40ce-ac6e-47e9b8c9add8" providerId="ADAL" clId="{4FBB5E5A-6FFA-4940-B6A5-D497D4FDC452}" dt="2025-11-24T21:06:46.995" v="1104" actId="20577"/>
          <ac:spMkLst>
            <pc:docMk/>
            <pc:sldMk cId="3188188334" sldId="257"/>
            <ac:spMk id="3" creationId="{65B522AF-47DF-4E6D-A35F-27E042B628E3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3188188334" sldId="257"/>
            <ac:spMk id="4" creationId="{ECB91989-BF5E-4C1F-8BF5-5DA9A795E39C}"/>
          </ac:spMkLst>
        </pc:spChg>
      </pc:sldChg>
      <pc:sldChg chg="modSp add mod">
        <pc:chgData name="Radim Boháč" userId="e5098a9a-6a28-40ce-ac6e-47e9b8c9add8" providerId="ADAL" clId="{4FBB5E5A-6FFA-4940-B6A5-D497D4FDC452}" dt="2025-11-23T20:59:32.671" v="209"/>
        <pc:sldMkLst>
          <pc:docMk/>
          <pc:sldMk cId="956894553" sldId="366"/>
        </pc:sldMkLst>
        <pc:spChg chg="mod">
          <ac:chgData name="Radim Boháč" userId="e5098a9a-6a28-40ce-ac6e-47e9b8c9add8" providerId="ADAL" clId="{4FBB5E5A-6FFA-4940-B6A5-D497D4FDC452}" dt="2025-11-23T20:51:38.324" v="67" actId="14100"/>
          <ac:spMkLst>
            <pc:docMk/>
            <pc:sldMk cId="956894553" sldId="366"/>
            <ac:spMk id="2" creationId="{E9ECA362-4E15-4EF2-83A6-092EDD460913}"/>
          </ac:spMkLst>
        </pc:spChg>
        <pc:spChg chg="mod">
          <ac:chgData name="Radim Boháč" userId="e5098a9a-6a28-40ce-ac6e-47e9b8c9add8" providerId="ADAL" clId="{4FBB5E5A-6FFA-4940-B6A5-D497D4FDC452}" dt="2025-11-23T20:51:25.582" v="62" actId="27636"/>
          <ac:spMkLst>
            <pc:docMk/>
            <pc:sldMk cId="956894553" sldId="366"/>
            <ac:spMk id="3" creationId="{F24301BC-71E4-4A67-97E7-DA74E975611B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956894553" sldId="366"/>
            <ac:spMk id="4" creationId="{98687771-C9FA-4EA8-B1C9-95A0C3A21B56}"/>
          </ac:spMkLst>
        </pc:spChg>
      </pc:sldChg>
      <pc:sldChg chg="modSp add mod">
        <pc:chgData name="Radim Boháč" userId="e5098a9a-6a28-40ce-ac6e-47e9b8c9add8" providerId="ADAL" clId="{4FBB5E5A-6FFA-4940-B6A5-D497D4FDC452}" dt="2025-11-24T21:05:35.654" v="1040" actId="20577"/>
        <pc:sldMkLst>
          <pc:docMk/>
          <pc:sldMk cId="1022118116" sldId="479"/>
        </pc:sldMkLst>
        <pc:spChg chg="mod">
          <ac:chgData name="Radim Boháč" userId="e5098a9a-6a28-40ce-ac6e-47e9b8c9add8" providerId="ADAL" clId="{4FBB5E5A-6FFA-4940-B6A5-D497D4FDC452}" dt="2025-11-24T21:05:35.654" v="1040" actId="20577"/>
          <ac:spMkLst>
            <pc:docMk/>
            <pc:sldMk cId="1022118116" sldId="479"/>
            <ac:spMk id="2" creationId="{D07FEA68-5791-497A-AEE0-AD22E4D52440}"/>
          </ac:spMkLst>
        </pc:spChg>
      </pc:sldChg>
      <pc:sldChg chg="modSp add mod setBg">
        <pc:chgData name="Radim Boháč" userId="e5098a9a-6a28-40ce-ac6e-47e9b8c9add8" providerId="ADAL" clId="{4FBB5E5A-6FFA-4940-B6A5-D497D4FDC452}" dt="2025-11-24T21:10:58.004" v="1307" actId="20577"/>
        <pc:sldMkLst>
          <pc:docMk/>
          <pc:sldMk cId="1909429414" sldId="501"/>
        </pc:sldMkLst>
        <pc:spChg chg="mod">
          <ac:chgData name="Radim Boháč" userId="e5098a9a-6a28-40ce-ac6e-47e9b8c9add8" providerId="ADAL" clId="{4FBB5E5A-6FFA-4940-B6A5-D497D4FDC452}" dt="2025-11-24T21:10:58.004" v="1307" actId="20577"/>
          <ac:spMkLst>
            <pc:docMk/>
            <pc:sldMk cId="1909429414" sldId="501"/>
            <ac:spMk id="2" creationId="{D07FEA68-5791-497A-AEE0-AD22E4D52440}"/>
          </ac:spMkLst>
        </pc:spChg>
      </pc:sldChg>
      <pc:sldChg chg="modSp add mod">
        <pc:chgData name="Radim Boháč" userId="e5098a9a-6a28-40ce-ac6e-47e9b8c9add8" providerId="ADAL" clId="{4FBB5E5A-6FFA-4940-B6A5-D497D4FDC452}" dt="2025-11-23T21:31:03.328" v="689" actId="6549"/>
        <pc:sldMkLst>
          <pc:docMk/>
          <pc:sldMk cId="1002324593" sldId="503"/>
        </pc:sldMkLst>
        <pc:spChg chg="mod">
          <ac:chgData name="Radim Boháč" userId="e5098a9a-6a28-40ce-ac6e-47e9b8c9add8" providerId="ADAL" clId="{4FBB5E5A-6FFA-4940-B6A5-D497D4FDC452}" dt="2025-11-23T21:31:03.328" v="689" actId="6549"/>
          <ac:spMkLst>
            <pc:docMk/>
            <pc:sldMk cId="1002324593" sldId="503"/>
            <ac:spMk id="2" creationId="{D07FEA68-5791-497A-AEE0-AD22E4D52440}"/>
          </ac:spMkLst>
        </pc:spChg>
        <pc:spChg chg="mod">
          <ac:chgData name="Radim Boháč" userId="e5098a9a-6a28-40ce-ac6e-47e9b8c9add8" providerId="ADAL" clId="{4FBB5E5A-6FFA-4940-B6A5-D497D4FDC452}" dt="2025-11-23T21:29:34.031" v="618" actId="6549"/>
          <ac:spMkLst>
            <pc:docMk/>
            <pc:sldMk cId="1002324593" sldId="503"/>
            <ac:spMk id="3" creationId="{FA8CC2E3-78C7-401D-8B6F-791D7C471981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1002324593" sldId="503"/>
            <ac:spMk id="4" creationId="{AC876B52-3A72-4D08-9092-A6E0453CD1E7}"/>
          </ac:spMkLst>
        </pc:spChg>
      </pc:sldChg>
      <pc:sldChg chg="modSp add mod">
        <pc:chgData name="Radim Boháč" userId="e5098a9a-6a28-40ce-ac6e-47e9b8c9add8" providerId="ADAL" clId="{4FBB5E5A-6FFA-4940-B6A5-D497D4FDC452}" dt="2025-11-23T20:59:32.671" v="209"/>
        <pc:sldMkLst>
          <pc:docMk/>
          <pc:sldMk cId="3365716332" sldId="524"/>
        </pc:sldMkLst>
        <pc:spChg chg="mod">
          <ac:chgData name="Radim Boháč" userId="e5098a9a-6a28-40ce-ac6e-47e9b8c9add8" providerId="ADAL" clId="{4FBB5E5A-6FFA-4940-B6A5-D497D4FDC452}" dt="2025-11-23T20:53:07.799" v="144" actId="20577"/>
          <ac:spMkLst>
            <pc:docMk/>
            <pc:sldMk cId="3365716332" sldId="524"/>
            <ac:spMk id="2" creationId="{D07FEA68-5791-497A-AEE0-AD22E4D52440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3365716332" sldId="524"/>
            <ac:spMk id="4" creationId="{AC876B52-3A72-4D08-9092-A6E0453CD1E7}"/>
          </ac:spMkLst>
        </pc:spChg>
      </pc:sldChg>
      <pc:sldChg chg="modSp add mod setBg">
        <pc:chgData name="Radim Boháč" userId="e5098a9a-6a28-40ce-ac6e-47e9b8c9add8" providerId="ADAL" clId="{4FBB5E5A-6FFA-4940-B6A5-D497D4FDC452}" dt="2025-11-24T21:11:08.247" v="1319" actId="20577"/>
        <pc:sldMkLst>
          <pc:docMk/>
          <pc:sldMk cId="140285835" sldId="565"/>
        </pc:sldMkLst>
        <pc:spChg chg="mod">
          <ac:chgData name="Radim Boháč" userId="e5098a9a-6a28-40ce-ac6e-47e9b8c9add8" providerId="ADAL" clId="{4FBB5E5A-6FFA-4940-B6A5-D497D4FDC452}" dt="2025-11-24T21:11:08.247" v="1319" actId="20577"/>
          <ac:spMkLst>
            <pc:docMk/>
            <pc:sldMk cId="140285835" sldId="565"/>
            <ac:spMk id="7" creationId="{FBBA1167-0100-2849-194F-10057F969D29}"/>
          </ac:spMkLst>
        </pc:spChg>
      </pc:sldChg>
      <pc:sldChg chg="modSp add mod">
        <pc:chgData name="Radim Boháč" userId="e5098a9a-6a28-40ce-ac6e-47e9b8c9add8" providerId="ADAL" clId="{4FBB5E5A-6FFA-4940-B6A5-D497D4FDC452}" dt="2025-11-23T21:29:47.067" v="646" actId="6549"/>
        <pc:sldMkLst>
          <pc:docMk/>
          <pc:sldMk cId="3587057624" sldId="566"/>
        </pc:sldMkLst>
        <pc:spChg chg="mod">
          <ac:chgData name="Radim Boháč" userId="e5098a9a-6a28-40ce-ac6e-47e9b8c9add8" providerId="ADAL" clId="{4FBB5E5A-6FFA-4940-B6A5-D497D4FDC452}" dt="2025-11-23T20:58:09.009" v="172" actId="20577"/>
          <ac:spMkLst>
            <pc:docMk/>
            <pc:sldMk cId="3587057624" sldId="566"/>
            <ac:spMk id="2" creationId="{D07FEA68-5791-497A-AEE0-AD22E4D52440}"/>
          </ac:spMkLst>
        </pc:spChg>
        <pc:spChg chg="mod">
          <ac:chgData name="Radim Boháč" userId="e5098a9a-6a28-40ce-ac6e-47e9b8c9add8" providerId="ADAL" clId="{4FBB5E5A-6FFA-4940-B6A5-D497D4FDC452}" dt="2025-11-23T21:29:47.067" v="646" actId="6549"/>
          <ac:spMkLst>
            <pc:docMk/>
            <pc:sldMk cId="3587057624" sldId="566"/>
            <ac:spMk id="3" creationId="{FA8CC2E3-78C7-401D-8B6F-791D7C471981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3587057624" sldId="566"/>
            <ac:spMk id="4" creationId="{AC876B52-3A72-4D08-9092-A6E0453CD1E7}"/>
          </ac:spMkLst>
        </pc:spChg>
      </pc:sldChg>
      <pc:sldChg chg="modSp add mod">
        <pc:chgData name="Radim Boháč" userId="e5098a9a-6a28-40ce-ac6e-47e9b8c9add8" providerId="ADAL" clId="{4FBB5E5A-6FFA-4940-B6A5-D497D4FDC452}" dt="2025-11-24T21:05:38.784" v="1042" actId="20577"/>
        <pc:sldMkLst>
          <pc:docMk/>
          <pc:sldMk cId="1345410075" sldId="593"/>
        </pc:sldMkLst>
        <pc:spChg chg="mod">
          <ac:chgData name="Radim Boháč" userId="e5098a9a-6a28-40ce-ac6e-47e9b8c9add8" providerId="ADAL" clId="{4FBB5E5A-6FFA-4940-B6A5-D497D4FDC452}" dt="2025-11-24T21:05:38.784" v="1042" actId="20577"/>
          <ac:spMkLst>
            <pc:docMk/>
            <pc:sldMk cId="1345410075" sldId="593"/>
            <ac:spMk id="2" creationId="{D07FEA68-5791-497A-AEE0-AD22E4D52440}"/>
          </ac:spMkLst>
        </pc:spChg>
      </pc:sldChg>
      <pc:sldChg chg="modSp add mod setBg">
        <pc:chgData name="Radim Boháč" userId="e5098a9a-6a28-40ce-ac6e-47e9b8c9add8" providerId="ADAL" clId="{4FBB5E5A-6FFA-4940-B6A5-D497D4FDC452}" dt="2025-11-24T21:11:02.914" v="1313" actId="20577"/>
        <pc:sldMkLst>
          <pc:docMk/>
          <pc:sldMk cId="3113198617" sldId="596"/>
        </pc:sldMkLst>
        <pc:spChg chg="mod">
          <ac:chgData name="Radim Boháč" userId="e5098a9a-6a28-40ce-ac6e-47e9b8c9add8" providerId="ADAL" clId="{4FBB5E5A-6FFA-4940-B6A5-D497D4FDC452}" dt="2025-11-24T21:11:02.914" v="1313" actId="20577"/>
          <ac:spMkLst>
            <pc:docMk/>
            <pc:sldMk cId="3113198617" sldId="596"/>
            <ac:spMk id="2" creationId="{7B025386-B0D3-B27A-F110-365BB9C7DEE6}"/>
          </ac:spMkLst>
        </pc:spChg>
      </pc:sldChg>
      <pc:sldChg chg="modSp add mod setBg">
        <pc:chgData name="Radim Boháč" userId="e5098a9a-6a28-40ce-ac6e-47e9b8c9add8" providerId="ADAL" clId="{4FBB5E5A-6FFA-4940-B6A5-D497D4FDC452}" dt="2025-11-24T21:12:14.211" v="1340" actId="20577"/>
        <pc:sldMkLst>
          <pc:docMk/>
          <pc:sldMk cId="3032199663" sldId="599"/>
        </pc:sldMkLst>
        <pc:spChg chg="mod">
          <ac:chgData name="Radim Boháč" userId="e5098a9a-6a28-40ce-ac6e-47e9b8c9add8" providerId="ADAL" clId="{4FBB5E5A-6FFA-4940-B6A5-D497D4FDC452}" dt="2025-11-24T21:12:14.211" v="1340" actId="20577"/>
          <ac:spMkLst>
            <pc:docMk/>
            <pc:sldMk cId="3032199663" sldId="599"/>
            <ac:spMk id="2" creationId="{D07FEA68-5791-497A-AEE0-AD22E4D52440}"/>
          </ac:spMkLst>
        </pc:spChg>
      </pc:sldChg>
      <pc:sldChg chg="modSp add mod">
        <pc:chgData name="Radim Boháč" userId="e5098a9a-6a28-40ce-ac6e-47e9b8c9add8" providerId="ADAL" clId="{4FBB5E5A-6FFA-4940-B6A5-D497D4FDC452}" dt="2025-11-23T21:31:06.467" v="691" actId="20577"/>
        <pc:sldMkLst>
          <pc:docMk/>
          <pc:sldMk cId="2897376266" sldId="600"/>
        </pc:sldMkLst>
        <pc:spChg chg="mod">
          <ac:chgData name="Radim Boháč" userId="e5098a9a-6a28-40ce-ac6e-47e9b8c9add8" providerId="ADAL" clId="{4FBB5E5A-6FFA-4940-B6A5-D497D4FDC452}" dt="2025-11-23T21:31:06.467" v="691" actId="20577"/>
          <ac:spMkLst>
            <pc:docMk/>
            <pc:sldMk cId="2897376266" sldId="600"/>
            <ac:spMk id="2" creationId="{D07FEA68-5791-497A-AEE0-AD22E4D52440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2897376266" sldId="600"/>
            <ac:spMk id="4" creationId="{AC876B52-3A72-4D08-9092-A6E0453CD1E7}"/>
          </ac:spMkLst>
        </pc:spChg>
      </pc:sldChg>
      <pc:sldChg chg="modSp add mod">
        <pc:chgData name="Radim Boháč" userId="e5098a9a-6a28-40ce-ac6e-47e9b8c9add8" providerId="ADAL" clId="{4FBB5E5A-6FFA-4940-B6A5-D497D4FDC452}" dt="2025-11-23T21:31:09.681" v="693" actId="20577"/>
        <pc:sldMkLst>
          <pc:docMk/>
          <pc:sldMk cId="1028736585" sldId="601"/>
        </pc:sldMkLst>
        <pc:spChg chg="mod">
          <ac:chgData name="Radim Boháč" userId="e5098a9a-6a28-40ce-ac6e-47e9b8c9add8" providerId="ADAL" clId="{4FBB5E5A-6FFA-4940-B6A5-D497D4FDC452}" dt="2025-11-23T21:31:09.681" v="693" actId="20577"/>
          <ac:spMkLst>
            <pc:docMk/>
            <pc:sldMk cId="1028736585" sldId="601"/>
            <ac:spMk id="2" creationId="{D07FEA68-5791-497A-AEE0-AD22E4D52440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1028736585" sldId="601"/>
            <ac:spMk id="4" creationId="{AC876B52-3A72-4D08-9092-A6E0453CD1E7}"/>
          </ac:spMkLst>
        </pc:spChg>
      </pc:sldChg>
      <pc:sldChg chg="modSp add mod">
        <pc:chgData name="Radim Boháč" userId="e5098a9a-6a28-40ce-ac6e-47e9b8c9add8" providerId="ADAL" clId="{4FBB5E5A-6FFA-4940-B6A5-D497D4FDC452}" dt="2025-11-23T21:31:12.867" v="695" actId="20577"/>
        <pc:sldMkLst>
          <pc:docMk/>
          <pc:sldMk cId="3424905587" sldId="602"/>
        </pc:sldMkLst>
        <pc:spChg chg="mod">
          <ac:chgData name="Radim Boháč" userId="e5098a9a-6a28-40ce-ac6e-47e9b8c9add8" providerId="ADAL" clId="{4FBB5E5A-6FFA-4940-B6A5-D497D4FDC452}" dt="2025-11-23T21:31:12.867" v="695" actId="20577"/>
          <ac:spMkLst>
            <pc:docMk/>
            <pc:sldMk cId="3424905587" sldId="602"/>
            <ac:spMk id="2" creationId="{D07FEA68-5791-497A-AEE0-AD22E4D52440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3424905587" sldId="602"/>
            <ac:spMk id="4" creationId="{AC876B52-3A72-4D08-9092-A6E0453CD1E7}"/>
          </ac:spMkLst>
        </pc:spChg>
      </pc:sldChg>
      <pc:sldChg chg="modSp add mod">
        <pc:chgData name="Radim Boháč" userId="e5098a9a-6a28-40ce-ac6e-47e9b8c9add8" providerId="ADAL" clId="{4FBB5E5A-6FFA-4940-B6A5-D497D4FDC452}" dt="2025-11-23T21:31:16.455" v="697" actId="20577"/>
        <pc:sldMkLst>
          <pc:docMk/>
          <pc:sldMk cId="261829916" sldId="603"/>
        </pc:sldMkLst>
        <pc:spChg chg="mod">
          <ac:chgData name="Radim Boháč" userId="e5098a9a-6a28-40ce-ac6e-47e9b8c9add8" providerId="ADAL" clId="{4FBB5E5A-6FFA-4940-B6A5-D497D4FDC452}" dt="2025-11-23T21:31:16.455" v="697" actId="20577"/>
          <ac:spMkLst>
            <pc:docMk/>
            <pc:sldMk cId="261829916" sldId="603"/>
            <ac:spMk id="2" creationId="{D07FEA68-5791-497A-AEE0-AD22E4D52440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261829916" sldId="603"/>
            <ac:spMk id="4" creationId="{AC876B52-3A72-4D08-9092-A6E0453CD1E7}"/>
          </ac:spMkLst>
        </pc:spChg>
      </pc:sldChg>
      <pc:sldChg chg="modSp add mod setBg">
        <pc:chgData name="Radim Boháč" userId="e5098a9a-6a28-40ce-ac6e-47e9b8c9add8" providerId="ADAL" clId="{4FBB5E5A-6FFA-4940-B6A5-D497D4FDC452}" dt="2025-11-24T21:12:21.801" v="1344" actId="20577"/>
        <pc:sldMkLst>
          <pc:docMk/>
          <pc:sldMk cId="4135889306" sldId="606"/>
        </pc:sldMkLst>
        <pc:spChg chg="mod">
          <ac:chgData name="Radim Boháč" userId="e5098a9a-6a28-40ce-ac6e-47e9b8c9add8" providerId="ADAL" clId="{4FBB5E5A-6FFA-4940-B6A5-D497D4FDC452}" dt="2025-11-24T21:12:21.801" v="1344" actId="20577"/>
          <ac:spMkLst>
            <pc:docMk/>
            <pc:sldMk cId="4135889306" sldId="606"/>
            <ac:spMk id="2" creationId="{5C2C6E9F-260D-7F1E-10DF-A1D4520E58E0}"/>
          </ac:spMkLst>
        </pc:spChg>
      </pc:sldChg>
      <pc:sldChg chg="modSp add mod setBg">
        <pc:chgData name="Radim Boháč" userId="e5098a9a-6a28-40ce-ac6e-47e9b8c9add8" providerId="ADAL" clId="{4FBB5E5A-6FFA-4940-B6A5-D497D4FDC452}" dt="2025-11-24T21:12:18.161" v="1342" actId="20577"/>
        <pc:sldMkLst>
          <pc:docMk/>
          <pc:sldMk cId="3062086139" sldId="607"/>
        </pc:sldMkLst>
        <pc:spChg chg="mod">
          <ac:chgData name="Radim Boháč" userId="e5098a9a-6a28-40ce-ac6e-47e9b8c9add8" providerId="ADAL" clId="{4FBB5E5A-6FFA-4940-B6A5-D497D4FDC452}" dt="2025-11-24T21:12:18.161" v="1342" actId="20577"/>
          <ac:spMkLst>
            <pc:docMk/>
            <pc:sldMk cId="3062086139" sldId="607"/>
            <ac:spMk id="2" creationId="{41E86535-75BC-AC7E-F539-DFBBD164ABD5}"/>
          </ac:spMkLst>
        </pc:spChg>
      </pc:sldChg>
      <pc:sldChg chg="addSp delSp modSp add mod">
        <pc:chgData name="Radim Boháč" userId="e5098a9a-6a28-40ce-ac6e-47e9b8c9add8" providerId="ADAL" clId="{4FBB5E5A-6FFA-4940-B6A5-D497D4FDC452}" dt="2025-11-23T21:01:16.087" v="276" actId="20577"/>
        <pc:sldMkLst>
          <pc:docMk/>
          <pc:sldMk cId="1028818480" sldId="698"/>
        </pc:sldMkLst>
        <pc:spChg chg="mod">
          <ac:chgData name="Radim Boháč" userId="e5098a9a-6a28-40ce-ac6e-47e9b8c9add8" providerId="ADAL" clId="{4FBB5E5A-6FFA-4940-B6A5-D497D4FDC452}" dt="2025-11-23T21:01:16.087" v="276" actId="20577"/>
          <ac:spMkLst>
            <pc:docMk/>
            <pc:sldMk cId="1028818480" sldId="698"/>
            <ac:spMk id="2" creationId="{59DD6CDD-7596-B757-DB33-2EC7F71B77E5}"/>
          </ac:spMkLst>
        </pc:spChg>
        <pc:spChg chg="mod">
          <ac:chgData name="Radim Boháč" userId="e5098a9a-6a28-40ce-ac6e-47e9b8c9add8" providerId="ADAL" clId="{4FBB5E5A-6FFA-4940-B6A5-D497D4FDC452}" dt="2025-11-23T20:59:32.671" v="209"/>
          <ac:spMkLst>
            <pc:docMk/>
            <pc:sldMk cId="1028818480" sldId="698"/>
            <ac:spMk id="4" creationId="{149E403E-6F9D-A3DB-93D8-ACF7D9EC1639}"/>
          </ac:spMkLst>
        </pc:spChg>
        <pc:spChg chg="add mod">
          <ac:chgData name="Radim Boháč" userId="e5098a9a-6a28-40ce-ac6e-47e9b8c9add8" providerId="ADAL" clId="{4FBB5E5A-6FFA-4940-B6A5-D497D4FDC452}" dt="2025-11-23T20:59:00.408" v="207"/>
          <ac:spMkLst>
            <pc:docMk/>
            <pc:sldMk cId="1028818480" sldId="698"/>
            <ac:spMk id="7" creationId="{A4113F32-BB19-6032-1570-E5103FB01C88}"/>
          </ac:spMkLst>
        </pc:spChg>
        <pc:spChg chg="add mod">
          <ac:chgData name="Radim Boháč" userId="e5098a9a-6a28-40ce-ac6e-47e9b8c9add8" providerId="ADAL" clId="{4FBB5E5A-6FFA-4940-B6A5-D497D4FDC452}" dt="2025-11-23T20:59:00.408" v="207"/>
          <ac:spMkLst>
            <pc:docMk/>
            <pc:sldMk cId="1028818480" sldId="698"/>
            <ac:spMk id="9" creationId="{A3B1B029-EA64-B7B8-B5B3-C654D6AA0574}"/>
          </ac:spMkLst>
        </pc:spChg>
        <pc:graphicFrameChg chg="add mod">
          <ac:chgData name="Radim Boháč" userId="e5098a9a-6a28-40ce-ac6e-47e9b8c9add8" providerId="ADAL" clId="{4FBB5E5A-6FFA-4940-B6A5-D497D4FDC452}" dt="2025-11-23T20:59:50.328" v="210" actId="16037"/>
          <ac:graphicFrameMkLst>
            <pc:docMk/>
            <pc:sldMk cId="1028818480" sldId="698"/>
            <ac:graphicFrameMk id="8" creationId="{F5787282-0A92-48EB-4C3C-C445A2FC6D7B}"/>
          </ac:graphicFrameMkLst>
        </pc:graphicFrameChg>
      </pc:sldChg>
      <pc:sldChg chg="modSp add mod">
        <pc:chgData name="Radim Boháč" userId="e5098a9a-6a28-40ce-ac6e-47e9b8c9add8" providerId="ADAL" clId="{4FBB5E5A-6FFA-4940-B6A5-D497D4FDC452}" dt="2025-11-24T21:05:49.623" v="1072" actId="20577"/>
        <pc:sldMkLst>
          <pc:docMk/>
          <pc:sldMk cId="2676372341" sldId="699"/>
        </pc:sldMkLst>
        <pc:spChg chg="mod">
          <ac:chgData name="Radim Boháč" userId="e5098a9a-6a28-40ce-ac6e-47e9b8c9add8" providerId="ADAL" clId="{4FBB5E5A-6FFA-4940-B6A5-D497D4FDC452}" dt="2025-11-23T21:01:02.606" v="246" actId="20577"/>
          <ac:spMkLst>
            <pc:docMk/>
            <pc:sldMk cId="2676372341" sldId="699"/>
            <ac:spMk id="2" creationId="{9D522769-E0D0-9ABB-28DE-72FA1D73E155}"/>
          </ac:spMkLst>
        </pc:spChg>
        <pc:spChg chg="mod">
          <ac:chgData name="Radim Boháč" userId="e5098a9a-6a28-40ce-ac6e-47e9b8c9add8" providerId="ADAL" clId="{4FBB5E5A-6FFA-4940-B6A5-D497D4FDC452}" dt="2025-11-24T21:05:49.623" v="1072" actId="20577"/>
          <ac:spMkLst>
            <pc:docMk/>
            <pc:sldMk cId="2676372341" sldId="699"/>
            <ac:spMk id="3" creationId="{58A5F6EA-4ADB-A494-D3B3-C66AAA5C8BD2}"/>
          </ac:spMkLst>
        </pc:spChg>
      </pc:sldChg>
      <pc:sldChg chg="modSp add mod">
        <pc:chgData name="Radim Boháč" userId="e5098a9a-6a28-40ce-ac6e-47e9b8c9add8" providerId="ADAL" clId="{4FBB5E5A-6FFA-4940-B6A5-D497D4FDC452}" dt="2025-11-23T21:40:21.364" v="872" actId="20577"/>
        <pc:sldMkLst>
          <pc:docMk/>
          <pc:sldMk cId="3371832558" sldId="701"/>
        </pc:sldMkLst>
        <pc:spChg chg="mod">
          <ac:chgData name="Radim Boháč" userId="e5098a9a-6a28-40ce-ac6e-47e9b8c9add8" providerId="ADAL" clId="{4FBB5E5A-6FFA-4940-B6A5-D497D4FDC452}" dt="2025-11-23T21:33:11.746" v="739" actId="20577"/>
          <ac:spMkLst>
            <pc:docMk/>
            <pc:sldMk cId="3371832558" sldId="701"/>
            <ac:spMk id="2" creationId="{08508FC0-953C-E5E1-85FE-B89F00B7A674}"/>
          </ac:spMkLst>
        </pc:spChg>
        <pc:spChg chg="mod">
          <ac:chgData name="Radim Boháč" userId="e5098a9a-6a28-40ce-ac6e-47e9b8c9add8" providerId="ADAL" clId="{4FBB5E5A-6FFA-4940-B6A5-D497D4FDC452}" dt="2025-11-23T21:40:21.364" v="872" actId="20577"/>
          <ac:spMkLst>
            <pc:docMk/>
            <pc:sldMk cId="3371832558" sldId="701"/>
            <ac:spMk id="3" creationId="{6FAA2DFE-7373-8450-00A2-8B537C24907C}"/>
          </ac:spMkLst>
        </pc:spChg>
      </pc:sldChg>
      <pc:sldChg chg="modSp add mod">
        <pc:chgData name="Radim Boháč" userId="e5098a9a-6a28-40ce-ac6e-47e9b8c9add8" providerId="ADAL" clId="{4FBB5E5A-6FFA-4940-B6A5-D497D4FDC452}" dt="2025-11-23T21:32:11.946" v="714" actId="20577"/>
        <pc:sldMkLst>
          <pc:docMk/>
          <pc:sldMk cId="1080143302" sldId="702"/>
        </pc:sldMkLst>
        <pc:spChg chg="mod">
          <ac:chgData name="Radim Boháč" userId="e5098a9a-6a28-40ce-ac6e-47e9b8c9add8" providerId="ADAL" clId="{4FBB5E5A-6FFA-4940-B6A5-D497D4FDC452}" dt="2025-11-23T21:32:11.946" v="714" actId="20577"/>
          <ac:spMkLst>
            <pc:docMk/>
            <pc:sldMk cId="1080143302" sldId="702"/>
            <ac:spMk id="2" creationId="{198E7D49-1AE1-02ED-6F74-DAA0D02ACCDC}"/>
          </ac:spMkLst>
        </pc:spChg>
      </pc:sldChg>
      <pc:sldChg chg="modSp add mod">
        <pc:chgData name="Radim Boháč" userId="e5098a9a-6a28-40ce-ac6e-47e9b8c9add8" providerId="ADAL" clId="{4FBB5E5A-6FFA-4940-B6A5-D497D4FDC452}" dt="2025-11-23T21:30:51.337" v="685" actId="6549"/>
        <pc:sldMkLst>
          <pc:docMk/>
          <pc:sldMk cId="1426990539" sldId="703"/>
        </pc:sldMkLst>
        <pc:spChg chg="mod">
          <ac:chgData name="Radim Boháč" userId="e5098a9a-6a28-40ce-ac6e-47e9b8c9add8" providerId="ADAL" clId="{4FBB5E5A-6FFA-4940-B6A5-D497D4FDC452}" dt="2025-11-23T21:30:10.588" v="664" actId="6549"/>
          <ac:spMkLst>
            <pc:docMk/>
            <pc:sldMk cId="1426990539" sldId="703"/>
            <ac:spMk id="2" creationId="{5ADA1785-6B0E-29C7-90C2-5D7AFAA6CA8B}"/>
          </ac:spMkLst>
        </pc:spChg>
        <pc:spChg chg="mod">
          <ac:chgData name="Radim Boháč" userId="e5098a9a-6a28-40ce-ac6e-47e9b8c9add8" providerId="ADAL" clId="{4FBB5E5A-6FFA-4940-B6A5-D497D4FDC452}" dt="2025-11-23T21:30:51.337" v="685" actId="6549"/>
          <ac:spMkLst>
            <pc:docMk/>
            <pc:sldMk cId="1426990539" sldId="703"/>
            <ac:spMk id="3" creationId="{DE62A460-CE43-33F3-86E6-41EE29F175E4}"/>
          </ac:spMkLst>
        </pc:spChg>
      </pc:sldChg>
      <pc:sldChg chg="modSp add mod">
        <pc:chgData name="Radim Boháč" userId="e5098a9a-6a28-40ce-ac6e-47e9b8c9add8" providerId="ADAL" clId="{4FBB5E5A-6FFA-4940-B6A5-D497D4FDC452}" dt="2025-11-23T21:43:06.780" v="921" actId="20577"/>
        <pc:sldMkLst>
          <pc:docMk/>
          <pc:sldMk cId="2047511958" sldId="704"/>
        </pc:sldMkLst>
        <pc:spChg chg="mod">
          <ac:chgData name="Radim Boháč" userId="e5098a9a-6a28-40ce-ac6e-47e9b8c9add8" providerId="ADAL" clId="{4FBB5E5A-6FFA-4940-B6A5-D497D4FDC452}" dt="2025-11-23T21:31:44.640" v="699"/>
          <ac:spMkLst>
            <pc:docMk/>
            <pc:sldMk cId="2047511958" sldId="704"/>
            <ac:spMk id="2" creationId="{0CA6B51B-C615-B1FB-DC48-C499282C09EE}"/>
          </ac:spMkLst>
        </pc:spChg>
        <pc:spChg chg="mod">
          <ac:chgData name="Radim Boháč" userId="e5098a9a-6a28-40ce-ac6e-47e9b8c9add8" providerId="ADAL" clId="{4FBB5E5A-6FFA-4940-B6A5-D497D4FDC452}" dt="2025-11-23T21:43:06.780" v="921" actId="20577"/>
          <ac:spMkLst>
            <pc:docMk/>
            <pc:sldMk cId="2047511958" sldId="704"/>
            <ac:spMk id="3" creationId="{CC6162C5-B786-5C88-D892-D632B046D18E}"/>
          </ac:spMkLst>
        </pc:spChg>
      </pc:sldChg>
      <pc:sldChg chg="modSp add mod">
        <pc:chgData name="Radim Boháč" userId="e5098a9a-6a28-40ce-ac6e-47e9b8c9add8" providerId="ADAL" clId="{4FBB5E5A-6FFA-4940-B6A5-D497D4FDC452}" dt="2025-11-23T21:44:17.371" v="981" actId="6549"/>
        <pc:sldMkLst>
          <pc:docMk/>
          <pc:sldMk cId="1784583858" sldId="705"/>
        </pc:sldMkLst>
        <pc:spChg chg="mod">
          <ac:chgData name="Radim Boháč" userId="e5098a9a-6a28-40ce-ac6e-47e9b8c9add8" providerId="ADAL" clId="{4FBB5E5A-6FFA-4940-B6A5-D497D4FDC452}" dt="2025-11-23T21:42:53.469" v="879" actId="6549"/>
          <ac:spMkLst>
            <pc:docMk/>
            <pc:sldMk cId="1784583858" sldId="705"/>
            <ac:spMk id="2" creationId="{FD273F55-A3D3-FA04-16A4-86C69F6A7AA9}"/>
          </ac:spMkLst>
        </pc:spChg>
        <pc:spChg chg="mod">
          <ac:chgData name="Radim Boháč" userId="e5098a9a-6a28-40ce-ac6e-47e9b8c9add8" providerId="ADAL" clId="{4FBB5E5A-6FFA-4940-B6A5-D497D4FDC452}" dt="2025-11-23T21:44:17.371" v="981" actId="6549"/>
          <ac:spMkLst>
            <pc:docMk/>
            <pc:sldMk cId="1784583858" sldId="705"/>
            <ac:spMk id="3" creationId="{D8EE9E96-58DE-10A7-EBE1-2796C8ABC542}"/>
          </ac:spMkLst>
        </pc:spChg>
      </pc:sldChg>
      <pc:sldChg chg="modSp add mod">
        <pc:chgData name="Radim Boháč" userId="e5098a9a-6a28-40ce-ac6e-47e9b8c9add8" providerId="ADAL" clId="{4FBB5E5A-6FFA-4940-B6A5-D497D4FDC452}" dt="2025-11-23T21:45:07.621" v="1033" actId="27636"/>
        <pc:sldMkLst>
          <pc:docMk/>
          <pc:sldMk cId="3672576400" sldId="707"/>
        </pc:sldMkLst>
        <pc:spChg chg="mod">
          <ac:chgData name="Radim Boháč" userId="e5098a9a-6a28-40ce-ac6e-47e9b8c9add8" providerId="ADAL" clId="{4FBB5E5A-6FFA-4940-B6A5-D497D4FDC452}" dt="2025-11-23T21:45:07.621" v="1033" actId="27636"/>
          <ac:spMkLst>
            <pc:docMk/>
            <pc:sldMk cId="3672576400" sldId="707"/>
            <ac:spMk id="3" creationId="{D92750F0-B5B4-AE5A-43D5-D9CABC75BD2C}"/>
          </ac:spMkLst>
        </pc:spChg>
      </pc:sldChg>
      <pc:sldChg chg="modSp add mod">
        <pc:chgData name="Radim Boháč" userId="e5098a9a-6a28-40ce-ac6e-47e9b8c9add8" providerId="ADAL" clId="{4FBB5E5A-6FFA-4940-B6A5-D497D4FDC452}" dt="2025-11-24T21:41:19.197" v="2116" actId="20577"/>
        <pc:sldMkLst>
          <pc:docMk/>
          <pc:sldMk cId="2909937071" sldId="709"/>
        </pc:sldMkLst>
        <pc:spChg chg="mod">
          <ac:chgData name="Radim Boháč" userId="e5098a9a-6a28-40ce-ac6e-47e9b8c9add8" providerId="ADAL" clId="{4FBB5E5A-6FFA-4940-B6A5-D497D4FDC452}" dt="2025-11-24T21:07:05.948" v="1139" actId="20577"/>
          <ac:spMkLst>
            <pc:docMk/>
            <pc:sldMk cId="2909937071" sldId="709"/>
            <ac:spMk id="2" creationId="{7A2819CD-331F-D4FC-765E-3D13A73F01E1}"/>
          </ac:spMkLst>
        </pc:spChg>
        <pc:spChg chg="mod">
          <ac:chgData name="Radim Boháč" userId="e5098a9a-6a28-40ce-ac6e-47e9b8c9add8" providerId="ADAL" clId="{4FBB5E5A-6FFA-4940-B6A5-D497D4FDC452}" dt="2025-11-24T21:41:19.197" v="2116" actId="20577"/>
          <ac:spMkLst>
            <pc:docMk/>
            <pc:sldMk cId="2909937071" sldId="709"/>
            <ac:spMk id="3" creationId="{90062336-38CB-10DF-04B5-A699C0B03D3E}"/>
          </ac:spMkLst>
        </pc:spChg>
      </pc:sldChg>
      <pc:sldChg chg="modSp add mod">
        <pc:chgData name="Radim Boháč" userId="e5098a9a-6a28-40ce-ac6e-47e9b8c9add8" providerId="ADAL" clId="{4FBB5E5A-6FFA-4940-B6A5-D497D4FDC452}" dt="2025-11-24T21:21:06.190" v="1540" actId="6549"/>
        <pc:sldMkLst>
          <pc:docMk/>
          <pc:sldMk cId="2365966856" sldId="710"/>
        </pc:sldMkLst>
        <pc:spChg chg="mod">
          <ac:chgData name="Radim Boháč" userId="e5098a9a-6a28-40ce-ac6e-47e9b8c9add8" providerId="ADAL" clId="{4FBB5E5A-6FFA-4940-B6A5-D497D4FDC452}" dt="2025-11-24T21:20:10.838" v="1429" actId="20577"/>
          <ac:spMkLst>
            <pc:docMk/>
            <pc:sldMk cId="2365966856" sldId="710"/>
            <ac:spMk id="2" creationId="{42A04743-0F1F-5D57-33D9-BB1D426A4B06}"/>
          </ac:spMkLst>
        </pc:spChg>
        <pc:spChg chg="mod">
          <ac:chgData name="Radim Boháč" userId="e5098a9a-6a28-40ce-ac6e-47e9b8c9add8" providerId="ADAL" clId="{4FBB5E5A-6FFA-4940-B6A5-D497D4FDC452}" dt="2025-11-24T21:21:06.190" v="1540" actId="6549"/>
          <ac:spMkLst>
            <pc:docMk/>
            <pc:sldMk cId="2365966856" sldId="710"/>
            <ac:spMk id="3" creationId="{FAA477F3-C7F1-F8DE-29FA-03AF21BBF631}"/>
          </ac:spMkLst>
        </pc:spChg>
      </pc:sldChg>
      <pc:sldChg chg="addSp delSp modSp add mod">
        <pc:chgData name="Radim Boháč" userId="e5098a9a-6a28-40ce-ac6e-47e9b8c9add8" providerId="ADAL" clId="{4FBB5E5A-6FFA-4940-B6A5-D497D4FDC452}" dt="2025-11-24T21:23:04.395" v="1672" actId="6549"/>
        <pc:sldMkLst>
          <pc:docMk/>
          <pc:sldMk cId="188422459" sldId="711"/>
        </pc:sldMkLst>
        <pc:spChg chg="mod">
          <ac:chgData name="Radim Boháč" userId="e5098a9a-6a28-40ce-ac6e-47e9b8c9add8" providerId="ADAL" clId="{4FBB5E5A-6FFA-4940-B6A5-D497D4FDC452}" dt="2025-11-24T21:21:41.615" v="1550" actId="6549"/>
          <ac:spMkLst>
            <pc:docMk/>
            <pc:sldMk cId="188422459" sldId="711"/>
            <ac:spMk id="2" creationId="{596AE821-C385-1210-C58C-E866C8884B2A}"/>
          </ac:spMkLst>
        </pc:spChg>
        <pc:spChg chg="add del mod">
          <ac:chgData name="Radim Boháč" userId="e5098a9a-6a28-40ce-ac6e-47e9b8c9add8" providerId="ADAL" clId="{4FBB5E5A-6FFA-4940-B6A5-D497D4FDC452}" dt="2025-11-24T21:23:04.395" v="1672" actId="6549"/>
          <ac:spMkLst>
            <pc:docMk/>
            <pc:sldMk cId="188422459" sldId="711"/>
            <ac:spMk id="3" creationId="{3B003F96-2FAB-FC0D-FBB9-BFA70234387D}"/>
          </ac:spMkLst>
        </pc:spChg>
      </pc:sldChg>
      <pc:sldChg chg="addSp delSp modSp add mod">
        <pc:chgData name="Radim Boháč" userId="e5098a9a-6a28-40ce-ac6e-47e9b8c9add8" providerId="ADAL" clId="{4FBB5E5A-6FFA-4940-B6A5-D497D4FDC452}" dt="2025-11-24T21:32:56.382" v="1977" actId="6549"/>
        <pc:sldMkLst>
          <pc:docMk/>
          <pc:sldMk cId="264337901" sldId="712"/>
        </pc:sldMkLst>
        <pc:spChg chg="mod">
          <ac:chgData name="Radim Boháč" userId="e5098a9a-6a28-40ce-ac6e-47e9b8c9add8" providerId="ADAL" clId="{4FBB5E5A-6FFA-4940-B6A5-D497D4FDC452}" dt="2025-11-24T21:32:00.929" v="1896" actId="20577"/>
          <ac:spMkLst>
            <pc:docMk/>
            <pc:sldMk cId="264337901" sldId="712"/>
            <ac:spMk id="2" creationId="{A3A7DE5D-1C0E-62B3-FF65-2E3CBE4049EB}"/>
          </ac:spMkLst>
        </pc:spChg>
        <pc:spChg chg="add del mod">
          <ac:chgData name="Radim Boháč" userId="e5098a9a-6a28-40ce-ac6e-47e9b8c9add8" providerId="ADAL" clId="{4FBB5E5A-6FFA-4940-B6A5-D497D4FDC452}" dt="2025-11-24T21:32:56.382" v="1977" actId="6549"/>
          <ac:spMkLst>
            <pc:docMk/>
            <pc:sldMk cId="264337901" sldId="712"/>
            <ac:spMk id="3" creationId="{1A2A2711-FC51-98EB-2327-20C287ADC234}"/>
          </ac:spMkLst>
        </pc:spChg>
      </pc:sldChg>
      <pc:sldChg chg="addSp delSp modSp add mod ord">
        <pc:chgData name="Radim Boháč" userId="e5098a9a-6a28-40ce-ac6e-47e9b8c9add8" providerId="ADAL" clId="{4FBB5E5A-6FFA-4940-B6A5-D497D4FDC452}" dt="2025-11-24T21:31:50.236" v="1875"/>
        <pc:sldMkLst>
          <pc:docMk/>
          <pc:sldMk cId="3602154793" sldId="713"/>
        </pc:sldMkLst>
        <pc:spChg chg="mod">
          <ac:chgData name="Radim Boháč" userId="e5098a9a-6a28-40ce-ac6e-47e9b8c9add8" providerId="ADAL" clId="{4FBB5E5A-6FFA-4940-B6A5-D497D4FDC452}" dt="2025-11-24T21:23:25.371" v="1676" actId="14100"/>
          <ac:spMkLst>
            <pc:docMk/>
            <pc:sldMk cId="3602154793" sldId="713"/>
            <ac:spMk id="2" creationId="{A3D83808-48E8-DA9F-F6A3-3DAF94F24359}"/>
          </ac:spMkLst>
        </pc:spChg>
        <pc:spChg chg="add del mod">
          <ac:chgData name="Radim Boháč" userId="e5098a9a-6a28-40ce-ac6e-47e9b8c9add8" providerId="ADAL" clId="{4FBB5E5A-6FFA-4940-B6A5-D497D4FDC452}" dt="2025-11-24T21:31:33.476" v="1873" actId="113"/>
          <ac:spMkLst>
            <pc:docMk/>
            <pc:sldMk cId="3602154793" sldId="713"/>
            <ac:spMk id="3" creationId="{9D7BCCB0-96BC-728C-E14F-FD5873524EA3}"/>
          </ac:spMkLst>
        </pc:spChg>
      </pc:sldChg>
      <pc:sldChg chg="addSp delSp modSp add mod setBg">
        <pc:chgData name="Radim Boháč" userId="e5098a9a-6a28-40ce-ac6e-47e9b8c9add8" providerId="ADAL" clId="{4FBB5E5A-6FFA-4940-B6A5-D497D4FDC452}" dt="2025-11-24T21:38:48.060" v="2097" actId="20577"/>
        <pc:sldMkLst>
          <pc:docMk/>
          <pc:sldMk cId="696572259" sldId="714"/>
        </pc:sldMkLst>
        <pc:spChg chg="mod">
          <ac:chgData name="Radim Boháč" userId="e5098a9a-6a28-40ce-ac6e-47e9b8c9add8" providerId="ADAL" clId="{4FBB5E5A-6FFA-4940-B6A5-D497D4FDC452}" dt="2025-11-24T21:34:51.766" v="2016" actId="20577"/>
          <ac:spMkLst>
            <pc:docMk/>
            <pc:sldMk cId="696572259" sldId="714"/>
            <ac:spMk id="2" creationId="{5157A2C4-B88F-447C-CE4B-2D2FADED94A3}"/>
          </ac:spMkLst>
        </pc:spChg>
        <pc:spChg chg="add mod">
          <ac:chgData name="Radim Boháč" userId="e5098a9a-6a28-40ce-ac6e-47e9b8c9add8" providerId="ADAL" clId="{4FBB5E5A-6FFA-4940-B6A5-D497D4FDC452}" dt="2025-11-24T21:38:48.060" v="2097" actId="20577"/>
          <ac:spMkLst>
            <pc:docMk/>
            <pc:sldMk cId="696572259" sldId="714"/>
            <ac:spMk id="6" creationId="{C4D3EA1A-96FB-6BF3-EF83-A2275BCEDA54}"/>
          </ac:spMkLst>
        </pc:spChg>
        <pc:graphicFrameChg chg="add mod modGraphic">
          <ac:chgData name="Radim Boháč" userId="e5098a9a-6a28-40ce-ac6e-47e9b8c9add8" providerId="ADAL" clId="{4FBB5E5A-6FFA-4940-B6A5-D497D4FDC452}" dt="2025-11-24T21:38:11.517" v="2024" actId="14100"/>
          <ac:graphicFrameMkLst>
            <pc:docMk/>
            <pc:sldMk cId="696572259" sldId="714"/>
            <ac:graphicFrameMk id="3" creationId="{00000000-0000-0000-0000-000000000000}"/>
          </ac:graphicFrameMkLst>
        </pc:graphicFrameChg>
      </pc:sldChg>
      <pc:sldChg chg="modSp add mod">
        <pc:chgData name="Radim Boháč" userId="e5098a9a-6a28-40ce-ac6e-47e9b8c9add8" providerId="ADAL" clId="{4FBB5E5A-6FFA-4940-B6A5-D497D4FDC452}" dt="2025-11-24T21:43:17.351" v="2293" actId="27636"/>
        <pc:sldMkLst>
          <pc:docMk/>
          <pc:sldMk cId="823714747" sldId="715"/>
        </pc:sldMkLst>
        <pc:spChg chg="mod">
          <ac:chgData name="Radim Boháč" userId="e5098a9a-6a28-40ce-ac6e-47e9b8c9add8" providerId="ADAL" clId="{4FBB5E5A-6FFA-4940-B6A5-D497D4FDC452}" dt="2025-11-24T21:41:39.908" v="2127" actId="20577"/>
          <ac:spMkLst>
            <pc:docMk/>
            <pc:sldMk cId="823714747" sldId="715"/>
            <ac:spMk id="2" creationId="{E1404B21-69D3-C797-6150-3A44B6C047BC}"/>
          </ac:spMkLst>
        </pc:spChg>
        <pc:spChg chg="mod">
          <ac:chgData name="Radim Boháč" userId="e5098a9a-6a28-40ce-ac6e-47e9b8c9add8" providerId="ADAL" clId="{4FBB5E5A-6FFA-4940-B6A5-D497D4FDC452}" dt="2025-11-24T21:43:17.351" v="2293" actId="27636"/>
          <ac:spMkLst>
            <pc:docMk/>
            <pc:sldMk cId="823714747" sldId="715"/>
            <ac:spMk id="3" creationId="{FDAEC287-A0D6-ACE7-1391-46A4DACF06F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969AD-2838-48D8-A32A-C55118F6C8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7E25B5-22C6-40EC-A9D0-718A93E866B9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Rozpočtové právo </a:t>
          </a:r>
        </a:p>
      </dgm:t>
    </dgm:pt>
    <dgm:pt modelId="{EB625B11-0AD8-40CC-B903-6819C791576B}" type="parTrans" cxnId="{076DF151-BAB3-4E68-AACC-2B4E125071D7}">
      <dgm:prSet/>
      <dgm:spPr/>
      <dgm:t>
        <a:bodyPr/>
        <a:lstStyle/>
        <a:p>
          <a:endParaRPr lang="cs-CZ"/>
        </a:p>
      </dgm:t>
    </dgm:pt>
    <dgm:pt modelId="{201B1D09-2039-4A6F-955F-06855AD26034}" type="sibTrans" cxnId="{076DF151-BAB3-4E68-AACC-2B4E125071D7}">
      <dgm:prSet/>
      <dgm:spPr/>
      <dgm:t>
        <a:bodyPr/>
        <a:lstStyle/>
        <a:p>
          <a:endParaRPr lang="cs-CZ"/>
        </a:p>
      </dgm:t>
    </dgm:pt>
    <dgm:pt modelId="{D475F41C-550B-4549-8BA4-B3438098FAC5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v užším smyslu</a:t>
          </a:r>
        </a:p>
      </dgm:t>
    </dgm:pt>
    <dgm:pt modelId="{B1631451-3A67-4347-AD3F-A8ED9D5E6F06}" type="parTrans" cxnId="{8994CC42-D079-43D7-B5DD-B6F5D6DD76AB}">
      <dgm:prSet/>
      <dgm:spPr/>
      <dgm:t>
        <a:bodyPr/>
        <a:lstStyle/>
        <a:p>
          <a:endParaRPr lang="cs-CZ"/>
        </a:p>
      </dgm:t>
    </dgm:pt>
    <dgm:pt modelId="{58B91FB6-7791-46FC-B739-15AE17D00387}" type="sibTrans" cxnId="{8994CC42-D079-43D7-B5DD-B6F5D6DD76AB}">
      <dgm:prSet/>
      <dgm:spPr/>
      <dgm:t>
        <a:bodyPr/>
        <a:lstStyle/>
        <a:p>
          <a:endParaRPr lang="cs-CZ"/>
        </a:p>
      </dgm:t>
    </dgm:pt>
    <dgm:pt modelId="{BBF0D1EE-92CB-477F-A2DA-FD06CCCF6993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Daňové právo</a:t>
          </a:r>
        </a:p>
      </dgm:t>
    </dgm:pt>
    <dgm:pt modelId="{94C4BD7A-1C95-46FA-BE49-ACBED53AD767}" type="parTrans" cxnId="{4B958FAC-19A4-4F8F-8587-AFFBA2BE7C0E}">
      <dgm:prSet/>
      <dgm:spPr/>
      <dgm:t>
        <a:bodyPr/>
        <a:lstStyle/>
        <a:p>
          <a:endParaRPr lang="cs-CZ"/>
        </a:p>
      </dgm:t>
    </dgm:pt>
    <dgm:pt modelId="{63A7694B-8629-4ECA-A62A-7D8E6FB25391}" type="sibTrans" cxnId="{4B958FAC-19A4-4F8F-8587-AFFBA2BE7C0E}">
      <dgm:prSet/>
      <dgm:spPr/>
      <dgm:t>
        <a:bodyPr/>
        <a:lstStyle/>
        <a:p>
          <a:endParaRPr lang="cs-CZ"/>
        </a:p>
      </dgm:t>
    </dgm:pt>
    <dgm:pt modelId="{4C2C42C1-5E13-4591-B937-46AB7DA1AF50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v širším smyslu</a:t>
          </a:r>
        </a:p>
      </dgm:t>
    </dgm:pt>
    <dgm:pt modelId="{130045EF-25C7-4359-9BAA-9031685BFBC9}" type="parTrans" cxnId="{A1455348-3E08-47C6-93FA-4488BCC5D2A7}">
      <dgm:prSet/>
      <dgm:spPr/>
      <dgm:t>
        <a:bodyPr/>
        <a:lstStyle/>
        <a:p>
          <a:endParaRPr lang="cs-CZ"/>
        </a:p>
      </dgm:t>
    </dgm:pt>
    <dgm:pt modelId="{1197A01F-813B-4502-B652-403821F177E5}" type="sibTrans" cxnId="{A1455348-3E08-47C6-93FA-4488BCC5D2A7}">
      <dgm:prSet/>
      <dgm:spPr/>
      <dgm:t>
        <a:bodyPr/>
        <a:lstStyle/>
        <a:p>
          <a:endParaRPr lang="cs-CZ"/>
        </a:p>
      </dgm:t>
    </dgm:pt>
    <dgm:pt modelId="{59CE040C-A98B-474C-8BDF-EA59D15F8AD4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Dotační právo</a:t>
          </a:r>
        </a:p>
      </dgm:t>
    </dgm:pt>
    <dgm:pt modelId="{CBCE5F7C-8916-4472-8AAA-6002AAEAF5D1}" type="parTrans" cxnId="{98AAB16F-DEFE-4717-9C15-B433EC3CF140}">
      <dgm:prSet/>
      <dgm:spPr/>
      <dgm:t>
        <a:bodyPr/>
        <a:lstStyle/>
        <a:p>
          <a:endParaRPr lang="cs-CZ"/>
        </a:p>
      </dgm:t>
    </dgm:pt>
    <dgm:pt modelId="{330C0295-5B7C-44CD-BEB1-1FE95A0016FA}" type="sibTrans" cxnId="{98AAB16F-DEFE-4717-9C15-B433EC3CF140}">
      <dgm:prSet/>
      <dgm:spPr/>
      <dgm:t>
        <a:bodyPr/>
        <a:lstStyle/>
        <a:p>
          <a:endParaRPr lang="cs-CZ"/>
        </a:p>
      </dgm:t>
    </dgm:pt>
    <dgm:pt modelId="{EED4D322-DB44-41BC-9558-589288E1B8C7}">
      <dgm:prSet phldrT="[Text]"/>
      <dgm:spPr/>
      <dgm:t>
        <a:bodyPr/>
        <a:lstStyle/>
        <a:p>
          <a:r>
            <a:rPr lang="cs-CZ" dirty="0">
              <a:latin typeface="Gill Sans MT" panose="020B0502020104020203" pitchFamily="34" charset="-18"/>
            </a:rPr>
            <a:t>v širším smyslu</a:t>
          </a:r>
        </a:p>
      </dgm:t>
    </dgm:pt>
    <dgm:pt modelId="{9FB3F578-7A84-4563-8639-768C79903192}" type="parTrans" cxnId="{D5772042-6616-4323-B810-3588B8392810}">
      <dgm:prSet/>
      <dgm:spPr/>
      <dgm:t>
        <a:bodyPr/>
        <a:lstStyle/>
        <a:p>
          <a:endParaRPr lang="cs-CZ"/>
        </a:p>
      </dgm:t>
    </dgm:pt>
    <dgm:pt modelId="{3D345B0B-2BA3-4837-82C4-40B2C72D25C1}" type="sibTrans" cxnId="{D5772042-6616-4323-B810-3588B8392810}">
      <dgm:prSet/>
      <dgm:spPr/>
      <dgm:t>
        <a:bodyPr/>
        <a:lstStyle/>
        <a:p>
          <a:endParaRPr lang="cs-CZ"/>
        </a:p>
      </dgm:t>
    </dgm:pt>
    <dgm:pt modelId="{1CAF3467-7367-49B7-BD62-5337E52338CC}" type="pres">
      <dgm:prSet presAssocID="{C1E969AD-2838-48D8-A32A-C55118F6C842}" presName="Name0" presStyleCnt="0">
        <dgm:presLayoutVars>
          <dgm:dir/>
          <dgm:animLvl val="lvl"/>
          <dgm:resizeHandles val="exact"/>
        </dgm:presLayoutVars>
      </dgm:prSet>
      <dgm:spPr/>
    </dgm:pt>
    <dgm:pt modelId="{686D28B9-447D-43C6-8771-BB1BF927D465}" type="pres">
      <dgm:prSet presAssocID="{527E25B5-22C6-40EC-A9D0-718A93E866B9}" presName="composite" presStyleCnt="0"/>
      <dgm:spPr/>
    </dgm:pt>
    <dgm:pt modelId="{400C9D4F-10DC-4540-BD7C-D742F94BF5AB}" type="pres">
      <dgm:prSet presAssocID="{527E25B5-22C6-40EC-A9D0-718A93E866B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9D027D-5443-48B2-A9A5-1A73907B3B0E}" type="pres">
      <dgm:prSet presAssocID="{527E25B5-22C6-40EC-A9D0-718A93E866B9}" presName="desTx" presStyleLbl="alignAccFollowNode1" presStyleIdx="0" presStyleCnt="3">
        <dgm:presLayoutVars>
          <dgm:bulletEnabled val="1"/>
        </dgm:presLayoutVars>
      </dgm:prSet>
      <dgm:spPr/>
    </dgm:pt>
    <dgm:pt modelId="{1852A9BE-0765-4035-B7F4-710285A2A977}" type="pres">
      <dgm:prSet presAssocID="{201B1D09-2039-4A6F-955F-06855AD26034}" presName="space" presStyleCnt="0"/>
      <dgm:spPr/>
    </dgm:pt>
    <dgm:pt modelId="{AEC32AFA-68D2-4AD3-B4A9-4B6E8D9AC658}" type="pres">
      <dgm:prSet presAssocID="{BBF0D1EE-92CB-477F-A2DA-FD06CCCF6993}" presName="composite" presStyleCnt="0"/>
      <dgm:spPr/>
    </dgm:pt>
    <dgm:pt modelId="{45C86C11-BB45-4F80-8655-3DB56F51C81D}" type="pres">
      <dgm:prSet presAssocID="{BBF0D1EE-92CB-477F-A2DA-FD06CCCF699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435B620-1A64-414A-A152-CF67E8CF0E2F}" type="pres">
      <dgm:prSet presAssocID="{BBF0D1EE-92CB-477F-A2DA-FD06CCCF6993}" presName="desTx" presStyleLbl="alignAccFollowNode1" presStyleIdx="1" presStyleCnt="3">
        <dgm:presLayoutVars>
          <dgm:bulletEnabled val="1"/>
        </dgm:presLayoutVars>
      </dgm:prSet>
      <dgm:spPr/>
    </dgm:pt>
    <dgm:pt modelId="{39729FE8-8DD4-4AFB-9256-5DB8993FB406}" type="pres">
      <dgm:prSet presAssocID="{63A7694B-8629-4ECA-A62A-7D8E6FB25391}" presName="space" presStyleCnt="0"/>
      <dgm:spPr/>
    </dgm:pt>
    <dgm:pt modelId="{7CB4C0F3-F07B-4C8D-9EEA-5543AD1E811A}" type="pres">
      <dgm:prSet presAssocID="{59CE040C-A98B-474C-8BDF-EA59D15F8AD4}" presName="composite" presStyleCnt="0"/>
      <dgm:spPr/>
    </dgm:pt>
    <dgm:pt modelId="{C3D5DC1A-BCED-425E-A4FE-8FB7CC2E2DA5}" type="pres">
      <dgm:prSet presAssocID="{59CE040C-A98B-474C-8BDF-EA59D15F8A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E4F2444-0B9D-4901-BE84-A9DDAE167879}" type="pres">
      <dgm:prSet presAssocID="{59CE040C-A98B-474C-8BDF-EA59D15F8AD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DAD640E-C3EB-4223-918D-4D7CD65A87D9}" type="presOf" srcId="{C1E969AD-2838-48D8-A32A-C55118F6C842}" destId="{1CAF3467-7367-49B7-BD62-5337E52338CC}" srcOrd="0" destOrd="0" presId="urn:microsoft.com/office/officeart/2005/8/layout/hList1"/>
    <dgm:cxn modelId="{45058A21-D265-4404-95E8-F28B431C0826}" type="presOf" srcId="{527E25B5-22C6-40EC-A9D0-718A93E866B9}" destId="{400C9D4F-10DC-4540-BD7C-D742F94BF5AB}" srcOrd="0" destOrd="0" presId="urn:microsoft.com/office/officeart/2005/8/layout/hList1"/>
    <dgm:cxn modelId="{D5772042-6616-4323-B810-3588B8392810}" srcId="{59CE040C-A98B-474C-8BDF-EA59D15F8AD4}" destId="{EED4D322-DB44-41BC-9558-589288E1B8C7}" srcOrd="0" destOrd="0" parTransId="{9FB3F578-7A84-4563-8639-768C79903192}" sibTransId="{3D345B0B-2BA3-4837-82C4-40B2C72D25C1}"/>
    <dgm:cxn modelId="{8994CC42-D079-43D7-B5DD-B6F5D6DD76AB}" srcId="{527E25B5-22C6-40EC-A9D0-718A93E866B9}" destId="{D475F41C-550B-4549-8BA4-B3438098FAC5}" srcOrd="0" destOrd="0" parTransId="{B1631451-3A67-4347-AD3F-A8ED9D5E6F06}" sibTransId="{58B91FB6-7791-46FC-B739-15AE17D00387}"/>
    <dgm:cxn modelId="{A1455348-3E08-47C6-93FA-4488BCC5D2A7}" srcId="{BBF0D1EE-92CB-477F-A2DA-FD06CCCF6993}" destId="{4C2C42C1-5E13-4591-B937-46AB7DA1AF50}" srcOrd="0" destOrd="0" parTransId="{130045EF-25C7-4359-9BAA-9031685BFBC9}" sibTransId="{1197A01F-813B-4502-B652-403821F177E5}"/>
    <dgm:cxn modelId="{98AAB16F-DEFE-4717-9C15-B433EC3CF140}" srcId="{C1E969AD-2838-48D8-A32A-C55118F6C842}" destId="{59CE040C-A98B-474C-8BDF-EA59D15F8AD4}" srcOrd="2" destOrd="0" parTransId="{CBCE5F7C-8916-4472-8AAA-6002AAEAF5D1}" sibTransId="{330C0295-5B7C-44CD-BEB1-1FE95A0016FA}"/>
    <dgm:cxn modelId="{076DF151-BAB3-4E68-AACC-2B4E125071D7}" srcId="{C1E969AD-2838-48D8-A32A-C55118F6C842}" destId="{527E25B5-22C6-40EC-A9D0-718A93E866B9}" srcOrd="0" destOrd="0" parTransId="{EB625B11-0AD8-40CC-B903-6819C791576B}" sibTransId="{201B1D09-2039-4A6F-955F-06855AD26034}"/>
    <dgm:cxn modelId="{1A0AEB56-BB26-4B7C-81C0-F15589E1A1F1}" type="presOf" srcId="{BBF0D1EE-92CB-477F-A2DA-FD06CCCF6993}" destId="{45C86C11-BB45-4F80-8655-3DB56F51C81D}" srcOrd="0" destOrd="0" presId="urn:microsoft.com/office/officeart/2005/8/layout/hList1"/>
    <dgm:cxn modelId="{D7841A7D-4A5A-4D16-B981-3ADD26BA223C}" type="presOf" srcId="{EED4D322-DB44-41BC-9558-589288E1B8C7}" destId="{BE4F2444-0B9D-4901-BE84-A9DDAE167879}" srcOrd="0" destOrd="0" presId="urn:microsoft.com/office/officeart/2005/8/layout/hList1"/>
    <dgm:cxn modelId="{CF2DB3A7-114F-4AB8-BEDE-29CD2B53F476}" type="presOf" srcId="{59CE040C-A98B-474C-8BDF-EA59D15F8AD4}" destId="{C3D5DC1A-BCED-425E-A4FE-8FB7CC2E2DA5}" srcOrd="0" destOrd="0" presId="urn:microsoft.com/office/officeart/2005/8/layout/hList1"/>
    <dgm:cxn modelId="{4B958FAC-19A4-4F8F-8587-AFFBA2BE7C0E}" srcId="{C1E969AD-2838-48D8-A32A-C55118F6C842}" destId="{BBF0D1EE-92CB-477F-A2DA-FD06CCCF6993}" srcOrd="1" destOrd="0" parTransId="{94C4BD7A-1C95-46FA-BE49-ACBED53AD767}" sibTransId="{63A7694B-8629-4ECA-A62A-7D8E6FB25391}"/>
    <dgm:cxn modelId="{E92D94B8-3390-4C94-ADD9-D2176D987882}" type="presOf" srcId="{D475F41C-550B-4549-8BA4-B3438098FAC5}" destId="{159D027D-5443-48B2-A9A5-1A73907B3B0E}" srcOrd="0" destOrd="0" presId="urn:microsoft.com/office/officeart/2005/8/layout/hList1"/>
    <dgm:cxn modelId="{FDAEB6CD-C4EB-46EA-AE68-B5FF158AA504}" type="presOf" srcId="{4C2C42C1-5E13-4591-B937-46AB7DA1AF50}" destId="{A435B620-1A64-414A-A152-CF67E8CF0E2F}" srcOrd="0" destOrd="0" presId="urn:microsoft.com/office/officeart/2005/8/layout/hList1"/>
    <dgm:cxn modelId="{73E80DE6-AF5E-49BE-A297-DE8588294F35}" type="presParOf" srcId="{1CAF3467-7367-49B7-BD62-5337E52338CC}" destId="{686D28B9-447D-43C6-8771-BB1BF927D465}" srcOrd="0" destOrd="0" presId="urn:microsoft.com/office/officeart/2005/8/layout/hList1"/>
    <dgm:cxn modelId="{868BE07F-4539-4031-85D9-517FFC69045A}" type="presParOf" srcId="{686D28B9-447D-43C6-8771-BB1BF927D465}" destId="{400C9D4F-10DC-4540-BD7C-D742F94BF5AB}" srcOrd="0" destOrd="0" presId="urn:microsoft.com/office/officeart/2005/8/layout/hList1"/>
    <dgm:cxn modelId="{7CDAA2E1-CD32-4E01-B5E4-019428001928}" type="presParOf" srcId="{686D28B9-447D-43C6-8771-BB1BF927D465}" destId="{159D027D-5443-48B2-A9A5-1A73907B3B0E}" srcOrd="1" destOrd="0" presId="urn:microsoft.com/office/officeart/2005/8/layout/hList1"/>
    <dgm:cxn modelId="{5FEEAFB9-E795-4159-A9C9-6819055AB022}" type="presParOf" srcId="{1CAF3467-7367-49B7-BD62-5337E52338CC}" destId="{1852A9BE-0765-4035-B7F4-710285A2A977}" srcOrd="1" destOrd="0" presId="urn:microsoft.com/office/officeart/2005/8/layout/hList1"/>
    <dgm:cxn modelId="{6D145142-DC38-480E-B078-7E07DE0D5A1C}" type="presParOf" srcId="{1CAF3467-7367-49B7-BD62-5337E52338CC}" destId="{AEC32AFA-68D2-4AD3-B4A9-4B6E8D9AC658}" srcOrd="2" destOrd="0" presId="urn:microsoft.com/office/officeart/2005/8/layout/hList1"/>
    <dgm:cxn modelId="{208658D6-8C88-46AC-B94B-7399BC07CE15}" type="presParOf" srcId="{AEC32AFA-68D2-4AD3-B4A9-4B6E8D9AC658}" destId="{45C86C11-BB45-4F80-8655-3DB56F51C81D}" srcOrd="0" destOrd="0" presId="urn:microsoft.com/office/officeart/2005/8/layout/hList1"/>
    <dgm:cxn modelId="{04FDAFF9-66C3-4254-853B-38747B43BA5E}" type="presParOf" srcId="{AEC32AFA-68D2-4AD3-B4A9-4B6E8D9AC658}" destId="{A435B620-1A64-414A-A152-CF67E8CF0E2F}" srcOrd="1" destOrd="0" presId="urn:microsoft.com/office/officeart/2005/8/layout/hList1"/>
    <dgm:cxn modelId="{76B6733C-17C6-4BAB-9D80-2699CE11130D}" type="presParOf" srcId="{1CAF3467-7367-49B7-BD62-5337E52338CC}" destId="{39729FE8-8DD4-4AFB-9256-5DB8993FB406}" srcOrd="3" destOrd="0" presId="urn:microsoft.com/office/officeart/2005/8/layout/hList1"/>
    <dgm:cxn modelId="{6140AF36-A900-4281-BE2A-F6CCFF2B6E75}" type="presParOf" srcId="{1CAF3467-7367-49B7-BD62-5337E52338CC}" destId="{7CB4C0F3-F07B-4C8D-9EEA-5543AD1E811A}" srcOrd="4" destOrd="0" presId="urn:microsoft.com/office/officeart/2005/8/layout/hList1"/>
    <dgm:cxn modelId="{7AC34A76-B47C-468C-9B82-9312277DBC2F}" type="presParOf" srcId="{7CB4C0F3-F07B-4C8D-9EEA-5543AD1E811A}" destId="{C3D5DC1A-BCED-425E-A4FE-8FB7CC2E2DA5}" srcOrd="0" destOrd="0" presId="urn:microsoft.com/office/officeart/2005/8/layout/hList1"/>
    <dgm:cxn modelId="{51F8E511-0CBB-48AC-B2FE-73CB7029D816}" type="presParOf" srcId="{7CB4C0F3-F07B-4C8D-9EEA-5543AD1E811A}" destId="{BE4F2444-0B9D-4901-BE84-A9DDAE1678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72A11-7831-47D5-A27E-B2CD4B72028C}" type="doc">
      <dgm:prSet loTypeId="urn:microsoft.com/office/officeart/2005/8/layout/pyramid1" loCatId="pyramid" qsTypeId="urn:microsoft.com/office/officeart/2005/8/quickstyle/simple1" qsCatId="simple" csTypeId="urn:microsoft.com/office/officeart/2005/8/colors/accent2_2" csCatId="accent2" phldr="1"/>
      <dgm:spPr/>
    </dgm:pt>
    <dgm:pt modelId="{77AB95B3-4C10-461C-8436-75A721054206}">
      <dgm:prSet phldrT="[Text]"/>
      <dgm:spPr>
        <a:solidFill>
          <a:srgbClr val="D22D40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Gill Sans MT" panose="020B0502020104020203" pitchFamily="34" charset="-18"/>
            </a:rPr>
            <a:t>Rozpočet EU</a:t>
          </a:r>
        </a:p>
      </dgm:t>
    </dgm:pt>
    <dgm:pt modelId="{2147CB34-A0C4-494D-A4E9-44F4C77EB920}" type="parTrans" cxnId="{496B1716-98F9-48C7-921F-B61843D9C0B5}">
      <dgm:prSet/>
      <dgm:spPr/>
      <dgm:t>
        <a:bodyPr/>
        <a:lstStyle/>
        <a:p>
          <a:endParaRPr lang="cs-CZ"/>
        </a:p>
      </dgm:t>
    </dgm:pt>
    <dgm:pt modelId="{9813B817-E893-49C2-9FD0-7E77E448F2E0}" type="sibTrans" cxnId="{496B1716-98F9-48C7-921F-B61843D9C0B5}">
      <dgm:prSet/>
      <dgm:spPr/>
      <dgm:t>
        <a:bodyPr/>
        <a:lstStyle/>
        <a:p>
          <a:endParaRPr lang="cs-CZ"/>
        </a:p>
      </dgm:t>
    </dgm:pt>
    <dgm:pt modelId="{A53C291F-7F21-44BC-8781-212DF215421F}">
      <dgm:prSet phldrT="[Text]"/>
      <dgm:spPr>
        <a:solidFill>
          <a:srgbClr val="D22D40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Gill Sans MT" panose="020B0502020104020203" pitchFamily="34" charset="-18"/>
            </a:rPr>
            <a:t>Státní rozpočet a další</a:t>
          </a:r>
        </a:p>
      </dgm:t>
    </dgm:pt>
    <dgm:pt modelId="{13D4D860-1E41-4307-93D4-9136C9776D95}" type="parTrans" cxnId="{8265DBAC-A1D7-482D-B8AC-5BEE52999676}">
      <dgm:prSet/>
      <dgm:spPr/>
      <dgm:t>
        <a:bodyPr/>
        <a:lstStyle/>
        <a:p>
          <a:endParaRPr lang="cs-CZ"/>
        </a:p>
      </dgm:t>
    </dgm:pt>
    <dgm:pt modelId="{74D64ADD-5496-4D4A-9244-7B2A219988A6}" type="sibTrans" cxnId="{8265DBAC-A1D7-482D-B8AC-5BEE52999676}">
      <dgm:prSet/>
      <dgm:spPr/>
      <dgm:t>
        <a:bodyPr/>
        <a:lstStyle/>
        <a:p>
          <a:endParaRPr lang="cs-CZ"/>
        </a:p>
      </dgm:t>
    </dgm:pt>
    <dgm:pt modelId="{E6ACA373-3604-4E29-B67E-AA28281A6D6E}">
      <dgm:prSet phldrT="[Text]"/>
      <dgm:spPr>
        <a:solidFill>
          <a:srgbClr val="D22D40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Gill Sans MT" panose="020B0502020104020203" pitchFamily="34" charset="-18"/>
            </a:rPr>
            <a:t>Krajské rozpočty a další</a:t>
          </a:r>
        </a:p>
      </dgm:t>
    </dgm:pt>
    <dgm:pt modelId="{55A72491-4CFE-47D4-8AA0-589D991BFA0A}" type="parTrans" cxnId="{2EA2F832-BF18-4AC5-B8B9-25804C8BA652}">
      <dgm:prSet/>
      <dgm:spPr/>
      <dgm:t>
        <a:bodyPr/>
        <a:lstStyle/>
        <a:p>
          <a:endParaRPr lang="cs-CZ"/>
        </a:p>
      </dgm:t>
    </dgm:pt>
    <dgm:pt modelId="{1DE79A4B-6DA0-4259-8F45-F698E09E76CC}" type="sibTrans" cxnId="{2EA2F832-BF18-4AC5-B8B9-25804C8BA652}">
      <dgm:prSet/>
      <dgm:spPr/>
      <dgm:t>
        <a:bodyPr/>
        <a:lstStyle/>
        <a:p>
          <a:endParaRPr lang="cs-CZ"/>
        </a:p>
      </dgm:t>
    </dgm:pt>
    <dgm:pt modelId="{7ED30682-3660-481D-AE03-84E6CECAA971}">
      <dgm:prSet phldrT="[Text]"/>
      <dgm:spPr>
        <a:solidFill>
          <a:srgbClr val="D22D40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Gill Sans MT" panose="020B0502020104020203" pitchFamily="34" charset="-18"/>
            </a:rPr>
            <a:t>Obecní rozpočty a další</a:t>
          </a:r>
        </a:p>
      </dgm:t>
    </dgm:pt>
    <dgm:pt modelId="{56EE95F2-B439-4415-A0E5-7B4AE79B9FC6}" type="parTrans" cxnId="{F7FDC403-761A-461C-95A0-D9D883026748}">
      <dgm:prSet/>
      <dgm:spPr/>
      <dgm:t>
        <a:bodyPr/>
        <a:lstStyle/>
        <a:p>
          <a:endParaRPr lang="cs-CZ"/>
        </a:p>
      </dgm:t>
    </dgm:pt>
    <dgm:pt modelId="{B48A1386-2DAE-4AE7-95CD-6B630750A665}" type="sibTrans" cxnId="{F7FDC403-761A-461C-95A0-D9D883026748}">
      <dgm:prSet/>
      <dgm:spPr/>
      <dgm:t>
        <a:bodyPr/>
        <a:lstStyle/>
        <a:p>
          <a:endParaRPr lang="cs-CZ"/>
        </a:p>
      </dgm:t>
    </dgm:pt>
    <dgm:pt modelId="{D3596988-680D-48BF-8E08-76921FE8370D}" type="pres">
      <dgm:prSet presAssocID="{9CA72A11-7831-47D5-A27E-B2CD4B72028C}" presName="Name0" presStyleCnt="0">
        <dgm:presLayoutVars>
          <dgm:dir/>
          <dgm:animLvl val="lvl"/>
          <dgm:resizeHandles val="exact"/>
        </dgm:presLayoutVars>
      </dgm:prSet>
      <dgm:spPr/>
    </dgm:pt>
    <dgm:pt modelId="{B19CC616-CB7B-4E83-A31E-441E9474E2BD}" type="pres">
      <dgm:prSet presAssocID="{77AB95B3-4C10-461C-8436-75A721054206}" presName="Name8" presStyleCnt="0"/>
      <dgm:spPr/>
    </dgm:pt>
    <dgm:pt modelId="{9A843A27-3CD0-4FF8-BBAE-CAEE50B62064}" type="pres">
      <dgm:prSet presAssocID="{77AB95B3-4C10-461C-8436-75A721054206}" presName="level" presStyleLbl="node1" presStyleIdx="0" presStyleCnt="4">
        <dgm:presLayoutVars>
          <dgm:chMax val="1"/>
          <dgm:bulletEnabled val="1"/>
        </dgm:presLayoutVars>
      </dgm:prSet>
      <dgm:spPr/>
    </dgm:pt>
    <dgm:pt modelId="{C379592F-D1CB-45C3-85DD-2CC73F269B99}" type="pres">
      <dgm:prSet presAssocID="{77AB95B3-4C10-461C-8436-75A7210542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921397-C740-4234-812A-3959E7AD47EA}" type="pres">
      <dgm:prSet presAssocID="{A53C291F-7F21-44BC-8781-212DF215421F}" presName="Name8" presStyleCnt="0"/>
      <dgm:spPr/>
    </dgm:pt>
    <dgm:pt modelId="{3DF7420F-8DA5-4F06-9317-21190CCE7636}" type="pres">
      <dgm:prSet presAssocID="{A53C291F-7F21-44BC-8781-212DF215421F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44E178-D999-4DFF-A8E6-B76403B5D1BF}" type="pres">
      <dgm:prSet presAssocID="{A53C291F-7F21-44BC-8781-212DF215421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9BBE9D-0B80-4CC1-8127-9C7EF3388C74}" type="pres">
      <dgm:prSet presAssocID="{E6ACA373-3604-4E29-B67E-AA28281A6D6E}" presName="Name8" presStyleCnt="0"/>
      <dgm:spPr/>
    </dgm:pt>
    <dgm:pt modelId="{547D5335-7E99-4EF5-BE0D-2266EB27ABD2}" type="pres">
      <dgm:prSet presAssocID="{E6ACA373-3604-4E29-B67E-AA28281A6D6E}" presName="level" presStyleLbl="node1" presStyleIdx="2" presStyleCnt="4">
        <dgm:presLayoutVars>
          <dgm:chMax val="1"/>
          <dgm:bulletEnabled val="1"/>
        </dgm:presLayoutVars>
      </dgm:prSet>
      <dgm:spPr/>
    </dgm:pt>
    <dgm:pt modelId="{7DC6692B-8612-44F0-B6EA-724979396CEF}" type="pres">
      <dgm:prSet presAssocID="{E6ACA373-3604-4E29-B67E-AA28281A6D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3D3FC9-7EF6-4287-A9AB-D52385947DAF}" type="pres">
      <dgm:prSet presAssocID="{7ED30682-3660-481D-AE03-84E6CECAA971}" presName="Name8" presStyleCnt="0"/>
      <dgm:spPr/>
    </dgm:pt>
    <dgm:pt modelId="{76206CD1-C999-416F-9389-E849A535ED50}" type="pres">
      <dgm:prSet presAssocID="{7ED30682-3660-481D-AE03-84E6CECAA971}" presName="level" presStyleLbl="node1" presStyleIdx="3" presStyleCnt="4">
        <dgm:presLayoutVars>
          <dgm:chMax val="1"/>
          <dgm:bulletEnabled val="1"/>
        </dgm:presLayoutVars>
      </dgm:prSet>
      <dgm:spPr/>
    </dgm:pt>
    <dgm:pt modelId="{5309AFEC-5D9A-47B1-8E83-94AD14D62A3C}" type="pres">
      <dgm:prSet presAssocID="{7ED30682-3660-481D-AE03-84E6CECAA97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7FDC403-761A-461C-95A0-D9D883026748}" srcId="{9CA72A11-7831-47D5-A27E-B2CD4B72028C}" destId="{7ED30682-3660-481D-AE03-84E6CECAA971}" srcOrd="3" destOrd="0" parTransId="{56EE95F2-B439-4415-A0E5-7B4AE79B9FC6}" sibTransId="{B48A1386-2DAE-4AE7-95CD-6B630750A665}"/>
    <dgm:cxn modelId="{496B1716-98F9-48C7-921F-B61843D9C0B5}" srcId="{9CA72A11-7831-47D5-A27E-B2CD4B72028C}" destId="{77AB95B3-4C10-461C-8436-75A721054206}" srcOrd="0" destOrd="0" parTransId="{2147CB34-A0C4-494D-A4E9-44F4C77EB920}" sibTransId="{9813B817-E893-49C2-9FD0-7E77E448F2E0}"/>
    <dgm:cxn modelId="{60B0B41C-334B-44DE-8B10-93025542B648}" type="presOf" srcId="{77AB95B3-4C10-461C-8436-75A721054206}" destId="{C379592F-D1CB-45C3-85DD-2CC73F269B99}" srcOrd="1" destOrd="0" presId="urn:microsoft.com/office/officeart/2005/8/layout/pyramid1"/>
    <dgm:cxn modelId="{9DB57F1D-FF2C-4FFC-BC54-F403A0AEA25C}" type="presOf" srcId="{A53C291F-7F21-44BC-8781-212DF215421F}" destId="{DC44E178-D999-4DFF-A8E6-B76403B5D1BF}" srcOrd="1" destOrd="0" presId="urn:microsoft.com/office/officeart/2005/8/layout/pyramid1"/>
    <dgm:cxn modelId="{E630BD28-1F6F-458D-9CFD-0F129612A837}" type="presOf" srcId="{7ED30682-3660-481D-AE03-84E6CECAA971}" destId="{5309AFEC-5D9A-47B1-8E83-94AD14D62A3C}" srcOrd="1" destOrd="0" presId="urn:microsoft.com/office/officeart/2005/8/layout/pyramid1"/>
    <dgm:cxn modelId="{2EA2F832-BF18-4AC5-B8B9-25804C8BA652}" srcId="{9CA72A11-7831-47D5-A27E-B2CD4B72028C}" destId="{E6ACA373-3604-4E29-B67E-AA28281A6D6E}" srcOrd="2" destOrd="0" parTransId="{55A72491-4CFE-47D4-8AA0-589D991BFA0A}" sibTransId="{1DE79A4B-6DA0-4259-8F45-F698E09E76CC}"/>
    <dgm:cxn modelId="{0122B066-D1E6-4DC6-9F95-EEF03AC29F69}" type="presOf" srcId="{7ED30682-3660-481D-AE03-84E6CECAA971}" destId="{76206CD1-C999-416F-9389-E849A535ED50}" srcOrd="0" destOrd="0" presId="urn:microsoft.com/office/officeart/2005/8/layout/pyramid1"/>
    <dgm:cxn modelId="{81449171-169F-4FCE-B364-CD6BA13BCBAB}" type="presOf" srcId="{77AB95B3-4C10-461C-8436-75A721054206}" destId="{9A843A27-3CD0-4FF8-BBAE-CAEE50B62064}" srcOrd="0" destOrd="0" presId="urn:microsoft.com/office/officeart/2005/8/layout/pyramid1"/>
    <dgm:cxn modelId="{8737A656-25EE-4732-80F1-D8E1B373D0DA}" type="presOf" srcId="{A53C291F-7F21-44BC-8781-212DF215421F}" destId="{3DF7420F-8DA5-4F06-9317-21190CCE7636}" srcOrd="0" destOrd="0" presId="urn:microsoft.com/office/officeart/2005/8/layout/pyramid1"/>
    <dgm:cxn modelId="{327DA88E-5718-45E5-824E-D2C0ADA1B522}" type="presOf" srcId="{9CA72A11-7831-47D5-A27E-B2CD4B72028C}" destId="{D3596988-680D-48BF-8E08-76921FE8370D}" srcOrd="0" destOrd="0" presId="urn:microsoft.com/office/officeart/2005/8/layout/pyramid1"/>
    <dgm:cxn modelId="{2DAB7E90-2C2E-44C9-BF9A-1380EAE00841}" type="presOf" srcId="{E6ACA373-3604-4E29-B67E-AA28281A6D6E}" destId="{7DC6692B-8612-44F0-B6EA-724979396CEF}" srcOrd="1" destOrd="0" presId="urn:microsoft.com/office/officeart/2005/8/layout/pyramid1"/>
    <dgm:cxn modelId="{8265DBAC-A1D7-482D-B8AC-5BEE52999676}" srcId="{9CA72A11-7831-47D5-A27E-B2CD4B72028C}" destId="{A53C291F-7F21-44BC-8781-212DF215421F}" srcOrd="1" destOrd="0" parTransId="{13D4D860-1E41-4307-93D4-9136C9776D95}" sibTransId="{74D64ADD-5496-4D4A-9244-7B2A219988A6}"/>
    <dgm:cxn modelId="{B125E3B6-B508-4161-8D14-44C01F689DA3}" type="presOf" srcId="{E6ACA373-3604-4E29-B67E-AA28281A6D6E}" destId="{547D5335-7E99-4EF5-BE0D-2266EB27ABD2}" srcOrd="0" destOrd="0" presId="urn:microsoft.com/office/officeart/2005/8/layout/pyramid1"/>
    <dgm:cxn modelId="{8152C6E3-EBE9-4B40-B59C-920E2C356098}" type="presParOf" srcId="{D3596988-680D-48BF-8E08-76921FE8370D}" destId="{B19CC616-CB7B-4E83-A31E-441E9474E2BD}" srcOrd="0" destOrd="0" presId="urn:microsoft.com/office/officeart/2005/8/layout/pyramid1"/>
    <dgm:cxn modelId="{12E36769-A63A-485E-B0BB-55ACDAAFF2AE}" type="presParOf" srcId="{B19CC616-CB7B-4E83-A31E-441E9474E2BD}" destId="{9A843A27-3CD0-4FF8-BBAE-CAEE50B62064}" srcOrd="0" destOrd="0" presId="urn:microsoft.com/office/officeart/2005/8/layout/pyramid1"/>
    <dgm:cxn modelId="{DCFE7A4C-6DFF-41FC-8BAF-9FDF93F98B95}" type="presParOf" srcId="{B19CC616-CB7B-4E83-A31E-441E9474E2BD}" destId="{C379592F-D1CB-45C3-85DD-2CC73F269B99}" srcOrd="1" destOrd="0" presId="urn:microsoft.com/office/officeart/2005/8/layout/pyramid1"/>
    <dgm:cxn modelId="{D5239EE8-3920-4CF2-9D17-64F98E6A4457}" type="presParOf" srcId="{D3596988-680D-48BF-8E08-76921FE8370D}" destId="{A5921397-C740-4234-812A-3959E7AD47EA}" srcOrd="1" destOrd="0" presId="urn:microsoft.com/office/officeart/2005/8/layout/pyramid1"/>
    <dgm:cxn modelId="{BAC01B2F-6D8E-49FB-BC9D-8D4829565229}" type="presParOf" srcId="{A5921397-C740-4234-812A-3959E7AD47EA}" destId="{3DF7420F-8DA5-4F06-9317-21190CCE7636}" srcOrd="0" destOrd="0" presId="urn:microsoft.com/office/officeart/2005/8/layout/pyramid1"/>
    <dgm:cxn modelId="{DC6A216F-78AD-41E6-BC13-059F418F920B}" type="presParOf" srcId="{A5921397-C740-4234-812A-3959E7AD47EA}" destId="{DC44E178-D999-4DFF-A8E6-B76403B5D1BF}" srcOrd="1" destOrd="0" presId="urn:microsoft.com/office/officeart/2005/8/layout/pyramid1"/>
    <dgm:cxn modelId="{2C01C0BC-B32B-4C97-8A6C-3FDBEE27E3AC}" type="presParOf" srcId="{D3596988-680D-48BF-8E08-76921FE8370D}" destId="{BD9BBE9D-0B80-4CC1-8127-9C7EF3388C74}" srcOrd="2" destOrd="0" presId="urn:microsoft.com/office/officeart/2005/8/layout/pyramid1"/>
    <dgm:cxn modelId="{796812B1-8E37-4D01-87EF-E260043F935B}" type="presParOf" srcId="{BD9BBE9D-0B80-4CC1-8127-9C7EF3388C74}" destId="{547D5335-7E99-4EF5-BE0D-2266EB27ABD2}" srcOrd="0" destOrd="0" presId="urn:microsoft.com/office/officeart/2005/8/layout/pyramid1"/>
    <dgm:cxn modelId="{FA171189-2A32-40F0-918F-C1D2EA0E9ADA}" type="presParOf" srcId="{BD9BBE9D-0B80-4CC1-8127-9C7EF3388C74}" destId="{7DC6692B-8612-44F0-B6EA-724979396CEF}" srcOrd="1" destOrd="0" presId="urn:microsoft.com/office/officeart/2005/8/layout/pyramid1"/>
    <dgm:cxn modelId="{258AD4EA-98D1-4099-8D29-F55027E600A3}" type="presParOf" srcId="{D3596988-680D-48BF-8E08-76921FE8370D}" destId="{073D3FC9-7EF6-4287-A9AB-D52385947DAF}" srcOrd="3" destOrd="0" presId="urn:microsoft.com/office/officeart/2005/8/layout/pyramid1"/>
    <dgm:cxn modelId="{646BF653-96C4-492E-A438-C9DF99F9AC92}" type="presParOf" srcId="{073D3FC9-7EF6-4287-A9AB-D52385947DAF}" destId="{76206CD1-C999-416F-9389-E849A535ED50}" srcOrd="0" destOrd="0" presId="urn:microsoft.com/office/officeart/2005/8/layout/pyramid1"/>
    <dgm:cxn modelId="{80971F7E-3313-4176-A436-130DC04505FC}" type="presParOf" srcId="{073D3FC9-7EF6-4287-A9AB-D52385947DAF}" destId="{5309AFEC-5D9A-47B1-8E83-94AD14D62A3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9D4F-10DC-4540-BD7C-D742F94BF5AB}">
      <dsp:nvSpPr>
        <dsp:cNvPr id="0" name=""/>
        <dsp:cNvSpPr/>
      </dsp:nvSpPr>
      <dsp:spPr>
        <a:xfrm>
          <a:off x="3286" y="634248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latin typeface="Gill Sans MT" panose="020B0502020104020203" pitchFamily="34" charset="-18"/>
            </a:rPr>
            <a:t>Rozpočtové právo </a:t>
          </a:r>
        </a:p>
      </dsp:txBody>
      <dsp:txXfrm>
        <a:off x="3286" y="634248"/>
        <a:ext cx="3203971" cy="1281588"/>
      </dsp:txXfrm>
    </dsp:sp>
    <dsp:sp modelId="{159D027D-5443-48B2-A9A5-1A73907B3B0E}">
      <dsp:nvSpPr>
        <dsp:cNvPr id="0" name=""/>
        <dsp:cNvSpPr/>
      </dsp:nvSpPr>
      <dsp:spPr>
        <a:xfrm>
          <a:off x="3286" y="1915836"/>
          <a:ext cx="3203971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700" kern="1200" dirty="0">
              <a:latin typeface="Gill Sans MT" panose="020B0502020104020203" pitchFamily="34" charset="-18"/>
            </a:rPr>
            <a:t>v užším smyslu</a:t>
          </a:r>
        </a:p>
      </dsp:txBody>
      <dsp:txXfrm>
        <a:off x="3286" y="1915836"/>
        <a:ext cx="3203971" cy="1625040"/>
      </dsp:txXfrm>
    </dsp:sp>
    <dsp:sp modelId="{45C86C11-BB45-4F80-8655-3DB56F51C81D}">
      <dsp:nvSpPr>
        <dsp:cNvPr id="0" name=""/>
        <dsp:cNvSpPr/>
      </dsp:nvSpPr>
      <dsp:spPr>
        <a:xfrm>
          <a:off x="3655814" y="634248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latin typeface="Gill Sans MT" panose="020B0502020104020203" pitchFamily="34" charset="-18"/>
            </a:rPr>
            <a:t>Daňové právo</a:t>
          </a:r>
        </a:p>
      </dsp:txBody>
      <dsp:txXfrm>
        <a:off x="3655814" y="634248"/>
        <a:ext cx="3203971" cy="1281588"/>
      </dsp:txXfrm>
    </dsp:sp>
    <dsp:sp modelId="{A435B620-1A64-414A-A152-CF67E8CF0E2F}">
      <dsp:nvSpPr>
        <dsp:cNvPr id="0" name=""/>
        <dsp:cNvSpPr/>
      </dsp:nvSpPr>
      <dsp:spPr>
        <a:xfrm>
          <a:off x="3655814" y="1915836"/>
          <a:ext cx="3203971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700" kern="1200" dirty="0">
              <a:latin typeface="Gill Sans MT" panose="020B0502020104020203" pitchFamily="34" charset="-18"/>
            </a:rPr>
            <a:t>v širším smyslu</a:t>
          </a:r>
        </a:p>
      </dsp:txBody>
      <dsp:txXfrm>
        <a:off x="3655814" y="1915836"/>
        <a:ext cx="3203971" cy="1625040"/>
      </dsp:txXfrm>
    </dsp:sp>
    <dsp:sp modelId="{C3D5DC1A-BCED-425E-A4FE-8FB7CC2E2DA5}">
      <dsp:nvSpPr>
        <dsp:cNvPr id="0" name=""/>
        <dsp:cNvSpPr/>
      </dsp:nvSpPr>
      <dsp:spPr>
        <a:xfrm>
          <a:off x="7308342" y="634248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latin typeface="Gill Sans MT" panose="020B0502020104020203" pitchFamily="34" charset="-18"/>
            </a:rPr>
            <a:t>Dotační právo</a:t>
          </a:r>
        </a:p>
      </dsp:txBody>
      <dsp:txXfrm>
        <a:off x="7308342" y="634248"/>
        <a:ext cx="3203971" cy="1281588"/>
      </dsp:txXfrm>
    </dsp:sp>
    <dsp:sp modelId="{BE4F2444-0B9D-4901-BE84-A9DDAE167879}">
      <dsp:nvSpPr>
        <dsp:cNvPr id="0" name=""/>
        <dsp:cNvSpPr/>
      </dsp:nvSpPr>
      <dsp:spPr>
        <a:xfrm>
          <a:off x="7308342" y="1915836"/>
          <a:ext cx="3203971" cy="1625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700" kern="1200" dirty="0">
              <a:latin typeface="Gill Sans MT" panose="020B0502020104020203" pitchFamily="34" charset="-18"/>
            </a:rPr>
            <a:t>v širším smyslu</a:t>
          </a:r>
        </a:p>
      </dsp:txBody>
      <dsp:txXfrm>
        <a:off x="7308342" y="1915836"/>
        <a:ext cx="3203971" cy="1625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3A27-3CD0-4FF8-BBAE-CAEE50B62064}">
      <dsp:nvSpPr>
        <dsp:cNvPr id="0" name=""/>
        <dsp:cNvSpPr/>
      </dsp:nvSpPr>
      <dsp:spPr>
        <a:xfrm>
          <a:off x="3047999" y="0"/>
          <a:ext cx="2032000" cy="1016000"/>
        </a:xfrm>
        <a:prstGeom prst="trapezoid">
          <a:avLst>
            <a:gd name="adj" fmla="val 100000"/>
          </a:avLst>
        </a:prstGeom>
        <a:solidFill>
          <a:srgbClr val="D22D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  <a:latin typeface="Gill Sans MT" panose="020B0502020104020203" pitchFamily="34" charset="-18"/>
            </a:rPr>
            <a:t>Rozpočet EU</a:t>
          </a:r>
        </a:p>
      </dsp:txBody>
      <dsp:txXfrm>
        <a:off x="3047999" y="0"/>
        <a:ext cx="2032000" cy="1016000"/>
      </dsp:txXfrm>
    </dsp:sp>
    <dsp:sp modelId="{3DF7420F-8DA5-4F06-9317-21190CCE7636}">
      <dsp:nvSpPr>
        <dsp:cNvPr id="0" name=""/>
        <dsp:cNvSpPr/>
      </dsp:nvSpPr>
      <dsp:spPr>
        <a:xfrm>
          <a:off x="2032000" y="1015999"/>
          <a:ext cx="4064000" cy="1016000"/>
        </a:xfrm>
        <a:prstGeom prst="trapezoid">
          <a:avLst>
            <a:gd name="adj" fmla="val 100000"/>
          </a:avLst>
        </a:prstGeom>
        <a:solidFill>
          <a:srgbClr val="D22D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  <a:latin typeface="Gill Sans MT" panose="020B0502020104020203" pitchFamily="34" charset="-18"/>
            </a:rPr>
            <a:t>Státní rozpočet a další</a:t>
          </a:r>
        </a:p>
      </dsp:txBody>
      <dsp:txXfrm>
        <a:off x="2743199" y="1015999"/>
        <a:ext cx="2641600" cy="1016000"/>
      </dsp:txXfrm>
    </dsp:sp>
    <dsp:sp modelId="{547D5335-7E99-4EF5-BE0D-2266EB27ABD2}">
      <dsp:nvSpPr>
        <dsp:cNvPr id="0" name=""/>
        <dsp:cNvSpPr/>
      </dsp:nvSpPr>
      <dsp:spPr>
        <a:xfrm>
          <a:off x="1016000" y="2031999"/>
          <a:ext cx="6095999" cy="1016000"/>
        </a:xfrm>
        <a:prstGeom prst="trapezoid">
          <a:avLst>
            <a:gd name="adj" fmla="val 100000"/>
          </a:avLst>
        </a:prstGeom>
        <a:solidFill>
          <a:srgbClr val="D22D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  <a:latin typeface="Gill Sans MT" panose="020B0502020104020203" pitchFamily="34" charset="-18"/>
            </a:rPr>
            <a:t>Krajské rozpočty a další</a:t>
          </a:r>
        </a:p>
      </dsp:txBody>
      <dsp:txXfrm>
        <a:off x="2082799" y="2031999"/>
        <a:ext cx="3962400" cy="1016000"/>
      </dsp:txXfrm>
    </dsp:sp>
    <dsp:sp modelId="{76206CD1-C999-416F-9389-E849A535ED50}">
      <dsp:nvSpPr>
        <dsp:cNvPr id="0" name=""/>
        <dsp:cNvSpPr/>
      </dsp:nvSpPr>
      <dsp:spPr>
        <a:xfrm>
          <a:off x="0" y="3047999"/>
          <a:ext cx="8128000" cy="1016000"/>
        </a:xfrm>
        <a:prstGeom prst="trapezoid">
          <a:avLst>
            <a:gd name="adj" fmla="val 100000"/>
          </a:avLst>
        </a:prstGeom>
        <a:solidFill>
          <a:srgbClr val="D22D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  <a:latin typeface="Gill Sans MT" panose="020B0502020104020203" pitchFamily="34" charset="-18"/>
            </a:rPr>
            <a:t>Obecní rozpočty a další</a:t>
          </a:r>
        </a:p>
      </dsp:txBody>
      <dsp:txXfrm>
        <a:off x="1422399" y="3047999"/>
        <a:ext cx="52832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64853-41F8-4CDF-9141-AC34161B7515}" type="datetimeFigureOut">
              <a:rPr lang="cs-CZ" smtClean="0"/>
              <a:t>28.11.2025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40870-2887-4B7B-8C89-4BB371EED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57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6096000" y="584870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cs-CZ" sz="2400" b="1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AA26091-FFDD-C07B-31EF-CA0E7A52F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-3422" r="-127" b="3422"/>
          <a:stretch>
            <a:fillRect/>
          </a:stretch>
        </p:blipFill>
        <p:spPr>
          <a:xfrm>
            <a:off x="0" y="8452"/>
            <a:ext cx="12192000" cy="6849548"/>
          </a:xfrm>
          <a:prstGeom prst="rect">
            <a:avLst/>
          </a:prstGeom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2200276" y="1019527"/>
            <a:ext cx="7108610" cy="240947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ill Sans MT" panose="020B0502020104020203" pitchFamily="34" charset="-18"/>
                <a:ea typeface="+mj-ea"/>
                <a:cs typeface="+mj-cs"/>
              </a:defRPr>
            </a:lvl1pPr>
          </a:lstStyle>
          <a:p>
            <a:r>
              <a:rPr lang="cs-CZ" sz="5400" i="1" dirty="0">
                <a:latin typeface="Gill Sans MT"/>
              </a:rPr>
              <a:t>Veřejné rozpočty a udržitelnost</a:t>
            </a:r>
            <a:endParaRPr lang="cs-CZ" sz="4800" i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523999" y="3429000"/>
            <a:ext cx="9144000" cy="10321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600" b="1" dirty="0"/>
              <a:t>prof. JUDr. Radim Boháč, Ph.D.</a:t>
            </a:r>
          </a:p>
          <a:p>
            <a:pPr marL="0" indent="0" algn="r">
              <a:buNone/>
            </a:pPr>
            <a:r>
              <a:rPr lang="cs-CZ" sz="1600" b="1" dirty="0"/>
              <a:t>28. listopadu 2025</a:t>
            </a:r>
          </a:p>
        </p:txBody>
      </p:sp>
    </p:spTree>
    <p:extLst>
      <p:ext uri="{BB962C8B-B14F-4D97-AF65-F5344CB8AC3E}">
        <p14:creationId xmlns:p14="http://schemas.microsoft.com/office/powerpoint/2010/main" val="5929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182BC-7036-F3BE-6CE5-1E229903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A1785-6B0E-29C7-90C2-5D7AFAA6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Funkce veřejných rozpočtů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2A460-CE43-33F3-86E6-41EE29F1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tři klíčové funkce:</a:t>
            </a:r>
          </a:p>
          <a:p>
            <a:pPr lvl="1"/>
            <a:r>
              <a:rPr lang="cs-CZ" dirty="0"/>
              <a:t>alokační – financování veřejných statků</a:t>
            </a:r>
          </a:p>
          <a:p>
            <a:pPr lvl="1"/>
            <a:r>
              <a:rPr lang="cs-CZ" dirty="0"/>
              <a:t>redistribuční – nenávratné přerozdělování HDP</a:t>
            </a:r>
          </a:p>
          <a:p>
            <a:pPr lvl="1"/>
            <a:r>
              <a:rPr lang="cs-CZ" dirty="0"/>
              <a:t>stabilizační – zásahy státu do ekonomiky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E209AF-A18F-D358-BDE9-A065518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99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Rozpočtová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dirty="0"/>
              <a:t>souhrn veřejných rozpočtů</a:t>
            </a:r>
          </a:p>
          <a:p>
            <a:r>
              <a:rPr lang="cs-CZ" sz="2400" dirty="0"/>
              <a:t>články rozpočtové soustavy</a:t>
            </a:r>
            <a:br>
              <a:rPr lang="cs-CZ" sz="2400" dirty="0"/>
            </a:br>
            <a:r>
              <a:rPr lang="cs-CZ" sz="2400" dirty="0"/>
              <a:t>na rozpočtových úrovních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C711A2-39C3-428D-89F1-3EFC6E033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778530"/>
              </p:ext>
            </p:extLst>
          </p:nvPr>
        </p:nvGraphicFramePr>
        <p:xfrm>
          <a:off x="2457310" y="130679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5A3307F-ED29-47CD-9D3D-A47500455D41}"/>
              </a:ext>
            </a:extLst>
          </p:cNvPr>
          <p:cNvSpPr txBox="1"/>
          <p:nvPr/>
        </p:nvSpPr>
        <p:spPr>
          <a:xfrm>
            <a:off x="9722493" y="1777849"/>
            <a:ext cx="2208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Gill Sans MT" panose="020B0502020104020203" pitchFamily="34" charset="-18"/>
                <a:cs typeface="Arial" panose="020B0604020202020204" pitchFamily="34" charset="0"/>
              </a:rPr>
              <a:t>nadnárodní úroveň</a:t>
            </a: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latin typeface="Gill Sans MT" panose="020B0502020104020203" pitchFamily="34" charset="-18"/>
                <a:cs typeface="Arial" panose="020B0604020202020204" pitchFamily="34" charset="0"/>
              </a:rPr>
              <a:t>národní úroveň</a:t>
            </a: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latin typeface="Gill Sans MT" panose="020B0502020104020203" pitchFamily="34" charset="-18"/>
                <a:cs typeface="Arial" panose="020B0604020202020204" pitchFamily="34" charset="0"/>
              </a:rPr>
              <a:t>krajská úroveň</a:t>
            </a: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latin typeface="Gill Sans MT" panose="020B0502020104020203" pitchFamily="34" charset="-18"/>
                <a:cs typeface="Arial" panose="020B0604020202020204" pitchFamily="34" charset="0"/>
              </a:rPr>
              <a:t>obecní úroveň</a:t>
            </a:r>
          </a:p>
          <a:p>
            <a:pPr algn="ctr"/>
            <a:endParaRPr lang="cs-CZ" b="1" dirty="0">
              <a:latin typeface="Gill Sans MT" panose="020B0502020104020203" pitchFamily="34" charset="-18"/>
              <a:cs typeface="Arial" panose="020B0604020202020204" pitchFamily="34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8034405-2B76-48C3-B43A-56AD45FBE728}"/>
              </a:ext>
            </a:extLst>
          </p:cNvPr>
          <p:cNvCxnSpPr/>
          <p:nvPr/>
        </p:nvCxnSpPr>
        <p:spPr>
          <a:xfrm>
            <a:off x="4915458" y="2331234"/>
            <a:ext cx="66247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4B5B1C2-5DC7-4FC2-B42D-37790AE9F235}"/>
              </a:ext>
            </a:extLst>
          </p:cNvPr>
          <p:cNvCxnSpPr>
            <a:cxnSpLocks/>
          </p:cNvCxnSpPr>
          <p:nvPr/>
        </p:nvCxnSpPr>
        <p:spPr>
          <a:xfrm>
            <a:off x="3834845" y="3347510"/>
            <a:ext cx="76808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2620C3F-4CBC-4D18-BEE4-87BFA5D11C38}"/>
              </a:ext>
            </a:extLst>
          </p:cNvPr>
          <p:cNvCxnSpPr>
            <a:cxnSpLocks/>
          </p:cNvCxnSpPr>
          <p:nvPr/>
        </p:nvCxnSpPr>
        <p:spPr>
          <a:xfrm>
            <a:off x="2972710" y="4355621"/>
            <a:ext cx="86409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2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Státní 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základní článek rozpočtové soustavy</a:t>
            </a:r>
          </a:p>
          <a:p>
            <a:r>
              <a:rPr lang="cs-CZ" dirty="0"/>
              <a:t>§ 5 </a:t>
            </a:r>
            <a:r>
              <a:rPr lang="cs-CZ" dirty="0" err="1"/>
              <a:t>RP</a:t>
            </a:r>
            <a:endParaRPr lang="cs-CZ" dirty="0"/>
          </a:p>
          <a:p>
            <a:r>
              <a:rPr lang="cs-CZ" dirty="0"/>
              <a:t>dokumenty</a:t>
            </a:r>
          </a:p>
          <a:p>
            <a:pPr lvl="1"/>
            <a:r>
              <a:rPr lang="cs-CZ" dirty="0"/>
              <a:t>zákon o státním rozpočtu</a:t>
            </a:r>
          </a:p>
          <a:p>
            <a:pPr lvl="1"/>
            <a:r>
              <a:rPr lang="cs-CZ" dirty="0"/>
              <a:t>rozpis ukazatelů státního rozpočtu</a:t>
            </a:r>
          </a:p>
          <a:p>
            <a:pPr lvl="1"/>
            <a:r>
              <a:rPr lang="cs-CZ" dirty="0"/>
              <a:t>„rozpočty“ organizačních složek státu</a:t>
            </a:r>
          </a:p>
          <a:p>
            <a:r>
              <a:rPr lang="cs-CZ" dirty="0"/>
              <a:t>příjmy, výdaje, financující položky</a:t>
            </a:r>
          </a:p>
          <a:p>
            <a:endParaRPr lang="cs-CZ" dirty="0"/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37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Státní 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vychází se ze střednědobého výhledu</a:t>
            </a:r>
          </a:p>
          <a:p>
            <a:pPr lvl="1"/>
            <a:r>
              <a:rPr lang="cs-CZ" dirty="0"/>
              <a:t>u všech veřejných rozpočtů (§ 4 ZPRO)</a:t>
            </a:r>
          </a:p>
          <a:p>
            <a:endParaRPr lang="cs-CZ" dirty="0"/>
          </a:p>
          <a:p>
            <a:r>
              <a:rPr lang="cs-CZ" dirty="0"/>
              <a:t>návrh státního rozpočtu (§ 8 a 8b RP)</a:t>
            </a:r>
          </a:p>
          <a:p>
            <a:pPr lvl="1"/>
            <a:r>
              <a:rPr lang="cs-CZ" dirty="0"/>
              <a:t>rozpočtový systém (§ 3 písm. o) </a:t>
            </a:r>
            <a:r>
              <a:rPr lang="cs-CZ" dirty="0" err="1"/>
              <a:t>RP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zákon č. 177/2023 Sb., o financování obrany</a:t>
            </a:r>
          </a:p>
          <a:p>
            <a:endParaRPr lang="cs-CZ" dirty="0"/>
          </a:p>
          <a:p>
            <a:endParaRPr lang="cs-CZ" dirty="0"/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32A10F-DC32-A8A1-3A53-910B039F75F1}"/>
              </a:ext>
            </a:extLst>
          </p:cNvPr>
          <p:cNvSpPr txBox="1"/>
          <p:nvPr/>
        </p:nvSpPr>
        <p:spPr>
          <a:xfrm>
            <a:off x="7826188" y="847164"/>
            <a:ext cx="352761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Gill Sans MT" panose="020B0502020104020203" pitchFamily="34" charset="-18"/>
              </a:rPr>
              <a:t>§ 1 odst. 1 z. č. 177/2023 Sb.:</a:t>
            </a:r>
          </a:p>
          <a:p>
            <a:endParaRPr lang="cs-CZ" sz="2000" dirty="0">
              <a:latin typeface="Gill Sans MT" panose="020B0502020104020203" pitchFamily="34" charset="-18"/>
            </a:endParaRPr>
          </a:p>
          <a:p>
            <a:r>
              <a:rPr lang="cs-CZ" sz="2000" dirty="0">
                <a:latin typeface="Gill Sans MT" panose="020B0502020104020203" pitchFamily="34" charset="-18"/>
              </a:rPr>
              <a:t>Vláda každoročně v návrhu zákona o státním rozpočtu stanoví výdaje na financování obrany České republiky (dále jen „výdaje na obranu státu“) ve výši nejméně 2 % nominálního hrubého domácího produktu pro rozpočtový rok, na který je sestavován návrh státního rozpočtu.</a:t>
            </a:r>
          </a:p>
        </p:txBody>
      </p:sp>
    </p:spTree>
    <p:extLst>
      <p:ext uri="{BB962C8B-B14F-4D97-AF65-F5344CB8AC3E}">
        <p14:creationId xmlns:p14="http://schemas.microsoft.com/office/powerpoint/2010/main" val="42717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Státní 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státní rozpočet</a:t>
            </a:r>
          </a:p>
          <a:p>
            <a:pPr lvl="1"/>
            <a:r>
              <a:rPr lang="cs-CZ" dirty="0"/>
              <a:t>ústavní pravidla - čl. 42 Ústavy </a:t>
            </a:r>
          </a:p>
          <a:p>
            <a:pPr lvl="1"/>
            <a:r>
              <a:rPr lang="cs-CZ" dirty="0"/>
              <a:t>1. čtení	</a:t>
            </a:r>
          </a:p>
          <a:p>
            <a:pPr lvl="1"/>
            <a:r>
              <a:rPr lang="cs-CZ" dirty="0"/>
              <a:t>2. čtení</a:t>
            </a:r>
          </a:p>
          <a:p>
            <a:pPr lvl="1"/>
            <a:r>
              <a:rPr lang="cs-CZ" dirty="0"/>
              <a:t>3. čtení</a:t>
            </a:r>
          </a:p>
          <a:p>
            <a:endParaRPr lang="cs-CZ"/>
          </a:p>
          <a:p>
            <a:r>
              <a:rPr lang="cs-CZ"/>
              <a:t>rozpočtové </a:t>
            </a:r>
            <a:r>
              <a:rPr lang="cs-CZ" dirty="0"/>
              <a:t>provizorium</a:t>
            </a:r>
          </a:p>
          <a:p>
            <a:pPr>
              <a:lnSpc>
                <a:spcPct val="110000"/>
              </a:lnSpc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D1BC8A6-134A-C1F9-FFD2-7715EBFB5E68}"/>
              </a:ext>
            </a:extLst>
          </p:cNvPr>
          <p:cNvSpPr txBox="1"/>
          <p:nvPr/>
        </p:nvSpPr>
        <p:spPr>
          <a:xfrm>
            <a:off x="7449670" y="1341441"/>
            <a:ext cx="352761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Gill Sans MT" panose="020B0502020104020203" pitchFamily="34" charset="-18"/>
              </a:rPr>
              <a:t>§ 101 odst. 1 věta první </a:t>
            </a:r>
            <a:br>
              <a:rPr lang="cs-CZ" sz="2000" dirty="0">
                <a:latin typeface="Gill Sans MT" panose="020B0502020104020203" pitchFamily="34" charset="-18"/>
              </a:rPr>
            </a:br>
            <a:r>
              <a:rPr lang="cs-CZ" sz="2000" dirty="0">
                <a:latin typeface="Gill Sans MT" panose="020B0502020104020203" pitchFamily="34" charset="-18"/>
              </a:rPr>
              <a:t>z. č. 90/1995 Sb.:</a:t>
            </a:r>
          </a:p>
          <a:p>
            <a:endParaRPr lang="cs-CZ" sz="2000" dirty="0">
              <a:latin typeface="Gill Sans MT" panose="020B0502020104020203" pitchFamily="34" charset="-18"/>
            </a:endParaRPr>
          </a:p>
          <a:p>
            <a:endParaRPr lang="cs-CZ" sz="2000" dirty="0">
              <a:latin typeface="Gill Sans MT" panose="020B0502020104020203" pitchFamily="34" charset="-18"/>
            </a:endParaRPr>
          </a:p>
          <a:p>
            <a:r>
              <a:rPr lang="cs-CZ" sz="2000" dirty="0">
                <a:latin typeface="Gill Sans MT" panose="020B0502020104020203" pitchFamily="34" charset="-18"/>
              </a:rPr>
              <a:t>Vláda předloží návrh zákona </a:t>
            </a:r>
            <a:br>
              <a:rPr lang="cs-CZ" sz="2000" dirty="0">
                <a:latin typeface="Gill Sans MT" panose="020B0502020104020203" pitchFamily="34" charset="-18"/>
              </a:rPr>
            </a:br>
            <a:r>
              <a:rPr lang="cs-CZ" sz="2000" dirty="0">
                <a:latin typeface="Gill Sans MT" panose="020B0502020104020203" pitchFamily="34" charset="-18"/>
              </a:rPr>
              <a:t>o státním rozpočtu předsedovi Sněmovny nejpozději tři měsíce před začátkem rozpočtového roku.</a:t>
            </a:r>
          </a:p>
        </p:txBody>
      </p:sp>
    </p:spTree>
    <p:extLst>
      <p:ext uri="{BB962C8B-B14F-4D97-AF65-F5344CB8AC3E}">
        <p14:creationId xmlns:p14="http://schemas.microsoft.com/office/powerpoint/2010/main" val="257414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93" y="15879"/>
            <a:ext cx="11384922" cy="1325563"/>
          </a:xfrm>
        </p:spPr>
        <p:txBody>
          <a:bodyPr/>
          <a:lstStyle/>
          <a:p>
            <a:r>
              <a:rPr lang="cs-CZ" dirty="0"/>
              <a:t>Rozpočtové provizorium státního rozpočtu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07435" y="3946440"/>
            <a:ext cx="10561172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07434" y="1165395"/>
            <a:ext cx="10561173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6384032" y="3115804"/>
            <a:ext cx="0" cy="46805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519936" y="277751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Gill Sans MT" panose="020B0502020104020203" pitchFamily="34" charset="-18"/>
              </a:rPr>
              <a:t>1. ledna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344139" y="1963676"/>
            <a:ext cx="0" cy="136815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369665" y="1239144"/>
            <a:ext cx="182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Schválení rozpočtu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976320" y="1963676"/>
            <a:ext cx="0" cy="136815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8408098" y="1239143"/>
            <a:ext cx="18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Gill Sans MT" panose="020B0502020104020203" pitchFamily="34" charset="-18"/>
              </a:rPr>
              <a:t>Vyhlášení ve Sbírce zákonů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5711957" y="3331828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799855" y="4473986"/>
            <a:ext cx="18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Gill Sans MT" panose="020B0502020104020203" pitchFamily="34" charset="-18"/>
              </a:rPr>
              <a:t>Schválení rozpočtu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7056107" y="3349832"/>
            <a:ext cx="0" cy="99010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820002" y="4471496"/>
            <a:ext cx="18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Gill Sans MT" panose="020B0502020104020203" pitchFamily="34" charset="-18"/>
              </a:rPr>
              <a:t>Vyhlášení ve Sbírce zákonů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295467" y="1350443"/>
            <a:ext cx="350438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Gill Sans MT" panose="020B0502020104020203" pitchFamily="34" charset="-18"/>
              </a:rPr>
              <a:t>Materiální rozpočtové provizorium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295467" y="4313848"/>
            <a:ext cx="3552395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Gill Sans MT" panose="020B0502020104020203" pitchFamily="34" charset="-18"/>
              </a:rPr>
              <a:t>Formální rozpočtové provizorium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-27147" y="3375431"/>
            <a:ext cx="12192000" cy="18004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1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Místní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rozpočty obcí, krajů a </a:t>
            </a:r>
            <a:r>
              <a:rPr lang="cs-CZ" dirty="0" err="1"/>
              <a:t>DSO</a:t>
            </a:r>
            <a:endParaRPr lang="cs-CZ" dirty="0"/>
          </a:p>
          <a:p>
            <a:r>
              <a:rPr lang="cs-CZ" dirty="0"/>
              <a:t>§ 4 </a:t>
            </a:r>
            <a:r>
              <a:rPr lang="cs-CZ" dirty="0" err="1"/>
              <a:t>RPÚR</a:t>
            </a:r>
            <a:endParaRPr lang="cs-CZ" dirty="0"/>
          </a:p>
          <a:p>
            <a:r>
              <a:rPr lang="cs-CZ" dirty="0"/>
              <a:t>znaky</a:t>
            </a:r>
          </a:p>
          <a:p>
            <a:pPr lvl="1"/>
            <a:r>
              <a:rPr lang="cs-CZ" dirty="0"/>
              <a:t>územní působnost</a:t>
            </a:r>
          </a:p>
          <a:p>
            <a:pPr lvl="1"/>
            <a:r>
              <a:rPr lang="cs-CZ" dirty="0"/>
              <a:t>závislost na jiném veřejném rozpočtu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73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F. Rozpočet Evropské unie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600" dirty="0"/>
              <a:t>nadnárodní veřejný rozpočet</a:t>
            </a:r>
          </a:p>
          <a:p>
            <a:r>
              <a:rPr lang="cs-CZ" sz="2600" dirty="0"/>
              <a:t>čl. 310 </a:t>
            </a:r>
            <a:r>
              <a:rPr lang="cs-CZ" sz="2600" dirty="0" err="1"/>
              <a:t>SFEU</a:t>
            </a:r>
            <a:endParaRPr lang="cs-CZ" sz="2600" dirty="0"/>
          </a:p>
          <a:p>
            <a:endParaRPr lang="cs-CZ" sz="2600" dirty="0"/>
          </a:p>
          <a:p>
            <a:r>
              <a:rPr lang="cs-CZ" sz="2600" dirty="0"/>
              <a:t>+ rozpočet Evropského společenství pro atomovou energii = souhrnný rozpočet Evropské unie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90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Ostatní veřejné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92500"/>
          </a:bodyPr>
          <a:lstStyle/>
          <a:p>
            <a:r>
              <a:rPr lang="cs-CZ" sz="2600" dirty="0"/>
              <a:t>rozpočty státních fondů</a:t>
            </a:r>
          </a:p>
          <a:p>
            <a:r>
              <a:rPr lang="cs-CZ" sz="2600" dirty="0"/>
              <a:t>rozpočet České národní banky</a:t>
            </a:r>
          </a:p>
          <a:p>
            <a:r>
              <a:rPr lang="cs-CZ" sz="2600" dirty="0"/>
              <a:t>rozpočty zdravotních pojišťoven</a:t>
            </a:r>
          </a:p>
          <a:p>
            <a:r>
              <a:rPr lang="cs-CZ" sz="2600" dirty="0"/>
              <a:t>rozpočty příspěvkových organizací</a:t>
            </a:r>
          </a:p>
          <a:p>
            <a:r>
              <a:rPr lang="cs-CZ" sz="2600" dirty="0"/>
              <a:t>rozpočty školských právnických osob</a:t>
            </a:r>
          </a:p>
          <a:p>
            <a:r>
              <a:rPr lang="cs-CZ" sz="2600" dirty="0"/>
              <a:t>rozpočty veřejných výzkumných institucí</a:t>
            </a:r>
          </a:p>
          <a:p>
            <a:r>
              <a:rPr lang="cs-CZ" sz="2600" dirty="0"/>
              <a:t>rozpočty veřejných </a:t>
            </a:r>
            <a:r>
              <a:rPr lang="cs-CZ" sz="2600"/>
              <a:t>kulturních institucí</a:t>
            </a:r>
            <a:endParaRPr lang="cs-CZ" sz="2600" dirty="0"/>
          </a:p>
          <a:p>
            <a:endParaRPr lang="cs-CZ" sz="2600" dirty="0"/>
          </a:p>
          <a:p>
            <a:r>
              <a:rPr lang="cs-CZ" sz="2600" dirty="0"/>
              <a:t>+ další veřejné jednotky (státní podniky, Vinařský fond, Česká exportní banka)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2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C0A33-24D4-8929-B6E8-3A5B9C3C0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6B51B-C615-B1FB-DC48-C499282C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15879"/>
            <a:ext cx="11627428" cy="1325563"/>
          </a:xfrm>
        </p:spPr>
        <p:txBody>
          <a:bodyPr/>
          <a:lstStyle/>
          <a:p>
            <a:r>
              <a:rPr lang="cs-CZ" dirty="0"/>
              <a:t>3. ESG, udržitelný rozvoj a veřejné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162C5-B786-5C88-D892-D632B046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sz="2600" dirty="0"/>
              <a:t>Obecně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 err="1"/>
              <a:t>ESG</a:t>
            </a:r>
            <a:r>
              <a:rPr lang="cs-CZ" sz="2600" dirty="0"/>
              <a:t> /</a:t>
            </a:r>
            <a:r>
              <a:rPr lang="cs-CZ" sz="2600" dirty="0" err="1"/>
              <a:t>FBT</a:t>
            </a:r>
            <a:endParaRPr lang="cs-CZ" sz="2600" dirty="0"/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Strategické dokumenty a závěry pro veřejné rozpočty</a:t>
            </a:r>
          </a:p>
          <a:p>
            <a:pPr marL="514350" indent="-514350">
              <a:buFont typeface="+mj-lt"/>
              <a:buAutoNum type="alphaUcPeriod"/>
            </a:pPr>
            <a:endParaRPr lang="cs-CZ" sz="2600" dirty="0"/>
          </a:p>
          <a:p>
            <a:pPr marL="514350" indent="-514350">
              <a:buFont typeface="+mj-lt"/>
              <a:buAutoNum type="alphaUcPeriod"/>
            </a:pPr>
            <a:endParaRPr lang="cs-CZ" sz="2400" dirty="0"/>
          </a:p>
          <a:p>
            <a:pPr marL="514350" indent="-514350">
              <a:buFont typeface="+mj-lt"/>
              <a:buAutoNum type="alphaUcPeriod"/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6551AC-46F2-3C1E-80A5-5E2D83C0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51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72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9AE49-3BB8-6D49-EC5D-61FBF2F7A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E7D49-1AE1-02ED-6F74-DAA0D02A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6A0E1-7EA0-B8F8-BFD8-EE1068D2F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600" dirty="0"/>
              <a:t>ESG a udržitelný rozvoj</a:t>
            </a:r>
          </a:p>
          <a:p>
            <a:pPr lvl="1"/>
            <a:r>
              <a:rPr lang="cs-CZ" sz="2200" dirty="0"/>
              <a:t>původně zejména </a:t>
            </a:r>
            <a:r>
              <a:rPr lang="cs-CZ" sz="2200" b="1" dirty="0"/>
              <a:t>soukromý sektor</a:t>
            </a:r>
          </a:p>
          <a:p>
            <a:pPr lvl="1"/>
            <a:r>
              <a:rPr lang="cs-CZ" sz="2200" dirty="0"/>
              <a:t>dnes také </a:t>
            </a:r>
            <a:r>
              <a:rPr lang="cs-CZ" sz="2200" b="1" dirty="0"/>
              <a:t>veřejný sektor</a:t>
            </a:r>
          </a:p>
          <a:p>
            <a:pPr lvl="1"/>
            <a:endParaRPr lang="cs-CZ" sz="2200" b="1" dirty="0"/>
          </a:p>
          <a:p>
            <a:r>
              <a:rPr lang="cs-CZ" sz="2600" dirty="0"/>
              <a:t>ESG a udržitelný rozvoj</a:t>
            </a:r>
          </a:p>
          <a:p>
            <a:pPr lvl="1"/>
            <a:r>
              <a:rPr lang="cs-CZ" sz="2200" dirty="0"/>
              <a:t>ovlivňují veřejné rozpočtové a daňové právo</a:t>
            </a:r>
          </a:p>
          <a:p>
            <a:pPr lvl="1"/>
            <a:endParaRPr lang="cs-CZ" sz="2200" dirty="0"/>
          </a:p>
          <a:p>
            <a:r>
              <a:rPr lang="cs-CZ" sz="2600" dirty="0"/>
              <a:t>dokumenty týkající se udržitelného rozvoje</a:t>
            </a:r>
          </a:p>
          <a:p>
            <a:pPr lvl="1"/>
            <a:r>
              <a:rPr lang="cs-CZ" sz="2200" dirty="0"/>
              <a:t>Agenda 2030, Pařížská dohoda, Zelená dohoda pro Evropu, Fit </a:t>
            </a:r>
            <a:r>
              <a:rPr lang="cs-CZ" sz="2200" dirty="0" err="1"/>
              <a:t>for</a:t>
            </a:r>
            <a:r>
              <a:rPr lang="cs-CZ" sz="2200" dirty="0"/>
              <a:t> 55 kladou konkrétní požadavky na veřejné rozpočty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E9B027-D5DD-34CE-81E4-047D8D20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14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7E611-7E23-E4B4-C2DD-BA1E3B9AA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08FC0-953C-E5E1-85FE-B89F00B7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</a:t>
            </a:r>
            <a:r>
              <a:rPr lang="cs-CZ" dirty="0" err="1"/>
              <a:t>ESG</a:t>
            </a:r>
            <a:r>
              <a:rPr lang="cs-CZ" dirty="0"/>
              <a:t> /</a:t>
            </a:r>
            <a:r>
              <a:rPr lang="cs-CZ" dirty="0" err="1"/>
              <a:t>FBT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A2DFE-7373-8450-00A2-8B537C24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dirty="0" err="1"/>
              <a:t>ESG</a:t>
            </a:r>
            <a:r>
              <a:rPr lang="cs-CZ" sz="2400" dirty="0"/>
              <a:t> = Environment, </a:t>
            </a:r>
            <a:r>
              <a:rPr lang="cs-CZ" sz="2400" dirty="0" err="1"/>
              <a:t>Social</a:t>
            </a:r>
            <a:r>
              <a:rPr lang="cs-CZ" sz="2400" dirty="0"/>
              <a:t>, </a:t>
            </a:r>
            <a:r>
              <a:rPr lang="cs-CZ" sz="2400" dirty="0" err="1"/>
              <a:t>Governance</a:t>
            </a:r>
            <a:endParaRPr lang="cs-CZ" sz="2400" dirty="0"/>
          </a:p>
          <a:p>
            <a:r>
              <a:rPr lang="cs-CZ" sz="2400" dirty="0"/>
              <a:t>udržitelný rozvoj = rovnováha environmentálního, sociálního a ekonomického pilíře</a:t>
            </a:r>
          </a:p>
          <a:p>
            <a:endParaRPr lang="cs-CZ" sz="2400" dirty="0"/>
          </a:p>
          <a:p>
            <a:r>
              <a:rPr lang="cs-CZ" sz="2400" dirty="0"/>
              <a:t>doplnění „T“ (</a:t>
            </a:r>
            <a:r>
              <a:rPr lang="cs-CZ" sz="2400" dirty="0" err="1"/>
              <a:t>taxation</a:t>
            </a:r>
            <a:r>
              <a:rPr lang="cs-CZ" sz="2400" dirty="0"/>
              <a:t> = daně) o další písmena:</a:t>
            </a:r>
          </a:p>
          <a:p>
            <a:pPr lvl="1"/>
            <a:r>
              <a:rPr lang="cs-CZ" sz="2000" dirty="0"/>
              <a:t> „F“ / „B“ – financování a rozpočty = bez dostatečných veřejných prostředků nelze </a:t>
            </a:r>
            <a:r>
              <a:rPr lang="cs-CZ" sz="2000" dirty="0" err="1"/>
              <a:t>ESG</a:t>
            </a:r>
            <a:r>
              <a:rPr lang="cs-CZ" sz="2000" dirty="0"/>
              <a:t> politiku realizovat.</a:t>
            </a:r>
          </a:p>
          <a:p>
            <a:pPr lvl="1"/>
            <a:endParaRPr lang="cs-CZ" sz="2000" dirty="0"/>
          </a:p>
          <a:p>
            <a:r>
              <a:rPr lang="cs-CZ" sz="2400" dirty="0"/>
              <a:t>kritéria </a:t>
            </a:r>
            <a:r>
              <a:rPr lang="cs-CZ" sz="2400" dirty="0" err="1"/>
              <a:t>ESG</a:t>
            </a:r>
            <a:r>
              <a:rPr lang="cs-CZ" sz="2400" dirty="0"/>
              <a:t> lze účinně uskutečňovat pouze v kontextu </a:t>
            </a:r>
            <a:r>
              <a:rPr lang="cs-CZ" sz="2400" dirty="0" err="1"/>
              <a:t>FBT</a:t>
            </a:r>
            <a:r>
              <a:rPr lang="cs-CZ" sz="2400" dirty="0"/>
              <a:t> – financování, rozpočty, zdanění</a:t>
            </a:r>
          </a:p>
          <a:p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52F7CB-EE55-3050-F29F-E84293DD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83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3732E-4AFF-5CAA-33A3-A982621F5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73F55-A3D3-FA04-16A4-86C69F6A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</a:t>
            </a:r>
            <a:r>
              <a:rPr lang="pl-PL" dirty="0"/>
              <a:t>Strategické dokumenty </a:t>
            </a:r>
            <a:r>
              <a:rPr lang="cs-CZ" dirty="0"/>
              <a:t>a závěry pro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E9E96-58DE-10A7-EBE1-2796C8AB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i="1" dirty="0"/>
              <a:t>Agenda OSN pro udržitelný rozvoj 2030</a:t>
            </a:r>
          </a:p>
          <a:p>
            <a:pPr lvl="1"/>
            <a:r>
              <a:rPr lang="cs-CZ" dirty="0"/>
              <a:t>vyžaduje odpovědné hospodaření se zdroji a dlouhodobě udržitelné financování cílů udržitelného rozvoje</a:t>
            </a:r>
          </a:p>
          <a:p>
            <a:pPr lvl="1"/>
            <a:r>
              <a:rPr lang="cs-CZ" dirty="0"/>
              <a:t>požadavek na stabilní a předvídatelné veřejné rozpočty</a:t>
            </a:r>
          </a:p>
          <a:p>
            <a:r>
              <a:rPr lang="cs-CZ" i="1" dirty="0"/>
              <a:t>Strategický rámec Česká republika 2030</a:t>
            </a:r>
          </a:p>
          <a:p>
            <a:pPr lvl="1"/>
            <a:r>
              <a:rPr lang="cs-CZ" dirty="0"/>
              <a:t>formuluje vizi, že Česká republika </a:t>
            </a:r>
            <a:r>
              <a:rPr lang="cs-CZ" i="1" dirty="0"/>
              <a:t>„má udržitelný demografický vývoj, udržitelné veřejné finance a hospodaří s dlouhodobě vyrovnanými rozpočty“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DDCB7A-636B-F3EF-BE6B-E01B5FFA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58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44F4D-1A55-A581-6588-36EBF662D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5032D-B073-A7DB-AA40-F417CD5E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</a:t>
            </a:r>
            <a:r>
              <a:rPr lang="pl-PL" dirty="0"/>
              <a:t>Strategické dokumenty </a:t>
            </a:r>
            <a:r>
              <a:rPr lang="cs-CZ" dirty="0"/>
              <a:t>a závěry pro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750F0-B5B4-AE5A-43D5-D9CABC75B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i="1" dirty="0"/>
              <a:t>Zelená dohoda pro Evropu (European Green </a:t>
            </a:r>
            <a:r>
              <a:rPr lang="cs-CZ" i="1" dirty="0" err="1"/>
              <a:t>Deal</a:t>
            </a:r>
            <a:r>
              <a:rPr lang="cs-CZ" i="1" dirty="0"/>
              <a:t>)</a:t>
            </a:r>
          </a:p>
          <a:p>
            <a:pPr lvl="1"/>
            <a:r>
              <a:rPr lang="cs-CZ" dirty="0"/>
              <a:t>předpokládá masivní veřejné investice do zelené transformace – veřejné rozpočty musí vytvářet prostor pro spolufinancování těchto investic a pro čerpání unijních fondů</a:t>
            </a:r>
          </a:p>
          <a:p>
            <a:r>
              <a:rPr lang="cs-CZ" i="1" dirty="0"/>
              <a:t>Balíček Fit </a:t>
            </a:r>
            <a:r>
              <a:rPr lang="cs-CZ" i="1" dirty="0" err="1"/>
              <a:t>for</a:t>
            </a:r>
            <a:r>
              <a:rPr lang="cs-CZ" i="1" dirty="0"/>
              <a:t> 55</a:t>
            </a:r>
          </a:p>
          <a:p>
            <a:pPr lvl="1"/>
            <a:r>
              <a:rPr lang="cs-CZ" dirty="0"/>
              <a:t>vyžaduje úpravu energetického a environmentálního zdanění, což má dopad na příjmovou stránku rozpočtů</a:t>
            </a:r>
          </a:p>
          <a:p>
            <a:pPr lvl="1"/>
            <a:r>
              <a:rPr lang="cs-CZ" dirty="0"/>
              <a:t>zároveň vzniká tlak, aby výdajová stránka podporovala dekarbonizaci a sociálně spravedlivý přechod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90EB80-401B-FCE7-1292-4878A00E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76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8FC4C-902F-F5D5-0779-F33E85170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819CD-331F-D4FC-765E-3D13A73F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4. Udržitelnost veřejných rozpočtů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62336-38CB-10DF-04B5-A699C0B0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dirty="0"/>
              <a:t>udržitelné veřejné rozpočty </a:t>
            </a:r>
          </a:p>
          <a:p>
            <a:pPr lvl="1"/>
            <a:r>
              <a:rPr lang="cs-CZ" sz="2000"/>
              <a:t>dodržování (některých) </a:t>
            </a:r>
            <a:r>
              <a:rPr lang="cs-CZ" sz="2000" dirty="0"/>
              <a:t>principů rozpočtového práva</a:t>
            </a:r>
          </a:p>
          <a:p>
            <a:pPr lvl="1"/>
            <a:r>
              <a:rPr lang="cs-CZ" sz="2000" dirty="0"/>
              <a:t>dodržování pravidel rozpočtové odpovědnosti</a:t>
            </a:r>
          </a:p>
          <a:p>
            <a:endParaRPr lang="cs-CZ" sz="2400" dirty="0"/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Princip dlouhodobé vyrovnanosti veřejných rozpočtů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Princip efektivnosti, hospodárnosti a účelnosti veřejných rozpočtů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Pravidla rozpočtové odpovědnosti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Závěry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E3534C-58FE-7CEB-0DA5-44899834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937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5879"/>
            <a:ext cx="11404600" cy="1325563"/>
          </a:xfrm>
        </p:spPr>
        <p:txBody>
          <a:bodyPr/>
          <a:lstStyle/>
          <a:p>
            <a:r>
              <a:rPr lang="cs-CZ" dirty="0"/>
              <a:t>ad A) Saldo státního rozpočtu 1993 - 2018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FB04E4-57F2-457C-AC95-A8B1C6A3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" y="1422404"/>
            <a:ext cx="12192000" cy="40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9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025386-B0D3-B27A-F110-365BB9C7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879"/>
            <a:ext cx="11430000" cy="1325563"/>
          </a:xfrm>
        </p:spPr>
        <p:txBody>
          <a:bodyPr/>
          <a:lstStyle/>
          <a:p>
            <a:r>
              <a:rPr lang="cs-CZ" dirty="0"/>
              <a:t>ad A) Saldo státního rozpočtu  1999 - 2025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22B94B-7900-2419-6E9D-6F66E829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851" y="1135323"/>
            <a:ext cx="8854123" cy="55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98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BBA1167-0100-2849-194F-10057F969D29}"/>
              </a:ext>
            </a:extLst>
          </p:cNvPr>
          <p:cNvSpPr txBox="1">
            <a:spLocks/>
          </p:cNvSpPr>
          <p:nvPr/>
        </p:nvSpPr>
        <p:spPr>
          <a:xfrm>
            <a:off x="4699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ill Sans MT" panose="020B0502020104020203" pitchFamily="34" charset="-18"/>
                <a:ea typeface="+mj-ea"/>
                <a:cs typeface="+mj-cs"/>
              </a:defRPr>
            </a:lvl1pPr>
          </a:lstStyle>
          <a:p>
            <a:r>
              <a:rPr lang="cs-CZ" dirty="0"/>
              <a:t>Ad A) Státní dluh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E2B3BE-E132-B75F-3E3F-C7AB7293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62" y="0"/>
            <a:ext cx="637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ad B) Zpráva NKÚ za rok 2022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31D375D-7F9D-D6EE-BA92-B708CB8A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cs-CZ" sz="2600" dirty="0" err="1"/>
              <a:t>NKÚ</a:t>
            </a:r>
            <a:r>
              <a:rPr lang="cs-CZ" sz="2600" dirty="0"/>
              <a:t> zjistil, že MF na zajištění provozu </a:t>
            </a:r>
            <a:r>
              <a:rPr lang="cs-CZ" sz="2600" b="1" dirty="0"/>
              <a:t>účtenkové loterie </a:t>
            </a:r>
            <a:r>
              <a:rPr lang="cs-CZ" sz="2600" dirty="0"/>
              <a:t>vynaložilo celkem 231 mil. Kč, z toho největší část, téměř 160 mil. Kč, tvořily peněžní či věcné výhry pro účastníky loterie. Aktivních hráčů loterie bylo v průměru 372 tis. měsíčně, přičemž jejich počet se každoročně snižoval. MF po ukončení loterie nevyhodnotilo, zda přispěla k vyššímu výběru daní. Navíc na základě nevhodně nastavené smlouvy muselo MF uhradit dodavateli plnou cenu, tj. 14 mil. Kč, i když loterie již neprobíhala a systém se jen udržoval </a:t>
            </a:r>
            <a:br>
              <a:rPr lang="cs-CZ" sz="2600" dirty="0"/>
            </a:br>
            <a:r>
              <a:rPr lang="cs-CZ" sz="2600" dirty="0"/>
              <a:t>v chodu. </a:t>
            </a:r>
          </a:p>
        </p:txBody>
      </p:sp>
    </p:spTree>
    <p:extLst>
      <p:ext uri="{BB962C8B-B14F-4D97-AF65-F5344CB8AC3E}">
        <p14:creationId xmlns:p14="http://schemas.microsoft.com/office/powerpoint/2010/main" val="3032199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F58AD-4287-3BC6-5475-DAC728DD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86535-75BC-AC7E-F539-DFBBD164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ad B) Zpráva NKÚ za rok 2024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B4810E-F1B1-ACF9-B8BE-01F889E0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FF6A920-A5E9-0D64-796E-463DD318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 kontrolní hlášení vynaložilo GFŘ v letech 2015–2022 peněžní prostředky ve výši téměř </a:t>
            </a:r>
            <a:r>
              <a:rPr lang="cs-CZ" b="1" dirty="0"/>
              <a:t>258 mil. Kč. </a:t>
            </a:r>
            <a:r>
              <a:rPr lang="cs-CZ" dirty="0" err="1"/>
              <a:t>NKÚ</a:t>
            </a:r>
            <a:r>
              <a:rPr lang="cs-CZ" dirty="0"/>
              <a:t> zjistil, že analýzou dat z kontrolních hlášení detekovala FS ČR více než </a:t>
            </a:r>
            <a:r>
              <a:rPr lang="cs-CZ" b="1" dirty="0"/>
              <a:t>10 mil. rizikových transakcí </a:t>
            </a:r>
            <a:r>
              <a:rPr lang="cs-CZ" dirty="0"/>
              <a:t>a doměřila DPH za roky 2016–2022 ve výši téměř </a:t>
            </a:r>
            <a:r>
              <a:rPr lang="cs-CZ" b="1" dirty="0"/>
              <a:t>11 mld. Kč, </a:t>
            </a:r>
            <a:r>
              <a:rPr lang="cs-CZ" dirty="0"/>
              <a:t>což bylo </a:t>
            </a:r>
            <a:r>
              <a:rPr lang="cs-CZ" b="1" dirty="0"/>
              <a:t>16 % </a:t>
            </a:r>
            <a:r>
              <a:rPr lang="cs-CZ" dirty="0"/>
              <a:t>z celkové výše doměřené daně v těchto letech. Mezi nejčastější zjištění FS ČR patřilo např. neoprávněné uplatnění odpočtu DPH z fiktivních faktur nebo to, že podnikatelé neprokázali, že nákupy služeb, zboží či materiálu z přijatých faktur použili skutečně pro svoji ekonomickou činnost.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06208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5"/>
            <a:ext cx="10515600" cy="1325563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59"/>
            <a:ext cx="10515600" cy="41750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Rozpočtové právo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Veřejné rozpočty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ESG, udržitelný rozvoj a veřejné rozpočty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Udržitelnost veřejných rozpočtů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ESG nástroje ve veřejných rozpočtech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ETS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ETS 2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CBAM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B91989-BF5E-4C1F-8BF5-5DA9A795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8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F6719-24AC-4B7C-615F-390EB9E9C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C6E9F-260D-7F1E-10DF-A1D4520E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ad B) Zpráva NKÚ za rok 2024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2FA4B1-9077-0696-89A9-55E9EB28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DE9272C-807E-CA5B-F28B-738092EB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Na zavedení a provoz EET vynaložily MF, GFŘ a </a:t>
            </a:r>
            <a:r>
              <a:rPr lang="cs-CZ" dirty="0" err="1"/>
              <a:t>GŘC</a:t>
            </a:r>
            <a:r>
              <a:rPr lang="cs-CZ" dirty="0"/>
              <a:t> v letech 2016–2023 více než </a:t>
            </a:r>
            <a:r>
              <a:rPr lang="cs-CZ" b="1" dirty="0"/>
              <a:t>2,2 mld. Kč. </a:t>
            </a:r>
            <a:r>
              <a:rPr lang="cs-CZ" dirty="0"/>
              <a:t>Na základě využití dat z EET doměřila FS ČR v rámci následné kontrolní činnosti v letech 2017–2019 celkem </a:t>
            </a:r>
            <a:r>
              <a:rPr lang="cs-CZ" b="1" dirty="0"/>
              <a:t>652 mil. Kč, </a:t>
            </a:r>
            <a:r>
              <a:rPr lang="cs-CZ" dirty="0"/>
              <a:t>z toho </a:t>
            </a:r>
            <a:r>
              <a:rPr lang="cs-CZ" b="1" dirty="0"/>
              <a:t>185 mil. Kč </a:t>
            </a:r>
            <a:r>
              <a:rPr lang="cs-CZ" dirty="0"/>
              <a:t>na DPH. Dále díky využití dat z EET zaregistrovala k DPH celkem </a:t>
            </a:r>
            <a:r>
              <a:rPr lang="cs-CZ" b="1" dirty="0"/>
              <a:t>7 167 daňových subjektů </a:t>
            </a:r>
            <a:r>
              <a:rPr lang="cs-CZ" dirty="0"/>
              <a:t>z důvodu překročení zákonného limitu. V letech 2017–2019 tak FS ČR nově zaregistrovala k DPH z moci úřední každoročně v průměru </a:t>
            </a:r>
            <a:r>
              <a:rPr lang="cs-CZ" b="1" dirty="0"/>
              <a:t>2 076 subjektů. </a:t>
            </a:r>
            <a:r>
              <a:rPr lang="cs-CZ" dirty="0"/>
              <a:t>Do té doby se roční číslo takto zaregistrovaných subjektů pohybovalo pod </a:t>
            </a:r>
            <a:r>
              <a:rPr lang="cs-CZ" b="1" dirty="0"/>
              <a:t>70. </a:t>
            </a:r>
            <a:r>
              <a:rPr lang="cs-CZ" dirty="0"/>
              <a:t>Po pozastavení EET došlo v letech 2021 a 2022 k poklesu nových registrací k DPH identifikovaných správci daně dokonce jen na přibližně </a:t>
            </a:r>
            <a:r>
              <a:rPr lang="cs-CZ" b="1" dirty="0"/>
              <a:t>20 subjektů ročně.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135889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930C5-FA20-B198-A71E-618A31AC6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04743-0F1F-5D57-33D9-BB1D426A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Pravidla rozpočtové odpovědnosti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477F3-C7F1-F8DE-29FA-03AF21BB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cs-CZ" sz="2400" dirty="0"/>
              <a:t>Základní principy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 err="1"/>
              <a:t>Makrofiskální</a:t>
            </a:r>
            <a:r>
              <a:rPr lang="cs-CZ" sz="2400" dirty="0"/>
              <a:t> pravidla a dluhová brzda</a:t>
            </a:r>
          </a:p>
          <a:p>
            <a:pPr marL="514350" indent="-514350">
              <a:buFont typeface="+mj-lt"/>
              <a:buAutoNum type="romanUcPeriod"/>
            </a:pPr>
            <a:r>
              <a:rPr lang="cs-CZ" sz="2400" dirty="0"/>
              <a:t>Pravidla pro územní samosprávné celky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224D83-82EB-21EF-FBCD-ECC3192A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966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4A75D-3204-E8AB-D669-AC24923AC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AE821-C385-1210-C58C-E866C888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I. Základní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03F96-2FAB-FC0D-FBB9-BFA70234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dirty="0"/>
              <a:t>zákon č. 23/2017 Sb., o pravidlech rozpočtové odpovědnosti </a:t>
            </a:r>
          </a:p>
          <a:p>
            <a:pPr lvl="1"/>
            <a:r>
              <a:rPr lang="cs-CZ" sz="2000" dirty="0"/>
              <a:t>pravidla pro veřejné instituce v sektoru vládních institucí</a:t>
            </a:r>
          </a:p>
          <a:p>
            <a:pPr lvl="1"/>
            <a:r>
              <a:rPr lang="cs-CZ" sz="2000" dirty="0"/>
              <a:t>působnost Národní rozpočtové rady</a:t>
            </a:r>
          </a:p>
          <a:p>
            <a:r>
              <a:rPr lang="cs-CZ" sz="2400" dirty="0"/>
              <a:t>stát a územní samosprávné celky mají dbát o zdravé a udržitelné veřejné finance a současně podporovat hospodářský a společenský rozvoj, zaměstnanost a mezigenerační soudržnost.</a:t>
            </a:r>
          </a:p>
          <a:p>
            <a:r>
              <a:rPr lang="cs-CZ" sz="2400" dirty="0"/>
              <a:t>veřejné instituce musí dodržovat zásady transparentnosti, účelnosti, hospodárnosti a efektivnosti při nakládání s veřejnými financemi</a:t>
            </a:r>
          </a:p>
          <a:p>
            <a:r>
              <a:rPr lang="cs-CZ" sz="2400" dirty="0"/>
              <a:t>zákon požaduje takový vývoj dluhu sektoru veřejných institucí, který nenarušuje dlouhodobě udržitelný stav veřejných financí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B43F4E-BFCA-33A6-261B-25C836C8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22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6DE89-D100-33C2-4B26-33309DE06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83808-48E8-DA9F-F6A3-3DAF94F2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0758889" cy="1325563"/>
          </a:xfrm>
        </p:spPr>
        <p:txBody>
          <a:bodyPr/>
          <a:lstStyle/>
          <a:p>
            <a:r>
              <a:rPr lang="cs-CZ" dirty="0"/>
              <a:t>II. </a:t>
            </a:r>
            <a:r>
              <a:rPr lang="cs-CZ" dirty="0" err="1"/>
              <a:t>Makrofiskální</a:t>
            </a:r>
            <a:r>
              <a:rPr lang="cs-CZ" dirty="0"/>
              <a:t> pravidla a dluhová brzda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BCCB0-96BC-728C-E14F-FD5873524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b="1" dirty="0"/>
              <a:t>Rozpočtová strategie sektoru veřejných institucí</a:t>
            </a:r>
          </a:p>
          <a:p>
            <a:pPr lvl="1"/>
            <a:r>
              <a:rPr lang="cs-CZ" sz="2000" dirty="0"/>
              <a:t>celkové výdaje sektoru </a:t>
            </a:r>
          </a:p>
          <a:p>
            <a:pPr lvl="1"/>
            <a:r>
              <a:rPr lang="cs-CZ" sz="2000" dirty="0"/>
              <a:t>závazné výdajové rámce státního rozpočtu a státních fondů</a:t>
            </a:r>
          </a:p>
          <a:p>
            <a:r>
              <a:rPr lang="cs-CZ" sz="2400" b="1" dirty="0"/>
              <a:t>dluhová brzda</a:t>
            </a:r>
          </a:p>
          <a:p>
            <a:pPr lvl="1"/>
            <a:r>
              <a:rPr lang="cs-CZ" sz="2000" dirty="0"/>
              <a:t>aktivace při výši dluhu sektoru veřejných institucí po odečtení rezervy nejméně 55 % nominálního HDP,</a:t>
            </a:r>
          </a:p>
          <a:p>
            <a:pPr lvl="1"/>
            <a:r>
              <a:rPr lang="cs-CZ" sz="2000" dirty="0"/>
              <a:t>vláda a další veřejné instituce musí přijmout opatření vedoucí k dlouhodobě udržitelnému stavu veřejných financí</a:t>
            </a:r>
          </a:p>
          <a:p>
            <a:pPr lvl="1"/>
            <a:r>
              <a:rPr lang="cs-CZ" sz="2000" dirty="0"/>
              <a:t>při výši dluhu nad 60 % nominálního HDP je vláda povinna navrhnout další opatření ke snížení dluhu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48D179-6FB2-A17B-021B-B8DBC611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154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1BC795-27AE-F2F9-ABB1-02E59716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7A2C4-B88F-447C-CE4B-2D2FADED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Závazný výdajový rámec státního rozpočtu a státních fondů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92F5C0-9F39-821B-2A32-9D5FCC06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336613"/>
              </p:ext>
            </p:extLst>
          </p:nvPr>
        </p:nvGraphicFramePr>
        <p:xfrm>
          <a:off x="1466161" y="1555716"/>
          <a:ext cx="916511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008">
                <a:tc>
                  <a:txBody>
                    <a:bodyPr/>
                    <a:lstStyle/>
                    <a:p>
                      <a:r>
                        <a:rPr sz="2800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800"/>
                        <a:t>Výdajový rámec (mld. Kč)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08">
                <a:tc>
                  <a:txBody>
                    <a:bodyPr/>
                    <a:lstStyle/>
                    <a:p>
                      <a:r>
                        <a:rPr sz="28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800"/>
                        <a:t>2 222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08">
                <a:tc>
                  <a:txBody>
                    <a:bodyPr/>
                    <a:lstStyle/>
                    <a:p>
                      <a:r>
                        <a:rPr sz="28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800" dirty="0"/>
                        <a:t>2 364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08">
                <a:tc>
                  <a:txBody>
                    <a:bodyPr/>
                    <a:lstStyle/>
                    <a:p>
                      <a:r>
                        <a:rPr sz="280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800" dirty="0"/>
                        <a:t>2 438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08">
                <a:tc>
                  <a:txBody>
                    <a:bodyPr/>
                    <a:lstStyle/>
                    <a:p>
                      <a:r>
                        <a:rPr sz="28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800" dirty="0"/>
                        <a:t>2 469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08">
                <a:tc>
                  <a:txBody>
                    <a:bodyPr/>
                    <a:lstStyle/>
                    <a:p>
                      <a:r>
                        <a:rPr sz="2800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800" dirty="0"/>
                        <a:t>2 553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4D3EA1A-96FB-6BF3-EF83-A2275BCEDA54}"/>
              </a:ext>
            </a:extLst>
          </p:cNvPr>
          <p:cNvSpPr txBox="1">
            <a:spLocks/>
          </p:cNvSpPr>
          <p:nvPr/>
        </p:nvSpPr>
        <p:spPr>
          <a:xfrm>
            <a:off x="838200" y="1341442"/>
            <a:ext cx="10515600" cy="417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návrh zákona o SR na rok 2026 (ST 17) = výdaje 2 408,6 mld. Kč</a:t>
            </a:r>
          </a:p>
        </p:txBody>
      </p:sp>
    </p:spTree>
    <p:extLst>
      <p:ext uri="{BB962C8B-B14F-4D97-AF65-F5344CB8AC3E}">
        <p14:creationId xmlns:p14="http://schemas.microsoft.com/office/powerpoint/2010/main" val="69657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C39EB-A01C-09BA-5FC9-F7A7C1D3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7DE5D-1C0E-62B3-FF65-2E3CBE40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III. Pravidla pro </a:t>
            </a:r>
            <a:r>
              <a:rPr lang="cs-CZ" dirty="0" err="1"/>
              <a:t>ÚSC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A2711-FC51-98EB-2327-20C287AD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2400" dirty="0" err="1"/>
              <a:t>ÚSC</a:t>
            </a:r>
            <a:r>
              <a:rPr lang="cs-CZ" sz="2400" dirty="0"/>
              <a:t> je povinen hospodařit tak, aby výše jeho dluhu nepřekročila k rozvahovému dni 60 % průměru jeho příjmů za poslední 4 rozpočtové roky</a:t>
            </a:r>
          </a:p>
          <a:p>
            <a:r>
              <a:rPr lang="cs-CZ" sz="2400" dirty="0"/>
              <a:t>překročí-li dluh tuto hranici, musí </a:t>
            </a:r>
            <a:r>
              <a:rPr lang="cs-CZ" sz="2400" dirty="0" err="1"/>
              <a:t>ÚSC</a:t>
            </a:r>
            <a:r>
              <a:rPr lang="cs-CZ" sz="2400" dirty="0"/>
              <a:t> v následujícím roce snížit dluh nejméně o 5 % z rozdílu mezi skutečným dluhem a úrovní odpovídající 60 % průměru příjmů</a:t>
            </a:r>
          </a:p>
          <a:p>
            <a:r>
              <a:rPr lang="cs-CZ" sz="2400" dirty="0"/>
              <a:t>nesplní-li tuto povinnost a dluh nadále převyšuje 60 %, Ministerstvo financí rozhodne o pozastavení převodu podílu na výnosu sdílených daní.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2B1535-56C6-113C-7DD3-8D6F6361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37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D146E-8F58-A1AF-5E35-159676F2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04B21-69D3-C797-6150-3A44B6C0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0758889" cy="1325563"/>
          </a:xfrm>
        </p:spPr>
        <p:txBody>
          <a:bodyPr/>
          <a:lstStyle/>
          <a:p>
            <a:r>
              <a:rPr lang="cs-CZ" dirty="0"/>
              <a:t>D. 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AEC287-A0D6-ACE7-1391-46A4DACF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85000" lnSpcReduction="10000"/>
          </a:bodyPr>
          <a:lstStyle/>
          <a:p>
            <a:r>
              <a:rPr lang="cs-CZ" sz="2600" dirty="0"/>
              <a:t>nelze tvrdit, že české veřejné finance jsou dlouhodobě udržitelné</a:t>
            </a:r>
          </a:p>
          <a:p>
            <a:endParaRPr lang="cs-CZ" sz="2600" dirty="0"/>
          </a:p>
          <a:p>
            <a:r>
              <a:rPr lang="cs-CZ" sz="2600" dirty="0"/>
              <a:t>pokračující deficity státního rozpočtu znamenají riziko pro budoucí krize</a:t>
            </a:r>
          </a:p>
          <a:p>
            <a:endParaRPr lang="cs-CZ" sz="2600" dirty="0"/>
          </a:p>
          <a:p>
            <a:r>
              <a:rPr lang="cs-CZ" sz="2600" dirty="0"/>
              <a:t>významný faktor: zrušení superhrubé mzdy a zvýšení základní slevy na poplatníka od </a:t>
            </a:r>
            <a:br>
              <a:rPr lang="cs-CZ" sz="2600" dirty="0"/>
            </a:br>
            <a:r>
              <a:rPr lang="cs-CZ" sz="2600" dirty="0"/>
              <a:t>1. ledna 2021 = strukturální problém</a:t>
            </a:r>
          </a:p>
          <a:p>
            <a:endParaRPr lang="cs-CZ" sz="2600" dirty="0"/>
          </a:p>
          <a:p>
            <a:r>
              <a:rPr lang="cs-CZ" sz="2600" dirty="0"/>
              <a:t>následně nebyly přijaty dostatečné kompenzační kroky na straně příjmů nebo výdajů (tzv. konsolidační balíček v roce 2023 nedostatečný)</a:t>
            </a:r>
          </a:p>
          <a:p>
            <a:endParaRPr lang="cs-CZ" sz="2600" dirty="0"/>
          </a:p>
          <a:p>
            <a:r>
              <a:rPr lang="cs-CZ" sz="2600" dirty="0"/>
              <a:t>bez změny struktury příjmů a výdajů je financování udržitelného rozvoje a </a:t>
            </a:r>
            <a:r>
              <a:rPr lang="cs-CZ" sz="2600" dirty="0" err="1"/>
              <a:t>ESG</a:t>
            </a:r>
            <a:r>
              <a:rPr lang="cs-CZ" sz="2600" dirty="0"/>
              <a:t> ohroženo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D3F6F9-E314-C36A-CEBF-F0D0D9BD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714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098D3-2EAB-8D01-B7D7-AD35BDF9A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A34EC-2071-2BE8-6E36-A9E8985B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0695709" cy="1325563"/>
          </a:xfrm>
        </p:spPr>
        <p:txBody>
          <a:bodyPr/>
          <a:lstStyle/>
          <a:p>
            <a:r>
              <a:rPr lang="cs-CZ" dirty="0"/>
              <a:t>5. Veřejné rozpočty jako nástroj ESG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A3DBD9-78E4-05E2-DDC0-4F9BB2EE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sz="2400" dirty="0"/>
              <a:t>Obecně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Environmentální pilíř v rozpočtech (E)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400" dirty="0"/>
              <a:t>Sociální pilíř v rozpočtech (S</a:t>
            </a:r>
            <a:r>
              <a:rPr lang="cs-CZ" sz="2400" dirty="0"/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G</a:t>
            </a:r>
            <a:r>
              <a:rPr lang="pt-BR" sz="2400" dirty="0"/>
              <a:t>overnance pilíř v rozpočtech (G)</a:t>
            </a:r>
            <a:endParaRPr lang="cs-CZ" sz="2400" dirty="0"/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Doporučení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5B2389-B21D-AF80-E8EA-0069C0AC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360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A72C7-1EE5-915B-91DF-F1FC8C49C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D5D83-2C0F-5A73-6A1A-94ECD19A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0758889" cy="1325563"/>
          </a:xfrm>
        </p:spPr>
        <p:txBody>
          <a:bodyPr/>
          <a:lstStyle/>
          <a:p>
            <a:r>
              <a:rPr lang="cs-CZ" dirty="0"/>
              <a:t>A.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2EA95-48A8-B4F5-D2B3-602893BE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ESG se promítá do </a:t>
            </a:r>
          </a:p>
          <a:p>
            <a:pPr lvl="1"/>
            <a:r>
              <a:rPr lang="cs-CZ" dirty="0"/>
              <a:t>konkrétních příjmů (zejména daní) </a:t>
            </a:r>
          </a:p>
          <a:p>
            <a:pPr lvl="1"/>
            <a:r>
              <a:rPr lang="cs-CZ" dirty="0"/>
              <a:t>výdajů (zejména dotací)</a:t>
            </a:r>
          </a:p>
          <a:p>
            <a:pPr lvl="1"/>
            <a:endParaRPr lang="cs-CZ" dirty="0"/>
          </a:p>
          <a:p>
            <a:r>
              <a:rPr lang="cs-CZ" dirty="0"/>
              <a:t>klíčová je struktura výdajů</a:t>
            </a:r>
          </a:p>
          <a:p>
            <a:pPr lvl="1"/>
            <a:r>
              <a:rPr lang="cs-CZ" dirty="0"/>
              <a:t>princip přednosti výdajů před příjmy</a:t>
            </a:r>
          </a:p>
          <a:p>
            <a:endParaRPr lang="cs-CZ" dirty="0"/>
          </a:p>
          <a:p>
            <a:r>
              <a:rPr lang="cs-CZ" dirty="0"/>
              <a:t>izolovaná opatření nestačí</a:t>
            </a:r>
          </a:p>
          <a:p>
            <a:pPr lvl="1"/>
            <a:r>
              <a:rPr lang="cs-CZ" dirty="0"/>
              <a:t>nutný systematický přístup k integraci ESG do rozpočtové politiky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55A7E-0044-1268-7338-67EB7235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93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8AA07-C2F0-AF2A-2D98-FB6ED2257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FEC7B-2F78-0609-8744-53A9D019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B. Environmentální pilíř v rozpočtech (E)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FC297-ED2C-959D-5B1F-D2234289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Státní fond životního prostředí (SFŽP)</a:t>
            </a:r>
          </a:p>
          <a:p>
            <a:r>
              <a:rPr lang="cs-CZ" dirty="0"/>
              <a:t>Rozpočtová kapitola Ministerstva životního prostředí (MŽP)</a:t>
            </a:r>
          </a:p>
          <a:p>
            <a:endParaRPr lang="cs-CZ" dirty="0"/>
          </a:p>
          <a:p>
            <a:r>
              <a:rPr lang="cs-CZ" dirty="0"/>
              <a:t>ETS (řeší emise velkých zařízení v EU)</a:t>
            </a:r>
          </a:p>
          <a:p>
            <a:r>
              <a:rPr lang="cs-CZ" dirty="0"/>
              <a:t>ETS 2 (doplní budovy a silniční dopravu v EU)</a:t>
            </a:r>
          </a:p>
          <a:p>
            <a:r>
              <a:rPr lang="cs-CZ" dirty="0"/>
              <a:t>CBAM (dorovnává uhlíkovou zátěž dovozů do EU)</a:t>
            </a:r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A7B2AC-C30C-7CF6-C1C7-12B7D477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5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A4D6-FE12-18E8-7402-5956EE5CE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22769-E0D0-9ABB-28DE-72FA1D73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Rozpočtové právo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5F6EA-4ADB-A494-D3B3-C66AAA5C8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Pojetí rozpočtového práva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Rozpočtová a fiskální politika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Model fiskálního federalismu v ČR</a:t>
            </a:r>
          </a:p>
          <a:p>
            <a:pPr marL="514350" indent="-514350">
              <a:buFont typeface="+mj-lt"/>
              <a:buAutoNum type="alphaUcPeriod"/>
            </a:pP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0D15F7-8D7D-C8AE-D4A1-576F58C5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372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8ED24-0D9E-6A86-B1AE-D5D2ABA0E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C56BE-0293-7F4F-7AF8-16537941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C. Sociální pilíř v rozpočtech (S)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8A133B-862F-7DB7-41C6-33BF5BD39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3200" dirty="0"/>
              <a:t>sociální výdaje </a:t>
            </a:r>
          </a:p>
          <a:p>
            <a:r>
              <a:rPr lang="cs-CZ" sz="3200" dirty="0"/>
              <a:t>požadavek nediskriminačního určení příjmů a výdajů</a:t>
            </a:r>
          </a:p>
          <a:p>
            <a:pPr lvl="1"/>
            <a:r>
              <a:rPr lang="cs-CZ" dirty="0"/>
              <a:t>rovné zacházení se promítá do konstrukce daní i dotací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2ADECC-6332-A565-83ED-343849E2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060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214BC-21CD-BCA6-7FFC-EDB8D69E4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DC807-6BD4-51FA-9A2F-09237652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D. </a:t>
            </a:r>
            <a:r>
              <a:rPr lang="cs-CZ" dirty="0" err="1"/>
              <a:t>Governance</a:t>
            </a:r>
            <a:r>
              <a:rPr lang="cs-CZ" dirty="0"/>
              <a:t> pilíř v rozpočtech (G)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4F3B2F-8272-1678-E197-04872B8BC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princip veřejnosti a transparentnosti veřejných rozpočtů</a:t>
            </a:r>
          </a:p>
          <a:p>
            <a:r>
              <a:rPr lang="cs-CZ" dirty="0"/>
              <a:t>veřejná kontrola rozpočtů je součástí dobré správy (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governance</a:t>
            </a:r>
            <a:r>
              <a:rPr lang="cs-CZ" dirty="0"/>
              <a:t>)</a:t>
            </a:r>
          </a:p>
          <a:p>
            <a:r>
              <a:rPr lang="cs-CZ" dirty="0"/>
              <a:t>participativní rozpočet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68903F-27A8-03B7-FB3C-913221A0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135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467CD-941D-42F5-B22A-D41CB3A3E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539FB-53B0-0993-EB52-5A0EA8F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Zákon o státním rozpočtu na rok 2026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E9D1D-5C96-370C-7C02-5FE5205A7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udržitelný rozvoj a ESG jsou vtěleny do řady strategií a koncepcí</a:t>
            </a:r>
          </a:p>
          <a:p>
            <a:endParaRPr lang="cs-CZ" dirty="0"/>
          </a:p>
          <a:p>
            <a:r>
              <a:rPr lang="cs-CZ" dirty="0"/>
              <a:t>zákon o státním rozpočtu na rok 2025 a jeho dokumentace však neobsahují ani zmínku o udržitelném rozvoji nebo ESG</a:t>
            </a:r>
          </a:p>
          <a:p>
            <a:endParaRPr lang="cs-CZ" dirty="0"/>
          </a:p>
          <a:p>
            <a:r>
              <a:rPr lang="cs-CZ" dirty="0"/>
              <a:t>v základním rozpočtovém zákoně není transparentně uvedeno, zda a jak jsou některé příjmy a výdaje spojeny s udržitelným rozvojem a ESG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E04FD8-6D48-A5D8-AAE9-1589230D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87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D9E54-E774-CCAC-3E35-F14FE629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849E0-4B80-F91C-9573-4099F476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0695709" cy="1325563"/>
          </a:xfrm>
        </p:spPr>
        <p:txBody>
          <a:bodyPr/>
          <a:lstStyle/>
          <a:p>
            <a:r>
              <a:rPr lang="cs-CZ" dirty="0"/>
              <a:t>6. ETS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25F50-1E42-D91A-756E-A07330FD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sz="2400" dirty="0"/>
              <a:t>Obecně k ETS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Rozsah a adresáti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Podstata fungování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Reforma ETS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Dopady ETS</a:t>
            </a:r>
          </a:p>
          <a:p>
            <a:pPr marL="457200" indent="-457200">
              <a:buFont typeface="+mj-lt"/>
              <a:buAutoNum type="alphaUcPeriod"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12550E-5C97-7188-F45D-B289CBFA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335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A3A33-304B-7776-9346-D2072777E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E3454-191C-FFC5-D19D-35603B6B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A. Obecně k ETS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6B020-D81F-4927-FF56-AE5EC6635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3200" dirty="0"/>
              <a:t>ETS = </a:t>
            </a:r>
            <a:r>
              <a:rPr lang="cs-CZ" sz="3200" dirty="0" err="1"/>
              <a:t>Emission</a:t>
            </a:r>
            <a:r>
              <a:rPr lang="cs-CZ" sz="3200" dirty="0"/>
              <a:t> </a:t>
            </a:r>
            <a:r>
              <a:rPr lang="cs-CZ" sz="3200" dirty="0" err="1"/>
              <a:t>Trading</a:t>
            </a:r>
            <a:r>
              <a:rPr lang="cs-CZ" sz="3200" dirty="0"/>
              <a:t> </a:t>
            </a:r>
            <a:r>
              <a:rPr lang="cs-CZ" sz="3200" dirty="0" err="1"/>
              <a:t>System</a:t>
            </a:r>
            <a:endParaRPr lang="cs-CZ" sz="3200" dirty="0"/>
          </a:p>
          <a:p>
            <a:pPr lvl="1">
              <a:defRPr sz="2000"/>
            </a:pPr>
            <a:r>
              <a:rPr lang="cs-CZ" sz="2800" dirty="0"/>
              <a:t>systém EU pro obchodování s povolenkami na emise skleníkových plynů (cap-and-</a:t>
            </a:r>
            <a:r>
              <a:rPr lang="cs-CZ" sz="2800" dirty="0" err="1"/>
              <a:t>trade</a:t>
            </a:r>
            <a:r>
              <a:rPr lang="cs-CZ" sz="2800" dirty="0"/>
              <a:t>)</a:t>
            </a:r>
          </a:p>
          <a:p>
            <a:pPr>
              <a:defRPr sz="2000"/>
            </a:pPr>
            <a:r>
              <a:rPr lang="cs-CZ" sz="3200" dirty="0"/>
              <a:t>zaveden směrnicí č. 2003/87/ES, v provozu od roku 2005</a:t>
            </a:r>
          </a:p>
          <a:p>
            <a:pPr>
              <a:defRPr sz="2000"/>
            </a:pPr>
            <a:endParaRPr lang="cs-CZ" sz="3200" dirty="0"/>
          </a:p>
          <a:p>
            <a:pPr>
              <a:defRPr sz="2000"/>
            </a:pPr>
            <a:r>
              <a:rPr lang="cs-CZ" sz="3200" dirty="0"/>
              <a:t>cíl: nákladově efektivní snižování emisí v energetice a průmyslu prostřednictvím ceny uhlíku</a:t>
            </a:r>
          </a:p>
          <a:p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2B72AD-8ABC-3736-841F-A80B9666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553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0AE65-5911-3187-6363-EA9D013D8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E2E84-BA27-D407-00BB-2BE11F8C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B. Rozsah a adresáti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94350-9C0A-37A4-212A-6EE2D40F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pokrývá velká stacionární zařízení (výroba elektřiny a tepla, rafinerie, ocelárny, cementárny aj.).</a:t>
            </a:r>
          </a:p>
          <a:p>
            <a:pPr>
              <a:defRPr sz="2000"/>
            </a:pPr>
            <a:r>
              <a:rPr lang="cs-CZ" sz="3200" dirty="0"/>
              <a:t>zahrnuje také leteckou dopravu v rámci EHP</a:t>
            </a:r>
          </a:p>
          <a:p>
            <a:pPr>
              <a:defRPr sz="2000"/>
            </a:pPr>
            <a:r>
              <a:rPr lang="cs-CZ" sz="3200" dirty="0"/>
              <a:t>nově se postupně rozšiřuje na námořní dopravu</a:t>
            </a:r>
          </a:p>
          <a:p>
            <a:pPr>
              <a:defRPr sz="2000"/>
            </a:pPr>
            <a:endParaRPr lang="cs-CZ" sz="3200" dirty="0"/>
          </a:p>
          <a:p>
            <a:pPr>
              <a:defRPr sz="2000"/>
            </a:pPr>
            <a:r>
              <a:rPr lang="cs-CZ" sz="3200" dirty="0"/>
              <a:t>adresáti = provozovatelé zařízení</a:t>
            </a:r>
          </a:p>
          <a:p>
            <a:pPr lvl="1">
              <a:defRPr sz="2000"/>
            </a:pPr>
            <a:r>
              <a:rPr lang="cs-CZ" sz="2800" dirty="0"/>
              <a:t>povinnost sledovat emise a odevzdávat povolenky</a:t>
            </a:r>
          </a:p>
          <a:p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BFDDEB-E800-4B58-B6BA-AD0A5C76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46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63735-C83C-E7D1-D688-4986687EB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6CE89-97D9-91FD-7D3A-319674F9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C. Podstata fungování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18D57-B612-4B4E-1D8F-D0C8F79D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lang="cs-CZ" sz="3200" dirty="0"/>
              <a:t>stanoven strop (cap) na emise v podobě omezeného počtu povolenek</a:t>
            </a:r>
          </a:p>
          <a:p>
            <a:pPr>
              <a:defRPr sz="2000"/>
            </a:pPr>
            <a:endParaRPr lang="cs-CZ" sz="3200" dirty="0"/>
          </a:p>
          <a:p>
            <a:pPr>
              <a:defRPr sz="2000"/>
            </a:pPr>
            <a:r>
              <a:rPr lang="cs-CZ" sz="3200" dirty="0"/>
              <a:t>povolenky se přidělují částečně bezplatně (ohrožená odvětví), většina přes aukce</a:t>
            </a:r>
          </a:p>
          <a:p>
            <a:pPr>
              <a:defRPr sz="2000"/>
            </a:pPr>
            <a:endParaRPr lang="cs-CZ" sz="3200" dirty="0"/>
          </a:p>
          <a:p>
            <a:pPr>
              <a:defRPr sz="2000"/>
            </a:pPr>
            <a:r>
              <a:rPr lang="cs-CZ" sz="3200" dirty="0"/>
              <a:t>provozovatelé za každou tunu CO₂ odevzdají jednu povolenku</a:t>
            </a:r>
          </a:p>
          <a:p>
            <a:pPr>
              <a:defRPr sz="2000"/>
            </a:pPr>
            <a:endParaRPr lang="cs-CZ" sz="3200" dirty="0"/>
          </a:p>
          <a:p>
            <a:pPr>
              <a:defRPr sz="2000"/>
            </a:pPr>
            <a:r>
              <a:rPr lang="cs-CZ" sz="3200" dirty="0"/>
              <a:t>s povolenkami lze obchodovat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8D89FF-34E7-FB27-81D7-06801562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507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79A4-19AB-48EF-FCA4-CE918F37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0D112-9998-6249-827E-6CF57998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D. Reforma ETS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BDA05-F480-FC23-8017-DD1BBA86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probíhá 4. fáze ETS (2021–2030) se zpřísněným tempem snižování capu</a:t>
            </a:r>
          </a:p>
          <a:p>
            <a:pPr>
              <a:defRPr sz="2000"/>
            </a:pPr>
            <a:r>
              <a:rPr lang="cs-CZ" sz="3200" dirty="0"/>
              <a:t>směrnice (EU) 2023/959: zvýšení ambicí, rozšíření ETS na námořní dopravu</a:t>
            </a:r>
          </a:p>
          <a:p>
            <a:pPr>
              <a:defRPr sz="2000"/>
            </a:pPr>
            <a:r>
              <a:rPr lang="cs-CZ" sz="3200" dirty="0"/>
              <a:t>tržní stabilizační rezerva (MSR) omezuje přebytek povolenek a stabilizuje cenu uhlíku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2A8ACA-0DB5-9FD7-E2D4-5B8AA9FD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83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E4E0A-9B70-572B-E24B-08DC87E5C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D34AF-910F-2034-B23C-F0E4EE94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E. Dopady ETS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A13753-CB0D-CEE5-78F0-A5C32CEC6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cena povolenky je strukturální náklad pro energetiku a velký průmysl</a:t>
            </a:r>
          </a:p>
          <a:p>
            <a:pPr>
              <a:defRPr sz="2000"/>
            </a:pPr>
            <a:r>
              <a:rPr lang="cs-CZ" sz="3200" dirty="0"/>
              <a:t>tlak na investice do úspor energií, inovací a přechodu na nízkoemisní technologie</a:t>
            </a:r>
          </a:p>
          <a:p>
            <a:pPr>
              <a:defRPr sz="2000"/>
            </a:pPr>
            <a:r>
              <a:rPr lang="cs-CZ" sz="3200" dirty="0"/>
              <a:t>nepřímé dopady na ostatní subjekty přes ceny elektřiny, tepla a průmyslových vstupů</a:t>
            </a:r>
          </a:p>
          <a:p>
            <a:pPr>
              <a:defRPr sz="2000"/>
            </a:pP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B566B0-E1C9-5E3E-B774-FB381ADF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9697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72DA-E16C-9725-32B0-5E9190A8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70F23-1FA4-A0CC-EB01-938FF435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0695709" cy="1325563"/>
          </a:xfrm>
        </p:spPr>
        <p:txBody>
          <a:bodyPr/>
          <a:lstStyle/>
          <a:p>
            <a:r>
              <a:rPr lang="cs-CZ" dirty="0"/>
              <a:t>7. ETS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1E17E4-589B-EA68-BC6E-2F22831A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sz="2400" dirty="0"/>
              <a:t>Obecně k ETS 2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Rozsah a adresáti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Podstata fungování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Sociální dimenze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Aktuální stav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43B73F-B253-1D27-2CB3-C8B2F8AC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4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A7CFF-26B4-C199-97DF-B724583CF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D6CDD-7596-B757-DB33-2EC7F71B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Pojetí rozpočtového 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9E403E-6F9D-A3DB-93D8-ACF7D9E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4113F32-BB19-6032-1570-E5103FB01C88}"/>
              </a:ext>
            </a:extLst>
          </p:cNvPr>
          <p:cNvSpPr/>
          <p:nvPr/>
        </p:nvSpPr>
        <p:spPr>
          <a:xfrm>
            <a:off x="448574" y="1207698"/>
            <a:ext cx="11352362" cy="429595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Zástupný symbol pro obsah 4">
            <a:extLst>
              <a:ext uri="{FF2B5EF4-FFF2-40B4-BE49-F238E27FC236}">
                <a16:creationId xmlns:a16="http://schemas.microsoft.com/office/drawing/2014/main" id="{F5787282-0A92-48EB-4C3C-C445A2FC6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301279"/>
              </p:ext>
            </p:extLst>
          </p:nvPr>
        </p:nvGraphicFramePr>
        <p:xfrm>
          <a:off x="1022230" y="1669241"/>
          <a:ext cx="10515600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3B1B029-EA64-B7B8-B5B3-C654D6AA0574}"/>
              </a:ext>
            </a:extLst>
          </p:cNvPr>
          <p:cNvSpPr txBox="1"/>
          <p:nvPr/>
        </p:nvSpPr>
        <p:spPr>
          <a:xfrm>
            <a:off x="1035170" y="1380226"/>
            <a:ext cx="104207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  <a:latin typeface="Gill Sans MT" panose="020B0502020104020203" pitchFamily="34" charset="-18"/>
              </a:rPr>
              <a:t>Rozpočtové právo v širším smyslu</a:t>
            </a:r>
          </a:p>
        </p:txBody>
      </p:sp>
    </p:spTree>
    <p:extLst>
      <p:ext uri="{BB962C8B-B14F-4D97-AF65-F5344CB8AC3E}">
        <p14:creationId xmlns:p14="http://schemas.microsoft.com/office/powerpoint/2010/main" val="1028818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EE440-C399-22AF-B41B-A82233D6E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6889B-C317-2888-E2D5-39A7A4CA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A. Obecně k ETS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8053E4-998C-73AB-2308-1D46B149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ETS 2 je samostatný pilíř ETS pro emise z budov a silniční dopravy</a:t>
            </a:r>
          </a:p>
          <a:p>
            <a:pPr>
              <a:defRPr sz="2000"/>
            </a:pPr>
            <a:r>
              <a:rPr lang="cs-CZ" sz="3200" dirty="0"/>
              <a:t>vzniká v rámci balíčku Fit </a:t>
            </a:r>
            <a:r>
              <a:rPr lang="cs-CZ" sz="3200" dirty="0" err="1"/>
              <a:t>for</a:t>
            </a:r>
            <a:r>
              <a:rPr lang="cs-CZ" sz="3200" dirty="0"/>
              <a:t> 55</a:t>
            </a:r>
          </a:p>
          <a:p>
            <a:pPr>
              <a:defRPr sz="2000"/>
            </a:pPr>
            <a:r>
              <a:rPr lang="cs-CZ" sz="3200" dirty="0"/>
              <a:t>principově jde opět o cap-and-</a:t>
            </a:r>
            <a:r>
              <a:rPr lang="cs-CZ" sz="3200" dirty="0" err="1"/>
              <a:t>trade</a:t>
            </a:r>
            <a:r>
              <a:rPr lang="cs-CZ" sz="3200" dirty="0"/>
              <a:t>.</a:t>
            </a:r>
          </a:p>
          <a:p>
            <a:pPr>
              <a:defRPr sz="2000"/>
            </a:pPr>
            <a:r>
              <a:rPr lang="cs-CZ" sz="3200" dirty="0"/>
              <a:t>cíl = vytvořit cenový signál pro snižování spotřeby fosilních paliv mimo „velký“ ETS.</a:t>
            </a:r>
          </a:p>
          <a:p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430E3F-5B8D-D96D-D7C1-C117866D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752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DF38C-77D6-A70B-37E7-9E2A5236B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D26A1-7443-D9E3-5D76-0A04A2BE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B. Rozsah a adresáti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6C624-E0F1-A77F-F00F-088177A5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pokrývá emise z používání fosilních paliv v budovách (vytápění) a v silniční dopravě.</a:t>
            </a:r>
          </a:p>
          <a:p>
            <a:pPr>
              <a:defRPr sz="2000"/>
            </a:pPr>
            <a:r>
              <a:rPr lang="cs-CZ" sz="3200" dirty="0"/>
              <a:t>regulovanými subjekty jsou primárně dodavatelé paliv uvádějící je na trh</a:t>
            </a:r>
          </a:p>
          <a:p>
            <a:pPr>
              <a:defRPr sz="2000"/>
            </a:pPr>
            <a:r>
              <a:rPr lang="cs-CZ" sz="3200" dirty="0"/>
              <a:t>domácnosti a řidiči nejsou přímými účastníky, ale cena povolenky se promítne do cen paliv</a:t>
            </a:r>
          </a:p>
          <a:p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570A56-8524-06D1-9A0F-CDDD196C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17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BFDC1-74F0-3596-5953-295E2EFE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90D88-B3BE-452F-BCE4-7E1AD397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C. Podstata fungování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6FC21-C47F-B483-EA0D-21F2D527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3980835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samostatný strop emisí a samostatný pool povolenek oddělený od ETS</a:t>
            </a:r>
          </a:p>
          <a:p>
            <a:pPr>
              <a:defRPr sz="2000"/>
            </a:pPr>
            <a:r>
              <a:rPr lang="cs-CZ" sz="3200" dirty="0"/>
              <a:t>povolenky se přidělují převážně aukcemi, bezplatná alokace není hlavním nástrojem</a:t>
            </a:r>
          </a:p>
          <a:p>
            <a:pPr>
              <a:defRPr sz="2000"/>
            </a:pPr>
            <a:r>
              <a:rPr lang="cs-CZ" sz="3200" dirty="0"/>
              <a:t>dodavatelé paliv sledují objemy a emise a každoročně odevzdávají odpovídající povolenky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039B78-C0A6-C2D3-C6B7-9B5F004C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188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8AA72-73EF-ED39-1765-030EDE15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42B94-C9D2-0976-9195-13E44973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D. Sociální dimenze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97719-ED94-D982-9E5F-1974F3FE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3980835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vyšší cena paliv může zatížit zranitelné domácnosti a malé podniky</a:t>
            </a:r>
          </a:p>
          <a:p>
            <a:pPr>
              <a:defRPr sz="2000"/>
            </a:pPr>
            <a:r>
              <a:rPr lang="cs-CZ" sz="3200" dirty="0"/>
              <a:t>zřízen Sociální klimatický fond financovaný z výnosů ETS 2</a:t>
            </a:r>
          </a:p>
          <a:p>
            <a:pPr lvl="1">
              <a:defRPr sz="2000"/>
            </a:pPr>
            <a:r>
              <a:rPr lang="cs-CZ" sz="2800" dirty="0"/>
              <a:t>fond má podporovat investice (zateplení, čistá mobilita) i cílené kompenzace účtů za energie</a:t>
            </a:r>
          </a:p>
          <a:p>
            <a:pPr>
              <a:defRPr sz="2000"/>
            </a:pP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01335E-E9B2-8467-1676-4AA66FC1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942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A07CC-80F0-DA1B-193B-CD3271406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0FC3A-68F3-342B-C65B-A38DDB77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E. 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00278-8128-A5CA-EC5D-C45BC6B2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3980835"/>
          </a:xfrm>
        </p:spPr>
        <p:txBody>
          <a:bodyPr>
            <a:normAutofit fontScale="70000" lnSpcReduction="20000"/>
          </a:bodyPr>
          <a:lstStyle/>
          <a:p>
            <a:pPr>
              <a:defRPr sz="2000"/>
            </a:pPr>
            <a:r>
              <a:rPr lang="cs-CZ" sz="3200" dirty="0"/>
              <a:t>právní rámec je na úrovni EU přijat; probíhá příprava prováděcích předpisů a národních implementací.</a:t>
            </a:r>
          </a:p>
          <a:p>
            <a:pPr>
              <a:defRPr sz="2000"/>
            </a:pPr>
            <a:r>
              <a:rPr lang="cs-CZ" sz="3200" dirty="0"/>
              <a:t>klíčová otázka = nastavení rovnováhy mezi klimatickou ambicí a sociální přijatelností systému.</a:t>
            </a:r>
          </a:p>
          <a:p>
            <a:pPr>
              <a:defRPr sz="2000"/>
            </a:pPr>
            <a:r>
              <a:rPr lang="cs-CZ" sz="3200" dirty="0"/>
              <a:t>cenový stabilizační mechanismus ETS 2 = při ceně povolenky nad cca 45 EUR/t (v cenách roku 2020) nebo při prudkém růstu ceny se z rezervy uvolňují dodatečné povolenky, které mají tlumit extrémní cenové výkyvy (de facto měkký cenový strop)</a:t>
            </a:r>
          </a:p>
          <a:p>
            <a:pPr>
              <a:defRPr sz="2000"/>
            </a:pPr>
            <a:r>
              <a:rPr lang="cs-CZ" sz="3200" dirty="0"/>
              <a:t>směrnice v současném znění předpokládá spuštění ETS 2 v roce 2027, s možností odkladu na 2028 v případě mimořádně vysokých cen plynu či ropy v první polovině roku 2026</a:t>
            </a:r>
          </a:p>
          <a:p>
            <a:pPr>
              <a:defRPr sz="2000"/>
            </a:pPr>
            <a:r>
              <a:rPr lang="cs-CZ" sz="3200" dirty="0"/>
              <a:t>v listopadu 2025 se Rada a Evropský parlament v rámci vyjednávání o cíli pro rok 2040 vyslovily pro jednorázový odklad spuštění ETS 2 o jeden rok (na 2028)</a:t>
            </a:r>
          </a:p>
          <a:p>
            <a:pPr lvl="1">
              <a:defRPr sz="2000"/>
            </a:pPr>
            <a:r>
              <a:rPr lang="cs-CZ" sz="2800" dirty="0"/>
              <a:t>platnost bude záviset na finální dohodě a formální novele předpisů</a:t>
            </a: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DD9F68-199A-161C-777C-8F7C75A8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73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E92BA-BD47-35D7-D1D6-80846D865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52A0B-432B-5ED5-9389-7A0C74D6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0695709" cy="1325563"/>
          </a:xfrm>
        </p:spPr>
        <p:txBody>
          <a:bodyPr/>
          <a:lstStyle/>
          <a:p>
            <a:r>
              <a:rPr lang="cs-CZ" dirty="0"/>
              <a:t>8. CBAM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8DC85-C3D9-FB48-B88C-8D74A045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sz="2400" dirty="0"/>
              <a:t>Obecně k CBAM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Rozsah CBAM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Podstata fungování 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400" dirty="0"/>
              <a:t>Časová osa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E1CC5B-EB79-D4BF-34F0-A39C71D9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9101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EDDBB-CC81-11C9-F364-DEDAEA410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367B9-50D6-39EA-B75F-3285F278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A. Obecně k CBAM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D47C88-798C-E213-C9BF-FCA44242B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3980835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CBAM = </a:t>
            </a:r>
            <a:r>
              <a:rPr lang="cs-CZ" sz="3200" dirty="0" err="1"/>
              <a:t>Carbon</a:t>
            </a:r>
            <a:r>
              <a:rPr lang="cs-CZ" sz="3200" dirty="0"/>
              <a:t> </a:t>
            </a:r>
            <a:r>
              <a:rPr lang="cs-CZ" sz="3200" dirty="0" err="1"/>
              <a:t>Border</a:t>
            </a:r>
            <a:r>
              <a:rPr lang="cs-CZ" sz="3200" dirty="0"/>
              <a:t> </a:t>
            </a:r>
            <a:r>
              <a:rPr lang="cs-CZ" sz="3200" dirty="0" err="1"/>
              <a:t>Adjustment</a:t>
            </a:r>
            <a:r>
              <a:rPr lang="cs-CZ" sz="3200" dirty="0"/>
              <a:t> </a:t>
            </a:r>
            <a:r>
              <a:rPr lang="cs-CZ" sz="3200" dirty="0" err="1"/>
              <a:t>Mechanism</a:t>
            </a:r>
            <a:endParaRPr lang="cs-CZ" sz="3200" dirty="0"/>
          </a:p>
          <a:p>
            <a:pPr>
              <a:defRPr sz="2000"/>
            </a:pPr>
            <a:r>
              <a:rPr lang="cs-CZ" sz="3200" dirty="0"/>
              <a:t>nařízení (EU) 2023/956</a:t>
            </a:r>
          </a:p>
          <a:p>
            <a:pPr>
              <a:defRPr sz="2000"/>
            </a:pPr>
            <a:r>
              <a:rPr lang="cs-CZ" sz="3200" dirty="0"/>
              <a:t>„uhlíkové vyrovnání na hranicích“ pro dovoz vybraného zboží do EU</a:t>
            </a:r>
          </a:p>
          <a:p>
            <a:pPr>
              <a:defRPr sz="2000"/>
            </a:pPr>
            <a:r>
              <a:rPr lang="cs-CZ" sz="3200" dirty="0"/>
              <a:t>cíl = zamezit úniku uhlíku přes dovoz zboží z třetích zemí a vyrovnat podmínky s výrobou v ETS</a:t>
            </a:r>
          </a:p>
          <a:p>
            <a:pPr>
              <a:defRPr sz="2000"/>
            </a:pP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691EA6-1BF9-88E2-1AD8-DCD569B7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3173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8B39C-32F4-0421-F3F6-7FBB0BC4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5C6BD-FBD1-7F01-BEC6-25EEA60E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B. Rozsah CBAM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9E1E76-803C-2243-176D-A3FCDD15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3980835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týká se dovozu uhlíkově náročných výrobků</a:t>
            </a:r>
          </a:p>
          <a:p>
            <a:pPr lvl="1">
              <a:defRPr sz="2000"/>
            </a:pPr>
            <a:r>
              <a:rPr lang="cs-CZ" sz="2800" dirty="0"/>
              <a:t>cement, železo a ocel, hliník, hnojiva, vodík a elektřina</a:t>
            </a:r>
          </a:p>
          <a:p>
            <a:pPr>
              <a:defRPr sz="2000"/>
            </a:pPr>
            <a:r>
              <a:rPr lang="cs-CZ" sz="3200" dirty="0"/>
              <a:t>zboží je vymezeno v příloze I nařízení pomocí kódů kombinované nomenklatury</a:t>
            </a:r>
          </a:p>
          <a:p>
            <a:pPr>
              <a:defRPr sz="2000"/>
            </a:pPr>
            <a:r>
              <a:rPr lang="cs-CZ" sz="3200" dirty="0"/>
              <a:t>výjimky platí pro některé státy se srovnatelným systémem ceny uhlíku (např. EHP, Švýcarsko)</a:t>
            </a:r>
          </a:p>
          <a:p>
            <a:pPr>
              <a:defRPr sz="2000"/>
            </a:pP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63D868-EE1D-7369-76D0-B4EDD81A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004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0E85E-C25D-377D-D323-80BD72EBC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07FEC-714A-DAEA-4EC4-C88166F9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C. Podstata fungování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B8517-D61B-A25A-8085-2162C54B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3980835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dovozce deklaruje množství dovezeného zboží a zabudované emise skleníkových plynů</a:t>
            </a:r>
          </a:p>
          <a:p>
            <a:pPr>
              <a:defRPr sz="2000"/>
            </a:pPr>
            <a:r>
              <a:rPr lang="cs-CZ" sz="3200" dirty="0"/>
              <a:t>podle těchto emisí nakupuje a odevzdává CBAM certifikáty </a:t>
            </a:r>
          </a:p>
          <a:p>
            <a:pPr lvl="1">
              <a:defRPr sz="2000"/>
            </a:pPr>
            <a:r>
              <a:rPr lang="cs-CZ" sz="2800" dirty="0"/>
              <a:t>jejich cena je navázána na cenu povolenek ETS</a:t>
            </a:r>
          </a:p>
          <a:p>
            <a:pPr>
              <a:defRPr sz="2000"/>
            </a:pPr>
            <a:r>
              <a:rPr lang="cs-CZ" sz="3200" dirty="0"/>
              <a:t>pokud byla v zemi původu zaplacena uhlíková cena, může se započíst a snížit počet certifikátů</a:t>
            </a:r>
          </a:p>
          <a:p>
            <a:pPr>
              <a:defRPr sz="2000"/>
            </a:pP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6EC996-B467-5FFE-850F-522912F4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80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BC339-7A89-3D41-137C-2C11CE601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7581B-E012-E434-FD88-12CC2003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15879"/>
            <a:ext cx="11032516" cy="1325563"/>
          </a:xfrm>
        </p:spPr>
        <p:txBody>
          <a:bodyPr/>
          <a:lstStyle/>
          <a:p>
            <a:r>
              <a:rPr lang="cs-CZ" dirty="0"/>
              <a:t>D. Časová osa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CB7741-66CD-1DEB-13AE-047C3263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3980835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cs-CZ" sz="3200" dirty="0"/>
              <a:t>přechodné období</a:t>
            </a:r>
          </a:p>
          <a:p>
            <a:pPr lvl="1">
              <a:defRPr sz="2000"/>
            </a:pPr>
            <a:r>
              <a:rPr lang="cs-CZ" sz="2800" dirty="0"/>
              <a:t>od 1. 10. 2023 do 31. 12. 2025 – pouze čtvrtletní reporty, bez finanční povinnosti</a:t>
            </a:r>
          </a:p>
          <a:p>
            <a:pPr>
              <a:defRPr sz="2000"/>
            </a:pPr>
            <a:r>
              <a:rPr lang="cs-CZ" sz="3200" dirty="0"/>
              <a:t>plná fáze</a:t>
            </a:r>
          </a:p>
          <a:p>
            <a:pPr lvl="1">
              <a:defRPr sz="2000"/>
            </a:pPr>
            <a:r>
              <a:rPr lang="cs-CZ" sz="2800" dirty="0"/>
              <a:t>od 1. 1. 2026 – povinnost nakupovat a odevzdávat CBAM certifikáty za dovoz</a:t>
            </a:r>
          </a:p>
          <a:p>
            <a:pPr>
              <a:defRPr sz="2000"/>
            </a:pPr>
            <a:r>
              <a:rPr lang="cs-CZ" sz="3200" dirty="0"/>
              <a:t>novela 2025/2083</a:t>
            </a:r>
          </a:p>
          <a:p>
            <a:pPr lvl="1">
              <a:defRPr sz="2000"/>
            </a:pPr>
            <a:r>
              <a:rPr lang="cs-CZ" sz="2800" dirty="0"/>
              <a:t>zavádí de minimis práh (50 t ročně)</a:t>
            </a:r>
          </a:p>
          <a:p>
            <a:pPr>
              <a:defRPr sz="2000"/>
            </a:pP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6DD94D-6C29-80B2-28C1-8D4B46CC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59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Rozpočtová a fiskální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rozpočtová politika</a:t>
            </a:r>
          </a:p>
          <a:p>
            <a:pPr lvl="1"/>
            <a:r>
              <a:rPr lang="cs-CZ" dirty="0"/>
              <a:t>redistribuce veřejných příjmů a alokace veřejných výdajů</a:t>
            </a:r>
          </a:p>
          <a:p>
            <a:pPr lvl="1"/>
            <a:r>
              <a:rPr lang="cs-CZ" dirty="0"/>
              <a:t>cíl – vyrovnanost rozpočtu</a:t>
            </a:r>
          </a:p>
          <a:p>
            <a:pPr lvl="1"/>
            <a:endParaRPr lang="cs-CZ" dirty="0"/>
          </a:p>
          <a:p>
            <a:r>
              <a:rPr lang="cs-CZ" b="1" dirty="0"/>
              <a:t>fiskální politika</a:t>
            </a:r>
          </a:p>
          <a:p>
            <a:pPr lvl="1"/>
            <a:r>
              <a:rPr lang="cs-CZ" dirty="0"/>
              <a:t>využívání veřejných rozpočtů k ovlivňování makroekonomického vývoje (HDP, inflace, nezaměstnanost)</a:t>
            </a:r>
          </a:p>
          <a:p>
            <a:pPr lvl="1"/>
            <a:r>
              <a:rPr lang="cs-CZ" dirty="0"/>
              <a:t>cíl – ekonomická stabilita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118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A362-4E15-4EF2-83A6-092EDD4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945"/>
            <a:ext cx="10515600" cy="2258457"/>
          </a:xfrm>
        </p:spPr>
        <p:txBody>
          <a:bodyPr/>
          <a:lstStyle/>
          <a:p>
            <a:pPr algn="ctr"/>
            <a:r>
              <a:rPr lang="cs-CZ" sz="4800" dirty="0"/>
              <a:t>Finance jsou vždy až na prvním místě! …ale ESG a udržitelný rozvoj jsou </a:t>
            </a:r>
            <a:r>
              <a:rPr lang="cs-CZ" sz="4800"/>
              <a:t>také důležité </a:t>
            </a:r>
            <a:r>
              <a:rPr lang="cs-CZ" sz="4800" dirty="0">
                <a:sym typeface="Wingdings" panose="05000000000000000000" pitchFamily="2" charset="2"/>
              </a:rPr>
              <a:t>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0654"/>
            <a:ext cx="10515600" cy="24759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/>
              <a:t>prof. JUDr. Radim Boháč, Ph.D.</a:t>
            </a:r>
          </a:p>
          <a:p>
            <a:pPr marL="0" indent="0" algn="ctr">
              <a:buNone/>
            </a:pPr>
            <a:r>
              <a:rPr lang="cs-CZ" dirty="0"/>
              <a:t>Katedra finančního práva a finanční vědy</a:t>
            </a:r>
          </a:p>
          <a:p>
            <a:pPr marL="0" indent="0" algn="ctr">
              <a:buNone/>
            </a:pPr>
            <a:r>
              <a:rPr lang="cs-CZ" dirty="0"/>
              <a:t>e-mail: bohac@prf.cuni.cz</a:t>
            </a:r>
          </a:p>
          <a:p>
            <a:pPr marL="0" indent="0" algn="ctr">
              <a:buNone/>
            </a:pPr>
            <a:r>
              <a:rPr lang="cs-CZ" dirty="0"/>
              <a:t>web: www.radimbohac.cz  </a:t>
            </a:r>
          </a:p>
          <a:p>
            <a:pPr marL="0" indent="0" algn="ctr">
              <a:buNone/>
            </a:pPr>
            <a:r>
              <a:rPr lang="cs-CZ" dirty="0"/>
              <a:t>tel.: +420 221 005 330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87771-C9FA-4EA8-B1C9-95A0C3A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89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Model fiskálního federalismu v ČR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AD50B0DD-990A-4202-F650-AED452437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12" name="Zaoblený obdélník 57">
            <a:extLst>
              <a:ext uri="{FF2B5EF4-FFF2-40B4-BE49-F238E27FC236}">
                <a16:creationId xmlns:a16="http://schemas.microsoft.com/office/drawing/2014/main" id="{92433F43-F7FA-C8F2-7573-F6EF08D6FD3A}"/>
              </a:ext>
            </a:extLst>
          </p:cNvPr>
          <p:cNvSpPr/>
          <p:nvPr/>
        </p:nvSpPr>
        <p:spPr>
          <a:xfrm>
            <a:off x="855338" y="1340864"/>
            <a:ext cx="10515599" cy="5168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3" name="Zaoblený obdélník 7">
            <a:extLst>
              <a:ext uri="{FF2B5EF4-FFF2-40B4-BE49-F238E27FC236}">
                <a16:creationId xmlns:a16="http://schemas.microsoft.com/office/drawing/2014/main" id="{57AF19D5-55EA-3069-2835-2BFE2BEE86C3}"/>
              </a:ext>
            </a:extLst>
          </p:cNvPr>
          <p:cNvSpPr/>
          <p:nvPr/>
        </p:nvSpPr>
        <p:spPr>
          <a:xfrm>
            <a:off x="838199" y="1853114"/>
            <a:ext cx="10515598" cy="1460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4" name="Zaoblený obdélník 8">
            <a:extLst>
              <a:ext uri="{FF2B5EF4-FFF2-40B4-BE49-F238E27FC236}">
                <a16:creationId xmlns:a16="http://schemas.microsoft.com/office/drawing/2014/main" id="{E4ED07AA-129C-A47E-3449-C18CFF9EFB71}"/>
              </a:ext>
            </a:extLst>
          </p:cNvPr>
          <p:cNvSpPr/>
          <p:nvPr/>
        </p:nvSpPr>
        <p:spPr>
          <a:xfrm>
            <a:off x="787283" y="3309035"/>
            <a:ext cx="10515599" cy="10993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5" name="Zaoblený obdélník 9">
            <a:extLst>
              <a:ext uri="{FF2B5EF4-FFF2-40B4-BE49-F238E27FC236}">
                <a16:creationId xmlns:a16="http://schemas.microsoft.com/office/drawing/2014/main" id="{D08C95D8-377A-B0E2-964C-B48849234574}"/>
              </a:ext>
            </a:extLst>
          </p:cNvPr>
          <p:cNvSpPr/>
          <p:nvPr/>
        </p:nvSpPr>
        <p:spPr>
          <a:xfrm>
            <a:off x="838197" y="4472569"/>
            <a:ext cx="10515597" cy="10555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B4DF6E7-CD2D-8350-B75D-561642376817}"/>
              </a:ext>
            </a:extLst>
          </p:cNvPr>
          <p:cNvSpPr txBox="1"/>
          <p:nvPr/>
        </p:nvSpPr>
        <p:spPr>
          <a:xfrm>
            <a:off x="3286126" y="1418340"/>
            <a:ext cx="21229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Rozpočet  EU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EBCB223-7FF4-3397-811B-5C64AD6B4944}"/>
              </a:ext>
            </a:extLst>
          </p:cNvPr>
          <p:cNvSpPr txBox="1"/>
          <p:nvPr/>
        </p:nvSpPr>
        <p:spPr>
          <a:xfrm>
            <a:off x="5922170" y="1932633"/>
            <a:ext cx="219869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Národní fond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E36814C-02A4-09CA-54F8-1F61FF281E0E}"/>
              </a:ext>
            </a:extLst>
          </p:cNvPr>
          <p:cNvSpPr txBox="1"/>
          <p:nvPr/>
        </p:nvSpPr>
        <p:spPr>
          <a:xfrm>
            <a:off x="3286124" y="2423722"/>
            <a:ext cx="212291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Státní rozpočet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D17677C-3228-497C-1AE8-0C3571D50B2C}"/>
              </a:ext>
            </a:extLst>
          </p:cNvPr>
          <p:cNvSpPr txBox="1"/>
          <p:nvPr/>
        </p:nvSpPr>
        <p:spPr>
          <a:xfrm>
            <a:off x="3286124" y="3471876"/>
            <a:ext cx="21288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Rozpočty krajů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E5C192A-4F75-B348-7156-326241A38EBD}"/>
              </a:ext>
            </a:extLst>
          </p:cNvPr>
          <p:cNvSpPr txBox="1"/>
          <p:nvPr/>
        </p:nvSpPr>
        <p:spPr>
          <a:xfrm>
            <a:off x="5922167" y="4850961"/>
            <a:ext cx="22330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Rozpočty obcí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6837F8-4BB6-CE2A-5C41-0860E8E99465}"/>
              </a:ext>
            </a:extLst>
          </p:cNvPr>
          <p:cNvSpPr txBox="1"/>
          <p:nvPr/>
        </p:nvSpPr>
        <p:spPr>
          <a:xfrm>
            <a:off x="5922169" y="2873073"/>
            <a:ext cx="223303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Státní fondy</a:t>
            </a:r>
          </a:p>
        </p:txBody>
      </p:sp>
      <p:cxnSp>
        <p:nvCxnSpPr>
          <p:cNvPr id="22" name="Pravoúhlá spojovací čára 126">
            <a:extLst>
              <a:ext uri="{FF2B5EF4-FFF2-40B4-BE49-F238E27FC236}">
                <a16:creationId xmlns:a16="http://schemas.microsoft.com/office/drawing/2014/main" id="{D92AFFA3-43F8-845F-93C8-D85FE507F374}"/>
              </a:ext>
            </a:extLst>
          </p:cNvPr>
          <p:cNvCxnSpPr>
            <a:cxnSpLocks/>
            <a:stCxn id="17" idx="0"/>
            <a:endCxn id="19" idx="3"/>
          </p:cNvCxnSpPr>
          <p:nvPr/>
        </p:nvCxnSpPr>
        <p:spPr>
          <a:xfrm rot="16200000" flipH="1" flipV="1">
            <a:off x="5356286" y="1991309"/>
            <a:ext cx="1723909" cy="1606556"/>
          </a:xfrm>
          <a:prstGeom prst="bentConnector4">
            <a:avLst>
              <a:gd name="adj1" fmla="val -13261"/>
              <a:gd name="adj2" fmla="val 7887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ravoúhlá spojovací čára 134">
            <a:extLst>
              <a:ext uri="{FF2B5EF4-FFF2-40B4-BE49-F238E27FC236}">
                <a16:creationId xmlns:a16="http://schemas.microsoft.com/office/drawing/2014/main" id="{4A254F64-D75C-630C-99B2-611EBD8D8287}"/>
              </a:ext>
            </a:extLst>
          </p:cNvPr>
          <p:cNvCxnSpPr>
            <a:cxnSpLocks/>
          </p:cNvCxnSpPr>
          <p:nvPr/>
        </p:nvCxnSpPr>
        <p:spPr>
          <a:xfrm>
            <a:off x="8179012" y="2135252"/>
            <a:ext cx="34332" cy="2918328"/>
          </a:xfrm>
          <a:prstGeom prst="bentConnector3">
            <a:avLst>
              <a:gd name="adj1" fmla="val 155654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ravoúhlá spojovací čára 151">
            <a:extLst>
              <a:ext uri="{FF2B5EF4-FFF2-40B4-BE49-F238E27FC236}">
                <a16:creationId xmlns:a16="http://schemas.microsoft.com/office/drawing/2014/main" id="{6775815D-540B-8F62-A028-C0A9A7A55635}"/>
              </a:ext>
            </a:extLst>
          </p:cNvPr>
          <p:cNvCxnSpPr>
            <a:cxnSpLocks/>
            <a:stCxn id="18" idx="0"/>
            <a:endCxn id="20" idx="1"/>
          </p:cNvCxnSpPr>
          <p:nvPr/>
        </p:nvCxnSpPr>
        <p:spPr>
          <a:xfrm rot="16200000" flipH="1">
            <a:off x="3828921" y="2942381"/>
            <a:ext cx="2611905" cy="1574586"/>
          </a:xfrm>
          <a:prstGeom prst="bentConnector4">
            <a:avLst>
              <a:gd name="adj1" fmla="val -8752"/>
              <a:gd name="adj2" fmla="val 8370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ravoúhlá spojovací čára 154">
            <a:extLst>
              <a:ext uri="{FF2B5EF4-FFF2-40B4-BE49-F238E27FC236}">
                <a16:creationId xmlns:a16="http://schemas.microsoft.com/office/drawing/2014/main" id="{5F0EC660-CDE9-672A-907D-7A73400AD41B}"/>
              </a:ext>
            </a:extLst>
          </p:cNvPr>
          <p:cNvCxnSpPr>
            <a:cxnSpLocks/>
            <a:stCxn id="18" idx="2"/>
            <a:endCxn id="19" idx="1"/>
          </p:cNvCxnSpPr>
          <p:nvPr/>
        </p:nvCxnSpPr>
        <p:spPr>
          <a:xfrm rot="5400000">
            <a:off x="3385109" y="2694070"/>
            <a:ext cx="863488" cy="1061457"/>
          </a:xfrm>
          <a:prstGeom prst="bentConnector4">
            <a:avLst>
              <a:gd name="adj1" fmla="val 39307"/>
              <a:gd name="adj2" fmla="val 12153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ravoúhlá spojovací čára 162">
            <a:extLst>
              <a:ext uri="{FF2B5EF4-FFF2-40B4-BE49-F238E27FC236}">
                <a16:creationId xmlns:a16="http://schemas.microsoft.com/office/drawing/2014/main" id="{559E32DC-CBCB-6145-F8D1-A3B2EEA0E2F1}"/>
              </a:ext>
            </a:extLst>
          </p:cNvPr>
          <p:cNvCxnSpPr>
            <a:cxnSpLocks/>
            <a:stCxn id="21" idx="2"/>
            <a:endCxn id="20" idx="3"/>
          </p:cNvCxnSpPr>
          <p:nvPr/>
        </p:nvCxnSpPr>
        <p:spPr>
          <a:xfrm rot="16200000" flipH="1">
            <a:off x="6700332" y="3580759"/>
            <a:ext cx="1793222" cy="1116514"/>
          </a:xfrm>
          <a:prstGeom prst="bentConnector4">
            <a:avLst>
              <a:gd name="adj1" fmla="val 20948"/>
              <a:gd name="adj2" fmla="val 11663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Tvar 24">
            <a:extLst>
              <a:ext uri="{FF2B5EF4-FFF2-40B4-BE49-F238E27FC236}">
                <a16:creationId xmlns:a16="http://schemas.microsoft.com/office/drawing/2014/main" id="{D2604749-5DF5-A40B-B7CF-CF8884567AD9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rot="16200000" flipH="1">
            <a:off x="5189738" y="3002014"/>
            <a:ext cx="1009753" cy="2688140"/>
          </a:xfrm>
          <a:prstGeom prst="bentConnector3">
            <a:avLst>
              <a:gd name="adj1" fmla="val 934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Tvar 25">
            <a:extLst>
              <a:ext uri="{FF2B5EF4-FFF2-40B4-BE49-F238E27FC236}">
                <a16:creationId xmlns:a16="http://schemas.microsoft.com/office/drawing/2014/main" id="{307F8F13-F042-F50F-121E-719378F10CD2}"/>
              </a:ext>
            </a:extLst>
          </p:cNvPr>
          <p:cNvCxnSpPr>
            <a:cxnSpLocks/>
            <a:stCxn id="17" idx="2"/>
            <a:endCxn id="18" idx="1"/>
          </p:cNvCxnSpPr>
          <p:nvPr/>
        </p:nvCxnSpPr>
        <p:spPr>
          <a:xfrm rot="5400000">
            <a:off x="5000611" y="587479"/>
            <a:ext cx="306423" cy="3735395"/>
          </a:xfrm>
          <a:prstGeom prst="bentConnector4">
            <a:avLst>
              <a:gd name="adj1" fmla="val 19867"/>
              <a:gd name="adj2" fmla="val 1061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Tvar 26">
            <a:extLst>
              <a:ext uri="{FF2B5EF4-FFF2-40B4-BE49-F238E27FC236}">
                <a16:creationId xmlns:a16="http://schemas.microsoft.com/office/drawing/2014/main" id="{4267D543-187B-4CFE-FE39-9F350AA14023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409037" y="1613242"/>
            <a:ext cx="513133" cy="5040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Tvar 27">
            <a:extLst>
              <a:ext uri="{FF2B5EF4-FFF2-40B4-BE49-F238E27FC236}">
                <a16:creationId xmlns:a16="http://schemas.microsoft.com/office/drawing/2014/main" id="{298BF46E-231A-BDDD-1CE0-E4924B1FA0FE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5409037" y="2608388"/>
            <a:ext cx="513132" cy="4493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Tvar 28">
            <a:extLst>
              <a:ext uri="{FF2B5EF4-FFF2-40B4-BE49-F238E27FC236}">
                <a16:creationId xmlns:a16="http://schemas.microsoft.com/office/drawing/2014/main" id="{44BA05BE-4AF3-7F8C-E890-0EFAEDE3B820}"/>
              </a:ext>
            </a:extLst>
          </p:cNvPr>
          <p:cNvCxnSpPr>
            <a:cxnSpLocks/>
            <a:stCxn id="21" idx="2"/>
          </p:cNvCxnSpPr>
          <p:nvPr/>
        </p:nvCxnSpPr>
        <p:spPr>
          <a:xfrm rot="5400000">
            <a:off x="5920796" y="2723317"/>
            <a:ext cx="598803" cy="163697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5544BF7-E84D-40AE-9B5A-7761D74EB552}"/>
              </a:ext>
            </a:extLst>
          </p:cNvPr>
          <p:cNvSpPr txBox="1"/>
          <p:nvPr/>
        </p:nvSpPr>
        <p:spPr>
          <a:xfrm>
            <a:off x="10071943" y="131598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ill Sans MT" panose="020B0502020104020203" pitchFamily="34" charset="-18"/>
              </a:rPr>
              <a:t>Nadnárodní úroveň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9D4DA29-0D7F-B3FF-1FF9-DA0E29FBD658}"/>
              </a:ext>
            </a:extLst>
          </p:cNvPr>
          <p:cNvSpPr txBox="1"/>
          <p:nvPr/>
        </p:nvSpPr>
        <p:spPr>
          <a:xfrm>
            <a:off x="10057655" y="224385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ill Sans MT" panose="020B0502020104020203" pitchFamily="34" charset="-18"/>
              </a:rPr>
              <a:t>Centrální úroveň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C9247E6C-DA7A-5A66-D7FA-15908C12E41C}"/>
              </a:ext>
            </a:extLst>
          </p:cNvPr>
          <p:cNvSpPr txBox="1"/>
          <p:nvPr/>
        </p:nvSpPr>
        <p:spPr>
          <a:xfrm>
            <a:off x="10057655" y="35575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ill Sans MT" panose="020B0502020104020203" pitchFamily="34" charset="-18"/>
              </a:rPr>
              <a:t>Regionální úroveň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715A929-376F-5FA5-C94B-4F6F3795238C}"/>
              </a:ext>
            </a:extLst>
          </p:cNvPr>
          <p:cNvSpPr txBox="1"/>
          <p:nvPr/>
        </p:nvSpPr>
        <p:spPr>
          <a:xfrm>
            <a:off x="10057655" y="472514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ill Sans MT" panose="020B0502020104020203" pitchFamily="34" charset="-18"/>
              </a:rPr>
              <a:t>Municipální úroveň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81B0709-1A2B-4DF9-86A5-8040C7C04FBB}"/>
              </a:ext>
            </a:extLst>
          </p:cNvPr>
          <p:cNvSpPr txBox="1"/>
          <p:nvPr/>
        </p:nvSpPr>
        <p:spPr>
          <a:xfrm>
            <a:off x="1090836" y="8994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PŘÍJMY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F9EE7F71-AFFC-4E41-ACF6-DF4EE0761956}"/>
              </a:ext>
            </a:extLst>
          </p:cNvPr>
          <p:cNvSpPr txBox="1"/>
          <p:nvPr/>
        </p:nvSpPr>
        <p:spPr>
          <a:xfrm>
            <a:off x="8703791" y="9084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VÝDAJE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9B8D9DD7-A870-7A5C-75F5-44AFAA3591C5}"/>
              </a:ext>
            </a:extLst>
          </p:cNvPr>
          <p:cNvSpPr txBox="1"/>
          <p:nvPr/>
        </p:nvSpPr>
        <p:spPr>
          <a:xfrm>
            <a:off x="4079776" y="8994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VEŘEJNÝ ROZPOČET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901F96C-D502-E908-5784-10808339A84D}"/>
              </a:ext>
            </a:extLst>
          </p:cNvPr>
          <p:cNvSpPr txBox="1"/>
          <p:nvPr/>
        </p:nvSpPr>
        <p:spPr>
          <a:xfrm>
            <a:off x="3286124" y="4593054"/>
            <a:ext cx="212291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ill Sans MT" panose="020B0502020104020203" pitchFamily="34" charset="-18"/>
              </a:rPr>
              <a:t>Rozpočty DSO</a:t>
            </a:r>
          </a:p>
        </p:txBody>
      </p:sp>
      <p:cxnSp>
        <p:nvCxnSpPr>
          <p:cNvPr id="40" name="Tvar 51">
            <a:extLst>
              <a:ext uri="{FF2B5EF4-FFF2-40B4-BE49-F238E27FC236}">
                <a16:creationId xmlns:a16="http://schemas.microsoft.com/office/drawing/2014/main" id="{546F9CA1-58FC-F652-F1D1-9D2EA17CA1A9}"/>
              </a:ext>
            </a:extLst>
          </p:cNvPr>
          <p:cNvCxnSpPr>
            <a:cxnSpLocks/>
            <a:stCxn id="20" idx="2"/>
            <a:endCxn id="39" idx="1"/>
          </p:cNvCxnSpPr>
          <p:nvPr/>
        </p:nvCxnSpPr>
        <p:spPr>
          <a:xfrm rot="5400000" flipH="1">
            <a:off x="4941117" y="3122727"/>
            <a:ext cx="442573" cy="3752560"/>
          </a:xfrm>
          <a:prstGeom prst="bentConnector4">
            <a:avLst>
              <a:gd name="adj1" fmla="val -51652"/>
              <a:gd name="adj2" fmla="val 10609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Tvar 52">
            <a:extLst>
              <a:ext uri="{FF2B5EF4-FFF2-40B4-BE49-F238E27FC236}">
                <a16:creationId xmlns:a16="http://schemas.microsoft.com/office/drawing/2014/main" id="{D25DC362-90F5-9A86-643A-C2410B5869B5}"/>
              </a:ext>
            </a:extLst>
          </p:cNvPr>
          <p:cNvCxnSpPr>
            <a:cxnSpLocks/>
            <a:stCxn id="17" idx="2"/>
            <a:endCxn id="21" idx="3"/>
          </p:cNvCxnSpPr>
          <p:nvPr/>
        </p:nvCxnSpPr>
        <p:spPr>
          <a:xfrm rot="16200000" flipH="1">
            <a:off x="7210473" y="2113010"/>
            <a:ext cx="755774" cy="1133683"/>
          </a:xfrm>
          <a:prstGeom prst="bentConnector4">
            <a:avLst>
              <a:gd name="adj1" fmla="val 37783"/>
              <a:gd name="adj2" fmla="val 12016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4CB94844-43DC-53F9-F6DB-2F7D0C6C1AC5}"/>
              </a:ext>
            </a:extLst>
          </p:cNvPr>
          <p:cNvCxnSpPr>
            <a:cxnSpLocks/>
          </p:cNvCxnSpPr>
          <p:nvPr/>
        </p:nvCxnSpPr>
        <p:spPr>
          <a:xfrm>
            <a:off x="9020720" y="1584553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6ABE1C65-F40C-58B0-886F-B424A1D13135}"/>
              </a:ext>
            </a:extLst>
          </p:cNvPr>
          <p:cNvCxnSpPr>
            <a:cxnSpLocks/>
          </p:cNvCxnSpPr>
          <p:nvPr/>
        </p:nvCxnSpPr>
        <p:spPr>
          <a:xfrm>
            <a:off x="9020719" y="2065087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B1EC8587-E161-D82D-C7D8-0983E4930167}"/>
              </a:ext>
            </a:extLst>
          </p:cNvPr>
          <p:cNvCxnSpPr>
            <a:cxnSpLocks/>
          </p:cNvCxnSpPr>
          <p:nvPr/>
        </p:nvCxnSpPr>
        <p:spPr>
          <a:xfrm>
            <a:off x="9020719" y="2602796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1C15581D-E10A-662D-6394-4ED16529BE5C}"/>
              </a:ext>
            </a:extLst>
          </p:cNvPr>
          <p:cNvCxnSpPr>
            <a:cxnSpLocks/>
          </p:cNvCxnSpPr>
          <p:nvPr/>
        </p:nvCxnSpPr>
        <p:spPr>
          <a:xfrm>
            <a:off x="9020718" y="3085438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474C307B-0146-A696-D9CD-2138166D3750}"/>
              </a:ext>
            </a:extLst>
          </p:cNvPr>
          <p:cNvCxnSpPr>
            <a:cxnSpLocks/>
          </p:cNvCxnSpPr>
          <p:nvPr/>
        </p:nvCxnSpPr>
        <p:spPr>
          <a:xfrm>
            <a:off x="9020717" y="3651615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E8EF22FD-3869-FBB1-2A41-A5DFC7D942EF}"/>
              </a:ext>
            </a:extLst>
          </p:cNvPr>
          <p:cNvCxnSpPr>
            <a:cxnSpLocks/>
          </p:cNvCxnSpPr>
          <p:nvPr/>
        </p:nvCxnSpPr>
        <p:spPr>
          <a:xfrm>
            <a:off x="9020717" y="4133564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99667144-BC36-32DD-218C-43ADAA82B3FD}"/>
              </a:ext>
            </a:extLst>
          </p:cNvPr>
          <p:cNvCxnSpPr>
            <a:cxnSpLocks/>
          </p:cNvCxnSpPr>
          <p:nvPr/>
        </p:nvCxnSpPr>
        <p:spPr>
          <a:xfrm>
            <a:off x="9006432" y="4777720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6F6D6F3D-31C3-D92C-1789-8163BA827408}"/>
              </a:ext>
            </a:extLst>
          </p:cNvPr>
          <p:cNvCxnSpPr>
            <a:cxnSpLocks/>
          </p:cNvCxnSpPr>
          <p:nvPr/>
        </p:nvCxnSpPr>
        <p:spPr>
          <a:xfrm>
            <a:off x="9020716" y="5101662"/>
            <a:ext cx="1051223" cy="9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Přímá spojnice se šipkou 49">
            <a:extLst>
              <a:ext uri="{FF2B5EF4-FFF2-40B4-BE49-F238E27FC236}">
                <a16:creationId xmlns:a16="http://schemas.microsoft.com/office/drawing/2014/main" id="{261BF326-C089-225C-1594-995E3598CBFC}"/>
              </a:ext>
            </a:extLst>
          </p:cNvPr>
          <p:cNvCxnSpPr>
            <a:cxnSpLocks/>
          </p:cNvCxnSpPr>
          <p:nvPr/>
        </p:nvCxnSpPr>
        <p:spPr>
          <a:xfrm>
            <a:off x="1353424" y="1579631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F17B0255-73ED-77E4-75AE-B6B9B4F3098D}"/>
              </a:ext>
            </a:extLst>
          </p:cNvPr>
          <p:cNvCxnSpPr>
            <a:cxnSpLocks/>
          </p:cNvCxnSpPr>
          <p:nvPr/>
        </p:nvCxnSpPr>
        <p:spPr>
          <a:xfrm>
            <a:off x="1353423" y="2060165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A3722603-527D-68FB-1B95-300E7C3AC178}"/>
              </a:ext>
            </a:extLst>
          </p:cNvPr>
          <p:cNvCxnSpPr>
            <a:cxnSpLocks/>
          </p:cNvCxnSpPr>
          <p:nvPr/>
        </p:nvCxnSpPr>
        <p:spPr>
          <a:xfrm>
            <a:off x="1353423" y="2597874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3BBE9F05-180A-D7FB-5B6F-F503C9844E3A}"/>
              </a:ext>
            </a:extLst>
          </p:cNvPr>
          <p:cNvCxnSpPr>
            <a:cxnSpLocks/>
          </p:cNvCxnSpPr>
          <p:nvPr/>
        </p:nvCxnSpPr>
        <p:spPr>
          <a:xfrm>
            <a:off x="1353422" y="3080516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00799B44-2933-4266-9D0B-1369D91CF46A}"/>
              </a:ext>
            </a:extLst>
          </p:cNvPr>
          <p:cNvCxnSpPr>
            <a:cxnSpLocks/>
          </p:cNvCxnSpPr>
          <p:nvPr/>
        </p:nvCxnSpPr>
        <p:spPr>
          <a:xfrm>
            <a:off x="1353421" y="3646693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B866CB23-62BB-80FE-CE1A-5D0F448BDDDB}"/>
              </a:ext>
            </a:extLst>
          </p:cNvPr>
          <p:cNvCxnSpPr>
            <a:cxnSpLocks/>
          </p:cNvCxnSpPr>
          <p:nvPr/>
        </p:nvCxnSpPr>
        <p:spPr>
          <a:xfrm>
            <a:off x="1353421" y="4128642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0346637E-7B2E-F77A-5411-5670805839A9}"/>
              </a:ext>
            </a:extLst>
          </p:cNvPr>
          <p:cNvCxnSpPr>
            <a:cxnSpLocks/>
          </p:cNvCxnSpPr>
          <p:nvPr/>
        </p:nvCxnSpPr>
        <p:spPr>
          <a:xfrm>
            <a:off x="1339136" y="4772798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FEA1B1D9-4F57-CACE-2DFB-C9D242B336EA}"/>
              </a:ext>
            </a:extLst>
          </p:cNvPr>
          <p:cNvCxnSpPr>
            <a:cxnSpLocks/>
          </p:cNvCxnSpPr>
          <p:nvPr/>
        </p:nvCxnSpPr>
        <p:spPr>
          <a:xfrm>
            <a:off x="1353420" y="5096740"/>
            <a:ext cx="1051223" cy="98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41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2. Veřejné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sz="2600" dirty="0"/>
              <a:t>Obecně k veřejným rozpočtům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Funkce veřejných rozpočtů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Rozpočtová soustava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Státní rozpočet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Místní rozpočty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Rozpočet Evropské unie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Ostatní veřejné rozpočty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600" dirty="0"/>
              <a:t>Instituty víceletého plánování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05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 Obecně k veřejným rozpočtům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rozpočet</a:t>
            </a:r>
          </a:p>
          <a:p>
            <a:pPr lvl="1"/>
            <a:r>
              <a:rPr lang="cs-CZ" dirty="0"/>
              <a:t>plán, příjmy a výdaje na určitou dobu (rozpočtový rok)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veřejné rozpočty</a:t>
            </a:r>
          </a:p>
          <a:p>
            <a:pPr lvl="1"/>
            <a:r>
              <a:rPr lang="cs-CZ" dirty="0"/>
              <a:t>rozpočty veřejnoprávních osob nebo jiných jednotek</a:t>
            </a:r>
          </a:p>
          <a:p>
            <a:pPr lvl="1"/>
            <a:r>
              <a:rPr lang="cs-CZ" dirty="0"/>
              <a:t>části rozpočtů soukromoprávních osob vykonávajících veřejnou správu</a:t>
            </a:r>
          </a:p>
          <a:p>
            <a:r>
              <a:rPr lang="cs-CZ" b="1" dirty="0"/>
              <a:t>soukromé rozpočty</a:t>
            </a:r>
          </a:p>
          <a:p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876B52-3A72-4D08-9092-A6E0453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7163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ffec4e-e000-465b-b5a7-daa6f5fe431b" xsi:nil="true"/>
    <lcf76f155ced4ddcb4097134ff3c332f xmlns="8588801b-51e3-4200-92b9-a70f18d79aa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3EA6B1A3EFAE4BB2E6E5302134184A" ma:contentTypeVersion="11" ma:contentTypeDescription="Vytvoří nový dokument" ma:contentTypeScope="" ma:versionID="1ddb03a44ef68f44cfcfcdaed2badbca">
  <xsd:schema xmlns:xsd="http://www.w3.org/2001/XMLSchema" xmlns:xs="http://www.w3.org/2001/XMLSchema" xmlns:p="http://schemas.microsoft.com/office/2006/metadata/properties" xmlns:ns2="8588801b-51e3-4200-92b9-a70f18d79aa9" xmlns:ns3="20ffec4e-e000-465b-b5a7-daa6f5fe431b" targetNamespace="http://schemas.microsoft.com/office/2006/metadata/properties" ma:root="true" ma:fieldsID="4450c40301b1ae5644d2e5f41162d2ed" ns2:_="" ns3:_="">
    <xsd:import namespace="8588801b-51e3-4200-92b9-a70f18d79aa9"/>
    <xsd:import namespace="20ffec4e-e000-465b-b5a7-daa6f5fe43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8801b-51e3-4200-92b9-a70f18d79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ede2c221-80ea-42f2-a6ce-7f19966b5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fec4e-e000-465b-b5a7-daa6f5fe431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d1992f3-7cbb-417f-a9ae-e5efaa9f6ed5}" ma:internalName="TaxCatchAll" ma:showField="CatchAllData" ma:web="20ffec4e-e000-465b-b5a7-daa6f5fe43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F304E1-F7F5-4298-A42E-3268A9A32C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D67216-34BB-4B50-AE7B-C3FD4EFF191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20ffec4e-e000-465b-b5a7-daa6f5fe431b"/>
    <ds:schemaRef ds:uri="8588801b-51e3-4200-92b9-a70f18d79aa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3F0709-34BC-41A1-876A-052A74C55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88801b-51e3-4200-92b9-a70f18d79aa9"/>
    <ds:schemaRef ds:uri="20ffec4e-e000-465b-b5a7-daa6f5fe43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2790</Words>
  <Application>Microsoft Office PowerPoint</Application>
  <PresentationFormat>Širokoúhlá obrazovka</PresentationFormat>
  <Paragraphs>451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Aptos</vt:lpstr>
      <vt:lpstr>Arial</vt:lpstr>
      <vt:lpstr>Calibri</vt:lpstr>
      <vt:lpstr>Gill Sans MT</vt:lpstr>
      <vt:lpstr>Wingdings</vt:lpstr>
      <vt:lpstr>Motiv Office</vt:lpstr>
      <vt:lpstr>Prezentace aplikace PowerPoint</vt:lpstr>
      <vt:lpstr>Prezentace aplikace PowerPoint</vt:lpstr>
      <vt:lpstr>Osnova</vt:lpstr>
      <vt:lpstr>1. Rozpočtové právo</vt:lpstr>
      <vt:lpstr>A. Pojetí rozpočtového práva</vt:lpstr>
      <vt:lpstr>B. Rozpočtová a fiskální politika</vt:lpstr>
      <vt:lpstr>C. Model fiskálního federalismu v ČR</vt:lpstr>
      <vt:lpstr>2. Veřejné rozpočty</vt:lpstr>
      <vt:lpstr>A.  Obecně k veřejným rozpočtům</vt:lpstr>
      <vt:lpstr>B. Funkce veřejných rozpočtů</vt:lpstr>
      <vt:lpstr>C. Rozpočtová soustava</vt:lpstr>
      <vt:lpstr>D. Státní rozpočet</vt:lpstr>
      <vt:lpstr>D. Státní rozpočet</vt:lpstr>
      <vt:lpstr>D. Státní rozpočet</vt:lpstr>
      <vt:lpstr>Rozpočtové provizorium státního rozpočtu</vt:lpstr>
      <vt:lpstr>E. Místní rozpočty</vt:lpstr>
      <vt:lpstr>F. Rozpočet Evropské unie</vt:lpstr>
      <vt:lpstr>G. Ostatní veřejné rozpočty</vt:lpstr>
      <vt:lpstr>3. ESG, udržitelný rozvoj a veřejné rozpočty</vt:lpstr>
      <vt:lpstr>A. Obecně</vt:lpstr>
      <vt:lpstr>B. ESG /FBT</vt:lpstr>
      <vt:lpstr>C. Strategické dokumenty a závěry pro rozpočty</vt:lpstr>
      <vt:lpstr>C. Strategické dokumenty a závěry pro rozpočty</vt:lpstr>
      <vt:lpstr>4. Udržitelnost veřejných rozpočtů</vt:lpstr>
      <vt:lpstr>ad A) Saldo státního rozpočtu 1993 - 2018</vt:lpstr>
      <vt:lpstr>ad A) Saldo státního rozpočtu  1999 - 2025</vt:lpstr>
      <vt:lpstr>Prezentace aplikace PowerPoint</vt:lpstr>
      <vt:lpstr>ad B) Zpráva NKÚ za rok 2022</vt:lpstr>
      <vt:lpstr>ad B) Zpráva NKÚ za rok 2024</vt:lpstr>
      <vt:lpstr>ad B) Zpráva NKÚ za rok 2024</vt:lpstr>
      <vt:lpstr>C. Pravidla rozpočtové odpovědnosti</vt:lpstr>
      <vt:lpstr>I. Základní principy</vt:lpstr>
      <vt:lpstr>II. Makrofiskální pravidla a dluhová brzda </vt:lpstr>
      <vt:lpstr>Závazný výdajový rámec státního rozpočtu a státních fondů</vt:lpstr>
      <vt:lpstr>III. Pravidla pro ÚSC </vt:lpstr>
      <vt:lpstr>D. Závěry</vt:lpstr>
      <vt:lpstr>5. Veřejné rozpočty jako nástroj ESG</vt:lpstr>
      <vt:lpstr>A. Obecně</vt:lpstr>
      <vt:lpstr>B. Environmentální pilíř v rozpočtech (E)</vt:lpstr>
      <vt:lpstr>C. Sociální pilíř v rozpočtech (S)</vt:lpstr>
      <vt:lpstr>D. Governance pilíř v rozpočtech (G)</vt:lpstr>
      <vt:lpstr>Zákon o státním rozpočtu na rok 2026</vt:lpstr>
      <vt:lpstr>6. ETS</vt:lpstr>
      <vt:lpstr>A. Obecně k ETS</vt:lpstr>
      <vt:lpstr>B. Rozsah a adresáti</vt:lpstr>
      <vt:lpstr>C. Podstata fungování</vt:lpstr>
      <vt:lpstr>D. Reforma ETS</vt:lpstr>
      <vt:lpstr>E. Dopady ETS</vt:lpstr>
      <vt:lpstr>7. ETS 2</vt:lpstr>
      <vt:lpstr>A. Obecně k ETS 2</vt:lpstr>
      <vt:lpstr>B. Rozsah a adresáti</vt:lpstr>
      <vt:lpstr>C. Podstata fungování</vt:lpstr>
      <vt:lpstr>D. Sociální dimenze</vt:lpstr>
      <vt:lpstr>E. Aktuální stav</vt:lpstr>
      <vt:lpstr>8. CBAM</vt:lpstr>
      <vt:lpstr>A. Obecně k CBAM</vt:lpstr>
      <vt:lpstr>B. Rozsah CBAM</vt:lpstr>
      <vt:lpstr>C. Podstata fungování</vt:lpstr>
      <vt:lpstr>D. Časová osa</vt:lpstr>
      <vt:lpstr>Finance jsou vždy až na prvním místě! …ale ESG a udržitelný rozvoj jsou také důležité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právo I  základní informace</dc:title>
  <dc:creator>RV</dc:creator>
  <cp:lastModifiedBy>Radim Boháč</cp:lastModifiedBy>
  <cp:revision>8</cp:revision>
  <dcterms:created xsi:type="dcterms:W3CDTF">2021-02-24T06:42:22Z</dcterms:created>
  <dcterms:modified xsi:type="dcterms:W3CDTF">2025-11-28T08:43:19Z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0x0101009F3EA6B1A3EFAE4BB2E6E5302134184A</vt:lpwstr>
  </property>
</Properties>
</file>