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568" r:id="rId4"/>
    <p:sldId id="483" r:id="rId5"/>
    <p:sldId id="311" r:id="rId6"/>
    <p:sldId id="525" r:id="rId7"/>
    <p:sldId id="506" r:id="rId8"/>
    <p:sldId id="507" r:id="rId9"/>
    <p:sldId id="508" r:id="rId10"/>
    <p:sldId id="509" r:id="rId11"/>
    <p:sldId id="608" r:id="rId12"/>
    <p:sldId id="600" r:id="rId13"/>
    <p:sldId id="609" r:id="rId14"/>
    <p:sldId id="546" r:id="rId15"/>
    <p:sldId id="528" r:id="rId16"/>
    <p:sldId id="529" r:id="rId17"/>
    <p:sldId id="548" r:id="rId18"/>
    <p:sldId id="543" r:id="rId19"/>
    <p:sldId id="610" r:id="rId20"/>
    <p:sldId id="531" r:id="rId21"/>
    <p:sldId id="532" r:id="rId22"/>
    <p:sldId id="538" r:id="rId23"/>
    <p:sldId id="611" r:id="rId24"/>
    <p:sldId id="612" r:id="rId25"/>
    <p:sldId id="615" r:id="rId26"/>
    <p:sldId id="617" r:id="rId27"/>
    <p:sldId id="618" r:id="rId28"/>
    <p:sldId id="619" r:id="rId29"/>
    <p:sldId id="620" r:id="rId30"/>
    <p:sldId id="621" r:id="rId31"/>
    <p:sldId id="616" r:id="rId32"/>
    <p:sldId id="366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2D40"/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E17CC-D58B-4C65-9811-639DB35B73A9}" v="64" dt="2026-03-21T14:57:48.83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75265" autoAdjust="0"/>
  </p:normalViewPr>
  <p:slideViewPr>
    <p:cSldViewPr snapToGrid="0" showGuides="1">
      <p:cViewPr varScale="1">
        <p:scale>
          <a:sx n="61" d="100"/>
          <a:sy n="61" d="100"/>
        </p:scale>
        <p:origin x="84" y="10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undo redo custSel addSld delSld modSld sldOrd">
      <pc:chgData name="Radim Boháč" userId="e5098a9a-6a28-40ce-ac6e-47e9b8c9add8" providerId="ADAL" clId="{4FBB5E5A-6FFA-4940-B6A5-D497D4FDC452}" dt="2026-03-21T14:58:15.673" v="3119" actId="20577"/>
      <pc:docMkLst>
        <pc:docMk/>
      </pc:docMkLst>
      <pc:sldChg chg="modSp mod">
        <pc:chgData name="Radim Boháč" userId="e5098a9a-6a28-40ce-ac6e-47e9b8c9add8" providerId="ADAL" clId="{4FBB5E5A-6FFA-4940-B6A5-D497D4FDC452}" dt="2026-03-21T11:35:05.168" v="37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3-21T11:34:58.638" v="33" actId="20577"/>
          <ac:spMkLst>
            <pc:docMk/>
            <pc:sldMk cId="4086439368" sldId="256"/>
            <ac:spMk id="6" creationId="{0B1AA515-C4F5-4F05-9AA0-02923517FDAF}"/>
          </ac:spMkLst>
        </pc:spChg>
        <pc:spChg chg="mod">
          <ac:chgData name="Radim Boháč" userId="e5098a9a-6a28-40ce-ac6e-47e9b8c9add8" providerId="ADAL" clId="{4FBB5E5A-6FFA-4940-B6A5-D497D4FDC452}" dt="2026-03-21T11:35:05.168" v="37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add mod">
        <pc:chgData name="Radim Boháč" userId="e5098a9a-6a28-40ce-ac6e-47e9b8c9add8" providerId="ADAL" clId="{4FBB5E5A-6FFA-4940-B6A5-D497D4FDC452}" dt="2026-03-21T12:25:36.874" v="571" actId="6549"/>
        <pc:sldMkLst>
          <pc:docMk/>
          <pc:sldMk cId="3188188334" sldId="257"/>
        </pc:sldMkLst>
        <pc:spChg chg="mod">
          <ac:chgData name="Radim Boháč" userId="e5098a9a-6a28-40ce-ac6e-47e9b8c9add8" providerId="ADAL" clId="{4FBB5E5A-6FFA-4940-B6A5-D497D4FDC452}" dt="2026-03-21T12:25:36.874" v="571" actId="6549"/>
          <ac:spMkLst>
            <pc:docMk/>
            <pc:sldMk cId="3188188334" sldId="257"/>
            <ac:spMk id="3" creationId="{65B522AF-47DF-4E6D-A35F-27E042B628E3}"/>
          </ac:spMkLst>
        </pc:spChg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460592039" sldId="264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478807263" sldId="265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1125291059" sldId="278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006995086" sldId="279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2005499817" sldId="280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4181988178" sldId="281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1505404636" sldId="307"/>
        </pc:sldMkLst>
      </pc:sldChg>
      <pc:sldChg chg="add">
        <pc:chgData name="Radim Boháč" userId="e5098a9a-6a28-40ce-ac6e-47e9b8c9add8" providerId="ADAL" clId="{4FBB5E5A-6FFA-4940-B6A5-D497D4FDC452}" dt="2026-03-21T11:35:45.938" v="38"/>
        <pc:sldMkLst>
          <pc:docMk/>
          <pc:sldMk cId="1961006813" sldId="311"/>
        </pc:sldMkLst>
      </pc:sldChg>
      <pc:sldChg chg="modSp mod">
        <pc:chgData name="Radim Boháč" userId="e5098a9a-6a28-40ce-ac6e-47e9b8c9add8" providerId="ADAL" clId="{4FBB5E5A-6FFA-4940-B6A5-D497D4FDC452}" dt="2026-03-21T12:41:59.325" v="895"/>
        <pc:sldMkLst>
          <pc:docMk/>
          <pc:sldMk cId="956894553" sldId="366"/>
        </pc:sldMkLst>
        <pc:spChg chg="mod">
          <ac:chgData name="Radim Boháč" userId="e5098a9a-6a28-40ce-ac6e-47e9b8c9add8" providerId="ADAL" clId="{4FBB5E5A-6FFA-4940-B6A5-D497D4FDC452}" dt="2026-03-21T12:41:59.325" v="895"/>
          <ac:spMkLst>
            <pc:docMk/>
            <pc:sldMk cId="956894553" sldId="366"/>
            <ac:spMk id="2" creationId="{E9ECA362-4E15-4EF2-83A6-092EDD460913}"/>
          </ac:spMkLst>
        </pc:spChg>
      </pc:sldChg>
      <pc:sldChg chg="add del setBg">
        <pc:chgData name="Radim Boháč" userId="e5098a9a-6a28-40ce-ac6e-47e9b8c9add8" providerId="ADAL" clId="{4FBB5E5A-6FFA-4940-B6A5-D497D4FDC452}" dt="2026-03-21T12:46:20.021" v="897" actId="47"/>
        <pc:sldMkLst>
          <pc:docMk/>
          <pc:sldMk cId="493321464" sldId="448"/>
        </pc:sldMkLst>
      </pc:sldChg>
      <pc:sldChg chg="add del setBg">
        <pc:chgData name="Radim Boháč" userId="e5098a9a-6a28-40ce-ac6e-47e9b8c9add8" providerId="ADAL" clId="{4FBB5E5A-6FFA-4940-B6A5-D497D4FDC452}" dt="2026-03-21T12:46:19.455" v="896" actId="47"/>
        <pc:sldMkLst>
          <pc:docMk/>
          <pc:sldMk cId="107150095" sldId="451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4279154886" sldId="479"/>
        </pc:sldMkLst>
      </pc:sldChg>
      <pc:sldChg chg="add del">
        <pc:chgData name="Radim Boháč" userId="e5098a9a-6a28-40ce-ac6e-47e9b8c9add8" providerId="ADAL" clId="{4FBB5E5A-6FFA-4940-B6A5-D497D4FDC452}" dt="2026-03-21T11:38:12.236" v="61" actId="47"/>
        <pc:sldMkLst>
          <pc:docMk/>
          <pc:sldMk cId="2740285494" sldId="480"/>
        </pc:sldMkLst>
      </pc:sldChg>
      <pc:sldChg chg="add del">
        <pc:chgData name="Radim Boháč" userId="e5098a9a-6a28-40ce-ac6e-47e9b8c9add8" providerId="ADAL" clId="{4FBB5E5A-6FFA-4940-B6A5-D497D4FDC452}" dt="2026-03-21T11:38:12.670" v="62" actId="47"/>
        <pc:sldMkLst>
          <pc:docMk/>
          <pc:sldMk cId="3077920817" sldId="481"/>
        </pc:sldMkLst>
      </pc:sldChg>
      <pc:sldChg chg="add">
        <pc:chgData name="Radim Boháč" userId="e5098a9a-6a28-40ce-ac6e-47e9b8c9add8" providerId="ADAL" clId="{4FBB5E5A-6FFA-4940-B6A5-D497D4FDC452}" dt="2026-03-21T11:35:45.938" v="38"/>
        <pc:sldMkLst>
          <pc:docMk/>
          <pc:sldMk cId="4196604338" sldId="483"/>
        </pc:sldMkLst>
      </pc:sldChg>
      <pc:sldChg chg="add del">
        <pc:chgData name="Radim Boháč" userId="e5098a9a-6a28-40ce-ac6e-47e9b8c9add8" providerId="ADAL" clId="{4FBB5E5A-6FFA-4940-B6A5-D497D4FDC452}" dt="2026-03-21T11:38:47.023" v="76" actId="47"/>
        <pc:sldMkLst>
          <pc:docMk/>
          <pc:sldMk cId="4188789684" sldId="484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558404707" sldId="485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1483155413" sldId="486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4046118045" sldId="487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521636220" sldId="489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1934926096" sldId="490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1448433366" sldId="494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1909429414" sldId="501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626834539" sldId="502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1002324593" sldId="503"/>
        </pc:sldMkLst>
      </pc:sldChg>
      <pc:sldChg chg="add">
        <pc:chgData name="Radim Boháč" userId="e5098a9a-6a28-40ce-ac6e-47e9b8c9add8" providerId="ADAL" clId="{4FBB5E5A-6FFA-4940-B6A5-D497D4FDC452}" dt="2026-03-21T11:35:45.938" v="38"/>
        <pc:sldMkLst>
          <pc:docMk/>
          <pc:sldMk cId="1164125471" sldId="506"/>
        </pc:sldMkLst>
      </pc:sldChg>
      <pc:sldChg chg="add">
        <pc:chgData name="Radim Boháč" userId="e5098a9a-6a28-40ce-ac6e-47e9b8c9add8" providerId="ADAL" clId="{4FBB5E5A-6FFA-4940-B6A5-D497D4FDC452}" dt="2026-03-21T11:35:45.938" v="38"/>
        <pc:sldMkLst>
          <pc:docMk/>
          <pc:sldMk cId="891524878" sldId="507"/>
        </pc:sldMkLst>
      </pc:sldChg>
      <pc:sldChg chg="add">
        <pc:chgData name="Radim Boháč" userId="e5098a9a-6a28-40ce-ac6e-47e9b8c9add8" providerId="ADAL" clId="{4FBB5E5A-6FFA-4940-B6A5-D497D4FDC452}" dt="2026-03-21T11:35:45.938" v="38"/>
        <pc:sldMkLst>
          <pc:docMk/>
          <pc:sldMk cId="2383440091" sldId="508"/>
        </pc:sldMkLst>
      </pc:sldChg>
      <pc:sldChg chg="modSp add mod">
        <pc:chgData name="Radim Boháč" userId="e5098a9a-6a28-40ce-ac6e-47e9b8c9add8" providerId="ADAL" clId="{4FBB5E5A-6FFA-4940-B6A5-D497D4FDC452}" dt="2026-03-21T11:40:10.495" v="88" actId="20577"/>
        <pc:sldMkLst>
          <pc:docMk/>
          <pc:sldMk cId="3267395519" sldId="509"/>
        </pc:sldMkLst>
        <pc:spChg chg="mod">
          <ac:chgData name="Radim Boháč" userId="e5098a9a-6a28-40ce-ac6e-47e9b8c9add8" providerId="ADAL" clId="{4FBB5E5A-6FFA-4940-B6A5-D497D4FDC452}" dt="2026-03-21T11:40:10.495" v="88" actId="20577"/>
          <ac:spMkLst>
            <pc:docMk/>
            <pc:sldMk cId="3267395519" sldId="509"/>
            <ac:spMk id="3" creationId="{FA8CC2E3-78C7-401D-8B6F-791D7C471981}"/>
          </ac:spMkLst>
        </pc:spChg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3021338283" sldId="523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3365716332" sldId="524"/>
        </pc:sldMkLst>
      </pc:sldChg>
      <pc:sldChg chg="modSp add mod">
        <pc:chgData name="Radim Boháč" userId="e5098a9a-6a28-40ce-ac6e-47e9b8c9add8" providerId="ADAL" clId="{4FBB5E5A-6FFA-4940-B6A5-D497D4FDC452}" dt="2026-03-21T11:38:56.103" v="79" actId="20577"/>
        <pc:sldMkLst>
          <pc:docMk/>
          <pc:sldMk cId="4236094184" sldId="525"/>
        </pc:sldMkLst>
        <pc:spChg chg="mod">
          <ac:chgData name="Radim Boháč" userId="e5098a9a-6a28-40ce-ac6e-47e9b8c9add8" providerId="ADAL" clId="{4FBB5E5A-6FFA-4940-B6A5-D497D4FDC452}" dt="2026-03-21T11:38:56.103" v="79" actId="20577"/>
          <ac:spMkLst>
            <pc:docMk/>
            <pc:sldMk cId="4236094184" sldId="525"/>
            <ac:spMk id="2" creationId="{D07FEA68-5791-497A-AEE0-AD22E4D52440}"/>
          </ac:spMkLst>
        </pc:spChg>
      </pc:sldChg>
      <pc:sldChg chg="add del">
        <pc:chgData name="Radim Boháč" userId="e5098a9a-6a28-40ce-ac6e-47e9b8c9add8" providerId="ADAL" clId="{4FBB5E5A-6FFA-4940-B6A5-D497D4FDC452}" dt="2026-03-21T11:37:33.850" v="42" actId="47"/>
        <pc:sldMkLst>
          <pc:docMk/>
          <pc:sldMk cId="1588756748" sldId="528"/>
        </pc:sldMkLst>
      </pc:sldChg>
      <pc:sldChg chg="modSp add mod">
        <pc:chgData name="Radim Boháč" userId="e5098a9a-6a28-40ce-ac6e-47e9b8c9add8" providerId="ADAL" clId="{4FBB5E5A-6FFA-4940-B6A5-D497D4FDC452}" dt="2026-03-21T12:33:43.872" v="680" actId="6549"/>
        <pc:sldMkLst>
          <pc:docMk/>
          <pc:sldMk cId="1795506711" sldId="528"/>
        </pc:sldMkLst>
        <pc:spChg chg="mod">
          <ac:chgData name="Radim Boháč" userId="e5098a9a-6a28-40ce-ac6e-47e9b8c9add8" providerId="ADAL" clId="{4FBB5E5A-6FFA-4940-B6A5-D497D4FDC452}" dt="2026-03-21T12:27:59.441" v="604" actId="6549"/>
          <ac:spMkLst>
            <pc:docMk/>
            <pc:sldMk cId="1795506711" sldId="528"/>
            <ac:spMk id="2" creationId="{D07FEA68-5791-497A-AEE0-AD22E4D52440}"/>
          </ac:spMkLst>
        </pc:spChg>
        <pc:spChg chg="mod">
          <ac:chgData name="Radim Boháč" userId="e5098a9a-6a28-40ce-ac6e-47e9b8c9add8" providerId="ADAL" clId="{4FBB5E5A-6FFA-4940-B6A5-D497D4FDC452}" dt="2026-03-21T12:33:43.872" v="680" actId="6549"/>
          <ac:spMkLst>
            <pc:docMk/>
            <pc:sldMk cId="1795506711" sldId="528"/>
            <ac:spMk id="3" creationId="{FA8CC2E3-78C7-401D-8B6F-791D7C471981}"/>
          </ac:spMkLst>
        </pc:spChg>
      </pc:sldChg>
      <pc:sldChg chg="add">
        <pc:chgData name="Radim Boháč" userId="e5098a9a-6a28-40ce-ac6e-47e9b8c9add8" providerId="ADAL" clId="{4FBB5E5A-6FFA-4940-B6A5-D497D4FDC452}" dt="2026-03-21T12:27:38.728" v="573"/>
        <pc:sldMkLst>
          <pc:docMk/>
          <pc:sldMk cId="3637855768" sldId="529"/>
        </pc:sldMkLst>
      </pc:sldChg>
      <pc:sldChg chg="add del">
        <pc:chgData name="Radim Boháč" userId="e5098a9a-6a28-40ce-ac6e-47e9b8c9add8" providerId="ADAL" clId="{4FBB5E5A-6FFA-4940-B6A5-D497D4FDC452}" dt="2026-03-21T11:37:38.380" v="43" actId="47"/>
        <pc:sldMkLst>
          <pc:docMk/>
          <pc:sldMk cId="3591459722" sldId="530"/>
        </pc:sldMkLst>
      </pc:sldChg>
      <pc:sldChg chg="modSp add mod">
        <pc:chgData name="Radim Boháč" userId="e5098a9a-6a28-40ce-ac6e-47e9b8c9add8" providerId="ADAL" clId="{4FBB5E5A-6FFA-4940-B6A5-D497D4FDC452}" dt="2026-03-21T12:38:57.740" v="832" actId="20577"/>
        <pc:sldMkLst>
          <pc:docMk/>
          <pc:sldMk cId="2198794773" sldId="531"/>
        </pc:sldMkLst>
        <pc:spChg chg="mod">
          <ac:chgData name="Radim Boháč" userId="e5098a9a-6a28-40ce-ac6e-47e9b8c9add8" providerId="ADAL" clId="{4FBB5E5A-6FFA-4940-B6A5-D497D4FDC452}" dt="2026-03-21T12:38:57.740" v="832" actId="20577"/>
          <ac:spMkLst>
            <pc:docMk/>
            <pc:sldMk cId="2198794773" sldId="531"/>
            <ac:spMk id="2" creationId="{D07FEA68-5791-497A-AEE0-AD22E4D52440}"/>
          </ac:spMkLst>
        </pc:spChg>
      </pc:sldChg>
      <pc:sldChg chg="modSp add mod">
        <pc:chgData name="Radim Boháč" userId="e5098a9a-6a28-40ce-ac6e-47e9b8c9add8" providerId="ADAL" clId="{4FBB5E5A-6FFA-4940-B6A5-D497D4FDC452}" dt="2026-03-21T12:39:10.277" v="834" actId="20577"/>
        <pc:sldMkLst>
          <pc:docMk/>
          <pc:sldMk cId="2307578856" sldId="532"/>
        </pc:sldMkLst>
        <pc:spChg chg="mod">
          <ac:chgData name="Radim Boháč" userId="e5098a9a-6a28-40ce-ac6e-47e9b8c9add8" providerId="ADAL" clId="{4FBB5E5A-6FFA-4940-B6A5-D497D4FDC452}" dt="2026-03-21T12:39:10.277" v="834" actId="20577"/>
          <ac:spMkLst>
            <pc:docMk/>
            <pc:sldMk cId="2307578856" sldId="532"/>
            <ac:spMk id="2" creationId="{D07FEA68-5791-497A-AEE0-AD22E4D52440}"/>
          </ac:spMkLst>
        </pc:spChg>
      </pc:sldChg>
      <pc:sldChg chg="add del">
        <pc:chgData name="Radim Boháč" userId="e5098a9a-6a28-40ce-ac6e-47e9b8c9add8" providerId="ADAL" clId="{4FBB5E5A-6FFA-4940-B6A5-D497D4FDC452}" dt="2026-03-21T12:40:19.817" v="893" actId="47"/>
        <pc:sldMkLst>
          <pc:docMk/>
          <pc:sldMk cId="4006598691" sldId="534"/>
        </pc:sldMkLst>
      </pc:sldChg>
      <pc:sldChg chg="modSp add mod">
        <pc:chgData name="Radim Boháč" userId="e5098a9a-6a28-40ce-ac6e-47e9b8c9add8" providerId="ADAL" clId="{4FBB5E5A-6FFA-4940-B6A5-D497D4FDC452}" dt="2026-03-21T12:40:12.532" v="892" actId="20577"/>
        <pc:sldMkLst>
          <pc:docMk/>
          <pc:sldMk cId="4067896347" sldId="538"/>
        </pc:sldMkLst>
        <pc:spChg chg="mod">
          <ac:chgData name="Radim Boháč" userId="e5098a9a-6a28-40ce-ac6e-47e9b8c9add8" providerId="ADAL" clId="{4FBB5E5A-6FFA-4940-B6A5-D497D4FDC452}" dt="2026-03-21T12:39:17.213" v="836" actId="20577"/>
          <ac:spMkLst>
            <pc:docMk/>
            <pc:sldMk cId="4067896347" sldId="538"/>
            <ac:spMk id="2" creationId="{D07FEA68-5791-497A-AEE0-AD22E4D52440}"/>
          </ac:spMkLst>
        </pc:spChg>
        <pc:spChg chg="mod">
          <ac:chgData name="Radim Boháč" userId="e5098a9a-6a28-40ce-ac6e-47e9b8c9add8" providerId="ADAL" clId="{4FBB5E5A-6FFA-4940-B6A5-D497D4FDC452}" dt="2026-03-21T12:40:12.532" v="892" actId="20577"/>
          <ac:spMkLst>
            <pc:docMk/>
            <pc:sldMk cId="4067896347" sldId="538"/>
            <ac:spMk id="3" creationId="{FA8CC2E3-78C7-401D-8B6F-791D7C471981}"/>
          </ac:spMkLst>
        </pc:spChg>
      </pc:sldChg>
      <pc:sldChg chg="modSp add mod">
        <pc:chgData name="Radim Boháč" userId="e5098a9a-6a28-40ce-ac6e-47e9b8c9add8" providerId="ADAL" clId="{4FBB5E5A-6FFA-4940-B6A5-D497D4FDC452}" dt="2026-03-21T12:35:34.104" v="830" actId="5793"/>
        <pc:sldMkLst>
          <pc:docMk/>
          <pc:sldMk cId="2911376718" sldId="543"/>
        </pc:sldMkLst>
        <pc:spChg chg="mod">
          <ac:chgData name="Radim Boháč" userId="e5098a9a-6a28-40ce-ac6e-47e9b8c9add8" providerId="ADAL" clId="{4FBB5E5A-6FFA-4940-B6A5-D497D4FDC452}" dt="2026-03-21T12:34:10.981" v="713" actId="20577"/>
          <ac:spMkLst>
            <pc:docMk/>
            <pc:sldMk cId="2911376718" sldId="543"/>
            <ac:spMk id="2" creationId="{D07FEA68-5791-497A-AEE0-AD22E4D52440}"/>
          </ac:spMkLst>
        </pc:spChg>
        <pc:spChg chg="mod">
          <ac:chgData name="Radim Boháč" userId="e5098a9a-6a28-40ce-ac6e-47e9b8c9add8" providerId="ADAL" clId="{4FBB5E5A-6FFA-4940-B6A5-D497D4FDC452}" dt="2026-03-21T12:35:34.104" v="830" actId="5793"/>
          <ac:spMkLst>
            <pc:docMk/>
            <pc:sldMk cId="2911376718" sldId="543"/>
            <ac:spMk id="3" creationId="{FA8CC2E3-78C7-401D-8B6F-791D7C471981}"/>
          </ac:spMkLst>
        </pc:spChg>
      </pc:sldChg>
      <pc:sldChg chg="add setBg">
        <pc:chgData name="Radim Boháč" userId="e5098a9a-6a28-40ce-ac6e-47e9b8c9add8" providerId="ADAL" clId="{4FBB5E5A-6FFA-4940-B6A5-D497D4FDC452}" dt="2026-03-21T12:14:14.290" v="355"/>
        <pc:sldMkLst>
          <pc:docMk/>
          <pc:sldMk cId="427172997" sldId="546"/>
        </pc:sldMkLst>
      </pc:sldChg>
      <pc:sldChg chg="add">
        <pc:chgData name="Radim Boháč" userId="e5098a9a-6a28-40ce-ac6e-47e9b8c9add8" providerId="ADAL" clId="{4FBB5E5A-6FFA-4940-B6A5-D497D4FDC452}" dt="2026-03-21T12:27:38.728" v="573"/>
        <pc:sldMkLst>
          <pc:docMk/>
          <pc:sldMk cId="4269833268" sldId="548"/>
        </pc:sldMkLst>
      </pc:sldChg>
      <pc:sldChg chg="add del setBg">
        <pc:chgData name="Radim Boháč" userId="e5098a9a-6a28-40ce-ac6e-47e9b8c9add8" providerId="ADAL" clId="{4FBB5E5A-6FFA-4940-B6A5-D497D4FDC452}" dt="2026-03-21T12:29:12.607" v="605" actId="47"/>
        <pc:sldMkLst>
          <pc:docMk/>
          <pc:sldMk cId="2316890380" sldId="549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140285835" sldId="565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3587057624" sldId="566"/>
        </pc:sldMkLst>
      </pc:sldChg>
      <pc:sldChg chg="modSp add mod">
        <pc:chgData name="Radim Boháč" userId="e5098a9a-6a28-40ce-ac6e-47e9b8c9add8" providerId="ADAL" clId="{4FBB5E5A-6FFA-4940-B6A5-D497D4FDC452}" dt="2026-03-21T11:38:38.402" v="75" actId="6549"/>
        <pc:sldMkLst>
          <pc:docMk/>
          <pc:sldMk cId="2613451684" sldId="568"/>
        </pc:sldMkLst>
        <pc:spChg chg="mod">
          <ac:chgData name="Radim Boháč" userId="e5098a9a-6a28-40ce-ac6e-47e9b8c9add8" providerId="ADAL" clId="{4FBB5E5A-6FFA-4940-B6A5-D497D4FDC452}" dt="2026-03-21T11:38:25.515" v="74" actId="20577"/>
          <ac:spMkLst>
            <pc:docMk/>
            <pc:sldMk cId="2613451684" sldId="568"/>
            <ac:spMk id="2" creationId="{D07FEA68-5791-497A-AEE0-AD22E4D52440}"/>
          </ac:spMkLst>
        </pc:spChg>
        <pc:spChg chg="mod">
          <ac:chgData name="Radim Boháč" userId="e5098a9a-6a28-40ce-ac6e-47e9b8c9add8" providerId="ADAL" clId="{4FBB5E5A-6FFA-4940-B6A5-D497D4FDC452}" dt="2026-03-21T11:38:38.402" v="75" actId="6549"/>
          <ac:spMkLst>
            <pc:docMk/>
            <pc:sldMk cId="2613451684" sldId="568"/>
            <ac:spMk id="3" creationId="{FA8CC2E3-78C7-401D-8B6F-791D7C471981}"/>
          </ac:spMkLst>
        </pc:spChg>
      </pc:sldChg>
      <pc:sldChg chg="add del">
        <pc:chgData name="Radim Boháč" userId="e5098a9a-6a28-40ce-ac6e-47e9b8c9add8" providerId="ADAL" clId="{4FBB5E5A-6FFA-4940-B6A5-D497D4FDC452}" dt="2026-03-21T11:37:32.091" v="41" actId="47"/>
        <pc:sldMkLst>
          <pc:docMk/>
          <pc:sldMk cId="4003539893" sldId="569"/>
        </pc:sldMkLst>
      </pc:sldChg>
      <pc:sldChg chg="del">
        <pc:chgData name="Radim Boháč" userId="e5098a9a-6a28-40ce-ac6e-47e9b8c9add8" providerId="ADAL" clId="{4FBB5E5A-6FFA-4940-B6A5-D497D4FDC452}" dt="2026-03-21T11:35:56.992" v="40" actId="47"/>
        <pc:sldMkLst>
          <pc:docMk/>
          <pc:sldMk cId="1935335343" sldId="573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1529908031" sldId="574"/>
        </pc:sldMkLst>
      </pc:sldChg>
      <pc:sldChg chg="del">
        <pc:chgData name="Radim Boháč" userId="e5098a9a-6a28-40ce-ac6e-47e9b8c9add8" providerId="ADAL" clId="{4FBB5E5A-6FFA-4940-B6A5-D497D4FDC452}" dt="2026-03-21T11:35:55.358" v="39" actId="47"/>
        <pc:sldMkLst>
          <pc:docMk/>
          <pc:sldMk cId="3442626906" sldId="575"/>
        </pc:sldMkLst>
      </pc:sldChg>
      <pc:sldChg chg="add del">
        <pc:chgData name="Radim Boháč" userId="e5098a9a-6a28-40ce-ac6e-47e9b8c9add8" providerId="ADAL" clId="{4FBB5E5A-6FFA-4940-B6A5-D497D4FDC452}" dt="2026-03-21T11:38:11.773" v="60" actId="47"/>
        <pc:sldMkLst>
          <pc:docMk/>
          <pc:sldMk cId="1022118116" sldId="576"/>
        </pc:sldMkLst>
      </pc:sldChg>
      <pc:sldChg chg="add del">
        <pc:chgData name="Radim Boháč" userId="e5098a9a-6a28-40ce-ac6e-47e9b8c9add8" providerId="ADAL" clId="{4FBB5E5A-6FFA-4940-B6A5-D497D4FDC452}" dt="2026-03-21T11:38:13.045" v="63" actId="47"/>
        <pc:sldMkLst>
          <pc:docMk/>
          <pc:sldMk cId="1345410075" sldId="593"/>
        </pc:sldMkLst>
      </pc:sldChg>
      <pc:sldChg chg="add del">
        <pc:chgData name="Radim Boháč" userId="e5098a9a-6a28-40ce-ac6e-47e9b8c9add8" providerId="ADAL" clId="{4FBB5E5A-6FFA-4940-B6A5-D497D4FDC452}" dt="2026-03-21T11:38:49.062" v="77" actId="47"/>
        <pc:sldMkLst>
          <pc:docMk/>
          <pc:sldMk cId="685932116" sldId="594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3113198617" sldId="596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2015772245" sldId="598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3032199663" sldId="599"/>
        </pc:sldMkLst>
      </pc:sldChg>
      <pc:sldChg chg="modSp add mod">
        <pc:chgData name="Radim Boháč" userId="e5098a9a-6a28-40ce-ac6e-47e9b8c9add8" providerId="ADAL" clId="{4FBB5E5A-6FFA-4940-B6A5-D497D4FDC452}" dt="2026-03-21T12:11:58.878" v="262" actId="6549"/>
        <pc:sldMkLst>
          <pc:docMk/>
          <pc:sldMk cId="1465292823" sldId="600"/>
        </pc:sldMkLst>
        <pc:spChg chg="mod">
          <ac:chgData name="Radim Boháč" userId="e5098a9a-6a28-40ce-ac6e-47e9b8c9add8" providerId="ADAL" clId="{4FBB5E5A-6FFA-4940-B6A5-D497D4FDC452}" dt="2026-03-21T12:11:58.878" v="262" actId="6549"/>
          <ac:spMkLst>
            <pc:docMk/>
            <pc:sldMk cId="1465292823" sldId="600"/>
            <ac:spMk id="2" creationId="{D07FEA68-5791-497A-AEE0-AD22E4D52440}"/>
          </ac:spMkLst>
        </pc:spChg>
        <pc:spChg chg="mod">
          <ac:chgData name="Radim Boháč" userId="e5098a9a-6a28-40ce-ac6e-47e9b8c9add8" providerId="ADAL" clId="{4FBB5E5A-6FFA-4940-B6A5-D497D4FDC452}" dt="2026-03-21T12:11:03.557" v="181" actId="6549"/>
          <ac:spMkLst>
            <pc:docMk/>
            <pc:sldMk cId="1465292823" sldId="600"/>
            <ac:spMk id="3" creationId="{FA8CC2E3-78C7-401D-8B6F-791D7C471981}"/>
          </ac:spMkLst>
        </pc:spChg>
      </pc:sldChg>
      <pc:sldChg chg="add del">
        <pc:chgData name="Radim Boháč" userId="e5098a9a-6a28-40ce-ac6e-47e9b8c9add8" providerId="ADAL" clId="{4FBB5E5A-6FFA-4940-B6A5-D497D4FDC452}" dt="2026-03-21T12:10:19.796" v="121" actId="2696"/>
        <pc:sldMkLst>
          <pc:docMk/>
          <pc:sldMk cId="2897376266" sldId="600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1028736585" sldId="601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3424905587" sldId="602"/>
        </pc:sldMkLst>
      </pc:sldChg>
      <pc:sldChg chg="add del">
        <pc:chgData name="Radim Boháč" userId="e5098a9a-6a28-40ce-ac6e-47e9b8c9add8" providerId="ADAL" clId="{4FBB5E5A-6FFA-4940-B6A5-D497D4FDC452}" dt="2026-03-21T12:27:33.715" v="572" actId="47"/>
        <pc:sldMkLst>
          <pc:docMk/>
          <pc:sldMk cId="261829916" sldId="603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1769201003" sldId="605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4135889306" sldId="606"/>
        </pc:sldMkLst>
      </pc:sldChg>
      <pc:sldChg chg="add del setBg">
        <pc:chgData name="Radim Boháč" userId="e5098a9a-6a28-40ce-ac6e-47e9b8c9add8" providerId="ADAL" clId="{4FBB5E5A-6FFA-4940-B6A5-D497D4FDC452}" dt="2026-03-21T12:27:33.715" v="572" actId="47"/>
        <pc:sldMkLst>
          <pc:docMk/>
          <pc:sldMk cId="3062086139" sldId="607"/>
        </pc:sldMkLst>
      </pc:sldChg>
      <pc:sldChg chg="modSp add mod">
        <pc:chgData name="Radim Boháč" userId="e5098a9a-6a28-40ce-ac6e-47e9b8c9add8" providerId="ADAL" clId="{4FBB5E5A-6FFA-4940-B6A5-D497D4FDC452}" dt="2026-03-21T12:13:12.890" v="298" actId="20577"/>
        <pc:sldMkLst>
          <pc:docMk/>
          <pc:sldMk cId="969544888" sldId="608"/>
        </pc:sldMkLst>
        <pc:spChg chg="mod">
          <ac:chgData name="Radim Boháč" userId="e5098a9a-6a28-40ce-ac6e-47e9b8c9add8" providerId="ADAL" clId="{4FBB5E5A-6FFA-4940-B6A5-D497D4FDC452}" dt="2026-03-21T12:13:12.890" v="298" actId="20577"/>
          <ac:spMkLst>
            <pc:docMk/>
            <pc:sldMk cId="969544888" sldId="608"/>
            <ac:spMk id="3" creationId="{43533028-86EF-F566-FAC2-BA5AEBED53CD}"/>
          </ac:spMkLst>
        </pc:spChg>
      </pc:sldChg>
      <pc:sldChg chg="modSp add mod">
        <pc:chgData name="Radim Boháč" userId="e5098a9a-6a28-40ce-ac6e-47e9b8c9add8" providerId="ADAL" clId="{4FBB5E5A-6FFA-4940-B6A5-D497D4FDC452}" dt="2026-03-21T12:16:29.947" v="464" actId="20577"/>
        <pc:sldMkLst>
          <pc:docMk/>
          <pc:sldMk cId="316594972" sldId="609"/>
        </pc:sldMkLst>
        <pc:spChg chg="mod">
          <ac:chgData name="Radim Boháč" userId="e5098a9a-6a28-40ce-ac6e-47e9b8c9add8" providerId="ADAL" clId="{4FBB5E5A-6FFA-4940-B6A5-D497D4FDC452}" dt="2026-03-21T12:13:32.251" v="337" actId="20577"/>
          <ac:spMkLst>
            <pc:docMk/>
            <pc:sldMk cId="316594972" sldId="609"/>
            <ac:spMk id="2" creationId="{0789C555-AEC2-6106-54AE-A47C00E5152E}"/>
          </ac:spMkLst>
        </pc:spChg>
        <pc:spChg chg="mod">
          <ac:chgData name="Radim Boháč" userId="e5098a9a-6a28-40ce-ac6e-47e9b8c9add8" providerId="ADAL" clId="{4FBB5E5A-6FFA-4940-B6A5-D497D4FDC452}" dt="2026-03-21T12:16:29.947" v="464" actId="20577"/>
          <ac:spMkLst>
            <pc:docMk/>
            <pc:sldMk cId="316594972" sldId="609"/>
            <ac:spMk id="3" creationId="{06C0D060-88F0-7A16-190A-6F824D78710E}"/>
          </ac:spMkLst>
        </pc:spChg>
      </pc:sldChg>
      <pc:sldChg chg="addSp modSp add mod">
        <pc:chgData name="Radim Boháč" userId="e5098a9a-6a28-40ce-ac6e-47e9b8c9add8" providerId="ADAL" clId="{4FBB5E5A-6FFA-4940-B6A5-D497D4FDC452}" dt="2026-03-21T13:43:30.992" v="1748"/>
        <pc:sldMkLst>
          <pc:docMk/>
          <pc:sldMk cId="504068574" sldId="610"/>
        </pc:sldMkLst>
        <pc:spChg chg="mod">
          <ac:chgData name="Radim Boháč" userId="e5098a9a-6a28-40ce-ac6e-47e9b8c9add8" providerId="ADAL" clId="{4FBB5E5A-6FFA-4940-B6A5-D497D4FDC452}" dt="2026-03-21T12:34:02.355" v="708" actId="20577"/>
          <ac:spMkLst>
            <pc:docMk/>
            <pc:sldMk cId="504068574" sldId="610"/>
            <ac:spMk id="2" creationId="{24CD67D2-D113-38B3-B5AB-E39875298797}"/>
          </ac:spMkLst>
        </pc:spChg>
        <pc:spChg chg="mod">
          <ac:chgData name="Radim Boháč" userId="e5098a9a-6a28-40ce-ac6e-47e9b8c9add8" providerId="ADAL" clId="{4FBB5E5A-6FFA-4940-B6A5-D497D4FDC452}" dt="2026-03-21T13:00:43.302" v="1084" actId="20577"/>
          <ac:spMkLst>
            <pc:docMk/>
            <pc:sldMk cId="504068574" sldId="610"/>
            <ac:spMk id="3" creationId="{4A5B0AFE-0B47-5BD0-57A2-F4338B7885D5}"/>
          </ac:spMkLst>
        </pc:spChg>
        <pc:graphicFrameChg chg="add mod modGraphic">
          <ac:chgData name="Radim Boháč" userId="e5098a9a-6a28-40ce-ac6e-47e9b8c9add8" providerId="ADAL" clId="{4FBB5E5A-6FFA-4940-B6A5-D497D4FDC452}" dt="2026-03-21T13:43:30.992" v="1748"/>
          <ac:graphicFrameMkLst>
            <pc:docMk/>
            <pc:sldMk cId="504068574" sldId="610"/>
            <ac:graphicFrameMk id="5" creationId="{36AD299E-479E-EA3E-80C0-EE4C9BCC26A3}"/>
          </ac:graphicFrameMkLst>
        </pc:graphicFrameChg>
      </pc:sldChg>
      <pc:sldChg chg="modSp add mod">
        <pc:chgData name="Radim Boháč" userId="e5098a9a-6a28-40ce-ac6e-47e9b8c9add8" providerId="ADAL" clId="{4FBB5E5A-6FFA-4940-B6A5-D497D4FDC452}" dt="2026-03-21T13:08:00.218" v="1386" actId="113"/>
        <pc:sldMkLst>
          <pc:docMk/>
          <pc:sldMk cId="1021965265" sldId="611"/>
        </pc:sldMkLst>
        <pc:spChg chg="mod">
          <ac:chgData name="Radim Boháč" userId="e5098a9a-6a28-40ce-ac6e-47e9b8c9add8" providerId="ADAL" clId="{4FBB5E5A-6FFA-4940-B6A5-D497D4FDC452}" dt="2026-03-21T12:46:47.715" v="919" actId="20577"/>
          <ac:spMkLst>
            <pc:docMk/>
            <pc:sldMk cId="1021965265" sldId="611"/>
            <ac:spMk id="2" creationId="{D534FB13-7D4E-AFBD-57A8-44E48DDC4CE2}"/>
          </ac:spMkLst>
        </pc:spChg>
        <pc:spChg chg="mod">
          <ac:chgData name="Radim Boháč" userId="e5098a9a-6a28-40ce-ac6e-47e9b8c9add8" providerId="ADAL" clId="{4FBB5E5A-6FFA-4940-B6A5-D497D4FDC452}" dt="2026-03-21T13:08:00.218" v="1386" actId="113"/>
          <ac:spMkLst>
            <pc:docMk/>
            <pc:sldMk cId="1021965265" sldId="611"/>
            <ac:spMk id="3" creationId="{E29DB759-7C9D-0A23-E708-197B6F34DE7C}"/>
          </ac:spMkLst>
        </pc:spChg>
      </pc:sldChg>
      <pc:sldChg chg="modSp add mod">
        <pc:chgData name="Radim Boháč" userId="e5098a9a-6a28-40ce-ac6e-47e9b8c9add8" providerId="ADAL" clId="{4FBB5E5A-6FFA-4940-B6A5-D497D4FDC452}" dt="2026-03-21T14:58:01.143" v="3113" actId="20577"/>
        <pc:sldMkLst>
          <pc:docMk/>
          <pc:sldMk cId="2791944225" sldId="612"/>
        </pc:sldMkLst>
        <pc:spChg chg="mod">
          <ac:chgData name="Radim Boháč" userId="e5098a9a-6a28-40ce-ac6e-47e9b8c9add8" providerId="ADAL" clId="{4FBB5E5A-6FFA-4940-B6A5-D497D4FDC452}" dt="2026-03-21T13:08:34.735" v="1429" actId="14100"/>
          <ac:spMkLst>
            <pc:docMk/>
            <pc:sldMk cId="2791944225" sldId="612"/>
            <ac:spMk id="2" creationId="{B8292E02-F113-3DF3-CE73-3F120D43970A}"/>
          </ac:spMkLst>
        </pc:spChg>
        <pc:spChg chg="mod">
          <ac:chgData name="Radim Boháč" userId="e5098a9a-6a28-40ce-ac6e-47e9b8c9add8" providerId="ADAL" clId="{4FBB5E5A-6FFA-4940-B6A5-D497D4FDC452}" dt="2026-03-21T14:58:01.143" v="3113" actId="20577"/>
          <ac:spMkLst>
            <pc:docMk/>
            <pc:sldMk cId="2791944225" sldId="612"/>
            <ac:spMk id="3" creationId="{630C52EF-B182-4AC8-5965-64AD69B73005}"/>
          </ac:spMkLst>
        </pc:spChg>
      </pc:sldChg>
      <pc:sldChg chg="addSp delSp modSp new del mod">
        <pc:chgData name="Radim Boháč" userId="e5098a9a-6a28-40ce-ac6e-47e9b8c9add8" providerId="ADAL" clId="{4FBB5E5A-6FFA-4940-B6A5-D497D4FDC452}" dt="2026-03-21T13:38:47.720" v="1532" actId="47"/>
        <pc:sldMkLst>
          <pc:docMk/>
          <pc:sldMk cId="849975932" sldId="613"/>
        </pc:sldMkLst>
        <pc:spChg chg="del">
          <ac:chgData name="Radim Boháč" userId="e5098a9a-6a28-40ce-ac6e-47e9b8c9add8" providerId="ADAL" clId="{4FBB5E5A-6FFA-4940-B6A5-D497D4FDC452}" dt="2026-03-21T13:22:34.048" v="1435"/>
          <ac:spMkLst>
            <pc:docMk/>
            <pc:sldMk cId="849975932" sldId="613"/>
            <ac:spMk id="3" creationId="{22450140-097A-E950-9256-9C1EADB27964}"/>
          </ac:spMkLst>
        </pc:spChg>
        <pc:spChg chg="add mod">
          <ac:chgData name="Radim Boháč" userId="e5098a9a-6a28-40ce-ac6e-47e9b8c9add8" providerId="ADAL" clId="{4FBB5E5A-6FFA-4940-B6A5-D497D4FDC452}" dt="2026-03-21T13:30:12.479" v="1512" actId="21"/>
          <ac:spMkLst>
            <pc:docMk/>
            <pc:sldMk cId="849975932" sldId="613"/>
            <ac:spMk id="7" creationId="{ECCF42C0-1871-8E48-86FC-85ECEB8F05F2}"/>
          </ac:spMkLst>
        </pc:spChg>
        <pc:graphicFrameChg chg="add del mod modGraphic">
          <ac:chgData name="Radim Boháč" userId="e5098a9a-6a28-40ce-ac6e-47e9b8c9add8" providerId="ADAL" clId="{4FBB5E5A-6FFA-4940-B6A5-D497D4FDC452}" dt="2026-03-21T13:30:12.479" v="1512" actId="21"/>
          <ac:graphicFrameMkLst>
            <pc:docMk/>
            <pc:sldMk cId="849975932" sldId="613"/>
            <ac:graphicFrameMk id="5" creationId="{482D70BC-F65C-9384-AF85-227DE85D4246}"/>
          </ac:graphicFrameMkLst>
        </pc:graphicFrameChg>
      </pc:sldChg>
      <pc:sldChg chg="addSp delSp modSp add del mod">
        <pc:chgData name="Radim Boháč" userId="e5098a9a-6a28-40ce-ac6e-47e9b8c9add8" providerId="ADAL" clId="{4FBB5E5A-6FFA-4940-B6A5-D497D4FDC452}" dt="2026-03-21T14:33:49.790" v="2513" actId="47"/>
        <pc:sldMkLst>
          <pc:docMk/>
          <pc:sldMk cId="633032075" sldId="614"/>
        </pc:sldMkLst>
        <pc:spChg chg="mod">
          <ac:chgData name="Radim Boháč" userId="e5098a9a-6a28-40ce-ac6e-47e9b8c9add8" providerId="ADAL" clId="{4FBB5E5A-6FFA-4940-B6A5-D497D4FDC452}" dt="2026-03-21T13:30:03.411" v="1510" actId="14100"/>
          <ac:spMkLst>
            <pc:docMk/>
            <pc:sldMk cId="633032075" sldId="614"/>
            <ac:spMk id="2" creationId="{573F6C88-36CA-A834-9A3C-1C77A597F6B8}"/>
          </ac:spMkLst>
        </pc:spChg>
        <pc:spChg chg="del mod">
          <ac:chgData name="Radim Boháč" userId="e5098a9a-6a28-40ce-ac6e-47e9b8c9add8" providerId="ADAL" clId="{4FBB5E5A-6FFA-4940-B6A5-D497D4FDC452}" dt="2026-03-21T13:30:07.284" v="1511" actId="478"/>
          <ac:spMkLst>
            <pc:docMk/>
            <pc:sldMk cId="633032075" sldId="614"/>
            <ac:spMk id="3" creationId="{6709B6BB-EDBE-0F92-C760-918CB9B7DBEC}"/>
          </ac:spMkLst>
        </pc:spChg>
        <pc:graphicFrameChg chg="add mod modGraphic">
          <ac:chgData name="Radim Boháč" userId="e5098a9a-6a28-40ce-ac6e-47e9b8c9add8" providerId="ADAL" clId="{4FBB5E5A-6FFA-4940-B6A5-D497D4FDC452}" dt="2026-03-21T13:43:20.751" v="1747" actId="108"/>
          <ac:graphicFrameMkLst>
            <pc:docMk/>
            <pc:sldMk cId="633032075" sldId="614"/>
            <ac:graphicFrameMk id="5" creationId="{482D70BC-F65C-9384-AF85-227DE85D4246}"/>
          </ac:graphicFrameMkLst>
        </pc:graphicFrameChg>
      </pc:sldChg>
      <pc:sldChg chg="addSp delSp modSp add mod">
        <pc:chgData name="Radim Boháč" userId="e5098a9a-6a28-40ce-ac6e-47e9b8c9add8" providerId="ADAL" clId="{4FBB5E5A-6FFA-4940-B6A5-D497D4FDC452}" dt="2026-03-21T13:54:22.188" v="1929" actId="1076"/>
        <pc:sldMkLst>
          <pc:docMk/>
          <pc:sldMk cId="1249402132" sldId="615"/>
        </pc:sldMkLst>
        <pc:spChg chg="mod">
          <ac:chgData name="Radim Boháč" userId="e5098a9a-6a28-40ce-ac6e-47e9b8c9add8" providerId="ADAL" clId="{4FBB5E5A-6FFA-4940-B6A5-D497D4FDC452}" dt="2026-03-21T13:39:03.365" v="1555" actId="20577"/>
          <ac:spMkLst>
            <pc:docMk/>
            <pc:sldMk cId="1249402132" sldId="615"/>
            <ac:spMk id="2" creationId="{7861B14F-C3F6-3E31-DC16-C0E86649783D}"/>
          </ac:spMkLst>
        </pc:spChg>
        <pc:spChg chg="mod">
          <ac:chgData name="Radim Boháč" userId="e5098a9a-6a28-40ce-ac6e-47e9b8c9add8" providerId="ADAL" clId="{4FBB5E5A-6FFA-4940-B6A5-D497D4FDC452}" dt="2026-03-21T13:48:38.865" v="1777" actId="20577"/>
          <ac:spMkLst>
            <pc:docMk/>
            <pc:sldMk cId="1249402132" sldId="615"/>
            <ac:spMk id="3" creationId="{595BEDC5-539A-0375-44C5-5236D575B8D0}"/>
          </ac:spMkLst>
        </pc:spChg>
        <pc:spChg chg="add mod">
          <ac:chgData name="Radim Boháč" userId="e5098a9a-6a28-40ce-ac6e-47e9b8c9add8" providerId="ADAL" clId="{4FBB5E5A-6FFA-4940-B6A5-D497D4FDC452}" dt="2026-03-21T13:54:22.188" v="1929" actId="1076"/>
          <ac:spMkLst>
            <pc:docMk/>
            <pc:sldMk cId="1249402132" sldId="615"/>
            <ac:spMk id="8" creationId="{0230E3DC-B180-3122-21BB-5FE150D53849}"/>
          </ac:spMkLst>
        </pc:spChg>
        <pc:graphicFrameChg chg="add del mod modGraphic">
          <ac:chgData name="Radim Boháč" userId="e5098a9a-6a28-40ce-ac6e-47e9b8c9add8" providerId="ADAL" clId="{4FBB5E5A-6FFA-4940-B6A5-D497D4FDC452}" dt="2026-03-21T13:44:21.391" v="1755" actId="478"/>
          <ac:graphicFrameMkLst>
            <pc:docMk/>
            <pc:sldMk cId="1249402132" sldId="615"/>
            <ac:graphicFrameMk id="5" creationId="{C3052362-8221-6985-B7E6-EAC2E3C5FC2C}"/>
          </ac:graphicFrameMkLst>
        </pc:graphicFrameChg>
        <pc:graphicFrameChg chg="add del">
          <ac:chgData name="Radim Boháč" userId="e5098a9a-6a28-40ce-ac6e-47e9b8c9add8" providerId="ADAL" clId="{4FBB5E5A-6FFA-4940-B6A5-D497D4FDC452}" dt="2026-03-21T13:44:01.615" v="1752" actId="3680"/>
          <ac:graphicFrameMkLst>
            <pc:docMk/>
            <pc:sldMk cId="1249402132" sldId="615"/>
            <ac:graphicFrameMk id="6" creationId="{7A873312-D6F1-1440-C898-FEC4060E61C1}"/>
          </ac:graphicFrameMkLst>
        </pc:graphicFrameChg>
        <pc:graphicFrameChg chg="add mod modGraphic">
          <ac:chgData name="Radim Boháč" userId="e5098a9a-6a28-40ce-ac6e-47e9b8c9add8" providerId="ADAL" clId="{4FBB5E5A-6FFA-4940-B6A5-D497D4FDC452}" dt="2026-03-21T13:45:01.382" v="1773" actId="20577"/>
          <ac:graphicFrameMkLst>
            <pc:docMk/>
            <pc:sldMk cId="1249402132" sldId="615"/>
            <ac:graphicFrameMk id="7" creationId="{01CE3DC4-7DB8-2AC4-F96A-AD3333D0D338}"/>
          </ac:graphicFrameMkLst>
        </pc:graphicFrameChg>
      </pc:sldChg>
      <pc:sldChg chg="addSp delSp modSp add mod ord setBg">
        <pc:chgData name="Radim Boháč" userId="e5098a9a-6a28-40ce-ac6e-47e9b8c9add8" providerId="ADAL" clId="{4FBB5E5A-6FFA-4940-B6A5-D497D4FDC452}" dt="2026-03-21T14:57:13.164" v="3080"/>
        <pc:sldMkLst>
          <pc:docMk/>
          <pc:sldMk cId="1192397880" sldId="616"/>
        </pc:sldMkLst>
        <pc:spChg chg="mod">
          <ac:chgData name="Radim Boháč" userId="e5098a9a-6a28-40ce-ac6e-47e9b8c9add8" providerId="ADAL" clId="{4FBB5E5A-6FFA-4940-B6A5-D497D4FDC452}" dt="2026-03-21T14:55:15.862" v="3066" actId="5793"/>
          <ac:spMkLst>
            <pc:docMk/>
            <pc:sldMk cId="1192397880" sldId="616"/>
            <ac:spMk id="2" creationId="{B4D870B2-37DC-A806-42F9-22C1B760D448}"/>
          </ac:spMkLst>
        </pc:spChg>
        <pc:spChg chg="add del mod">
          <ac:chgData name="Radim Boháč" userId="e5098a9a-6a28-40ce-ac6e-47e9b8c9add8" providerId="ADAL" clId="{4FBB5E5A-6FFA-4940-B6A5-D497D4FDC452}" dt="2026-03-21T14:55:49.641" v="3071" actId="3680"/>
          <ac:spMkLst>
            <pc:docMk/>
            <pc:sldMk cId="1192397880" sldId="616"/>
            <ac:spMk id="3" creationId="{41490C9C-CB74-C7D8-23FA-13A154083AAD}"/>
          </ac:spMkLst>
        </pc:spChg>
        <pc:graphicFrameChg chg="add del mod ord modGraphic">
          <ac:chgData name="Radim Boháč" userId="e5098a9a-6a28-40ce-ac6e-47e9b8c9add8" providerId="ADAL" clId="{4FBB5E5A-6FFA-4940-B6A5-D497D4FDC452}" dt="2026-03-21T14:56:51.204" v="3079"/>
          <ac:graphicFrameMkLst>
            <pc:docMk/>
            <pc:sldMk cId="1192397880" sldId="616"/>
            <ac:graphicFrameMk id="5" creationId="{ABC84B0F-157C-E29B-5424-F510B52C2457}"/>
          </ac:graphicFrameMkLst>
        </pc:graphicFrameChg>
      </pc:sldChg>
      <pc:sldChg chg="addSp delSp modSp add mod">
        <pc:chgData name="Radim Boháč" userId="e5098a9a-6a28-40ce-ac6e-47e9b8c9add8" providerId="ADAL" clId="{4FBB5E5A-6FFA-4940-B6A5-D497D4FDC452}" dt="2026-03-21T13:59:52.731" v="2116" actId="6549"/>
        <pc:sldMkLst>
          <pc:docMk/>
          <pc:sldMk cId="947079372" sldId="617"/>
        </pc:sldMkLst>
        <pc:spChg chg="mod">
          <ac:chgData name="Radim Boháč" userId="e5098a9a-6a28-40ce-ac6e-47e9b8c9add8" providerId="ADAL" clId="{4FBB5E5A-6FFA-4940-B6A5-D497D4FDC452}" dt="2026-03-21T13:57:57.789" v="1979" actId="20577"/>
          <ac:spMkLst>
            <pc:docMk/>
            <pc:sldMk cId="947079372" sldId="617"/>
            <ac:spMk id="2" creationId="{08E2767B-AE52-4DDA-52A3-D40F751C991B}"/>
          </ac:spMkLst>
        </pc:spChg>
        <pc:spChg chg="add del mod">
          <ac:chgData name="Radim Boháč" userId="e5098a9a-6a28-40ce-ac6e-47e9b8c9add8" providerId="ADAL" clId="{4FBB5E5A-6FFA-4940-B6A5-D497D4FDC452}" dt="2026-03-21T13:59:52.731" v="2116" actId="6549"/>
          <ac:spMkLst>
            <pc:docMk/>
            <pc:sldMk cId="947079372" sldId="617"/>
            <ac:spMk id="3" creationId="{DD354C12-8D99-592E-CB91-17DC1CB7D55E}"/>
          </ac:spMkLst>
        </pc:spChg>
        <pc:spChg chg="add mod">
          <ac:chgData name="Radim Boháč" userId="e5098a9a-6a28-40ce-ac6e-47e9b8c9add8" providerId="ADAL" clId="{4FBB5E5A-6FFA-4940-B6A5-D497D4FDC452}" dt="2026-03-21T13:57:45.605" v="1960"/>
          <ac:spMkLst>
            <pc:docMk/>
            <pc:sldMk cId="947079372" sldId="617"/>
            <ac:spMk id="5" creationId="{5B88116B-DD4D-6BB2-5543-67F3C02F94EC}"/>
          </ac:spMkLst>
        </pc:spChg>
      </pc:sldChg>
      <pc:sldChg chg="addSp delSp modSp add mod">
        <pc:chgData name="Radim Boháč" userId="e5098a9a-6a28-40ce-ac6e-47e9b8c9add8" providerId="ADAL" clId="{4FBB5E5A-6FFA-4940-B6A5-D497D4FDC452}" dt="2026-03-21T14:29:34.626" v="2412" actId="6549"/>
        <pc:sldMkLst>
          <pc:docMk/>
          <pc:sldMk cId="1818737376" sldId="618"/>
        </pc:sldMkLst>
        <pc:spChg chg="mod">
          <ac:chgData name="Radim Boháč" userId="e5098a9a-6a28-40ce-ac6e-47e9b8c9add8" providerId="ADAL" clId="{4FBB5E5A-6FFA-4940-B6A5-D497D4FDC452}" dt="2026-03-21T14:03:58.600" v="2213" actId="14100"/>
          <ac:spMkLst>
            <pc:docMk/>
            <pc:sldMk cId="1818737376" sldId="618"/>
            <ac:spMk id="2" creationId="{511933EE-71B9-A1EA-E459-EB62070BB309}"/>
          </ac:spMkLst>
        </pc:spChg>
        <pc:spChg chg="add del mod">
          <ac:chgData name="Radim Boháč" userId="e5098a9a-6a28-40ce-ac6e-47e9b8c9add8" providerId="ADAL" clId="{4FBB5E5A-6FFA-4940-B6A5-D497D4FDC452}" dt="2026-03-21T14:29:34.626" v="2412" actId="6549"/>
          <ac:spMkLst>
            <pc:docMk/>
            <pc:sldMk cId="1818737376" sldId="618"/>
            <ac:spMk id="3" creationId="{7CF42208-AA0E-50B2-AB63-878BC804ED6C}"/>
          </ac:spMkLst>
        </pc:spChg>
        <pc:spChg chg="add mod">
          <ac:chgData name="Radim Boháč" userId="e5098a9a-6a28-40ce-ac6e-47e9b8c9add8" providerId="ADAL" clId="{4FBB5E5A-6FFA-4940-B6A5-D497D4FDC452}" dt="2026-03-21T14:05:00.781" v="2216"/>
          <ac:spMkLst>
            <pc:docMk/>
            <pc:sldMk cId="1818737376" sldId="618"/>
            <ac:spMk id="5" creationId="{DD442C8B-AD61-777B-140F-06E3BDFCA15F}"/>
          </ac:spMkLst>
        </pc:spChg>
        <pc:spChg chg="add">
          <ac:chgData name="Radim Boháč" userId="e5098a9a-6a28-40ce-ac6e-47e9b8c9add8" providerId="ADAL" clId="{4FBB5E5A-6FFA-4940-B6A5-D497D4FDC452}" dt="2026-03-21T14:28:09.991" v="2334"/>
          <ac:spMkLst>
            <pc:docMk/>
            <pc:sldMk cId="1818737376" sldId="618"/>
            <ac:spMk id="6" creationId="{05F7EDD5-7C5D-2C7D-8F64-A634FA161D9E}"/>
          </ac:spMkLst>
        </pc:spChg>
        <pc:spChg chg="add">
          <ac:chgData name="Radim Boháč" userId="e5098a9a-6a28-40ce-ac6e-47e9b8c9add8" providerId="ADAL" clId="{4FBB5E5A-6FFA-4940-B6A5-D497D4FDC452}" dt="2026-03-21T14:28:14.938" v="2335"/>
          <ac:spMkLst>
            <pc:docMk/>
            <pc:sldMk cId="1818737376" sldId="618"/>
            <ac:spMk id="7" creationId="{6E2E5BE2-C1CD-063C-961A-451DE92A20C3}"/>
          </ac:spMkLst>
        </pc:spChg>
        <pc:spChg chg="add">
          <ac:chgData name="Radim Boháč" userId="e5098a9a-6a28-40ce-ac6e-47e9b8c9add8" providerId="ADAL" clId="{4FBB5E5A-6FFA-4940-B6A5-D497D4FDC452}" dt="2026-03-21T14:28:24.846" v="2339"/>
          <ac:spMkLst>
            <pc:docMk/>
            <pc:sldMk cId="1818737376" sldId="618"/>
            <ac:spMk id="8" creationId="{1871D444-BE9B-EC73-BFE3-8E7E8CDA5DE7}"/>
          </ac:spMkLst>
        </pc:spChg>
        <pc:spChg chg="add del mod">
          <ac:chgData name="Radim Boháč" userId="e5098a9a-6a28-40ce-ac6e-47e9b8c9add8" providerId="ADAL" clId="{4FBB5E5A-6FFA-4940-B6A5-D497D4FDC452}" dt="2026-03-21T14:28:42.705" v="2342" actId="478"/>
          <ac:spMkLst>
            <pc:docMk/>
            <pc:sldMk cId="1818737376" sldId="618"/>
            <ac:spMk id="9" creationId="{3C91D7D8-D633-BD55-E919-89A54FBF1D5D}"/>
          </ac:spMkLst>
        </pc:spChg>
      </pc:sldChg>
      <pc:sldChg chg="addSp delSp modSp add mod">
        <pc:chgData name="Radim Boháč" userId="e5098a9a-6a28-40ce-ac6e-47e9b8c9add8" providerId="ADAL" clId="{4FBB5E5A-6FFA-4940-B6A5-D497D4FDC452}" dt="2026-03-21T14:58:15.673" v="3119" actId="20577"/>
        <pc:sldMkLst>
          <pc:docMk/>
          <pc:sldMk cId="1811965066" sldId="619"/>
        </pc:sldMkLst>
        <pc:spChg chg="mod">
          <ac:chgData name="Radim Boháč" userId="e5098a9a-6a28-40ce-ac6e-47e9b8c9add8" providerId="ADAL" clId="{4FBB5E5A-6FFA-4940-B6A5-D497D4FDC452}" dt="2026-03-21T14:58:15.673" v="3119" actId="20577"/>
          <ac:spMkLst>
            <pc:docMk/>
            <pc:sldMk cId="1811965066" sldId="619"/>
            <ac:spMk id="2" creationId="{66280E82-5290-E343-7DE6-17C830DB2F35}"/>
          </ac:spMkLst>
        </pc:spChg>
        <pc:spChg chg="mod">
          <ac:chgData name="Radim Boháč" userId="e5098a9a-6a28-40ce-ac6e-47e9b8c9add8" providerId="ADAL" clId="{4FBB5E5A-6FFA-4940-B6A5-D497D4FDC452}" dt="2026-03-21T14:33:40.293" v="2511" actId="6549"/>
          <ac:spMkLst>
            <pc:docMk/>
            <pc:sldMk cId="1811965066" sldId="619"/>
            <ac:spMk id="3" creationId="{E06F9299-6864-97DE-B120-E0EE5A1058BD}"/>
          </ac:spMkLst>
        </pc:spChg>
        <pc:spChg chg="add mod">
          <ac:chgData name="Radim Boháč" userId="e5098a9a-6a28-40ce-ac6e-47e9b8c9add8" providerId="ADAL" clId="{4FBB5E5A-6FFA-4940-B6A5-D497D4FDC452}" dt="2026-03-21T14:42:04.969" v="2973" actId="20577"/>
          <ac:spMkLst>
            <pc:docMk/>
            <pc:sldMk cId="1811965066" sldId="619"/>
            <ac:spMk id="5" creationId="{D2388C31-8B54-BEFE-8090-E6A581B7C6EF}"/>
          </ac:spMkLst>
        </pc:spChg>
        <pc:spChg chg="del">
          <ac:chgData name="Radim Boháč" userId="e5098a9a-6a28-40ce-ac6e-47e9b8c9add8" providerId="ADAL" clId="{4FBB5E5A-6FFA-4940-B6A5-D497D4FDC452}" dt="2026-03-21T14:31:47.229" v="2454" actId="478"/>
          <ac:spMkLst>
            <pc:docMk/>
            <pc:sldMk cId="1811965066" sldId="619"/>
            <ac:spMk id="8" creationId="{896D7916-352C-F79D-CB1B-4110320BBD25}"/>
          </ac:spMkLst>
        </pc:spChg>
        <pc:graphicFrameChg chg="mod modGraphic">
          <ac:chgData name="Radim Boháč" userId="e5098a9a-6a28-40ce-ac6e-47e9b8c9add8" providerId="ADAL" clId="{4FBB5E5A-6FFA-4940-B6A5-D497D4FDC452}" dt="2026-03-21T14:33:46.338" v="2512" actId="1076"/>
          <ac:graphicFrameMkLst>
            <pc:docMk/>
            <pc:sldMk cId="1811965066" sldId="619"/>
            <ac:graphicFrameMk id="7" creationId="{E75B17AE-6C9A-967D-65A5-C8F257731CC2}"/>
          </ac:graphicFrameMkLst>
        </pc:graphicFrameChg>
      </pc:sldChg>
      <pc:sldChg chg="addSp delSp modSp add mod">
        <pc:chgData name="Radim Boháč" userId="e5098a9a-6a28-40ce-ac6e-47e9b8c9add8" providerId="ADAL" clId="{4FBB5E5A-6FFA-4940-B6A5-D497D4FDC452}" dt="2026-03-21T14:58:11.096" v="3117" actId="20577"/>
        <pc:sldMkLst>
          <pc:docMk/>
          <pc:sldMk cId="3667732162" sldId="620"/>
        </pc:sldMkLst>
        <pc:spChg chg="mod">
          <ac:chgData name="Radim Boháč" userId="e5098a9a-6a28-40ce-ac6e-47e9b8c9add8" providerId="ADAL" clId="{4FBB5E5A-6FFA-4940-B6A5-D497D4FDC452}" dt="2026-03-21T14:58:11.096" v="3117" actId="20577"/>
          <ac:spMkLst>
            <pc:docMk/>
            <pc:sldMk cId="3667732162" sldId="620"/>
            <ac:spMk id="2" creationId="{40F9E3D3-880E-D2A1-1316-A81EEAEC15E6}"/>
          </ac:spMkLst>
        </pc:spChg>
        <pc:spChg chg="add del mod">
          <ac:chgData name="Radim Boháč" userId="e5098a9a-6a28-40ce-ac6e-47e9b8c9add8" providerId="ADAL" clId="{4FBB5E5A-6FFA-4940-B6A5-D497D4FDC452}" dt="2026-03-21T14:49:19.563" v="2989" actId="27636"/>
          <ac:spMkLst>
            <pc:docMk/>
            <pc:sldMk cId="3667732162" sldId="620"/>
            <ac:spMk id="3" creationId="{835CC6E9-0638-FE55-F7E9-852C8E501FA3}"/>
          </ac:spMkLst>
        </pc:spChg>
        <pc:spChg chg="add mod">
          <ac:chgData name="Radim Boháč" userId="e5098a9a-6a28-40ce-ac6e-47e9b8c9add8" providerId="ADAL" clId="{4FBB5E5A-6FFA-4940-B6A5-D497D4FDC452}" dt="2026-03-21T14:48:45.748" v="2975"/>
          <ac:spMkLst>
            <pc:docMk/>
            <pc:sldMk cId="3667732162" sldId="620"/>
            <ac:spMk id="5" creationId="{6E8F5299-1F4C-F047-0049-A4CBE2608A52}"/>
          </ac:spMkLst>
        </pc:spChg>
      </pc:sldChg>
      <pc:sldChg chg="addSp delSp modSp add mod">
        <pc:chgData name="Radim Boháč" userId="e5098a9a-6a28-40ce-ac6e-47e9b8c9add8" providerId="ADAL" clId="{4FBB5E5A-6FFA-4940-B6A5-D497D4FDC452}" dt="2026-03-21T14:58:07.408" v="3115" actId="20577"/>
        <pc:sldMkLst>
          <pc:docMk/>
          <pc:sldMk cId="1270589093" sldId="621"/>
        </pc:sldMkLst>
        <pc:spChg chg="mod">
          <ac:chgData name="Radim Boháč" userId="e5098a9a-6a28-40ce-ac6e-47e9b8c9add8" providerId="ADAL" clId="{4FBB5E5A-6FFA-4940-B6A5-D497D4FDC452}" dt="2026-03-21T14:58:07.408" v="3115" actId="20577"/>
          <ac:spMkLst>
            <pc:docMk/>
            <pc:sldMk cId="1270589093" sldId="621"/>
            <ac:spMk id="2" creationId="{701C32DB-8AB7-C7D3-6111-B5E098A8234E}"/>
          </ac:spMkLst>
        </pc:spChg>
        <pc:spChg chg="add del mod">
          <ac:chgData name="Radim Boháč" userId="e5098a9a-6a28-40ce-ac6e-47e9b8c9add8" providerId="ADAL" clId="{4FBB5E5A-6FFA-4940-B6A5-D497D4FDC452}" dt="2026-03-21T14:40:50.280" v="2933" actId="20577"/>
          <ac:spMkLst>
            <pc:docMk/>
            <pc:sldMk cId="1270589093" sldId="621"/>
            <ac:spMk id="3" creationId="{6D026898-AF6A-5FE2-B90F-2EB02B9105AB}"/>
          </ac:spMkLst>
        </pc:spChg>
        <pc:spChg chg="add mod">
          <ac:chgData name="Radim Boháč" userId="e5098a9a-6a28-40ce-ac6e-47e9b8c9add8" providerId="ADAL" clId="{4FBB5E5A-6FFA-4940-B6A5-D497D4FDC452}" dt="2026-03-21T14:37:21.517" v="2570"/>
          <ac:spMkLst>
            <pc:docMk/>
            <pc:sldMk cId="1270589093" sldId="621"/>
            <ac:spMk id="5" creationId="{47DD21FF-9849-6C10-D828-AC9EAEF4251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E969AD-2838-48D8-A32A-C55118F6C84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27E25B5-22C6-40EC-A9D0-718A93E866B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Rozpočtové právo </a:t>
          </a:r>
        </a:p>
      </dgm:t>
    </dgm:pt>
    <dgm:pt modelId="{EB625B11-0AD8-40CC-B903-6819C791576B}" type="parTrans" cxnId="{076DF151-BAB3-4E68-AACC-2B4E125071D7}">
      <dgm:prSet/>
      <dgm:spPr/>
      <dgm:t>
        <a:bodyPr/>
        <a:lstStyle/>
        <a:p>
          <a:endParaRPr lang="cs-CZ"/>
        </a:p>
      </dgm:t>
    </dgm:pt>
    <dgm:pt modelId="{201B1D09-2039-4A6F-955F-06855AD26034}" type="sibTrans" cxnId="{076DF151-BAB3-4E68-AACC-2B4E125071D7}">
      <dgm:prSet/>
      <dgm:spPr/>
      <dgm:t>
        <a:bodyPr/>
        <a:lstStyle/>
        <a:p>
          <a:endParaRPr lang="cs-CZ"/>
        </a:p>
      </dgm:t>
    </dgm:pt>
    <dgm:pt modelId="{D475F41C-550B-4549-8BA4-B3438098FAC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užším smyslu</a:t>
          </a:r>
        </a:p>
      </dgm:t>
    </dgm:pt>
    <dgm:pt modelId="{B1631451-3A67-4347-AD3F-A8ED9D5E6F06}" type="parTrans" cxnId="{8994CC42-D079-43D7-B5DD-B6F5D6DD76AB}">
      <dgm:prSet/>
      <dgm:spPr/>
      <dgm:t>
        <a:bodyPr/>
        <a:lstStyle/>
        <a:p>
          <a:endParaRPr lang="cs-CZ"/>
        </a:p>
      </dgm:t>
    </dgm:pt>
    <dgm:pt modelId="{58B91FB6-7791-46FC-B739-15AE17D00387}" type="sibTrans" cxnId="{8994CC42-D079-43D7-B5DD-B6F5D6DD76AB}">
      <dgm:prSet/>
      <dgm:spPr/>
      <dgm:t>
        <a:bodyPr/>
        <a:lstStyle/>
        <a:p>
          <a:endParaRPr lang="cs-CZ"/>
        </a:p>
      </dgm:t>
    </dgm:pt>
    <dgm:pt modelId="{BBF0D1EE-92CB-477F-A2DA-FD06CCCF699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Daňové právo</a:t>
          </a:r>
        </a:p>
      </dgm:t>
    </dgm:pt>
    <dgm:pt modelId="{94C4BD7A-1C95-46FA-BE49-ACBED53AD767}" type="parTrans" cxnId="{4B958FAC-19A4-4F8F-8587-AFFBA2BE7C0E}">
      <dgm:prSet/>
      <dgm:spPr/>
      <dgm:t>
        <a:bodyPr/>
        <a:lstStyle/>
        <a:p>
          <a:endParaRPr lang="cs-CZ"/>
        </a:p>
      </dgm:t>
    </dgm:pt>
    <dgm:pt modelId="{63A7694B-8629-4ECA-A62A-7D8E6FB25391}" type="sibTrans" cxnId="{4B958FAC-19A4-4F8F-8587-AFFBA2BE7C0E}">
      <dgm:prSet/>
      <dgm:spPr/>
      <dgm:t>
        <a:bodyPr/>
        <a:lstStyle/>
        <a:p>
          <a:endParaRPr lang="cs-CZ"/>
        </a:p>
      </dgm:t>
    </dgm:pt>
    <dgm:pt modelId="{4C2C42C1-5E13-4591-B937-46AB7DA1AF5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130045EF-25C7-4359-9BAA-9031685BFBC9}" type="parTrans" cxnId="{A1455348-3E08-47C6-93FA-4488BCC5D2A7}">
      <dgm:prSet/>
      <dgm:spPr/>
      <dgm:t>
        <a:bodyPr/>
        <a:lstStyle/>
        <a:p>
          <a:endParaRPr lang="cs-CZ"/>
        </a:p>
      </dgm:t>
    </dgm:pt>
    <dgm:pt modelId="{1197A01F-813B-4502-B652-403821F177E5}" type="sibTrans" cxnId="{A1455348-3E08-47C6-93FA-4488BCC5D2A7}">
      <dgm:prSet/>
      <dgm:spPr/>
      <dgm:t>
        <a:bodyPr/>
        <a:lstStyle/>
        <a:p>
          <a:endParaRPr lang="cs-CZ"/>
        </a:p>
      </dgm:t>
    </dgm:pt>
    <dgm:pt modelId="{59CE040C-A98B-474C-8BDF-EA59D15F8AD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Dotační právo</a:t>
          </a:r>
        </a:p>
      </dgm:t>
    </dgm:pt>
    <dgm:pt modelId="{CBCE5F7C-8916-4472-8AAA-6002AAEAF5D1}" type="parTrans" cxnId="{98AAB16F-DEFE-4717-9C15-B433EC3CF140}">
      <dgm:prSet/>
      <dgm:spPr/>
      <dgm:t>
        <a:bodyPr/>
        <a:lstStyle/>
        <a:p>
          <a:endParaRPr lang="cs-CZ"/>
        </a:p>
      </dgm:t>
    </dgm:pt>
    <dgm:pt modelId="{330C0295-5B7C-44CD-BEB1-1FE95A0016FA}" type="sibTrans" cxnId="{98AAB16F-DEFE-4717-9C15-B433EC3CF140}">
      <dgm:prSet/>
      <dgm:spPr/>
      <dgm:t>
        <a:bodyPr/>
        <a:lstStyle/>
        <a:p>
          <a:endParaRPr lang="cs-CZ"/>
        </a:p>
      </dgm:t>
    </dgm:pt>
    <dgm:pt modelId="{EED4D322-DB44-41BC-9558-589288E1B8C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9FB3F578-7A84-4563-8639-768C79903192}" type="parTrans" cxnId="{D5772042-6616-4323-B810-3588B8392810}">
      <dgm:prSet/>
      <dgm:spPr/>
      <dgm:t>
        <a:bodyPr/>
        <a:lstStyle/>
        <a:p>
          <a:endParaRPr lang="cs-CZ"/>
        </a:p>
      </dgm:t>
    </dgm:pt>
    <dgm:pt modelId="{3D345B0B-2BA3-4837-82C4-40B2C72D25C1}" type="sibTrans" cxnId="{D5772042-6616-4323-B810-3588B8392810}">
      <dgm:prSet/>
      <dgm:spPr/>
      <dgm:t>
        <a:bodyPr/>
        <a:lstStyle/>
        <a:p>
          <a:endParaRPr lang="cs-CZ"/>
        </a:p>
      </dgm:t>
    </dgm:pt>
    <dgm:pt modelId="{1CAF3467-7367-49B7-BD62-5337E52338CC}" type="pres">
      <dgm:prSet presAssocID="{C1E969AD-2838-48D8-A32A-C55118F6C842}" presName="Name0" presStyleCnt="0">
        <dgm:presLayoutVars>
          <dgm:dir/>
          <dgm:animLvl val="lvl"/>
          <dgm:resizeHandles val="exact"/>
        </dgm:presLayoutVars>
      </dgm:prSet>
      <dgm:spPr/>
    </dgm:pt>
    <dgm:pt modelId="{686D28B9-447D-43C6-8771-BB1BF927D465}" type="pres">
      <dgm:prSet presAssocID="{527E25B5-22C6-40EC-A9D0-718A93E866B9}" presName="composite" presStyleCnt="0"/>
      <dgm:spPr/>
    </dgm:pt>
    <dgm:pt modelId="{400C9D4F-10DC-4540-BD7C-D742F94BF5AB}" type="pres">
      <dgm:prSet presAssocID="{527E25B5-22C6-40EC-A9D0-718A93E866B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9D027D-5443-48B2-A9A5-1A73907B3B0E}" type="pres">
      <dgm:prSet presAssocID="{527E25B5-22C6-40EC-A9D0-718A93E866B9}" presName="desTx" presStyleLbl="alignAccFollowNode1" presStyleIdx="0" presStyleCnt="3">
        <dgm:presLayoutVars>
          <dgm:bulletEnabled val="1"/>
        </dgm:presLayoutVars>
      </dgm:prSet>
      <dgm:spPr/>
    </dgm:pt>
    <dgm:pt modelId="{1852A9BE-0765-4035-B7F4-710285A2A977}" type="pres">
      <dgm:prSet presAssocID="{201B1D09-2039-4A6F-955F-06855AD26034}" presName="space" presStyleCnt="0"/>
      <dgm:spPr/>
    </dgm:pt>
    <dgm:pt modelId="{AEC32AFA-68D2-4AD3-B4A9-4B6E8D9AC658}" type="pres">
      <dgm:prSet presAssocID="{BBF0D1EE-92CB-477F-A2DA-FD06CCCF6993}" presName="composite" presStyleCnt="0"/>
      <dgm:spPr/>
    </dgm:pt>
    <dgm:pt modelId="{45C86C11-BB45-4F80-8655-3DB56F51C81D}" type="pres">
      <dgm:prSet presAssocID="{BBF0D1EE-92CB-477F-A2DA-FD06CCCF699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435B620-1A64-414A-A152-CF67E8CF0E2F}" type="pres">
      <dgm:prSet presAssocID="{BBF0D1EE-92CB-477F-A2DA-FD06CCCF6993}" presName="desTx" presStyleLbl="alignAccFollowNode1" presStyleIdx="1" presStyleCnt="3">
        <dgm:presLayoutVars>
          <dgm:bulletEnabled val="1"/>
        </dgm:presLayoutVars>
      </dgm:prSet>
      <dgm:spPr/>
    </dgm:pt>
    <dgm:pt modelId="{39729FE8-8DD4-4AFB-9256-5DB8993FB406}" type="pres">
      <dgm:prSet presAssocID="{63A7694B-8629-4ECA-A62A-7D8E6FB25391}" presName="space" presStyleCnt="0"/>
      <dgm:spPr/>
    </dgm:pt>
    <dgm:pt modelId="{7CB4C0F3-F07B-4C8D-9EEA-5543AD1E811A}" type="pres">
      <dgm:prSet presAssocID="{59CE040C-A98B-474C-8BDF-EA59D15F8AD4}" presName="composite" presStyleCnt="0"/>
      <dgm:spPr/>
    </dgm:pt>
    <dgm:pt modelId="{C3D5DC1A-BCED-425E-A4FE-8FB7CC2E2DA5}" type="pres">
      <dgm:prSet presAssocID="{59CE040C-A98B-474C-8BDF-EA59D15F8A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E4F2444-0B9D-4901-BE84-A9DDAE167879}" type="pres">
      <dgm:prSet presAssocID="{59CE040C-A98B-474C-8BDF-EA59D15F8AD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DAD640E-C3EB-4223-918D-4D7CD65A87D9}" type="presOf" srcId="{C1E969AD-2838-48D8-A32A-C55118F6C842}" destId="{1CAF3467-7367-49B7-BD62-5337E52338CC}" srcOrd="0" destOrd="0" presId="urn:microsoft.com/office/officeart/2005/8/layout/hList1"/>
    <dgm:cxn modelId="{45058A21-D265-4404-95E8-F28B431C0826}" type="presOf" srcId="{527E25B5-22C6-40EC-A9D0-718A93E866B9}" destId="{400C9D4F-10DC-4540-BD7C-D742F94BF5AB}" srcOrd="0" destOrd="0" presId="urn:microsoft.com/office/officeart/2005/8/layout/hList1"/>
    <dgm:cxn modelId="{D5772042-6616-4323-B810-3588B8392810}" srcId="{59CE040C-A98B-474C-8BDF-EA59D15F8AD4}" destId="{EED4D322-DB44-41BC-9558-589288E1B8C7}" srcOrd="0" destOrd="0" parTransId="{9FB3F578-7A84-4563-8639-768C79903192}" sibTransId="{3D345B0B-2BA3-4837-82C4-40B2C72D25C1}"/>
    <dgm:cxn modelId="{8994CC42-D079-43D7-B5DD-B6F5D6DD76AB}" srcId="{527E25B5-22C6-40EC-A9D0-718A93E866B9}" destId="{D475F41C-550B-4549-8BA4-B3438098FAC5}" srcOrd="0" destOrd="0" parTransId="{B1631451-3A67-4347-AD3F-A8ED9D5E6F06}" sibTransId="{58B91FB6-7791-46FC-B739-15AE17D00387}"/>
    <dgm:cxn modelId="{A1455348-3E08-47C6-93FA-4488BCC5D2A7}" srcId="{BBF0D1EE-92CB-477F-A2DA-FD06CCCF6993}" destId="{4C2C42C1-5E13-4591-B937-46AB7DA1AF50}" srcOrd="0" destOrd="0" parTransId="{130045EF-25C7-4359-9BAA-9031685BFBC9}" sibTransId="{1197A01F-813B-4502-B652-403821F177E5}"/>
    <dgm:cxn modelId="{98AAB16F-DEFE-4717-9C15-B433EC3CF140}" srcId="{C1E969AD-2838-48D8-A32A-C55118F6C842}" destId="{59CE040C-A98B-474C-8BDF-EA59D15F8AD4}" srcOrd="2" destOrd="0" parTransId="{CBCE5F7C-8916-4472-8AAA-6002AAEAF5D1}" sibTransId="{330C0295-5B7C-44CD-BEB1-1FE95A0016FA}"/>
    <dgm:cxn modelId="{076DF151-BAB3-4E68-AACC-2B4E125071D7}" srcId="{C1E969AD-2838-48D8-A32A-C55118F6C842}" destId="{527E25B5-22C6-40EC-A9D0-718A93E866B9}" srcOrd="0" destOrd="0" parTransId="{EB625B11-0AD8-40CC-B903-6819C791576B}" sibTransId="{201B1D09-2039-4A6F-955F-06855AD26034}"/>
    <dgm:cxn modelId="{1A0AEB56-BB26-4B7C-81C0-F15589E1A1F1}" type="presOf" srcId="{BBF0D1EE-92CB-477F-A2DA-FD06CCCF6993}" destId="{45C86C11-BB45-4F80-8655-3DB56F51C81D}" srcOrd="0" destOrd="0" presId="urn:microsoft.com/office/officeart/2005/8/layout/hList1"/>
    <dgm:cxn modelId="{D7841A7D-4A5A-4D16-B981-3ADD26BA223C}" type="presOf" srcId="{EED4D322-DB44-41BC-9558-589288E1B8C7}" destId="{BE4F2444-0B9D-4901-BE84-A9DDAE167879}" srcOrd="0" destOrd="0" presId="urn:microsoft.com/office/officeart/2005/8/layout/hList1"/>
    <dgm:cxn modelId="{CF2DB3A7-114F-4AB8-BEDE-29CD2B53F476}" type="presOf" srcId="{59CE040C-A98B-474C-8BDF-EA59D15F8AD4}" destId="{C3D5DC1A-BCED-425E-A4FE-8FB7CC2E2DA5}" srcOrd="0" destOrd="0" presId="urn:microsoft.com/office/officeart/2005/8/layout/hList1"/>
    <dgm:cxn modelId="{4B958FAC-19A4-4F8F-8587-AFFBA2BE7C0E}" srcId="{C1E969AD-2838-48D8-A32A-C55118F6C842}" destId="{BBF0D1EE-92CB-477F-A2DA-FD06CCCF6993}" srcOrd="1" destOrd="0" parTransId="{94C4BD7A-1C95-46FA-BE49-ACBED53AD767}" sibTransId="{63A7694B-8629-4ECA-A62A-7D8E6FB25391}"/>
    <dgm:cxn modelId="{E92D94B8-3390-4C94-ADD9-D2176D987882}" type="presOf" srcId="{D475F41C-550B-4549-8BA4-B3438098FAC5}" destId="{159D027D-5443-48B2-A9A5-1A73907B3B0E}" srcOrd="0" destOrd="0" presId="urn:microsoft.com/office/officeart/2005/8/layout/hList1"/>
    <dgm:cxn modelId="{FDAEB6CD-C4EB-46EA-AE68-B5FF158AA504}" type="presOf" srcId="{4C2C42C1-5E13-4591-B937-46AB7DA1AF50}" destId="{A435B620-1A64-414A-A152-CF67E8CF0E2F}" srcOrd="0" destOrd="0" presId="urn:microsoft.com/office/officeart/2005/8/layout/hList1"/>
    <dgm:cxn modelId="{73E80DE6-AF5E-49BE-A297-DE8588294F35}" type="presParOf" srcId="{1CAF3467-7367-49B7-BD62-5337E52338CC}" destId="{686D28B9-447D-43C6-8771-BB1BF927D465}" srcOrd="0" destOrd="0" presId="urn:microsoft.com/office/officeart/2005/8/layout/hList1"/>
    <dgm:cxn modelId="{868BE07F-4539-4031-85D9-517FFC69045A}" type="presParOf" srcId="{686D28B9-447D-43C6-8771-BB1BF927D465}" destId="{400C9D4F-10DC-4540-BD7C-D742F94BF5AB}" srcOrd="0" destOrd="0" presId="urn:microsoft.com/office/officeart/2005/8/layout/hList1"/>
    <dgm:cxn modelId="{7CDAA2E1-CD32-4E01-B5E4-019428001928}" type="presParOf" srcId="{686D28B9-447D-43C6-8771-BB1BF927D465}" destId="{159D027D-5443-48B2-A9A5-1A73907B3B0E}" srcOrd="1" destOrd="0" presId="urn:microsoft.com/office/officeart/2005/8/layout/hList1"/>
    <dgm:cxn modelId="{5FEEAFB9-E795-4159-A9C9-6819055AB022}" type="presParOf" srcId="{1CAF3467-7367-49B7-BD62-5337E52338CC}" destId="{1852A9BE-0765-4035-B7F4-710285A2A977}" srcOrd="1" destOrd="0" presId="urn:microsoft.com/office/officeart/2005/8/layout/hList1"/>
    <dgm:cxn modelId="{6D145142-DC38-480E-B078-7E07DE0D5A1C}" type="presParOf" srcId="{1CAF3467-7367-49B7-BD62-5337E52338CC}" destId="{AEC32AFA-68D2-4AD3-B4A9-4B6E8D9AC658}" srcOrd="2" destOrd="0" presId="urn:microsoft.com/office/officeart/2005/8/layout/hList1"/>
    <dgm:cxn modelId="{208658D6-8C88-46AC-B94B-7399BC07CE15}" type="presParOf" srcId="{AEC32AFA-68D2-4AD3-B4A9-4B6E8D9AC658}" destId="{45C86C11-BB45-4F80-8655-3DB56F51C81D}" srcOrd="0" destOrd="0" presId="urn:microsoft.com/office/officeart/2005/8/layout/hList1"/>
    <dgm:cxn modelId="{04FDAFF9-66C3-4254-853B-38747B43BA5E}" type="presParOf" srcId="{AEC32AFA-68D2-4AD3-B4A9-4B6E8D9AC658}" destId="{A435B620-1A64-414A-A152-CF67E8CF0E2F}" srcOrd="1" destOrd="0" presId="urn:microsoft.com/office/officeart/2005/8/layout/hList1"/>
    <dgm:cxn modelId="{76B6733C-17C6-4BAB-9D80-2699CE11130D}" type="presParOf" srcId="{1CAF3467-7367-49B7-BD62-5337E52338CC}" destId="{39729FE8-8DD4-4AFB-9256-5DB8993FB406}" srcOrd="3" destOrd="0" presId="urn:microsoft.com/office/officeart/2005/8/layout/hList1"/>
    <dgm:cxn modelId="{6140AF36-A900-4281-BE2A-F6CCFF2B6E75}" type="presParOf" srcId="{1CAF3467-7367-49B7-BD62-5337E52338CC}" destId="{7CB4C0F3-F07B-4C8D-9EEA-5543AD1E811A}" srcOrd="4" destOrd="0" presId="urn:microsoft.com/office/officeart/2005/8/layout/hList1"/>
    <dgm:cxn modelId="{7AC34A76-B47C-468C-9B82-9312277DBC2F}" type="presParOf" srcId="{7CB4C0F3-F07B-4C8D-9EEA-5543AD1E811A}" destId="{C3D5DC1A-BCED-425E-A4FE-8FB7CC2E2DA5}" srcOrd="0" destOrd="0" presId="urn:microsoft.com/office/officeart/2005/8/layout/hList1"/>
    <dgm:cxn modelId="{51F8E511-0CBB-48AC-B2FE-73CB7029D816}" type="presParOf" srcId="{7CB4C0F3-F07B-4C8D-9EEA-5543AD1E811A}" destId="{BE4F2444-0B9D-4901-BE84-A9DDAE1678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C9D4F-10DC-4540-BD7C-D742F94BF5AB}">
      <dsp:nvSpPr>
        <dsp:cNvPr id="0" name=""/>
        <dsp:cNvSpPr/>
      </dsp:nvSpPr>
      <dsp:spPr>
        <a:xfrm>
          <a:off x="3286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Rozpočtové právo </a:t>
          </a:r>
        </a:p>
      </dsp:txBody>
      <dsp:txXfrm>
        <a:off x="3286" y="634248"/>
        <a:ext cx="3203971" cy="1281588"/>
      </dsp:txXfrm>
    </dsp:sp>
    <dsp:sp modelId="{159D027D-5443-48B2-A9A5-1A73907B3B0E}">
      <dsp:nvSpPr>
        <dsp:cNvPr id="0" name=""/>
        <dsp:cNvSpPr/>
      </dsp:nvSpPr>
      <dsp:spPr>
        <a:xfrm>
          <a:off x="3286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užším smyslu</a:t>
          </a:r>
        </a:p>
      </dsp:txBody>
      <dsp:txXfrm>
        <a:off x="3286" y="1915836"/>
        <a:ext cx="3203971" cy="1625040"/>
      </dsp:txXfrm>
    </dsp:sp>
    <dsp:sp modelId="{45C86C11-BB45-4F80-8655-3DB56F51C81D}">
      <dsp:nvSpPr>
        <dsp:cNvPr id="0" name=""/>
        <dsp:cNvSpPr/>
      </dsp:nvSpPr>
      <dsp:spPr>
        <a:xfrm>
          <a:off x="3655814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Daňové právo</a:t>
          </a:r>
        </a:p>
      </dsp:txBody>
      <dsp:txXfrm>
        <a:off x="3655814" y="634248"/>
        <a:ext cx="3203971" cy="1281588"/>
      </dsp:txXfrm>
    </dsp:sp>
    <dsp:sp modelId="{A435B620-1A64-414A-A152-CF67E8CF0E2F}">
      <dsp:nvSpPr>
        <dsp:cNvPr id="0" name=""/>
        <dsp:cNvSpPr/>
      </dsp:nvSpPr>
      <dsp:spPr>
        <a:xfrm>
          <a:off x="3655814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3655814" y="1915836"/>
        <a:ext cx="3203971" cy="1625040"/>
      </dsp:txXfrm>
    </dsp:sp>
    <dsp:sp modelId="{C3D5DC1A-BCED-425E-A4FE-8FB7CC2E2DA5}">
      <dsp:nvSpPr>
        <dsp:cNvPr id="0" name=""/>
        <dsp:cNvSpPr/>
      </dsp:nvSpPr>
      <dsp:spPr>
        <a:xfrm>
          <a:off x="7308342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Dotační právo</a:t>
          </a:r>
        </a:p>
      </dsp:txBody>
      <dsp:txXfrm>
        <a:off x="7308342" y="634248"/>
        <a:ext cx="3203971" cy="1281588"/>
      </dsp:txXfrm>
    </dsp:sp>
    <dsp:sp modelId="{BE4F2444-0B9D-4901-BE84-A9DDAE167879}">
      <dsp:nvSpPr>
        <dsp:cNvPr id="0" name=""/>
        <dsp:cNvSpPr/>
      </dsp:nvSpPr>
      <dsp:spPr>
        <a:xfrm>
          <a:off x="7308342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7308342" y="1915836"/>
        <a:ext cx="3203971" cy="1625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21.03.2026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Aktuální otázky rozpočtového práva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23.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Zákony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sz="2400" dirty="0"/>
              <a:t>rozpočtová pravidla (č. 218/2000 Sb.)</a:t>
            </a:r>
          </a:p>
          <a:p>
            <a:r>
              <a:rPr lang="cs-CZ" sz="2400" dirty="0"/>
              <a:t>rozpočtová pravidla územních rozpočtů (č. 250/2000 Sb.)</a:t>
            </a:r>
          </a:p>
          <a:p>
            <a:r>
              <a:rPr lang="cs-CZ" sz="2400" dirty="0"/>
              <a:t>zákon o státním rozpočtu (na rok 2026 = č. 38/2026 Sb.)</a:t>
            </a:r>
          </a:p>
          <a:p>
            <a:r>
              <a:rPr lang="cs-CZ" sz="2400" dirty="0"/>
              <a:t>zákon o pravidlech rozpočtové odpovědnosti (č. 23/2017 Sb.)</a:t>
            </a:r>
          </a:p>
          <a:p>
            <a:r>
              <a:rPr lang="cs-CZ" sz="2400" dirty="0"/>
              <a:t>zákon o financování obrany (č. 177/2023 Sb.)</a:t>
            </a:r>
          </a:p>
          <a:p>
            <a:r>
              <a:rPr lang="cs-CZ" sz="2400" dirty="0"/>
              <a:t>zákony upravující státní fondy</a:t>
            </a:r>
          </a:p>
          <a:p>
            <a:endParaRPr lang="cs-CZ" sz="2400" dirty="0"/>
          </a:p>
          <a:p>
            <a:r>
              <a:rPr lang="cs-CZ" sz="2400" dirty="0"/>
              <a:t>další zákony – č. 219/2000 Sb., č. 420/2004 Sb., č. 320/2001 Sb./</a:t>
            </a:r>
            <a:r>
              <a:rPr lang="cs-CZ" sz="2400" dirty="0">
                <a:solidFill>
                  <a:schemeClr val="accent1"/>
                </a:solidFill>
              </a:rPr>
              <a:t>č. 231/2025 Sb.</a:t>
            </a:r>
            <a:r>
              <a:rPr lang="cs-CZ" sz="2400" dirty="0"/>
              <a:t>, </a:t>
            </a:r>
            <a:br>
              <a:rPr lang="cs-CZ" sz="2400" dirty="0"/>
            </a:br>
            <a:r>
              <a:rPr lang="cs-CZ" sz="2400" dirty="0"/>
              <a:t>č. 215/2004 Sb., č. 134/2016 Sb. … 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95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4CC89-B321-1EE1-43CD-BD68381F6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87D6FA-9A80-3DBD-AFAE-A37834EC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Státní rozpočet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533028-86EF-F566-FAC2-BA5AEBED5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sz="2600" dirty="0"/>
              <a:t>Obecně ke státnímu rozpočtu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600" dirty="0"/>
              <a:t>Rozpočtový proces státního rozpočtu</a:t>
            </a:r>
          </a:p>
          <a:p>
            <a:pPr marL="514350" indent="-514350">
              <a:buFont typeface="+mj-lt"/>
              <a:buAutoNum type="alphaUcPeriod"/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B01AD2-4F48-2866-9756-0BD5C98F6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54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Obecně ke státnímu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základní článek rozpočtové soustavy</a:t>
            </a:r>
          </a:p>
          <a:p>
            <a:r>
              <a:rPr lang="cs-CZ" dirty="0"/>
              <a:t>§ 5 rozpočtových pravidel</a:t>
            </a:r>
          </a:p>
          <a:p>
            <a:r>
              <a:rPr lang="cs-CZ" dirty="0"/>
              <a:t>dokumenty</a:t>
            </a:r>
          </a:p>
          <a:p>
            <a:pPr lvl="1"/>
            <a:r>
              <a:rPr lang="cs-CZ" dirty="0"/>
              <a:t>zákon o státním rozpočtu</a:t>
            </a:r>
          </a:p>
          <a:p>
            <a:pPr lvl="1"/>
            <a:r>
              <a:rPr lang="cs-CZ" dirty="0"/>
              <a:t>rozpis ukazatelů státního rozpočtu</a:t>
            </a:r>
          </a:p>
          <a:p>
            <a:pPr lvl="1"/>
            <a:r>
              <a:rPr lang="cs-CZ" dirty="0"/>
              <a:t>„rozpočty“ organizačních složek státu</a:t>
            </a:r>
          </a:p>
          <a:p>
            <a:r>
              <a:rPr lang="cs-CZ" dirty="0"/>
              <a:t>příjmy, výdaje, financující položky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292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453B0-4180-90EB-09C0-357478BDC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89C555-AEC2-6106-54AE-A47C00E51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Rozpočtový proces státního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C0D060-88F0-7A16-190A-6F824D787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návrh státního rozpočtu</a:t>
            </a:r>
          </a:p>
          <a:p>
            <a:pPr lvl="1"/>
            <a:r>
              <a:rPr lang="cs-CZ" dirty="0"/>
              <a:t>tvoří MF v rozpočtovém systému</a:t>
            </a:r>
          </a:p>
          <a:p>
            <a:pPr lvl="1"/>
            <a:r>
              <a:rPr lang="cs-CZ" dirty="0"/>
              <a:t>předkládá MF vládě</a:t>
            </a:r>
          </a:p>
          <a:p>
            <a:pPr lvl="1"/>
            <a:r>
              <a:rPr lang="cs-CZ" dirty="0"/>
              <a:t>vláda má povinnost předložit PSP do 30. září </a:t>
            </a:r>
          </a:p>
          <a:p>
            <a:r>
              <a:rPr lang="cs-CZ" dirty="0"/>
              <a:t>schválení státního rozpočtu</a:t>
            </a:r>
          </a:p>
          <a:p>
            <a:pPr lvl="1"/>
            <a:r>
              <a:rPr lang="cs-CZ" dirty="0"/>
              <a:t>ústavní pravidla - čl. 42 Ústavy </a:t>
            </a:r>
          </a:p>
          <a:p>
            <a:pPr lvl="1"/>
            <a:r>
              <a:rPr lang="cs-CZ" dirty="0"/>
              <a:t>1. čtení	</a:t>
            </a:r>
          </a:p>
          <a:p>
            <a:pPr lvl="1"/>
            <a:r>
              <a:rPr lang="cs-CZ" dirty="0"/>
              <a:t>2. čtení</a:t>
            </a:r>
          </a:p>
          <a:p>
            <a:pPr lvl="1"/>
            <a:r>
              <a:rPr lang="cs-CZ" dirty="0"/>
              <a:t>3. čtení</a:t>
            </a:r>
          </a:p>
          <a:p>
            <a:pPr lvl="1"/>
            <a:r>
              <a:rPr lang="cs-CZ" dirty="0"/>
              <a:t>rozpočtové provizorium</a:t>
            </a: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26CDA5-83F5-D907-3193-E690F737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9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93" y="15879"/>
            <a:ext cx="11384922" cy="1325563"/>
          </a:xfrm>
        </p:spPr>
        <p:txBody>
          <a:bodyPr/>
          <a:lstStyle/>
          <a:p>
            <a:r>
              <a:rPr lang="cs-CZ" dirty="0"/>
              <a:t>Rozpočtové provizorium státního rozpočtu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007435" y="3946440"/>
            <a:ext cx="10561172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007434" y="1165395"/>
            <a:ext cx="10561173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384032" y="3115804"/>
            <a:ext cx="0" cy="468052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5519936" y="277751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1. ledna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7344139" y="1963676"/>
            <a:ext cx="0" cy="136815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369665" y="1239144"/>
            <a:ext cx="182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Schválení rozpočtu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8976320" y="1963676"/>
            <a:ext cx="0" cy="136815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8408098" y="1239143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Vyhlášení ve Sbírce zákonů</a:t>
            </a:r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5711957" y="3331828"/>
            <a:ext cx="0" cy="1008112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4799855" y="4473986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Schválení rozpočtu</a:t>
            </a:r>
          </a:p>
        </p:txBody>
      </p:sp>
      <p:cxnSp>
        <p:nvCxnSpPr>
          <p:cNvPr id="15" name="Přímá spojnice se šipkou 14"/>
          <p:cNvCxnSpPr/>
          <p:nvPr/>
        </p:nvCxnSpPr>
        <p:spPr>
          <a:xfrm flipV="1">
            <a:off x="7056107" y="3349832"/>
            <a:ext cx="0" cy="990108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6820002" y="4471496"/>
            <a:ext cx="1824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latin typeface="Gill Sans MT" panose="020B0502020104020203" pitchFamily="34" charset="-18"/>
              </a:rPr>
              <a:t>Vyhlášení ve Sbírce zákonů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295467" y="1350443"/>
            <a:ext cx="3504389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Materiální rozpočtové provizorium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295467" y="4313848"/>
            <a:ext cx="3552395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Formální rozpočtové provizorium</a:t>
            </a:r>
          </a:p>
        </p:txBody>
      </p:sp>
      <p:cxnSp>
        <p:nvCxnSpPr>
          <p:cNvPr id="19" name="Přímá spojnice 18"/>
          <p:cNvCxnSpPr/>
          <p:nvPr/>
        </p:nvCxnSpPr>
        <p:spPr>
          <a:xfrm>
            <a:off x="-27147" y="3375431"/>
            <a:ext cx="12192000" cy="1800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7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Pravidla rozpočtové odpovědnosti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sz="2400" dirty="0"/>
              <a:t>Právní rámec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Základní principy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Rozpočtová strategie sektoru veřejných institucí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Celkové výdaje sektoru veřejných institucí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Pravidlo dluhové brzdy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Rozpočtové pravidlo pro územní samosprávné celky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2400" dirty="0"/>
              <a:t>Národní rozpočtová rada</a:t>
            </a: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506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Právní rámec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pPr marL="566738" indent="-457200">
              <a:buSzPct val="100000"/>
            </a:pPr>
            <a:r>
              <a:rPr lang="cs-CZ" b="1" dirty="0"/>
              <a:t>předloženy tři zákony do PSP</a:t>
            </a:r>
          </a:p>
          <a:p>
            <a:pPr marL="1023938" lvl="1" indent="-514350">
              <a:buSzPct val="100000"/>
              <a:buFont typeface="+mj-lt"/>
              <a:buAutoNum type="arabicPeriod"/>
            </a:pPr>
            <a:r>
              <a:rPr lang="cs-CZ" dirty="0"/>
              <a:t>ústavní zákon o rozpočtové odpovědnosti  (ST 411)</a:t>
            </a:r>
          </a:p>
          <a:p>
            <a:pPr marL="1023938" lvl="1" indent="-514350">
              <a:buSzPct val="100000"/>
              <a:buFont typeface="+mj-lt"/>
              <a:buAutoNum type="arabicPeriod"/>
            </a:pPr>
            <a:r>
              <a:rPr lang="cs-CZ" dirty="0"/>
              <a:t>zákon o pravidlech rozpočtové odpovědnosti (ST 412)</a:t>
            </a:r>
          </a:p>
          <a:p>
            <a:pPr marL="1023938" lvl="1" indent="-514350">
              <a:buSzPct val="100000"/>
              <a:buFont typeface="+mj-lt"/>
              <a:buAutoNum type="arabicPeriod"/>
            </a:pPr>
            <a:r>
              <a:rPr lang="cs-CZ" dirty="0"/>
              <a:t>zákon, kterým se mění některé zákony v souvislosti </a:t>
            </a:r>
            <a:br>
              <a:rPr lang="cs-CZ" dirty="0"/>
            </a:br>
            <a:r>
              <a:rPr lang="cs-CZ" dirty="0"/>
              <a:t>s přijetím právní úpravy rozpočtové odpovědnosti </a:t>
            </a:r>
            <a:br>
              <a:rPr lang="cs-CZ" dirty="0"/>
            </a:br>
            <a:r>
              <a:rPr lang="cs-CZ" dirty="0"/>
              <a:t>(ST 413)</a:t>
            </a:r>
          </a:p>
          <a:p>
            <a:pPr marL="566738" indent="-457200">
              <a:buSzPct val="100000"/>
            </a:pPr>
            <a:r>
              <a:rPr lang="cs-CZ" b="1" dirty="0"/>
              <a:t>přijaty dva zákony</a:t>
            </a:r>
          </a:p>
          <a:p>
            <a:pPr marL="966788" lvl="1" indent="-457200">
              <a:buSzPct val="100000"/>
            </a:pPr>
            <a:r>
              <a:rPr lang="cs-CZ" dirty="0"/>
              <a:t>zákon č. 23/2017 Sb., o pravidlech rozpočtové odpovědnosti </a:t>
            </a:r>
          </a:p>
          <a:p>
            <a:pPr marL="966788" lvl="1" indent="-457200">
              <a:buSzPct val="100000"/>
            </a:pPr>
            <a:r>
              <a:rPr lang="cs-CZ" dirty="0"/>
              <a:t>zákon č. 24/2017 Sb., kterým se mění některé zákony </a:t>
            </a:r>
            <a:br>
              <a:rPr lang="cs-CZ" dirty="0"/>
            </a:br>
            <a:r>
              <a:rPr lang="cs-CZ" dirty="0"/>
              <a:t>v souvislosti s přijetím právní úpravy rozpočtové odpovědnosti</a:t>
            </a:r>
          </a:p>
          <a:p>
            <a:pPr marL="966788" lvl="1" indent="-457200">
              <a:buSzPct val="100000"/>
            </a:pPr>
            <a:r>
              <a:rPr lang="cs-CZ" dirty="0"/>
              <a:t>absence ústavního zákona</a:t>
            </a:r>
          </a:p>
          <a:p>
            <a:pPr marL="566738" indent="-457200">
              <a:buSzPct val="100000"/>
            </a:pPr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855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Základní principy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66738" indent="-457200">
              <a:buSzPct val="100000"/>
            </a:pPr>
            <a:r>
              <a:rPr lang="cs-CZ" dirty="0"/>
              <a:t>§ 2 ZPRO</a:t>
            </a:r>
          </a:p>
          <a:p>
            <a:pPr marL="1023938" lvl="1" indent="-457200">
              <a:buSzPct val="100000"/>
            </a:pPr>
            <a:r>
              <a:rPr lang="cs-CZ" dirty="0"/>
              <a:t>stát a územní samosprávné celky dbají o zdravé a udržitelné veřejné finance</a:t>
            </a:r>
          </a:p>
          <a:p>
            <a:pPr marL="1023938" lvl="1" indent="-457200">
              <a:buSzPct val="100000"/>
            </a:pPr>
            <a:r>
              <a:rPr lang="cs-CZ" dirty="0"/>
              <a:t>veřejné instituce dodržují při výkonu své činnosti pravidla transparentnosti, účelnosti, hospodárnosti a efektivnosti nakládání s veřejnými financemi</a:t>
            </a:r>
          </a:p>
          <a:p>
            <a:pPr marL="1023938" lvl="1" indent="-457200">
              <a:buSzPct val="100000"/>
            </a:pPr>
            <a:r>
              <a:rPr lang="cs-CZ" dirty="0"/>
              <a:t>veřejné instituce dbají o takový vývoj dluhu sektoru veřejných institucí, který nenarušuje dlouhodobě udržitelný stav veřejných financí</a:t>
            </a:r>
          </a:p>
          <a:p>
            <a:pPr marL="566738" indent="-457200">
              <a:buSzPct val="100000"/>
            </a:pPr>
            <a:endParaRPr lang="cs-CZ" dirty="0"/>
          </a:p>
          <a:p>
            <a:pPr marL="566738" indent="-457200">
              <a:buSzPct val="100000"/>
            </a:pPr>
            <a:r>
              <a:rPr lang="cs-CZ" dirty="0"/>
              <a:t>veřejné instituce (§ 3 ZPRO)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833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Rozpočtová strategie </a:t>
            </a:r>
            <a:r>
              <a:rPr lang="cs-CZ" dirty="0" err="1"/>
              <a:t>SVI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každoročně nejméně na období následujících 3 let</a:t>
            </a:r>
          </a:p>
          <a:p>
            <a:endParaRPr lang="cs-CZ" dirty="0"/>
          </a:p>
          <a:p>
            <a:r>
              <a:rPr lang="cs-CZ" dirty="0"/>
              <a:t>předkládá vládě MF a vláda schvaluje</a:t>
            </a:r>
          </a:p>
          <a:p>
            <a:endParaRPr lang="cs-CZ" dirty="0"/>
          </a:p>
          <a:p>
            <a:r>
              <a:rPr lang="cs-CZ" dirty="0"/>
              <a:t>obsahuje:</a:t>
            </a:r>
          </a:p>
          <a:p>
            <a:pPr lvl="1"/>
            <a:r>
              <a:rPr lang="cs-CZ" b="1" dirty="0"/>
              <a:t>celkové výdaje sektoru veřejných institucí</a:t>
            </a:r>
          </a:p>
          <a:p>
            <a:pPr lvl="1"/>
            <a:r>
              <a:rPr lang="cs-CZ" dirty="0"/>
              <a:t>výdajové rámce státního rozpočtu a státních fondů</a:t>
            </a:r>
          </a:p>
          <a:p>
            <a:pPr lvl="1"/>
            <a:r>
              <a:rPr lang="cs-CZ" dirty="0"/>
              <a:t>prognózy hlavních položek příjmů a výdajů sektoru veřejných institucí …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376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30F3D-6941-1B6B-73AB-57F2FBABF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D67D2-D113-38B3-B5AB-E3987529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Celkové výdaje </a:t>
            </a:r>
            <a:r>
              <a:rPr lang="cs-CZ" dirty="0" err="1"/>
              <a:t>SVI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5B0AFE-0B47-5BD0-57A2-F4338B788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cs-CZ" sz="2600" dirty="0"/>
              <a:t>celkové výdaje </a:t>
            </a:r>
            <a:r>
              <a:rPr lang="cs-CZ" sz="2600" dirty="0" err="1"/>
              <a:t>SVI</a:t>
            </a:r>
            <a:r>
              <a:rPr lang="cs-CZ" sz="2600" dirty="0"/>
              <a:t> = </a:t>
            </a:r>
            <a:r>
              <a:rPr lang="cs-CZ" sz="2600" dirty="0">
                <a:solidFill>
                  <a:schemeClr val="accent1"/>
                </a:solidFill>
              </a:rPr>
              <a:t>x</a:t>
            </a:r>
            <a:r>
              <a:rPr lang="cs-CZ" sz="2600" dirty="0"/>
              <a:t> % prognózovaného nominálního HDP (strukturální saldo) + prognózované celkové konsolidované příjmy </a:t>
            </a:r>
            <a:r>
              <a:rPr lang="cs-CZ" sz="2600" dirty="0" err="1"/>
              <a:t>SVI</a:t>
            </a:r>
            <a:endParaRPr lang="cs-CZ" sz="2600" dirty="0"/>
          </a:p>
          <a:p>
            <a:pPr>
              <a:lnSpc>
                <a:spcPct val="110000"/>
              </a:lnSpc>
            </a:pPr>
            <a:endParaRPr lang="cs-CZ" sz="2600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9CB2656-D485-9622-E42C-71C96FFD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36AD299E-479E-EA3E-80C0-EE4C9BCC2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970021"/>
              </p:ext>
            </p:extLst>
          </p:nvPr>
        </p:nvGraphicFramePr>
        <p:xfrm>
          <a:off x="1732455" y="2351695"/>
          <a:ext cx="8128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4748262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240964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Strukturální 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506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2018-2020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479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027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3,5 %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335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046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2,75 %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3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2,25 %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508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1,75 %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19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1,25 %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527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165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06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Rozpočtové právo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Státní rozpočet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Pravidla rozpočtové odpovědnosti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Financování obrany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Zákon o státním rozpočtu na rok 2026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Pravidlo dluhové brzdy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pokud výše dluhu sektoru veřejných institucí překročí </a:t>
            </a:r>
            <a:r>
              <a:rPr lang="cs-CZ" b="1" dirty="0"/>
              <a:t>55 %</a:t>
            </a:r>
            <a:r>
              <a:rPr lang="cs-CZ" dirty="0"/>
              <a:t> nominálního HDP </a:t>
            </a:r>
          </a:p>
          <a:p>
            <a:pPr lvl="1"/>
            <a:r>
              <a:rPr lang="cs-CZ" dirty="0"/>
              <a:t>uplatní se opatření podle § 14 ZPRO vedoucí k dlouhodobě udržitelnému stavu veřejných financí</a:t>
            </a:r>
          </a:p>
          <a:p>
            <a:r>
              <a:rPr lang="cs-CZ" dirty="0"/>
              <a:t>pokud výše dluhu sektoru veřejných institucí překročí </a:t>
            </a:r>
            <a:r>
              <a:rPr lang="cs-CZ" b="1" dirty="0"/>
              <a:t>60 %</a:t>
            </a:r>
            <a:r>
              <a:rPr lang="cs-CZ" dirty="0"/>
              <a:t> nominálního HDP </a:t>
            </a:r>
          </a:p>
          <a:p>
            <a:pPr lvl="1"/>
            <a:r>
              <a:rPr lang="cs-CZ" dirty="0"/>
              <a:t>vláda navrhne opatření vedoucí ke snížení této výše dluhu (podle nařízení č. 1467/1997)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794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Rozpočtové pravidlo pro ÚSC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překročí-li dluh ÚSC </a:t>
            </a:r>
            <a:r>
              <a:rPr lang="cs-CZ" b="1" dirty="0"/>
              <a:t>60 %</a:t>
            </a:r>
            <a:r>
              <a:rPr lang="cs-CZ" dirty="0"/>
              <a:t> průměru jeho příjmů za poslední 4 roky </a:t>
            </a:r>
          </a:p>
          <a:p>
            <a:pPr lvl="1"/>
            <a:r>
              <a:rPr lang="cs-CZ" dirty="0"/>
              <a:t>musí ÚSC v následujícím roce snížit dluh o 5 % </a:t>
            </a:r>
            <a:br>
              <a:rPr lang="cs-CZ" dirty="0"/>
            </a:br>
            <a:r>
              <a:rPr lang="cs-CZ" dirty="0"/>
              <a:t>(z rozdílu dluhu a 60 %)</a:t>
            </a:r>
          </a:p>
          <a:p>
            <a:pPr lvl="1"/>
            <a:r>
              <a:rPr lang="cs-CZ" dirty="0"/>
              <a:t>nesníží-li = pozastavení převodu jeho podílu na výnosu daní</a:t>
            </a:r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578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Národní rozpočtová rada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§ 21 a násl. ZPRO</a:t>
            </a:r>
          </a:p>
          <a:p>
            <a:r>
              <a:rPr lang="cs-CZ" dirty="0"/>
              <a:t>nezávislý odborný orgán, který působí v oblasti fiskální a rozpočtové politiky</a:t>
            </a:r>
          </a:p>
          <a:p>
            <a:r>
              <a:rPr lang="cs-CZ" dirty="0"/>
              <a:t>činnost</a:t>
            </a:r>
          </a:p>
          <a:p>
            <a:pPr lvl="1"/>
            <a:r>
              <a:rPr lang="cs-CZ" dirty="0"/>
              <a:t>hodnotí plnění číselných fiskálních pravidel</a:t>
            </a:r>
          </a:p>
          <a:p>
            <a:pPr lvl="1"/>
            <a:r>
              <a:rPr lang="cs-CZ" dirty="0"/>
              <a:t>zjišťuje výši dluhu a vyhlašuje ji</a:t>
            </a:r>
          </a:p>
          <a:p>
            <a:pPr lvl="1"/>
            <a:r>
              <a:rPr lang="cs-CZ" dirty="0"/>
              <a:t>sleduje vývoj hospodaření sektoru veřejných institucí </a:t>
            </a:r>
          </a:p>
          <a:p>
            <a:pPr lvl="1"/>
            <a:r>
              <a:rPr lang="cs-CZ" dirty="0"/>
              <a:t>vypracovává a předkládá Poslanecké sněmovně zprávu o dlouhodobé udržitelnosti veřejných financí</a:t>
            </a:r>
          </a:p>
          <a:p>
            <a:r>
              <a:rPr lang="cs-CZ" dirty="0"/>
              <a:t>3 členové voleni PSP na 6 let</a:t>
            </a:r>
          </a:p>
          <a:p>
            <a:pPr lvl="1"/>
            <a:r>
              <a:rPr lang="cs-CZ" dirty="0"/>
              <a:t>Mojmír Hampl, Petr Musil a Luboš Komárek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896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8B0C3-E228-999B-93EC-1AEFF0DBF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4FB13-7D4E-AFBD-57A8-44E48DDC4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Financování obrany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9DB759-7C9D-0A23-E708-197B6F34D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sz="2600" b="1" dirty="0"/>
              <a:t>zákon č. 177/2023 Sb., o financování obrany České republiky</a:t>
            </a:r>
          </a:p>
          <a:p>
            <a:r>
              <a:rPr lang="cs-CZ" sz="2600" dirty="0"/>
              <a:t>Vláda každoročně v návrhu zákona o státním rozpočtu stanoví výdaje na financování obrany České republiky ve výši nejméně 2 % nominálního hrubého domácího produktu pro rozpočtový rok, na který je sestavován návrh státního rozpočtu.</a:t>
            </a:r>
          </a:p>
          <a:p>
            <a:r>
              <a:rPr lang="cs-CZ" sz="2600" b="1" dirty="0"/>
              <a:t>výdaje na financování obrany České republiky</a:t>
            </a:r>
          </a:p>
          <a:p>
            <a:pPr lvl="1"/>
            <a:r>
              <a:rPr lang="pl-PL" dirty="0"/>
              <a:t>výdaje kapitoly státního rozpočtu Ministerstva obrany</a:t>
            </a:r>
          </a:p>
          <a:p>
            <a:pPr lvl="1"/>
            <a:r>
              <a:rPr lang="pl-PL" dirty="0"/>
              <a:t>další výdaje jiné kapitoly státního rozpočtu, pokud </a:t>
            </a:r>
            <a:r>
              <a:rPr lang="cs-CZ" dirty="0"/>
              <a:t>spadají pod výdaje věcně plánované k zajištění potřeb ozbrojených sil České republiky, Vojenské policie, Vojenského zpravodajství, Organizace Severoatlantické smlouvy nebo jejích členských států v souladu s platnou definicí výdajů na obranu státu stanovenou v rámci obranného plánování Organizace Severoatlantické smlouvy.</a:t>
            </a:r>
            <a:endParaRPr lang="cs-CZ" sz="2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8A07E03-890A-693B-5C27-14E46EF4B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965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C5F9B-78FD-02B8-C22C-5579528B2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292E02-F113-3DF3-CE73-3F120D43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879"/>
            <a:ext cx="11017469" cy="1325563"/>
          </a:xfrm>
        </p:spPr>
        <p:txBody>
          <a:bodyPr/>
          <a:lstStyle/>
          <a:p>
            <a:r>
              <a:rPr lang="cs-CZ" dirty="0"/>
              <a:t>5. Zákon o státním rozpočtu na rok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0C52EF-B182-4AC8-5965-64AD69B73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/>
              <a:t>Návrh Fialovy vlády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Hodnocení návrhu Fialovy vlády </a:t>
            </a:r>
            <a:r>
              <a:rPr lang="cs-CZ" dirty="0" err="1"/>
              <a:t>NRR</a:t>
            </a:r>
            <a:endParaRPr lang="cs-CZ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Legislativní proces návrhu Fialovy vlády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Návrh </a:t>
            </a:r>
            <a:r>
              <a:rPr lang="cs-CZ" dirty="0" err="1"/>
              <a:t>Babišovy</a:t>
            </a:r>
            <a:r>
              <a:rPr lang="cs-CZ" dirty="0"/>
              <a:t> vlády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Hodnocení návrhu </a:t>
            </a:r>
            <a:r>
              <a:rPr lang="cs-CZ" dirty="0" err="1"/>
              <a:t>Babišovy</a:t>
            </a:r>
            <a:r>
              <a:rPr lang="cs-CZ" dirty="0"/>
              <a:t> vlády </a:t>
            </a:r>
            <a:r>
              <a:rPr lang="cs-CZ" dirty="0" err="1"/>
              <a:t>NRR</a:t>
            </a:r>
            <a:endParaRPr lang="cs-CZ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Legislativní proces návrhu </a:t>
            </a:r>
            <a:r>
              <a:rPr lang="cs-CZ" dirty="0" err="1"/>
              <a:t>Babišovy</a:t>
            </a:r>
            <a:r>
              <a:rPr lang="cs-CZ" dirty="0"/>
              <a:t> vlády</a:t>
            </a:r>
          </a:p>
          <a:p>
            <a:pPr marL="457200" indent="-457200">
              <a:buFont typeface="+mj-lt"/>
              <a:buAutoNum type="alphaUcPeriod"/>
            </a:pPr>
            <a:endParaRPr lang="cs-CZ" dirty="0"/>
          </a:p>
          <a:p>
            <a:pPr marL="457200" indent="-457200">
              <a:buFont typeface="+mj-lt"/>
              <a:buAutoNum type="alphaUcPeriod"/>
            </a:pPr>
            <a:endParaRPr lang="cs-CZ" sz="2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397DC54-2968-C314-0719-30B2675CB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44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89A26-6A5C-ED24-C6D8-3B1BE8CBD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1B14F-C3F6-3E31-DC16-C0E86649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Návrh Fialovy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5BEDC5-539A-0375-44C5-5236D575B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schválen vládou dne 30. září 2025</a:t>
            </a:r>
          </a:p>
          <a:p>
            <a:r>
              <a:rPr lang="cs-CZ" dirty="0"/>
              <a:t>předložen PSP dne 30. září 2025 (sněmovní tisk 1010)</a:t>
            </a:r>
          </a:p>
          <a:p>
            <a:r>
              <a:rPr lang="cs-CZ" dirty="0"/>
              <a:t>předložen PSP dne 12. listopadu 2025 (sněmovní tisk 17)  </a:t>
            </a:r>
          </a:p>
          <a:p>
            <a:endParaRPr lang="cs-CZ" dirty="0"/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C797660-DFBA-C503-6EA3-671357C0A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01CE3DC4-7DB8-2AC4-F96A-AD3333D0D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940697"/>
              </p:ext>
            </p:extLst>
          </p:nvPr>
        </p:nvGraphicFramePr>
        <p:xfrm>
          <a:off x="838199" y="3109543"/>
          <a:ext cx="10515600" cy="124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5193476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26926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82730452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809509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491137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645438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pl-PL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Celkové příjmy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Celkové výdaje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Saldo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Výdaje na obranu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Strukturální saldo / schodek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extLst>
                  <a:ext uri="{0D108BD9-81ED-4DB2-BD59-A6C34878D82A}">
                    <a16:rowId xmlns:a16="http://schemas.microsoft.com/office/drawing/2014/main" val="3555629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0" dirty="0"/>
                        <a:t>Návrh schválený Fialovou vládou 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2 122,7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2 408,7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-286,0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206,5 mld. Kč (2,35 % HDP)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1,75 % HDP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extLst>
                  <a:ext uri="{0D108BD9-81ED-4DB2-BD59-A6C34878D82A}">
                    <a16:rowId xmlns:a16="http://schemas.microsoft.com/office/drawing/2014/main" val="2203262474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0230E3DC-B180-3122-21BB-5FE150D53849}"/>
              </a:ext>
            </a:extLst>
          </p:cNvPr>
          <p:cNvSpPr txBox="1"/>
          <p:nvPr/>
        </p:nvSpPr>
        <p:spPr>
          <a:xfrm>
            <a:off x="838200" y="4951523"/>
            <a:ext cx="10515599" cy="46166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K diskusi: Byla vláda povinna předložit návrh zákona o státním rozpočtu podruhé?</a:t>
            </a:r>
          </a:p>
        </p:txBody>
      </p:sp>
    </p:spTree>
    <p:extLst>
      <p:ext uri="{BB962C8B-B14F-4D97-AF65-F5344CB8AC3E}">
        <p14:creationId xmlns:p14="http://schemas.microsoft.com/office/powerpoint/2010/main" val="12494021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F1F49-F459-958C-23FE-41F17ED48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E2767B-AE52-4DDA-52A3-D40F751C9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Hodnocení návrhu Fialovy vlády </a:t>
            </a:r>
            <a:r>
              <a:rPr lang="cs-CZ" dirty="0" err="1"/>
              <a:t>NRR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354C12-8D99-592E-CB91-17DC1CB7D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/>
              <a:t>kritické hodnocení – právní i metodické výhrady</a:t>
            </a:r>
          </a:p>
          <a:p>
            <a:pPr>
              <a:lnSpc>
                <a:spcPct val="100000"/>
              </a:lnSpc>
            </a:pPr>
            <a:r>
              <a:rPr lang="cs-CZ" dirty="0"/>
              <a:t>sporné započtení obranných výdajů 20,1 mld. Kč v kapitole Ministerstva dopravy</a:t>
            </a:r>
          </a:p>
          <a:p>
            <a:pPr>
              <a:lnSpc>
                <a:spcPct val="100000"/>
              </a:lnSpc>
            </a:pPr>
            <a:r>
              <a:rPr lang="cs-CZ" dirty="0"/>
              <a:t>nesoulad výdajů Státního fondu dopravní infrastruktury a dotace ze státního rozpočtu</a:t>
            </a:r>
          </a:p>
          <a:p>
            <a:pPr>
              <a:lnSpc>
                <a:spcPct val="100000"/>
              </a:lnSpc>
            </a:pPr>
            <a:r>
              <a:rPr lang="cs-CZ" dirty="0"/>
              <a:t>navýšení odhadu příjmů v závěrečné fázi přípravy rozpočtu</a:t>
            </a:r>
          </a:p>
          <a:p>
            <a:pPr>
              <a:lnSpc>
                <a:spcPct val="100000"/>
              </a:lnSpc>
            </a:pPr>
            <a:r>
              <a:rPr lang="cs-CZ" dirty="0"/>
              <a:t>nutnost přepracování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A834613-D9D9-9C18-AB73-0E5A616D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079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A9687-C9A6-9B10-A90B-8EECEFE25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1933EE-71B9-A1EA-E459-EB62070BB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879"/>
            <a:ext cx="11143594" cy="1325563"/>
          </a:xfrm>
        </p:spPr>
        <p:txBody>
          <a:bodyPr/>
          <a:lstStyle/>
          <a:p>
            <a:r>
              <a:rPr lang="cs-CZ" dirty="0"/>
              <a:t>C. Legislativní proces návrhu Fialovy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F42208-AA0E-50B2-AB63-878BC804E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cs-CZ" dirty="0"/>
              <a:t>12. listopadu 2025 – opětovné předložení nové Poslanecké sněmovně po volbách (sněmovní tisk 17)</a:t>
            </a:r>
          </a:p>
          <a:p>
            <a:pPr>
              <a:lnSpc>
                <a:spcPct val="100000"/>
              </a:lnSpc>
            </a:pPr>
            <a:r>
              <a:rPr lang="cs-CZ" dirty="0"/>
              <a:t>26. listopadu 2025 – prvé čtení ve Sněmovně – návrh byl v prvém čtení vrácen vládě k přepracování</a:t>
            </a:r>
          </a:p>
          <a:p>
            <a:pPr>
              <a:lnSpc>
                <a:spcPct val="100000"/>
              </a:lnSpc>
            </a:pPr>
            <a:r>
              <a:rPr lang="cs-CZ" dirty="0"/>
              <a:t>důvody vrácení a doporučení PSP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nesoulad s právními předpisy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příjmy neodpovídající listopadové </a:t>
            </a:r>
            <a:r>
              <a:rPr lang="cs-CZ" dirty="0" err="1"/>
              <a:t>makropredikci</a:t>
            </a:r>
            <a:r>
              <a:rPr lang="cs-CZ" dirty="0"/>
              <a:t> MF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nesoulad dotace pro </a:t>
            </a:r>
            <a:r>
              <a:rPr lang="cs-CZ" dirty="0" err="1"/>
              <a:t>SFDI</a:t>
            </a:r>
            <a:r>
              <a:rPr lang="cs-CZ" dirty="0"/>
              <a:t> s rozpočtem fondu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neprověřené sociální mandatorní výdaje MPSV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nedostatečné spolufinancování společné zemědělské politiky a rozvoje venkova 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nepokryté výdaje MŠMT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nutnost škrtů, případně zvýšení deficitu</a:t>
            </a:r>
          </a:p>
          <a:p>
            <a:pPr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88C9B5-B249-86FD-4370-669B3CE0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8737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9DE1B-B885-51A1-3CC7-921C95361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80E82-5290-E343-7DE6-17C830DB2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D. </a:t>
            </a:r>
            <a:r>
              <a:rPr lang="cs-CZ" dirty="0"/>
              <a:t>Návrh </a:t>
            </a:r>
            <a:r>
              <a:rPr lang="cs-CZ" dirty="0" err="1"/>
              <a:t>Babišovy</a:t>
            </a:r>
            <a:r>
              <a:rPr lang="cs-CZ" dirty="0"/>
              <a:t>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6F9299-6864-97DE-B120-E0EE5A105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schválen vládou dne 26. ledna 2026</a:t>
            </a:r>
          </a:p>
          <a:p>
            <a:r>
              <a:rPr lang="cs-CZ" dirty="0"/>
              <a:t>předložen PSP dne 3. února 2026 (sněmovní tisk 94)</a:t>
            </a:r>
          </a:p>
          <a:p>
            <a:endParaRPr lang="cs-CZ" dirty="0"/>
          </a:p>
          <a:p>
            <a:pPr>
              <a:lnSpc>
                <a:spcPct val="110000"/>
              </a:lnSpc>
            </a:pPr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3615FF-A4DE-5073-8823-491D9D402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E75B17AE-6C9A-967D-65A5-C8F257731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53485"/>
              </p:ext>
            </p:extLst>
          </p:nvPr>
        </p:nvGraphicFramePr>
        <p:xfrm>
          <a:off x="838200" y="2669617"/>
          <a:ext cx="10515600" cy="217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5193476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26926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82730452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809509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491137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645438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pl-PL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Celkové příjmy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Celkové výdaje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Saldo (mld. Kč)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Výdaje na obranu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000" b="1" dirty="0"/>
                        <a:t>Strukturální saldo / schodek</a:t>
                      </a:r>
                      <a:endParaRPr lang="cs-CZ" sz="2000" b="1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extLst>
                  <a:ext uri="{0D108BD9-81ED-4DB2-BD59-A6C34878D82A}">
                    <a16:rowId xmlns:a16="http://schemas.microsoft.com/office/drawing/2014/main" val="3555629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0" dirty="0"/>
                        <a:t>Návrh schválený Fialovou vládou 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2 122,7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2 408,7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-286,0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206,5 mld. Kč (2,35 % HDP)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2000" b="0" dirty="0"/>
                        <a:t>1,75 % HDP</a:t>
                      </a:r>
                      <a:endParaRPr lang="cs-CZ" sz="20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extLst>
                  <a:ext uri="{0D108BD9-81ED-4DB2-BD59-A6C34878D82A}">
                    <a16:rowId xmlns:a16="http://schemas.microsoft.com/office/drawing/2014/main" val="2203262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0" dirty="0">
                          <a:latin typeface="Gill Sans MT" panose="020B0502020104020203" pitchFamily="34" charset="-18"/>
                        </a:rPr>
                        <a:t>Návrh schválený Babišovou vládou</a:t>
                      </a: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800" b="0" dirty="0">
                          <a:latin typeface="Gill Sans MT" panose="020B0502020104020203" pitchFamily="34" charset="-18"/>
                        </a:rPr>
                        <a:t>2 117,8</a:t>
                      </a: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800" b="0" dirty="0">
                          <a:latin typeface="Gill Sans MT" panose="020B0502020104020203" pitchFamily="34" charset="-18"/>
                        </a:rPr>
                        <a:t>2 427,8</a:t>
                      </a: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800" b="0" dirty="0">
                          <a:latin typeface="Gill Sans MT" panose="020B0502020104020203" pitchFamily="34" charset="-18"/>
                        </a:rPr>
                        <a:t>-310,0</a:t>
                      </a: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800" b="0" dirty="0">
                          <a:latin typeface="Gill Sans MT" panose="020B0502020104020203" pitchFamily="34" charset="-18"/>
                        </a:rPr>
                        <a:t>184,7 mld. Kč (2,10 % HDP)</a:t>
                      </a:r>
                    </a:p>
                  </a:txBody>
                  <a:tcPr marL="14764" marR="14764" marT="7382" marB="7382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800" b="0" dirty="0">
                          <a:latin typeface="Gill Sans MT" panose="020B0502020104020203" pitchFamily="34" charset="-18"/>
                        </a:rPr>
                        <a:t>2,2 % HDP dle MF / až 2,5 % HDP podle </a:t>
                      </a:r>
                      <a:r>
                        <a:rPr lang="cs-CZ" sz="1800" b="0" dirty="0" err="1">
                          <a:latin typeface="Gill Sans MT" panose="020B0502020104020203" pitchFamily="34" charset="-18"/>
                        </a:rPr>
                        <a:t>NRR</a:t>
                      </a:r>
                      <a:endParaRPr lang="cs-CZ" sz="1800" b="0" dirty="0">
                        <a:latin typeface="Gill Sans MT" panose="020B0502020104020203" pitchFamily="34" charset="-18"/>
                      </a:endParaRPr>
                    </a:p>
                  </a:txBody>
                  <a:tcPr marL="14764" marR="14764" marT="7382" marB="7382" anchor="ctr"/>
                </a:tc>
                <a:extLst>
                  <a:ext uri="{0D108BD9-81ED-4DB2-BD59-A6C34878D82A}">
                    <a16:rowId xmlns:a16="http://schemas.microsoft.com/office/drawing/2014/main" val="1896436960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D2388C31-8B54-BEFE-8090-E6A581B7C6EF}"/>
              </a:ext>
            </a:extLst>
          </p:cNvPr>
          <p:cNvSpPr txBox="1"/>
          <p:nvPr/>
        </p:nvSpPr>
        <p:spPr>
          <a:xfrm>
            <a:off x="838200" y="4951523"/>
            <a:ext cx="10515599" cy="46166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Gill Sans MT" panose="020B0502020104020203" pitchFamily="34" charset="-18"/>
              </a:rPr>
              <a:t>K diskusi: Byla vláda povinna dodržet strukturální saldo 1,75 % HDP?</a:t>
            </a:r>
          </a:p>
        </p:txBody>
      </p:sp>
    </p:spTree>
    <p:extLst>
      <p:ext uri="{BB962C8B-B14F-4D97-AF65-F5344CB8AC3E}">
        <p14:creationId xmlns:p14="http://schemas.microsoft.com/office/powerpoint/2010/main" val="18119650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1B4EB-A435-5461-41FC-10D21830A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F9E3D3-880E-D2A1-1316-A81EEAEC1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879"/>
            <a:ext cx="11080532" cy="1325563"/>
          </a:xfrm>
        </p:spPr>
        <p:txBody>
          <a:bodyPr/>
          <a:lstStyle/>
          <a:p>
            <a:r>
              <a:rPr lang="cs-CZ" dirty="0"/>
              <a:t>E. Hodnocení návrhu </a:t>
            </a:r>
            <a:r>
              <a:rPr lang="cs-CZ" dirty="0" err="1"/>
              <a:t>Babišovy</a:t>
            </a:r>
            <a:r>
              <a:rPr lang="cs-CZ" dirty="0"/>
              <a:t> vlády </a:t>
            </a:r>
            <a:r>
              <a:rPr lang="cs-CZ" dirty="0" err="1"/>
              <a:t>NRR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5CC6E9-0638-FE55-F7E9-852C8E501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cs-CZ" dirty="0"/>
              <a:t>přímý rozpor se zákonem</a:t>
            </a:r>
          </a:p>
          <a:p>
            <a:pPr>
              <a:lnSpc>
                <a:spcPct val="100000"/>
              </a:lnSpc>
            </a:pPr>
            <a:r>
              <a:rPr lang="cs-CZ" dirty="0"/>
              <a:t>deficit 310 mld. Kč vs. zákonný limit 246 mld. Kč</a:t>
            </a:r>
          </a:p>
          <a:p>
            <a:pPr>
              <a:lnSpc>
                <a:spcPct val="100000"/>
              </a:lnSpc>
            </a:pPr>
            <a:r>
              <a:rPr lang="cs-CZ" dirty="0"/>
              <a:t>překročení stropu o 64 mld. Kč</a:t>
            </a:r>
          </a:p>
          <a:p>
            <a:pPr>
              <a:lnSpc>
                <a:spcPct val="100000"/>
              </a:lnSpc>
            </a:pPr>
            <a:r>
              <a:rPr lang="cs-CZ" dirty="0"/>
              <a:t>strukturální schodek 2,2 % / až 2,5 % HDP</a:t>
            </a:r>
          </a:p>
          <a:p>
            <a:pPr>
              <a:lnSpc>
                <a:spcPct val="100000"/>
              </a:lnSpc>
            </a:pPr>
            <a:r>
              <a:rPr lang="cs-CZ" dirty="0"/>
              <a:t>první ex ante explicitní nesoulad se zákonnými limity</a:t>
            </a:r>
          </a:p>
          <a:p>
            <a:pPr>
              <a:lnSpc>
                <a:spcPct val="100000"/>
              </a:lnSpc>
            </a:pPr>
            <a:r>
              <a:rPr lang="cs-CZ" dirty="0"/>
              <a:t>odmítnutí výkladu MF o „neplatnosti“ limitů po vrácení rozpočtu</a:t>
            </a:r>
          </a:p>
          <a:p>
            <a:pPr>
              <a:lnSpc>
                <a:spcPct val="100000"/>
              </a:lnSpc>
            </a:pPr>
            <a:r>
              <a:rPr lang="cs-CZ" dirty="0"/>
              <a:t>dílčí plusy u příjmů a emisních povolenek</a:t>
            </a:r>
          </a:p>
          <a:p>
            <a:pPr>
              <a:lnSpc>
                <a:spcPct val="100000"/>
              </a:lnSpc>
            </a:pPr>
            <a:r>
              <a:rPr lang="cs-CZ" dirty="0"/>
              <a:t>obranné výdaje v dopravě</a:t>
            </a:r>
          </a:p>
          <a:p>
            <a:pPr>
              <a:lnSpc>
                <a:spcPct val="100000"/>
              </a:lnSpc>
            </a:pPr>
            <a:r>
              <a:rPr lang="cs-CZ" dirty="0"/>
              <a:t>parlamentní kapitoly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F1B371-D2CA-5C6F-9374-5E13D657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73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Rozpočtové právo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Vymezení rozpočtového práva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Pojetí rozpočtového práva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Prameny rozpočtového práva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451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84023-85FC-AAE7-3454-72E5DAD32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C32DB-8AB7-C7D3-6111-B5E098A8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1" y="15879"/>
            <a:ext cx="11634952" cy="1325563"/>
          </a:xfrm>
        </p:spPr>
        <p:txBody>
          <a:bodyPr/>
          <a:lstStyle/>
          <a:p>
            <a:r>
              <a:rPr lang="cs-CZ" dirty="0"/>
              <a:t>F. Legislativní proces návrhu </a:t>
            </a:r>
            <a:r>
              <a:rPr lang="cs-CZ" dirty="0" err="1"/>
              <a:t>Babišovy</a:t>
            </a:r>
            <a:r>
              <a:rPr lang="cs-CZ" dirty="0"/>
              <a:t>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026898-AF6A-5FE2-B90F-2EB02B910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/>
              <a:t>3. února 2026 – předložení PSP (sněmovní tisk 94)</a:t>
            </a:r>
          </a:p>
          <a:p>
            <a:pPr>
              <a:lnSpc>
                <a:spcPct val="100000"/>
              </a:lnSpc>
            </a:pPr>
            <a:r>
              <a:rPr lang="cs-CZ" dirty="0"/>
              <a:t>12. února 2026 – 1. čtení</a:t>
            </a:r>
          </a:p>
          <a:p>
            <a:pPr>
              <a:lnSpc>
                <a:spcPct val="100000"/>
              </a:lnSpc>
            </a:pPr>
            <a:r>
              <a:rPr lang="cs-CZ" dirty="0"/>
              <a:t>27. února 2026 – Rozpočtový výbor doporučil návrh schválit</a:t>
            </a:r>
          </a:p>
          <a:p>
            <a:pPr>
              <a:lnSpc>
                <a:spcPct val="100000"/>
              </a:lnSpc>
            </a:pPr>
            <a:r>
              <a:rPr lang="cs-CZ" dirty="0"/>
              <a:t>4. března 2026 – 2. čtení</a:t>
            </a:r>
          </a:p>
          <a:p>
            <a:pPr>
              <a:lnSpc>
                <a:spcPct val="100000"/>
              </a:lnSpc>
            </a:pPr>
            <a:r>
              <a:rPr lang="cs-CZ" dirty="0"/>
              <a:t>11. března 2026 – 3. čtení, návrh schválen</a:t>
            </a:r>
          </a:p>
          <a:p>
            <a:pPr>
              <a:lnSpc>
                <a:spcPct val="100000"/>
              </a:lnSpc>
            </a:pPr>
            <a:r>
              <a:rPr lang="cs-CZ" dirty="0"/>
              <a:t>20. března 2026 – podpis prezidenta a vyhlášení ve Sbírce zákonů a mezinárodních smluv pod č. 38/2026 Sb.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42C236-C22C-9894-C11A-F18524DE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5890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7B1218-9FCE-AD01-4B36-55628DFCD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D870B2-37DC-A806-42F9-22C1B760D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Výdaje na financování obrany – srovnání 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ABC84B0F-157C-E29B-5424-F510B52C24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983481"/>
              </p:ext>
            </p:extLst>
          </p:nvPr>
        </p:nvGraphicFramePr>
        <p:xfrm>
          <a:off x="838200" y="1481959"/>
          <a:ext cx="10515600" cy="3515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145009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4588576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64537498"/>
                    </a:ext>
                  </a:extLst>
                </a:gridCol>
              </a:tblGrid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Položka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dirty="0">
                          <a:latin typeface="Gill Sans MT" panose="020B0502020104020203" pitchFamily="34" charset="-18"/>
                        </a:rPr>
                        <a:t>Fialova vláda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latin typeface="Gill Sans MT" panose="020B0502020104020203" pitchFamily="34" charset="-18"/>
                        </a:rPr>
                        <a:t>Babišova vláda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792651"/>
                  </a:ext>
                </a:extLst>
              </a:tr>
              <a:tr h="7854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dirty="0">
                          <a:latin typeface="Gill Sans MT" panose="020B0502020104020203" pitchFamily="34" charset="-18"/>
                        </a:rPr>
                        <a:t>Základní zákonný limit deficitu pro rok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dirty="0">
                          <a:latin typeface="Gill Sans MT" panose="020B0502020104020203" pitchFamily="34" charset="-18"/>
                        </a:rPr>
                        <a:t>237 mld. Kč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237 mld.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487812"/>
                  </a:ext>
                </a:extLst>
              </a:tr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>
                          <a:latin typeface="Gill Sans MT" panose="020B0502020104020203" pitchFamily="34" charset="-18"/>
                        </a:rPr>
                        <a:t>Navýšení za obranu nad 2 % HDP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+31 mld. Kč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+9 mld.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3674788"/>
                  </a:ext>
                </a:extLst>
              </a:tr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Navýšení za EDU 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+18 mld. Kč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dirty="0">
                          <a:latin typeface="Gill Sans MT" panose="020B0502020104020203" pitchFamily="34" charset="-18"/>
                        </a:rPr>
                        <a:t>+0 mld.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0839803"/>
                  </a:ext>
                </a:extLst>
              </a:tr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>
                          <a:latin typeface="Gill Sans MT" panose="020B0502020104020203" pitchFamily="34" charset="-18"/>
                        </a:rPr>
                        <a:t>Maximální přípustný deficit</a:t>
                      </a:r>
                      <a:endParaRPr lang="cs-CZ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>
                          <a:latin typeface="Gill Sans MT" panose="020B0502020104020203" pitchFamily="34" charset="-18"/>
                        </a:rPr>
                        <a:t>286 mld. Kč</a:t>
                      </a:r>
                      <a:endParaRPr lang="cs-CZ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>
                          <a:latin typeface="Gill Sans MT" panose="020B0502020104020203" pitchFamily="34" charset="-18"/>
                        </a:rPr>
                        <a:t>246 mld. Kč</a:t>
                      </a:r>
                      <a:endParaRPr lang="cs-CZ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3362730"/>
                  </a:ext>
                </a:extLst>
              </a:tr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Skutečně navržený deficit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286 mld. Kč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>
                          <a:latin typeface="Gill Sans MT" panose="020B0502020104020203" pitchFamily="34" charset="-18"/>
                        </a:rPr>
                        <a:t>310 mld.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3488509"/>
                  </a:ext>
                </a:extLst>
              </a:tr>
              <a:tr h="4550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>
                          <a:latin typeface="Gill Sans MT" panose="020B0502020104020203" pitchFamily="34" charset="-18"/>
                        </a:rPr>
                        <a:t>Rozdíl proti stropu</a:t>
                      </a:r>
                      <a:endParaRPr lang="cs-CZ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>
                          <a:latin typeface="Gill Sans MT" panose="020B0502020104020203" pitchFamily="34" charset="-18"/>
                        </a:rPr>
                        <a:t>0 mld. Kč</a:t>
                      </a:r>
                      <a:endParaRPr lang="cs-CZ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b="1" dirty="0">
                          <a:latin typeface="Gill Sans MT" panose="020B0502020104020203" pitchFamily="34" charset="-18"/>
                        </a:rPr>
                        <a:t>+64 mld. Kč</a:t>
                      </a:r>
                      <a:endParaRPr lang="cs-CZ" dirty="0">
                        <a:latin typeface="Gill Sans MT" panose="020B0502020104020203" pitchFamily="34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442499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BC94C6-4B91-6EC3-54AE-8E7ED155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97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89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Vymezení rozpočtového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podobor finančního práva </a:t>
            </a:r>
          </a:p>
          <a:p>
            <a:r>
              <a:rPr lang="cs-CZ" b="1" dirty="0"/>
              <a:t>definice</a:t>
            </a:r>
          </a:p>
          <a:p>
            <a:pPr lvl="1"/>
            <a:r>
              <a:rPr lang="cs-CZ" dirty="0"/>
              <a:t>souhrn právních pravidel, která upravují rozpočtové vztahy, rozpočtová práva, rozpočtové pravomoci, rozpočtové povinnosti, a rovněž vymezuje určitá pravidla a deklaruje určité skutečnosti</a:t>
            </a:r>
          </a:p>
          <a:p>
            <a:r>
              <a:rPr lang="cs-CZ" b="1" dirty="0"/>
              <a:t>předmět</a:t>
            </a:r>
          </a:p>
          <a:p>
            <a:pPr lvl="1"/>
            <a:r>
              <a:rPr lang="cs-CZ" dirty="0"/>
              <a:t>úprava rozpočtové soustavy, veřejných rozpočtů, obsahu veřejných rozpočtů, rozpočtového hospodaření a rozpočtového procesu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60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48574" y="1207698"/>
            <a:ext cx="11352362" cy="42959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Pojetí rozpočtového práva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022230" y="1669241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C8BA2-C53E-4D8A-AA3D-5C9C60DF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035170" y="1380226"/>
            <a:ext cx="1042070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Gill Sans MT" panose="020B0502020104020203" pitchFamily="34" charset="-18"/>
              </a:rPr>
              <a:t>Rozpočtové právo v širším smyslu</a:t>
            </a:r>
          </a:p>
        </p:txBody>
      </p:sp>
    </p:spTree>
    <p:extLst>
      <p:ext uri="{BB962C8B-B14F-4D97-AF65-F5344CB8AC3E}">
        <p14:creationId xmlns:p14="http://schemas.microsoft.com/office/powerpoint/2010/main" val="196100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Prameny rozpočtového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2031EB-127B-4959-80C6-9DD0FDB6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01C0C43-DE2F-4AD2-95E3-8465F798AAB6}"/>
              </a:ext>
            </a:extLst>
          </p:cNvPr>
          <p:cNvSpPr/>
          <p:nvPr/>
        </p:nvSpPr>
        <p:spPr>
          <a:xfrm>
            <a:off x="838201" y="1196752"/>
            <a:ext cx="10515600" cy="4176463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1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80C25E9-0316-4084-BB16-1E945D6A49C9}"/>
              </a:ext>
            </a:extLst>
          </p:cNvPr>
          <p:cNvSpPr txBox="1"/>
          <p:nvPr/>
        </p:nvSpPr>
        <p:spPr>
          <a:xfrm>
            <a:off x="7824191" y="1484785"/>
            <a:ext cx="31367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chemeClr val="accent1"/>
                </a:solidFill>
                <a:latin typeface="Gill Sans MT" panose="020B0502020104020203" pitchFamily="34" charset="-18"/>
                <a:cs typeface="Arial" panose="020B0604020202020204" pitchFamily="34" charset="0"/>
              </a:rPr>
              <a:t>Materiální</a:t>
            </a:r>
          </a:p>
          <a:p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vnitřní předpisy</a:t>
            </a:r>
          </a:p>
          <a:p>
            <a:pPr algn="just"/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judikatura</a:t>
            </a:r>
          </a:p>
          <a:p>
            <a:pPr algn="just"/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internet</a:t>
            </a:r>
          </a:p>
          <a:p>
            <a:pPr algn="just"/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atd.</a:t>
            </a:r>
          </a:p>
          <a:p>
            <a:pPr algn="ctr"/>
            <a:r>
              <a:rPr lang="cs-CZ" sz="3600" b="1" dirty="0">
                <a:solidFill>
                  <a:schemeClr val="accent2"/>
                </a:solidFill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3DEB9C4-DED1-42E2-841C-03C1ECEBDD2E}"/>
              </a:ext>
            </a:extLst>
          </p:cNvPr>
          <p:cNvSpPr txBox="1"/>
          <p:nvPr/>
        </p:nvSpPr>
        <p:spPr>
          <a:xfrm>
            <a:off x="1410836" y="1556496"/>
            <a:ext cx="6204612" cy="34163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latin typeface="Gill Sans MT" panose="020B0502020104020203" pitchFamily="34" charset="-18"/>
                <a:cs typeface="Arial" panose="020B0604020202020204" pitchFamily="34" charset="0"/>
              </a:rPr>
              <a:t>Formální</a:t>
            </a:r>
          </a:p>
          <a:p>
            <a:pPr marL="857250" indent="-857250">
              <a:buFont typeface="+mj-lt"/>
              <a:buAutoNum type="romanUcPeriod"/>
            </a:pPr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ústavní zákony</a:t>
            </a:r>
          </a:p>
          <a:p>
            <a:pPr marL="857250" indent="-857250">
              <a:buFont typeface="+mj-lt"/>
              <a:buAutoNum type="romanUcPeriod"/>
            </a:pPr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mezinárodní smlouvy</a:t>
            </a:r>
          </a:p>
          <a:p>
            <a:pPr marL="857250" indent="-857250">
              <a:buFont typeface="+mj-lt"/>
              <a:buAutoNum type="romanUcPeriod"/>
            </a:pPr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právní předpisy EU</a:t>
            </a:r>
          </a:p>
          <a:p>
            <a:pPr marL="857250" indent="-857250">
              <a:buFont typeface="+mj-lt"/>
              <a:buAutoNum type="romanUcPeriod"/>
            </a:pPr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zákony</a:t>
            </a:r>
          </a:p>
          <a:p>
            <a:pPr marL="857250" indent="-857250">
              <a:buFont typeface="+mj-lt"/>
              <a:buAutoNum type="romanUcPeriod"/>
            </a:pPr>
            <a:r>
              <a:rPr lang="cs-CZ" sz="3600" dirty="0">
                <a:latin typeface="Gill Sans MT" panose="020B0502020104020203" pitchFamily="34" charset="-18"/>
                <a:cs typeface="Arial" panose="020B0604020202020204" pitchFamily="34" charset="0"/>
              </a:rPr>
              <a:t>sekundární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4236094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Ústavní 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sz="2400" dirty="0"/>
              <a:t>čl. 42 a 33 Ústavy</a:t>
            </a:r>
          </a:p>
          <a:p>
            <a:endParaRPr lang="cs-CZ" sz="2400" dirty="0"/>
          </a:p>
          <a:p>
            <a:r>
              <a:rPr lang="cs-CZ" sz="2400" dirty="0"/>
              <a:t>čl. 97 a čl. 62 písm. j) Ústavy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čl. 101 odst. 3 Ústavy</a:t>
            </a:r>
          </a:p>
          <a:p>
            <a:endParaRPr lang="cs-CZ" sz="2400" dirty="0"/>
          </a:p>
          <a:p>
            <a:r>
              <a:rPr lang="cs-CZ" sz="2400" dirty="0"/>
              <a:t>rozpočtová odpovědnost – ne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125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Mezinárodní smlouvy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obecné</a:t>
            </a:r>
          </a:p>
          <a:p>
            <a:pPr lvl="1"/>
            <a:r>
              <a:rPr lang="cs-CZ" dirty="0"/>
              <a:t>Smlouva o přistoupení České republiky k Evropské unii</a:t>
            </a:r>
          </a:p>
          <a:p>
            <a:pPr lvl="1"/>
            <a:endParaRPr lang="cs-CZ" dirty="0"/>
          </a:p>
          <a:p>
            <a:r>
              <a:rPr lang="cs-CZ" b="1" dirty="0"/>
              <a:t>zvláštní </a:t>
            </a:r>
          </a:p>
          <a:p>
            <a:pPr lvl="1"/>
            <a:r>
              <a:rPr lang="cs-CZ" dirty="0"/>
              <a:t>Smlouva o stabilitě, koordinaci a správě v hospodářské a měnové unii </a:t>
            </a:r>
            <a:br>
              <a:rPr lang="cs-CZ" dirty="0"/>
            </a:br>
            <a:r>
              <a:rPr lang="cs-CZ" dirty="0"/>
              <a:t>(č. 46/2020 Sb. m. s.)</a:t>
            </a:r>
          </a:p>
          <a:p>
            <a:pPr lvl="1"/>
            <a:r>
              <a:rPr lang="cs-CZ" dirty="0"/>
              <a:t>Evropská charta územní samosprávy (č. 181/1999 Sb.)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524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Právní předpisy Evropské unie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Smlouva o fungování Evropské unie</a:t>
            </a:r>
          </a:p>
          <a:p>
            <a:pPr lvl="1"/>
            <a:r>
              <a:rPr lang="cs-CZ" dirty="0"/>
              <a:t>čl. 310-325 </a:t>
            </a:r>
          </a:p>
          <a:p>
            <a:pPr lvl="1"/>
            <a:r>
              <a:rPr lang="cs-CZ" dirty="0"/>
              <a:t>čl. 126</a:t>
            </a:r>
          </a:p>
          <a:p>
            <a:pPr lvl="1"/>
            <a:r>
              <a:rPr lang="cs-CZ" dirty="0"/>
              <a:t>čl. 107-109</a:t>
            </a:r>
          </a:p>
          <a:p>
            <a:pPr lvl="1"/>
            <a:r>
              <a:rPr lang="cs-CZ" dirty="0"/>
              <a:t>čl. 110-113</a:t>
            </a:r>
          </a:p>
          <a:p>
            <a:pPr lvl="1"/>
            <a:r>
              <a:rPr lang="cs-CZ" dirty="0"/>
              <a:t>čl. 30-32</a:t>
            </a:r>
          </a:p>
          <a:p>
            <a:r>
              <a:rPr lang="cs-CZ" b="1" dirty="0"/>
              <a:t>sekundární předpisy Evropské unie</a:t>
            </a:r>
          </a:p>
          <a:p>
            <a:pPr lvl="1"/>
            <a:r>
              <a:rPr lang="cs-CZ" dirty="0"/>
              <a:t>nařízení Evropského parlamentu a Rady (EU, Euratom) 2024/2509, kterým se stanoví finanční pravidla pro souhrnný rozpočet Unie</a:t>
            </a:r>
          </a:p>
          <a:p>
            <a:pPr lvl="1"/>
            <a:r>
              <a:rPr lang="cs-CZ" dirty="0"/>
              <a:t>rozhodnutí Rady (EU, Euratom) 2020/2053, o systému vlastních zdrojů EU </a:t>
            </a:r>
          </a:p>
          <a:p>
            <a:endParaRPr lang="cs-CZ" dirty="0"/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4400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2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1763</Words>
  <Application>Microsoft Office PowerPoint</Application>
  <PresentationFormat>Širokoúhlá obrazovka</PresentationFormat>
  <Paragraphs>325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Gill Sans MT</vt:lpstr>
      <vt:lpstr>Motiv Office</vt:lpstr>
      <vt:lpstr>Aktuální otázky rozpočtového práva</vt:lpstr>
      <vt:lpstr>Osnova</vt:lpstr>
      <vt:lpstr>1. Rozpočtové právo</vt:lpstr>
      <vt:lpstr>A. Vymezení rozpočtového práva</vt:lpstr>
      <vt:lpstr>B. Pojetí rozpočtového práva</vt:lpstr>
      <vt:lpstr>C. Prameny rozpočtového práva</vt:lpstr>
      <vt:lpstr>I. Ústavní základy</vt:lpstr>
      <vt:lpstr>II. Mezinárodní smlouvy</vt:lpstr>
      <vt:lpstr>III. Právní předpisy Evropské unie</vt:lpstr>
      <vt:lpstr>IV. Zákony</vt:lpstr>
      <vt:lpstr>2. Státní rozpočet</vt:lpstr>
      <vt:lpstr>A. Obecně ke státnímu rozpočtu</vt:lpstr>
      <vt:lpstr>B. Rozpočtový proces státního rozpočtu</vt:lpstr>
      <vt:lpstr>Rozpočtové provizorium státního rozpočtu</vt:lpstr>
      <vt:lpstr>3. Pravidla rozpočtové odpovědnosti</vt:lpstr>
      <vt:lpstr>A. Právní rámec</vt:lpstr>
      <vt:lpstr>B. Základní principy</vt:lpstr>
      <vt:lpstr>C. Rozpočtová strategie SVI</vt:lpstr>
      <vt:lpstr>D. Celkové výdaje SVI</vt:lpstr>
      <vt:lpstr>E. Pravidlo dluhové brzdy</vt:lpstr>
      <vt:lpstr>F. Rozpočtové pravidlo pro ÚSC</vt:lpstr>
      <vt:lpstr>G. Národní rozpočtová rada</vt:lpstr>
      <vt:lpstr>4. Financování obrany</vt:lpstr>
      <vt:lpstr>5. Zákon o státním rozpočtu na rok 2026</vt:lpstr>
      <vt:lpstr>A. Návrh Fialovy vlády</vt:lpstr>
      <vt:lpstr>B. Hodnocení návrhu Fialovy vlády NRR </vt:lpstr>
      <vt:lpstr>C. Legislativní proces návrhu Fialovy vlády</vt:lpstr>
      <vt:lpstr>D. Návrh Babišovy vlády</vt:lpstr>
      <vt:lpstr>E. Hodnocení návrhu Babišovy vlády NRR </vt:lpstr>
      <vt:lpstr>F. Legislativní proces návrhu Babišovy vlády</vt:lpstr>
      <vt:lpstr>Výdaje na financování obrany – srovnání 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132</cp:revision>
  <dcterms:created xsi:type="dcterms:W3CDTF">2019-09-25T20:27:52Z</dcterms:created>
  <dcterms:modified xsi:type="dcterms:W3CDTF">2026-03-21T14:58:16Z</dcterms:modified>
</cp:coreProperties>
</file>