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383" r:id="rId4"/>
    <p:sldId id="382" r:id="rId5"/>
    <p:sldId id="393" r:id="rId6"/>
    <p:sldId id="403" r:id="rId7"/>
    <p:sldId id="395" r:id="rId8"/>
    <p:sldId id="396" r:id="rId9"/>
    <p:sldId id="397" r:id="rId10"/>
    <p:sldId id="398" r:id="rId11"/>
    <p:sldId id="399" r:id="rId12"/>
    <p:sldId id="400" r:id="rId13"/>
    <p:sldId id="401" r:id="rId14"/>
    <p:sldId id="404" r:id="rId15"/>
    <p:sldId id="263" r:id="rId16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506F"/>
    <a:srgbClr val="D46D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626A705-D017-4D09-AD2F-86BF99E30410}" v="1" dt="2026-03-08T14:16:50.675"/>
    <p1510:client id="{66F8AD20-5A22-4F5B-A167-E22713CCC1E8}" v="1" dt="2026-03-08T16:36:33.060"/>
    <p1510:client id="{91F2E482-E296-4A1F-A195-5A1FDCD16F87}" v="6" dt="2026-03-08T16:33:40.762"/>
  </p1510:revLst>
</p1510:revInfo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Střední styl 2 – zvýraznění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Střední styl 2 – zvýraznění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Střední styl 2 – zvýraznění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75DCB02-9BB8-47FD-8907-85C794F793BA}" styleName="Styl s motivem 1 – zvýraznění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9C7853C-536D-4A76-A0AE-DD22124D55A5}" styleName="Styl s motivem 1 – zvýraznění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012ECD-51FC-41F1-AA8D-1B2483CD663E}" styleName="Světlý styl 2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Světlý styl 2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F2DE63D5-997A-4646-A377-4702673A728D}" styleName="Světlý styl 2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912C8C85-51F0-491E-9774-3900AFEF0FD7}" styleName="Světlý styl 2 – zvýraznění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5A111915-BE36-4E01-A7E5-04B1672EAD32}" styleName="Světlý styl 2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7292A2E-F333-43FB-9621-5CBBE7FDCDCB}" styleName="Světlý styl 2 – zvýraznění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0" autoAdjust="0"/>
    <p:restoredTop sz="96733" autoAdjust="0"/>
  </p:normalViewPr>
  <p:slideViewPr>
    <p:cSldViewPr snapToGrid="0" showGuides="1">
      <p:cViewPr varScale="1">
        <p:scale>
          <a:sx n="66" d="100"/>
          <a:sy n="66" d="100"/>
        </p:scale>
        <p:origin x="1330" y="2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dim Boháč" userId="e5098a9a-6a28-40ce-ac6e-47e9b8c9add8" providerId="ADAL" clId="{B31B2BE1-9D77-417A-8F73-5A4F590FA59D}"/>
    <pc:docChg chg="modSld">
      <pc:chgData name="Radim Boháč" userId="e5098a9a-6a28-40ce-ac6e-47e9b8c9add8" providerId="ADAL" clId="{B31B2BE1-9D77-417A-8F73-5A4F590FA59D}" dt="2026-03-08T16:36:33.060" v="9"/>
      <pc:docMkLst>
        <pc:docMk/>
      </pc:docMkLst>
      <pc:sldChg chg="delSp modTransition modAnim">
        <pc:chgData name="Radim Boháč" userId="e5098a9a-6a28-40ce-ac6e-47e9b8c9add8" providerId="ADAL" clId="{B31B2BE1-9D77-417A-8F73-5A4F590FA59D}" dt="2026-03-08T16:36:33.060" v="9"/>
        <pc:sldMkLst>
          <pc:docMk/>
          <pc:sldMk cId="4086439368" sldId="256"/>
        </pc:sldMkLst>
        <pc:picChg chg="del">
          <ac:chgData name="Radim Boháč" userId="e5098a9a-6a28-40ce-ac6e-47e9b8c9add8" providerId="ADAL" clId="{B31B2BE1-9D77-417A-8F73-5A4F590FA59D}" dt="2026-03-08T16:36:33.060" v="9"/>
          <ac:picMkLst>
            <pc:docMk/>
            <pc:sldMk cId="4086439368" sldId="256"/>
            <ac:picMk id="12" creationId="{A4F64ACC-17DA-165F-5A26-69BB2D4CC1AF}"/>
          </ac:picMkLst>
        </pc:picChg>
      </pc:sldChg>
      <pc:sldChg chg="delSp modTransition modAnim">
        <pc:chgData name="Radim Boháč" userId="e5098a9a-6a28-40ce-ac6e-47e9b8c9add8" providerId="ADAL" clId="{B31B2BE1-9D77-417A-8F73-5A4F590FA59D}" dt="2026-03-08T16:36:33.060" v="9"/>
        <pc:sldMkLst>
          <pc:docMk/>
          <pc:sldMk cId="3188188334" sldId="257"/>
        </pc:sldMkLst>
        <pc:picChg chg="del">
          <ac:chgData name="Radim Boháč" userId="e5098a9a-6a28-40ce-ac6e-47e9b8c9add8" providerId="ADAL" clId="{B31B2BE1-9D77-417A-8F73-5A4F590FA59D}" dt="2026-03-08T16:36:33.060" v="9"/>
          <ac:picMkLst>
            <pc:docMk/>
            <pc:sldMk cId="3188188334" sldId="257"/>
            <ac:picMk id="20" creationId="{5D8C35C0-EA9B-8BA9-2B97-A3AB176EC31E}"/>
          </ac:picMkLst>
        </pc:picChg>
      </pc:sldChg>
      <pc:sldChg chg="delSp modTransition modAnim">
        <pc:chgData name="Radim Boháč" userId="e5098a9a-6a28-40ce-ac6e-47e9b8c9add8" providerId="ADAL" clId="{B31B2BE1-9D77-417A-8F73-5A4F590FA59D}" dt="2026-03-08T16:36:33.060" v="9"/>
        <pc:sldMkLst>
          <pc:docMk/>
          <pc:sldMk cId="297342884" sldId="263"/>
        </pc:sldMkLst>
        <pc:picChg chg="del">
          <ac:chgData name="Radim Boháč" userId="e5098a9a-6a28-40ce-ac6e-47e9b8c9add8" providerId="ADAL" clId="{B31B2BE1-9D77-417A-8F73-5A4F590FA59D}" dt="2026-03-08T16:36:33.060" v="9"/>
          <ac:picMkLst>
            <pc:docMk/>
            <pc:sldMk cId="297342884" sldId="263"/>
            <ac:picMk id="15" creationId="{599D0CC1-7D7C-D52C-FAFC-616F10F71AE7}"/>
          </ac:picMkLst>
        </pc:picChg>
      </pc:sldChg>
      <pc:sldChg chg="addSp delSp modSp mod modTransition modAnim">
        <pc:chgData name="Radim Boháč" userId="e5098a9a-6a28-40ce-ac6e-47e9b8c9add8" providerId="ADAL" clId="{B31B2BE1-9D77-417A-8F73-5A4F590FA59D}" dt="2026-03-08T16:36:33.060" v="9"/>
        <pc:sldMkLst>
          <pc:docMk/>
          <pc:sldMk cId="2371377080" sldId="382"/>
        </pc:sldMkLst>
        <pc:picChg chg="add del mod ord">
          <ac:chgData name="Radim Boháč" userId="e5098a9a-6a28-40ce-ac6e-47e9b8c9add8" providerId="ADAL" clId="{B31B2BE1-9D77-417A-8F73-5A4F590FA59D}" dt="2026-03-08T16:31:04.348" v="5"/>
          <ac:picMkLst>
            <pc:docMk/>
            <pc:sldMk cId="2371377080" sldId="382"/>
            <ac:picMk id="11" creationId="{4543C85B-6421-6723-60FF-52F280A9410A}"/>
          </ac:picMkLst>
        </pc:picChg>
        <pc:picChg chg="del">
          <ac:chgData name="Radim Boháč" userId="e5098a9a-6a28-40ce-ac6e-47e9b8c9add8" providerId="ADAL" clId="{B31B2BE1-9D77-417A-8F73-5A4F590FA59D}" dt="2026-03-08T16:30:11.096" v="4"/>
          <ac:picMkLst>
            <pc:docMk/>
            <pc:sldMk cId="2371377080" sldId="382"/>
            <ac:picMk id="12" creationId="{C12FA885-BAD4-F50E-A8B3-4A8BA3BFAACC}"/>
          </ac:picMkLst>
        </pc:picChg>
        <pc:picChg chg="add del mod">
          <ac:chgData name="Radim Boháč" userId="e5098a9a-6a28-40ce-ac6e-47e9b8c9add8" providerId="ADAL" clId="{B31B2BE1-9D77-417A-8F73-5A4F590FA59D}" dt="2026-03-08T16:36:33.060" v="9"/>
          <ac:picMkLst>
            <pc:docMk/>
            <pc:sldMk cId="2371377080" sldId="382"/>
            <ac:picMk id="13" creationId="{8CAAF633-F066-CDB6-9E35-1CFA83759845}"/>
          </ac:picMkLst>
        </pc:picChg>
      </pc:sldChg>
      <pc:sldChg chg="addSp delSp modSp mod modTransition modAnim">
        <pc:chgData name="Radim Boháč" userId="e5098a9a-6a28-40ce-ac6e-47e9b8c9add8" providerId="ADAL" clId="{B31B2BE1-9D77-417A-8F73-5A4F590FA59D}" dt="2026-03-08T16:36:33.060" v="9"/>
        <pc:sldMkLst>
          <pc:docMk/>
          <pc:sldMk cId="399895521" sldId="383"/>
        </pc:sldMkLst>
        <pc:picChg chg="add del mod ord">
          <ac:chgData name="Radim Boháč" userId="e5098a9a-6a28-40ce-ac6e-47e9b8c9add8" providerId="ADAL" clId="{B31B2BE1-9D77-417A-8F73-5A4F590FA59D}" dt="2026-03-08T16:30:06.720" v="2"/>
          <ac:picMkLst>
            <pc:docMk/>
            <pc:sldMk cId="399895521" sldId="383"/>
            <ac:picMk id="5" creationId="{FC1880D5-82BE-9B89-E477-DB0E5E7FAE63}"/>
          </ac:picMkLst>
        </pc:picChg>
        <pc:picChg chg="add del mod">
          <ac:chgData name="Radim Boháč" userId="e5098a9a-6a28-40ce-ac6e-47e9b8c9add8" providerId="ADAL" clId="{B31B2BE1-9D77-417A-8F73-5A4F590FA59D}" dt="2026-03-08T16:36:33.060" v="9"/>
          <ac:picMkLst>
            <pc:docMk/>
            <pc:sldMk cId="399895521" sldId="383"/>
            <ac:picMk id="7" creationId="{6397D64B-7A0C-07A2-12F8-3D525AB9D9B0}"/>
          </ac:picMkLst>
        </pc:picChg>
        <pc:picChg chg="del">
          <ac:chgData name="Radim Boháč" userId="e5098a9a-6a28-40ce-ac6e-47e9b8c9add8" providerId="ADAL" clId="{B31B2BE1-9D77-417A-8F73-5A4F590FA59D}" dt="2026-03-08T16:28:53.994" v="1"/>
          <ac:picMkLst>
            <pc:docMk/>
            <pc:sldMk cId="399895521" sldId="383"/>
            <ac:picMk id="13" creationId="{9EE584C2-FFD4-7A94-2F95-3CDE2CAFD093}"/>
          </ac:picMkLst>
        </pc:picChg>
      </pc:sldChg>
      <pc:sldChg chg="delSp modTransition modAnim">
        <pc:chgData name="Radim Boháč" userId="e5098a9a-6a28-40ce-ac6e-47e9b8c9add8" providerId="ADAL" clId="{B31B2BE1-9D77-417A-8F73-5A4F590FA59D}" dt="2026-03-08T16:36:33.060" v="9"/>
        <pc:sldMkLst>
          <pc:docMk/>
          <pc:sldMk cId="2330988024" sldId="393"/>
        </pc:sldMkLst>
        <pc:picChg chg="del">
          <ac:chgData name="Radim Boháč" userId="e5098a9a-6a28-40ce-ac6e-47e9b8c9add8" providerId="ADAL" clId="{B31B2BE1-9D77-417A-8F73-5A4F590FA59D}" dt="2026-03-08T16:36:33.060" v="9"/>
          <ac:picMkLst>
            <pc:docMk/>
            <pc:sldMk cId="2330988024" sldId="393"/>
            <ac:picMk id="12" creationId="{C41B4C75-25F6-54E1-5DE5-1E0FFD7DD5DB}"/>
          </ac:picMkLst>
        </pc:picChg>
      </pc:sldChg>
      <pc:sldChg chg="delSp modTransition modAnim">
        <pc:chgData name="Radim Boháč" userId="e5098a9a-6a28-40ce-ac6e-47e9b8c9add8" providerId="ADAL" clId="{B31B2BE1-9D77-417A-8F73-5A4F590FA59D}" dt="2026-03-08T16:36:33.060" v="9"/>
        <pc:sldMkLst>
          <pc:docMk/>
          <pc:sldMk cId="2627193004" sldId="395"/>
        </pc:sldMkLst>
        <pc:picChg chg="del">
          <ac:chgData name="Radim Boháč" userId="e5098a9a-6a28-40ce-ac6e-47e9b8c9add8" providerId="ADAL" clId="{B31B2BE1-9D77-417A-8F73-5A4F590FA59D}" dt="2026-03-08T16:36:33.060" v="9"/>
          <ac:picMkLst>
            <pc:docMk/>
            <pc:sldMk cId="2627193004" sldId="395"/>
            <ac:picMk id="15" creationId="{B5F56673-D42D-0C09-250B-49E5C57864D1}"/>
          </ac:picMkLst>
        </pc:picChg>
      </pc:sldChg>
      <pc:sldChg chg="delSp modTransition modAnim">
        <pc:chgData name="Radim Boháč" userId="e5098a9a-6a28-40ce-ac6e-47e9b8c9add8" providerId="ADAL" clId="{B31B2BE1-9D77-417A-8F73-5A4F590FA59D}" dt="2026-03-08T16:36:33.060" v="9"/>
        <pc:sldMkLst>
          <pc:docMk/>
          <pc:sldMk cId="4052946803" sldId="396"/>
        </pc:sldMkLst>
        <pc:picChg chg="del">
          <ac:chgData name="Radim Boháč" userId="e5098a9a-6a28-40ce-ac6e-47e9b8c9add8" providerId="ADAL" clId="{B31B2BE1-9D77-417A-8F73-5A4F590FA59D}" dt="2026-03-08T16:36:33.060" v="9"/>
          <ac:picMkLst>
            <pc:docMk/>
            <pc:sldMk cId="4052946803" sldId="396"/>
            <ac:picMk id="12" creationId="{3AF2C220-E19D-7F46-92DA-9E922464199F}"/>
          </ac:picMkLst>
        </pc:picChg>
      </pc:sldChg>
      <pc:sldChg chg="delSp modTransition modAnim">
        <pc:chgData name="Radim Boháč" userId="e5098a9a-6a28-40ce-ac6e-47e9b8c9add8" providerId="ADAL" clId="{B31B2BE1-9D77-417A-8F73-5A4F590FA59D}" dt="2026-03-08T16:36:33.060" v="9"/>
        <pc:sldMkLst>
          <pc:docMk/>
          <pc:sldMk cId="4017507236" sldId="397"/>
        </pc:sldMkLst>
        <pc:picChg chg="del">
          <ac:chgData name="Radim Boháč" userId="e5098a9a-6a28-40ce-ac6e-47e9b8c9add8" providerId="ADAL" clId="{B31B2BE1-9D77-417A-8F73-5A4F590FA59D}" dt="2026-03-08T16:36:33.060" v="9"/>
          <ac:picMkLst>
            <pc:docMk/>
            <pc:sldMk cId="4017507236" sldId="397"/>
            <ac:picMk id="12" creationId="{801CB618-72D6-FDE1-1332-43CC8501F610}"/>
          </ac:picMkLst>
        </pc:picChg>
      </pc:sldChg>
      <pc:sldChg chg="delSp modTransition modAnim">
        <pc:chgData name="Radim Boháč" userId="e5098a9a-6a28-40ce-ac6e-47e9b8c9add8" providerId="ADAL" clId="{B31B2BE1-9D77-417A-8F73-5A4F590FA59D}" dt="2026-03-08T16:36:33.060" v="9"/>
        <pc:sldMkLst>
          <pc:docMk/>
          <pc:sldMk cId="2773009739" sldId="398"/>
        </pc:sldMkLst>
        <pc:picChg chg="del">
          <ac:chgData name="Radim Boháč" userId="e5098a9a-6a28-40ce-ac6e-47e9b8c9add8" providerId="ADAL" clId="{B31B2BE1-9D77-417A-8F73-5A4F590FA59D}" dt="2026-03-08T16:36:33.060" v="9"/>
          <ac:picMkLst>
            <pc:docMk/>
            <pc:sldMk cId="2773009739" sldId="398"/>
            <ac:picMk id="12" creationId="{A15510C1-6D95-4F05-81DC-7647DEAA0D5C}"/>
          </ac:picMkLst>
        </pc:picChg>
      </pc:sldChg>
      <pc:sldChg chg="delSp modTransition modAnim">
        <pc:chgData name="Radim Boháč" userId="e5098a9a-6a28-40ce-ac6e-47e9b8c9add8" providerId="ADAL" clId="{B31B2BE1-9D77-417A-8F73-5A4F590FA59D}" dt="2026-03-08T16:36:33.060" v="9"/>
        <pc:sldMkLst>
          <pc:docMk/>
          <pc:sldMk cId="1299078700" sldId="399"/>
        </pc:sldMkLst>
        <pc:picChg chg="del">
          <ac:chgData name="Radim Boháč" userId="e5098a9a-6a28-40ce-ac6e-47e9b8c9add8" providerId="ADAL" clId="{B31B2BE1-9D77-417A-8F73-5A4F590FA59D}" dt="2026-03-08T16:36:33.060" v="9"/>
          <ac:picMkLst>
            <pc:docMk/>
            <pc:sldMk cId="1299078700" sldId="399"/>
            <ac:picMk id="16" creationId="{0542C1E7-31E8-3D25-8B72-8CBF5380058B}"/>
          </ac:picMkLst>
        </pc:picChg>
      </pc:sldChg>
      <pc:sldChg chg="addSp delSp modSp mod modTransition modAnim">
        <pc:chgData name="Radim Boháč" userId="e5098a9a-6a28-40ce-ac6e-47e9b8c9add8" providerId="ADAL" clId="{B31B2BE1-9D77-417A-8F73-5A4F590FA59D}" dt="2026-03-08T16:36:33.060" v="9"/>
        <pc:sldMkLst>
          <pc:docMk/>
          <pc:sldMk cId="2136780043" sldId="400"/>
        </pc:sldMkLst>
        <pc:picChg chg="add del mod ord">
          <ac:chgData name="Radim Boháč" userId="e5098a9a-6a28-40ce-ac6e-47e9b8c9add8" providerId="ADAL" clId="{B31B2BE1-9D77-417A-8F73-5A4F590FA59D}" dt="2026-03-08T16:33:40.756" v="8"/>
          <ac:picMkLst>
            <pc:docMk/>
            <pc:sldMk cId="2136780043" sldId="400"/>
            <ac:picMk id="7" creationId="{EC22DB8C-CE00-9D41-4DF0-162111F5A97A}"/>
          </ac:picMkLst>
        </pc:picChg>
        <pc:picChg chg="add del mod">
          <ac:chgData name="Radim Boháč" userId="e5098a9a-6a28-40ce-ac6e-47e9b8c9add8" providerId="ADAL" clId="{B31B2BE1-9D77-417A-8F73-5A4F590FA59D}" dt="2026-03-08T16:36:33.060" v="9"/>
          <ac:picMkLst>
            <pc:docMk/>
            <pc:sldMk cId="2136780043" sldId="400"/>
            <ac:picMk id="8" creationId="{48F6EA7A-7A23-9227-46DE-EC25DD4E2A8E}"/>
          </ac:picMkLst>
        </pc:picChg>
        <pc:picChg chg="del">
          <ac:chgData name="Radim Boháč" userId="e5098a9a-6a28-40ce-ac6e-47e9b8c9add8" providerId="ADAL" clId="{B31B2BE1-9D77-417A-8F73-5A4F590FA59D}" dt="2026-03-08T16:31:18.685" v="7"/>
          <ac:picMkLst>
            <pc:docMk/>
            <pc:sldMk cId="2136780043" sldId="400"/>
            <ac:picMk id="15" creationId="{CD70B3DA-4108-705A-747F-596B8CB40EA1}"/>
          </ac:picMkLst>
        </pc:picChg>
      </pc:sldChg>
      <pc:sldChg chg="delSp modTransition modAnim">
        <pc:chgData name="Radim Boháč" userId="e5098a9a-6a28-40ce-ac6e-47e9b8c9add8" providerId="ADAL" clId="{B31B2BE1-9D77-417A-8F73-5A4F590FA59D}" dt="2026-03-08T16:36:33.060" v="9"/>
        <pc:sldMkLst>
          <pc:docMk/>
          <pc:sldMk cId="2836561157" sldId="401"/>
        </pc:sldMkLst>
        <pc:picChg chg="del">
          <ac:chgData name="Radim Boháč" userId="e5098a9a-6a28-40ce-ac6e-47e9b8c9add8" providerId="ADAL" clId="{B31B2BE1-9D77-417A-8F73-5A4F590FA59D}" dt="2026-03-08T16:36:33.060" v="9"/>
          <ac:picMkLst>
            <pc:docMk/>
            <pc:sldMk cId="2836561157" sldId="401"/>
            <ac:picMk id="7" creationId="{535E6B4C-564A-8D2E-292F-4A3C9A0CFFF3}"/>
          </ac:picMkLst>
        </pc:picChg>
      </pc:sldChg>
      <pc:sldChg chg="delSp modTransition modAnim">
        <pc:chgData name="Radim Boháč" userId="e5098a9a-6a28-40ce-ac6e-47e9b8c9add8" providerId="ADAL" clId="{B31B2BE1-9D77-417A-8F73-5A4F590FA59D}" dt="2026-03-08T16:36:33.060" v="9"/>
        <pc:sldMkLst>
          <pc:docMk/>
          <pc:sldMk cId="2484925565" sldId="403"/>
        </pc:sldMkLst>
        <pc:picChg chg="del">
          <ac:chgData name="Radim Boháč" userId="e5098a9a-6a28-40ce-ac6e-47e9b8c9add8" providerId="ADAL" clId="{B31B2BE1-9D77-417A-8F73-5A4F590FA59D}" dt="2026-03-08T16:36:33.060" v="9"/>
          <ac:picMkLst>
            <pc:docMk/>
            <pc:sldMk cId="2484925565" sldId="403"/>
            <ac:picMk id="16" creationId="{C5B3A0B2-EFA5-FF39-D748-C778C32C461D}"/>
          </ac:picMkLst>
        </pc:picChg>
      </pc:sldChg>
      <pc:sldChg chg="delSp modTransition modAnim">
        <pc:chgData name="Radim Boháč" userId="e5098a9a-6a28-40ce-ac6e-47e9b8c9add8" providerId="ADAL" clId="{B31B2BE1-9D77-417A-8F73-5A4F590FA59D}" dt="2026-03-08T16:36:33.060" v="9"/>
        <pc:sldMkLst>
          <pc:docMk/>
          <pc:sldMk cId="3956555389" sldId="404"/>
        </pc:sldMkLst>
        <pc:picChg chg="del">
          <ac:chgData name="Radim Boháč" userId="e5098a9a-6a28-40ce-ac6e-47e9b8c9add8" providerId="ADAL" clId="{B31B2BE1-9D77-417A-8F73-5A4F590FA59D}" dt="2026-03-08T16:36:33.060" v="9"/>
          <ac:picMkLst>
            <pc:docMk/>
            <pc:sldMk cId="3956555389" sldId="404"/>
            <ac:picMk id="11" creationId="{A3C2D8D3-6581-52F3-22B7-F3A3FEB6DF4A}"/>
          </ac:picMkLst>
        </pc:picChg>
      </pc:sldChg>
    </pc:docChg>
  </pc:docChgLst>
  <pc:docChgLst>
    <pc:chgData name="Radim Boháč" userId="e5098a9a-6a28-40ce-ac6e-47e9b8c9add8" providerId="ADAL" clId="{4FBB5E5A-6FFA-4940-B6A5-D497D4FDC452}"/>
    <pc:docChg chg="modSld">
      <pc:chgData name="Radim Boháč" userId="e5098a9a-6a28-40ce-ac6e-47e9b8c9add8" providerId="ADAL" clId="{4FBB5E5A-6FFA-4940-B6A5-D497D4FDC452}" dt="2026-03-08T14:24:51.207" v="53" actId="20577"/>
      <pc:docMkLst>
        <pc:docMk/>
      </pc:docMkLst>
      <pc:sldChg chg="modSp mod">
        <pc:chgData name="Radim Boháč" userId="e5098a9a-6a28-40ce-ac6e-47e9b8c9add8" providerId="ADAL" clId="{4FBB5E5A-6FFA-4940-B6A5-D497D4FDC452}" dt="2026-03-08T14:15:42.619" v="3" actId="20577"/>
        <pc:sldMkLst>
          <pc:docMk/>
          <pc:sldMk cId="4086439368" sldId="256"/>
        </pc:sldMkLst>
        <pc:spChg chg="mod">
          <ac:chgData name="Radim Boháč" userId="e5098a9a-6a28-40ce-ac6e-47e9b8c9add8" providerId="ADAL" clId="{4FBB5E5A-6FFA-4940-B6A5-D497D4FDC452}" dt="2026-03-08T14:15:42.619" v="3" actId="20577"/>
          <ac:spMkLst>
            <pc:docMk/>
            <pc:sldMk cId="4086439368" sldId="256"/>
            <ac:spMk id="7" creationId="{789D5057-A154-4798-978D-6C9909FC8D3F}"/>
          </ac:spMkLst>
        </pc:spChg>
      </pc:sldChg>
      <pc:sldChg chg="modSp mod">
        <pc:chgData name="Radim Boháč" userId="e5098a9a-6a28-40ce-ac6e-47e9b8c9add8" providerId="ADAL" clId="{4FBB5E5A-6FFA-4940-B6A5-D497D4FDC452}" dt="2026-03-08T14:16:50.675" v="5"/>
        <pc:sldMkLst>
          <pc:docMk/>
          <pc:sldMk cId="399895521" sldId="383"/>
        </pc:sldMkLst>
        <pc:spChg chg="mod">
          <ac:chgData name="Radim Boháč" userId="e5098a9a-6a28-40ce-ac6e-47e9b8c9add8" providerId="ADAL" clId="{4FBB5E5A-6FFA-4940-B6A5-D497D4FDC452}" dt="2026-03-08T14:16:50.675" v="5"/>
          <ac:spMkLst>
            <pc:docMk/>
            <pc:sldMk cId="399895521" sldId="383"/>
            <ac:spMk id="6" creationId="{DC9544E0-2196-429E-8B01-8E77640E4CE8}"/>
          </ac:spMkLst>
        </pc:spChg>
      </pc:sldChg>
      <pc:sldChg chg="modSp mod">
        <pc:chgData name="Radim Boháč" userId="e5098a9a-6a28-40ce-ac6e-47e9b8c9add8" providerId="ADAL" clId="{4FBB5E5A-6FFA-4940-B6A5-D497D4FDC452}" dt="2026-03-08T14:24:51.207" v="53" actId="20577"/>
        <pc:sldMkLst>
          <pc:docMk/>
          <pc:sldMk cId="2136780043" sldId="400"/>
        </pc:sldMkLst>
        <pc:spChg chg="mod">
          <ac:chgData name="Radim Boháč" userId="e5098a9a-6a28-40ce-ac6e-47e9b8c9add8" providerId="ADAL" clId="{4FBB5E5A-6FFA-4940-B6A5-D497D4FDC452}" dt="2026-03-08T14:24:51.207" v="53" actId="20577"/>
          <ac:spMkLst>
            <pc:docMk/>
            <pc:sldMk cId="2136780043" sldId="400"/>
            <ac:spMk id="6" creationId="{DC9544E0-2196-429E-8B01-8E77640E4CE8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859C9F-3063-48BE-BFAC-193F01EA5427}" type="datetimeFigureOut">
              <a:rPr lang="cs-CZ" smtClean="0"/>
              <a:t>08.03.2026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DD3CA3-1230-4240-9E86-9E440801462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78643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74341F-6859-4C3E-9B49-8654790058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EA33EA24-ED66-4D62-8405-1817BF60FA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4C0F702-A3BA-40DA-8A35-7F47B0482B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CFC0215-5FA9-48C5-B76A-B863D5CF1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83181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2DF746F-933B-4E12-808E-EB81E8792D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29BFF3C3-76F0-4FE0-9A11-723907B1CD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CCE00F3-4A45-489E-9DF1-9D82686A7C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724D3AA-6A76-4616-9473-6E1C4EFCC4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69874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91C8559A-92D7-4287-A491-CF4CE96BC4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02E83513-BAC1-4CE6-92FC-04316D258D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2C437C0-1F8E-49DF-8B84-1684307D4B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59F3ADA-215C-4F9B-B149-FAE5FAB394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6307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A3FE012-DFAF-491C-9CCE-C9F0F480B7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53E194C-4BB7-404D-B4F2-EACE5DB1E3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AA46BFF-1914-476B-8CD1-53EF5C0CE8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4D6B0E8-CE9B-41E6-BE93-B69C7A99AF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6369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44DBAD8-3CC7-4563-971E-4D4F861AA8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B64557EE-42A3-4375-85F6-6946CCFA75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E16B916-0389-4948-A07E-6E45A5C9D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916C3DA-AB28-4C68-B353-62F210FD81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517018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099A55A-1A53-4BBB-8222-A507275CDC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0E971D2-D61A-4BC2-846A-58C9BBA54D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86E6C1AC-3A57-4A04-B4D2-47049C28C8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CA668CF6-D7A8-4C79-A03B-5EFB11ED6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59A8147-2030-4614-A9D5-084AD2C37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5136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5D4C5A0-7576-46A1-90B3-7F1EEB3B86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FC6BAE4F-A05B-416B-94B0-44965DB266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445693F1-9B8D-4FA8-80E3-2A33E4A319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2F403B9F-F39F-481F-A89E-34C3D6F215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EF32B435-2574-4918-9386-5973458494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8085A077-77CF-49DE-9711-09AC7568A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2EAF3D90-4E18-4B4C-B0D9-82A110CDF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0443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7172A4-F95A-438D-A1A1-2B85A17AC8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8CD59FD6-EDA2-4FCA-8F21-1B81CA663D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23041D52-2C95-446E-98E2-713A64B0B8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4772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842CB126-0867-487F-B98A-C2DA9AB48E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DD85B3F-B6D1-4D64-9DEB-9503D0E99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4860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82B5BAC-DE39-4C8C-8B48-3067D9CB05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43488A2-C9EE-4C31-97E7-303B3DB185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4E7DF73C-4085-497E-B813-BFC7195C09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5A61BDF-EC78-46A6-8228-29BE72E028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81ECA0E-4D35-43DF-A21F-A7BD9D8EC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0563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33DD871-C166-49EF-BCFA-2A0B356ED0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26208F7C-A4C6-4AED-9A7F-B9D40F31A0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622D2138-F5D1-449E-958D-A06C88CF13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9CCEF56-3649-428A-932C-2724F333AD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7A23600-3E42-4B1C-80C8-11B1D947E6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5822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765F79AA-9FA1-4859-9A83-5B6C64894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64107B8-7111-4D0B-885D-F035ACBEAB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6909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C8CB009-14EF-4507-8073-BDD57CF9BF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  <a:latin typeface="Gill Sans MT" panose="020B0502020104020203" pitchFamily="34" charset="-18"/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7D5DCB5-0FA9-4D4D-9EA2-3A93F3BE61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  <a:latin typeface="Gill Sans MT" panose="020B0502020104020203" pitchFamily="34" charset="-18"/>
              </a:defRPr>
            </a:lvl1pPr>
          </a:lstStyle>
          <a:p>
            <a:fld id="{55198495-D922-4C84-9C05-B0CB6B9CE971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F413AC6C-3CC2-4395-B1A6-D26662619244}"/>
              </a:ext>
            </a:extLst>
          </p:cNvPr>
          <p:cNvSpPr/>
          <p:nvPr userDrawn="1"/>
        </p:nvSpPr>
        <p:spPr>
          <a:xfrm flipV="1">
            <a:off x="246000" y="5619162"/>
            <a:ext cx="11700000" cy="21600"/>
          </a:xfrm>
          <a:prstGeom prst="rect">
            <a:avLst/>
          </a:prstGeom>
          <a:solidFill>
            <a:srgbClr val="CD1F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8" name="Grafický objekt 7">
            <a:extLst>
              <a:ext uri="{FF2B5EF4-FFF2-40B4-BE49-F238E27FC236}">
                <a16:creationId xmlns:a16="http://schemas.microsoft.com/office/drawing/2014/main" id="{9E0545A6-DB51-4E6A-9DEA-5B3EFA0EDB72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159328" y="5868786"/>
            <a:ext cx="2590276" cy="861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9028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tx1"/>
          </a:solidFill>
          <a:latin typeface="Gill Sans MT" panose="020B0502020104020203" pitchFamily="34" charset="-18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Gill Sans MT" panose="020B0502020104020203" pitchFamily="34" charset="-18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Gill Sans MT" panose="020B0502020104020203" pitchFamily="34" charset="-18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Gill Sans MT" panose="020B0502020104020203" pitchFamily="34" charset="-18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Gill Sans MT" panose="020B0502020104020203" pitchFamily="34" charset="-18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Gill Sans MT" panose="020B0502020104020203" pitchFamily="34" charset="-18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>
            <a:extLst>
              <a:ext uri="{FF2B5EF4-FFF2-40B4-BE49-F238E27FC236}">
                <a16:creationId xmlns:a16="http://schemas.microsoft.com/office/drawing/2014/main" id="{0B1AA515-C4F5-4F05-9AA0-02923517FD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cs-CZ" sz="4400" dirty="0"/>
              <a:t>Paragrafované znění II</a:t>
            </a:r>
          </a:p>
        </p:txBody>
      </p:sp>
      <p:sp>
        <p:nvSpPr>
          <p:cNvPr id="7" name="Podnadpis 6">
            <a:extLst>
              <a:ext uri="{FF2B5EF4-FFF2-40B4-BE49-F238E27FC236}">
                <a16:creationId xmlns:a16="http://schemas.microsoft.com/office/drawing/2014/main" id="{789D5057-A154-4798-978D-6C9909FC8D3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Radim Boháč a Michal Tuláček</a:t>
            </a:r>
          </a:p>
          <a:p>
            <a:r>
              <a:rPr lang="cs-CZ" dirty="0"/>
              <a:t>10. března 2026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864393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E. Přechodná ustanovení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10</a:t>
            </a:fld>
            <a:endParaRPr lang="cs-CZ"/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DC9544E0-2196-429E-8B01-8E77640E4C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3"/>
            <a:ext cx="10515600" cy="4175116"/>
          </a:xfrm>
        </p:spPr>
        <p:txBody>
          <a:bodyPr>
            <a:normAutofit lnSpcReduction="10000"/>
          </a:bodyPr>
          <a:lstStyle/>
          <a:p>
            <a:r>
              <a:rPr lang="cs-CZ" dirty="0"/>
              <a:t>čl. 51 LPV</a:t>
            </a:r>
          </a:p>
          <a:p>
            <a:r>
              <a:rPr lang="cs-CZ" dirty="0"/>
              <a:t>typická přechodná ustanovení</a:t>
            </a:r>
          </a:p>
          <a:p>
            <a:pPr lvl="1"/>
            <a:r>
              <a:rPr lang="cs-CZ" dirty="0"/>
              <a:t>právní vztahy vzniklé před účinností novely</a:t>
            </a:r>
          </a:p>
          <a:p>
            <a:pPr lvl="1"/>
            <a:r>
              <a:rPr lang="cs-CZ" dirty="0"/>
              <a:t>čas pro přizpůsobení nové úpravě</a:t>
            </a:r>
          </a:p>
          <a:p>
            <a:pPr lvl="1"/>
            <a:r>
              <a:rPr lang="cs-CZ" dirty="0"/>
              <a:t>právní režim běžících řízení</a:t>
            </a:r>
          </a:p>
          <a:p>
            <a:pPr lvl="1"/>
            <a:r>
              <a:rPr lang="cs-CZ" dirty="0"/>
              <a:t>ustanovení orgánů</a:t>
            </a:r>
          </a:p>
          <a:p>
            <a:pPr lvl="1"/>
            <a:r>
              <a:rPr lang="cs-CZ" dirty="0"/>
              <a:t>přechod práv na nástupce</a:t>
            </a:r>
          </a:p>
          <a:p>
            <a:pPr lvl="1"/>
            <a:r>
              <a:rPr lang="cs-CZ" dirty="0"/>
              <a:t>další…</a:t>
            </a:r>
          </a:p>
          <a:p>
            <a:r>
              <a:rPr lang="cs-CZ" dirty="0"/>
              <a:t>odkazy na právní předpisy</a:t>
            </a:r>
          </a:p>
          <a:p>
            <a:pPr lvl="1"/>
            <a:r>
              <a:rPr lang="cs-CZ" dirty="0"/>
              <a:t>do / před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730097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Před/do/od/po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11</a:t>
            </a:fld>
            <a:endParaRPr lang="cs-CZ"/>
          </a:p>
        </p:txBody>
      </p:sp>
      <p:pic>
        <p:nvPicPr>
          <p:cNvPr id="5" name="Obrázek 1" descr="počítání času2">
            <a:extLst>
              <a:ext uri="{FF2B5EF4-FFF2-40B4-BE49-F238E27FC236}">
                <a16:creationId xmlns:a16="http://schemas.microsoft.com/office/drawing/2014/main" id="{14B8D4D2-F5CD-4A2B-B135-6DBFF81BCA55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5523" y="215900"/>
            <a:ext cx="6734794" cy="525988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990787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F. Zrušovací ustanovení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12</a:t>
            </a:fld>
            <a:endParaRPr lang="cs-CZ"/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DC9544E0-2196-429E-8B01-8E77640E4C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3"/>
            <a:ext cx="10515600" cy="4175116"/>
          </a:xfrm>
        </p:spPr>
        <p:txBody>
          <a:bodyPr>
            <a:normAutofit/>
          </a:bodyPr>
          <a:lstStyle/>
          <a:p>
            <a:r>
              <a:rPr lang="cs-CZ" dirty="0"/>
              <a:t>čl. 52 LPV</a:t>
            </a:r>
          </a:p>
          <a:p>
            <a:r>
              <a:rPr lang="cs-CZ" dirty="0"/>
              <a:t>způsoby zrušení právního předpisu</a:t>
            </a:r>
          </a:p>
          <a:p>
            <a:pPr lvl="1"/>
            <a:r>
              <a:rPr lang="cs-CZ" dirty="0"/>
              <a:t>výslovně</a:t>
            </a:r>
          </a:p>
          <a:p>
            <a:pPr lvl="2"/>
            <a:r>
              <a:rPr lang="cs-CZ" dirty="0"/>
              <a:t>vyžadují LPV</a:t>
            </a:r>
          </a:p>
          <a:p>
            <a:pPr lvl="1"/>
            <a:r>
              <a:rPr lang="cs-CZ" dirty="0"/>
              <a:t>mlčky</a:t>
            </a:r>
          </a:p>
          <a:p>
            <a:pPr lvl="2"/>
            <a:r>
              <a:rPr lang="cs-CZ" dirty="0"/>
              <a:t>lex </a:t>
            </a:r>
            <a:r>
              <a:rPr lang="cs-CZ" dirty="0" err="1"/>
              <a:t>posterior</a:t>
            </a:r>
            <a:r>
              <a:rPr lang="cs-CZ" dirty="0"/>
              <a:t> </a:t>
            </a:r>
            <a:r>
              <a:rPr lang="cs-CZ" dirty="0" err="1"/>
              <a:t>derogat</a:t>
            </a:r>
            <a:r>
              <a:rPr lang="cs-CZ" dirty="0"/>
              <a:t> </a:t>
            </a:r>
            <a:r>
              <a:rPr lang="cs-CZ" dirty="0" err="1"/>
              <a:t>legi</a:t>
            </a:r>
            <a:r>
              <a:rPr lang="cs-CZ" dirty="0"/>
              <a:t> priori</a:t>
            </a:r>
          </a:p>
          <a:p>
            <a:pPr lvl="2"/>
            <a:r>
              <a:rPr lang="cs-CZ" dirty="0"/>
              <a:t>lex specialis </a:t>
            </a:r>
            <a:r>
              <a:rPr lang="cs-CZ" dirty="0" err="1"/>
              <a:t>derogat</a:t>
            </a:r>
            <a:r>
              <a:rPr lang="cs-CZ" dirty="0"/>
              <a:t> </a:t>
            </a:r>
            <a:r>
              <a:rPr lang="cs-CZ" dirty="0" err="1"/>
              <a:t>legi</a:t>
            </a:r>
            <a:r>
              <a:rPr lang="cs-CZ" dirty="0"/>
              <a:t> </a:t>
            </a:r>
            <a:r>
              <a:rPr lang="cs-CZ" dirty="0" err="1"/>
              <a:t>generali</a:t>
            </a:r>
            <a:endParaRPr lang="cs-CZ" dirty="0"/>
          </a:p>
          <a:p>
            <a:pPr lvl="2"/>
            <a:r>
              <a:rPr lang="cs-CZ" dirty="0"/>
              <a:t>lex superior </a:t>
            </a:r>
            <a:r>
              <a:rPr lang="cs-CZ" dirty="0" err="1"/>
              <a:t>derogat</a:t>
            </a:r>
            <a:r>
              <a:rPr lang="cs-CZ" dirty="0"/>
              <a:t> </a:t>
            </a:r>
            <a:r>
              <a:rPr lang="cs-CZ" dirty="0" err="1"/>
              <a:t>legi</a:t>
            </a:r>
            <a:r>
              <a:rPr lang="cs-CZ" dirty="0"/>
              <a:t> </a:t>
            </a:r>
            <a:r>
              <a:rPr lang="cs-CZ" dirty="0" err="1"/>
              <a:t>inferiori</a:t>
            </a:r>
            <a:endParaRPr lang="cs-CZ" dirty="0"/>
          </a:p>
          <a:p>
            <a:pPr lvl="2"/>
            <a:endParaRPr lang="cs-CZ" dirty="0"/>
          </a:p>
          <a:p>
            <a:r>
              <a:rPr lang="cs-CZ" dirty="0"/>
              <a:t>modifikace pravidel v </a:t>
            </a:r>
            <a:r>
              <a:rPr lang="cs-CZ"/>
              <a:t>důsledku e-Legislativy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367800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G. Nabytí účinnosti a pozbytí platnosti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13</a:t>
            </a:fld>
            <a:endParaRPr lang="cs-CZ"/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DC9544E0-2196-429E-8B01-8E77640E4C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3"/>
            <a:ext cx="10515600" cy="4175116"/>
          </a:xfrm>
        </p:spPr>
        <p:txBody>
          <a:bodyPr>
            <a:normAutofit fontScale="92500" lnSpcReduction="10000"/>
          </a:bodyPr>
          <a:lstStyle/>
          <a:p>
            <a:r>
              <a:rPr lang="cs-CZ" dirty="0"/>
              <a:t>čl. 53 LPV, zákon č. 222/2016 Sb.</a:t>
            </a:r>
          </a:p>
          <a:p>
            <a:r>
              <a:rPr lang="cs-CZ" dirty="0"/>
              <a:t>den přijetí</a:t>
            </a:r>
          </a:p>
          <a:p>
            <a:r>
              <a:rPr lang="cs-CZ" dirty="0"/>
              <a:t>den nabytí platnosti</a:t>
            </a:r>
          </a:p>
          <a:p>
            <a:pPr lvl="1"/>
            <a:r>
              <a:rPr lang="cs-CZ" dirty="0"/>
              <a:t>dnem vyhlášení ve Sbírce zákonů a mezinárodních smluv</a:t>
            </a:r>
          </a:p>
          <a:p>
            <a:r>
              <a:rPr lang="cs-CZ" dirty="0"/>
              <a:t>den pozbytí platnosti</a:t>
            </a:r>
          </a:p>
          <a:p>
            <a:pPr lvl="1"/>
            <a:r>
              <a:rPr lang="cs-CZ" dirty="0"/>
              <a:t>explicitně uvedeno nebo zrušením předpisu</a:t>
            </a:r>
          </a:p>
          <a:p>
            <a:r>
              <a:rPr lang="cs-CZ" dirty="0"/>
              <a:t>den nabytí účinnosti</a:t>
            </a:r>
          </a:p>
          <a:p>
            <a:pPr lvl="1"/>
            <a:r>
              <a:rPr lang="cs-CZ" dirty="0"/>
              <a:t>1. 1. nebo 1. 7.</a:t>
            </a:r>
          </a:p>
          <a:p>
            <a:pPr lvl="1"/>
            <a:r>
              <a:rPr lang="cs-CZ" dirty="0"/>
              <a:t>výjimečně dříve než 1.1. nebo 1.7. nejdříve však dnem následujícím po dni vyhlášení</a:t>
            </a:r>
          </a:p>
          <a:p>
            <a:pPr lvl="1"/>
            <a:r>
              <a:rPr lang="cs-CZ" dirty="0"/>
              <a:t>nouzový stav, stav ohrožení státu, válečný stav, stav legislativní nouze – lze nabytí účinnosti dnem vyhlášení</a:t>
            </a:r>
          </a:p>
        </p:txBody>
      </p:sp>
    </p:spTree>
    <p:extLst>
      <p:ext uri="{BB962C8B-B14F-4D97-AF65-F5344CB8AC3E}">
        <p14:creationId xmlns:p14="http://schemas.microsoft.com/office/powerpoint/2010/main" val="28365611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G. Nabytí účinnosti a pozbytí platnosti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14</a:t>
            </a:fld>
            <a:endParaRPr lang="cs-CZ"/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DC9544E0-2196-429E-8B01-8E77640E4C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3"/>
            <a:ext cx="10515600" cy="4175116"/>
          </a:xfrm>
        </p:spPr>
        <p:txBody>
          <a:bodyPr>
            <a:normAutofit/>
          </a:bodyPr>
          <a:lstStyle/>
          <a:p>
            <a:r>
              <a:rPr lang="cs-CZ" b="1" dirty="0" err="1"/>
              <a:t>legisvaka</a:t>
            </a:r>
            <a:r>
              <a:rPr lang="cs-CZ" b="1" dirty="0"/>
              <a:t>(n)</a:t>
            </a:r>
            <a:r>
              <a:rPr lang="cs-CZ" b="1" dirty="0" err="1"/>
              <a:t>ce</a:t>
            </a:r>
            <a:endParaRPr lang="cs-CZ" b="1" dirty="0"/>
          </a:p>
          <a:p>
            <a:pPr lvl="1"/>
            <a:r>
              <a:rPr lang="cs-CZ" dirty="0"/>
              <a:t>měla by být dostatečně dlouhá</a:t>
            </a:r>
          </a:p>
          <a:p>
            <a:r>
              <a:rPr lang="cs-CZ" b="1" dirty="0"/>
              <a:t>retroaktivita</a:t>
            </a:r>
          </a:p>
          <a:p>
            <a:pPr lvl="1"/>
            <a:r>
              <a:rPr lang="cs-CZ" dirty="0"/>
              <a:t>pravá (zásadně nepřípustná)</a:t>
            </a:r>
          </a:p>
          <a:p>
            <a:pPr lvl="1"/>
            <a:r>
              <a:rPr lang="cs-CZ" dirty="0"/>
              <a:t>nepravá (zásadně přípustná)</a:t>
            </a:r>
          </a:p>
          <a:p>
            <a:r>
              <a:rPr lang="cs-CZ" b="1" dirty="0"/>
              <a:t>vyjádření dne nabytí účinnosti</a:t>
            </a:r>
          </a:p>
          <a:p>
            <a:pPr lvl="1"/>
            <a:r>
              <a:rPr lang="cs-CZ" dirty="0"/>
              <a:t>pevné – při stanovení dne účinnosti nutné zohlednit délku legislativního procesu a legisvakanci</a:t>
            </a:r>
          </a:p>
          <a:p>
            <a:pPr lvl="1"/>
            <a:r>
              <a:rPr lang="cs-CZ" dirty="0"/>
              <a:t>pohyblivé (např. prvním dnem druhého kalendářního měsíce následujícího po jeho vyhlášení)</a:t>
            </a:r>
          </a:p>
        </p:txBody>
      </p:sp>
    </p:spTree>
    <p:extLst>
      <p:ext uri="{BB962C8B-B14F-4D97-AF65-F5344CB8AC3E}">
        <p14:creationId xmlns:p14="http://schemas.microsoft.com/office/powerpoint/2010/main" val="39565553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9ECA362-4E15-4EF2-83A6-092EDD4609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9519"/>
            <a:ext cx="10515600" cy="1325563"/>
          </a:xfrm>
        </p:spPr>
        <p:txBody>
          <a:bodyPr/>
          <a:lstStyle/>
          <a:p>
            <a:pPr algn="ctr"/>
            <a:r>
              <a:rPr lang="cs-CZ" sz="4800" dirty="0"/>
              <a:t>Legislativní pečlivosti zdar!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24301BC-71E4-4A67-97E7-DA74E97561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43200"/>
            <a:ext cx="10515600" cy="2773358"/>
          </a:xfrm>
        </p:spPr>
        <p:txBody>
          <a:bodyPr/>
          <a:lstStyle/>
          <a:p>
            <a:pPr marL="0" indent="0" algn="ctr">
              <a:buNone/>
            </a:pPr>
            <a:r>
              <a:rPr lang="cs-CZ" dirty="0"/>
              <a:t>prof. JUDr. Radim Boháč, Ph.D.</a:t>
            </a:r>
          </a:p>
          <a:p>
            <a:pPr marL="0" indent="0" algn="ctr">
              <a:buNone/>
            </a:pPr>
            <a:r>
              <a:rPr lang="cs-CZ" dirty="0"/>
              <a:t>Katedra finančního práva a finanční vědy</a:t>
            </a:r>
          </a:p>
          <a:p>
            <a:pPr marL="0" indent="0" algn="ctr">
              <a:buNone/>
            </a:pPr>
            <a:r>
              <a:rPr lang="cs-CZ" dirty="0"/>
              <a:t>e-mail: bohac@prf.cuni.cz</a:t>
            </a:r>
          </a:p>
          <a:p>
            <a:pPr marL="0" indent="0" algn="ctr">
              <a:buNone/>
            </a:pPr>
            <a:r>
              <a:rPr lang="cs-CZ" dirty="0"/>
              <a:t>web: www.radimbohac.cz  </a:t>
            </a:r>
          </a:p>
          <a:p>
            <a:pPr marL="0" indent="0" algn="ctr">
              <a:buNone/>
            </a:pPr>
            <a:r>
              <a:rPr lang="cs-CZ" dirty="0"/>
              <a:t>tel.: +420 221 005 330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98687771-C9FA-4EA8-B1C9-95A0C3A21B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7342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8C09696-EC90-49A6-B3F5-944317D2A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995"/>
            <a:ext cx="10515600" cy="1325563"/>
          </a:xfrm>
        </p:spPr>
        <p:txBody>
          <a:bodyPr/>
          <a:lstStyle/>
          <a:p>
            <a:r>
              <a:rPr lang="cs-CZ" dirty="0"/>
              <a:t>Osnova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5B522AF-47DF-4E6D-A35F-27E042B628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559"/>
            <a:ext cx="10515600" cy="4175000"/>
          </a:xfrm>
        </p:spPr>
        <p:txBody>
          <a:bodyPr>
            <a:normAutofit/>
          </a:bodyPr>
          <a:lstStyle/>
          <a:p>
            <a:pPr marL="624078" indent="-514350">
              <a:buFont typeface="+mj-lt"/>
              <a:buAutoNum type="arabicPeriod"/>
              <a:defRPr/>
            </a:pPr>
            <a:r>
              <a:rPr lang="cs-CZ" dirty="0"/>
              <a:t>Obecně k paragrafovanému znění</a:t>
            </a:r>
          </a:p>
          <a:p>
            <a:pPr marL="624078" indent="-514350">
              <a:buFont typeface="+mj-lt"/>
              <a:buAutoNum type="arabicPeriod"/>
              <a:defRPr/>
            </a:pPr>
            <a:r>
              <a:rPr lang="cs-CZ" dirty="0"/>
              <a:t>Některé požadavky na obsah právních předpisů II</a:t>
            </a:r>
          </a:p>
          <a:p>
            <a:pPr marL="624078" indent="-514350">
              <a:buFont typeface="+mj-lt"/>
              <a:buAutoNum type="arabicPeriod"/>
              <a:defRPr/>
            </a:pPr>
            <a:endParaRPr lang="cs-CZ" dirty="0"/>
          </a:p>
          <a:p>
            <a:pPr marL="624078" indent="-514350">
              <a:buFont typeface="+mj-lt"/>
              <a:buAutoNum type="arabicPeriod"/>
              <a:defRPr/>
            </a:pP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ECB91989-BF5E-4C1F-8BF5-5DA9A795E3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8188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1. Obecně k paragrafovanému znění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3</a:t>
            </a:fld>
            <a:endParaRPr lang="cs-CZ"/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DC9544E0-2196-429E-8B01-8E77640E4C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3"/>
            <a:ext cx="10515600" cy="4175116"/>
          </a:xfrm>
        </p:spPr>
        <p:txBody>
          <a:bodyPr>
            <a:normAutofit/>
          </a:bodyPr>
          <a:lstStyle/>
          <a:p>
            <a:r>
              <a:rPr lang="cs-CZ" b="1" dirty="0"/>
              <a:t>legislativně technické požadavky</a:t>
            </a:r>
          </a:p>
          <a:p>
            <a:pPr lvl="1"/>
            <a:r>
              <a:rPr lang="cs-CZ" dirty="0"/>
              <a:t>část sedmá LPV (čl. 25 až 75)</a:t>
            </a:r>
          </a:p>
          <a:p>
            <a:r>
              <a:rPr lang="cs-CZ" b="1" dirty="0"/>
              <a:t>požadavky na právní předpis </a:t>
            </a:r>
          </a:p>
          <a:p>
            <a:pPr marL="1028700" lvl="1" indent="-571500">
              <a:buFont typeface="+mj-lt"/>
              <a:buAutoNum type="romanUcPeriod"/>
            </a:pPr>
            <a:r>
              <a:rPr lang="cs-CZ" dirty="0"/>
              <a:t>pravidlo pro elektronický systém tvorby právních předpisů</a:t>
            </a:r>
          </a:p>
          <a:p>
            <a:pPr marL="1028700" lvl="1" indent="-571500">
              <a:buFont typeface="+mj-lt"/>
              <a:buAutoNum type="romanUcPeriod"/>
            </a:pPr>
            <a:r>
              <a:rPr lang="cs-CZ" dirty="0"/>
              <a:t>členění</a:t>
            </a:r>
          </a:p>
          <a:p>
            <a:pPr marL="1028700" lvl="1" indent="-571500">
              <a:buFont typeface="+mj-lt"/>
              <a:buAutoNum type="romanUcPeriod"/>
            </a:pPr>
            <a:r>
              <a:rPr lang="cs-CZ" dirty="0"/>
              <a:t>nadpisy</a:t>
            </a:r>
          </a:p>
          <a:p>
            <a:pPr marL="1028700" lvl="1" indent="-571500">
              <a:buFont typeface="+mj-lt"/>
              <a:buAutoNum type="romanUcPeriod"/>
            </a:pPr>
            <a:r>
              <a:rPr lang="cs-CZ" dirty="0"/>
              <a:t>úvodní věty </a:t>
            </a:r>
          </a:p>
          <a:p>
            <a:pPr marL="1028700" lvl="1" indent="-571500">
              <a:buFont typeface="+mj-lt"/>
              <a:buAutoNum type="romanUcPeriod"/>
            </a:pPr>
            <a:r>
              <a:rPr lang="cs-CZ" dirty="0"/>
              <a:t>některé požadavky na obsah</a:t>
            </a:r>
          </a:p>
          <a:p>
            <a:pPr marL="1028700" lvl="1" indent="-571500">
              <a:buFont typeface="+mj-lt"/>
              <a:buAutoNum type="romanUcPeriod"/>
            </a:pPr>
            <a:r>
              <a:rPr lang="cs-CZ" dirty="0"/>
              <a:t>některé požadavky na obsah novely</a:t>
            </a:r>
          </a:p>
          <a:p>
            <a:pPr marL="1028700" lvl="1" indent="-571500">
              <a:buFont typeface="+mj-lt"/>
              <a:buAutoNum type="romanUcPeriod"/>
            </a:pPr>
            <a:r>
              <a:rPr lang="cs-CZ" dirty="0"/>
              <a:t>citace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98955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2. Některé požadavky na obsah PP II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4</a:t>
            </a:fld>
            <a:endParaRPr lang="cs-CZ"/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DC9544E0-2196-429E-8B01-8E77640E4C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3"/>
            <a:ext cx="10515600" cy="4175116"/>
          </a:xfrm>
        </p:spPr>
        <p:txBody>
          <a:bodyPr>
            <a:normAutofit/>
          </a:bodyPr>
          <a:lstStyle/>
          <a:p>
            <a:pPr marL="571500" indent="-571500">
              <a:buFont typeface="+mj-lt"/>
              <a:buAutoNum type="alphaUcPeriod"/>
            </a:pPr>
            <a:r>
              <a:rPr lang="cs-CZ" dirty="0"/>
              <a:t>Úvodní ustanovení</a:t>
            </a:r>
          </a:p>
          <a:p>
            <a:pPr marL="571500" indent="-571500">
              <a:buFont typeface="+mj-lt"/>
              <a:buAutoNum type="alphaUcPeriod"/>
            </a:pPr>
            <a:r>
              <a:rPr lang="cs-CZ" dirty="0"/>
              <a:t>Závěrečná ustanovení</a:t>
            </a:r>
          </a:p>
          <a:p>
            <a:pPr marL="571500" indent="-571500">
              <a:buFont typeface="+mj-lt"/>
              <a:buAutoNum type="alphaUcPeriod"/>
            </a:pPr>
            <a:r>
              <a:rPr lang="cs-CZ" dirty="0"/>
              <a:t>Zmocňovací ustanovení</a:t>
            </a:r>
          </a:p>
          <a:p>
            <a:pPr marL="571500" indent="-571500">
              <a:buFont typeface="+mj-lt"/>
              <a:buAutoNum type="alphaUcPeriod"/>
            </a:pPr>
            <a:r>
              <a:rPr lang="cs-CZ" dirty="0"/>
              <a:t>Zmocnění k povolování výjimek</a:t>
            </a:r>
          </a:p>
          <a:p>
            <a:pPr marL="571500" indent="-571500">
              <a:buFont typeface="+mj-lt"/>
              <a:buAutoNum type="alphaUcPeriod"/>
            </a:pPr>
            <a:r>
              <a:rPr lang="cs-CZ" dirty="0"/>
              <a:t>Přechodná ustanovení</a:t>
            </a:r>
          </a:p>
          <a:p>
            <a:pPr marL="571500" indent="-571500">
              <a:buFont typeface="+mj-lt"/>
              <a:buAutoNum type="alphaUcPeriod"/>
            </a:pPr>
            <a:r>
              <a:rPr lang="cs-CZ" dirty="0"/>
              <a:t>Zrušovací ustanovení</a:t>
            </a:r>
          </a:p>
          <a:p>
            <a:pPr marL="571500" indent="-571500">
              <a:buFont typeface="+mj-lt"/>
              <a:buAutoNum type="alphaUcPeriod"/>
            </a:pPr>
            <a:r>
              <a:rPr lang="cs-CZ" dirty="0"/>
              <a:t>Nabytí účinnosti a pozbytí platnosti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713770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A. Úvodní ustanovení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5</a:t>
            </a:fld>
            <a:endParaRPr lang="cs-CZ"/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DC9544E0-2196-429E-8B01-8E77640E4C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3"/>
            <a:ext cx="10515600" cy="4175116"/>
          </a:xfrm>
        </p:spPr>
        <p:txBody>
          <a:bodyPr>
            <a:normAutofit/>
          </a:bodyPr>
          <a:lstStyle/>
          <a:p>
            <a:r>
              <a:rPr lang="cs-CZ" dirty="0"/>
              <a:t>čl. 48 LPV</a:t>
            </a:r>
          </a:p>
          <a:p>
            <a:pPr lvl="0" hangingPunct="0"/>
            <a:r>
              <a:rPr lang="cs-CZ" dirty="0"/>
              <a:t>musí mít normativní povahu</a:t>
            </a:r>
          </a:p>
          <a:p>
            <a:pPr lvl="0" hangingPunct="0"/>
            <a:r>
              <a:rPr lang="cs-CZ" dirty="0"/>
              <a:t>vymezení </a:t>
            </a:r>
          </a:p>
          <a:p>
            <a:pPr lvl="1" hangingPunct="0"/>
            <a:r>
              <a:rPr lang="cs-CZ" dirty="0"/>
              <a:t>rozsahu právní úpravy</a:t>
            </a:r>
          </a:p>
          <a:p>
            <a:pPr lvl="1" hangingPunct="0"/>
            <a:r>
              <a:rPr lang="cs-CZ" dirty="0"/>
              <a:t>předmětu právní úpravy</a:t>
            </a:r>
          </a:p>
          <a:p>
            <a:pPr lvl="1" hangingPunct="0"/>
            <a:r>
              <a:rPr lang="cs-CZ" dirty="0"/>
              <a:t>vymezení pojmů (spíše ne)</a:t>
            </a:r>
          </a:p>
          <a:p>
            <a:pPr lvl="0" hangingPunct="0"/>
            <a:r>
              <a:rPr lang="cs-CZ" dirty="0"/>
              <a:t>specifická pravidla týkající se předpisů Evropské unie</a:t>
            </a:r>
          </a:p>
        </p:txBody>
      </p:sp>
    </p:spTree>
    <p:extLst>
      <p:ext uri="{BB962C8B-B14F-4D97-AF65-F5344CB8AC3E}">
        <p14:creationId xmlns:p14="http://schemas.microsoft.com/office/powerpoint/2010/main" val="23309880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A. Úvodní ustanovení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6</a:t>
            </a:fld>
            <a:endParaRPr lang="cs-CZ"/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DC9544E0-2196-429E-8B01-8E77640E4C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3"/>
            <a:ext cx="10515600" cy="4175116"/>
          </a:xfrm>
        </p:spPr>
        <p:txBody>
          <a:bodyPr>
            <a:normAutofit/>
          </a:bodyPr>
          <a:lstStyle/>
          <a:p>
            <a:r>
              <a:rPr lang="cs-CZ" dirty="0"/>
              <a:t>právní předpisy Evropské unie</a:t>
            </a:r>
          </a:p>
          <a:p>
            <a:r>
              <a:rPr lang="cs-CZ" b="1" dirty="0"/>
              <a:t>nařízení (přizpůsobení)</a:t>
            </a:r>
          </a:p>
          <a:p>
            <a:pPr lvl="1"/>
            <a:r>
              <a:rPr lang="cs-CZ" dirty="0"/>
              <a:t>Tento zákon upravuje v návaznosti na přímo použitelný předpis Evropské </a:t>
            </a:r>
            <a:r>
              <a:rPr lang="cs-CZ" dirty="0" err="1"/>
              <a:t>unie</a:t>
            </a:r>
            <a:r>
              <a:rPr lang="cs-CZ" baseline="30000" dirty="0" err="1"/>
              <a:t>x</a:t>
            </a:r>
            <a:r>
              <a:rPr lang="cs-CZ" baseline="30000" dirty="0"/>
              <a:t>)</a:t>
            </a:r>
          </a:p>
          <a:p>
            <a:r>
              <a:rPr lang="cs-CZ" b="1" dirty="0"/>
              <a:t>směrnice (promítnutí)</a:t>
            </a:r>
          </a:p>
          <a:p>
            <a:pPr lvl="1"/>
            <a:r>
              <a:rPr lang="cs-CZ" dirty="0"/>
              <a:t>Tento zákon zapracovává příslušné předpisy Evropské </a:t>
            </a:r>
            <a:r>
              <a:rPr lang="cs-CZ" dirty="0" err="1"/>
              <a:t>unie</a:t>
            </a:r>
            <a:r>
              <a:rPr lang="cs-CZ" baseline="30000" dirty="0" err="1"/>
              <a:t>x</a:t>
            </a:r>
            <a:r>
              <a:rPr lang="cs-CZ" baseline="30000" dirty="0"/>
              <a:t>)</a:t>
            </a:r>
            <a:r>
              <a:rPr lang="cs-CZ" dirty="0"/>
              <a:t> a upravuje</a:t>
            </a:r>
          </a:p>
          <a:p>
            <a:r>
              <a:rPr lang="cs-CZ" b="1" dirty="0"/>
              <a:t>nařízení i směrnice (přizpůsobení i promítnutí)</a:t>
            </a:r>
          </a:p>
          <a:p>
            <a:pPr lvl="1"/>
            <a:r>
              <a:rPr lang="cs-CZ" dirty="0"/>
              <a:t>Tento zákon zapracovává příslušné předpisy Evropské </a:t>
            </a:r>
            <a:r>
              <a:rPr lang="cs-CZ" dirty="0" err="1"/>
              <a:t>unie</a:t>
            </a:r>
            <a:r>
              <a:rPr lang="cs-CZ" baseline="30000" dirty="0" err="1"/>
              <a:t>x</a:t>
            </a:r>
            <a:r>
              <a:rPr lang="cs-CZ" baseline="30000" dirty="0"/>
              <a:t>)</a:t>
            </a:r>
            <a:r>
              <a:rPr lang="cs-CZ" dirty="0"/>
              <a:t>, zároveň navazuje na přímo použitelný předpis Evropské </a:t>
            </a:r>
            <a:r>
              <a:rPr lang="cs-CZ" dirty="0" err="1"/>
              <a:t>unie</a:t>
            </a:r>
            <a:r>
              <a:rPr lang="cs-CZ" baseline="30000" dirty="0" err="1"/>
              <a:t>xx</a:t>
            </a:r>
            <a:r>
              <a:rPr lang="cs-CZ" baseline="30000" dirty="0"/>
              <a:t>) </a:t>
            </a:r>
            <a:r>
              <a:rPr lang="cs-CZ" dirty="0"/>
              <a:t>a upravuje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849255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B. Závěrečná ustanovení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7</a:t>
            </a:fld>
            <a:endParaRPr lang="cs-CZ"/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DC9544E0-2196-429E-8B01-8E77640E4C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3"/>
            <a:ext cx="10515600" cy="4175116"/>
          </a:xfrm>
        </p:spPr>
        <p:txBody>
          <a:bodyPr>
            <a:normAutofit/>
          </a:bodyPr>
          <a:lstStyle/>
          <a:p>
            <a:r>
              <a:rPr lang="cs-CZ" dirty="0"/>
              <a:t>čl. 48 LPV</a:t>
            </a:r>
          </a:p>
          <a:p>
            <a:r>
              <a:rPr lang="cs-CZ" dirty="0"/>
              <a:t>u technických předpisů</a:t>
            </a:r>
          </a:p>
          <a:p>
            <a:pPr lvl="1"/>
            <a:r>
              <a:rPr lang="cs-CZ" dirty="0"/>
              <a:t>Tento zákon byl oznámen v souladu se směrnicí Evropského parlamentu a Rady (EU) 2015/1535 ze dne 9. září 2015 o postupu při poskytování informací v oblasti technických předpisů a předpisů pro služby informační společnosti.</a:t>
            </a:r>
          </a:p>
          <a:p>
            <a:endParaRPr lang="cs-CZ" dirty="0"/>
          </a:p>
          <a:p>
            <a:r>
              <a:rPr lang="cs-CZ" dirty="0"/>
              <a:t>společná ustanovení</a:t>
            </a:r>
          </a:p>
          <a:p>
            <a:r>
              <a:rPr lang="cs-CZ" dirty="0"/>
              <a:t>účinnost</a:t>
            </a:r>
          </a:p>
        </p:txBody>
      </p:sp>
    </p:spTree>
    <p:extLst>
      <p:ext uri="{BB962C8B-B14F-4D97-AF65-F5344CB8AC3E}">
        <p14:creationId xmlns:p14="http://schemas.microsoft.com/office/powerpoint/2010/main" val="26271930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C. Zmocňovací ustanovení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8</a:t>
            </a:fld>
            <a:endParaRPr lang="cs-CZ"/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DC9544E0-2196-429E-8B01-8E77640E4C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3"/>
            <a:ext cx="10515600" cy="4175116"/>
          </a:xfrm>
        </p:spPr>
        <p:txBody>
          <a:bodyPr>
            <a:normAutofit fontScale="85000" lnSpcReduction="20000"/>
          </a:bodyPr>
          <a:lstStyle/>
          <a:p>
            <a:r>
              <a:rPr lang="cs-CZ" dirty="0"/>
              <a:t>čl. 49 LPV</a:t>
            </a:r>
          </a:p>
          <a:p>
            <a:pPr>
              <a:defRPr/>
            </a:pPr>
            <a:r>
              <a:rPr lang="cs-CZ" b="1" dirty="0"/>
              <a:t>náležitosti zmocnění</a:t>
            </a:r>
          </a:p>
          <a:p>
            <a:pPr lvl="1">
              <a:defRPr/>
            </a:pPr>
            <a:r>
              <a:rPr lang="cs-CZ" dirty="0"/>
              <a:t>orgán, který prováděcí předpis vydá</a:t>
            </a:r>
          </a:p>
          <a:p>
            <a:pPr lvl="1">
              <a:defRPr/>
            </a:pPr>
            <a:r>
              <a:rPr lang="cs-CZ" dirty="0"/>
              <a:t>vymezení konkrétních věcí, které mají být upraveny</a:t>
            </a:r>
          </a:p>
          <a:p>
            <a:pPr lvl="1">
              <a:defRPr/>
            </a:pPr>
            <a:r>
              <a:rPr lang="cs-CZ" dirty="0"/>
              <a:t>rozsah, v jakém mají být upraveny</a:t>
            </a:r>
          </a:p>
          <a:p>
            <a:pPr>
              <a:defRPr/>
            </a:pPr>
            <a:r>
              <a:rPr lang="cs-CZ" b="1" dirty="0"/>
              <a:t>nelze vydat vyhlášku</a:t>
            </a:r>
          </a:p>
          <a:p>
            <a:pPr lvl="1">
              <a:defRPr/>
            </a:pPr>
            <a:r>
              <a:rPr lang="cs-CZ" dirty="0"/>
              <a:t>v dohodě s jiným orgánem</a:t>
            </a:r>
          </a:p>
          <a:p>
            <a:pPr lvl="1">
              <a:defRPr/>
            </a:pPr>
            <a:r>
              <a:rPr lang="cs-CZ" dirty="0"/>
              <a:t>po projednání s jiným orgánem</a:t>
            </a:r>
          </a:p>
          <a:p>
            <a:pPr lvl="1">
              <a:defRPr/>
            </a:pPr>
            <a:r>
              <a:rPr lang="cs-CZ" dirty="0"/>
              <a:t>výjimečně lze společně dvěma orgány</a:t>
            </a:r>
          </a:p>
          <a:p>
            <a:pPr>
              <a:defRPr/>
            </a:pPr>
            <a:r>
              <a:rPr lang="cs-CZ" b="1" dirty="0"/>
              <a:t>umístění zmocňovacího ustanovení</a:t>
            </a:r>
          </a:p>
          <a:p>
            <a:pPr lvl="1">
              <a:defRPr/>
            </a:pPr>
            <a:r>
              <a:rPr lang="cs-CZ" dirty="0"/>
              <a:t>průběžně a rovněž v závěrečné části ustanovení (nepoužívat)</a:t>
            </a:r>
          </a:p>
          <a:p>
            <a:pPr lvl="1">
              <a:defRPr/>
            </a:pPr>
            <a:r>
              <a:rPr lang="cs-CZ" dirty="0"/>
              <a:t>pouze průběžně v textu předpisu</a:t>
            </a:r>
          </a:p>
          <a:p>
            <a:pPr lvl="1">
              <a:defRPr/>
            </a:pPr>
            <a:r>
              <a:rPr lang="cs-CZ" dirty="0"/>
              <a:t>pouze v závěrečné části ustanovení</a:t>
            </a:r>
          </a:p>
        </p:txBody>
      </p:sp>
    </p:spTree>
    <p:extLst>
      <p:ext uri="{BB962C8B-B14F-4D97-AF65-F5344CB8AC3E}">
        <p14:creationId xmlns:p14="http://schemas.microsoft.com/office/powerpoint/2010/main" val="40529468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D. Zmocnění k povolování výjimek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9</a:t>
            </a:fld>
            <a:endParaRPr lang="cs-CZ"/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DC9544E0-2196-429E-8B01-8E77640E4C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3"/>
            <a:ext cx="10515600" cy="4175116"/>
          </a:xfrm>
        </p:spPr>
        <p:txBody>
          <a:bodyPr>
            <a:normAutofit/>
          </a:bodyPr>
          <a:lstStyle/>
          <a:p>
            <a:r>
              <a:rPr lang="cs-CZ" dirty="0"/>
              <a:t>čl. 50 LPV</a:t>
            </a:r>
          </a:p>
          <a:p>
            <a:pPr lvl="0" hangingPunct="0"/>
            <a:r>
              <a:rPr lang="cs-CZ" dirty="0"/>
              <a:t>zpravidla v rámci závěrečných ustanovení zákona</a:t>
            </a:r>
          </a:p>
          <a:p>
            <a:pPr lvl="0" hangingPunct="0"/>
            <a:r>
              <a:rPr lang="cs-CZ" dirty="0"/>
              <a:t>nemůže mít formu zmocnění k vydání prováděcího předpisu</a:t>
            </a:r>
          </a:p>
          <a:p>
            <a:r>
              <a:rPr lang="cs-CZ" dirty="0"/>
              <a:t>musí být vymezen orgán, který je oprávněn výjimky povolovat, v kterých věcech a v jakém rozsahu a jakými základními kritérii se při rozhodování o výjimkách má řídit</a:t>
            </a:r>
          </a:p>
          <a:p>
            <a:r>
              <a:rPr lang="cs-CZ" dirty="0"/>
              <a:t>v praxi zřídka</a:t>
            </a:r>
          </a:p>
        </p:txBody>
      </p:sp>
    </p:spTree>
    <p:extLst>
      <p:ext uri="{BB962C8B-B14F-4D97-AF65-F5344CB8AC3E}">
        <p14:creationId xmlns:p14="http://schemas.microsoft.com/office/powerpoint/2010/main" val="401750723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Vlastní 1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D22D40"/>
      </a:accent1>
      <a:accent2>
        <a:srgbClr val="D22D40"/>
      </a:accent2>
      <a:accent3>
        <a:srgbClr val="B64926"/>
      </a:accent3>
      <a:accent4>
        <a:srgbClr val="FF8427"/>
      </a:accent4>
      <a:accent5>
        <a:srgbClr val="CC9900"/>
      </a:accent5>
      <a:accent6>
        <a:srgbClr val="FFD147"/>
      </a:accent6>
      <a:hlink>
        <a:srgbClr val="CC9900"/>
      </a:hlink>
      <a:folHlink>
        <a:srgbClr val="666699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1" id="{C82E3570-8F0D-45E8-BF56-D546C17BDEAA}" vid="{9F40CBD5-BE48-4A93-969A-978FC482E66D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658</Words>
  <Application>Microsoft Office PowerPoint</Application>
  <PresentationFormat>Širokoúhlá obrazovka</PresentationFormat>
  <Paragraphs>132</Paragraphs>
  <Slides>15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9" baseType="lpstr">
      <vt:lpstr>Arial</vt:lpstr>
      <vt:lpstr>Calibri</vt:lpstr>
      <vt:lpstr>Gill Sans MT</vt:lpstr>
      <vt:lpstr>Motiv Office</vt:lpstr>
      <vt:lpstr>Paragrafované znění II</vt:lpstr>
      <vt:lpstr>Osnova</vt:lpstr>
      <vt:lpstr>1. Obecně k paragrafovanému znění</vt:lpstr>
      <vt:lpstr>2. Některé požadavky na obsah PP II</vt:lpstr>
      <vt:lpstr>A. Úvodní ustanovení</vt:lpstr>
      <vt:lpstr>A. Úvodní ustanovení</vt:lpstr>
      <vt:lpstr>B. Závěrečná ustanovení</vt:lpstr>
      <vt:lpstr>C. Zmocňovací ustanovení</vt:lpstr>
      <vt:lpstr>D. Zmocnění k povolování výjimek</vt:lpstr>
      <vt:lpstr>E. Přechodná ustanovení</vt:lpstr>
      <vt:lpstr>Před/do/od/po</vt:lpstr>
      <vt:lpstr>F. Zrušovací ustanovení</vt:lpstr>
      <vt:lpstr>G. Nabytí účinnosti a pozbytí platnosti</vt:lpstr>
      <vt:lpstr>G. Nabytí účinnosti a pozbytí platnosti</vt:lpstr>
      <vt:lpstr>Legislativní pečlivosti zdar!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Radim Boháč</dc:creator>
  <cp:lastModifiedBy>Radim Boháč</cp:lastModifiedBy>
  <cp:revision>87</cp:revision>
  <dcterms:created xsi:type="dcterms:W3CDTF">2019-09-25T20:27:52Z</dcterms:created>
  <dcterms:modified xsi:type="dcterms:W3CDTF">2026-03-08T16:36:34Z</dcterms:modified>
</cp:coreProperties>
</file>