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383" r:id="rId4"/>
    <p:sldId id="382" r:id="rId5"/>
    <p:sldId id="414" r:id="rId6"/>
    <p:sldId id="415" r:id="rId7"/>
    <p:sldId id="423" r:id="rId8"/>
    <p:sldId id="416" r:id="rId9"/>
    <p:sldId id="417" r:id="rId10"/>
    <p:sldId id="418" r:id="rId11"/>
    <p:sldId id="419" r:id="rId12"/>
    <p:sldId id="420" r:id="rId13"/>
    <p:sldId id="421" r:id="rId14"/>
    <p:sldId id="422" r:id="rId15"/>
    <p:sldId id="263" r:id="rId16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506F"/>
    <a:srgbClr val="D46D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21EECE9-94E0-4127-B604-843FD6B4A17D}" v="2" dt="2026-03-21T13:36:32.691"/>
    <p1510:client id="{A6EB6E29-CF40-492D-9501-50E340391BCF}" v="1" dt="2026-03-21T14:17:23.255"/>
  </p1510:revLst>
</p1510:revInfo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Střední styl 2 – zvýraznění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Střední styl 2 – zvýraznění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Střední styl 2 – zvýraznění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75DCB02-9BB8-47FD-8907-85C794F793BA}" styleName="Styl s motivem 1 – zvýraznění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9C7853C-536D-4A76-A0AE-DD22124D55A5}" styleName="Styl s motivem 1 – zvýraznění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012ECD-51FC-41F1-AA8D-1B2483CD663E}" styleName="Světlý styl 2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Světlý styl 2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F2DE63D5-997A-4646-A377-4702673A728D}" styleName="Světlý styl 2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912C8C85-51F0-491E-9774-3900AFEF0FD7}" styleName="Světlý styl 2 – zvýraznění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5A111915-BE36-4E01-A7E5-04B1672EAD32}" styleName="Světlý styl 2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7292A2E-F333-43FB-9621-5CBBE7FDCDCB}" styleName="Světlý styl 2 – zvýraznění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0" autoAdjust="0"/>
    <p:restoredTop sz="96733" autoAdjust="0"/>
  </p:normalViewPr>
  <p:slideViewPr>
    <p:cSldViewPr snapToGrid="0" showGuides="1">
      <p:cViewPr varScale="1">
        <p:scale>
          <a:sx n="81" d="100"/>
          <a:sy n="81" d="100"/>
        </p:scale>
        <p:origin x="114" y="5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dim Boháč" userId="e5098a9a-6a28-40ce-ac6e-47e9b8c9add8" providerId="ADAL" clId="{B31B2BE1-9D77-417A-8F73-5A4F590FA59D}"/>
    <pc:docChg chg="modSld">
      <pc:chgData name="Radim Boháč" userId="e5098a9a-6a28-40ce-ac6e-47e9b8c9add8" providerId="ADAL" clId="{B31B2BE1-9D77-417A-8F73-5A4F590FA59D}" dt="2026-03-21T13:36:32.688" v="2"/>
      <pc:docMkLst>
        <pc:docMk/>
      </pc:docMkLst>
      <pc:sldChg chg="addSp delSp modSp mod modTransition modAnim">
        <pc:chgData name="Radim Boháč" userId="e5098a9a-6a28-40ce-ac6e-47e9b8c9add8" providerId="ADAL" clId="{B31B2BE1-9D77-417A-8F73-5A4F590FA59D}" dt="2026-03-21T13:36:32.688" v="2"/>
        <pc:sldMkLst>
          <pc:docMk/>
          <pc:sldMk cId="399895521" sldId="383"/>
        </pc:sldMkLst>
        <pc:picChg chg="add del mod ord">
          <ac:chgData name="Radim Boháč" userId="e5098a9a-6a28-40ce-ac6e-47e9b8c9add8" providerId="ADAL" clId="{B31B2BE1-9D77-417A-8F73-5A4F590FA59D}" dt="2026-03-21T13:36:32.688" v="2"/>
          <ac:picMkLst>
            <pc:docMk/>
            <pc:sldMk cId="399895521" sldId="383"/>
            <ac:picMk id="5" creationId="{4844302D-5EB5-EB28-A87E-D15838E49F9C}"/>
          </ac:picMkLst>
        </pc:picChg>
        <pc:picChg chg="add mod">
          <ac:chgData name="Radim Boháč" userId="e5098a9a-6a28-40ce-ac6e-47e9b8c9add8" providerId="ADAL" clId="{B31B2BE1-9D77-417A-8F73-5A4F590FA59D}" dt="2026-03-21T13:36:32.688" v="2"/>
          <ac:picMkLst>
            <pc:docMk/>
            <pc:sldMk cId="399895521" sldId="383"/>
            <ac:picMk id="7" creationId="{B4A83363-4AFE-FDC7-58A7-4B0C79BFA7C7}"/>
          </ac:picMkLst>
        </pc:picChg>
        <pc:picChg chg="del">
          <ac:chgData name="Radim Boháč" userId="e5098a9a-6a28-40ce-ac6e-47e9b8c9add8" providerId="ADAL" clId="{B31B2BE1-9D77-417A-8F73-5A4F590FA59D}" dt="2026-03-21T13:35:19.167" v="1"/>
          <ac:picMkLst>
            <pc:docMk/>
            <pc:sldMk cId="399895521" sldId="383"/>
            <ac:picMk id="12" creationId="{D6970D2D-5D70-F6D6-760B-75AC1959ABFE}"/>
          </ac:picMkLst>
        </pc:picChg>
      </pc:sldChg>
    </pc:docChg>
  </pc:docChgLst>
  <pc:docChgLst>
    <pc:chgData name="Radim Boháč" userId="e5098a9a-6a28-40ce-ac6e-47e9b8c9add8" providerId="ADAL" clId="{4FBB5E5A-6FFA-4940-B6A5-D497D4FDC452}"/>
    <pc:docChg chg="custSel modSld">
      <pc:chgData name="Radim Boháč" userId="e5098a9a-6a28-40ce-ac6e-47e9b8c9add8" providerId="ADAL" clId="{4FBB5E5A-6FFA-4940-B6A5-D497D4FDC452}" dt="2026-03-21T14:17:23.255" v="11"/>
      <pc:docMkLst>
        <pc:docMk/>
      </pc:docMkLst>
      <pc:sldChg chg="delSp modSp mod modTransition modAnim">
        <pc:chgData name="Radim Boháč" userId="e5098a9a-6a28-40ce-ac6e-47e9b8c9add8" providerId="ADAL" clId="{4FBB5E5A-6FFA-4940-B6A5-D497D4FDC452}" dt="2026-03-21T14:17:23.255" v="11"/>
        <pc:sldMkLst>
          <pc:docMk/>
          <pc:sldMk cId="4086439368" sldId="256"/>
        </pc:sldMkLst>
        <pc:spChg chg="mod">
          <ac:chgData name="Radim Boháč" userId="e5098a9a-6a28-40ce-ac6e-47e9b8c9add8" providerId="ADAL" clId="{4FBB5E5A-6FFA-4940-B6A5-D497D4FDC452}" dt="2026-03-19T21:14:44.552" v="3" actId="20577"/>
          <ac:spMkLst>
            <pc:docMk/>
            <pc:sldMk cId="4086439368" sldId="256"/>
            <ac:spMk id="7" creationId="{789D5057-A154-4798-978D-6C9909FC8D3F}"/>
          </ac:spMkLst>
        </pc:spChg>
        <pc:picChg chg="del">
          <ac:chgData name="Radim Boháč" userId="e5098a9a-6a28-40ce-ac6e-47e9b8c9add8" providerId="ADAL" clId="{4FBB5E5A-6FFA-4940-B6A5-D497D4FDC452}" dt="2026-03-21T14:17:23.255" v="11"/>
          <ac:picMkLst>
            <pc:docMk/>
            <pc:sldMk cId="4086439368" sldId="256"/>
            <ac:picMk id="13" creationId="{C5E32721-2DD7-EB26-2217-4776460B24C4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6-03-21T14:17:23.255" v="11"/>
        <pc:sldMkLst>
          <pc:docMk/>
          <pc:sldMk cId="3188188334" sldId="257"/>
        </pc:sldMkLst>
        <pc:picChg chg="del">
          <ac:chgData name="Radim Boháč" userId="e5098a9a-6a28-40ce-ac6e-47e9b8c9add8" providerId="ADAL" clId="{4FBB5E5A-6FFA-4940-B6A5-D497D4FDC452}" dt="2026-03-21T14:17:23.255" v="11"/>
          <ac:picMkLst>
            <pc:docMk/>
            <pc:sldMk cId="3188188334" sldId="257"/>
            <ac:picMk id="23" creationId="{5AC6B30D-2504-9166-6AE1-735293AAE742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6-03-21T14:17:23.255" v="11"/>
        <pc:sldMkLst>
          <pc:docMk/>
          <pc:sldMk cId="297342884" sldId="263"/>
        </pc:sldMkLst>
        <pc:picChg chg="del">
          <ac:chgData name="Radim Boháč" userId="e5098a9a-6a28-40ce-ac6e-47e9b8c9add8" providerId="ADAL" clId="{4FBB5E5A-6FFA-4940-B6A5-D497D4FDC452}" dt="2026-03-21T14:17:23.255" v="11"/>
          <ac:picMkLst>
            <pc:docMk/>
            <pc:sldMk cId="297342884" sldId="263"/>
            <ac:picMk id="12" creationId="{C4ABF108-9EBA-254A-2973-5BA0193CC995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6-03-21T14:17:23.255" v="11"/>
        <pc:sldMkLst>
          <pc:docMk/>
          <pc:sldMk cId="2371377080" sldId="382"/>
        </pc:sldMkLst>
        <pc:picChg chg="del">
          <ac:chgData name="Radim Boháč" userId="e5098a9a-6a28-40ce-ac6e-47e9b8c9add8" providerId="ADAL" clId="{4FBB5E5A-6FFA-4940-B6A5-D497D4FDC452}" dt="2026-03-21T14:17:23.255" v="11"/>
          <ac:picMkLst>
            <pc:docMk/>
            <pc:sldMk cId="2371377080" sldId="382"/>
            <ac:picMk id="12" creationId="{8B8DC022-675E-B8FD-128B-4686F6B76DCC}"/>
          </ac:picMkLst>
        </pc:picChg>
      </pc:sldChg>
      <pc:sldChg chg="delSp modSp mod modTransition modAnim">
        <pc:chgData name="Radim Boháč" userId="e5098a9a-6a28-40ce-ac6e-47e9b8c9add8" providerId="ADAL" clId="{4FBB5E5A-6FFA-4940-B6A5-D497D4FDC452}" dt="2026-03-21T14:17:23.255" v="11"/>
        <pc:sldMkLst>
          <pc:docMk/>
          <pc:sldMk cId="399895521" sldId="383"/>
        </pc:sldMkLst>
        <pc:spChg chg="mod">
          <ac:chgData name="Radim Boháč" userId="e5098a9a-6a28-40ce-ac6e-47e9b8c9add8" providerId="ADAL" clId="{4FBB5E5A-6FFA-4940-B6A5-D497D4FDC452}" dt="2026-03-19T21:17:07.391" v="10" actId="27636"/>
          <ac:spMkLst>
            <pc:docMk/>
            <pc:sldMk cId="399895521" sldId="383"/>
            <ac:spMk id="6" creationId="{DC9544E0-2196-429E-8B01-8E77640E4CE8}"/>
          </ac:spMkLst>
        </pc:spChg>
        <pc:picChg chg="del">
          <ac:chgData name="Radim Boháč" userId="e5098a9a-6a28-40ce-ac6e-47e9b8c9add8" providerId="ADAL" clId="{4FBB5E5A-6FFA-4940-B6A5-D497D4FDC452}" dt="2026-03-21T14:17:23.255" v="11"/>
          <ac:picMkLst>
            <pc:docMk/>
            <pc:sldMk cId="399895521" sldId="383"/>
            <ac:picMk id="7" creationId="{B4A83363-4AFE-FDC7-58A7-4B0C79BFA7C7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6-03-21T14:17:23.255" v="11"/>
        <pc:sldMkLst>
          <pc:docMk/>
          <pc:sldMk cId="171197813" sldId="414"/>
        </pc:sldMkLst>
        <pc:picChg chg="del">
          <ac:chgData name="Radim Boháč" userId="e5098a9a-6a28-40ce-ac6e-47e9b8c9add8" providerId="ADAL" clId="{4FBB5E5A-6FFA-4940-B6A5-D497D4FDC452}" dt="2026-03-21T14:17:23.255" v="11"/>
          <ac:picMkLst>
            <pc:docMk/>
            <pc:sldMk cId="171197813" sldId="414"/>
            <ac:picMk id="12" creationId="{AC9061D5-918C-340C-22E3-7F20143DA434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6-03-21T14:17:23.255" v="11"/>
        <pc:sldMkLst>
          <pc:docMk/>
          <pc:sldMk cId="171197813" sldId="415"/>
        </pc:sldMkLst>
        <pc:picChg chg="del">
          <ac:chgData name="Radim Boháč" userId="e5098a9a-6a28-40ce-ac6e-47e9b8c9add8" providerId="ADAL" clId="{4FBB5E5A-6FFA-4940-B6A5-D497D4FDC452}" dt="2026-03-21T14:17:23.255" v="11"/>
          <ac:picMkLst>
            <pc:docMk/>
            <pc:sldMk cId="171197813" sldId="415"/>
            <ac:picMk id="12" creationId="{928BBCE5-D1CB-A6EA-DEC9-D53A747C58D6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6-03-21T14:17:23.255" v="11"/>
        <pc:sldMkLst>
          <pc:docMk/>
          <pc:sldMk cId="171197813" sldId="416"/>
        </pc:sldMkLst>
        <pc:picChg chg="del">
          <ac:chgData name="Radim Boháč" userId="e5098a9a-6a28-40ce-ac6e-47e9b8c9add8" providerId="ADAL" clId="{4FBB5E5A-6FFA-4940-B6A5-D497D4FDC452}" dt="2026-03-21T14:17:23.255" v="11"/>
          <ac:picMkLst>
            <pc:docMk/>
            <pc:sldMk cId="171197813" sldId="416"/>
            <ac:picMk id="12" creationId="{66F23B06-0A35-8262-D9EC-D7955039DBE5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6-03-21T14:17:23.255" v="11"/>
        <pc:sldMkLst>
          <pc:docMk/>
          <pc:sldMk cId="171197813" sldId="417"/>
        </pc:sldMkLst>
        <pc:picChg chg="del">
          <ac:chgData name="Radim Boháč" userId="e5098a9a-6a28-40ce-ac6e-47e9b8c9add8" providerId="ADAL" clId="{4FBB5E5A-6FFA-4940-B6A5-D497D4FDC452}" dt="2026-03-21T14:17:23.255" v="11"/>
          <ac:picMkLst>
            <pc:docMk/>
            <pc:sldMk cId="171197813" sldId="417"/>
            <ac:picMk id="12" creationId="{B8F70710-387F-5A2C-A6C9-1A0D2EC001E1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6-03-21T14:17:23.255" v="11"/>
        <pc:sldMkLst>
          <pc:docMk/>
          <pc:sldMk cId="171197813" sldId="418"/>
        </pc:sldMkLst>
        <pc:picChg chg="del">
          <ac:chgData name="Radim Boháč" userId="e5098a9a-6a28-40ce-ac6e-47e9b8c9add8" providerId="ADAL" clId="{4FBB5E5A-6FFA-4940-B6A5-D497D4FDC452}" dt="2026-03-21T14:17:23.255" v="11"/>
          <ac:picMkLst>
            <pc:docMk/>
            <pc:sldMk cId="171197813" sldId="418"/>
            <ac:picMk id="12" creationId="{A2D2FCE0-7248-591A-D3EB-7E714514FDB7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6-03-21T14:17:23.255" v="11"/>
        <pc:sldMkLst>
          <pc:docMk/>
          <pc:sldMk cId="171197813" sldId="419"/>
        </pc:sldMkLst>
        <pc:picChg chg="del">
          <ac:chgData name="Radim Boháč" userId="e5098a9a-6a28-40ce-ac6e-47e9b8c9add8" providerId="ADAL" clId="{4FBB5E5A-6FFA-4940-B6A5-D497D4FDC452}" dt="2026-03-21T14:17:23.255" v="11"/>
          <ac:picMkLst>
            <pc:docMk/>
            <pc:sldMk cId="171197813" sldId="419"/>
            <ac:picMk id="12" creationId="{1B875A21-4FDE-8330-E709-E4B7CA28A38A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6-03-21T14:17:23.255" v="11"/>
        <pc:sldMkLst>
          <pc:docMk/>
          <pc:sldMk cId="171197813" sldId="420"/>
        </pc:sldMkLst>
        <pc:picChg chg="del">
          <ac:chgData name="Radim Boháč" userId="e5098a9a-6a28-40ce-ac6e-47e9b8c9add8" providerId="ADAL" clId="{4FBB5E5A-6FFA-4940-B6A5-D497D4FDC452}" dt="2026-03-21T14:17:23.255" v="11"/>
          <ac:picMkLst>
            <pc:docMk/>
            <pc:sldMk cId="171197813" sldId="420"/>
            <ac:picMk id="16" creationId="{827DADAE-E1C2-EAEC-47BA-7E8131351EA8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6-03-21T14:17:23.255" v="11"/>
        <pc:sldMkLst>
          <pc:docMk/>
          <pc:sldMk cId="171197813" sldId="421"/>
        </pc:sldMkLst>
        <pc:picChg chg="del">
          <ac:chgData name="Radim Boháč" userId="e5098a9a-6a28-40ce-ac6e-47e9b8c9add8" providerId="ADAL" clId="{4FBB5E5A-6FFA-4940-B6A5-D497D4FDC452}" dt="2026-03-21T14:17:23.255" v="11"/>
          <ac:picMkLst>
            <pc:docMk/>
            <pc:sldMk cId="171197813" sldId="421"/>
            <ac:picMk id="15" creationId="{539C24A7-2C50-FBFC-9E2F-68B4BE4A2D53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6-03-21T14:17:23.255" v="11"/>
        <pc:sldMkLst>
          <pc:docMk/>
          <pc:sldMk cId="171197813" sldId="422"/>
        </pc:sldMkLst>
        <pc:picChg chg="del">
          <ac:chgData name="Radim Boháč" userId="e5098a9a-6a28-40ce-ac6e-47e9b8c9add8" providerId="ADAL" clId="{4FBB5E5A-6FFA-4940-B6A5-D497D4FDC452}" dt="2026-03-21T14:17:23.255" v="11"/>
          <ac:picMkLst>
            <pc:docMk/>
            <pc:sldMk cId="171197813" sldId="422"/>
            <ac:picMk id="12" creationId="{185623E5-D6A8-5B8B-6387-759D79C17390}"/>
          </ac:picMkLst>
        </pc:picChg>
      </pc:sldChg>
      <pc:sldChg chg="delSp modTransition modAnim">
        <pc:chgData name="Radim Boháč" userId="e5098a9a-6a28-40ce-ac6e-47e9b8c9add8" providerId="ADAL" clId="{4FBB5E5A-6FFA-4940-B6A5-D497D4FDC452}" dt="2026-03-21T14:17:23.255" v="11"/>
        <pc:sldMkLst>
          <pc:docMk/>
          <pc:sldMk cId="2849057086" sldId="423"/>
        </pc:sldMkLst>
        <pc:picChg chg="del">
          <ac:chgData name="Radim Boháč" userId="e5098a9a-6a28-40ce-ac6e-47e9b8c9add8" providerId="ADAL" clId="{4FBB5E5A-6FFA-4940-B6A5-D497D4FDC452}" dt="2026-03-21T14:17:23.255" v="11"/>
          <ac:picMkLst>
            <pc:docMk/>
            <pc:sldMk cId="2849057086" sldId="423"/>
            <ac:picMk id="12" creationId="{AC74CC96-9265-C807-06CC-473AE9379A23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859C9F-3063-48BE-BFAC-193F01EA5427}" type="datetimeFigureOut">
              <a:rPr lang="cs-CZ" smtClean="0"/>
              <a:t>21.03.2026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DD3CA3-1230-4240-9E86-9E440801462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78643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74341F-6859-4C3E-9B49-8654790058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EA33EA24-ED66-4D62-8405-1817BF60FA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4C0F702-A3BA-40DA-8A35-7F47B0482B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CFC0215-5FA9-48C5-B76A-B863D5CF1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83181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2DF746F-933B-4E12-808E-EB81E8792D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29BFF3C3-76F0-4FE0-9A11-723907B1CD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CCE00F3-4A45-489E-9DF1-9D82686A7C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724D3AA-6A76-4616-9473-6E1C4EFCC4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69874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91C8559A-92D7-4287-A491-CF4CE96BC4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02E83513-BAC1-4CE6-92FC-04316D258D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2C437C0-1F8E-49DF-8B84-1684307D4B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59F3ADA-215C-4F9B-B149-FAE5FAB394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6307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A3FE012-DFAF-491C-9CCE-C9F0F480B7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53E194C-4BB7-404D-B4F2-EACE5DB1E3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AA46BFF-1914-476B-8CD1-53EF5C0CE8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4D6B0E8-CE9B-41E6-BE93-B69C7A99AF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6369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44DBAD8-3CC7-4563-971E-4D4F861AA8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B64557EE-42A3-4375-85F6-6946CCFA75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E16B916-0389-4948-A07E-6E45A5C9D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916C3DA-AB28-4C68-B353-62F210FD81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517018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099A55A-1A53-4BBB-8222-A507275CDC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0E971D2-D61A-4BC2-846A-58C9BBA54D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86E6C1AC-3A57-4A04-B4D2-47049C28C8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CA668CF6-D7A8-4C79-A03B-5EFB11ED6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59A8147-2030-4614-A9D5-084AD2C37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5136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5D4C5A0-7576-46A1-90B3-7F1EEB3B86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FC6BAE4F-A05B-416B-94B0-44965DB266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445693F1-9B8D-4FA8-80E3-2A33E4A319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2F403B9F-F39F-481F-A89E-34C3D6F215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EF32B435-2574-4918-9386-5973458494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8085A077-77CF-49DE-9711-09AC7568A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2EAF3D90-4E18-4B4C-B0D9-82A110CDF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0443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7172A4-F95A-438D-A1A1-2B85A17AC8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8CD59FD6-EDA2-4FCA-8F21-1B81CA663D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23041D52-2C95-446E-98E2-713A64B0B8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4772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842CB126-0867-487F-B98A-C2DA9AB48E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DD85B3F-B6D1-4D64-9DEB-9503D0E99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4860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82B5BAC-DE39-4C8C-8B48-3067D9CB05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43488A2-C9EE-4C31-97E7-303B3DB185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4E7DF73C-4085-497E-B813-BFC7195C09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5A61BDF-EC78-46A6-8228-29BE72E028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81ECA0E-4D35-43DF-A21F-A7BD9D8EC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0563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33DD871-C166-49EF-BCFA-2A0B356ED0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26208F7C-A4C6-4AED-9A7F-B9D40F31A0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622D2138-F5D1-449E-958D-A06C88CF13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9CCEF56-3649-428A-932C-2724F333AD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7A23600-3E42-4B1C-80C8-11B1D947E6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5822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765F79AA-9FA1-4859-9A83-5B6C64894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64107B8-7111-4D0B-885D-F035ACBEAB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6909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C8CB009-14EF-4507-8073-BDD57CF9BF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  <a:latin typeface="Gill Sans MT" panose="020B0502020104020203" pitchFamily="34" charset="-18"/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7D5DCB5-0FA9-4D4D-9EA2-3A93F3BE61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  <a:latin typeface="Gill Sans MT" panose="020B0502020104020203" pitchFamily="34" charset="-18"/>
              </a:defRPr>
            </a:lvl1pPr>
          </a:lstStyle>
          <a:p>
            <a:fld id="{55198495-D922-4C84-9C05-B0CB6B9CE971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F413AC6C-3CC2-4395-B1A6-D26662619244}"/>
              </a:ext>
            </a:extLst>
          </p:cNvPr>
          <p:cNvSpPr/>
          <p:nvPr userDrawn="1"/>
        </p:nvSpPr>
        <p:spPr>
          <a:xfrm flipV="1">
            <a:off x="246000" y="5619162"/>
            <a:ext cx="11700000" cy="21600"/>
          </a:xfrm>
          <a:prstGeom prst="rect">
            <a:avLst/>
          </a:prstGeom>
          <a:solidFill>
            <a:srgbClr val="CD1F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8" name="Grafický objekt 7">
            <a:extLst>
              <a:ext uri="{FF2B5EF4-FFF2-40B4-BE49-F238E27FC236}">
                <a16:creationId xmlns:a16="http://schemas.microsoft.com/office/drawing/2014/main" id="{9E0545A6-DB51-4E6A-9DEA-5B3EFA0EDB72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159328" y="5868786"/>
            <a:ext cx="2590276" cy="861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9028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tx1"/>
          </a:solidFill>
          <a:latin typeface="Gill Sans MT" panose="020B0502020104020203" pitchFamily="34" charset="-18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Gill Sans MT" panose="020B0502020104020203" pitchFamily="34" charset="-18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Gill Sans MT" panose="020B0502020104020203" pitchFamily="34" charset="-18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Gill Sans MT" panose="020B0502020104020203" pitchFamily="34" charset="-18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Gill Sans MT" panose="020B0502020104020203" pitchFamily="34" charset="-18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Gill Sans MT" panose="020B0502020104020203" pitchFamily="34" charset="-18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>
            <a:extLst>
              <a:ext uri="{FF2B5EF4-FFF2-40B4-BE49-F238E27FC236}">
                <a16:creationId xmlns:a16="http://schemas.microsoft.com/office/drawing/2014/main" id="{0B1AA515-C4F5-4F05-9AA0-02923517FD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cs-CZ" sz="4400" dirty="0"/>
              <a:t>Paragrafované znění III</a:t>
            </a:r>
          </a:p>
        </p:txBody>
      </p:sp>
      <p:sp>
        <p:nvSpPr>
          <p:cNvPr id="7" name="Podnadpis 6">
            <a:extLst>
              <a:ext uri="{FF2B5EF4-FFF2-40B4-BE49-F238E27FC236}">
                <a16:creationId xmlns:a16="http://schemas.microsoft.com/office/drawing/2014/main" id="{789D5057-A154-4798-978D-6C9909FC8D3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Radim Boháč a Michal Tuláček</a:t>
            </a:r>
          </a:p>
          <a:p>
            <a:r>
              <a:rPr lang="cs-CZ" dirty="0"/>
              <a:t>17. března 2026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864393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C. Zrušení bez náhrady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10</a:t>
            </a:fld>
            <a:endParaRPr lang="cs-CZ"/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DC9544E0-2196-429E-8B01-8E77640E4C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3"/>
            <a:ext cx="10515600" cy="4175116"/>
          </a:xfrm>
        </p:spPr>
        <p:txBody>
          <a:bodyPr>
            <a:normAutofit/>
          </a:bodyPr>
          <a:lstStyle/>
          <a:p>
            <a:r>
              <a:rPr lang="cs-CZ" dirty="0"/>
              <a:t>čl. 56 LPV</a:t>
            </a:r>
          </a:p>
          <a:p>
            <a:endParaRPr lang="cs-CZ" dirty="0"/>
          </a:p>
          <a:p>
            <a:r>
              <a:rPr lang="cs-CZ" dirty="0"/>
              <a:t>používá se slovo </a:t>
            </a:r>
            <a:r>
              <a:rPr lang="cs-CZ" b="1" dirty="0"/>
              <a:t>„zrušuje“</a:t>
            </a:r>
          </a:p>
          <a:p>
            <a:endParaRPr lang="cs-CZ" dirty="0"/>
          </a:p>
          <a:p>
            <a:r>
              <a:rPr lang="cs-CZ" dirty="0"/>
              <a:t>podrobné příklady v odstavcích 2 až 4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11978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D. Nahrazení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11</a:t>
            </a:fld>
            <a:endParaRPr lang="cs-CZ"/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DC9544E0-2196-429E-8B01-8E77640E4C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3"/>
            <a:ext cx="10515600" cy="4175116"/>
          </a:xfrm>
        </p:spPr>
        <p:txBody>
          <a:bodyPr>
            <a:normAutofit lnSpcReduction="10000"/>
          </a:bodyPr>
          <a:lstStyle/>
          <a:p>
            <a:r>
              <a:rPr lang="cs-CZ" dirty="0"/>
              <a:t>čl. 57 LPV</a:t>
            </a:r>
          </a:p>
          <a:p>
            <a:endParaRPr lang="cs-CZ" dirty="0"/>
          </a:p>
          <a:p>
            <a:pPr marL="342900" lvl="1" indent="-342900"/>
            <a:r>
              <a:rPr lang="cs-CZ" sz="3200" dirty="0"/>
              <a:t>paragraf, odstavec, pododstavec nebo bod</a:t>
            </a:r>
          </a:p>
          <a:p>
            <a:pPr lvl="1"/>
            <a:r>
              <a:rPr lang="cs-CZ" dirty="0"/>
              <a:t>používá se slovo </a:t>
            </a:r>
            <a:r>
              <a:rPr lang="cs-CZ" b="1" dirty="0"/>
              <a:t>„zní“</a:t>
            </a:r>
          </a:p>
          <a:p>
            <a:pPr lvl="1"/>
            <a:r>
              <a:rPr lang="cs-CZ" dirty="0"/>
              <a:t>platí i pro část, hlavu, díl, oddíl a pododdíl</a:t>
            </a:r>
          </a:p>
          <a:p>
            <a:pPr lvl="1"/>
            <a:r>
              <a:rPr lang="cs-CZ" dirty="0"/>
              <a:t>příklady odstavec 2</a:t>
            </a:r>
          </a:p>
          <a:p>
            <a:endParaRPr lang="cs-CZ" dirty="0"/>
          </a:p>
          <a:p>
            <a:r>
              <a:rPr lang="cs-CZ" dirty="0"/>
              <a:t>věty, části ustanovení, slova, slovo, text, čísla, částky</a:t>
            </a:r>
          </a:p>
          <a:p>
            <a:pPr lvl="1"/>
            <a:r>
              <a:rPr lang="cs-CZ" dirty="0"/>
              <a:t>používá se slovo </a:t>
            </a:r>
            <a:r>
              <a:rPr lang="cs-CZ" b="1" dirty="0"/>
              <a:t>„nahrazuje“</a:t>
            </a:r>
          </a:p>
          <a:p>
            <a:pPr lvl="1"/>
            <a:r>
              <a:rPr lang="cs-CZ" dirty="0"/>
              <a:t>příklady odstavec 4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11978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E. Doplnění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12</a:t>
            </a:fld>
            <a:endParaRPr lang="cs-CZ"/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DC9544E0-2196-429E-8B01-8E77640E4C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3"/>
            <a:ext cx="10515600" cy="4175116"/>
          </a:xfrm>
        </p:spPr>
        <p:txBody>
          <a:bodyPr>
            <a:normAutofit/>
          </a:bodyPr>
          <a:lstStyle/>
          <a:p>
            <a:r>
              <a:rPr lang="cs-CZ" dirty="0"/>
              <a:t>čl. 58 LPV</a:t>
            </a:r>
          </a:p>
          <a:p>
            <a:r>
              <a:rPr lang="cs-CZ" dirty="0"/>
              <a:t>používá se slovo </a:t>
            </a:r>
            <a:r>
              <a:rPr lang="cs-CZ" b="1" dirty="0"/>
              <a:t>„vkládá se“</a:t>
            </a:r>
          </a:p>
          <a:p>
            <a:pPr lvl="1"/>
            <a:r>
              <a:rPr lang="cs-CZ" dirty="0"/>
              <a:t>pokud jde o „vložení na začátek nebo doprostřed“</a:t>
            </a:r>
          </a:p>
          <a:p>
            <a:pPr lvl="1"/>
            <a:r>
              <a:rPr lang="cs-CZ" dirty="0"/>
              <a:t>příklady odstavce 2 a 5</a:t>
            </a:r>
          </a:p>
          <a:p>
            <a:pPr lvl="1"/>
            <a:endParaRPr lang="cs-CZ" dirty="0"/>
          </a:p>
          <a:p>
            <a:r>
              <a:rPr lang="cs-CZ" dirty="0"/>
              <a:t>používá se slovo </a:t>
            </a:r>
            <a:r>
              <a:rPr lang="cs-CZ" b="1" dirty="0"/>
              <a:t>„doplňuje se“</a:t>
            </a:r>
          </a:p>
          <a:p>
            <a:pPr lvl="1"/>
            <a:r>
              <a:rPr lang="cs-CZ" dirty="0"/>
              <a:t>pokud jde o „doplnění na konec“</a:t>
            </a:r>
          </a:p>
          <a:p>
            <a:pPr lvl="1"/>
            <a:r>
              <a:rPr lang="cs-CZ" dirty="0"/>
              <a:t>příklady odstavce 4 a 7</a:t>
            </a:r>
          </a:p>
          <a:p>
            <a:pPr lvl="1"/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11978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3. Citace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13</a:t>
            </a:fld>
            <a:endParaRPr lang="cs-CZ"/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DC9544E0-2196-429E-8B01-8E77640E4C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3"/>
            <a:ext cx="10515600" cy="4175116"/>
          </a:xfrm>
        </p:spPr>
        <p:txBody>
          <a:bodyPr>
            <a:normAutofit lnSpcReduction="10000"/>
          </a:bodyPr>
          <a:lstStyle/>
          <a:p>
            <a:r>
              <a:rPr lang="cs-CZ" dirty="0"/>
              <a:t>čl. 61 až 74 LPV</a:t>
            </a:r>
          </a:p>
          <a:p>
            <a:r>
              <a:rPr lang="cs-CZ" b="1" dirty="0"/>
              <a:t>citace právního předpisu</a:t>
            </a:r>
          </a:p>
          <a:p>
            <a:pPr lvl="1"/>
            <a:r>
              <a:rPr lang="cs-CZ" dirty="0"/>
              <a:t>úplná (čl. 61 LPV)</a:t>
            </a:r>
          </a:p>
          <a:p>
            <a:pPr lvl="2"/>
            <a:r>
              <a:rPr lang="cs-CZ" dirty="0"/>
              <a:t>Zákon č. …/2023 Sb., o …</a:t>
            </a:r>
          </a:p>
          <a:p>
            <a:pPr lvl="1"/>
            <a:r>
              <a:rPr lang="cs-CZ" dirty="0"/>
              <a:t>zkrácená (čl. 62 LPV)</a:t>
            </a:r>
          </a:p>
          <a:p>
            <a:pPr lvl="2"/>
            <a:r>
              <a:rPr lang="cs-CZ" dirty="0"/>
              <a:t>Zákon č. …/2023 Sb.</a:t>
            </a:r>
          </a:p>
          <a:p>
            <a:pPr lvl="1"/>
            <a:r>
              <a:rPr lang="cs-CZ" dirty="0"/>
              <a:t>slovní (čl. 63 LPV)</a:t>
            </a:r>
          </a:p>
          <a:p>
            <a:pPr lvl="2"/>
            <a:r>
              <a:rPr lang="cs-CZ" dirty="0"/>
              <a:t>správní řád, atomový zákon…</a:t>
            </a:r>
          </a:p>
          <a:p>
            <a:r>
              <a:rPr lang="cs-CZ" b="1" dirty="0"/>
              <a:t>citace novelizovaného právního předpisu</a:t>
            </a:r>
          </a:p>
          <a:p>
            <a:pPr lvl="1"/>
            <a:r>
              <a:rPr lang="cs-CZ" dirty="0"/>
              <a:t>jedna novela</a:t>
            </a:r>
          </a:p>
          <a:p>
            <a:pPr lvl="1"/>
            <a:r>
              <a:rPr lang="cs-CZ" dirty="0"/>
              <a:t>více novel – ve znění pozdějších předpisů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11978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3. Citace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14</a:t>
            </a:fld>
            <a:endParaRPr lang="cs-CZ"/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DC9544E0-2196-429E-8B01-8E77640E4C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3"/>
            <a:ext cx="10515600" cy="4175116"/>
          </a:xfrm>
        </p:spPr>
        <p:txBody>
          <a:bodyPr>
            <a:normAutofit/>
          </a:bodyPr>
          <a:lstStyle/>
          <a:p>
            <a:r>
              <a:rPr lang="cs-CZ" dirty="0"/>
              <a:t>čl. 61 až 74 LPV</a:t>
            </a:r>
          </a:p>
          <a:p>
            <a:r>
              <a:rPr lang="cs-CZ" b="1" dirty="0"/>
              <a:t>citace paragrafu</a:t>
            </a:r>
          </a:p>
          <a:p>
            <a:pPr lvl="1"/>
            <a:r>
              <a:rPr lang="cs-CZ" dirty="0"/>
              <a:t>§ / paragraf, § 13 až 24, podle § 4 odst. 2 a § 7 až 11</a:t>
            </a:r>
          </a:p>
          <a:p>
            <a:r>
              <a:rPr lang="cs-CZ" b="1" dirty="0"/>
              <a:t>citace odstavců, pododstavců, bodů</a:t>
            </a:r>
          </a:p>
          <a:p>
            <a:pPr lvl="1"/>
            <a:r>
              <a:rPr lang="cs-CZ" dirty="0"/>
              <a:t>podle odstavce 3 písm. a) / </a:t>
            </a:r>
            <a:r>
              <a:rPr lang="cs-CZ" strike="sngStrike" dirty="0"/>
              <a:t>podle předchozího odstavce</a:t>
            </a:r>
            <a:endParaRPr lang="cs-CZ" dirty="0"/>
          </a:p>
          <a:p>
            <a:pPr lvl="1"/>
            <a:r>
              <a:rPr lang="cs-CZ" dirty="0"/>
              <a:t>§ 6 odst. 7</a:t>
            </a:r>
          </a:p>
          <a:p>
            <a:pPr lvl="1"/>
            <a:r>
              <a:rPr lang="cs-CZ" dirty="0"/>
              <a:t>§ 3 odst. 6 písm. b) bod 4</a:t>
            </a:r>
          </a:p>
          <a:p>
            <a:r>
              <a:rPr lang="cs-CZ" b="1" dirty="0"/>
              <a:t>citace vět</a:t>
            </a:r>
          </a:p>
          <a:p>
            <a:pPr lvl="1"/>
            <a:r>
              <a:rPr lang="cs-CZ" dirty="0"/>
              <a:t>podle § 4 odst. 3 věty třetí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11978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9ECA362-4E15-4EF2-83A6-092EDD4609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9519"/>
            <a:ext cx="10515600" cy="1325563"/>
          </a:xfrm>
        </p:spPr>
        <p:txBody>
          <a:bodyPr/>
          <a:lstStyle/>
          <a:p>
            <a:pPr algn="ctr"/>
            <a:r>
              <a:rPr lang="cs-CZ" sz="4800" dirty="0"/>
              <a:t>Legislativní pečlivosti zdar!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24301BC-71E4-4A67-97E7-DA74E97561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43200"/>
            <a:ext cx="10515600" cy="2773358"/>
          </a:xfrm>
        </p:spPr>
        <p:txBody>
          <a:bodyPr/>
          <a:lstStyle/>
          <a:p>
            <a:pPr marL="0" indent="0" algn="ctr">
              <a:buNone/>
            </a:pPr>
            <a:r>
              <a:rPr lang="cs-CZ" dirty="0"/>
              <a:t>prof. JUDr. Radim Boháč, Ph.D.</a:t>
            </a:r>
          </a:p>
          <a:p>
            <a:pPr marL="0" indent="0" algn="ctr">
              <a:buNone/>
            </a:pPr>
            <a:r>
              <a:rPr lang="cs-CZ" dirty="0"/>
              <a:t>Katedra finančního práva a finanční vědy</a:t>
            </a:r>
          </a:p>
          <a:p>
            <a:pPr marL="0" indent="0" algn="ctr">
              <a:buNone/>
            </a:pPr>
            <a:r>
              <a:rPr lang="cs-CZ" dirty="0"/>
              <a:t>e-mail: bohac@prf.cuni.cz</a:t>
            </a:r>
          </a:p>
          <a:p>
            <a:pPr marL="0" indent="0" algn="ctr">
              <a:buNone/>
            </a:pPr>
            <a:r>
              <a:rPr lang="cs-CZ" dirty="0"/>
              <a:t>web: www.radimbohac.cz  </a:t>
            </a:r>
          </a:p>
          <a:p>
            <a:pPr marL="0" indent="0" algn="ctr">
              <a:buNone/>
            </a:pPr>
            <a:r>
              <a:rPr lang="cs-CZ" dirty="0"/>
              <a:t>tel.: +420 221 005 330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98687771-C9FA-4EA8-B1C9-95A0C3A21B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7342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8C09696-EC90-49A6-B3F5-944317D2A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995"/>
            <a:ext cx="10515600" cy="1325563"/>
          </a:xfrm>
        </p:spPr>
        <p:txBody>
          <a:bodyPr/>
          <a:lstStyle/>
          <a:p>
            <a:r>
              <a:rPr lang="cs-CZ" dirty="0"/>
              <a:t>Osnova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5B522AF-47DF-4E6D-A35F-27E042B628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559"/>
            <a:ext cx="10515600" cy="4175000"/>
          </a:xfrm>
        </p:spPr>
        <p:txBody>
          <a:bodyPr>
            <a:normAutofit/>
          </a:bodyPr>
          <a:lstStyle/>
          <a:p>
            <a:pPr marL="624078" indent="-514350">
              <a:buFont typeface="+mj-lt"/>
              <a:buAutoNum type="arabicPeriod"/>
              <a:defRPr/>
            </a:pPr>
            <a:r>
              <a:rPr lang="cs-CZ" dirty="0"/>
              <a:t>Obecně k paragrafovanému znění</a:t>
            </a:r>
          </a:p>
          <a:p>
            <a:pPr marL="624078" indent="-514350">
              <a:buFont typeface="+mj-lt"/>
              <a:buAutoNum type="arabicPeriod"/>
              <a:defRPr/>
            </a:pPr>
            <a:r>
              <a:rPr lang="cs-CZ" dirty="0"/>
              <a:t>Některé požadavky na obsah novely</a:t>
            </a:r>
          </a:p>
          <a:p>
            <a:pPr marL="624078" indent="-514350">
              <a:buFont typeface="+mj-lt"/>
              <a:buAutoNum type="arabicPeriod"/>
              <a:defRPr/>
            </a:pPr>
            <a:r>
              <a:rPr lang="cs-CZ" dirty="0"/>
              <a:t>Citace</a:t>
            </a:r>
          </a:p>
          <a:p>
            <a:pPr marL="624078" indent="-514350">
              <a:buFont typeface="+mj-lt"/>
              <a:buAutoNum type="arabicPeriod"/>
              <a:defRPr/>
            </a:pPr>
            <a:endParaRPr lang="cs-CZ" dirty="0"/>
          </a:p>
          <a:p>
            <a:pPr marL="624078" indent="-514350">
              <a:buFont typeface="+mj-lt"/>
              <a:buAutoNum type="arabicPeriod"/>
              <a:defRPr/>
            </a:pP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ECB91989-BF5E-4C1F-8BF5-5DA9A795E3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8188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1. Obecně k paragrafovanému znění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3</a:t>
            </a:fld>
            <a:endParaRPr lang="cs-CZ"/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DC9544E0-2196-429E-8B01-8E77640E4C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3"/>
            <a:ext cx="10515600" cy="4175116"/>
          </a:xfrm>
        </p:spPr>
        <p:txBody>
          <a:bodyPr>
            <a:normAutofit/>
          </a:bodyPr>
          <a:lstStyle/>
          <a:p>
            <a:r>
              <a:rPr lang="cs-CZ" b="1" dirty="0"/>
              <a:t>legislativně technické požadavky</a:t>
            </a:r>
          </a:p>
          <a:p>
            <a:pPr lvl="1"/>
            <a:r>
              <a:rPr lang="cs-CZ" dirty="0"/>
              <a:t>část sedmá LPV (čl. 24 až 75)</a:t>
            </a:r>
          </a:p>
          <a:p>
            <a:r>
              <a:rPr lang="cs-CZ" b="1" dirty="0"/>
              <a:t>požadavky na právní předpis </a:t>
            </a:r>
          </a:p>
          <a:p>
            <a:pPr marL="1028700" lvl="1" indent="-571500">
              <a:buFont typeface="+mj-lt"/>
              <a:buAutoNum type="romanUcPeriod"/>
            </a:pPr>
            <a:r>
              <a:rPr lang="cs-CZ" dirty="0"/>
              <a:t>pravidlo pro elektronický systém tvorby právních předpisů</a:t>
            </a:r>
          </a:p>
          <a:p>
            <a:pPr marL="1028700" lvl="1" indent="-571500">
              <a:buFont typeface="+mj-lt"/>
              <a:buAutoNum type="romanUcPeriod"/>
            </a:pPr>
            <a:r>
              <a:rPr lang="cs-CZ" dirty="0"/>
              <a:t>členění</a:t>
            </a:r>
          </a:p>
          <a:p>
            <a:pPr marL="1028700" lvl="1" indent="-571500">
              <a:buFont typeface="+mj-lt"/>
              <a:buAutoNum type="romanUcPeriod"/>
            </a:pPr>
            <a:r>
              <a:rPr lang="cs-CZ" dirty="0"/>
              <a:t>nadpisy</a:t>
            </a:r>
          </a:p>
          <a:p>
            <a:pPr marL="1028700" lvl="1" indent="-571500">
              <a:buFont typeface="+mj-lt"/>
              <a:buAutoNum type="romanUcPeriod"/>
            </a:pPr>
            <a:r>
              <a:rPr lang="cs-CZ" dirty="0"/>
              <a:t>úvodní věty </a:t>
            </a:r>
          </a:p>
          <a:p>
            <a:pPr marL="1028700" lvl="1" indent="-571500">
              <a:buFont typeface="+mj-lt"/>
              <a:buAutoNum type="romanUcPeriod"/>
            </a:pPr>
            <a:r>
              <a:rPr lang="cs-CZ" dirty="0"/>
              <a:t>některé požadavky na obsah</a:t>
            </a:r>
          </a:p>
          <a:p>
            <a:pPr marL="1028700" lvl="1" indent="-571500">
              <a:buFont typeface="+mj-lt"/>
              <a:buAutoNum type="romanUcPeriod"/>
            </a:pPr>
            <a:r>
              <a:rPr lang="cs-CZ" dirty="0"/>
              <a:t>některé požadavky na obsah novely</a:t>
            </a:r>
          </a:p>
          <a:p>
            <a:pPr marL="1028700" lvl="1" indent="-571500">
              <a:buFont typeface="+mj-lt"/>
              <a:buAutoNum type="romanUcPeriod"/>
            </a:pPr>
            <a:r>
              <a:rPr lang="cs-CZ" dirty="0"/>
              <a:t>citace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98955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2. Některé požadavky na obsah novely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4</a:t>
            </a:fld>
            <a:endParaRPr lang="cs-CZ"/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DC9544E0-2196-429E-8B01-8E77640E4C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3"/>
            <a:ext cx="10515600" cy="4175116"/>
          </a:xfrm>
        </p:spPr>
        <p:txBody>
          <a:bodyPr>
            <a:normAutofit/>
          </a:bodyPr>
          <a:lstStyle/>
          <a:p>
            <a:pPr marL="571500" indent="-571500">
              <a:buFont typeface="+mj-lt"/>
              <a:buAutoNum type="alphaUcPeriod"/>
            </a:pPr>
            <a:r>
              <a:rPr lang="cs-CZ" dirty="0"/>
              <a:t>Základní ustanovení</a:t>
            </a:r>
          </a:p>
          <a:p>
            <a:pPr marL="571500" indent="-571500">
              <a:buFont typeface="+mj-lt"/>
              <a:buAutoNum type="alphaUcPeriod"/>
            </a:pPr>
            <a:r>
              <a:rPr lang="cs-CZ" dirty="0"/>
              <a:t>Obsah čl. I novely</a:t>
            </a:r>
          </a:p>
          <a:p>
            <a:pPr marL="571500" indent="-571500">
              <a:buFont typeface="+mj-lt"/>
              <a:buAutoNum type="alphaUcPeriod"/>
            </a:pPr>
            <a:r>
              <a:rPr lang="cs-CZ" dirty="0"/>
              <a:t>Zrušení bez náhrady</a:t>
            </a:r>
          </a:p>
          <a:p>
            <a:pPr marL="571500" indent="-571500">
              <a:buFont typeface="+mj-lt"/>
              <a:buAutoNum type="alphaUcPeriod"/>
            </a:pPr>
            <a:r>
              <a:rPr lang="cs-CZ" dirty="0"/>
              <a:t>Nahrazení</a:t>
            </a:r>
          </a:p>
          <a:p>
            <a:pPr marL="571500" indent="-571500">
              <a:buFont typeface="+mj-lt"/>
              <a:buAutoNum type="alphaUcPeriod"/>
            </a:pPr>
            <a:r>
              <a:rPr lang="cs-CZ" dirty="0"/>
              <a:t>Doplnění</a:t>
            </a:r>
          </a:p>
        </p:txBody>
      </p:sp>
    </p:spTree>
    <p:extLst>
      <p:ext uri="{BB962C8B-B14F-4D97-AF65-F5344CB8AC3E}">
        <p14:creationId xmlns:p14="http://schemas.microsoft.com/office/powerpoint/2010/main" val="23713770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A. Základní ustanovení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5</a:t>
            </a:fld>
            <a:endParaRPr lang="cs-CZ"/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DC9544E0-2196-429E-8B01-8E77640E4C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3"/>
            <a:ext cx="10515600" cy="4175116"/>
          </a:xfrm>
        </p:spPr>
        <p:txBody>
          <a:bodyPr>
            <a:normAutofit/>
          </a:bodyPr>
          <a:lstStyle/>
          <a:p>
            <a:r>
              <a:rPr lang="cs-CZ" dirty="0"/>
              <a:t>čl. 54 LPV</a:t>
            </a:r>
          </a:p>
          <a:p>
            <a:r>
              <a:rPr lang="cs-CZ" dirty="0"/>
              <a:t>novela</a:t>
            </a:r>
          </a:p>
          <a:p>
            <a:pPr lvl="1"/>
            <a:r>
              <a:rPr lang="cs-CZ" dirty="0"/>
              <a:t>přímá = přípustná</a:t>
            </a:r>
          </a:p>
          <a:p>
            <a:pPr lvl="1"/>
            <a:r>
              <a:rPr lang="cs-CZ" dirty="0"/>
              <a:t>nepřímá = nepřípustná (x lex </a:t>
            </a:r>
            <a:r>
              <a:rPr lang="cs-CZ" dirty="0" err="1"/>
              <a:t>specialis</a:t>
            </a:r>
            <a:r>
              <a:rPr lang="cs-CZ" dirty="0"/>
              <a:t>)</a:t>
            </a:r>
          </a:p>
          <a:p>
            <a:r>
              <a:rPr lang="cs-CZ" dirty="0"/>
              <a:t>souvislost novelizovaných zákonů</a:t>
            </a:r>
          </a:p>
          <a:p>
            <a:r>
              <a:rPr lang="cs-CZ" dirty="0"/>
              <a:t>řazení novel</a:t>
            </a:r>
          </a:p>
          <a:p>
            <a:pPr lvl="1"/>
            <a:r>
              <a:rPr lang="cs-CZ" dirty="0"/>
              <a:t>podle platnosti</a:t>
            </a:r>
          </a:p>
          <a:p>
            <a:pPr lvl="1"/>
            <a:r>
              <a:rPr lang="cs-CZ" dirty="0"/>
              <a:t>jinak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11978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A. Základní ustanovení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6</a:t>
            </a:fld>
            <a:endParaRPr lang="cs-CZ"/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DC9544E0-2196-429E-8B01-8E77640E4C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3"/>
            <a:ext cx="10515600" cy="4175116"/>
          </a:xfrm>
        </p:spPr>
        <p:txBody>
          <a:bodyPr>
            <a:normAutofit/>
          </a:bodyPr>
          <a:lstStyle/>
          <a:p>
            <a:r>
              <a:rPr lang="cs-CZ" dirty="0"/>
              <a:t>čl. 54 LPV</a:t>
            </a:r>
          </a:p>
          <a:p>
            <a:r>
              <a:rPr lang="cs-CZ" dirty="0"/>
              <a:t>zmocnění k vyhlášení úplného znění</a:t>
            </a:r>
          </a:p>
          <a:p>
            <a:pPr lvl="1"/>
            <a:r>
              <a:rPr lang="cs-CZ" dirty="0"/>
              <a:t>již se skoro nepoužívá</a:t>
            </a:r>
          </a:p>
          <a:p>
            <a:r>
              <a:rPr lang="cs-CZ" dirty="0"/>
              <a:t>definice věty</a:t>
            </a:r>
          </a:p>
          <a:p>
            <a:r>
              <a:rPr lang="cs-CZ" dirty="0"/>
              <a:t>postup po přečíslování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11978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A. Základní ustanovení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7</a:t>
            </a:fld>
            <a:endParaRPr lang="cs-CZ"/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DC9544E0-2196-429E-8B01-8E77640E4C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3"/>
            <a:ext cx="10515600" cy="4175116"/>
          </a:xfrm>
        </p:spPr>
        <p:txBody>
          <a:bodyPr>
            <a:normAutofit/>
          </a:bodyPr>
          <a:lstStyle/>
          <a:p>
            <a:r>
              <a:rPr lang="cs-CZ" dirty="0"/>
              <a:t>čl. 54 LPV</a:t>
            </a:r>
          </a:p>
          <a:p>
            <a:r>
              <a:rPr lang="cs-CZ" dirty="0"/>
              <a:t>novela předpisu, který nenabyl účinnosti (odstavec 8)</a:t>
            </a:r>
          </a:p>
          <a:p>
            <a:r>
              <a:rPr lang="cs-CZ" dirty="0"/>
              <a:t>novela předpisu s platnou, ale neúčinnou novelou (odstavec 9)</a:t>
            </a:r>
          </a:p>
          <a:p>
            <a:r>
              <a:rPr lang="cs-CZ" dirty="0"/>
              <a:t>změna účinnosti novely </a:t>
            </a:r>
            <a:r>
              <a:rPr lang="cs-CZ"/>
              <a:t>(odstavec 11)</a:t>
            </a:r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490570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B. Obsah článku I novely 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8</a:t>
            </a:fld>
            <a:endParaRPr lang="cs-CZ"/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DC9544E0-2196-429E-8B01-8E77640E4C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3"/>
            <a:ext cx="10515600" cy="4175116"/>
          </a:xfrm>
        </p:spPr>
        <p:txBody>
          <a:bodyPr>
            <a:normAutofit/>
          </a:bodyPr>
          <a:lstStyle/>
          <a:p>
            <a:r>
              <a:rPr lang="cs-CZ" dirty="0"/>
              <a:t>čl. 55 LPV</a:t>
            </a:r>
          </a:p>
          <a:p>
            <a:r>
              <a:rPr lang="cs-CZ" b="1" dirty="0"/>
              <a:t>více bodů novely</a:t>
            </a:r>
          </a:p>
          <a:p>
            <a:pPr lvl="1"/>
            <a:r>
              <a:rPr lang="cs-CZ" dirty="0"/>
              <a:t>úvodní věta</a:t>
            </a:r>
          </a:p>
          <a:p>
            <a:pPr lvl="1"/>
            <a:r>
              <a:rPr lang="cs-CZ" dirty="0"/>
              <a:t>novelizační body (problematika shlukování novelizačních bodů)</a:t>
            </a:r>
          </a:p>
          <a:p>
            <a:r>
              <a:rPr lang="cs-CZ" b="1" dirty="0"/>
              <a:t>jeden bod novely (tzv. jednobodová novela)</a:t>
            </a:r>
          </a:p>
          <a:p>
            <a:pPr lvl="1"/>
            <a:r>
              <a:rPr lang="cs-CZ" dirty="0"/>
              <a:t>přímé vyjádření změny</a:t>
            </a:r>
          </a:p>
        </p:txBody>
      </p:sp>
    </p:spTree>
    <p:extLst>
      <p:ext uri="{BB962C8B-B14F-4D97-AF65-F5344CB8AC3E}">
        <p14:creationId xmlns:p14="http://schemas.microsoft.com/office/powerpoint/2010/main" val="1711978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B. Obsah článku I novely 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9</a:t>
            </a:fld>
            <a:endParaRPr lang="cs-CZ"/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DC9544E0-2196-429E-8B01-8E77640E4C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3"/>
            <a:ext cx="10515600" cy="4175116"/>
          </a:xfrm>
        </p:spPr>
        <p:txBody>
          <a:bodyPr>
            <a:normAutofit fontScale="92500" lnSpcReduction="10000"/>
          </a:bodyPr>
          <a:lstStyle/>
          <a:p>
            <a:r>
              <a:rPr lang="cs-CZ" dirty="0"/>
              <a:t>čl. 55 LPV</a:t>
            </a:r>
          </a:p>
          <a:p>
            <a:r>
              <a:rPr lang="cs-CZ" b="1" dirty="0"/>
              <a:t>přečíslovávání</a:t>
            </a:r>
          </a:p>
          <a:p>
            <a:pPr lvl="1"/>
            <a:r>
              <a:rPr lang="cs-CZ" dirty="0"/>
              <a:t>ANO</a:t>
            </a:r>
          </a:p>
          <a:p>
            <a:pPr lvl="2"/>
            <a:r>
              <a:rPr lang="cs-CZ" dirty="0"/>
              <a:t>odstavec, pododstavec a bod </a:t>
            </a:r>
          </a:p>
          <a:p>
            <a:pPr lvl="2"/>
            <a:r>
              <a:rPr lang="cs-CZ" dirty="0"/>
              <a:t>část, hlava, díl, oddíl, pododdíl (při vložení)</a:t>
            </a:r>
          </a:p>
          <a:p>
            <a:pPr lvl="1"/>
            <a:r>
              <a:rPr lang="cs-CZ" dirty="0"/>
              <a:t>NE</a:t>
            </a:r>
          </a:p>
          <a:p>
            <a:pPr lvl="2"/>
            <a:r>
              <a:rPr lang="cs-CZ" dirty="0"/>
              <a:t>paragraf (výjimečně § 1 na § 1a)</a:t>
            </a:r>
          </a:p>
          <a:p>
            <a:pPr lvl="2"/>
            <a:r>
              <a:rPr lang="cs-CZ" dirty="0"/>
              <a:t>část, hlava, díl, oddíl, pododdíl (při zrušení)</a:t>
            </a:r>
          </a:p>
          <a:p>
            <a:r>
              <a:rPr lang="cs-CZ" b="1" dirty="0"/>
              <a:t>zpravidla se nenovelizují</a:t>
            </a:r>
          </a:p>
          <a:p>
            <a:pPr lvl="1"/>
            <a:r>
              <a:rPr lang="cs-CZ" dirty="0"/>
              <a:t>nadpisy (ale!)</a:t>
            </a:r>
          </a:p>
          <a:p>
            <a:pPr lvl="1"/>
            <a:r>
              <a:rPr lang="cs-CZ" dirty="0"/>
              <a:t>přechodná ustanovení (ale!)</a:t>
            </a:r>
          </a:p>
          <a:p>
            <a:pPr lvl="1"/>
            <a:r>
              <a:rPr lang="cs-CZ" dirty="0"/>
              <a:t>poznámky pod čarou (ale!)</a:t>
            </a:r>
          </a:p>
        </p:txBody>
      </p:sp>
    </p:spTree>
    <p:extLst>
      <p:ext uri="{BB962C8B-B14F-4D97-AF65-F5344CB8AC3E}">
        <p14:creationId xmlns:p14="http://schemas.microsoft.com/office/powerpoint/2010/main" val="171197813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Vlastní 1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D22D40"/>
      </a:accent1>
      <a:accent2>
        <a:srgbClr val="D22D40"/>
      </a:accent2>
      <a:accent3>
        <a:srgbClr val="B64926"/>
      </a:accent3>
      <a:accent4>
        <a:srgbClr val="FF8427"/>
      </a:accent4>
      <a:accent5>
        <a:srgbClr val="CC9900"/>
      </a:accent5>
      <a:accent6>
        <a:srgbClr val="FFD147"/>
      </a:accent6>
      <a:hlink>
        <a:srgbClr val="CC9900"/>
      </a:hlink>
      <a:folHlink>
        <a:srgbClr val="666699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1" id="{C82E3570-8F0D-45E8-BF56-D546C17BDEAA}" vid="{9F40CBD5-BE48-4A93-969A-978FC482E66D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608</Words>
  <Application>Microsoft Office PowerPoint</Application>
  <PresentationFormat>Širokoúhlá obrazovka</PresentationFormat>
  <Paragraphs>135</Paragraphs>
  <Slides>15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9" baseType="lpstr">
      <vt:lpstr>Arial</vt:lpstr>
      <vt:lpstr>Calibri</vt:lpstr>
      <vt:lpstr>Gill Sans MT</vt:lpstr>
      <vt:lpstr>Motiv Office</vt:lpstr>
      <vt:lpstr>Paragrafované znění III</vt:lpstr>
      <vt:lpstr>Osnova</vt:lpstr>
      <vt:lpstr>1. Obecně k paragrafovanému znění</vt:lpstr>
      <vt:lpstr>2. Některé požadavky na obsah novely</vt:lpstr>
      <vt:lpstr>A. Základní ustanovení</vt:lpstr>
      <vt:lpstr>A. Základní ustanovení</vt:lpstr>
      <vt:lpstr>A. Základní ustanovení</vt:lpstr>
      <vt:lpstr>B. Obsah článku I novely </vt:lpstr>
      <vt:lpstr>B. Obsah článku I novely </vt:lpstr>
      <vt:lpstr>C. Zrušení bez náhrady</vt:lpstr>
      <vt:lpstr>D. Nahrazení</vt:lpstr>
      <vt:lpstr>E. Doplnění</vt:lpstr>
      <vt:lpstr>3. Citace</vt:lpstr>
      <vt:lpstr>3. Citace</vt:lpstr>
      <vt:lpstr>Legislativní pečlivosti zdar!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Radim Boháč</dc:creator>
  <cp:lastModifiedBy>Martina Boháčová</cp:lastModifiedBy>
  <cp:revision>95</cp:revision>
  <dcterms:created xsi:type="dcterms:W3CDTF">2019-09-25T20:27:52Z</dcterms:created>
  <dcterms:modified xsi:type="dcterms:W3CDTF">2026-03-21T14:17:29Z</dcterms:modified>
</cp:coreProperties>
</file>