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65" r:id="rId4"/>
    <p:sldId id="437" r:id="rId5"/>
    <p:sldId id="478" r:id="rId6"/>
    <p:sldId id="576" r:id="rId7"/>
    <p:sldId id="439" r:id="rId8"/>
    <p:sldId id="441" r:id="rId9"/>
    <p:sldId id="574" r:id="rId10"/>
    <p:sldId id="479" r:id="rId11"/>
    <p:sldId id="485" r:id="rId12"/>
    <p:sldId id="489" r:id="rId13"/>
    <p:sldId id="490" r:id="rId14"/>
    <p:sldId id="575" r:id="rId15"/>
    <p:sldId id="474" r:id="rId16"/>
    <p:sldId id="475" r:id="rId17"/>
    <p:sldId id="476" r:id="rId18"/>
    <p:sldId id="477" r:id="rId19"/>
    <p:sldId id="445" r:id="rId20"/>
    <p:sldId id="446" r:id="rId21"/>
    <p:sldId id="447" r:id="rId22"/>
    <p:sldId id="448" r:id="rId23"/>
    <p:sldId id="449" r:id="rId24"/>
    <p:sldId id="450" r:id="rId25"/>
    <p:sldId id="451" r:id="rId26"/>
    <p:sldId id="452" r:id="rId27"/>
    <p:sldId id="453" r:id="rId28"/>
    <p:sldId id="454" r:id="rId29"/>
    <p:sldId id="455" r:id="rId30"/>
    <p:sldId id="456" r:id="rId31"/>
    <p:sldId id="457" r:id="rId32"/>
    <p:sldId id="458" r:id="rId33"/>
    <p:sldId id="459" r:id="rId34"/>
    <p:sldId id="460" r:id="rId35"/>
    <p:sldId id="461" r:id="rId36"/>
    <p:sldId id="462" r:id="rId37"/>
    <p:sldId id="491" r:id="rId38"/>
    <p:sldId id="463" r:id="rId39"/>
    <p:sldId id="464" r:id="rId40"/>
    <p:sldId id="465" r:id="rId41"/>
    <p:sldId id="466" r:id="rId42"/>
    <p:sldId id="467" r:id="rId43"/>
    <p:sldId id="468" r:id="rId44"/>
    <p:sldId id="469" r:id="rId45"/>
    <p:sldId id="470" r:id="rId46"/>
    <p:sldId id="471" r:id="rId47"/>
    <p:sldId id="263" r:id="rId4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9EDB39-494B-48DF-A0EE-684504F5FE84}" v="2" dt="2026-04-17T18:16:44.216"/>
    <p1510:client id="{7A0B28F0-C7B9-444F-AEDB-D72228525760}" v="1" dt="2026-04-17T18:35:04.139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343" autoAdjust="0"/>
  </p:normalViewPr>
  <p:slideViewPr>
    <p:cSldViewPr snapToGrid="0" showGuides="1">
      <p:cViewPr varScale="1">
        <p:scale>
          <a:sx n="98" d="100"/>
          <a:sy n="98" d="100"/>
        </p:scale>
        <p:origin x="2706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custSel addSld modSld">
      <pc:chgData name="Radim Boháč" userId="e5098a9a-6a28-40ce-ac6e-47e9b8c9add8" providerId="ADAL" clId="{4FBB5E5A-6FFA-4940-B6A5-D497D4FDC452}" dt="2026-04-17T18:35:04.139" v="13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4-17T18:15:07.629" v="9" actId="20577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4086439368" sldId="256"/>
            <ac:picMk id="5" creationId="{C73F9CCC-B4F5-FBDD-C36E-F3BCA25BE2F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188188334" sldId="257"/>
            <ac:picMk id="18" creationId="{8B8861D5-3B47-7300-8CA2-990FEFAE5EE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97342884" sldId="263"/>
            <ac:picMk id="12" creationId="{86F18D16-6018-43AD-BC8D-DD4963BB723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478807263" sldId="265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478807263" sldId="265"/>
            <ac:picMk id="19" creationId="{05A47238-09F3-F552-7BDE-20DC5C0E851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4129070110" sldId="43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4129070110" sldId="437"/>
            <ac:picMk id="16" creationId="{359F1056-7BF5-E735-D8CA-BF42F88C88E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091104358" sldId="439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091104358" sldId="439"/>
            <ac:picMk id="15" creationId="{01806269-0DCC-2FCA-B9C9-CB4B7D359D1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509374606" sldId="441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509374606" sldId="441"/>
            <ac:picMk id="15" creationId="{93EDDDEC-BEF0-287D-1E86-E82AFA5274F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686026372" sldId="445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686026372" sldId="445"/>
            <ac:picMk id="15" creationId="{7A1C0858-4BAF-D9A8-DADB-38652A7CDA8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613700290" sldId="446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613700290" sldId="446"/>
            <ac:picMk id="17" creationId="{FC3537D2-19AC-582E-62EA-3A9B70B3C77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139984295" sldId="44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139984295" sldId="447"/>
            <ac:picMk id="12" creationId="{3439B188-C0D0-CE8B-C1DA-2061C5AB113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527037202" sldId="448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527037202" sldId="448"/>
            <ac:picMk id="13" creationId="{9E393DE8-9D92-0340-F438-B25D3BC8F74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608899501" sldId="449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608899501" sldId="449"/>
            <ac:picMk id="15" creationId="{FC872262-F04D-072F-EAE0-5ECEDC00410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647103651" sldId="450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647103651" sldId="450"/>
            <ac:picMk id="13" creationId="{EBBFCDA7-092E-338F-42A9-A7316B3F52C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4096391474" sldId="451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4096391474" sldId="451"/>
            <ac:picMk id="12" creationId="{A19D9161-A1C0-B345-E74F-9E4CBA06CE1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100385715" sldId="452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100385715" sldId="452"/>
            <ac:picMk id="12" creationId="{A5853EA8-BC66-9FDB-8726-F13FAC34CF7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957177689" sldId="453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957177689" sldId="453"/>
            <ac:picMk id="12" creationId="{6E2FD007-B142-C719-BD5F-E8E959A7FD0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337424703" sldId="454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337424703" sldId="454"/>
            <ac:picMk id="12" creationId="{1F99B188-C47E-2EA3-AAE8-4FAA8C13200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440625787" sldId="455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440625787" sldId="455"/>
            <ac:picMk id="12" creationId="{103CBA26-6B5A-84E6-DAD2-05A1FB63F1D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04154957" sldId="456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04154957" sldId="456"/>
            <ac:picMk id="12" creationId="{0A126C19-8120-CEDB-F88B-B6FE5B04A12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181722635" sldId="45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181722635" sldId="457"/>
            <ac:picMk id="12" creationId="{76D2946E-28C0-08B5-0208-59DA73DADC5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305148288" sldId="458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305148288" sldId="458"/>
            <ac:picMk id="12" creationId="{107962D4-0210-2410-6F99-33D73F2E243F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471395649" sldId="459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471395649" sldId="459"/>
            <ac:picMk id="12" creationId="{09D003AF-E8D0-BDD6-3635-2191B6A3380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373470071" sldId="460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373470071" sldId="460"/>
            <ac:picMk id="12" creationId="{E6F30460-8CE0-4949-B095-D60F807E553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819528205" sldId="461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819528205" sldId="461"/>
            <ac:picMk id="12" creationId="{85187A47-C6F3-0C42-FA8F-6AA31F7EDA3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693861766" sldId="462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693861766" sldId="462"/>
            <ac:picMk id="19" creationId="{C1B50A07-D4BF-F070-D3CB-7E611B1D6CA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590761755" sldId="463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590761755" sldId="463"/>
            <ac:picMk id="12" creationId="{FD055859-6B4C-5AA6-F7C1-9191A69D518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306847080" sldId="464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306847080" sldId="464"/>
            <ac:picMk id="12" creationId="{1F3A980D-C2CE-176E-C866-8D49D31582B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257830380" sldId="465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257830380" sldId="465"/>
            <ac:picMk id="12" creationId="{89BFD564-7265-58FD-2DF3-B2225A21337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165236105" sldId="466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165236105" sldId="466"/>
            <ac:picMk id="12" creationId="{81ECD3A2-BC29-442F-8A90-64ED49942B8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212361960" sldId="46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212361960" sldId="467"/>
            <ac:picMk id="20" creationId="{42C23A4F-E49D-1B78-D0F8-65CFE280194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385972482" sldId="468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385972482" sldId="468"/>
            <ac:picMk id="23" creationId="{422AF945-EB32-B421-666D-9CFE1471369B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360534276" sldId="469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360534276" sldId="469"/>
            <ac:picMk id="12" creationId="{12ECA2A3-6E2D-7960-BC64-5A8C016E2CCD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3194904376" sldId="470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3194904376" sldId="470"/>
            <ac:picMk id="12" creationId="{A413616B-8591-4D44-B457-7934A0A143C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746460029" sldId="471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746460029" sldId="471"/>
            <ac:picMk id="12" creationId="{D681DD05-EA42-7885-7B03-B70C1F1AD70E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977005709" sldId="474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977005709" sldId="474"/>
            <ac:picMk id="9" creationId="{D6870EA5-0F14-A5EE-22FD-57C788B4DA0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841785950" sldId="475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841785950" sldId="475"/>
            <ac:picMk id="12" creationId="{23524E38-F7CD-F0A3-C74C-1DAE375CEF1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900527074" sldId="476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900527074" sldId="476"/>
            <ac:picMk id="12" creationId="{369BEC32-2064-36B9-DA42-CFA4EFEB1C0C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2178329900" sldId="477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2178329900" sldId="477"/>
            <ac:picMk id="16" creationId="{5D889D1F-5473-B4BD-AD09-CE6D1546AFD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452835709" sldId="478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452835709" sldId="478"/>
            <ac:picMk id="46" creationId="{E46C8C31-7ECE-7DFF-ADDB-F0A48BE342CE}"/>
          </ac:picMkLst>
        </pc:picChg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4279154886" sldId="479"/>
        </pc:sldMkLst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3558404707" sldId="485"/>
        </pc:sldMkLst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3521636220" sldId="489"/>
        </pc:sldMkLst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1934926096" sldId="490"/>
        </pc:sldMkLst>
      </pc:sldChg>
      <pc:sldChg chg="delSp modTransition modAnim">
        <pc:chgData name="Radim Boháč" userId="e5098a9a-6a28-40ce-ac6e-47e9b8c9add8" providerId="ADAL" clId="{4FBB5E5A-6FFA-4940-B6A5-D497D4FDC452}" dt="2026-04-17T18:35:04.139" v="13"/>
        <pc:sldMkLst>
          <pc:docMk/>
          <pc:sldMk cId="1514077859" sldId="491"/>
        </pc:sldMkLst>
        <pc:picChg chg="del">
          <ac:chgData name="Radim Boháč" userId="e5098a9a-6a28-40ce-ac6e-47e9b8c9add8" providerId="ADAL" clId="{4FBB5E5A-6FFA-4940-B6A5-D497D4FDC452}" dt="2026-04-17T18:35:04.139" v="13"/>
          <ac:picMkLst>
            <pc:docMk/>
            <pc:sldMk cId="1514077859" sldId="491"/>
            <ac:picMk id="11" creationId="{35015734-4839-6FE1-787B-0462457DFEE3}"/>
          </ac:picMkLst>
        </pc:picChg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1529908031" sldId="574"/>
        </pc:sldMkLst>
      </pc:sldChg>
      <pc:sldChg chg="modTransition">
        <pc:chgData name="Radim Boháč" userId="e5098a9a-6a28-40ce-ac6e-47e9b8c9add8" providerId="ADAL" clId="{4FBB5E5A-6FFA-4940-B6A5-D497D4FDC452}" dt="2026-04-17T18:35:04.139" v="13"/>
        <pc:sldMkLst>
          <pc:docMk/>
          <pc:sldMk cId="3442626906" sldId="575"/>
        </pc:sldMkLst>
      </pc:sldChg>
      <pc:sldChg chg="delSp add mod modTransition setBg">
        <pc:chgData name="Radim Boháč" userId="e5098a9a-6a28-40ce-ac6e-47e9b8c9add8" providerId="ADAL" clId="{4FBB5E5A-6FFA-4940-B6A5-D497D4FDC452}" dt="2026-04-17T18:35:04.139" v="13"/>
        <pc:sldMkLst>
          <pc:docMk/>
          <pc:sldMk cId="1513558691" sldId="576"/>
        </pc:sldMkLst>
        <pc:spChg chg="del">
          <ac:chgData name="Radim Boháč" userId="e5098a9a-6a28-40ce-ac6e-47e9b8c9add8" providerId="ADAL" clId="{4FBB5E5A-6FFA-4940-B6A5-D497D4FDC452}" dt="2026-04-17T18:16:34.634" v="11" actId="478"/>
          <ac:spMkLst>
            <pc:docMk/>
            <pc:sldMk cId="1513558691" sldId="576"/>
            <ac:spMk id="3" creationId="{008C60F1-E23D-40A4-BA8B-DAD1007372A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22B65-317D-4060-9D8D-E1C3FD90D56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E9E733F-2F64-4D60-BD84-0077B8328617}">
      <dgm:prSet custT="1"/>
      <dgm:spPr/>
      <dgm:t>
        <a:bodyPr anchor="t"/>
        <a:lstStyle/>
        <a:p>
          <a:pPr rtl="0"/>
          <a:endParaRPr lang="cs-CZ" sz="2800" b="1" dirty="0">
            <a:latin typeface="Gill Sans MT" panose="020B0502020104020203" pitchFamily="34" charset="-18"/>
          </a:endParaRPr>
        </a:p>
        <a:p>
          <a:pPr rtl="0"/>
          <a:r>
            <a:rPr lang="cs-CZ" sz="2800" b="1" dirty="0">
              <a:latin typeface="Gill Sans MT" panose="020B0502020104020203" pitchFamily="34" charset="-18"/>
            </a:rPr>
            <a:t>A. Správce daně</a:t>
          </a:r>
        </a:p>
      </dgm:t>
    </dgm:pt>
    <dgm:pt modelId="{C5DECA79-F63F-49EB-BC6B-504EC6CCE044}" type="parTrans" cxnId="{6CB3B6FE-D2A8-4D5F-A62A-07093E59DD20}">
      <dgm:prSet/>
      <dgm:spPr/>
      <dgm:t>
        <a:bodyPr/>
        <a:lstStyle/>
        <a:p>
          <a:endParaRPr lang="cs-CZ"/>
        </a:p>
      </dgm:t>
    </dgm:pt>
    <dgm:pt modelId="{735D3794-1885-4AE7-A8BF-4ECEB0D3D372}" type="sibTrans" cxnId="{6CB3B6FE-D2A8-4D5F-A62A-07093E59DD20}">
      <dgm:prSet/>
      <dgm:spPr/>
      <dgm:t>
        <a:bodyPr/>
        <a:lstStyle/>
        <a:p>
          <a:endParaRPr lang="cs-CZ"/>
        </a:p>
      </dgm:t>
    </dgm:pt>
    <dgm:pt modelId="{7D693CC8-A343-4997-BA2D-CB30F9DEFA4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b="1" dirty="0">
              <a:latin typeface="Gill Sans MT" panose="020B0502020104020203" pitchFamily="34" charset="-18"/>
            </a:rPr>
            <a:t>Úřední osoby</a:t>
          </a:r>
        </a:p>
      </dgm:t>
    </dgm:pt>
    <dgm:pt modelId="{EBF5DD3C-66F0-4646-A0DC-450E7B797B41}" type="parTrans" cxnId="{753CF6AB-942A-4C43-8CC6-AC6C18D0B9FC}">
      <dgm:prSet/>
      <dgm:spPr/>
      <dgm:t>
        <a:bodyPr/>
        <a:lstStyle/>
        <a:p>
          <a:endParaRPr lang="cs-CZ"/>
        </a:p>
      </dgm:t>
    </dgm:pt>
    <dgm:pt modelId="{2D659625-5391-432A-8197-2655AAD92FD0}" type="sibTrans" cxnId="{753CF6AB-942A-4C43-8CC6-AC6C18D0B9FC}">
      <dgm:prSet/>
      <dgm:spPr/>
      <dgm:t>
        <a:bodyPr/>
        <a:lstStyle/>
        <a:p>
          <a:endParaRPr lang="cs-CZ"/>
        </a:p>
      </dgm:t>
    </dgm:pt>
    <dgm:pt modelId="{4574D87E-89A9-43B3-AA03-0B6A10DDD0F5}" type="pres">
      <dgm:prSet presAssocID="{D4522B65-317D-4060-9D8D-E1C3FD90D56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F611E9-C8C7-4974-ABEB-80EDD4E5882A}" type="pres">
      <dgm:prSet presAssocID="{6E9E733F-2F64-4D60-BD84-0077B8328617}" presName="vertOne" presStyleCnt="0"/>
      <dgm:spPr/>
    </dgm:pt>
    <dgm:pt modelId="{9A6032F0-AACC-45D7-AE99-2A8C9689EFCB}" type="pres">
      <dgm:prSet presAssocID="{6E9E733F-2F64-4D60-BD84-0077B8328617}" presName="txOne" presStyleLbl="node0" presStyleIdx="0" presStyleCnt="1" custScaleY="603382">
        <dgm:presLayoutVars>
          <dgm:chPref val="3"/>
        </dgm:presLayoutVars>
      </dgm:prSet>
      <dgm:spPr/>
    </dgm:pt>
    <dgm:pt modelId="{526C776C-080B-4637-ABC6-F1730AB40822}" type="pres">
      <dgm:prSet presAssocID="{6E9E733F-2F64-4D60-BD84-0077B8328617}" presName="parTransOne" presStyleCnt="0"/>
      <dgm:spPr/>
    </dgm:pt>
    <dgm:pt modelId="{F35B8EF2-4FB0-4504-8189-90F792A9874E}" type="pres">
      <dgm:prSet presAssocID="{6E9E733F-2F64-4D60-BD84-0077B8328617}" presName="horzOne" presStyleCnt="0"/>
      <dgm:spPr/>
    </dgm:pt>
    <dgm:pt modelId="{FC248009-3584-441D-A645-32B6E7415929}" type="pres">
      <dgm:prSet presAssocID="{7D693CC8-A343-4997-BA2D-CB30F9DEFA4A}" presName="vertTwo" presStyleCnt="0"/>
      <dgm:spPr/>
    </dgm:pt>
    <dgm:pt modelId="{E100D9F2-9F4E-482B-A2FB-9C48A0F38045}" type="pres">
      <dgm:prSet presAssocID="{7D693CC8-A343-4997-BA2D-CB30F9DEFA4A}" presName="txTwo" presStyleLbl="node2" presStyleIdx="0" presStyleCnt="1" custLinFactY="-100000" custLinFactNeighborX="-72" custLinFactNeighborY="-105950">
        <dgm:presLayoutVars>
          <dgm:chPref val="3"/>
        </dgm:presLayoutVars>
      </dgm:prSet>
      <dgm:spPr/>
    </dgm:pt>
    <dgm:pt modelId="{C77BD7DC-D897-4AE5-97CC-9BADCE4F93EA}" type="pres">
      <dgm:prSet presAssocID="{7D693CC8-A343-4997-BA2D-CB30F9DEFA4A}" presName="horzTwo" presStyleCnt="0"/>
      <dgm:spPr/>
    </dgm:pt>
  </dgm:ptLst>
  <dgm:cxnLst>
    <dgm:cxn modelId="{B32F9916-199D-4B4A-B26B-706A43C8345E}" type="presOf" srcId="{7D693CC8-A343-4997-BA2D-CB30F9DEFA4A}" destId="{E100D9F2-9F4E-482B-A2FB-9C48A0F38045}" srcOrd="0" destOrd="0" presId="urn:microsoft.com/office/officeart/2005/8/layout/hierarchy4"/>
    <dgm:cxn modelId="{753CF6AB-942A-4C43-8CC6-AC6C18D0B9FC}" srcId="{6E9E733F-2F64-4D60-BD84-0077B8328617}" destId="{7D693CC8-A343-4997-BA2D-CB30F9DEFA4A}" srcOrd="0" destOrd="0" parTransId="{EBF5DD3C-66F0-4646-A0DC-450E7B797B41}" sibTransId="{2D659625-5391-432A-8197-2655AAD92FD0}"/>
    <dgm:cxn modelId="{328B4BB1-8346-4CFE-869D-5336DA8E006C}" type="presOf" srcId="{6E9E733F-2F64-4D60-BD84-0077B8328617}" destId="{9A6032F0-AACC-45D7-AE99-2A8C9689EFCB}" srcOrd="0" destOrd="0" presId="urn:microsoft.com/office/officeart/2005/8/layout/hierarchy4"/>
    <dgm:cxn modelId="{B05CEFB7-BD81-4394-B592-7C98A53DB3A6}" type="presOf" srcId="{D4522B65-317D-4060-9D8D-E1C3FD90D56D}" destId="{4574D87E-89A9-43B3-AA03-0B6A10DDD0F5}" srcOrd="0" destOrd="0" presId="urn:microsoft.com/office/officeart/2005/8/layout/hierarchy4"/>
    <dgm:cxn modelId="{6CB3B6FE-D2A8-4D5F-A62A-07093E59DD20}" srcId="{D4522B65-317D-4060-9D8D-E1C3FD90D56D}" destId="{6E9E733F-2F64-4D60-BD84-0077B8328617}" srcOrd="0" destOrd="0" parTransId="{C5DECA79-F63F-49EB-BC6B-504EC6CCE044}" sibTransId="{735D3794-1885-4AE7-A8BF-4ECEB0D3D372}"/>
    <dgm:cxn modelId="{F412D1DF-CA99-4EC1-8929-4282B6278087}" type="presParOf" srcId="{4574D87E-89A9-43B3-AA03-0B6A10DDD0F5}" destId="{95F611E9-C8C7-4974-ABEB-80EDD4E5882A}" srcOrd="0" destOrd="0" presId="urn:microsoft.com/office/officeart/2005/8/layout/hierarchy4"/>
    <dgm:cxn modelId="{776138CB-4C22-491C-84F3-937B3B5EFB8B}" type="presParOf" srcId="{95F611E9-C8C7-4974-ABEB-80EDD4E5882A}" destId="{9A6032F0-AACC-45D7-AE99-2A8C9689EFCB}" srcOrd="0" destOrd="0" presId="urn:microsoft.com/office/officeart/2005/8/layout/hierarchy4"/>
    <dgm:cxn modelId="{77EBBEAE-1537-4DE1-ADAB-365711378003}" type="presParOf" srcId="{95F611E9-C8C7-4974-ABEB-80EDD4E5882A}" destId="{526C776C-080B-4637-ABC6-F1730AB40822}" srcOrd="1" destOrd="0" presId="urn:microsoft.com/office/officeart/2005/8/layout/hierarchy4"/>
    <dgm:cxn modelId="{BD0797E1-FED0-43F7-A8A2-84F919A85781}" type="presParOf" srcId="{95F611E9-C8C7-4974-ABEB-80EDD4E5882A}" destId="{F35B8EF2-4FB0-4504-8189-90F792A9874E}" srcOrd="2" destOrd="0" presId="urn:microsoft.com/office/officeart/2005/8/layout/hierarchy4"/>
    <dgm:cxn modelId="{F54BB0A4-990C-48DC-AD0B-4AE7E3FB72EC}" type="presParOf" srcId="{F35B8EF2-4FB0-4504-8189-90F792A9874E}" destId="{FC248009-3584-441D-A645-32B6E7415929}" srcOrd="0" destOrd="0" presId="urn:microsoft.com/office/officeart/2005/8/layout/hierarchy4"/>
    <dgm:cxn modelId="{E7DD8F4E-4A98-44E0-86E9-00F8F4380382}" type="presParOf" srcId="{FC248009-3584-441D-A645-32B6E7415929}" destId="{E100D9F2-9F4E-482B-A2FB-9C48A0F38045}" srcOrd="0" destOrd="0" presId="urn:microsoft.com/office/officeart/2005/8/layout/hierarchy4"/>
    <dgm:cxn modelId="{D324120E-CA8D-4131-885B-7B9B72B09C3E}" type="presParOf" srcId="{FC248009-3584-441D-A645-32B6E7415929}" destId="{C77BD7DC-D897-4AE5-97CC-9BADCE4F93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522B65-317D-4060-9D8D-E1C3FD90D56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E9E733F-2F64-4D60-BD84-0077B8328617}">
      <dgm:prSet custT="1"/>
      <dgm:spPr/>
      <dgm:t>
        <a:bodyPr anchor="t"/>
        <a:lstStyle/>
        <a:p>
          <a:pPr rtl="0"/>
          <a:endParaRPr lang="cs-CZ" sz="2800" b="1" dirty="0">
            <a:latin typeface="Gill Sans MT" panose="020B0502020104020203" pitchFamily="34" charset="-18"/>
          </a:endParaRPr>
        </a:p>
        <a:p>
          <a:pPr rtl="0"/>
          <a:r>
            <a:rPr lang="cs-CZ" sz="2800" b="1" dirty="0">
              <a:latin typeface="Gill Sans MT" panose="020B0502020104020203" pitchFamily="34" charset="-18"/>
            </a:rPr>
            <a:t>Osoby zúčastněné na správě daní</a:t>
          </a:r>
        </a:p>
      </dgm:t>
    </dgm:pt>
    <dgm:pt modelId="{C5DECA79-F63F-49EB-BC6B-504EC6CCE044}" type="parTrans" cxnId="{6CB3B6FE-D2A8-4D5F-A62A-07093E59DD20}">
      <dgm:prSet/>
      <dgm:spPr/>
      <dgm:t>
        <a:bodyPr/>
        <a:lstStyle/>
        <a:p>
          <a:endParaRPr lang="cs-CZ"/>
        </a:p>
      </dgm:t>
    </dgm:pt>
    <dgm:pt modelId="{735D3794-1885-4AE7-A8BF-4ECEB0D3D372}" type="sibTrans" cxnId="{6CB3B6FE-D2A8-4D5F-A62A-07093E59DD20}">
      <dgm:prSet/>
      <dgm:spPr/>
      <dgm:t>
        <a:bodyPr/>
        <a:lstStyle/>
        <a:p>
          <a:endParaRPr lang="cs-CZ"/>
        </a:p>
      </dgm:t>
    </dgm:pt>
    <dgm:pt modelId="{7D693CC8-A343-4997-BA2D-CB30F9DEFA4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2000" b="1" dirty="0">
              <a:latin typeface="Gill Sans MT" panose="020B0502020104020203" pitchFamily="34" charset="-18"/>
            </a:rPr>
            <a:t>B. Daňové subjekty</a:t>
          </a:r>
        </a:p>
      </dgm:t>
    </dgm:pt>
    <dgm:pt modelId="{EBF5DD3C-66F0-4646-A0DC-450E7B797B41}" type="parTrans" cxnId="{753CF6AB-942A-4C43-8CC6-AC6C18D0B9FC}">
      <dgm:prSet/>
      <dgm:spPr/>
      <dgm:t>
        <a:bodyPr/>
        <a:lstStyle/>
        <a:p>
          <a:endParaRPr lang="cs-CZ"/>
        </a:p>
      </dgm:t>
    </dgm:pt>
    <dgm:pt modelId="{2D659625-5391-432A-8197-2655AAD92FD0}" type="sibTrans" cxnId="{753CF6AB-942A-4C43-8CC6-AC6C18D0B9FC}">
      <dgm:prSet/>
      <dgm:spPr/>
      <dgm:t>
        <a:bodyPr/>
        <a:lstStyle/>
        <a:p>
          <a:endParaRPr lang="cs-CZ"/>
        </a:p>
      </dgm:t>
    </dgm:pt>
    <dgm:pt modelId="{39FBAA5C-C630-4474-8DF6-2F937DE44E0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2000" b="1" dirty="0">
              <a:latin typeface="Gill Sans MT" panose="020B0502020104020203" pitchFamily="34" charset="-18"/>
            </a:rPr>
            <a:t>C. Třetí osoby</a:t>
          </a:r>
        </a:p>
      </dgm:t>
    </dgm:pt>
    <dgm:pt modelId="{D0C7F438-7658-4487-BE8D-15537D1269CF}" type="parTrans" cxnId="{48F05B42-365A-4878-B104-0D1C4E0771EF}">
      <dgm:prSet/>
      <dgm:spPr/>
      <dgm:t>
        <a:bodyPr/>
        <a:lstStyle/>
        <a:p>
          <a:endParaRPr lang="cs-CZ"/>
        </a:p>
      </dgm:t>
    </dgm:pt>
    <dgm:pt modelId="{BD405C49-4D38-44AB-8B83-C9EB94B47E8C}" type="sibTrans" cxnId="{48F05B42-365A-4878-B104-0D1C4E0771EF}">
      <dgm:prSet/>
      <dgm:spPr/>
      <dgm:t>
        <a:bodyPr/>
        <a:lstStyle/>
        <a:p>
          <a:endParaRPr lang="cs-CZ"/>
        </a:p>
      </dgm:t>
    </dgm:pt>
    <dgm:pt modelId="{4574D87E-89A9-43B3-AA03-0B6A10DDD0F5}" type="pres">
      <dgm:prSet presAssocID="{D4522B65-317D-4060-9D8D-E1C3FD90D56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F611E9-C8C7-4974-ABEB-80EDD4E5882A}" type="pres">
      <dgm:prSet presAssocID="{6E9E733F-2F64-4D60-BD84-0077B8328617}" presName="vertOne" presStyleCnt="0"/>
      <dgm:spPr/>
    </dgm:pt>
    <dgm:pt modelId="{9A6032F0-AACC-45D7-AE99-2A8C9689EFCB}" type="pres">
      <dgm:prSet presAssocID="{6E9E733F-2F64-4D60-BD84-0077B8328617}" presName="txOne" presStyleLbl="node0" presStyleIdx="0" presStyleCnt="1" custScaleY="2000000" custLinFactX="4729" custLinFactY="-145116" custLinFactNeighborX="100000" custLinFactNeighborY="-200000">
        <dgm:presLayoutVars>
          <dgm:chPref val="3"/>
        </dgm:presLayoutVars>
      </dgm:prSet>
      <dgm:spPr/>
    </dgm:pt>
    <dgm:pt modelId="{526C776C-080B-4637-ABC6-F1730AB40822}" type="pres">
      <dgm:prSet presAssocID="{6E9E733F-2F64-4D60-BD84-0077B8328617}" presName="parTransOne" presStyleCnt="0"/>
      <dgm:spPr/>
    </dgm:pt>
    <dgm:pt modelId="{F35B8EF2-4FB0-4504-8189-90F792A9874E}" type="pres">
      <dgm:prSet presAssocID="{6E9E733F-2F64-4D60-BD84-0077B8328617}" presName="horzOne" presStyleCnt="0"/>
      <dgm:spPr/>
    </dgm:pt>
    <dgm:pt modelId="{FC248009-3584-441D-A645-32B6E7415929}" type="pres">
      <dgm:prSet presAssocID="{7D693CC8-A343-4997-BA2D-CB30F9DEFA4A}" presName="vertTwo" presStyleCnt="0"/>
      <dgm:spPr/>
    </dgm:pt>
    <dgm:pt modelId="{E100D9F2-9F4E-482B-A2FB-9C48A0F38045}" type="pres">
      <dgm:prSet presAssocID="{7D693CC8-A343-4997-BA2D-CB30F9DEFA4A}" presName="txTwo" presStyleLbl="node2" presStyleIdx="0" presStyleCnt="1" custScaleY="230239" custLinFactY="-780945" custLinFactNeighborX="-147" custLinFactNeighborY="-800000">
        <dgm:presLayoutVars>
          <dgm:chPref val="3"/>
        </dgm:presLayoutVars>
      </dgm:prSet>
      <dgm:spPr/>
    </dgm:pt>
    <dgm:pt modelId="{2219E869-1E36-43A9-8971-5FB2D19C67E5}" type="pres">
      <dgm:prSet presAssocID="{7D693CC8-A343-4997-BA2D-CB30F9DEFA4A}" presName="parTransTwo" presStyleCnt="0"/>
      <dgm:spPr/>
    </dgm:pt>
    <dgm:pt modelId="{C77BD7DC-D897-4AE5-97CC-9BADCE4F93EA}" type="pres">
      <dgm:prSet presAssocID="{7D693CC8-A343-4997-BA2D-CB30F9DEFA4A}" presName="horzTwo" presStyleCnt="0"/>
      <dgm:spPr/>
    </dgm:pt>
    <dgm:pt modelId="{D5D9B36F-C910-43CE-83B8-91AF14FA9A92}" type="pres">
      <dgm:prSet presAssocID="{39FBAA5C-C630-4474-8DF6-2F937DE44E00}" presName="vertThree" presStyleCnt="0"/>
      <dgm:spPr/>
    </dgm:pt>
    <dgm:pt modelId="{697E786A-8F29-491A-925F-BCD685232E11}" type="pres">
      <dgm:prSet presAssocID="{39FBAA5C-C630-4474-8DF6-2F937DE44E00}" presName="txThree" presStyleLbl="node3" presStyleIdx="0" presStyleCnt="1" custScaleY="230239" custLinFactY="-300000" custLinFactNeighborX="-343" custLinFactNeighborY="-338590">
        <dgm:presLayoutVars>
          <dgm:chPref val="3"/>
        </dgm:presLayoutVars>
      </dgm:prSet>
      <dgm:spPr/>
    </dgm:pt>
    <dgm:pt modelId="{1F8DFBFE-B347-461C-B10A-D422E78DB736}" type="pres">
      <dgm:prSet presAssocID="{39FBAA5C-C630-4474-8DF6-2F937DE44E00}" presName="horzThree" presStyleCnt="0"/>
      <dgm:spPr/>
    </dgm:pt>
  </dgm:ptLst>
  <dgm:cxnLst>
    <dgm:cxn modelId="{DA95DC34-7EF8-4E21-987B-FAC30403C9E3}" type="presOf" srcId="{39FBAA5C-C630-4474-8DF6-2F937DE44E00}" destId="{697E786A-8F29-491A-925F-BCD685232E11}" srcOrd="0" destOrd="0" presId="urn:microsoft.com/office/officeart/2005/8/layout/hierarchy4"/>
    <dgm:cxn modelId="{3C62DF61-51C5-4EF8-AF14-B5B7B9D8F558}" type="presOf" srcId="{D4522B65-317D-4060-9D8D-E1C3FD90D56D}" destId="{4574D87E-89A9-43B3-AA03-0B6A10DDD0F5}" srcOrd="0" destOrd="0" presId="urn:microsoft.com/office/officeart/2005/8/layout/hierarchy4"/>
    <dgm:cxn modelId="{48F05B42-365A-4878-B104-0D1C4E0771EF}" srcId="{7D693CC8-A343-4997-BA2D-CB30F9DEFA4A}" destId="{39FBAA5C-C630-4474-8DF6-2F937DE44E00}" srcOrd="0" destOrd="0" parTransId="{D0C7F438-7658-4487-BE8D-15537D1269CF}" sibTransId="{BD405C49-4D38-44AB-8B83-C9EB94B47E8C}"/>
    <dgm:cxn modelId="{8266DD8F-1980-4CB6-9C36-FB884FF21D25}" type="presOf" srcId="{6E9E733F-2F64-4D60-BD84-0077B8328617}" destId="{9A6032F0-AACC-45D7-AE99-2A8C9689EFCB}" srcOrd="0" destOrd="0" presId="urn:microsoft.com/office/officeart/2005/8/layout/hierarchy4"/>
    <dgm:cxn modelId="{753CF6AB-942A-4C43-8CC6-AC6C18D0B9FC}" srcId="{6E9E733F-2F64-4D60-BD84-0077B8328617}" destId="{7D693CC8-A343-4997-BA2D-CB30F9DEFA4A}" srcOrd="0" destOrd="0" parTransId="{EBF5DD3C-66F0-4646-A0DC-450E7B797B41}" sibTransId="{2D659625-5391-432A-8197-2655AAD92FD0}"/>
    <dgm:cxn modelId="{E7D8A3CD-4DD2-4F17-BABC-605F2A38938D}" type="presOf" srcId="{7D693CC8-A343-4997-BA2D-CB30F9DEFA4A}" destId="{E100D9F2-9F4E-482B-A2FB-9C48A0F38045}" srcOrd="0" destOrd="0" presId="urn:microsoft.com/office/officeart/2005/8/layout/hierarchy4"/>
    <dgm:cxn modelId="{6CB3B6FE-D2A8-4D5F-A62A-07093E59DD20}" srcId="{D4522B65-317D-4060-9D8D-E1C3FD90D56D}" destId="{6E9E733F-2F64-4D60-BD84-0077B8328617}" srcOrd="0" destOrd="0" parTransId="{C5DECA79-F63F-49EB-BC6B-504EC6CCE044}" sibTransId="{735D3794-1885-4AE7-A8BF-4ECEB0D3D372}"/>
    <dgm:cxn modelId="{BAAC05BF-A18C-41BA-96F5-203FDD4009C0}" type="presParOf" srcId="{4574D87E-89A9-43B3-AA03-0B6A10DDD0F5}" destId="{95F611E9-C8C7-4974-ABEB-80EDD4E5882A}" srcOrd="0" destOrd="0" presId="urn:microsoft.com/office/officeart/2005/8/layout/hierarchy4"/>
    <dgm:cxn modelId="{3EFC59BF-2DDC-4385-8D59-92BBD8916F35}" type="presParOf" srcId="{95F611E9-C8C7-4974-ABEB-80EDD4E5882A}" destId="{9A6032F0-AACC-45D7-AE99-2A8C9689EFCB}" srcOrd="0" destOrd="0" presId="urn:microsoft.com/office/officeart/2005/8/layout/hierarchy4"/>
    <dgm:cxn modelId="{B000383A-34C7-4B59-8E4C-1C15078B2618}" type="presParOf" srcId="{95F611E9-C8C7-4974-ABEB-80EDD4E5882A}" destId="{526C776C-080B-4637-ABC6-F1730AB40822}" srcOrd="1" destOrd="0" presId="urn:microsoft.com/office/officeart/2005/8/layout/hierarchy4"/>
    <dgm:cxn modelId="{01170014-F239-4AAE-B8AD-2EF32C14499E}" type="presParOf" srcId="{95F611E9-C8C7-4974-ABEB-80EDD4E5882A}" destId="{F35B8EF2-4FB0-4504-8189-90F792A9874E}" srcOrd="2" destOrd="0" presId="urn:microsoft.com/office/officeart/2005/8/layout/hierarchy4"/>
    <dgm:cxn modelId="{C7B739D4-2719-4148-AAC5-EC95FB71E029}" type="presParOf" srcId="{F35B8EF2-4FB0-4504-8189-90F792A9874E}" destId="{FC248009-3584-441D-A645-32B6E7415929}" srcOrd="0" destOrd="0" presId="urn:microsoft.com/office/officeart/2005/8/layout/hierarchy4"/>
    <dgm:cxn modelId="{5863A8BA-F776-40A8-9D5C-DDD5FDF15ACB}" type="presParOf" srcId="{FC248009-3584-441D-A645-32B6E7415929}" destId="{E100D9F2-9F4E-482B-A2FB-9C48A0F38045}" srcOrd="0" destOrd="0" presId="urn:microsoft.com/office/officeart/2005/8/layout/hierarchy4"/>
    <dgm:cxn modelId="{86349FB8-DF93-455A-B992-669CD620DD8B}" type="presParOf" srcId="{FC248009-3584-441D-A645-32B6E7415929}" destId="{2219E869-1E36-43A9-8971-5FB2D19C67E5}" srcOrd="1" destOrd="0" presId="urn:microsoft.com/office/officeart/2005/8/layout/hierarchy4"/>
    <dgm:cxn modelId="{64DF813B-DC13-4731-86EE-E0999D967195}" type="presParOf" srcId="{FC248009-3584-441D-A645-32B6E7415929}" destId="{C77BD7DC-D897-4AE5-97CC-9BADCE4F93EA}" srcOrd="2" destOrd="0" presId="urn:microsoft.com/office/officeart/2005/8/layout/hierarchy4"/>
    <dgm:cxn modelId="{0AA5971D-6BB8-417F-B370-26059A852215}" type="presParOf" srcId="{C77BD7DC-D897-4AE5-97CC-9BADCE4F93EA}" destId="{D5D9B36F-C910-43CE-83B8-91AF14FA9A92}" srcOrd="0" destOrd="0" presId="urn:microsoft.com/office/officeart/2005/8/layout/hierarchy4"/>
    <dgm:cxn modelId="{D7C14B39-3A3B-4CFE-8B7F-25DF831552E9}" type="presParOf" srcId="{D5D9B36F-C910-43CE-83B8-91AF14FA9A92}" destId="{697E786A-8F29-491A-925F-BCD685232E11}" srcOrd="0" destOrd="0" presId="urn:microsoft.com/office/officeart/2005/8/layout/hierarchy4"/>
    <dgm:cxn modelId="{AD7EB9E2-BBE0-44A8-B311-3D9677315DBA}" type="presParOf" srcId="{D5D9B36F-C910-43CE-83B8-91AF14FA9A92}" destId="{1F8DFBFE-B347-461C-B10A-D422E78DB73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3D947-E2CE-40E6-A988-7E03CF2ED5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1EDF8BC-7F27-4391-B520-B52D587F0CF5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600" b="1" dirty="0">
              <a:latin typeface="Gill Sans MT" panose="020B0502020104020203" pitchFamily="34" charset="-18"/>
            </a:rPr>
            <a:t>Fáze před řízením</a:t>
          </a:r>
        </a:p>
      </dgm:t>
    </dgm:pt>
    <dgm:pt modelId="{EF1F684D-A703-475B-B82A-AA12CC18C026}" type="parTrans" cxnId="{EC6C39CD-DE3F-4D55-9320-6B001D41B49F}">
      <dgm:prSet/>
      <dgm:spPr/>
      <dgm:t>
        <a:bodyPr/>
        <a:lstStyle/>
        <a:p>
          <a:endParaRPr lang="cs-CZ"/>
        </a:p>
      </dgm:t>
    </dgm:pt>
    <dgm:pt modelId="{93377679-03B3-47B9-BD3F-FC52F2A59A26}" type="sibTrans" cxnId="{EC6C39CD-DE3F-4D55-9320-6B001D41B49F}">
      <dgm:prSet/>
      <dgm:spPr/>
      <dgm:t>
        <a:bodyPr/>
        <a:lstStyle/>
        <a:p>
          <a:endParaRPr lang="cs-CZ"/>
        </a:p>
      </dgm:t>
    </dgm:pt>
    <dgm:pt modelId="{A3C97888-8A88-4E2D-B442-F99C24A82AF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A6262D91-3AA3-4204-8D2B-C0A6AD6FA26D}" type="parTrans" cxnId="{49D6FCFE-DABF-4AE9-907A-AD7DBBFD548D}">
      <dgm:prSet/>
      <dgm:spPr/>
      <dgm:t>
        <a:bodyPr/>
        <a:lstStyle/>
        <a:p>
          <a:endParaRPr lang="cs-CZ"/>
        </a:p>
      </dgm:t>
    </dgm:pt>
    <dgm:pt modelId="{16974431-5678-4ED1-AF64-F37A30542F9F}" type="sibTrans" cxnId="{49D6FCFE-DABF-4AE9-907A-AD7DBBFD548D}">
      <dgm:prSet/>
      <dgm:spPr/>
      <dgm:t>
        <a:bodyPr/>
        <a:lstStyle/>
        <a:p>
          <a:endParaRPr lang="cs-CZ"/>
        </a:p>
      </dgm:t>
    </dgm:pt>
    <dgm:pt modelId="{25CDB033-4F2E-40A1-A15B-F8CAF8989DF9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800" b="1" dirty="0">
              <a:latin typeface="Gill Sans MT" panose="020B0502020104020203" pitchFamily="34" charset="-18"/>
            </a:rPr>
            <a:t>Fáze řízení</a:t>
          </a:r>
        </a:p>
      </dgm:t>
    </dgm:pt>
    <dgm:pt modelId="{BDD11BE3-8459-4FE6-8909-5071F7DC28F2}" type="parTrans" cxnId="{2D00A990-F1A8-4B7C-BDFF-A506B7C8CFAB}">
      <dgm:prSet/>
      <dgm:spPr/>
      <dgm:t>
        <a:bodyPr/>
        <a:lstStyle/>
        <a:p>
          <a:endParaRPr lang="cs-CZ"/>
        </a:p>
      </dgm:t>
    </dgm:pt>
    <dgm:pt modelId="{EC06250C-3776-4220-8BA5-D2591BD55947}" type="sibTrans" cxnId="{2D00A990-F1A8-4B7C-BDFF-A506B7C8CFAB}">
      <dgm:prSet/>
      <dgm:spPr/>
      <dgm:t>
        <a:bodyPr/>
        <a:lstStyle/>
        <a:p>
          <a:endParaRPr lang="cs-CZ"/>
        </a:p>
      </dgm:t>
    </dgm:pt>
    <dgm:pt modelId="{C5F113F1-6160-491F-A366-6D62DDBA54B1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600" b="1" dirty="0">
              <a:latin typeface="Gill Sans MT" panose="020B0502020104020203" pitchFamily="34" charset="-18"/>
            </a:rPr>
            <a:t>Fáze po řízení</a:t>
          </a:r>
        </a:p>
      </dgm:t>
    </dgm:pt>
    <dgm:pt modelId="{22B8F7FF-D6FD-43F7-AEC1-C996591581CA}" type="parTrans" cxnId="{C68A1E32-1AC8-4765-B6D6-7F903C806B68}">
      <dgm:prSet/>
      <dgm:spPr/>
      <dgm:t>
        <a:bodyPr/>
        <a:lstStyle/>
        <a:p>
          <a:endParaRPr lang="cs-CZ"/>
        </a:p>
      </dgm:t>
    </dgm:pt>
    <dgm:pt modelId="{232EAB87-D32F-44E5-8036-11092271EE0D}" type="sibTrans" cxnId="{C68A1E32-1AC8-4765-B6D6-7F903C806B68}">
      <dgm:prSet/>
      <dgm:spPr/>
      <dgm:t>
        <a:bodyPr/>
        <a:lstStyle/>
        <a:p>
          <a:endParaRPr lang="cs-CZ"/>
        </a:p>
      </dgm:t>
    </dgm:pt>
    <dgm:pt modelId="{A6CDD98D-0B2D-422C-8339-847D891E8BE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CBA2A338-C243-4DD4-BF57-2316DF213FD8}" type="parTrans" cxnId="{63F554D9-4123-401F-9A15-B0259DF4986B}">
      <dgm:prSet/>
      <dgm:spPr/>
      <dgm:t>
        <a:bodyPr/>
        <a:lstStyle/>
        <a:p>
          <a:endParaRPr lang="cs-CZ"/>
        </a:p>
      </dgm:t>
    </dgm:pt>
    <dgm:pt modelId="{0D1CC654-5432-4136-9C55-346D77082875}" type="sibTrans" cxnId="{63F554D9-4123-401F-9A15-B0259DF4986B}">
      <dgm:prSet/>
      <dgm:spPr/>
      <dgm:t>
        <a:bodyPr/>
        <a:lstStyle/>
        <a:p>
          <a:endParaRPr lang="cs-CZ"/>
        </a:p>
      </dgm:t>
    </dgm:pt>
    <dgm:pt modelId="{A6297810-AD35-443E-BAA7-794F511A5688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A036EABA-B90A-4F67-9F9D-CDCC35D972F7}" type="parTrans" cxnId="{620EDFA5-30C2-41AF-9CD4-0890DA9142A8}">
      <dgm:prSet/>
      <dgm:spPr/>
      <dgm:t>
        <a:bodyPr/>
        <a:lstStyle/>
        <a:p>
          <a:endParaRPr lang="cs-CZ"/>
        </a:p>
      </dgm:t>
    </dgm:pt>
    <dgm:pt modelId="{31447B0F-3D4F-4DDE-80BD-7689A242E27F}" type="sibTrans" cxnId="{620EDFA5-30C2-41AF-9CD4-0890DA9142A8}">
      <dgm:prSet/>
      <dgm:spPr/>
      <dgm:t>
        <a:bodyPr/>
        <a:lstStyle/>
        <a:p>
          <a:endParaRPr lang="cs-CZ"/>
        </a:p>
      </dgm:t>
    </dgm:pt>
    <dgm:pt modelId="{EDFD40D9-7F1C-493E-9493-AF32A46A1BF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závislé na existenci řízení</a:t>
          </a:r>
        </a:p>
      </dgm:t>
    </dgm:pt>
    <dgm:pt modelId="{D988428C-2EE5-4E37-9D82-771CAF231651}" type="parTrans" cxnId="{9603B0CC-19FF-4FBB-BD3A-C193BD9F8F16}">
      <dgm:prSet/>
      <dgm:spPr/>
      <dgm:t>
        <a:bodyPr/>
        <a:lstStyle/>
        <a:p>
          <a:endParaRPr lang="cs-CZ"/>
        </a:p>
      </dgm:t>
    </dgm:pt>
    <dgm:pt modelId="{E3D4F41A-E242-46BD-828A-BF9749CB8FB0}" type="sibTrans" cxnId="{9603B0CC-19FF-4FBB-BD3A-C193BD9F8F16}">
      <dgm:prSet/>
      <dgm:spPr/>
      <dgm:t>
        <a:bodyPr/>
        <a:lstStyle/>
        <a:p>
          <a:endParaRPr lang="cs-CZ"/>
        </a:p>
      </dgm:t>
    </dgm:pt>
    <dgm:pt modelId="{537669B4-7EA4-43A3-8A05-677800BBB30C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i="1" dirty="0">
              <a:latin typeface="Gill Sans MT" panose="020B0502020104020203" pitchFamily="34" charset="-18"/>
            </a:rPr>
            <a:t>např. vyhledávací činnost</a:t>
          </a:r>
          <a:r>
            <a:rPr lang="cs-CZ" sz="1600" dirty="0">
              <a:latin typeface="Gill Sans MT" panose="020B0502020104020203" pitchFamily="34" charset="-18"/>
            </a:rPr>
            <a:t>	</a:t>
          </a:r>
        </a:p>
      </dgm:t>
    </dgm:pt>
    <dgm:pt modelId="{F09F8325-ED8B-4D39-9646-9681EC7CF251}" type="parTrans" cxnId="{1201C843-8F43-4DB2-8A2E-D8EC8DDF9E1F}">
      <dgm:prSet/>
      <dgm:spPr/>
      <dgm:t>
        <a:bodyPr/>
        <a:lstStyle/>
        <a:p>
          <a:endParaRPr lang="cs-CZ"/>
        </a:p>
      </dgm:t>
    </dgm:pt>
    <dgm:pt modelId="{3E07F869-CA30-4DA0-A883-A7C39293B640}" type="sibTrans" cxnId="{1201C843-8F43-4DB2-8A2E-D8EC8DDF9E1F}">
      <dgm:prSet/>
      <dgm:spPr/>
      <dgm:t>
        <a:bodyPr/>
        <a:lstStyle/>
        <a:p>
          <a:endParaRPr lang="cs-CZ"/>
        </a:p>
      </dgm:t>
    </dgm:pt>
    <dgm:pt modelId="{14B69221-0859-42F5-9DD0-752195A5DA2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i="1" dirty="0">
              <a:latin typeface="Gill Sans MT" panose="020B0502020104020203" pitchFamily="34" charset="-18"/>
            </a:rPr>
            <a:t>např. dokazování</a:t>
          </a:r>
        </a:p>
      </dgm:t>
    </dgm:pt>
    <dgm:pt modelId="{803DA13B-40AA-4FD2-AB10-49D969184218}" type="parTrans" cxnId="{4E2DA652-69DA-4B12-A463-F03C9085299C}">
      <dgm:prSet/>
      <dgm:spPr/>
      <dgm:t>
        <a:bodyPr/>
        <a:lstStyle/>
        <a:p>
          <a:endParaRPr lang="cs-CZ"/>
        </a:p>
      </dgm:t>
    </dgm:pt>
    <dgm:pt modelId="{C606F9B9-BE17-4653-B5AD-E1A32798AEE0}" type="sibTrans" cxnId="{4E2DA652-69DA-4B12-A463-F03C9085299C}">
      <dgm:prSet/>
      <dgm:spPr/>
      <dgm:t>
        <a:bodyPr/>
        <a:lstStyle/>
        <a:p>
          <a:endParaRPr lang="cs-CZ"/>
        </a:p>
      </dgm:t>
    </dgm:pt>
    <dgm:pt modelId="{6B285956-619F-4A7D-97CB-CA2DE2B749E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cs-CZ" sz="600" dirty="0">
            <a:latin typeface="Gill Sans MT" panose="020B0502020104020203" pitchFamily="34" charset="-18"/>
          </a:endParaRPr>
        </a:p>
      </dgm:t>
    </dgm:pt>
    <dgm:pt modelId="{8B45E1D0-C64E-40BD-B1A1-A9A2894D2F86}" type="parTrans" cxnId="{3ED80504-1723-40A3-9A40-BBE5F3358ABA}">
      <dgm:prSet/>
      <dgm:spPr/>
      <dgm:t>
        <a:bodyPr/>
        <a:lstStyle/>
        <a:p>
          <a:endParaRPr lang="cs-CZ"/>
        </a:p>
      </dgm:t>
    </dgm:pt>
    <dgm:pt modelId="{DE375B1F-82FE-47F6-9EEE-6E506E848256}" type="sibTrans" cxnId="{3ED80504-1723-40A3-9A40-BBE5F3358ABA}">
      <dgm:prSet/>
      <dgm:spPr/>
      <dgm:t>
        <a:bodyPr/>
        <a:lstStyle/>
        <a:p>
          <a:endParaRPr lang="cs-CZ"/>
        </a:p>
      </dgm:t>
    </dgm:pt>
    <dgm:pt modelId="{6A3504F3-8189-4687-AE50-8BC79FA9A021}" type="pres">
      <dgm:prSet presAssocID="{4FF3D947-E2CE-40E6-A988-7E03CF2ED571}" presName="Name0" presStyleCnt="0">
        <dgm:presLayoutVars>
          <dgm:dir/>
          <dgm:animLvl val="lvl"/>
          <dgm:resizeHandles val="exact"/>
        </dgm:presLayoutVars>
      </dgm:prSet>
      <dgm:spPr/>
    </dgm:pt>
    <dgm:pt modelId="{13F01CD6-32DA-491C-A613-41D0A85D9BB7}" type="pres">
      <dgm:prSet presAssocID="{21EDF8BC-7F27-4391-B520-B52D587F0CF5}" presName="linNode" presStyleCnt="0"/>
      <dgm:spPr/>
    </dgm:pt>
    <dgm:pt modelId="{384EEF50-506D-40F5-B374-2C218E90EEF5}" type="pres">
      <dgm:prSet presAssocID="{21EDF8BC-7F27-4391-B520-B52D587F0CF5}" presName="parentText" presStyleLbl="node1" presStyleIdx="0" presStyleCnt="3" custScaleY="22608">
        <dgm:presLayoutVars>
          <dgm:chMax val="1"/>
          <dgm:bulletEnabled val="1"/>
        </dgm:presLayoutVars>
      </dgm:prSet>
      <dgm:spPr/>
    </dgm:pt>
    <dgm:pt modelId="{8FD8484A-BCB9-4F98-AE5B-60FDDC5F6074}" type="pres">
      <dgm:prSet presAssocID="{21EDF8BC-7F27-4391-B520-B52D587F0CF5}" presName="descendantText" presStyleLbl="alignAccFollowNode1" presStyleIdx="0" presStyleCnt="3" custScaleY="19983">
        <dgm:presLayoutVars>
          <dgm:bulletEnabled val="1"/>
        </dgm:presLayoutVars>
      </dgm:prSet>
      <dgm:spPr/>
    </dgm:pt>
    <dgm:pt modelId="{68DC2A4E-315C-4AED-9329-11C4178967BB}" type="pres">
      <dgm:prSet presAssocID="{93377679-03B3-47B9-BD3F-FC52F2A59A26}" presName="sp" presStyleCnt="0"/>
      <dgm:spPr/>
    </dgm:pt>
    <dgm:pt modelId="{504BF94C-4829-4B2A-9B19-3742985A34D5}" type="pres">
      <dgm:prSet presAssocID="{25CDB033-4F2E-40A1-A15B-F8CAF8989DF9}" presName="linNode" presStyleCnt="0"/>
      <dgm:spPr/>
    </dgm:pt>
    <dgm:pt modelId="{7D1198AA-3740-4758-89C3-1D78EE41BB3F}" type="pres">
      <dgm:prSet presAssocID="{25CDB033-4F2E-40A1-A15B-F8CAF8989DF9}" presName="parentText" presStyleLbl="node1" presStyleIdx="1" presStyleCnt="3" custScaleY="63069">
        <dgm:presLayoutVars>
          <dgm:chMax val="1"/>
          <dgm:bulletEnabled val="1"/>
        </dgm:presLayoutVars>
      </dgm:prSet>
      <dgm:spPr/>
    </dgm:pt>
    <dgm:pt modelId="{4BA6A012-FFD0-47AB-8452-17B729BD8E8E}" type="pres">
      <dgm:prSet presAssocID="{25CDB033-4F2E-40A1-A15B-F8CAF8989DF9}" presName="descendantText" presStyleLbl="alignAccFollowNode1" presStyleIdx="1" presStyleCnt="3" custScaleY="64197">
        <dgm:presLayoutVars>
          <dgm:bulletEnabled val="1"/>
        </dgm:presLayoutVars>
      </dgm:prSet>
      <dgm:spPr/>
    </dgm:pt>
    <dgm:pt modelId="{2B6CB7CA-623A-4869-B250-773CACF5B06F}" type="pres">
      <dgm:prSet presAssocID="{EC06250C-3776-4220-8BA5-D2591BD55947}" presName="sp" presStyleCnt="0"/>
      <dgm:spPr/>
    </dgm:pt>
    <dgm:pt modelId="{00A13765-B580-484F-9A46-ADEEBE365F2B}" type="pres">
      <dgm:prSet presAssocID="{C5F113F1-6160-491F-A366-6D62DDBA54B1}" presName="linNode" presStyleCnt="0"/>
      <dgm:spPr/>
    </dgm:pt>
    <dgm:pt modelId="{81847872-D18E-4E72-9219-7AC1C07DE336}" type="pres">
      <dgm:prSet presAssocID="{C5F113F1-6160-491F-A366-6D62DDBA54B1}" presName="parentText" presStyleLbl="node1" presStyleIdx="2" presStyleCnt="3" custScaleY="24856">
        <dgm:presLayoutVars>
          <dgm:chMax val="1"/>
          <dgm:bulletEnabled val="1"/>
        </dgm:presLayoutVars>
      </dgm:prSet>
      <dgm:spPr/>
    </dgm:pt>
    <dgm:pt modelId="{DC2E5F64-738E-462D-B4EB-DBA095CC4199}" type="pres">
      <dgm:prSet presAssocID="{C5F113F1-6160-491F-A366-6D62DDBA54B1}" presName="descendantText" presStyleLbl="alignAccFollowNode1" presStyleIdx="2" presStyleCnt="3" custScaleY="23274">
        <dgm:presLayoutVars>
          <dgm:bulletEnabled val="1"/>
        </dgm:presLayoutVars>
      </dgm:prSet>
      <dgm:spPr/>
    </dgm:pt>
  </dgm:ptLst>
  <dgm:cxnLst>
    <dgm:cxn modelId="{E293E002-189B-4D13-A65A-FD6C71C561E3}" type="presOf" srcId="{537669B4-7EA4-43A3-8A05-677800BBB30C}" destId="{4BA6A012-FFD0-47AB-8452-17B729BD8E8E}" srcOrd="0" destOrd="1" presId="urn:microsoft.com/office/officeart/2005/8/layout/vList5"/>
    <dgm:cxn modelId="{3ED80504-1723-40A3-9A40-BBE5F3358ABA}" srcId="{A6297810-AD35-443E-BAA7-794F511A5688}" destId="{6B285956-619F-4A7D-97CB-CA2DE2B749E1}" srcOrd="1" destOrd="0" parTransId="{8B45E1D0-C64E-40BD-B1A1-A9A2894D2F86}" sibTransId="{DE375B1F-82FE-47F6-9EEE-6E506E848256}"/>
    <dgm:cxn modelId="{E57DAF0A-D715-4608-A3BF-406B4C0ADD7C}" type="presOf" srcId="{14B69221-0859-42F5-9DD0-752195A5DA2F}" destId="{4BA6A012-FFD0-47AB-8452-17B729BD8E8E}" srcOrd="0" destOrd="4" presId="urn:microsoft.com/office/officeart/2005/8/layout/vList5"/>
    <dgm:cxn modelId="{1C023510-0BB1-489B-B516-1885114994C8}" type="presOf" srcId="{C5F113F1-6160-491F-A366-6D62DDBA54B1}" destId="{81847872-D18E-4E72-9219-7AC1C07DE336}" srcOrd="0" destOrd="0" presId="urn:microsoft.com/office/officeart/2005/8/layout/vList5"/>
    <dgm:cxn modelId="{2A48811E-558E-47C0-8BAA-07DC57DE7429}" type="presOf" srcId="{EDFD40D9-7F1C-493E-9493-AF32A46A1BF6}" destId="{4BA6A012-FFD0-47AB-8452-17B729BD8E8E}" srcOrd="0" destOrd="3" presId="urn:microsoft.com/office/officeart/2005/8/layout/vList5"/>
    <dgm:cxn modelId="{C68A1E32-1AC8-4765-B6D6-7F903C806B68}" srcId="{4FF3D947-E2CE-40E6-A988-7E03CF2ED571}" destId="{C5F113F1-6160-491F-A366-6D62DDBA54B1}" srcOrd="2" destOrd="0" parTransId="{22B8F7FF-D6FD-43F7-AEC1-C996591581CA}" sibTransId="{232EAB87-D32F-44E5-8036-11092271EE0D}"/>
    <dgm:cxn modelId="{1201C843-8F43-4DB2-8A2E-D8EC8DDF9E1F}" srcId="{A6297810-AD35-443E-BAA7-794F511A5688}" destId="{537669B4-7EA4-43A3-8A05-677800BBB30C}" srcOrd="0" destOrd="0" parTransId="{F09F8325-ED8B-4D39-9646-9681EC7CF251}" sibTransId="{3E07F869-CA30-4DA0-A883-A7C39293B640}"/>
    <dgm:cxn modelId="{6A811645-67EB-4ECD-A9CC-E56B43946561}" type="presOf" srcId="{A6297810-AD35-443E-BAA7-794F511A5688}" destId="{4BA6A012-FFD0-47AB-8452-17B729BD8E8E}" srcOrd="0" destOrd="0" presId="urn:microsoft.com/office/officeart/2005/8/layout/vList5"/>
    <dgm:cxn modelId="{498D176E-D5B5-4A7C-9B1F-993CA1557ACC}" type="presOf" srcId="{21EDF8BC-7F27-4391-B520-B52D587F0CF5}" destId="{384EEF50-506D-40F5-B374-2C218E90EEF5}" srcOrd="0" destOrd="0" presId="urn:microsoft.com/office/officeart/2005/8/layout/vList5"/>
    <dgm:cxn modelId="{4E2DA652-69DA-4B12-A463-F03C9085299C}" srcId="{EDFD40D9-7F1C-493E-9493-AF32A46A1BF6}" destId="{14B69221-0859-42F5-9DD0-752195A5DA2F}" srcOrd="0" destOrd="0" parTransId="{803DA13B-40AA-4FD2-AB10-49D969184218}" sibTransId="{C606F9B9-BE17-4653-B5AD-E1A32798AEE0}"/>
    <dgm:cxn modelId="{4EAA9F55-780F-4258-A620-83534C0E79DD}" type="presOf" srcId="{4FF3D947-E2CE-40E6-A988-7E03CF2ED571}" destId="{6A3504F3-8189-4687-AE50-8BC79FA9A021}" srcOrd="0" destOrd="0" presId="urn:microsoft.com/office/officeart/2005/8/layout/vList5"/>
    <dgm:cxn modelId="{B4E43C76-FE59-4320-8382-AD7A517C7A8F}" type="presOf" srcId="{25CDB033-4F2E-40A1-A15B-F8CAF8989DF9}" destId="{7D1198AA-3740-4758-89C3-1D78EE41BB3F}" srcOrd="0" destOrd="0" presId="urn:microsoft.com/office/officeart/2005/8/layout/vList5"/>
    <dgm:cxn modelId="{588C9179-D8BC-4DF3-8BE0-BBFBDA1200B5}" type="presOf" srcId="{A3C97888-8A88-4E2D-B442-F99C24A82AF4}" destId="{8FD8484A-BCB9-4F98-AE5B-60FDDC5F6074}" srcOrd="0" destOrd="0" presId="urn:microsoft.com/office/officeart/2005/8/layout/vList5"/>
    <dgm:cxn modelId="{2D00A990-F1A8-4B7C-BDFF-A506B7C8CFAB}" srcId="{4FF3D947-E2CE-40E6-A988-7E03CF2ED571}" destId="{25CDB033-4F2E-40A1-A15B-F8CAF8989DF9}" srcOrd="1" destOrd="0" parTransId="{BDD11BE3-8459-4FE6-8909-5071F7DC28F2}" sibTransId="{EC06250C-3776-4220-8BA5-D2591BD55947}"/>
    <dgm:cxn modelId="{620EDFA5-30C2-41AF-9CD4-0890DA9142A8}" srcId="{25CDB033-4F2E-40A1-A15B-F8CAF8989DF9}" destId="{A6297810-AD35-443E-BAA7-794F511A5688}" srcOrd="0" destOrd="0" parTransId="{A036EABA-B90A-4F67-9F9D-CDCC35D972F7}" sibTransId="{31447B0F-3D4F-4DDE-80BD-7689A242E27F}"/>
    <dgm:cxn modelId="{8BF40DC9-BA38-4461-8D43-DEE0439F7257}" type="presOf" srcId="{A6CDD98D-0B2D-422C-8339-847D891E8BEB}" destId="{DC2E5F64-738E-462D-B4EB-DBA095CC4199}" srcOrd="0" destOrd="0" presId="urn:microsoft.com/office/officeart/2005/8/layout/vList5"/>
    <dgm:cxn modelId="{9603B0CC-19FF-4FBB-BD3A-C193BD9F8F16}" srcId="{25CDB033-4F2E-40A1-A15B-F8CAF8989DF9}" destId="{EDFD40D9-7F1C-493E-9493-AF32A46A1BF6}" srcOrd="1" destOrd="0" parTransId="{D988428C-2EE5-4E37-9D82-771CAF231651}" sibTransId="{E3D4F41A-E242-46BD-828A-BF9749CB8FB0}"/>
    <dgm:cxn modelId="{EC6C39CD-DE3F-4D55-9320-6B001D41B49F}" srcId="{4FF3D947-E2CE-40E6-A988-7E03CF2ED571}" destId="{21EDF8BC-7F27-4391-B520-B52D587F0CF5}" srcOrd="0" destOrd="0" parTransId="{EF1F684D-A703-475B-B82A-AA12CC18C026}" sibTransId="{93377679-03B3-47B9-BD3F-FC52F2A59A26}"/>
    <dgm:cxn modelId="{63F554D9-4123-401F-9A15-B0259DF4986B}" srcId="{C5F113F1-6160-491F-A366-6D62DDBA54B1}" destId="{A6CDD98D-0B2D-422C-8339-847D891E8BEB}" srcOrd="0" destOrd="0" parTransId="{CBA2A338-C243-4DD4-BF57-2316DF213FD8}" sibTransId="{0D1CC654-5432-4136-9C55-346D77082875}"/>
    <dgm:cxn modelId="{E90DCEFC-6A04-4307-A3AD-A04DC84EE7D3}" type="presOf" srcId="{6B285956-619F-4A7D-97CB-CA2DE2B749E1}" destId="{4BA6A012-FFD0-47AB-8452-17B729BD8E8E}" srcOrd="0" destOrd="2" presId="urn:microsoft.com/office/officeart/2005/8/layout/vList5"/>
    <dgm:cxn modelId="{49D6FCFE-DABF-4AE9-907A-AD7DBBFD548D}" srcId="{21EDF8BC-7F27-4391-B520-B52D587F0CF5}" destId="{A3C97888-8A88-4E2D-B442-F99C24A82AF4}" srcOrd="0" destOrd="0" parTransId="{A6262D91-3AA3-4204-8D2B-C0A6AD6FA26D}" sibTransId="{16974431-5678-4ED1-AF64-F37A30542F9F}"/>
    <dgm:cxn modelId="{917B309A-A9A7-4EF8-9485-00C061AEBDFA}" type="presParOf" srcId="{6A3504F3-8189-4687-AE50-8BC79FA9A021}" destId="{13F01CD6-32DA-491C-A613-41D0A85D9BB7}" srcOrd="0" destOrd="0" presId="urn:microsoft.com/office/officeart/2005/8/layout/vList5"/>
    <dgm:cxn modelId="{AF417049-0B24-4C40-AFE6-ECEF20577725}" type="presParOf" srcId="{13F01CD6-32DA-491C-A613-41D0A85D9BB7}" destId="{384EEF50-506D-40F5-B374-2C218E90EEF5}" srcOrd="0" destOrd="0" presId="urn:microsoft.com/office/officeart/2005/8/layout/vList5"/>
    <dgm:cxn modelId="{F85C6FFB-1FE0-457F-B7B8-8FDFCC2C5EAB}" type="presParOf" srcId="{13F01CD6-32DA-491C-A613-41D0A85D9BB7}" destId="{8FD8484A-BCB9-4F98-AE5B-60FDDC5F6074}" srcOrd="1" destOrd="0" presId="urn:microsoft.com/office/officeart/2005/8/layout/vList5"/>
    <dgm:cxn modelId="{B56C93EE-9FB3-4FE3-8C4B-40873768E89D}" type="presParOf" srcId="{6A3504F3-8189-4687-AE50-8BC79FA9A021}" destId="{68DC2A4E-315C-4AED-9329-11C4178967BB}" srcOrd="1" destOrd="0" presId="urn:microsoft.com/office/officeart/2005/8/layout/vList5"/>
    <dgm:cxn modelId="{32569B69-9F00-4759-9958-4B683EAC7760}" type="presParOf" srcId="{6A3504F3-8189-4687-AE50-8BC79FA9A021}" destId="{504BF94C-4829-4B2A-9B19-3742985A34D5}" srcOrd="2" destOrd="0" presId="urn:microsoft.com/office/officeart/2005/8/layout/vList5"/>
    <dgm:cxn modelId="{D5203802-132B-4D47-B72B-0628D01C94B6}" type="presParOf" srcId="{504BF94C-4829-4B2A-9B19-3742985A34D5}" destId="{7D1198AA-3740-4758-89C3-1D78EE41BB3F}" srcOrd="0" destOrd="0" presId="urn:microsoft.com/office/officeart/2005/8/layout/vList5"/>
    <dgm:cxn modelId="{B9FF077D-D49C-4AF0-BC52-527769BFFFDA}" type="presParOf" srcId="{504BF94C-4829-4B2A-9B19-3742985A34D5}" destId="{4BA6A012-FFD0-47AB-8452-17B729BD8E8E}" srcOrd="1" destOrd="0" presId="urn:microsoft.com/office/officeart/2005/8/layout/vList5"/>
    <dgm:cxn modelId="{541750CF-8952-4B23-B004-CEFCF8393DC1}" type="presParOf" srcId="{6A3504F3-8189-4687-AE50-8BC79FA9A021}" destId="{2B6CB7CA-623A-4869-B250-773CACF5B06F}" srcOrd="3" destOrd="0" presId="urn:microsoft.com/office/officeart/2005/8/layout/vList5"/>
    <dgm:cxn modelId="{BF5E51F6-AE42-4FC5-B134-4A9A23CADA22}" type="presParOf" srcId="{6A3504F3-8189-4687-AE50-8BC79FA9A021}" destId="{00A13765-B580-484F-9A46-ADEEBE365F2B}" srcOrd="4" destOrd="0" presId="urn:microsoft.com/office/officeart/2005/8/layout/vList5"/>
    <dgm:cxn modelId="{E4573A2D-75B8-48B0-8A10-5BCA0EC78AF4}" type="presParOf" srcId="{00A13765-B580-484F-9A46-ADEEBE365F2B}" destId="{81847872-D18E-4E72-9219-7AC1C07DE336}" srcOrd="0" destOrd="0" presId="urn:microsoft.com/office/officeart/2005/8/layout/vList5"/>
    <dgm:cxn modelId="{BD97ADDF-BDF5-408B-8C52-6B53D99D9CAC}" type="presParOf" srcId="{00A13765-B580-484F-9A46-ADEEBE365F2B}" destId="{DC2E5F64-738E-462D-B4EB-DBA095CC41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9D0924-D7F7-4502-9751-91DC6B5B186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B9949F4-741C-4A51-BB3D-496748645F22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Formalizované postupy</a:t>
          </a:r>
        </a:p>
      </dgm:t>
    </dgm:pt>
    <dgm:pt modelId="{283F7A35-606F-469D-BA28-142BF0255F54}" type="parTrans" cxnId="{D3FBC8F3-4FFA-4E31-AEB3-A65416E9D6B6}">
      <dgm:prSet/>
      <dgm:spPr/>
      <dgm:t>
        <a:bodyPr/>
        <a:lstStyle/>
        <a:p>
          <a:endParaRPr lang="cs-CZ"/>
        </a:p>
      </dgm:t>
    </dgm:pt>
    <dgm:pt modelId="{83A1F50F-459B-49F1-B497-3AD80E234550}" type="sibTrans" cxnId="{D3FBC8F3-4FFA-4E31-AEB3-A65416E9D6B6}">
      <dgm:prSet/>
      <dgm:spPr/>
      <dgm:t>
        <a:bodyPr/>
        <a:lstStyle/>
        <a:p>
          <a:endParaRPr lang="cs-CZ"/>
        </a:p>
      </dgm:t>
    </dgm:pt>
    <dgm:pt modelId="{5BE7D194-705F-4860-A414-4DB5BF8B57C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daňová kontrola</a:t>
          </a:r>
        </a:p>
      </dgm:t>
    </dgm:pt>
    <dgm:pt modelId="{EAE5DC7E-732C-4728-A959-6483CBBAC11C}" type="parTrans" cxnId="{4DE48AA0-72C2-4A65-BB75-65354A36E920}">
      <dgm:prSet/>
      <dgm:spPr/>
      <dgm:t>
        <a:bodyPr/>
        <a:lstStyle/>
        <a:p>
          <a:endParaRPr lang="cs-CZ"/>
        </a:p>
      </dgm:t>
    </dgm:pt>
    <dgm:pt modelId="{C55ECFFA-1FC9-4263-BCC4-DFA44A622B12}" type="sibTrans" cxnId="{4DE48AA0-72C2-4A65-BB75-65354A36E920}">
      <dgm:prSet/>
      <dgm:spPr/>
      <dgm:t>
        <a:bodyPr/>
        <a:lstStyle/>
        <a:p>
          <a:endParaRPr lang="cs-CZ"/>
        </a:p>
      </dgm:t>
    </dgm:pt>
    <dgm:pt modelId="{63626AAC-BAA1-4055-B663-2F7C5C61198E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Neformalizované postupy</a:t>
          </a:r>
        </a:p>
      </dgm:t>
    </dgm:pt>
    <dgm:pt modelId="{F1DB17C4-0C08-401C-90E0-8B199EE3D8C0}" type="parTrans" cxnId="{D4A3ECA9-49C0-4195-94AD-EF9E5C8EA436}">
      <dgm:prSet/>
      <dgm:spPr/>
      <dgm:t>
        <a:bodyPr/>
        <a:lstStyle/>
        <a:p>
          <a:endParaRPr lang="cs-CZ"/>
        </a:p>
      </dgm:t>
    </dgm:pt>
    <dgm:pt modelId="{439A1716-8197-4864-80C7-C415D3D91241}" type="sibTrans" cxnId="{D4A3ECA9-49C0-4195-94AD-EF9E5C8EA436}">
      <dgm:prSet/>
      <dgm:spPr/>
      <dgm:t>
        <a:bodyPr/>
        <a:lstStyle/>
        <a:p>
          <a:endParaRPr lang="cs-CZ"/>
        </a:p>
      </dgm:t>
    </dgm:pt>
    <dgm:pt modelId="{394A44A9-9CAD-4E63-94D1-0B0C1F71FFB8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vyhledávací činnost</a:t>
          </a:r>
        </a:p>
      </dgm:t>
    </dgm:pt>
    <dgm:pt modelId="{AE5881AA-A7B8-40CF-9A3D-26A13D4F15AE}" type="parTrans" cxnId="{B3DE61D6-F256-4459-BC07-CA5B3ECF316E}">
      <dgm:prSet/>
      <dgm:spPr/>
      <dgm:t>
        <a:bodyPr/>
        <a:lstStyle/>
        <a:p>
          <a:endParaRPr lang="cs-CZ"/>
        </a:p>
      </dgm:t>
    </dgm:pt>
    <dgm:pt modelId="{DBD78AB8-1F8F-4B9A-8727-344076BBC258}" type="sibTrans" cxnId="{B3DE61D6-F256-4459-BC07-CA5B3ECF316E}">
      <dgm:prSet/>
      <dgm:spPr/>
      <dgm:t>
        <a:bodyPr/>
        <a:lstStyle/>
        <a:p>
          <a:endParaRPr lang="cs-CZ"/>
        </a:p>
      </dgm:t>
    </dgm:pt>
    <dgm:pt modelId="{CC89CE62-87F1-4D4A-9B97-9A522271C965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postup k odstranění pochybností</a:t>
          </a:r>
        </a:p>
      </dgm:t>
    </dgm:pt>
    <dgm:pt modelId="{4152D79B-A9D6-4DDE-9566-F4D6004FF8CB}" type="parTrans" cxnId="{5240E7D5-2E51-4E68-AC49-4F56271176A2}">
      <dgm:prSet/>
      <dgm:spPr/>
      <dgm:t>
        <a:bodyPr/>
        <a:lstStyle/>
        <a:p>
          <a:endParaRPr lang="cs-CZ"/>
        </a:p>
      </dgm:t>
    </dgm:pt>
    <dgm:pt modelId="{2259D108-2BC1-4DC0-8F95-B44531038EE8}" type="sibTrans" cxnId="{5240E7D5-2E51-4E68-AC49-4F56271176A2}">
      <dgm:prSet/>
      <dgm:spPr/>
      <dgm:t>
        <a:bodyPr/>
        <a:lstStyle/>
        <a:p>
          <a:endParaRPr lang="cs-CZ"/>
        </a:p>
      </dgm:t>
    </dgm:pt>
    <dgm:pt modelId="{223DC51F-164F-4542-AE15-F5025049A8B9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doručování</a:t>
          </a:r>
        </a:p>
      </dgm:t>
    </dgm:pt>
    <dgm:pt modelId="{FF349525-BDC7-4D31-9A79-35D2F62DA7AD}" type="parTrans" cxnId="{31BE4B84-6D3A-46E6-9903-FE2580418EC0}">
      <dgm:prSet/>
      <dgm:spPr/>
      <dgm:t>
        <a:bodyPr/>
        <a:lstStyle/>
        <a:p>
          <a:endParaRPr lang="cs-CZ"/>
        </a:p>
      </dgm:t>
    </dgm:pt>
    <dgm:pt modelId="{E4C04E3A-522F-4007-A62C-61D79DE49AD9}" type="sibTrans" cxnId="{31BE4B84-6D3A-46E6-9903-FE2580418EC0}">
      <dgm:prSet/>
      <dgm:spPr/>
      <dgm:t>
        <a:bodyPr/>
        <a:lstStyle/>
        <a:p>
          <a:endParaRPr lang="cs-CZ"/>
        </a:p>
      </dgm:t>
    </dgm:pt>
    <dgm:pt modelId="{139CEBC2-5B8B-4629-8DFC-2F44A0F3B4F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vedení spisu</a:t>
          </a:r>
        </a:p>
      </dgm:t>
    </dgm:pt>
    <dgm:pt modelId="{D5C601C2-9F03-4B97-8C14-413B4F9256CB}" type="parTrans" cxnId="{2EAC2042-7F0F-4882-BCD4-5ADBC102AE28}">
      <dgm:prSet/>
      <dgm:spPr/>
      <dgm:t>
        <a:bodyPr/>
        <a:lstStyle/>
        <a:p>
          <a:endParaRPr lang="cs-CZ"/>
        </a:p>
      </dgm:t>
    </dgm:pt>
    <dgm:pt modelId="{E35CE58E-6322-41D2-9704-A4F3B7702782}" type="sibTrans" cxnId="{2EAC2042-7F0F-4882-BCD4-5ADBC102AE28}">
      <dgm:prSet/>
      <dgm:spPr/>
      <dgm:t>
        <a:bodyPr/>
        <a:lstStyle/>
        <a:p>
          <a:endParaRPr lang="cs-CZ"/>
        </a:p>
      </dgm:t>
    </dgm:pt>
    <dgm:pt modelId="{4700D52C-240B-4EBB-833E-C397895A2A5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evidence daní</a:t>
          </a:r>
        </a:p>
      </dgm:t>
    </dgm:pt>
    <dgm:pt modelId="{BC0EB94D-C033-4D3C-AC85-D2742F42DD07}" type="parTrans" cxnId="{857C8B92-2236-4E02-89F3-D9EA323DE33F}">
      <dgm:prSet/>
      <dgm:spPr/>
      <dgm:t>
        <a:bodyPr/>
        <a:lstStyle/>
        <a:p>
          <a:endParaRPr lang="cs-CZ"/>
        </a:p>
      </dgm:t>
    </dgm:pt>
    <dgm:pt modelId="{CDA883DB-8ECD-4D20-92C2-B8A39A00A747}" type="sibTrans" cxnId="{857C8B92-2236-4E02-89F3-D9EA323DE33F}">
      <dgm:prSet/>
      <dgm:spPr/>
      <dgm:t>
        <a:bodyPr/>
        <a:lstStyle/>
        <a:p>
          <a:endParaRPr lang="cs-CZ"/>
        </a:p>
      </dgm:t>
    </dgm:pt>
    <dgm:pt modelId="{D4B2914F-1802-47E9-A42D-94839763792E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šetření</a:t>
          </a:r>
        </a:p>
      </dgm:t>
    </dgm:pt>
    <dgm:pt modelId="{63FD4E17-A8F8-4A48-A723-D8FE65B10CA5}" type="parTrans" cxnId="{D7A7A89B-A88C-4209-B04C-453F624A5780}">
      <dgm:prSet/>
      <dgm:spPr/>
      <dgm:t>
        <a:bodyPr/>
        <a:lstStyle/>
        <a:p>
          <a:endParaRPr lang="cs-CZ"/>
        </a:p>
      </dgm:t>
    </dgm:pt>
    <dgm:pt modelId="{A7F4318D-8A1A-4A47-BE03-C3F5A057E500}" type="sibTrans" cxnId="{D7A7A89B-A88C-4209-B04C-453F624A5780}">
      <dgm:prSet/>
      <dgm:spPr/>
      <dgm:t>
        <a:bodyPr/>
        <a:lstStyle/>
        <a:p>
          <a:endParaRPr lang="cs-CZ"/>
        </a:p>
      </dgm:t>
    </dgm:pt>
    <dgm:pt modelId="{5E9875A3-27CC-41E5-82A2-DBB6A0C7E9A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dožádání</a:t>
          </a:r>
        </a:p>
      </dgm:t>
    </dgm:pt>
    <dgm:pt modelId="{D35A78DE-BD17-4C7B-A735-08EE67E779B5}" type="parTrans" cxnId="{9557F97B-4FB4-4DB0-B266-C2F810C90F23}">
      <dgm:prSet/>
      <dgm:spPr/>
      <dgm:t>
        <a:bodyPr/>
        <a:lstStyle/>
        <a:p>
          <a:endParaRPr lang="cs-CZ"/>
        </a:p>
      </dgm:t>
    </dgm:pt>
    <dgm:pt modelId="{23339E18-0CDE-4B5F-8EFF-1E850428D533}" type="sibTrans" cxnId="{9557F97B-4FB4-4DB0-B266-C2F810C90F23}">
      <dgm:prSet/>
      <dgm:spPr/>
      <dgm:t>
        <a:bodyPr/>
        <a:lstStyle/>
        <a:p>
          <a:endParaRPr lang="cs-CZ"/>
        </a:p>
      </dgm:t>
    </dgm:pt>
    <dgm:pt modelId="{D38D53BB-AE50-472B-AC71-26C598E8EC4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vybírání daní</a:t>
          </a:r>
        </a:p>
      </dgm:t>
    </dgm:pt>
    <dgm:pt modelId="{5B41C052-8121-4669-B53A-F6C3B2520CD0}" type="parTrans" cxnId="{A95CC255-A736-4534-A6FF-D0C6531CF3D5}">
      <dgm:prSet/>
      <dgm:spPr/>
      <dgm:t>
        <a:bodyPr/>
        <a:lstStyle/>
        <a:p>
          <a:endParaRPr lang="cs-CZ"/>
        </a:p>
      </dgm:t>
    </dgm:pt>
    <dgm:pt modelId="{C99AE332-EC68-4AF1-9651-57896E38CB2A}" type="sibTrans" cxnId="{A95CC255-A736-4534-A6FF-D0C6531CF3D5}">
      <dgm:prSet/>
      <dgm:spPr/>
      <dgm:t>
        <a:bodyPr/>
        <a:lstStyle/>
        <a:p>
          <a:endParaRPr lang="cs-CZ"/>
        </a:p>
      </dgm:t>
    </dgm:pt>
    <dgm:pt modelId="{B58A5267-CCEA-4064-A9CF-F31BFB63620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protokolace</a:t>
          </a:r>
        </a:p>
      </dgm:t>
    </dgm:pt>
    <dgm:pt modelId="{9257967C-2B84-4326-A9C4-F4D2664EC0B0}" type="parTrans" cxnId="{1718B98F-41E0-47E0-B4A8-5BE5CBF19F29}">
      <dgm:prSet/>
      <dgm:spPr/>
      <dgm:t>
        <a:bodyPr/>
        <a:lstStyle/>
        <a:p>
          <a:endParaRPr lang="cs-CZ"/>
        </a:p>
      </dgm:t>
    </dgm:pt>
    <dgm:pt modelId="{9AD2A3CA-C835-4D0F-A8B5-5A7C00E4391B}" type="sibTrans" cxnId="{1718B98F-41E0-47E0-B4A8-5BE5CBF19F29}">
      <dgm:prSet/>
      <dgm:spPr/>
      <dgm:t>
        <a:bodyPr/>
        <a:lstStyle/>
        <a:p>
          <a:endParaRPr lang="cs-CZ"/>
        </a:p>
      </dgm:t>
    </dgm:pt>
    <dgm:pt modelId="{E60A816E-47CD-413F-974A-18269A111EE2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vysvětlení	</a:t>
          </a:r>
        </a:p>
      </dgm:t>
    </dgm:pt>
    <dgm:pt modelId="{290FD07A-444E-4F7C-BDF7-FB53906BDDB4}" type="parTrans" cxnId="{66DB580A-1CB7-45A4-9AE6-EB53C7CE0C50}">
      <dgm:prSet/>
      <dgm:spPr/>
      <dgm:t>
        <a:bodyPr/>
        <a:lstStyle/>
        <a:p>
          <a:endParaRPr lang="cs-CZ"/>
        </a:p>
      </dgm:t>
    </dgm:pt>
    <dgm:pt modelId="{3DA1FE80-0B12-4EE5-B068-5D967F5D5B22}" type="sibTrans" cxnId="{66DB580A-1CB7-45A4-9AE6-EB53C7CE0C50}">
      <dgm:prSet/>
      <dgm:spPr/>
      <dgm:t>
        <a:bodyPr/>
        <a:lstStyle/>
        <a:p>
          <a:endParaRPr lang="cs-CZ"/>
        </a:p>
      </dgm:t>
    </dgm:pt>
    <dgm:pt modelId="{9C811100-73D9-4A74-A1BD-8F3E07CB36D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dokazování</a:t>
          </a:r>
        </a:p>
      </dgm:t>
    </dgm:pt>
    <dgm:pt modelId="{C297BB07-64ED-4577-834A-F36F672E75EB}" type="parTrans" cxnId="{60A3D24B-55E0-42AB-B9BB-7DA5612BC017}">
      <dgm:prSet/>
      <dgm:spPr/>
      <dgm:t>
        <a:bodyPr/>
        <a:lstStyle/>
        <a:p>
          <a:endParaRPr lang="cs-CZ"/>
        </a:p>
      </dgm:t>
    </dgm:pt>
    <dgm:pt modelId="{84105400-E466-4E50-AAC6-BEBBF16C52D6}" type="sibTrans" cxnId="{60A3D24B-55E0-42AB-B9BB-7DA5612BC017}">
      <dgm:prSet/>
      <dgm:spPr/>
      <dgm:t>
        <a:bodyPr/>
        <a:lstStyle/>
        <a:p>
          <a:endParaRPr lang="cs-CZ"/>
        </a:p>
      </dgm:t>
    </dgm:pt>
    <dgm:pt modelId="{FDB8502D-8552-43E8-80EF-59FD57D700E7}" type="pres">
      <dgm:prSet presAssocID="{4D9D0924-D7F7-4502-9751-91DC6B5B186A}" presName="Name0" presStyleCnt="0">
        <dgm:presLayoutVars>
          <dgm:dir/>
          <dgm:animLvl val="lvl"/>
          <dgm:resizeHandles val="exact"/>
        </dgm:presLayoutVars>
      </dgm:prSet>
      <dgm:spPr/>
    </dgm:pt>
    <dgm:pt modelId="{EF2F26D6-C0D7-453D-B3D8-DE414803E92C}" type="pres">
      <dgm:prSet presAssocID="{7B9949F4-741C-4A51-BB3D-496748645F22}" presName="composite" presStyleCnt="0"/>
      <dgm:spPr/>
    </dgm:pt>
    <dgm:pt modelId="{2A2993C6-1DCB-48BE-9D76-82D91ABBBF56}" type="pres">
      <dgm:prSet presAssocID="{7B9949F4-741C-4A51-BB3D-496748645F2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4A7A128D-E97F-42A3-B59E-8D6174ED807F}" type="pres">
      <dgm:prSet presAssocID="{7B9949F4-741C-4A51-BB3D-496748645F22}" presName="desTx" presStyleLbl="alignAccFollowNode1" presStyleIdx="0" presStyleCnt="2">
        <dgm:presLayoutVars>
          <dgm:bulletEnabled val="1"/>
        </dgm:presLayoutVars>
      </dgm:prSet>
      <dgm:spPr/>
    </dgm:pt>
    <dgm:pt modelId="{203605B5-CAD8-4E3C-B8BB-C57764F01DDF}" type="pres">
      <dgm:prSet presAssocID="{83A1F50F-459B-49F1-B497-3AD80E234550}" presName="space" presStyleCnt="0"/>
      <dgm:spPr/>
    </dgm:pt>
    <dgm:pt modelId="{776BC58E-FD6D-461D-B5EF-6440669E8A99}" type="pres">
      <dgm:prSet presAssocID="{63626AAC-BAA1-4055-B663-2F7C5C61198E}" presName="composite" presStyleCnt="0"/>
      <dgm:spPr/>
    </dgm:pt>
    <dgm:pt modelId="{29FB556B-A09B-400D-84D6-AEDCCFF49AD8}" type="pres">
      <dgm:prSet presAssocID="{63626AAC-BAA1-4055-B663-2F7C5C61198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01595B-E45D-47D6-9D27-77ED4EEB4AFF}" type="pres">
      <dgm:prSet presAssocID="{63626AAC-BAA1-4055-B663-2F7C5C61198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66DB580A-1CB7-45A4-9AE6-EB53C7CE0C50}" srcId="{394A44A9-9CAD-4E63-94D1-0B0C1F71FFB8}" destId="{E60A816E-47CD-413F-974A-18269A111EE2}" srcOrd="1" destOrd="0" parTransId="{290FD07A-444E-4F7C-BDF7-FB53906BDDB4}" sibTransId="{3DA1FE80-0B12-4EE5-B068-5D967F5D5B22}"/>
    <dgm:cxn modelId="{672F4B18-77DE-48BE-BB81-9D37CBE8FDA3}" type="presOf" srcId="{9C811100-73D9-4A74-A1BD-8F3E07CB36DD}" destId="{6301595B-E45D-47D6-9D27-77ED4EEB4AFF}" srcOrd="0" destOrd="3" presId="urn:microsoft.com/office/officeart/2005/8/layout/hList1"/>
    <dgm:cxn modelId="{3F57B85C-9464-4EE1-BB8C-7EDF6693B302}" type="presOf" srcId="{E60A816E-47CD-413F-974A-18269A111EE2}" destId="{6301595B-E45D-47D6-9D27-77ED4EEB4AFF}" srcOrd="0" destOrd="2" presId="urn:microsoft.com/office/officeart/2005/8/layout/hList1"/>
    <dgm:cxn modelId="{2EAC2042-7F0F-4882-BCD4-5ADBC102AE28}" srcId="{63626AAC-BAA1-4055-B663-2F7C5C61198E}" destId="{139CEBC2-5B8B-4629-8DFC-2F44A0F3B4FD}" srcOrd="4" destOrd="0" parTransId="{D5C601C2-9F03-4B97-8C14-413B4F9256CB}" sibTransId="{E35CE58E-6322-41D2-9704-A4F3B7702782}"/>
    <dgm:cxn modelId="{3476B868-60D8-4850-89B8-593623C4449A}" type="presOf" srcId="{B58A5267-CCEA-4064-A9CF-F31BFB63620D}" destId="{6301595B-E45D-47D6-9D27-77ED4EEB4AFF}" srcOrd="0" destOrd="9" presId="urn:microsoft.com/office/officeart/2005/8/layout/hList1"/>
    <dgm:cxn modelId="{60A3D24B-55E0-42AB-B9BB-7DA5612BC017}" srcId="{63626AAC-BAA1-4055-B663-2F7C5C61198E}" destId="{9C811100-73D9-4A74-A1BD-8F3E07CB36DD}" srcOrd="1" destOrd="0" parTransId="{C297BB07-64ED-4577-834A-F36F672E75EB}" sibTransId="{84105400-E466-4E50-AAC6-BEBBF16C52D6}"/>
    <dgm:cxn modelId="{A95CC255-A736-4534-A6FF-D0C6531CF3D5}" srcId="{63626AAC-BAA1-4055-B663-2F7C5C61198E}" destId="{D38D53BB-AE50-472B-AC71-26C598E8EC40}" srcOrd="6" destOrd="0" parTransId="{5B41C052-8121-4669-B53A-F6C3B2520CD0}" sibTransId="{C99AE332-EC68-4AF1-9651-57896E38CB2A}"/>
    <dgm:cxn modelId="{9557F97B-4FB4-4DB0-B266-C2F810C90F23}" srcId="{63626AAC-BAA1-4055-B663-2F7C5C61198E}" destId="{5E9875A3-27CC-41E5-82A2-DBB6A0C7E9A0}" srcOrd="2" destOrd="0" parTransId="{D35A78DE-BD17-4C7B-A735-08EE67E779B5}" sibTransId="{23339E18-0CDE-4B5F-8EFF-1E850428D533}"/>
    <dgm:cxn modelId="{11EFD97F-BD63-4675-99E7-5B21A9E15940}" type="presOf" srcId="{5BE7D194-705F-4860-A414-4DB5BF8B57C0}" destId="{4A7A128D-E97F-42A3-B59E-8D6174ED807F}" srcOrd="0" destOrd="0" presId="urn:microsoft.com/office/officeart/2005/8/layout/hList1"/>
    <dgm:cxn modelId="{31BE4B84-6D3A-46E6-9903-FE2580418EC0}" srcId="{63626AAC-BAA1-4055-B663-2F7C5C61198E}" destId="{223DC51F-164F-4542-AE15-F5025049A8B9}" srcOrd="3" destOrd="0" parTransId="{FF349525-BDC7-4D31-9A79-35D2F62DA7AD}" sibTransId="{E4C04E3A-522F-4007-A62C-61D79DE49AD9}"/>
    <dgm:cxn modelId="{1718B98F-41E0-47E0-B4A8-5BE5CBF19F29}" srcId="{63626AAC-BAA1-4055-B663-2F7C5C61198E}" destId="{B58A5267-CCEA-4064-A9CF-F31BFB63620D}" srcOrd="7" destOrd="0" parTransId="{9257967C-2B84-4326-A9C4-F4D2664EC0B0}" sibTransId="{9AD2A3CA-C835-4D0F-A8B5-5A7C00E4391B}"/>
    <dgm:cxn modelId="{B4D8C98F-F172-4EE1-950F-4E2A1176CE22}" type="presOf" srcId="{394A44A9-9CAD-4E63-94D1-0B0C1F71FFB8}" destId="{6301595B-E45D-47D6-9D27-77ED4EEB4AFF}" srcOrd="0" destOrd="0" presId="urn:microsoft.com/office/officeart/2005/8/layout/hList1"/>
    <dgm:cxn modelId="{857C8B92-2236-4E02-89F3-D9EA323DE33F}" srcId="{63626AAC-BAA1-4055-B663-2F7C5C61198E}" destId="{4700D52C-240B-4EBB-833E-C397895A2A5A}" srcOrd="5" destOrd="0" parTransId="{BC0EB94D-C033-4D3C-AC85-D2742F42DD07}" sibTransId="{CDA883DB-8ECD-4D20-92C2-B8A39A00A747}"/>
    <dgm:cxn modelId="{D7A7A89B-A88C-4209-B04C-453F624A5780}" srcId="{394A44A9-9CAD-4E63-94D1-0B0C1F71FFB8}" destId="{D4B2914F-1802-47E9-A42D-94839763792E}" srcOrd="0" destOrd="0" parTransId="{63FD4E17-A8F8-4A48-A723-D8FE65B10CA5}" sibTransId="{A7F4318D-8A1A-4A47-BE03-C3F5A057E500}"/>
    <dgm:cxn modelId="{4DE48AA0-72C2-4A65-BB75-65354A36E920}" srcId="{7B9949F4-741C-4A51-BB3D-496748645F22}" destId="{5BE7D194-705F-4860-A414-4DB5BF8B57C0}" srcOrd="0" destOrd="0" parTransId="{EAE5DC7E-732C-4728-A959-6483CBBAC11C}" sibTransId="{C55ECFFA-1FC9-4263-BCC4-DFA44A622B12}"/>
    <dgm:cxn modelId="{CC4C00A3-5D06-4388-B4AE-96385B4ADC86}" type="presOf" srcId="{D38D53BB-AE50-472B-AC71-26C598E8EC40}" destId="{6301595B-E45D-47D6-9D27-77ED4EEB4AFF}" srcOrd="0" destOrd="8" presId="urn:microsoft.com/office/officeart/2005/8/layout/hList1"/>
    <dgm:cxn modelId="{D4A3ECA9-49C0-4195-94AD-EF9E5C8EA436}" srcId="{4D9D0924-D7F7-4502-9751-91DC6B5B186A}" destId="{63626AAC-BAA1-4055-B663-2F7C5C61198E}" srcOrd="1" destOrd="0" parTransId="{F1DB17C4-0C08-401C-90E0-8B199EE3D8C0}" sibTransId="{439A1716-8197-4864-80C7-C415D3D91241}"/>
    <dgm:cxn modelId="{35B788BB-39DF-4567-9113-9B6593B3D07B}" type="presOf" srcId="{4D9D0924-D7F7-4502-9751-91DC6B5B186A}" destId="{FDB8502D-8552-43E8-80EF-59FD57D700E7}" srcOrd="0" destOrd="0" presId="urn:microsoft.com/office/officeart/2005/8/layout/hList1"/>
    <dgm:cxn modelId="{5BD93CC6-1174-4FDC-B6FD-C9DC7C104C92}" type="presOf" srcId="{63626AAC-BAA1-4055-B663-2F7C5C61198E}" destId="{29FB556B-A09B-400D-84D6-AEDCCFF49AD8}" srcOrd="0" destOrd="0" presId="urn:microsoft.com/office/officeart/2005/8/layout/hList1"/>
    <dgm:cxn modelId="{853E05D3-CEB3-446E-B8AD-1183DB308F91}" type="presOf" srcId="{7B9949F4-741C-4A51-BB3D-496748645F22}" destId="{2A2993C6-1DCB-48BE-9D76-82D91ABBBF56}" srcOrd="0" destOrd="0" presId="urn:microsoft.com/office/officeart/2005/8/layout/hList1"/>
    <dgm:cxn modelId="{5240E7D5-2E51-4E68-AC49-4F56271176A2}" srcId="{7B9949F4-741C-4A51-BB3D-496748645F22}" destId="{CC89CE62-87F1-4D4A-9B97-9A522271C965}" srcOrd="1" destOrd="0" parTransId="{4152D79B-A9D6-4DDE-9566-F4D6004FF8CB}" sibTransId="{2259D108-2BC1-4DC0-8F95-B44531038EE8}"/>
    <dgm:cxn modelId="{B3DE61D6-F256-4459-BC07-CA5B3ECF316E}" srcId="{63626AAC-BAA1-4055-B663-2F7C5C61198E}" destId="{394A44A9-9CAD-4E63-94D1-0B0C1F71FFB8}" srcOrd="0" destOrd="0" parTransId="{AE5881AA-A7B8-40CF-9A3D-26A13D4F15AE}" sibTransId="{DBD78AB8-1F8F-4B9A-8727-344076BBC258}"/>
    <dgm:cxn modelId="{3E19DEDB-BFAD-4B28-8A21-61F77403EC1E}" type="presOf" srcId="{223DC51F-164F-4542-AE15-F5025049A8B9}" destId="{6301595B-E45D-47D6-9D27-77ED4EEB4AFF}" srcOrd="0" destOrd="5" presId="urn:microsoft.com/office/officeart/2005/8/layout/hList1"/>
    <dgm:cxn modelId="{4032D6E9-414B-461F-A48E-ED6D6CF7EF8B}" type="presOf" srcId="{139CEBC2-5B8B-4629-8DFC-2F44A0F3B4FD}" destId="{6301595B-E45D-47D6-9D27-77ED4EEB4AFF}" srcOrd="0" destOrd="6" presId="urn:microsoft.com/office/officeart/2005/8/layout/hList1"/>
    <dgm:cxn modelId="{9A2FB1EE-232D-434E-A877-46CE2E1DE17A}" type="presOf" srcId="{5E9875A3-27CC-41E5-82A2-DBB6A0C7E9A0}" destId="{6301595B-E45D-47D6-9D27-77ED4EEB4AFF}" srcOrd="0" destOrd="4" presId="urn:microsoft.com/office/officeart/2005/8/layout/hList1"/>
    <dgm:cxn modelId="{D3FBC8F3-4FFA-4E31-AEB3-A65416E9D6B6}" srcId="{4D9D0924-D7F7-4502-9751-91DC6B5B186A}" destId="{7B9949F4-741C-4A51-BB3D-496748645F22}" srcOrd="0" destOrd="0" parTransId="{283F7A35-606F-469D-BA28-142BF0255F54}" sibTransId="{83A1F50F-459B-49F1-B497-3AD80E234550}"/>
    <dgm:cxn modelId="{9A953AF5-910A-44C7-9781-21E43AD7659E}" type="presOf" srcId="{D4B2914F-1802-47E9-A42D-94839763792E}" destId="{6301595B-E45D-47D6-9D27-77ED4EEB4AFF}" srcOrd="0" destOrd="1" presId="urn:microsoft.com/office/officeart/2005/8/layout/hList1"/>
    <dgm:cxn modelId="{FF863BF9-0495-496F-9847-0F985EE41DF8}" type="presOf" srcId="{CC89CE62-87F1-4D4A-9B97-9A522271C965}" destId="{4A7A128D-E97F-42A3-B59E-8D6174ED807F}" srcOrd="0" destOrd="1" presId="urn:microsoft.com/office/officeart/2005/8/layout/hList1"/>
    <dgm:cxn modelId="{67F4BCF9-F5DA-4F9C-B0E3-83EF51C5B887}" type="presOf" srcId="{4700D52C-240B-4EBB-833E-C397895A2A5A}" destId="{6301595B-E45D-47D6-9D27-77ED4EEB4AFF}" srcOrd="0" destOrd="7" presId="urn:microsoft.com/office/officeart/2005/8/layout/hList1"/>
    <dgm:cxn modelId="{819DFDCB-85F6-4501-B0CF-9B7EE5919E47}" type="presParOf" srcId="{FDB8502D-8552-43E8-80EF-59FD57D700E7}" destId="{EF2F26D6-C0D7-453D-B3D8-DE414803E92C}" srcOrd="0" destOrd="0" presId="urn:microsoft.com/office/officeart/2005/8/layout/hList1"/>
    <dgm:cxn modelId="{DF173F83-AD2F-4FD5-A7DB-C3E582781B3D}" type="presParOf" srcId="{EF2F26D6-C0D7-453D-B3D8-DE414803E92C}" destId="{2A2993C6-1DCB-48BE-9D76-82D91ABBBF56}" srcOrd="0" destOrd="0" presId="urn:microsoft.com/office/officeart/2005/8/layout/hList1"/>
    <dgm:cxn modelId="{922390D9-D735-4CA2-BD70-9EAC5B1B8F61}" type="presParOf" srcId="{EF2F26D6-C0D7-453D-B3D8-DE414803E92C}" destId="{4A7A128D-E97F-42A3-B59E-8D6174ED807F}" srcOrd="1" destOrd="0" presId="urn:microsoft.com/office/officeart/2005/8/layout/hList1"/>
    <dgm:cxn modelId="{DCAEF791-17A2-40EF-AFBA-1D5C300EDCB3}" type="presParOf" srcId="{FDB8502D-8552-43E8-80EF-59FD57D700E7}" destId="{203605B5-CAD8-4E3C-B8BB-C57764F01DDF}" srcOrd="1" destOrd="0" presId="urn:microsoft.com/office/officeart/2005/8/layout/hList1"/>
    <dgm:cxn modelId="{ECBF8B07-6003-4F1B-97C8-76181CF90CAC}" type="presParOf" srcId="{FDB8502D-8552-43E8-80EF-59FD57D700E7}" destId="{776BC58E-FD6D-461D-B5EF-6440669E8A99}" srcOrd="2" destOrd="0" presId="urn:microsoft.com/office/officeart/2005/8/layout/hList1"/>
    <dgm:cxn modelId="{301521A3-608F-4EDF-9D41-DB0A94652623}" type="presParOf" srcId="{776BC58E-FD6D-461D-B5EF-6440669E8A99}" destId="{29FB556B-A09B-400D-84D6-AEDCCFF49AD8}" srcOrd="0" destOrd="0" presId="urn:microsoft.com/office/officeart/2005/8/layout/hList1"/>
    <dgm:cxn modelId="{07A6D6A1-41D2-4257-A6DC-D2858CD16632}" type="presParOf" srcId="{776BC58E-FD6D-461D-B5EF-6440669E8A99}" destId="{6301595B-E45D-47D6-9D27-77ED4EEB4A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AA6528-68C3-415B-A1FB-9471A7B242B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A995854-22C6-4631-A5BD-30F7428F50A3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Registrační řízení</a:t>
          </a:r>
        </a:p>
      </dgm:t>
    </dgm:pt>
    <dgm:pt modelId="{D6025DB2-072E-4C25-BDAB-3CBEBB616BDA}" type="parTrans" cxnId="{668A01D8-6251-41D7-A974-B11AB70131BD}">
      <dgm:prSet/>
      <dgm:spPr/>
      <dgm:t>
        <a:bodyPr/>
        <a:lstStyle/>
        <a:p>
          <a:endParaRPr lang="cs-CZ"/>
        </a:p>
      </dgm:t>
    </dgm:pt>
    <dgm:pt modelId="{DB3B0809-0CD3-4032-BCEF-356AA152979E}" type="sibTrans" cxnId="{668A01D8-6251-41D7-A974-B11AB70131BD}">
      <dgm:prSet/>
      <dgm:spPr/>
      <dgm:t>
        <a:bodyPr/>
        <a:lstStyle/>
        <a:p>
          <a:endParaRPr lang="cs-CZ"/>
        </a:p>
      </dgm:t>
    </dgm:pt>
    <dgm:pt modelId="{F07FA657-6E57-4726-9847-B8F10BF6646C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vyměřovací řízení</a:t>
          </a:r>
        </a:p>
      </dgm:t>
    </dgm:pt>
    <dgm:pt modelId="{BCE43244-9183-495A-90E3-9166D37E2914}" type="parTrans" cxnId="{87B99C5B-770D-4F68-B460-F1D309CA098A}">
      <dgm:prSet/>
      <dgm:spPr/>
      <dgm:t>
        <a:bodyPr/>
        <a:lstStyle/>
        <a:p>
          <a:endParaRPr lang="cs-CZ"/>
        </a:p>
      </dgm:t>
    </dgm:pt>
    <dgm:pt modelId="{146EDCDB-C034-45CD-B898-729BF6B18F7C}" type="sibTrans" cxnId="{87B99C5B-770D-4F68-B460-F1D309CA098A}">
      <dgm:prSet/>
      <dgm:spPr/>
      <dgm:t>
        <a:bodyPr/>
        <a:lstStyle/>
        <a:p>
          <a:endParaRPr lang="cs-CZ"/>
        </a:p>
      </dgm:t>
    </dgm:pt>
    <dgm:pt modelId="{DE6142F3-99D2-4D35-BB64-A6FC6213C64A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doměřovací řízení</a:t>
          </a:r>
        </a:p>
      </dgm:t>
    </dgm:pt>
    <dgm:pt modelId="{8AA1E84F-3FA2-45D6-8E4A-BC4EE4504010}" type="parTrans" cxnId="{E033B1A5-5A26-4430-A42F-E78C195818F5}">
      <dgm:prSet/>
      <dgm:spPr/>
      <dgm:t>
        <a:bodyPr/>
        <a:lstStyle/>
        <a:p>
          <a:endParaRPr lang="cs-CZ"/>
        </a:p>
      </dgm:t>
    </dgm:pt>
    <dgm:pt modelId="{5EEAF41C-F153-428A-B3E0-46087DA6CFFE}" type="sibTrans" cxnId="{E033B1A5-5A26-4430-A42F-E78C195818F5}">
      <dgm:prSet/>
      <dgm:spPr/>
      <dgm:t>
        <a:bodyPr/>
        <a:lstStyle/>
        <a:p>
          <a:endParaRPr lang="cs-CZ"/>
        </a:p>
      </dgm:t>
    </dgm:pt>
    <dgm:pt modelId="{87296064-9FA9-47B4-BDA7-356715220368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Řízení o závazném posouzení</a:t>
          </a:r>
        </a:p>
      </dgm:t>
    </dgm:pt>
    <dgm:pt modelId="{4DE9563A-D1D9-4C8F-A7E6-888C958BFB7F}" type="parTrans" cxnId="{BEE31F29-14DE-47A4-9993-604FCFA9A731}">
      <dgm:prSet/>
      <dgm:spPr/>
      <dgm:t>
        <a:bodyPr/>
        <a:lstStyle/>
        <a:p>
          <a:endParaRPr lang="cs-CZ"/>
        </a:p>
      </dgm:t>
    </dgm:pt>
    <dgm:pt modelId="{679D071B-96C5-4673-BADE-D490BF2B8752}" type="sibTrans" cxnId="{BEE31F29-14DE-47A4-9993-604FCFA9A731}">
      <dgm:prSet/>
      <dgm:spPr/>
      <dgm:t>
        <a:bodyPr/>
        <a:lstStyle/>
        <a:p>
          <a:endParaRPr lang="cs-CZ"/>
        </a:p>
      </dgm:t>
    </dgm:pt>
    <dgm:pt modelId="{BCEFADBB-E0A3-4819-B3AA-0142AF2DE7C4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Daňové řízení</a:t>
          </a:r>
        </a:p>
      </dgm:t>
    </dgm:pt>
    <dgm:pt modelId="{36FF74AD-20F9-459B-B479-F919438F7FBD}" type="parTrans" cxnId="{A8D34BBC-1C31-4EB7-A4A2-23E1023EA9F9}">
      <dgm:prSet/>
      <dgm:spPr/>
      <dgm:t>
        <a:bodyPr/>
        <a:lstStyle/>
        <a:p>
          <a:endParaRPr lang="cs-CZ"/>
        </a:p>
      </dgm:t>
    </dgm:pt>
    <dgm:pt modelId="{A38E0994-FFFB-400F-A5D5-69C67DA4326D}" type="sibTrans" cxnId="{A8D34BBC-1C31-4EB7-A4A2-23E1023EA9F9}">
      <dgm:prSet/>
      <dgm:spPr/>
      <dgm:t>
        <a:bodyPr/>
        <a:lstStyle/>
        <a:p>
          <a:endParaRPr lang="cs-CZ"/>
        </a:p>
      </dgm:t>
    </dgm:pt>
    <dgm:pt modelId="{82B29075-A07D-4286-85CE-BC0240D3F09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posečkání daně</a:t>
          </a:r>
        </a:p>
      </dgm:t>
    </dgm:pt>
    <dgm:pt modelId="{5725F842-F686-464F-B5D5-85AA1C829A31}" type="parTrans" cxnId="{9E7867F4-1AE4-4454-9A24-A81F2D282E6D}">
      <dgm:prSet/>
      <dgm:spPr/>
      <dgm:t>
        <a:bodyPr/>
        <a:lstStyle/>
        <a:p>
          <a:endParaRPr lang="cs-CZ"/>
        </a:p>
      </dgm:t>
    </dgm:pt>
    <dgm:pt modelId="{1D6458FE-948F-4180-85AE-44CAE2B957E4}" type="sibTrans" cxnId="{9E7867F4-1AE4-4454-9A24-A81F2D282E6D}">
      <dgm:prSet/>
      <dgm:spPr/>
      <dgm:t>
        <a:bodyPr/>
        <a:lstStyle/>
        <a:p>
          <a:endParaRPr lang="cs-CZ"/>
        </a:p>
      </dgm:t>
    </dgm:pt>
    <dgm:pt modelId="{98227EDB-115F-4A6B-99F6-83F0A8E0B491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zajištění daně</a:t>
          </a:r>
        </a:p>
      </dgm:t>
    </dgm:pt>
    <dgm:pt modelId="{8A4F8061-0620-4C3D-889C-C29B6DE2D804}" type="parTrans" cxnId="{C92DBCD7-3E9C-4C45-9D2F-4E0CC7DB819C}">
      <dgm:prSet/>
      <dgm:spPr/>
      <dgm:t>
        <a:bodyPr/>
        <a:lstStyle/>
        <a:p>
          <a:endParaRPr lang="cs-CZ"/>
        </a:p>
      </dgm:t>
    </dgm:pt>
    <dgm:pt modelId="{864C4837-635E-4246-A220-0AA6360DDC14}" type="sibTrans" cxnId="{C92DBCD7-3E9C-4C45-9D2F-4E0CC7DB819C}">
      <dgm:prSet/>
      <dgm:spPr/>
      <dgm:t>
        <a:bodyPr/>
        <a:lstStyle/>
        <a:p>
          <a:endParaRPr lang="cs-CZ"/>
        </a:p>
      </dgm:t>
    </dgm:pt>
    <dgm:pt modelId="{F29787CA-BCE7-40CE-B87C-D11C275B711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exekuční řízení</a:t>
          </a:r>
        </a:p>
      </dgm:t>
    </dgm:pt>
    <dgm:pt modelId="{9FDC1FFF-68B7-4901-AB80-5A787A9783C1}" type="parTrans" cxnId="{5A692D9A-0117-4F9E-8AAA-49E995FAA69B}">
      <dgm:prSet/>
      <dgm:spPr/>
      <dgm:t>
        <a:bodyPr/>
        <a:lstStyle/>
        <a:p>
          <a:endParaRPr lang="cs-CZ"/>
        </a:p>
      </dgm:t>
    </dgm:pt>
    <dgm:pt modelId="{C8E4E66F-E037-4CCD-BCE9-8AAA2034E037}" type="sibTrans" cxnId="{5A692D9A-0117-4F9E-8AAA-49E995FAA69B}">
      <dgm:prSet/>
      <dgm:spPr/>
      <dgm:t>
        <a:bodyPr/>
        <a:lstStyle/>
        <a:p>
          <a:endParaRPr lang="cs-CZ"/>
        </a:p>
      </dgm:t>
    </dgm:pt>
    <dgm:pt modelId="{EDFC5B56-26CD-4E88-8B95-91E303F34E88}" type="pres">
      <dgm:prSet presAssocID="{0CAA6528-68C3-415B-A1FB-9471A7B242BA}" presName="linear" presStyleCnt="0">
        <dgm:presLayoutVars>
          <dgm:dir/>
          <dgm:animLvl val="lvl"/>
          <dgm:resizeHandles val="exact"/>
        </dgm:presLayoutVars>
      </dgm:prSet>
      <dgm:spPr/>
    </dgm:pt>
    <dgm:pt modelId="{CC72EC24-0234-46E1-A7C2-256195F9F9E9}" type="pres">
      <dgm:prSet presAssocID="{5A995854-22C6-4631-A5BD-30F7428F50A3}" presName="parentLin" presStyleCnt="0"/>
      <dgm:spPr/>
    </dgm:pt>
    <dgm:pt modelId="{428D6475-1C98-4924-BE31-07E538256530}" type="pres">
      <dgm:prSet presAssocID="{5A995854-22C6-4631-A5BD-30F7428F50A3}" presName="parentLeftMargin" presStyleLbl="node1" presStyleIdx="0" presStyleCnt="3"/>
      <dgm:spPr/>
    </dgm:pt>
    <dgm:pt modelId="{64EEF936-C3D9-45B3-9706-B576381D4D4D}" type="pres">
      <dgm:prSet presAssocID="{5A995854-22C6-4631-A5BD-30F7428F50A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261F6F-0D96-4514-8304-796CE0E4055D}" type="pres">
      <dgm:prSet presAssocID="{5A995854-22C6-4631-A5BD-30F7428F50A3}" presName="negativeSpace" presStyleCnt="0"/>
      <dgm:spPr/>
    </dgm:pt>
    <dgm:pt modelId="{A81BE15C-280C-4AD8-8449-BF869E76F040}" type="pres">
      <dgm:prSet presAssocID="{5A995854-22C6-4631-A5BD-30F7428F50A3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C9577C63-08D8-4243-B7C6-7EEAA64CC88A}" type="pres">
      <dgm:prSet presAssocID="{DB3B0809-0CD3-4032-BCEF-356AA152979E}" presName="spaceBetweenRectangles" presStyleCnt="0"/>
      <dgm:spPr/>
    </dgm:pt>
    <dgm:pt modelId="{E2672506-517E-4701-9998-F20D1A37E78C}" type="pres">
      <dgm:prSet presAssocID="{87296064-9FA9-47B4-BDA7-356715220368}" presName="parentLin" presStyleCnt="0"/>
      <dgm:spPr/>
    </dgm:pt>
    <dgm:pt modelId="{4C7E23C8-F47E-427C-A1FD-FF335DC2DF36}" type="pres">
      <dgm:prSet presAssocID="{87296064-9FA9-47B4-BDA7-356715220368}" presName="parentLeftMargin" presStyleLbl="node1" presStyleIdx="0" presStyleCnt="3"/>
      <dgm:spPr/>
    </dgm:pt>
    <dgm:pt modelId="{E1DB9219-6C87-40DD-A7D6-E4666FFB4738}" type="pres">
      <dgm:prSet presAssocID="{87296064-9FA9-47B4-BDA7-3567152203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B7FAA26-A8A9-4F79-9C15-D690C02ACF62}" type="pres">
      <dgm:prSet presAssocID="{87296064-9FA9-47B4-BDA7-356715220368}" presName="negativeSpace" presStyleCnt="0"/>
      <dgm:spPr/>
    </dgm:pt>
    <dgm:pt modelId="{6F9F5B67-BE5F-4B26-BAB7-076A278B0AED}" type="pres">
      <dgm:prSet presAssocID="{87296064-9FA9-47B4-BDA7-356715220368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8D80AA31-F71F-4432-8598-3C061B98E630}" type="pres">
      <dgm:prSet presAssocID="{679D071B-96C5-4673-BADE-D490BF2B8752}" presName="spaceBetweenRectangles" presStyleCnt="0"/>
      <dgm:spPr/>
    </dgm:pt>
    <dgm:pt modelId="{5A11882E-B2E6-4E99-935A-285992CE5135}" type="pres">
      <dgm:prSet presAssocID="{BCEFADBB-E0A3-4819-B3AA-0142AF2DE7C4}" presName="parentLin" presStyleCnt="0"/>
      <dgm:spPr/>
    </dgm:pt>
    <dgm:pt modelId="{08E3AC08-0196-4DA6-BC88-4076813573FB}" type="pres">
      <dgm:prSet presAssocID="{BCEFADBB-E0A3-4819-B3AA-0142AF2DE7C4}" presName="parentLeftMargin" presStyleLbl="node1" presStyleIdx="1" presStyleCnt="3"/>
      <dgm:spPr/>
    </dgm:pt>
    <dgm:pt modelId="{5EB1ADED-46E8-4189-8D94-5975F23EB848}" type="pres">
      <dgm:prSet presAssocID="{BCEFADBB-E0A3-4819-B3AA-0142AF2DE7C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F973392-4D54-4314-B83F-4B0FA47E601D}" type="pres">
      <dgm:prSet presAssocID="{BCEFADBB-E0A3-4819-B3AA-0142AF2DE7C4}" presName="negativeSpace" presStyleCnt="0"/>
      <dgm:spPr/>
    </dgm:pt>
    <dgm:pt modelId="{76F24DF1-682D-45A6-96FA-2C7C60C9A27C}" type="pres">
      <dgm:prSet presAssocID="{BCEFADBB-E0A3-4819-B3AA-0142AF2DE7C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8E23812-9E30-402B-9E89-63BB9A594242}" type="presOf" srcId="{DE6142F3-99D2-4D35-BB64-A6FC6213C64A}" destId="{76F24DF1-682D-45A6-96FA-2C7C60C9A27C}" srcOrd="0" destOrd="1" presId="urn:microsoft.com/office/officeart/2005/8/layout/list1"/>
    <dgm:cxn modelId="{1CBCAD1C-5CAF-49E8-AE7A-388B4DFCD183}" type="presOf" srcId="{BCEFADBB-E0A3-4819-B3AA-0142AF2DE7C4}" destId="{08E3AC08-0196-4DA6-BC88-4076813573FB}" srcOrd="0" destOrd="0" presId="urn:microsoft.com/office/officeart/2005/8/layout/list1"/>
    <dgm:cxn modelId="{4B314D25-9992-4EE7-AB91-C3E59C970652}" type="presOf" srcId="{5A995854-22C6-4631-A5BD-30F7428F50A3}" destId="{428D6475-1C98-4924-BE31-07E538256530}" srcOrd="0" destOrd="0" presId="urn:microsoft.com/office/officeart/2005/8/layout/list1"/>
    <dgm:cxn modelId="{BEE31F29-14DE-47A4-9993-604FCFA9A731}" srcId="{0CAA6528-68C3-415B-A1FB-9471A7B242BA}" destId="{87296064-9FA9-47B4-BDA7-356715220368}" srcOrd="1" destOrd="0" parTransId="{4DE9563A-D1D9-4C8F-A7E6-888C958BFB7F}" sibTransId="{679D071B-96C5-4673-BADE-D490BF2B8752}"/>
    <dgm:cxn modelId="{97A74739-10B2-43B6-9FB9-B865F1CE0B23}" type="presOf" srcId="{82B29075-A07D-4286-85CE-BC0240D3F093}" destId="{76F24DF1-682D-45A6-96FA-2C7C60C9A27C}" srcOrd="0" destOrd="2" presId="urn:microsoft.com/office/officeart/2005/8/layout/list1"/>
    <dgm:cxn modelId="{6C318E3A-2DBF-4888-B199-CDB9E0EB7D64}" type="presOf" srcId="{87296064-9FA9-47B4-BDA7-356715220368}" destId="{4C7E23C8-F47E-427C-A1FD-FF335DC2DF36}" srcOrd="0" destOrd="0" presId="urn:microsoft.com/office/officeart/2005/8/layout/list1"/>
    <dgm:cxn modelId="{DE00FF3B-F6D2-4291-9097-4DA24705CB0C}" type="presOf" srcId="{F07FA657-6E57-4726-9847-B8F10BF6646C}" destId="{76F24DF1-682D-45A6-96FA-2C7C60C9A27C}" srcOrd="0" destOrd="0" presId="urn:microsoft.com/office/officeart/2005/8/layout/list1"/>
    <dgm:cxn modelId="{87B99C5B-770D-4F68-B460-F1D309CA098A}" srcId="{BCEFADBB-E0A3-4819-B3AA-0142AF2DE7C4}" destId="{F07FA657-6E57-4726-9847-B8F10BF6646C}" srcOrd="0" destOrd="0" parTransId="{BCE43244-9183-495A-90E3-9166D37E2914}" sibTransId="{146EDCDB-C034-45CD-B898-729BF6B18F7C}"/>
    <dgm:cxn modelId="{16F18261-6468-4007-8E8D-C417122F5C4B}" type="presOf" srcId="{87296064-9FA9-47B4-BDA7-356715220368}" destId="{E1DB9219-6C87-40DD-A7D6-E4666FFB4738}" srcOrd="1" destOrd="0" presId="urn:microsoft.com/office/officeart/2005/8/layout/list1"/>
    <dgm:cxn modelId="{BBB2C57D-6547-43A6-A443-554AC2BE415A}" type="presOf" srcId="{0CAA6528-68C3-415B-A1FB-9471A7B242BA}" destId="{EDFC5B56-26CD-4E88-8B95-91E303F34E88}" srcOrd="0" destOrd="0" presId="urn:microsoft.com/office/officeart/2005/8/layout/list1"/>
    <dgm:cxn modelId="{4DD2E68D-F78B-46B9-8722-1E7C905409D1}" type="presOf" srcId="{5A995854-22C6-4631-A5BD-30F7428F50A3}" destId="{64EEF936-C3D9-45B3-9706-B576381D4D4D}" srcOrd="1" destOrd="0" presId="urn:microsoft.com/office/officeart/2005/8/layout/list1"/>
    <dgm:cxn modelId="{877CC18F-4E6A-4AD5-B9F0-7198D6AB345A}" type="presOf" srcId="{BCEFADBB-E0A3-4819-B3AA-0142AF2DE7C4}" destId="{5EB1ADED-46E8-4189-8D94-5975F23EB848}" srcOrd="1" destOrd="0" presId="urn:microsoft.com/office/officeart/2005/8/layout/list1"/>
    <dgm:cxn modelId="{5A692D9A-0117-4F9E-8AAA-49E995FAA69B}" srcId="{BCEFADBB-E0A3-4819-B3AA-0142AF2DE7C4}" destId="{F29787CA-BCE7-40CE-B87C-D11C275B7119}" srcOrd="4" destOrd="0" parTransId="{9FDC1FFF-68B7-4901-AB80-5A787A9783C1}" sibTransId="{C8E4E66F-E037-4CCD-BCE9-8AAA2034E037}"/>
    <dgm:cxn modelId="{E033B1A5-5A26-4430-A42F-E78C195818F5}" srcId="{BCEFADBB-E0A3-4819-B3AA-0142AF2DE7C4}" destId="{DE6142F3-99D2-4D35-BB64-A6FC6213C64A}" srcOrd="1" destOrd="0" parTransId="{8AA1E84F-3FA2-45D6-8E4A-BC4EE4504010}" sibTransId="{5EEAF41C-F153-428A-B3E0-46087DA6CFFE}"/>
    <dgm:cxn modelId="{A8D34BBC-1C31-4EB7-A4A2-23E1023EA9F9}" srcId="{0CAA6528-68C3-415B-A1FB-9471A7B242BA}" destId="{BCEFADBB-E0A3-4819-B3AA-0142AF2DE7C4}" srcOrd="2" destOrd="0" parTransId="{36FF74AD-20F9-459B-B479-F919438F7FBD}" sibTransId="{A38E0994-FFFB-400F-A5D5-69C67DA4326D}"/>
    <dgm:cxn modelId="{885AE9CD-A356-470E-9E56-D4FC96C623AC}" type="presOf" srcId="{98227EDB-115F-4A6B-99F6-83F0A8E0B491}" destId="{76F24DF1-682D-45A6-96FA-2C7C60C9A27C}" srcOrd="0" destOrd="3" presId="urn:microsoft.com/office/officeart/2005/8/layout/list1"/>
    <dgm:cxn modelId="{C92DBCD7-3E9C-4C45-9D2F-4E0CC7DB819C}" srcId="{BCEFADBB-E0A3-4819-B3AA-0142AF2DE7C4}" destId="{98227EDB-115F-4A6B-99F6-83F0A8E0B491}" srcOrd="3" destOrd="0" parTransId="{8A4F8061-0620-4C3D-889C-C29B6DE2D804}" sibTransId="{864C4837-635E-4246-A220-0AA6360DDC14}"/>
    <dgm:cxn modelId="{668A01D8-6251-41D7-A974-B11AB70131BD}" srcId="{0CAA6528-68C3-415B-A1FB-9471A7B242BA}" destId="{5A995854-22C6-4631-A5BD-30F7428F50A3}" srcOrd="0" destOrd="0" parTransId="{D6025DB2-072E-4C25-BDAB-3CBEBB616BDA}" sibTransId="{DB3B0809-0CD3-4032-BCEF-356AA152979E}"/>
    <dgm:cxn modelId="{9E7867F4-1AE4-4454-9A24-A81F2D282E6D}" srcId="{BCEFADBB-E0A3-4819-B3AA-0142AF2DE7C4}" destId="{82B29075-A07D-4286-85CE-BC0240D3F093}" srcOrd="2" destOrd="0" parTransId="{5725F842-F686-464F-B5D5-85AA1C829A31}" sibTransId="{1D6458FE-948F-4180-85AE-44CAE2B957E4}"/>
    <dgm:cxn modelId="{C420ACF5-792B-42DC-8725-6A3428CFEC96}" type="presOf" srcId="{F29787CA-BCE7-40CE-B87C-D11C275B7119}" destId="{76F24DF1-682D-45A6-96FA-2C7C60C9A27C}" srcOrd="0" destOrd="4" presId="urn:microsoft.com/office/officeart/2005/8/layout/list1"/>
    <dgm:cxn modelId="{5C8AF6E0-AB65-47D0-9334-A0A4EDE1B9CE}" type="presParOf" srcId="{EDFC5B56-26CD-4E88-8B95-91E303F34E88}" destId="{CC72EC24-0234-46E1-A7C2-256195F9F9E9}" srcOrd="0" destOrd="0" presId="urn:microsoft.com/office/officeart/2005/8/layout/list1"/>
    <dgm:cxn modelId="{D913238B-8348-4B35-8613-6794329B476D}" type="presParOf" srcId="{CC72EC24-0234-46E1-A7C2-256195F9F9E9}" destId="{428D6475-1C98-4924-BE31-07E538256530}" srcOrd="0" destOrd="0" presId="urn:microsoft.com/office/officeart/2005/8/layout/list1"/>
    <dgm:cxn modelId="{CD94C30A-B436-48A3-A50F-ECFA3BAE4E1C}" type="presParOf" srcId="{CC72EC24-0234-46E1-A7C2-256195F9F9E9}" destId="{64EEF936-C3D9-45B3-9706-B576381D4D4D}" srcOrd="1" destOrd="0" presId="urn:microsoft.com/office/officeart/2005/8/layout/list1"/>
    <dgm:cxn modelId="{41E2FE13-38F8-4C29-B646-163979748A21}" type="presParOf" srcId="{EDFC5B56-26CD-4E88-8B95-91E303F34E88}" destId="{38261F6F-0D96-4514-8304-796CE0E4055D}" srcOrd="1" destOrd="0" presId="urn:microsoft.com/office/officeart/2005/8/layout/list1"/>
    <dgm:cxn modelId="{3EA8E1B4-9C5F-49D6-9C29-73F220273A9B}" type="presParOf" srcId="{EDFC5B56-26CD-4E88-8B95-91E303F34E88}" destId="{A81BE15C-280C-4AD8-8449-BF869E76F040}" srcOrd="2" destOrd="0" presId="urn:microsoft.com/office/officeart/2005/8/layout/list1"/>
    <dgm:cxn modelId="{286B2281-6CDB-4D86-8227-625AC073F4A9}" type="presParOf" srcId="{EDFC5B56-26CD-4E88-8B95-91E303F34E88}" destId="{C9577C63-08D8-4243-B7C6-7EEAA64CC88A}" srcOrd="3" destOrd="0" presId="urn:microsoft.com/office/officeart/2005/8/layout/list1"/>
    <dgm:cxn modelId="{EE778C1D-FC34-4AF2-A179-B276A03EDEC4}" type="presParOf" srcId="{EDFC5B56-26CD-4E88-8B95-91E303F34E88}" destId="{E2672506-517E-4701-9998-F20D1A37E78C}" srcOrd="4" destOrd="0" presId="urn:microsoft.com/office/officeart/2005/8/layout/list1"/>
    <dgm:cxn modelId="{D2CB255E-7B46-48C4-9DA2-CADE633D313B}" type="presParOf" srcId="{E2672506-517E-4701-9998-F20D1A37E78C}" destId="{4C7E23C8-F47E-427C-A1FD-FF335DC2DF36}" srcOrd="0" destOrd="0" presId="urn:microsoft.com/office/officeart/2005/8/layout/list1"/>
    <dgm:cxn modelId="{4DC887DF-54DB-467C-9D1F-1AD3A2AAC08E}" type="presParOf" srcId="{E2672506-517E-4701-9998-F20D1A37E78C}" destId="{E1DB9219-6C87-40DD-A7D6-E4666FFB4738}" srcOrd="1" destOrd="0" presId="urn:microsoft.com/office/officeart/2005/8/layout/list1"/>
    <dgm:cxn modelId="{01DBB68F-94A8-4A91-95E0-CF8E383BE1A4}" type="presParOf" srcId="{EDFC5B56-26CD-4E88-8B95-91E303F34E88}" destId="{AB7FAA26-A8A9-4F79-9C15-D690C02ACF62}" srcOrd="5" destOrd="0" presId="urn:microsoft.com/office/officeart/2005/8/layout/list1"/>
    <dgm:cxn modelId="{AC167595-6331-4C82-BD6B-DE90FC48C43E}" type="presParOf" srcId="{EDFC5B56-26CD-4E88-8B95-91E303F34E88}" destId="{6F9F5B67-BE5F-4B26-BAB7-076A278B0AED}" srcOrd="6" destOrd="0" presId="urn:microsoft.com/office/officeart/2005/8/layout/list1"/>
    <dgm:cxn modelId="{85102196-3533-4C82-A050-392FD3F39C5F}" type="presParOf" srcId="{EDFC5B56-26CD-4E88-8B95-91E303F34E88}" destId="{8D80AA31-F71F-4432-8598-3C061B98E630}" srcOrd="7" destOrd="0" presId="urn:microsoft.com/office/officeart/2005/8/layout/list1"/>
    <dgm:cxn modelId="{B7CF468C-B19F-4A10-95A1-D9D836D91E87}" type="presParOf" srcId="{EDFC5B56-26CD-4E88-8B95-91E303F34E88}" destId="{5A11882E-B2E6-4E99-935A-285992CE5135}" srcOrd="8" destOrd="0" presId="urn:microsoft.com/office/officeart/2005/8/layout/list1"/>
    <dgm:cxn modelId="{DA810F60-30B4-4813-BB69-3452BC09DA8B}" type="presParOf" srcId="{5A11882E-B2E6-4E99-935A-285992CE5135}" destId="{08E3AC08-0196-4DA6-BC88-4076813573FB}" srcOrd="0" destOrd="0" presId="urn:microsoft.com/office/officeart/2005/8/layout/list1"/>
    <dgm:cxn modelId="{5E7E5D62-0F9D-4792-86FD-CC7A3472D75D}" type="presParOf" srcId="{5A11882E-B2E6-4E99-935A-285992CE5135}" destId="{5EB1ADED-46E8-4189-8D94-5975F23EB848}" srcOrd="1" destOrd="0" presId="urn:microsoft.com/office/officeart/2005/8/layout/list1"/>
    <dgm:cxn modelId="{EE577746-63E6-485D-83F0-B58A5705A685}" type="presParOf" srcId="{EDFC5B56-26CD-4E88-8B95-91E303F34E88}" destId="{0F973392-4D54-4314-B83F-4B0FA47E601D}" srcOrd="9" destOrd="0" presId="urn:microsoft.com/office/officeart/2005/8/layout/list1"/>
    <dgm:cxn modelId="{E7911F06-D790-4DAE-893A-86CF3C065D0A}" type="presParOf" srcId="{EDFC5B56-26CD-4E88-8B95-91E303F34E88}" destId="{76F24DF1-682D-45A6-96FA-2C7C60C9A27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AA6528-68C3-415B-A1FB-9471A7B242B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4010817-5B59-4109-8C0E-E3517A1AB496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vyloučení úřední osoby</a:t>
          </a:r>
        </a:p>
      </dgm:t>
    </dgm:pt>
    <dgm:pt modelId="{AF078BFE-C63A-4F58-8D4F-00F9B06D6D41}" type="parTrans" cxnId="{8501F76F-2DB3-45A3-A05E-1AC3AB18F343}">
      <dgm:prSet/>
      <dgm:spPr/>
      <dgm:t>
        <a:bodyPr/>
        <a:lstStyle/>
        <a:p>
          <a:endParaRPr lang="cs-CZ"/>
        </a:p>
      </dgm:t>
    </dgm:pt>
    <dgm:pt modelId="{50D7D224-EF1E-49AF-ADD9-29F48502AE62}" type="sibTrans" cxnId="{8501F76F-2DB3-45A3-A05E-1AC3AB18F343}">
      <dgm:prSet/>
      <dgm:spPr/>
      <dgm:t>
        <a:bodyPr/>
        <a:lstStyle/>
        <a:p>
          <a:endParaRPr lang="cs-CZ"/>
        </a:p>
      </dgm:t>
    </dgm:pt>
    <dgm:pt modelId="{0AA4620F-401C-4D05-82BC-8A03C0F154C9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Další</a:t>
          </a:r>
        </a:p>
      </dgm:t>
    </dgm:pt>
    <dgm:pt modelId="{18A829C8-BE9F-4879-A0D6-9128696BBD12}" type="sibTrans" cxnId="{E20A1BED-28CD-4051-8485-2E580DF1F960}">
      <dgm:prSet/>
      <dgm:spPr/>
      <dgm:t>
        <a:bodyPr/>
        <a:lstStyle/>
        <a:p>
          <a:endParaRPr lang="cs-CZ"/>
        </a:p>
      </dgm:t>
    </dgm:pt>
    <dgm:pt modelId="{3AFEF754-8904-477E-94DF-8D06324841E2}" type="parTrans" cxnId="{E20A1BED-28CD-4051-8485-2E580DF1F960}">
      <dgm:prSet/>
      <dgm:spPr/>
      <dgm:t>
        <a:bodyPr/>
        <a:lstStyle/>
        <a:p>
          <a:endParaRPr lang="cs-CZ"/>
        </a:p>
      </dgm:t>
    </dgm:pt>
    <dgm:pt modelId="{0D8F5FE4-64A8-4EE8-ADDF-4EFEBC901962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delegaci</a:t>
          </a:r>
        </a:p>
      </dgm:t>
    </dgm:pt>
    <dgm:pt modelId="{9DEFA287-D7B7-4545-AA47-4151C65AA727}" type="parTrans" cxnId="{DD5C92D9-DCF4-4143-96E5-86E95035275B}">
      <dgm:prSet/>
      <dgm:spPr/>
      <dgm:t>
        <a:bodyPr/>
        <a:lstStyle/>
        <a:p>
          <a:endParaRPr lang="cs-CZ"/>
        </a:p>
      </dgm:t>
    </dgm:pt>
    <dgm:pt modelId="{721C8148-1E41-4250-9CB9-4B017CE30FA1}" type="sibTrans" cxnId="{DD5C92D9-DCF4-4143-96E5-86E95035275B}">
      <dgm:prSet/>
      <dgm:spPr/>
      <dgm:t>
        <a:bodyPr/>
        <a:lstStyle/>
        <a:p>
          <a:endParaRPr lang="cs-CZ"/>
        </a:p>
      </dgm:t>
    </dgm:pt>
    <dgm:pt modelId="{E17F12F8-53AA-4A6E-A4EE-8B6B2E229972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ustanovení zástupce</a:t>
          </a:r>
        </a:p>
      </dgm:t>
    </dgm:pt>
    <dgm:pt modelId="{B29A11EE-84BA-4A48-90AD-992FF40AB890}" type="parTrans" cxnId="{A6970271-14BA-4AC6-BB74-EE037CBE73BF}">
      <dgm:prSet/>
      <dgm:spPr/>
      <dgm:t>
        <a:bodyPr/>
        <a:lstStyle/>
        <a:p>
          <a:endParaRPr lang="cs-CZ"/>
        </a:p>
      </dgm:t>
    </dgm:pt>
    <dgm:pt modelId="{F89660C9-FA40-40A0-A58C-49C4234861BA}" type="sibTrans" cxnId="{A6970271-14BA-4AC6-BB74-EE037CBE73BF}">
      <dgm:prSet/>
      <dgm:spPr/>
      <dgm:t>
        <a:bodyPr/>
        <a:lstStyle/>
        <a:p>
          <a:endParaRPr lang="cs-CZ"/>
        </a:p>
      </dgm:t>
    </dgm:pt>
    <dgm:pt modelId="{2EAC4D2E-A9F0-4761-AF96-56E6F4CDAB0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navracení lhůty </a:t>
          </a:r>
          <a:br>
            <a:rPr lang="cs-CZ" sz="2000" dirty="0">
              <a:latin typeface="Gill Sans MT" panose="020B0502020104020203" pitchFamily="34" charset="-18"/>
            </a:rPr>
          </a:br>
          <a:r>
            <a:rPr lang="cs-CZ" sz="2000" dirty="0">
              <a:latin typeface="Gill Sans MT" panose="020B0502020104020203" pitchFamily="34" charset="-18"/>
            </a:rPr>
            <a:t>v předešlý stav</a:t>
          </a:r>
        </a:p>
      </dgm:t>
    </dgm:pt>
    <dgm:pt modelId="{CFFD3D4A-B474-4B65-9712-9E2850E81996}" type="parTrans" cxnId="{717DFA0B-FC33-4CC8-ABDE-5F6F47299987}">
      <dgm:prSet/>
      <dgm:spPr/>
      <dgm:t>
        <a:bodyPr/>
        <a:lstStyle/>
        <a:p>
          <a:endParaRPr lang="cs-CZ"/>
        </a:p>
      </dgm:t>
    </dgm:pt>
    <dgm:pt modelId="{06A1F375-C795-4842-BF2F-A025912A6844}" type="sibTrans" cxnId="{717DFA0B-FC33-4CC8-ABDE-5F6F47299987}">
      <dgm:prSet/>
      <dgm:spPr/>
      <dgm:t>
        <a:bodyPr/>
        <a:lstStyle/>
        <a:p>
          <a:endParaRPr lang="cs-CZ"/>
        </a:p>
      </dgm:t>
    </dgm:pt>
    <dgm:pt modelId="{9E9F0D2D-7739-47CB-BF3C-FB88DB9C1B2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prodloužení lhůty</a:t>
          </a:r>
        </a:p>
      </dgm:t>
    </dgm:pt>
    <dgm:pt modelId="{CA64BBA4-5921-480E-8AFD-54604117416A}" type="parTrans" cxnId="{61A5376F-A897-4587-AF17-06CEBC43C283}">
      <dgm:prSet/>
      <dgm:spPr/>
      <dgm:t>
        <a:bodyPr/>
        <a:lstStyle/>
        <a:p>
          <a:endParaRPr lang="cs-CZ"/>
        </a:p>
      </dgm:t>
    </dgm:pt>
    <dgm:pt modelId="{566D650D-95F7-418D-A4EF-497F3E4B9FD4}" type="sibTrans" cxnId="{61A5376F-A897-4587-AF17-06CEBC43C283}">
      <dgm:prSet/>
      <dgm:spPr/>
      <dgm:t>
        <a:bodyPr/>
        <a:lstStyle/>
        <a:p>
          <a:endParaRPr lang="cs-CZ"/>
        </a:p>
      </dgm:t>
    </dgm:pt>
    <dgm:pt modelId="{C3992469-7701-4724-BC0C-F92C4B5EAA5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vyloučení neúčinnosti doručení</a:t>
          </a:r>
        </a:p>
      </dgm:t>
    </dgm:pt>
    <dgm:pt modelId="{F4BE71F9-31BF-4C5A-BE87-48652C835D29}" type="parTrans" cxnId="{B9D54AFD-B656-49EB-A184-0D18C62054C7}">
      <dgm:prSet/>
      <dgm:spPr/>
      <dgm:t>
        <a:bodyPr/>
        <a:lstStyle/>
        <a:p>
          <a:endParaRPr lang="cs-CZ"/>
        </a:p>
      </dgm:t>
    </dgm:pt>
    <dgm:pt modelId="{EFF3B961-C733-4C15-957F-2F3F4AE409CE}" type="sibTrans" cxnId="{B9D54AFD-B656-49EB-A184-0D18C62054C7}">
      <dgm:prSet/>
      <dgm:spPr/>
      <dgm:t>
        <a:bodyPr/>
        <a:lstStyle/>
        <a:p>
          <a:endParaRPr lang="cs-CZ"/>
        </a:p>
      </dgm:t>
    </dgm:pt>
    <dgm:pt modelId="{09C51817-681A-4EDF-B56E-87B198D13BA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další</a:t>
          </a:r>
          <a:endParaRPr lang="cs-CZ" sz="2200" dirty="0">
            <a:latin typeface="Gill Sans MT" panose="020B0502020104020203" pitchFamily="34" charset="-18"/>
          </a:endParaRPr>
        </a:p>
      </dgm:t>
    </dgm:pt>
    <dgm:pt modelId="{4B3292C4-9834-4CEC-B387-5E579D310FA4}" type="parTrans" cxnId="{DE56B99F-FE17-4E74-A32F-ECFE6BE9AD49}">
      <dgm:prSet/>
      <dgm:spPr/>
      <dgm:t>
        <a:bodyPr/>
        <a:lstStyle/>
        <a:p>
          <a:endParaRPr lang="cs-CZ"/>
        </a:p>
      </dgm:t>
    </dgm:pt>
    <dgm:pt modelId="{52C50685-1C43-4967-B483-2C0437C0D236}" type="sibTrans" cxnId="{DE56B99F-FE17-4E74-A32F-ECFE6BE9AD49}">
      <dgm:prSet/>
      <dgm:spPr/>
      <dgm:t>
        <a:bodyPr/>
        <a:lstStyle/>
        <a:p>
          <a:endParaRPr lang="cs-CZ"/>
        </a:p>
      </dgm:t>
    </dgm:pt>
    <dgm:pt modelId="{FC45D70E-05A0-4FF0-97F7-C88675A8E067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cs-CZ" sz="2200" dirty="0"/>
        </a:p>
      </dgm:t>
    </dgm:pt>
    <dgm:pt modelId="{48B88D2A-DA02-49E1-A90D-14EF05496E5F}" type="parTrans" cxnId="{EDA2B04E-CDF6-4A27-90BB-E7ACDE41730B}">
      <dgm:prSet/>
      <dgm:spPr/>
      <dgm:t>
        <a:bodyPr/>
        <a:lstStyle/>
        <a:p>
          <a:endParaRPr lang="cs-CZ"/>
        </a:p>
      </dgm:t>
    </dgm:pt>
    <dgm:pt modelId="{B7AD698A-1F04-4116-8FF0-7160C5B94A44}" type="sibTrans" cxnId="{EDA2B04E-CDF6-4A27-90BB-E7ACDE41730B}">
      <dgm:prSet/>
      <dgm:spPr/>
      <dgm:t>
        <a:bodyPr/>
        <a:lstStyle/>
        <a:p>
          <a:endParaRPr lang="cs-CZ"/>
        </a:p>
      </dgm:t>
    </dgm:pt>
    <dgm:pt modelId="{EDFC5B56-26CD-4E88-8B95-91E303F34E88}" type="pres">
      <dgm:prSet presAssocID="{0CAA6528-68C3-415B-A1FB-9471A7B242BA}" presName="linear" presStyleCnt="0">
        <dgm:presLayoutVars>
          <dgm:dir/>
          <dgm:animLvl val="lvl"/>
          <dgm:resizeHandles val="exact"/>
        </dgm:presLayoutVars>
      </dgm:prSet>
      <dgm:spPr/>
    </dgm:pt>
    <dgm:pt modelId="{0CC2F9DC-8DD4-434F-B75D-AFC1DA1FBD2D}" type="pres">
      <dgm:prSet presAssocID="{0AA4620F-401C-4D05-82BC-8A03C0F154C9}" presName="parentLin" presStyleCnt="0"/>
      <dgm:spPr/>
    </dgm:pt>
    <dgm:pt modelId="{6A78ED50-7BCD-419D-B9A2-CAA8C9411EA7}" type="pres">
      <dgm:prSet presAssocID="{0AA4620F-401C-4D05-82BC-8A03C0F154C9}" presName="parentLeftMargin" presStyleLbl="node1" presStyleIdx="0" presStyleCnt="1"/>
      <dgm:spPr/>
    </dgm:pt>
    <dgm:pt modelId="{EE131309-4A65-457D-A293-729541A3D8C9}" type="pres">
      <dgm:prSet presAssocID="{0AA4620F-401C-4D05-82BC-8A03C0F154C9}" presName="parentText" presStyleLbl="node1" presStyleIdx="0" presStyleCnt="1" custScaleX="103707" custScaleY="104322">
        <dgm:presLayoutVars>
          <dgm:chMax val="0"/>
          <dgm:bulletEnabled val="1"/>
        </dgm:presLayoutVars>
      </dgm:prSet>
      <dgm:spPr/>
    </dgm:pt>
    <dgm:pt modelId="{887E5328-57BA-4E96-AF3C-02B5C4467995}" type="pres">
      <dgm:prSet presAssocID="{0AA4620F-401C-4D05-82BC-8A03C0F154C9}" presName="negativeSpace" presStyleCnt="0"/>
      <dgm:spPr/>
    </dgm:pt>
    <dgm:pt modelId="{09DD9A19-4601-4909-9C83-D31BCDA212E9}" type="pres">
      <dgm:prSet presAssocID="{0AA4620F-401C-4D05-82BC-8A03C0F154C9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E5DE1B03-0392-493C-B34B-04232175F45B}" type="presOf" srcId="{2EAC4D2E-A9F0-4761-AF96-56E6F4CDAB00}" destId="{09DD9A19-4601-4909-9C83-D31BCDA212E9}" srcOrd="0" destOrd="3" presId="urn:microsoft.com/office/officeart/2005/8/layout/list1"/>
    <dgm:cxn modelId="{717DFA0B-FC33-4CC8-ABDE-5F6F47299987}" srcId="{0AA4620F-401C-4D05-82BC-8A03C0F154C9}" destId="{2EAC4D2E-A9F0-4761-AF96-56E6F4CDAB00}" srcOrd="3" destOrd="0" parTransId="{CFFD3D4A-B474-4B65-9712-9E2850E81996}" sibTransId="{06A1F375-C795-4842-BF2F-A025912A6844}"/>
    <dgm:cxn modelId="{8FF0B915-31DB-46F8-B321-FC4DC3A27FC3}" type="presOf" srcId="{C3992469-7701-4724-BC0C-F92C4B5EAA54}" destId="{09DD9A19-4601-4909-9C83-D31BCDA212E9}" srcOrd="0" destOrd="5" presId="urn:microsoft.com/office/officeart/2005/8/layout/list1"/>
    <dgm:cxn modelId="{EA690F2E-808A-4F8D-8811-33D1174B20A9}" type="presOf" srcId="{0AA4620F-401C-4D05-82BC-8A03C0F154C9}" destId="{6A78ED50-7BCD-419D-B9A2-CAA8C9411EA7}" srcOrd="0" destOrd="0" presId="urn:microsoft.com/office/officeart/2005/8/layout/list1"/>
    <dgm:cxn modelId="{3FD0855C-0772-49EA-907A-7AC7DFDD23A6}" type="presOf" srcId="{34010817-5B59-4109-8C0E-E3517A1AB496}" destId="{09DD9A19-4601-4909-9C83-D31BCDA212E9}" srcOrd="0" destOrd="0" presId="urn:microsoft.com/office/officeart/2005/8/layout/list1"/>
    <dgm:cxn modelId="{6A2CBC6C-3290-406B-84C4-949DE274EAED}" type="presOf" srcId="{0D8F5FE4-64A8-4EE8-ADDF-4EFEBC901962}" destId="{09DD9A19-4601-4909-9C83-D31BCDA212E9}" srcOrd="0" destOrd="1" presId="urn:microsoft.com/office/officeart/2005/8/layout/list1"/>
    <dgm:cxn modelId="{EDA2B04E-CDF6-4A27-90BB-E7ACDE41730B}" srcId="{0AA4620F-401C-4D05-82BC-8A03C0F154C9}" destId="{FC45D70E-05A0-4FF0-97F7-C88675A8E067}" srcOrd="7" destOrd="0" parTransId="{48B88D2A-DA02-49E1-A90D-14EF05496E5F}" sibTransId="{B7AD698A-1F04-4116-8FF0-7160C5B94A44}"/>
    <dgm:cxn modelId="{61A5376F-A897-4587-AF17-06CEBC43C283}" srcId="{0AA4620F-401C-4D05-82BC-8A03C0F154C9}" destId="{9E9F0D2D-7739-47CB-BF3C-FB88DB9C1B2D}" srcOrd="4" destOrd="0" parTransId="{CA64BBA4-5921-480E-8AFD-54604117416A}" sibTransId="{566D650D-95F7-418D-A4EF-497F3E4B9FD4}"/>
    <dgm:cxn modelId="{8501F76F-2DB3-45A3-A05E-1AC3AB18F343}" srcId="{0AA4620F-401C-4D05-82BC-8A03C0F154C9}" destId="{34010817-5B59-4109-8C0E-E3517A1AB496}" srcOrd="0" destOrd="0" parTransId="{AF078BFE-C63A-4F58-8D4F-00F9B06D6D41}" sibTransId="{50D7D224-EF1E-49AF-ADD9-29F48502AE62}"/>
    <dgm:cxn modelId="{A6970271-14BA-4AC6-BB74-EE037CBE73BF}" srcId="{0AA4620F-401C-4D05-82BC-8A03C0F154C9}" destId="{E17F12F8-53AA-4A6E-A4EE-8B6B2E229972}" srcOrd="2" destOrd="0" parTransId="{B29A11EE-84BA-4A48-90AD-992FF40AB890}" sibTransId="{F89660C9-FA40-40A0-A58C-49C4234861BA}"/>
    <dgm:cxn modelId="{5B836871-B91F-4C12-AAA7-818EEE447528}" type="presOf" srcId="{0CAA6528-68C3-415B-A1FB-9471A7B242BA}" destId="{EDFC5B56-26CD-4E88-8B95-91E303F34E88}" srcOrd="0" destOrd="0" presId="urn:microsoft.com/office/officeart/2005/8/layout/list1"/>
    <dgm:cxn modelId="{0AFCFD76-324F-4F67-A6E9-86F8819F34DF}" type="presOf" srcId="{09C51817-681A-4EDF-B56E-87B198D13BA3}" destId="{09DD9A19-4601-4909-9C83-D31BCDA212E9}" srcOrd="0" destOrd="6" presId="urn:microsoft.com/office/officeart/2005/8/layout/list1"/>
    <dgm:cxn modelId="{A6B9CA8C-7086-4A80-A974-B2D8D8358CDC}" type="presOf" srcId="{FC45D70E-05A0-4FF0-97F7-C88675A8E067}" destId="{09DD9A19-4601-4909-9C83-D31BCDA212E9}" srcOrd="0" destOrd="7" presId="urn:microsoft.com/office/officeart/2005/8/layout/list1"/>
    <dgm:cxn modelId="{DE56B99F-FE17-4E74-A32F-ECFE6BE9AD49}" srcId="{0AA4620F-401C-4D05-82BC-8A03C0F154C9}" destId="{09C51817-681A-4EDF-B56E-87B198D13BA3}" srcOrd="6" destOrd="0" parTransId="{4B3292C4-9834-4CEC-B387-5E579D310FA4}" sibTransId="{52C50685-1C43-4967-B483-2C0437C0D236}"/>
    <dgm:cxn modelId="{C21C4CB8-2794-4C65-BB49-A412FFF91610}" type="presOf" srcId="{E17F12F8-53AA-4A6E-A4EE-8B6B2E229972}" destId="{09DD9A19-4601-4909-9C83-D31BCDA212E9}" srcOrd="0" destOrd="2" presId="urn:microsoft.com/office/officeart/2005/8/layout/list1"/>
    <dgm:cxn modelId="{4AA91AD1-2314-42C6-AF4E-D0564A6CB461}" type="presOf" srcId="{0AA4620F-401C-4D05-82BC-8A03C0F154C9}" destId="{EE131309-4A65-457D-A293-729541A3D8C9}" srcOrd="1" destOrd="0" presId="urn:microsoft.com/office/officeart/2005/8/layout/list1"/>
    <dgm:cxn modelId="{DD5C92D9-DCF4-4143-96E5-86E95035275B}" srcId="{0AA4620F-401C-4D05-82BC-8A03C0F154C9}" destId="{0D8F5FE4-64A8-4EE8-ADDF-4EFEBC901962}" srcOrd="1" destOrd="0" parTransId="{9DEFA287-D7B7-4545-AA47-4151C65AA727}" sibTransId="{721C8148-1E41-4250-9CB9-4B017CE30FA1}"/>
    <dgm:cxn modelId="{E20A1BED-28CD-4051-8485-2E580DF1F960}" srcId="{0CAA6528-68C3-415B-A1FB-9471A7B242BA}" destId="{0AA4620F-401C-4D05-82BC-8A03C0F154C9}" srcOrd="0" destOrd="0" parTransId="{3AFEF754-8904-477E-94DF-8D06324841E2}" sibTransId="{18A829C8-BE9F-4879-A0D6-9128696BBD12}"/>
    <dgm:cxn modelId="{4E797CEE-E7DC-4291-B971-A45711EB7027}" type="presOf" srcId="{9E9F0D2D-7739-47CB-BF3C-FB88DB9C1B2D}" destId="{09DD9A19-4601-4909-9C83-D31BCDA212E9}" srcOrd="0" destOrd="4" presId="urn:microsoft.com/office/officeart/2005/8/layout/list1"/>
    <dgm:cxn modelId="{B9D54AFD-B656-49EB-A184-0D18C62054C7}" srcId="{0AA4620F-401C-4D05-82BC-8A03C0F154C9}" destId="{C3992469-7701-4724-BC0C-F92C4B5EAA54}" srcOrd="5" destOrd="0" parTransId="{F4BE71F9-31BF-4C5A-BE87-48652C835D29}" sibTransId="{EFF3B961-C733-4C15-957F-2F3F4AE409CE}"/>
    <dgm:cxn modelId="{2A3C7C8D-8C29-4E56-B5C5-2E1D25FDF1F2}" type="presParOf" srcId="{EDFC5B56-26CD-4E88-8B95-91E303F34E88}" destId="{0CC2F9DC-8DD4-434F-B75D-AFC1DA1FBD2D}" srcOrd="0" destOrd="0" presId="urn:microsoft.com/office/officeart/2005/8/layout/list1"/>
    <dgm:cxn modelId="{808D9F5C-F2FB-4302-BA42-21E2DB768F2A}" type="presParOf" srcId="{0CC2F9DC-8DD4-434F-B75D-AFC1DA1FBD2D}" destId="{6A78ED50-7BCD-419D-B9A2-CAA8C9411EA7}" srcOrd="0" destOrd="0" presId="urn:microsoft.com/office/officeart/2005/8/layout/list1"/>
    <dgm:cxn modelId="{2E1D1E63-D34E-4649-AEE8-2890EDB450DB}" type="presParOf" srcId="{0CC2F9DC-8DD4-434F-B75D-AFC1DA1FBD2D}" destId="{EE131309-4A65-457D-A293-729541A3D8C9}" srcOrd="1" destOrd="0" presId="urn:microsoft.com/office/officeart/2005/8/layout/list1"/>
    <dgm:cxn modelId="{C07207F4-0499-47A7-BAC3-284060628397}" type="presParOf" srcId="{EDFC5B56-26CD-4E88-8B95-91E303F34E88}" destId="{887E5328-57BA-4E96-AF3C-02B5C4467995}" srcOrd="1" destOrd="0" presId="urn:microsoft.com/office/officeart/2005/8/layout/list1"/>
    <dgm:cxn modelId="{35946F3E-435E-4E7B-9262-950E5708771C}" type="presParOf" srcId="{EDFC5B56-26CD-4E88-8B95-91E303F34E88}" destId="{09DD9A19-4601-4909-9C83-D31BCDA212E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032F0-AACC-45D7-AE99-2A8C9689EFCB}">
      <dsp:nvSpPr>
        <dsp:cNvPr id="0" name=""/>
        <dsp:cNvSpPr/>
      </dsp:nvSpPr>
      <dsp:spPr>
        <a:xfrm>
          <a:off x="1511" y="1540"/>
          <a:ext cx="3092601" cy="4115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b="1" kern="1200" dirty="0">
            <a:latin typeface="Gill Sans MT" panose="020B0502020104020203" pitchFamily="34" charset="-18"/>
          </a:endParaRPr>
        </a:p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latin typeface="Gill Sans MT" panose="020B0502020104020203" pitchFamily="34" charset="-18"/>
            </a:rPr>
            <a:t>A. Správce daně</a:t>
          </a:r>
        </a:p>
      </dsp:txBody>
      <dsp:txXfrm>
        <a:off x="92090" y="92119"/>
        <a:ext cx="2911443" cy="3934127"/>
      </dsp:txXfrm>
    </dsp:sp>
    <dsp:sp modelId="{E100D9F2-9F4E-482B-A2FB-9C48A0F38045}">
      <dsp:nvSpPr>
        <dsp:cNvPr id="0" name=""/>
        <dsp:cNvSpPr/>
      </dsp:nvSpPr>
      <dsp:spPr>
        <a:xfrm>
          <a:off x="0" y="2736676"/>
          <a:ext cx="3092601" cy="68203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latin typeface="Gill Sans MT" panose="020B0502020104020203" pitchFamily="34" charset="-18"/>
            </a:rPr>
            <a:t>Úřední osoby</a:t>
          </a:r>
        </a:p>
      </dsp:txBody>
      <dsp:txXfrm>
        <a:off x="19976" y="2756652"/>
        <a:ext cx="3052649" cy="6420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032F0-AACC-45D7-AE99-2A8C9689EFCB}">
      <dsp:nvSpPr>
        <dsp:cNvPr id="0" name=""/>
        <dsp:cNvSpPr/>
      </dsp:nvSpPr>
      <dsp:spPr>
        <a:xfrm>
          <a:off x="3023" y="0"/>
          <a:ext cx="3092601" cy="4085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b="1" kern="1200" dirty="0">
            <a:latin typeface="Gill Sans MT" panose="020B0502020104020203" pitchFamily="34" charset="-18"/>
          </a:endParaRPr>
        </a:p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latin typeface="Gill Sans MT" panose="020B0502020104020203" pitchFamily="34" charset="-18"/>
            </a:rPr>
            <a:t>Osoby zúčastněné na správě daní</a:t>
          </a:r>
        </a:p>
      </dsp:txBody>
      <dsp:txXfrm>
        <a:off x="93602" y="90579"/>
        <a:ext cx="2911443" cy="3904452"/>
      </dsp:txXfrm>
    </dsp:sp>
    <dsp:sp modelId="{E100D9F2-9F4E-482B-A2FB-9C48A0F38045}">
      <dsp:nvSpPr>
        <dsp:cNvPr id="0" name=""/>
        <dsp:cNvSpPr/>
      </dsp:nvSpPr>
      <dsp:spPr>
        <a:xfrm>
          <a:off x="0" y="2441228"/>
          <a:ext cx="3086564" cy="47033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Gill Sans MT" panose="020B0502020104020203" pitchFamily="34" charset="-18"/>
            </a:rPr>
            <a:t>B. Daňové subjekty</a:t>
          </a:r>
        </a:p>
      </dsp:txBody>
      <dsp:txXfrm>
        <a:off x="13776" y="2455004"/>
        <a:ext cx="3059012" cy="442781"/>
      </dsp:txXfrm>
    </dsp:sp>
    <dsp:sp modelId="{697E786A-8F29-491A-925F-BCD685232E11}">
      <dsp:nvSpPr>
        <dsp:cNvPr id="0" name=""/>
        <dsp:cNvSpPr/>
      </dsp:nvSpPr>
      <dsp:spPr>
        <a:xfrm>
          <a:off x="4" y="3265595"/>
          <a:ext cx="3074525" cy="47033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Gill Sans MT" panose="020B0502020104020203" pitchFamily="34" charset="-18"/>
            </a:rPr>
            <a:t>C. Třetí osoby</a:t>
          </a:r>
        </a:p>
      </dsp:txBody>
      <dsp:txXfrm>
        <a:off x="13780" y="3279371"/>
        <a:ext cx="3046973" cy="44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8484A-BCB9-4F98-AE5B-60FDDC5F6074}">
      <dsp:nvSpPr>
        <dsp:cNvPr id="0" name=""/>
        <dsp:cNvSpPr/>
      </dsp:nvSpPr>
      <dsp:spPr>
        <a:xfrm rot="5400000">
          <a:off x="6873915" y="-2972316"/>
          <a:ext cx="553385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</dsp:txBody>
      <dsp:txXfrm rot="-5400000">
        <a:off x="3785616" y="142997"/>
        <a:ext cx="6702970" cy="499357"/>
      </dsp:txXfrm>
    </dsp:sp>
    <dsp:sp modelId="{384EEF50-506D-40F5-B374-2C218E90EEF5}">
      <dsp:nvSpPr>
        <dsp:cNvPr id="0" name=""/>
        <dsp:cNvSpPr/>
      </dsp:nvSpPr>
      <dsp:spPr>
        <a:xfrm>
          <a:off x="0" y="1375"/>
          <a:ext cx="3785616" cy="782599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latin typeface="Gill Sans MT" panose="020B0502020104020203" pitchFamily="34" charset="-18"/>
            </a:rPr>
            <a:t>Fáze před řízením</a:t>
          </a:r>
        </a:p>
      </dsp:txBody>
      <dsp:txXfrm>
        <a:off x="38203" y="39578"/>
        <a:ext cx="3709210" cy="706193"/>
      </dsp:txXfrm>
    </dsp:sp>
    <dsp:sp modelId="{4BA6A012-FFD0-47AB-8452-17B729BD8E8E}">
      <dsp:nvSpPr>
        <dsp:cNvPr id="0" name=""/>
        <dsp:cNvSpPr/>
      </dsp:nvSpPr>
      <dsp:spPr>
        <a:xfrm rot="5400000">
          <a:off x="6261709" y="-1316337"/>
          <a:ext cx="1777796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dirty="0">
              <a:latin typeface="Gill Sans MT" panose="020B0502020104020203" pitchFamily="34" charset="-18"/>
            </a:rPr>
            <a:t>např. vyhledávací činnost</a:t>
          </a:r>
          <a:r>
            <a:rPr lang="cs-CZ" sz="1600" kern="1200" dirty="0">
              <a:latin typeface="Gill Sans MT" panose="020B0502020104020203" pitchFamily="34" charset="-18"/>
            </a:rPr>
            <a:t>	</a:t>
          </a:r>
        </a:p>
        <a:p>
          <a:pPr marL="114300" lvl="2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600" kern="1200" dirty="0">
            <a:latin typeface="Gill Sans MT" panose="020B0502020104020203" pitchFamily="34" charset="-1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závislé na existenci řízení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dirty="0">
              <a:latin typeface="Gill Sans MT" panose="020B0502020104020203" pitchFamily="34" charset="-18"/>
            </a:rPr>
            <a:t>např. dokazování</a:t>
          </a:r>
        </a:p>
      </dsp:txBody>
      <dsp:txXfrm rot="-5400000">
        <a:off x="3785616" y="1246541"/>
        <a:ext cx="6643199" cy="1604226"/>
      </dsp:txXfrm>
    </dsp:sp>
    <dsp:sp modelId="{7D1198AA-3740-4758-89C3-1D78EE41BB3F}">
      <dsp:nvSpPr>
        <dsp:cNvPr id="0" name=""/>
        <dsp:cNvSpPr/>
      </dsp:nvSpPr>
      <dsp:spPr>
        <a:xfrm>
          <a:off x="0" y="957054"/>
          <a:ext cx="3785616" cy="2183198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latin typeface="Gill Sans MT" panose="020B0502020104020203" pitchFamily="34" charset="-18"/>
            </a:rPr>
            <a:t>Fáze řízení</a:t>
          </a:r>
        </a:p>
      </dsp:txBody>
      <dsp:txXfrm>
        <a:off x="106575" y="1063629"/>
        <a:ext cx="3572466" cy="1970048"/>
      </dsp:txXfrm>
    </dsp:sp>
    <dsp:sp modelId="{DC2E5F64-738E-462D-B4EB-DBA095CC4199}">
      <dsp:nvSpPr>
        <dsp:cNvPr id="0" name=""/>
        <dsp:cNvSpPr/>
      </dsp:nvSpPr>
      <dsp:spPr>
        <a:xfrm rot="5400000">
          <a:off x="6828346" y="378549"/>
          <a:ext cx="644522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</dsp:txBody>
      <dsp:txXfrm rot="-5400000">
        <a:off x="3785616" y="3452743"/>
        <a:ext cx="6698521" cy="581596"/>
      </dsp:txXfrm>
    </dsp:sp>
    <dsp:sp modelId="{81847872-D18E-4E72-9219-7AC1C07DE336}">
      <dsp:nvSpPr>
        <dsp:cNvPr id="0" name=""/>
        <dsp:cNvSpPr/>
      </dsp:nvSpPr>
      <dsp:spPr>
        <a:xfrm>
          <a:off x="0" y="3313333"/>
          <a:ext cx="3785616" cy="860415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latin typeface="Gill Sans MT" panose="020B0502020104020203" pitchFamily="34" charset="-18"/>
            </a:rPr>
            <a:t>Fáze po řízení</a:t>
          </a:r>
        </a:p>
      </dsp:txBody>
      <dsp:txXfrm>
        <a:off x="42002" y="3355335"/>
        <a:ext cx="3701612" cy="7764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993C6-1DCB-48BE-9D76-82D91ABBBF56}">
      <dsp:nvSpPr>
        <dsp:cNvPr id="0" name=""/>
        <dsp:cNvSpPr/>
      </dsp:nvSpPr>
      <dsp:spPr>
        <a:xfrm>
          <a:off x="51" y="26989"/>
          <a:ext cx="4913783" cy="604800"/>
        </a:xfrm>
        <a:prstGeom prst="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Formalizované postupy</a:t>
          </a:r>
        </a:p>
      </dsp:txBody>
      <dsp:txXfrm>
        <a:off x="51" y="26989"/>
        <a:ext cx="4913783" cy="604800"/>
      </dsp:txXfrm>
    </dsp:sp>
    <dsp:sp modelId="{4A7A128D-E97F-42A3-B59E-8D6174ED807F}">
      <dsp:nvSpPr>
        <dsp:cNvPr id="0" name=""/>
        <dsp:cNvSpPr/>
      </dsp:nvSpPr>
      <dsp:spPr>
        <a:xfrm>
          <a:off x="51" y="631790"/>
          <a:ext cx="4913783" cy="3516345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daňová kontrola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postup k odstranění pochybností</a:t>
          </a:r>
        </a:p>
      </dsp:txBody>
      <dsp:txXfrm>
        <a:off x="51" y="631790"/>
        <a:ext cx="4913783" cy="3516345"/>
      </dsp:txXfrm>
    </dsp:sp>
    <dsp:sp modelId="{29FB556B-A09B-400D-84D6-AEDCCFF49AD8}">
      <dsp:nvSpPr>
        <dsp:cNvPr id="0" name=""/>
        <dsp:cNvSpPr/>
      </dsp:nvSpPr>
      <dsp:spPr>
        <a:xfrm>
          <a:off x="5601764" y="26989"/>
          <a:ext cx="4913783" cy="604800"/>
        </a:xfrm>
        <a:prstGeom prst="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Neformalizované postupy</a:t>
          </a:r>
        </a:p>
      </dsp:txBody>
      <dsp:txXfrm>
        <a:off x="5601764" y="26989"/>
        <a:ext cx="4913783" cy="604800"/>
      </dsp:txXfrm>
    </dsp:sp>
    <dsp:sp modelId="{6301595B-E45D-47D6-9D27-77ED4EEB4AFF}">
      <dsp:nvSpPr>
        <dsp:cNvPr id="0" name=""/>
        <dsp:cNvSpPr/>
      </dsp:nvSpPr>
      <dsp:spPr>
        <a:xfrm>
          <a:off x="5601764" y="631790"/>
          <a:ext cx="4913783" cy="3516345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vyhledávací činnost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místní šetření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vysvětlení	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dokazování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dožádání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doručování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vedení spisu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evidence daní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vybírání daní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protokolace</a:t>
          </a:r>
        </a:p>
      </dsp:txBody>
      <dsp:txXfrm>
        <a:off x="5601764" y="631790"/>
        <a:ext cx="4913783" cy="35163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BE15C-280C-4AD8-8449-BF869E76F040}">
      <dsp:nvSpPr>
        <dsp:cNvPr id="0" name=""/>
        <dsp:cNvSpPr/>
      </dsp:nvSpPr>
      <dsp:spPr>
        <a:xfrm>
          <a:off x="0" y="324798"/>
          <a:ext cx="5343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EF936-C3D9-45B3-9706-B576381D4D4D}">
      <dsp:nvSpPr>
        <dsp:cNvPr id="0" name=""/>
        <dsp:cNvSpPr/>
      </dsp:nvSpPr>
      <dsp:spPr>
        <a:xfrm>
          <a:off x="267188" y="29598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Registrační řízení</a:t>
          </a:r>
        </a:p>
      </dsp:txBody>
      <dsp:txXfrm>
        <a:off x="296009" y="58419"/>
        <a:ext cx="3682995" cy="532758"/>
      </dsp:txXfrm>
    </dsp:sp>
    <dsp:sp modelId="{6F9F5B67-BE5F-4B26-BAB7-076A278B0AED}">
      <dsp:nvSpPr>
        <dsp:cNvPr id="0" name=""/>
        <dsp:cNvSpPr/>
      </dsp:nvSpPr>
      <dsp:spPr>
        <a:xfrm>
          <a:off x="0" y="1231998"/>
          <a:ext cx="5343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B9219-6C87-40DD-A7D6-E4666FFB4738}">
      <dsp:nvSpPr>
        <dsp:cNvPr id="0" name=""/>
        <dsp:cNvSpPr/>
      </dsp:nvSpPr>
      <dsp:spPr>
        <a:xfrm>
          <a:off x="267188" y="936798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Řízení o závazném posouzení</a:t>
          </a:r>
        </a:p>
      </dsp:txBody>
      <dsp:txXfrm>
        <a:off x="296009" y="965619"/>
        <a:ext cx="3682995" cy="532758"/>
      </dsp:txXfrm>
    </dsp:sp>
    <dsp:sp modelId="{76F24DF1-682D-45A6-96FA-2C7C60C9A27C}">
      <dsp:nvSpPr>
        <dsp:cNvPr id="0" name=""/>
        <dsp:cNvSpPr/>
      </dsp:nvSpPr>
      <dsp:spPr>
        <a:xfrm>
          <a:off x="0" y="2139199"/>
          <a:ext cx="5343767" cy="207900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4736" tIns="416560" rIns="414736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vyměřovací řízení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doměřovací řízení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posečkání daně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zajištění daně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exekuční řízení</a:t>
          </a:r>
        </a:p>
      </dsp:txBody>
      <dsp:txXfrm>
        <a:off x="0" y="2139199"/>
        <a:ext cx="5343767" cy="2079000"/>
      </dsp:txXfrm>
    </dsp:sp>
    <dsp:sp modelId="{5EB1ADED-46E8-4189-8D94-5975F23EB848}">
      <dsp:nvSpPr>
        <dsp:cNvPr id="0" name=""/>
        <dsp:cNvSpPr/>
      </dsp:nvSpPr>
      <dsp:spPr>
        <a:xfrm>
          <a:off x="267188" y="1843999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Daňové řízení</a:t>
          </a:r>
        </a:p>
      </dsp:txBody>
      <dsp:txXfrm>
        <a:off x="296009" y="1872820"/>
        <a:ext cx="3682995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D9A19-4601-4909-9C83-D31BCDA212E9}">
      <dsp:nvSpPr>
        <dsp:cNvPr id="0" name=""/>
        <dsp:cNvSpPr/>
      </dsp:nvSpPr>
      <dsp:spPr>
        <a:xfrm>
          <a:off x="0" y="437381"/>
          <a:ext cx="5041775" cy="370125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91298" tIns="520700" rIns="39129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vyloučení úřední osoby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delegaci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ustanovení zástupce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navracení lhůty </a:t>
          </a:r>
          <a:br>
            <a:rPr lang="cs-CZ" sz="2000" kern="1200" dirty="0">
              <a:latin typeface="Gill Sans MT" panose="020B0502020104020203" pitchFamily="34" charset="-18"/>
            </a:rPr>
          </a:br>
          <a:r>
            <a:rPr lang="cs-CZ" sz="2000" kern="1200" dirty="0">
              <a:latin typeface="Gill Sans MT" panose="020B0502020104020203" pitchFamily="34" charset="-18"/>
            </a:rPr>
            <a:t>v předešlý stav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prodloužení lhůty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vyloučení neúčinnosti doručení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další</a:t>
          </a:r>
          <a:endParaRPr lang="cs-CZ" sz="2200" kern="1200" dirty="0">
            <a:latin typeface="Gill Sans MT" panose="020B0502020104020203" pitchFamily="34" charset="-18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200" kern="1200" dirty="0"/>
        </a:p>
      </dsp:txBody>
      <dsp:txXfrm>
        <a:off x="0" y="437381"/>
        <a:ext cx="5041775" cy="3701250"/>
      </dsp:txXfrm>
    </dsp:sp>
    <dsp:sp modelId="{EE131309-4A65-457D-A293-729541A3D8C9}">
      <dsp:nvSpPr>
        <dsp:cNvPr id="0" name=""/>
        <dsp:cNvSpPr/>
      </dsp:nvSpPr>
      <dsp:spPr>
        <a:xfrm>
          <a:off x="252088" y="36485"/>
          <a:ext cx="3660072" cy="769896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33397" tIns="0" rIns="13339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Další</a:t>
          </a:r>
        </a:p>
      </dsp:txBody>
      <dsp:txXfrm>
        <a:off x="289671" y="74068"/>
        <a:ext cx="3584906" cy="69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96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0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Správa daní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22. dubna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1013374" cy="1325563"/>
          </a:xfrm>
        </p:spPr>
        <p:txBody>
          <a:bodyPr/>
          <a:lstStyle/>
          <a:p>
            <a:r>
              <a:rPr lang="cs-CZ" dirty="0"/>
              <a:t>A. Rozsudek „potápěči“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ze dne 10. listopadu 2005 </a:t>
            </a:r>
          </a:p>
          <a:p>
            <a:r>
              <a:rPr lang="cs-CZ" dirty="0" err="1"/>
              <a:t>NSS</a:t>
            </a:r>
            <a:r>
              <a:rPr lang="cs-CZ" dirty="0"/>
              <a:t> č. j. 1 </a:t>
            </a:r>
            <a:r>
              <a:rPr lang="cs-CZ" dirty="0" err="1"/>
              <a:t>Afs</a:t>
            </a:r>
            <a:r>
              <a:rPr lang="cs-CZ" dirty="0"/>
              <a:t> 107/2004 - 48</a:t>
            </a:r>
          </a:p>
          <a:p>
            <a:endParaRPr lang="cs-CZ" dirty="0"/>
          </a:p>
          <a:p>
            <a:pPr algn="just"/>
            <a:r>
              <a:rPr lang="cs-CZ" dirty="0"/>
              <a:t>Založí-li osoby, mezi nimiž existují úzké příbuzenské vazby, spolek za tím účelem, aby prostřednictvím darů věnovaných tomuto spolku financovaly sportovní, kulturní a vzdělávací aktivity svých dětí, je nutno </a:t>
            </a:r>
            <a:br>
              <a:rPr lang="cs-CZ" dirty="0"/>
            </a:br>
            <a:r>
              <a:rPr lang="cs-CZ" dirty="0"/>
              <a:t>s ohledem na okolnosti případu vždy zvážit, zda odečtení hodnoty takového daru od základu daně podle § 15 odst. 8 zákona ČNR </a:t>
            </a:r>
            <a:br>
              <a:rPr lang="cs-CZ" dirty="0"/>
            </a:br>
            <a:r>
              <a:rPr lang="cs-CZ" dirty="0"/>
              <a:t>č. 586/1992 Sb., o daních z příjmů, není zneužitím práva.</a:t>
            </a:r>
          </a:p>
          <a:p>
            <a:pPr lvl="1" algn="just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154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Rozsudek Halifax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cs-CZ" dirty="0"/>
              <a:t>ze dne 21. února 2006, Soudní dvůr EU C-255/02 </a:t>
            </a:r>
          </a:p>
          <a:p>
            <a:pPr marL="0" indent="0" algn="just">
              <a:buNone/>
            </a:pPr>
            <a:r>
              <a:rPr lang="cs-CZ" dirty="0"/>
              <a:t>Šestá směrnice musí být vykládána v tom smyslu, že brání nároku osoby povinné k dani na odpočet daně z přidané hodnoty odvedené na vstupu, pokud plnění zakládající tento nárok představují zneužití.</a:t>
            </a:r>
          </a:p>
          <a:p>
            <a:pPr marL="0" indent="0" algn="just">
              <a:buNone/>
            </a:pPr>
            <a:r>
              <a:rPr lang="cs-CZ" dirty="0"/>
              <a:t>Pro zjištění existence zneužití je jednak nezbytné, aby výsledkem dotčených plnění přes formální použití podmínek stanovených relevantními ustanoveními šesté směrnice a vnitrostátních předpisů provádějících tuto směrnici bylo </a:t>
            </a:r>
            <a:r>
              <a:rPr lang="cs-CZ" b="1" dirty="0"/>
              <a:t>získání daňového zvýhodnění</a:t>
            </a:r>
            <a:r>
              <a:rPr lang="cs-CZ" dirty="0"/>
              <a:t>, jehož poskytnutí by bylo v </a:t>
            </a:r>
            <a:r>
              <a:rPr lang="cs-CZ" b="1" dirty="0"/>
              <a:t>rozporu s cílem sledovaným těmito ustanoveními</a:t>
            </a:r>
            <a:r>
              <a:rPr lang="cs-CZ" dirty="0"/>
              <a:t>. Krom toho musí ze všech objektivních okolností vyplývat, že </a:t>
            </a:r>
            <a:r>
              <a:rPr lang="cs-CZ" b="1" dirty="0"/>
              <a:t>hlavním účelem dotčených plnění je získání daňového zvýhodnění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404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Směrnice ATAD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směrnice Rady (EU) 2016/1164 ze dne 12. července 2016, kterou se stanoví pravidla proti praktikám vyhýbání se daňovým povinnostem, které mají přímý vliv na fungování vnitřního trhu</a:t>
            </a:r>
          </a:p>
          <a:p>
            <a:pPr marL="0" indent="0" algn="ctr">
              <a:buNone/>
            </a:pPr>
            <a:r>
              <a:rPr lang="cs-CZ" dirty="0"/>
              <a:t>čl. 6 </a:t>
            </a:r>
          </a:p>
          <a:p>
            <a:pPr marL="0" indent="541338" algn="just">
              <a:buNone/>
            </a:pPr>
            <a:r>
              <a:rPr lang="cs-CZ" dirty="0"/>
              <a:t>Pro účely výpočtu daňové povinnosti </a:t>
            </a:r>
            <a:r>
              <a:rPr lang="cs-CZ" b="1" dirty="0"/>
              <a:t>právnických osob </a:t>
            </a:r>
            <a:r>
              <a:rPr lang="cs-CZ" dirty="0"/>
              <a:t>členský stát nebere v úvahu operaci nebo sled operací, které s přihlédnutím ke všem příslušným skutečnostem a okolnostem nejsou skutečné, neboť </a:t>
            </a:r>
            <a:r>
              <a:rPr lang="cs-CZ" b="1" dirty="0"/>
              <a:t>hlavním důvodem nebo jedním z hlavních důvodů</a:t>
            </a:r>
            <a:r>
              <a:rPr lang="cs-CZ" dirty="0"/>
              <a:t> jejich uskutečnění bylo získání daňové výhody, která maří předmět nebo účel příslušného daňového práva. Operace se může skládat z více kroků nebo částí.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636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Novela daňového řádu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zákon č. 80/2019 Sb.</a:t>
            </a:r>
          </a:p>
          <a:p>
            <a:pPr lvl="1"/>
            <a:r>
              <a:rPr lang="cs-CZ" dirty="0"/>
              <a:t>vložení § 8 odst. 4</a:t>
            </a:r>
          </a:p>
          <a:p>
            <a:pPr marL="457200" lvl="1" indent="0" algn="just">
              <a:buNone/>
            </a:pPr>
            <a:endParaRPr lang="cs-CZ" dirty="0"/>
          </a:p>
          <a:p>
            <a:pPr marL="0" lvl="1" indent="452438" algn="just">
              <a:buNone/>
            </a:pPr>
            <a:r>
              <a:rPr lang="cs-CZ" dirty="0"/>
              <a:t>(4) Při správě daní se nepřihlíží k právnímu jednání a jiným skutečnostem rozhodným pro správu daní, jejichž </a:t>
            </a:r>
            <a:r>
              <a:rPr lang="cs-CZ" b="1" dirty="0"/>
              <a:t>převažujícím</a:t>
            </a:r>
            <a:r>
              <a:rPr lang="cs-CZ" dirty="0"/>
              <a:t> účelem je získání daňové výhody v rozporu se smyslem a účelem daňového právního předpisu.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26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CDB25B-19EC-28EC-B5B2-D852993D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12"/>
            <a:ext cx="10515600" cy="1325563"/>
          </a:xfrm>
        </p:spPr>
        <p:txBody>
          <a:bodyPr/>
          <a:lstStyle/>
          <a:p>
            <a:r>
              <a:rPr lang="cs-CZ" dirty="0"/>
              <a:t>E. Zákonnost a právní jistota v daních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12930D-040C-574E-B4D2-0EE0C429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BB66F47-A042-DF04-5785-07FC68BF3D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8200" y="1351175"/>
            <a:ext cx="10515600" cy="419460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4ADEA3E-FCA1-FC6E-D869-E1A220DF39AC}"/>
              </a:ext>
            </a:extLst>
          </p:cNvPr>
          <p:cNvSpPr txBox="1"/>
          <p:nvPr/>
        </p:nvSpPr>
        <p:spPr>
          <a:xfrm>
            <a:off x="838200" y="1369944"/>
            <a:ext cx="4956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Legální chování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AC12B27-A84A-FFA7-2228-B33E94D1754B}"/>
              </a:ext>
            </a:extLst>
          </p:cNvPr>
          <p:cNvSpPr txBox="1"/>
          <p:nvPr/>
        </p:nvSpPr>
        <p:spPr>
          <a:xfrm>
            <a:off x="5831279" y="1351175"/>
            <a:ext cx="55586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Nelegální chování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2387D79-2818-03E9-0BDE-C4E6C3BA645D}"/>
              </a:ext>
            </a:extLst>
          </p:cNvPr>
          <p:cNvSpPr txBox="1"/>
          <p:nvPr/>
        </p:nvSpPr>
        <p:spPr>
          <a:xfrm>
            <a:off x="8551223" y="3007445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krácení daně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BA0877-4704-5ECA-4AFB-8846CBB0D2BE}"/>
              </a:ext>
            </a:extLst>
          </p:cNvPr>
          <p:cNvSpPr txBox="1"/>
          <p:nvPr/>
        </p:nvSpPr>
        <p:spPr>
          <a:xfrm>
            <a:off x="6606962" y="2291760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daňový únik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8BB61C6-3FAE-7A50-690B-C7E07317CFF9}"/>
              </a:ext>
            </a:extLst>
          </p:cNvPr>
          <p:cNvSpPr txBox="1"/>
          <p:nvPr/>
        </p:nvSpPr>
        <p:spPr>
          <a:xfrm>
            <a:off x="4694711" y="3038154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zneužití práva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654D1667-80F0-172A-B3EB-46639D1DB10B}"/>
              </a:ext>
            </a:extLst>
          </p:cNvPr>
          <p:cNvSpPr txBox="1"/>
          <p:nvPr/>
        </p:nvSpPr>
        <p:spPr>
          <a:xfrm>
            <a:off x="1892134" y="3217642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daňové plánování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65A1558-82AA-E5D0-B32D-3543BFD8A942}"/>
              </a:ext>
            </a:extLst>
          </p:cNvPr>
          <p:cNvSpPr txBox="1"/>
          <p:nvPr/>
        </p:nvSpPr>
        <p:spPr>
          <a:xfrm>
            <a:off x="3955574" y="3984037"/>
            <a:ext cx="2802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agresivní daňové plánování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FCEA0D54-99E4-B1E9-91E6-5C310B7269E8}"/>
              </a:ext>
            </a:extLst>
          </p:cNvPr>
          <p:cNvSpPr txBox="1"/>
          <p:nvPr/>
        </p:nvSpPr>
        <p:spPr>
          <a:xfrm>
            <a:off x="7397047" y="3825262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vyhýbání se dani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16840B3-F045-A4A6-2B49-4AE8E4021063}"/>
              </a:ext>
            </a:extLst>
          </p:cNvPr>
          <p:cNvSpPr txBox="1"/>
          <p:nvPr/>
        </p:nvSpPr>
        <p:spPr>
          <a:xfrm>
            <a:off x="1504524" y="2389864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daňová optimalizace</a:t>
            </a:r>
          </a:p>
        </p:txBody>
      </p:sp>
    </p:spTree>
    <p:extLst>
      <p:ext uri="{BB962C8B-B14F-4D97-AF65-F5344CB8AC3E}">
        <p14:creationId xmlns:p14="http://schemas.microsoft.com/office/powerpoint/2010/main" val="344262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3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Subjekty správy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4B58AAB-BFD5-41F3-AF23-FFAB711BB0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985214"/>
              </p:ext>
            </p:extLst>
          </p:nvPr>
        </p:nvGraphicFramePr>
        <p:xfrm>
          <a:off x="2640336" y="1412404"/>
          <a:ext cx="3095625" cy="482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6F24E7A-404C-4EC5-BC84-68C8935DCA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4990044"/>
              </p:ext>
            </p:extLst>
          </p:nvPr>
        </p:nvGraphicFramePr>
        <p:xfrm>
          <a:off x="6384033" y="1412776"/>
          <a:ext cx="3095625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77005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Správce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orgán veřejné moci </a:t>
            </a:r>
            <a:r>
              <a:rPr lang="cs-CZ" dirty="0"/>
              <a:t>(§ 10 DŘ)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správní orgán nebo jiný státní orgán</a:t>
            </a:r>
          </a:p>
          <a:p>
            <a:pPr lvl="1"/>
            <a:r>
              <a:rPr lang="cs-CZ" dirty="0"/>
              <a:t>v rozsahu, v jakém mu je zákonem nebo na základě zákona svěřena působnost v oblasti správy daní</a:t>
            </a:r>
          </a:p>
          <a:p>
            <a:endParaRPr lang="cs-CZ" dirty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cs-CZ" b="1" dirty="0"/>
              <a:t>úřední osoby </a:t>
            </a:r>
            <a:r>
              <a:rPr lang="cs-CZ" dirty="0"/>
              <a:t>(§ 12 DŘ)</a:t>
            </a:r>
          </a:p>
          <a:p>
            <a:endParaRPr lang="cs-CZ" dirty="0"/>
          </a:p>
          <a:p>
            <a:r>
              <a:rPr lang="cs-CZ" b="1" dirty="0"/>
              <a:t>místní příslušnost </a:t>
            </a:r>
            <a:r>
              <a:rPr lang="cs-CZ" dirty="0"/>
              <a:t>(§ 13 DŘ)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785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Daňové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obecné vymezení </a:t>
            </a:r>
            <a:r>
              <a:rPr lang="cs-CZ" dirty="0"/>
              <a:t>(§ 20 DŘ)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za daňový subjekt označuje zákon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zákon označuje jako poplatníka 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zákon označuje jako plátce daně</a:t>
            </a:r>
          </a:p>
          <a:p>
            <a:pPr lvl="2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nikoliv plátce!</a:t>
            </a:r>
          </a:p>
          <a:p>
            <a:pPr lvl="1"/>
            <a:endParaRPr lang="cs-CZ" b="1" dirty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cs-CZ" b="1" dirty="0"/>
              <a:t>jednotky bez právní osobnosti </a:t>
            </a:r>
            <a:r>
              <a:rPr lang="cs-CZ" dirty="0"/>
              <a:t>(§ 24 odst. 6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27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Třetí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obecná negativní definice </a:t>
            </a:r>
            <a:r>
              <a:rPr lang="cs-CZ" dirty="0"/>
              <a:t>(§ 22 DŘ)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např. svědci, znalci, tlumočníci, ručitelé, poddlužníci, orgány veřejné moci, poskytovatelé platebních služeb, poskytovatelé poštovních služeb, osoby povinné k součinnosti, osoby povinné strpět zásah či omezení ze strany správce daně, osoby podávající vysvětlení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329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Řízení a postupy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</a:pPr>
            <a:r>
              <a:rPr lang="cs-CZ" dirty="0"/>
              <a:t>Obecně k řízením a postupům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Vztah řízení a postupů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Postupy při správě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Řízení při správě daní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02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Pojem a cíl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Pojem daň podle daňového řádu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Základní principy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Subjekty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Řízení a postupy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Některé postupy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Řízení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Postupy a řízení v daňovém řízení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Prostředky ochrany při správě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Obecně k řízením a postupům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8E699E-AD63-458D-BCAB-17B3F8840D97}"/>
              </a:ext>
            </a:extLst>
          </p:cNvPr>
          <p:cNvSpPr/>
          <p:nvPr/>
        </p:nvSpPr>
        <p:spPr>
          <a:xfrm>
            <a:off x="838199" y="1356590"/>
            <a:ext cx="10515599" cy="41448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latin typeface="Gill Sans MT" panose="020B0502020104020203" pitchFamily="34" charset="-18"/>
              </a:rPr>
              <a:t>Postupy při správě daní</a:t>
            </a: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7586CB4-B54B-4CBA-9F25-B5090F217F1D}"/>
              </a:ext>
            </a:extLst>
          </p:cNvPr>
          <p:cNvSpPr/>
          <p:nvPr/>
        </p:nvSpPr>
        <p:spPr>
          <a:xfrm>
            <a:off x="1452056" y="2485377"/>
            <a:ext cx="4290821" cy="25922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Gill Sans MT" panose="020B0502020104020203" pitchFamily="34" charset="-18"/>
              </a:rPr>
              <a:t>Řízení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D097456-86FA-4894-95DB-4CF17EACB3A0}"/>
              </a:ext>
            </a:extLst>
          </p:cNvPr>
          <p:cNvSpPr/>
          <p:nvPr/>
        </p:nvSpPr>
        <p:spPr>
          <a:xfrm>
            <a:off x="6096000" y="2485377"/>
            <a:ext cx="4643944" cy="25922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Gill Sans MT" panose="020B0502020104020203" pitchFamily="34" charset="-18"/>
              </a:rPr>
              <a:t>Jiné postupy</a:t>
            </a: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BEEF350-371F-453D-B9C5-8AD355C09552}"/>
              </a:ext>
            </a:extLst>
          </p:cNvPr>
          <p:cNvSpPr/>
          <p:nvPr/>
        </p:nvSpPr>
        <p:spPr>
          <a:xfrm>
            <a:off x="6327736" y="3781521"/>
            <a:ext cx="1944216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atin typeface="Gill Sans MT" panose="020B0502020104020203" pitchFamily="34" charset="-18"/>
              </a:rPr>
              <a:t>Formalizované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BED4BC0-2923-4F21-91ED-0CF4CC205536}"/>
              </a:ext>
            </a:extLst>
          </p:cNvPr>
          <p:cNvSpPr/>
          <p:nvPr/>
        </p:nvSpPr>
        <p:spPr>
          <a:xfrm>
            <a:off x="8438905" y="3781521"/>
            <a:ext cx="2156388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atin typeface="Gill Sans MT" panose="020B0502020104020203" pitchFamily="34" charset="-18"/>
              </a:rPr>
              <a:t>Neformalizované</a:t>
            </a:r>
          </a:p>
        </p:txBody>
      </p:sp>
    </p:spTree>
    <p:extLst>
      <p:ext uri="{BB962C8B-B14F-4D97-AF65-F5344CB8AC3E}">
        <p14:creationId xmlns:p14="http://schemas.microsoft.com/office/powerpoint/2010/main" val="613700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Vztah řízení a postupů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327A35A1-2533-4122-B54E-0FA4317E7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21696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984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Postupy při správě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  <p:graphicFrame>
        <p:nvGraphicFramePr>
          <p:cNvPr id="5" name="Zástupný symbol pro obsah 9">
            <a:extLst>
              <a:ext uri="{FF2B5EF4-FFF2-40B4-BE49-F238E27FC236}">
                <a16:creationId xmlns:a16="http://schemas.microsoft.com/office/drawing/2014/main" id="{1458243A-C4E1-4892-B0B2-D2374FEF1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92318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7037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Řízení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D82B6E8-9D33-46E2-978E-408CB93EDA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3189538"/>
              </p:ext>
            </p:extLst>
          </p:nvPr>
        </p:nvGraphicFramePr>
        <p:xfrm>
          <a:off x="680224" y="1268760"/>
          <a:ext cx="5343768" cy="4247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647BBC5-5575-4598-A78F-E3C6F4C41F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0740025"/>
              </p:ext>
            </p:extLst>
          </p:nvPr>
        </p:nvGraphicFramePr>
        <p:xfrm>
          <a:off x="6312024" y="1341441"/>
          <a:ext cx="5041776" cy="4175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08899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Některé postupy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vyhledávací činnost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místní šetření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daňová kontrola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postup k odstranění pochybností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další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103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Vyhledávací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78 a 79 DŘ</a:t>
            </a:r>
          </a:p>
          <a:p>
            <a:r>
              <a:rPr lang="cs-CZ" dirty="0"/>
              <a:t>vyhledávání důkazních prostředků a daňových subjektů</a:t>
            </a:r>
          </a:p>
          <a:p>
            <a:r>
              <a:rPr lang="cs-CZ" dirty="0"/>
              <a:t>zjišťování plnění povinností při správě daní</a:t>
            </a:r>
          </a:p>
          <a:p>
            <a:r>
              <a:rPr lang="cs-CZ" dirty="0"/>
              <a:t>požadování vysvětlení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391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Místní šetření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80 a násl. DŘ</a:t>
            </a:r>
          </a:p>
          <a:p>
            <a:r>
              <a:rPr lang="cs-CZ" dirty="0"/>
              <a:t>správce daně zejména vyhledává důkazní prostředky a provádí ohledání </a:t>
            </a:r>
          </a:p>
          <a:p>
            <a:r>
              <a:rPr lang="cs-CZ" dirty="0"/>
              <a:t>pravomoc správce daně</a:t>
            </a:r>
          </a:p>
          <a:p>
            <a:r>
              <a:rPr lang="cs-CZ" dirty="0"/>
              <a:t>povinnosti daňového subjektu a dalších osob</a:t>
            </a:r>
            <a:endParaRPr lang="cs-CZ" sz="60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385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Daňová 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85 a násl. DŘ</a:t>
            </a:r>
          </a:p>
          <a:p>
            <a:r>
              <a:rPr lang="cs-CZ" dirty="0"/>
              <a:t>formalizovaný postup, kterým správce daně prověřuje okolnosti rozhodné pro správné zjištění a stanovení daně</a:t>
            </a:r>
          </a:p>
          <a:p>
            <a:r>
              <a:rPr lang="cs-CZ" dirty="0"/>
              <a:t>předmět</a:t>
            </a:r>
          </a:p>
          <a:p>
            <a:r>
              <a:rPr lang="cs-CZ" dirty="0"/>
              <a:t>rozsah</a:t>
            </a:r>
          </a:p>
          <a:p>
            <a:r>
              <a:rPr lang="cs-CZ" dirty="0"/>
              <a:t>zahájení daňové kontroly</a:t>
            </a:r>
          </a:p>
          <a:p>
            <a:r>
              <a:rPr lang="cs-CZ" dirty="0"/>
              <a:t>ukončení daňové kontroly</a:t>
            </a:r>
          </a:p>
          <a:p>
            <a:r>
              <a:rPr lang="cs-CZ" dirty="0"/>
              <a:t>opakování daňové kontroly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177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Postup k odstranění pochybností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89 a 90 DŘ</a:t>
            </a:r>
          </a:p>
          <a:p>
            <a:r>
              <a:rPr lang="cs-CZ" dirty="0"/>
              <a:t>formalizovaný postup</a:t>
            </a:r>
          </a:p>
          <a:p>
            <a:r>
              <a:rPr lang="cs-CZ" dirty="0"/>
              <a:t>konkrétní pochybnosti o správnosti, průkaznosti nebo úplnosti podaného daňového tvrzení nebo jiné písemnosti předložené daňovým subjektem nebo o pravdivosti údajů v nich uvedených</a:t>
            </a:r>
          </a:p>
          <a:p>
            <a:r>
              <a:rPr lang="cs-CZ" dirty="0"/>
              <a:t>zahájení – výzva správce daně</a:t>
            </a:r>
          </a:p>
          <a:p>
            <a:r>
              <a:rPr lang="cs-CZ" dirty="0"/>
              <a:t>ukončení </a:t>
            </a:r>
          </a:p>
          <a:p>
            <a:pPr lvl="1"/>
            <a:r>
              <a:rPr lang="cs-CZ" dirty="0"/>
              <a:t>protokol nebo úřední záznam</a:t>
            </a:r>
          </a:p>
          <a:p>
            <a:pPr lvl="1"/>
            <a:r>
              <a:rPr lang="cs-CZ" dirty="0"/>
              <a:t>možnost opustit POP a zahájit daňovou kontrolu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424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7. Řízení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2300" indent="-514350">
              <a:buFont typeface="+mj-lt"/>
              <a:buAutoNum type="alphaUcPeriod"/>
            </a:pPr>
            <a:r>
              <a:rPr lang="cs-CZ" dirty="0"/>
              <a:t>registrační řízení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řízení o závazném posouzení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daňové řízení 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další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62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Pojem a cíl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000000"/>
                </a:solidFill>
              </a:rPr>
              <a:t>správa daní zahrnuje (§ 1 odst. 1 DŘ)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postup správců daně 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realizaci práv a povinností osob zúčastněných na správě daní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správa daní x daňové řízení</a:t>
            </a:r>
          </a:p>
          <a:p>
            <a:pPr>
              <a:buFontTx/>
              <a:buNone/>
            </a:pPr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cíl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správy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daní (§ 1 odst. 2 DŘ)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vztah ke správnímu řízení (§ 262 DŘ)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80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Registrační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dirty="0"/>
              <a:t>§ 125 a násl. DŘ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vznik registrační povinnosti 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přihláška k registraci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oznamovací povinnost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rozhodnutí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daňové identifikační číslo (DIČ)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549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Řízení o závazném posouzení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dirty="0"/>
              <a:t>§ 132 a 133 DŘ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na žádost subjektu 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rozhodnutí o závazném posouzení daňových důsledků, které pro něj vyplynou z daňově rozhodných skutečností již nastalých nebo očekávaných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pouze, když tak stanoví zákon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pokud se nezmění stav, je rozhodnutí závazné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22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Daňové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daňový řád nedefinuje výslovně, ale implicitně</a:t>
            </a:r>
          </a:p>
          <a:p>
            <a:pPr lvl="1"/>
            <a:r>
              <a:rPr lang="cs-CZ" sz="2500" dirty="0"/>
              <a:t>§ 134 DŘ</a:t>
            </a:r>
          </a:p>
          <a:p>
            <a:r>
              <a:rPr lang="cs-CZ" dirty="0"/>
              <a:t>daňové řízení není klasickým řízením</a:t>
            </a:r>
          </a:p>
          <a:p>
            <a:r>
              <a:rPr lang="cs-CZ" dirty="0"/>
              <a:t>dílčí daňová řízení</a:t>
            </a:r>
          </a:p>
          <a:p>
            <a:r>
              <a:rPr lang="cs-CZ" dirty="0"/>
              <a:t>dvě roviny daňového řízení</a:t>
            </a:r>
          </a:p>
          <a:p>
            <a:pPr lvl="1"/>
            <a:r>
              <a:rPr lang="cs-CZ" sz="2600" dirty="0"/>
              <a:t>nalézací</a:t>
            </a:r>
          </a:p>
          <a:p>
            <a:pPr lvl="1"/>
            <a:r>
              <a:rPr lang="cs-CZ" sz="2600" dirty="0"/>
              <a:t>platební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1482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Daňové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33</a:t>
            </a:fld>
            <a:endParaRPr lang="cs-CZ"/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52A1A43D-8479-442F-A3E1-35E7D3480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1213338"/>
            <a:ext cx="4032573" cy="4303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800" dirty="0">
              <a:latin typeface="Gill Sans MT" panose="020B0502020104020203" pitchFamily="34" charset="-1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Nalézací rovina</a:t>
            </a: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86CF13F5-0DB4-4721-9EB9-498D850C7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072" y="1608038"/>
            <a:ext cx="2089150" cy="5969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400">
              <a:latin typeface="Gill Sans MT" panose="020B0502020104020203" pitchFamily="34" charset="-18"/>
            </a:endParaRP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1CB1DA55-B4F4-49DD-BD36-CB3FAC071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698" y="1213338"/>
            <a:ext cx="6194102" cy="43032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600" dirty="0">
              <a:latin typeface="Gill Sans MT" panose="020B0502020104020203" pitchFamily="34" charset="-1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Platební rovina</a:t>
            </a: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CBB2B475-3799-4F8B-9106-9B1B22E28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3" y="3357463"/>
            <a:ext cx="3421783" cy="1237263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Doměřovací řízení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0C2D1309-DEF4-43A2-8ED3-A4F8D7761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4" y="1904301"/>
            <a:ext cx="3421782" cy="1237263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Vyměřovací řízení</a:t>
            </a:r>
          </a:p>
        </p:txBody>
      </p:sp>
      <p:sp>
        <p:nvSpPr>
          <p:cNvPr id="29" name="Rectangle 14">
            <a:extLst>
              <a:ext uri="{FF2B5EF4-FFF2-40B4-BE49-F238E27FC236}">
                <a16:creationId xmlns:a16="http://schemas.microsoft.com/office/drawing/2014/main" id="{73D2D4D6-3639-4D1D-99C1-81FD01F0F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073" y="1753623"/>
            <a:ext cx="2514631" cy="574675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Vybírání</a:t>
            </a:r>
          </a:p>
        </p:txBody>
      </p:sp>
      <p:sp>
        <p:nvSpPr>
          <p:cNvPr id="30" name="Rectangle 21">
            <a:extLst>
              <a:ext uri="{FF2B5EF4-FFF2-40B4-BE49-F238E27FC236}">
                <a16:creationId xmlns:a16="http://schemas.microsoft.com/office/drawing/2014/main" id="{1991E584-9AF7-4375-A524-25B0AD5B7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462" y="2446006"/>
            <a:ext cx="2514631" cy="504825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Evidence</a:t>
            </a: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0FA8C760-ADF6-4A0B-A177-098586F13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473" y="3068538"/>
            <a:ext cx="2514631" cy="1944688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Zajištění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996CF3DC-705E-4FE1-B798-E8DD2B8B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2895" y="4397450"/>
            <a:ext cx="2265785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Ručení a finanční záruka</a:t>
            </a:r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65E6B11E-1570-454B-BCB1-797F5856A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196" y="3360549"/>
            <a:ext cx="2265785" cy="4175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Zajišťovací příkaz </a:t>
            </a:r>
          </a:p>
        </p:txBody>
      </p:sp>
      <p:sp>
        <p:nvSpPr>
          <p:cNvPr id="34" name="Rectangle 26">
            <a:extLst>
              <a:ext uri="{FF2B5EF4-FFF2-40B4-BE49-F238E27FC236}">
                <a16:creationId xmlns:a16="http://schemas.microsoft.com/office/drawing/2014/main" id="{C6B03D39-E552-4CF4-9A89-B818823E2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196" y="3873616"/>
            <a:ext cx="2265785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Zástavní právo</a:t>
            </a:r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5E610BA3-1280-4BDF-8F35-D1EC9E742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479" y="1753623"/>
            <a:ext cx="2633358" cy="3259601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Vymáhání</a:t>
            </a:r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52749299-BD2E-4326-80B9-29095403E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0230" y="2127595"/>
            <a:ext cx="2345317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Soudním exekutorem</a:t>
            </a:r>
          </a:p>
        </p:txBody>
      </p:sp>
      <p:sp>
        <p:nvSpPr>
          <p:cNvPr id="38" name="Rectangle 31">
            <a:extLst>
              <a:ext uri="{FF2B5EF4-FFF2-40B4-BE49-F238E27FC236}">
                <a16:creationId xmlns:a16="http://schemas.microsoft.com/office/drawing/2014/main" id="{088BEB5C-2EA2-4BF8-ABF8-F8372344E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0229" y="2789561"/>
            <a:ext cx="2345317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Daňovou exekucí</a:t>
            </a:r>
          </a:p>
        </p:txBody>
      </p:sp>
      <p:sp>
        <p:nvSpPr>
          <p:cNvPr id="39" name="Rectangle 32">
            <a:extLst>
              <a:ext uri="{FF2B5EF4-FFF2-40B4-BE49-F238E27FC236}">
                <a16:creationId xmlns:a16="http://schemas.microsoft.com/office/drawing/2014/main" id="{71770AD4-E0E6-4A88-B360-F017230D2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793" y="3482263"/>
            <a:ext cx="2345317" cy="4175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Přihlášením do veřejné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dražby</a:t>
            </a:r>
          </a:p>
        </p:txBody>
      </p:sp>
      <p:sp>
        <p:nvSpPr>
          <p:cNvPr id="40" name="Rectangle 33">
            <a:extLst>
              <a:ext uri="{FF2B5EF4-FFF2-40B4-BE49-F238E27FC236}">
                <a16:creationId xmlns:a16="http://schemas.microsoft.com/office/drawing/2014/main" id="{B5B7B2B0-1068-4770-A9C7-E6913660E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793" y="4197363"/>
            <a:ext cx="2345317" cy="4175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Uplatněním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v </a:t>
            </a:r>
            <a:r>
              <a:rPr lang="cs-CZ" sz="1050" dirty="0" err="1">
                <a:latin typeface="Gill Sans MT" panose="020B0502020104020203" pitchFamily="34" charset="-18"/>
              </a:rPr>
              <a:t>insolvenčním</a:t>
            </a:r>
            <a:r>
              <a:rPr lang="cs-CZ" sz="1050" dirty="0">
                <a:latin typeface="Gill Sans MT" panose="020B0502020104020203" pitchFamily="34" charset="-18"/>
              </a:rPr>
              <a:t> řízení</a:t>
            </a:r>
          </a:p>
        </p:txBody>
      </p:sp>
      <p:sp>
        <p:nvSpPr>
          <p:cNvPr id="41" name="Rectangle 58">
            <a:extLst>
              <a:ext uri="{FF2B5EF4-FFF2-40B4-BE49-F238E27FC236}">
                <a16:creationId xmlns:a16="http://schemas.microsoft.com/office/drawing/2014/main" id="{68BDF560-682A-4BCB-AC44-47C044FD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2" y="4704397"/>
            <a:ext cx="3421783" cy="7667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Nalézací řízení je ukončeno uplynutím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lhůty pro stanovení daně</a:t>
            </a:r>
          </a:p>
        </p:txBody>
      </p:sp>
      <p:sp>
        <p:nvSpPr>
          <p:cNvPr id="42" name="Rectangle 59">
            <a:extLst>
              <a:ext uri="{FF2B5EF4-FFF2-40B4-BE49-F238E27FC236}">
                <a16:creationId xmlns:a16="http://schemas.microsoft.com/office/drawing/2014/main" id="{DC283FCE-2DF0-47C1-9322-996D4F99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474" y="5102097"/>
            <a:ext cx="5481364" cy="3571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Možnost placení je ukončena uplynutím lhůty pro placení daně</a:t>
            </a:r>
            <a:endParaRPr lang="cs-CZ" sz="1100" dirty="0">
              <a:solidFill>
                <a:schemeClr val="tx1"/>
              </a:solidFill>
              <a:latin typeface="Gill Sans MT" panose="020B0502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713956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8. Postupy a řízení v daňovém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</a:pPr>
            <a:r>
              <a:rPr lang="cs-CZ" dirty="0"/>
              <a:t>vyměřovací a doměřovací řízení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evidence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vybírání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zajištění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vymáhání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4700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Vyměřovací a doměřovací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135 a násl. DŘ</a:t>
            </a:r>
          </a:p>
          <a:p>
            <a:r>
              <a:rPr lang="cs-CZ" dirty="0"/>
              <a:t>řádné daňové tvrzení (§ 1 odst. 4 písm. a) DŘ)</a:t>
            </a:r>
          </a:p>
          <a:p>
            <a:r>
              <a:rPr lang="cs-CZ" dirty="0"/>
              <a:t>splatnost daně (§ 135 odst. 3 DŘ)</a:t>
            </a:r>
          </a:p>
          <a:p>
            <a:r>
              <a:rPr lang="cs-CZ" dirty="0"/>
              <a:t>opravné daňové přiznání a opravné vyúčtování (§ 138 DŘ) </a:t>
            </a:r>
          </a:p>
          <a:p>
            <a:r>
              <a:rPr lang="cs-CZ" dirty="0"/>
              <a:t>vyměření daně (§ 139 a 140 DŘ)</a:t>
            </a:r>
          </a:p>
          <a:p>
            <a:r>
              <a:rPr lang="cs-CZ" dirty="0"/>
              <a:t>dodatečné daňové tvrzení (§ 1 odst. 4 písm. b) DŘ)</a:t>
            </a:r>
          </a:p>
          <a:p>
            <a:r>
              <a:rPr lang="cs-CZ" dirty="0"/>
              <a:t>doměření daně (§ 143 a 144 DŘ)</a:t>
            </a:r>
          </a:p>
          <a:p>
            <a:r>
              <a:rPr lang="cs-CZ" dirty="0"/>
              <a:t>lhůta pro stanovení daně (§ 148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5282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Daňové tvrzení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36</a:t>
            </a:fld>
            <a:endParaRPr lang="cs-CZ"/>
          </a:p>
        </p:txBody>
      </p:sp>
      <p:sp>
        <p:nvSpPr>
          <p:cNvPr id="5" name="Zaoblený obdélník 4">
            <a:extLst>
              <a:ext uri="{FF2B5EF4-FFF2-40B4-BE49-F238E27FC236}">
                <a16:creationId xmlns:a16="http://schemas.microsoft.com/office/drawing/2014/main" id="{3D13BB9C-3648-4BAC-BDE9-3E66F9925CB8}"/>
              </a:ext>
            </a:extLst>
          </p:cNvPr>
          <p:cNvSpPr/>
          <p:nvPr/>
        </p:nvSpPr>
        <p:spPr>
          <a:xfrm>
            <a:off x="1674421" y="1341440"/>
            <a:ext cx="4045994" cy="41751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2400" b="1" dirty="0">
                <a:latin typeface="Gill Sans MT" panose="020B0502020104020203" pitchFamily="34" charset="-18"/>
              </a:rPr>
              <a:t>Řádné daňové tvrzení</a:t>
            </a:r>
          </a:p>
          <a:p>
            <a:pPr algn="ctr"/>
            <a:endParaRPr lang="cs-CZ" sz="2000" b="1" dirty="0">
              <a:latin typeface="Gill Sans MT" panose="020B0502020104020203" pitchFamily="34" charset="-18"/>
            </a:endParaRPr>
          </a:p>
          <a:p>
            <a:pPr algn="ctr"/>
            <a:endParaRPr lang="cs-CZ" b="1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</p:txBody>
      </p:sp>
      <p:sp>
        <p:nvSpPr>
          <p:cNvPr id="6" name="Zaoblený obdélník 6">
            <a:extLst>
              <a:ext uri="{FF2B5EF4-FFF2-40B4-BE49-F238E27FC236}">
                <a16:creationId xmlns:a16="http://schemas.microsoft.com/office/drawing/2014/main" id="{C3EFA7B4-4C99-4172-96B4-24804B7EFFD3}"/>
              </a:ext>
            </a:extLst>
          </p:cNvPr>
          <p:cNvSpPr/>
          <p:nvPr/>
        </p:nvSpPr>
        <p:spPr>
          <a:xfrm>
            <a:off x="2198877" y="2140248"/>
            <a:ext cx="3220283" cy="9203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Daňové přiznání</a:t>
            </a:r>
          </a:p>
        </p:txBody>
      </p:sp>
      <p:sp>
        <p:nvSpPr>
          <p:cNvPr id="7" name="Zaoblený obdélník 7">
            <a:extLst>
              <a:ext uri="{FF2B5EF4-FFF2-40B4-BE49-F238E27FC236}">
                <a16:creationId xmlns:a16="http://schemas.microsoft.com/office/drawing/2014/main" id="{81670030-51E8-478B-801F-952BCE2CCF25}"/>
              </a:ext>
            </a:extLst>
          </p:cNvPr>
          <p:cNvSpPr/>
          <p:nvPr/>
        </p:nvSpPr>
        <p:spPr>
          <a:xfrm>
            <a:off x="2198877" y="4239083"/>
            <a:ext cx="3220283" cy="9203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Vyúčtování</a:t>
            </a:r>
          </a:p>
        </p:txBody>
      </p:sp>
      <p:sp>
        <p:nvSpPr>
          <p:cNvPr id="8" name="Zaoblený obdélník 8">
            <a:extLst>
              <a:ext uri="{FF2B5EF4-FFF2-40B4-BE49-F238E27FC236}">
                <a16:creationId xmlns:a16="http://schemas.microsoft.com/office/drawing/2014/main" id="{2EB7385B-ACC1-4B8C-8FCE-B5D1255EB289}"/>
              </a:ext>
            </a:extLst>
          </p:cNvPr>
          <p:cNvSpPr/>
          <p:nvPr/>
        </p:nvSpPr>
        <p:spPr>
          <a:xfrm>
            <a:off x="2198877" y="3179148"/>
            <a:ext cx="3220283" cy="920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Hlášení</a:t>
            </a:r>
          </a:p>
        </p:txBody>
      </p:sp>
      <p:sp>
        <p:nvSpPr>
          <p:cNvPr id="9" name="Zaoblený obdélník 9">
            <a:extLst>
              <a:ext uri="{FF2B5EF4-FFF2-40B4-BE49-F238E27FC236}">
                <a16:creationId xmlns:a16="http://schemas.microsoft.com/office/drawing/2014/main" id="{387E5CF0-2134-4B38-BC55-67E21E9756BE}"/>
              </a:ext>
            </a:extLst>
          </p:cNvPr>
          <p:cNvSpPr/>
          <p:nvPr/>
        </p:nvSpPr>
        <p:spPr>
          <a:xfrm>
            <a:off x="6556636" y="1355224"/>
            <a:ext cx="4045994" cy="41894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2400" b="1" dirty="0">
                <a:latin typeface="Gill Sans MT" panose="020B0502020104020203" pitchFamily="34" charset="-18"/>
              </a:rPr>
              <a:t>Dodatečné daňové tvrzení</a:t>
            </a:r>
          </a:p>
          <a:p>
            <a:pPr algn="ctr"/>
            <a:endParaRPr lang="cs-CZ" sz="2000" b="1" dirty="0">
              <a:latin typeface="Gill Sans MT" panose="020B0502020104020203" pitchFamily="34" charset="-18"/>
            </a:endParaRPr>
          </a:p>
          <a:p>
            <a:pPr algn="ctr"/>
            <a:endParaRPr lang="cs-CZ" b="1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</p:txBody>
      </p:sp>
      <p:sp>
        <p:nvSpPr>
          <p:cNvPr id="10" name="Zaoblený obdélník 10">
            <a:extLst>
              <a:ext uri="{FF2B5EF4-FFF2-40B4-BE49-F238E27FC236}">
                <a16:creationId xmlns:a16="http://schemas.microsoft.com/office/drawing/2014/main" id="{96F98AD0-2C65-4129-AC33-72645D6020B9}"/>
              </a:ext>
            </a:extLst>
          </p:cNvPr>
          <p:cNvSpPr/>
          <p:nvPr/>
        </p:nvSpPr>
        <p:spPr>
          <a:xfrm>
            <a:off x="7000458" y="2140248"/>
            <a:ext cx="3220283" cy="9203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Dodatečné daňové přiznání</a:t>
            </a:r>
          </a:p>
        </p:txBody>
      </p:sp>
      <p:sp>
        <p:nvSpPr>
          <p:cNvPr id="11" name="Zaoblený obdélník 11">
            <a:extLst>
              <a:ext uri="{FF2B5EF4-FFF2-40B4-BE49-F238E27FC236}">
                <a16:creationId xmlns:a16="http://schemas.microsoft.com/office/drawing/2014/main" id="{87359F8D-B71B-4E38-A05F-78A87D6EF5AC}"/>
              </a:ext>
            </a:extLst>
          </p:cNvPr>
          <p:cNvSpPr/>
          <p:nvPr/>
        </p:nvSpPr>
        <p:spPr>
          <a:xfrm>
            <a:off x="7000457" y="4239083"/>
            <a:ext cx="3220283" cy="9203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Dodatečné vyúčtování</a:t>
            </a:r>
          </a:p>
        </p:txBody>
      </p:sp>
      <p:sp>
        <p:nvSpPr>
          <p:cNvPr id="12" name="Zaoblený obdélník 12">
            <a:extLst>
              <a:ext uri="{FF2B5EF4-FFF2-40B4-BE49-F238E27FC236}">
                <a16:creationId xmlns:a16="http://schemas.microsoft.com/office/drawing/2014/main" id="{3E6CDC48-9BBF-4473-AFB4-A8B25A1F40E4}"/>
              </a:ext>
            </a:extLst>
          </p:cNvPr>
          <p:cNvSpPr/>
          <p:nvPr/>
        </p:nvSpPr>
        <p:spPr>
          <a:xfrm>
            <a:off x="7000457" y="3179148"/>
            <a:ext cx="3220283" cy="920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Následné hlášení</a:t>
            </a:r>
          </a:p>
        </p:txBody>
      </p:sp>
    </p:spTree>
    <p:extLst>
      <p:ext uri="{BB962C8B-B14F-4D97-AF65-F5344CB8AC3E}">
        <p14:creationId xmlns:p14="http://schemas.microsoft.com/office/powerpoint/2010/main" val="26938617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 </a:t>
            </a:r>
            <a:r>
              <a:rPr lang="cs-CZ" dirty="0" err="1"/>
              <a:t>sp</a:t>
            </a:r>
            <a:r>
              <a:rPr lang="cs-CZ" dirty="0"/>
              <a:t>. zn. </a:t>
            </a:r>
            <a:r>
              <a:rPr lang="cs-CZ" dirty="0" err="1"/>
              <a:t>Pl</a:t>
            </a:r>
            <a:r>
              <a:rPr lang="cs-CZ" dirty="0"/>
              <a:t>. ÚS 19/17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37</a:t>
            </a:fld>
            <a:endParaRPr lang="cs-CZ"/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dirty="0"/>
              <a:t>Ústavní soud má za to, že vůči institutu předepsaného tiskopisu nelze z hlediska ústavnosti nic namítat, jestliže však je vyplnění tiskopisu ukládáno jako povinnost, je třeba, aby jeho obsah byl stanoven právním předpisem. V případě tiskopisu, jehož forma není dána zákonem ani podzákonným právním předpisem, abstraktní kontrola ústavnosti ukládaných povinností možná není.</a:t>
            </a:r>
          </a:p>
          <a:p>
            <a:pPr marL="0" indent="0" algn="just">
              <a:buNone/>
            </a:pPr>
            <a:r>
              <a:rPr lang="cs-CZ" dirty="0"/>
              <a:t>Ústavnímu soudu tudíž nezbylo než konstatovat, že napadené ustanovení nesplňuje podmínky stanovené ústavním pořádkem pro uložení povinnosti daňovému subjektu sdělovat v přihlášce k daňové registraci, resp. v oznámení o změně registračních údajů a v řádném nebo dodatečném daňovém tvrzení, údaje nezbytné pro správu daní; to nevylučuje případné zákonné zmocnění ministerstva financí podle čl. 79 odst. 3 Ústavy. </a:t>
            </a:r>
          </a:p>
        </p:txBody>
      </p:sp>
    </p:spTree>
    <p:extLst>
      <p:ext uri="{BB962C8B-B14F-4D97-AF65-F5344CB8AC3E}">
        <p14:creationId xmlns:p14="http://schemas.microsoft.com/office/powerpoint/2010/main" val="15140778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Evidence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149 a násl. DŘ</a:t>
            </a:r>
          </a:p>
          <a:p>
            <a:r>
              <a:rPr lang="cs-CZ" dirty="0"/>
              <a:t>předmět evidence daní</a:t>
            </a:r>
          </a:p>
          <a:p>
            <a:r>
              <a:rPr lang="cs-CZ" dirty="0"/>
              <a:t>osobní daňové účty </a:t>
            </a:r>
          </a:p>
          <a:p>
            <a:r>
              <a:rPr lang="cs-CZ" dirty="0"/>
              <a:t>nedoplatek (§ 153 DŘ)</a:t>
            </a:r>
          </a:p>
          <a:p>
            <a:r>
              <a:rPr lang="cs-CZ" dirty="0"/>
              <a:t>přeplatek / vratitelný přeplatek (§ 154 až 155b DŘ)</a:t>
            </a:r>
          </a:p>
          <a:p>
            <a:pPr lvl="1"/>
            <a:r>
              <a:rPr lang="cs-CZ" dirty="0"/>
              <a:t>test </a:t>
            </a:r>
            <a:r>
              <a:rPr lang="cs-CZ" dirty="0" err="1"/>
              <a:t>vratitelnosti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7617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Vybírání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pořadí úhrady daně (§ 152 DŘ)</a:t>
            </a:r>
          </a:p>
          <a:p>
            <a:r>
              <a:rPr lang="cs-CZ" dirty="0"/>
              <a:t>způsob placení daně (§ 163 a násl. DŘ)</a:t>
            </a:r>
          </a:p>
          <a:p>
            <a:r>
              <a:rPr lang="cs-CZ" dirty="0"/>
              <a:t>den platby (§ 166 DŘ)</a:t>
            </a:r>
          </a:p>
          <a:p>
            <a:r>
              <a:rPr lang="cs-CZ" dirty="0"/>
              <a:t>posečkání (§ 156 a násl. DŘ)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84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Pojem daň podle daňového řádu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příjem nebo vratka veřejného rozpočtu (§ 2 odst. 1 a 2 DŘ)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daní se pro účely daňového řádu rozumí (§ 2 odst. 3 DŘ)</a:t>
            </a:r>
          </a:p>
          <a:p>
            <a:pPr lvl="1"/>
            <a:r>
              <a:rPr lang="cs-CZ" sz="2000" dirty="0"/>
              <a:t>peněžité plnění označené jako daň, clo, poplatek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cs typeface="Times New Roman" pitchFamily="18" charset="0"/>
              </a:rPr>
              <a:t>peněžité plnění, pokud zákon stanoví, že se při jeho správě postupuje podle daňového řádu </a:t>
            </a:r>
            <a:r>
              <a:rPr lang="cs-CZ" sz="1600" dirty="0">
                <a:solidFill>
                  <a:srgbClr val="000000"/>
                </a:solidFill>
              </a:rPr>
              <a:t>(odvody, příspěvky, úhrady)</a:t>
            </a:r>
            <a:endParaRPr lang="cs-CZ" sz="1600" dirty="0"/>
          </a:p>
          <a:p>
            <a:pPr lvl="1"/>
            <a:r>
              <a:rPr lang="cs-CZ" sz="2000" dirty="0">
                <a:solidFill>
                  <a:srgbClr val="000000"/>
                </a:solidFill>
                <a:cs typeface="Times New Roman" pitchFamily="18" charset="0"/>
              </a:rPr>
              <a:t>peněžité plnění v rámci dělené správy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(pouze v platební rovině)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daň také zahrnuje (§ 2 odst. 4 a 5 DŘ)</a:t>
            </a:r>
          </a:p>
          <a:p>
            <a:pPr lvl="1"/>
            <a:r>
              <a:rPr lang="cs-CZ" sz="2000" dirty="0"/>
              <a:t>daňový odpočet, daňovou ztrátu, jiný způsob zdanění </a:t>
            </a:r>
            <a:r>
              <a:rPr lang="cs-CZ" sz="1600" dirty="0">
                <a:solidFill>
                  <a:srgbClr val="000000"/>
                </a:solidFill>
              </a:rPr>
              <a:t>(není-li stanoveno jinak)</a:t>
            </a:r>
            <a:endParaRPr lang="cs-CZ" sz="1600" dirty="0"/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příslušenství daně </a:t>
            </a:r>
            <a:r>
              <a:rPr lang="cs-CZ" sz="1600" dirty="0">
                <a:solidFill>
                  <a:srgbClr val="000000"/>
                </a:solidFill>
              </a:rPr>
              <a:t>(není-li stanoveno jinak)</a:t>
            </a:r>
          </a:p>
          <a:p>
            <a:pPr>
              <a:buFont typeface="Wingdings 3" pitchFamily="18" charset="2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90701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Zajištění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zajištění úhrady na nesplatnou nebo dosud nestanovenou daň (§ 167 a násl.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zástavní právo (§ 170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ručení (§ 171 a 172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zajištění daně ručením nebo finanční zárukou (§ 173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zálohy (§ 174 až 174b DŘ)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8303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Vymáhání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dirty="0"/>
              <a:t>§ 175 a násl. DŘ</a:t>
            </a:r>
          </a:p>
          <a:p>
            <a:pPr>
              <a:defRPr/>
            </a:pPr>
            <a:r>
              <a:rPr lang="cs-CZ" dirty="0"/>
              <a:t>způsoby vymáhání</a:t>
            </a:r>
          </a:p>
          <a:p>
            <a:pPr lvl="1">
              <a:defRPr/>
            </a:pPr>
            <a:r>
              <a:rPr lang="cs-CZ" dirty="0"/>
              <a:t>daňovou exekucí</a:t>
            </a:r>
          </a:p>
          <a:p>
            <a:pPr lvl="2">
              <a:defRPr/>
            </a:pPr>
            <a:r>
              <a:rPr lang="cs-CZ" dirty="0"/>
              <a:t>postižením majetkových práv</a:t>
            </a:r>
          </a:p>
          <a:p>
            <a:pPr lvl="3">
              <a:defRPr/>
            </a:pPr>
            <a:r>
              <a:rPr lang="cs-CZ" dirty="0"/>
              <a:t>srážkami ze mzdy (a jiných příjmů)</a:t>
            </a:r>
          </a:p>
          <a:p>
            <a:pPr lvl="3">
              <a:defRPr/>
            </a:pPr>
            <a:r>
              <a:rPr lang="cs-CZ" dirty="0"/>
              <a:t>přikázáním pohledávky z účtu u poskytovatele platebních služeb</a:t>
            </a:r>
          </a:p>
          <a:p>
            <a:pPr lvl="3">
              <a:defRPr/>
            </a:pPr>
            <a:r>
              <a:rPr lang="cs-CZ" dirty="0"/>
              <a:t>přikázáním jiných majetkových práv</a:t>
            </a:r>
          </a:p>
          <a:p>
            <a:pPr lvl="3">
              <a:defRPr/>
            </a:pPr>
            <a:r>
              <a:rPr lang="cs-CZ" dirty="0"/>
              <a:t>přikázáním jiné peněžité pohledávky </a:t>
            </a:r>
          </a:p>
          <a:p>
            <a:pPr lvl="2">
              <a:defRPr/>
            </a:pPr>
            <a:r>
              <a:rPr lang="cs-CZ" dirty="0"/>
              <a:t>prodejem nemovitých věcí</a:t>
            </a:r>
          </a:p>
          <a:p>
            <a:pPr lvl="2">
              <a:defRPr/>
            </a:pPr>
            <a:r>
              <a:rPr lang="cs-CZ" dirty="0"/>
              <a:t>prodejem movitých věcí</a:t>
            </a:r>
          </a:p>
          <a:p>
            <a:pPr lvl="1">
              <a:defRPr/>
            </a:pPr>
            <a:r>
              <a:rPr lang="cs-CZ" dirty="0"/>
              <a:t>soudním exekutorem</a:t>
            </a:r>
          </a:p>
          <a:p>
            <a:pPr lvl="1">
              <a:defRPr/>
            </a:pPr>
            <a:r>
              <a:rPr lang="cs-CZ" dirty="0"/>
              <a:t>uplatněním v insolvenčním řízení</a:t>
            </a:r>
          </a:p>
          <a:p>
            <a:pPr lvl="1">
              <a:defRPr/>
            </a:pPr>
            <a:r>
              <a:rPr lang="cs-CZ" dirty="0"/>
              <a:t>přihlášením do veřejné dražby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361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9. Prostředky ochrany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067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42</a:t>
            </a:fld>
            <a:endParaRPr lang="cs-CZ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F0C825D2-0992-41F0-B06E-43FD3044F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163445"/>
            <a:ext cx="10515599" cy="18068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cs-CZ" sz="1600" b="1" dirty="0">
              <a:solidFill>
                <a:schemeClr val="tx1"/>
              </a:solidFill>
              <a:latin typeface="Gill Sans MT" panose="020B0502020104020203" pitchFamily="34" charset="-18"/>
            </a:endParaRPr>
          </a:p>
          <a:p>
            <a:pPr algn="ctr"/>
            <a:r>
              <a:rPr lang="cs-CZ" sz="1600" b="1" dirty="0">
                <a:solidFill>
                  <a:schemeClr val="tx1"/>
                </a:solidFill>
                <a:latin typeface="Gill Sans MT" panose="020B0502020104020203" pitchFamily="34" charset="-18"/>
              </a:rPr>
              <a:t>Dozorčí prostředky </a:t>
            </a:r>
            <a:r>
              <a:rPr lang="cs-CZ" sz="1600" b="1" i="1" dirty="0">
                <a:solidFill>
                  <a:schemeClr val="tx1"/>
                </a:solidFill>
                <a:latin typeface="Gill Sans MT" panose="020B0502020104020203" pitchFamily="34" charset="-18"/>
              </a:rPr>
              <a:t>largo </a:t>
            </a:r>
            <a:r>
              <a:rPr lang="cs-CZ" sz="1600" b="1" i="1" dirty="0" err="1">
                <a:solidFill>
                  <a:schemeClr val="tx1"/>
                </a:solidFill>
                <a:latin typeface="Gill Sans MT" panose="020B0502020104020203" pitchFamily="34" charset="-18"/>
              </a:rPr>
              <a:t>sensu</a:t>
            </a:r>
            <a:r>
              <a:rPr lang="cs-CZ" sz="1600" b="1" i="1" dirty="0">
                <a:solidFill>
                  <a:schemeClr val="tx1"/>
                </a:solidFill>
                <a:latin typeface="Gill Sans MT" panose="020B0502020104020203" pitchFamily="34" charset="-18"/>
              </a:rPr>
              <a:t>                                                            </a:t>
            </a: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2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0CDE0FCB-E0DC-47F7-8D1E-FE4275D19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92065"/>
            <a:ext cx="10515599" cy="18674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				Opravné prostředky </a:t>
            </a:r>
            <a:r>
              <a:rPr lang="cs-CZ" sz="1600" b="1" i="1" dirty="0">
                <a:latin typeface="Gill Sans MT" panose="020B0502020104020203" pitchFamily="34" charset="-18"/>
              </a:rPr>
              <a:t>largo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r>
              <a:rPr lang="cs-CZ" sz="1600" b="1" i="1" dirty="0">
                <a:latin typeface="Gill Sans MT" panose="020B0502020104020203" pitchFamily="34" charset="-18"/>
              </a:rPr>
              <a:t>                                                             </a:t>
            </a: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83DEA494-D5B3-4679-957D-DF06831D1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674" y="1478019"/>
            <a:ext cx="2530381" cy="333387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Další prostředky</a:t>
            </a:r>
          </a:p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ochrany</a:t>
            </a:r>
            <a:endParaRPr lang="cs-CZ" sz="1200" dirty="0">
              <a:latin typeface="Gill Sans MT" panose="020B0502020104020203" pitchFamily="34" charset="-18"/>
            </a:endParaRPr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694FEF45-1F18-46A7-A3EB-26A884C35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88" y="1478019"/>
            <a:ext cx="4463475" cy="12041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Opravné prostředky</a:t>
            </a:r>
          </a:p>
          <a:p>
            <a:pPr algn="ctr"/>
            <a:r>
              <a:rPr lang="cs-CZ" sz="1600" b="1" i="1" dirty="0" err="1">
                <a:latin typeface="Gill Sans MT" panose="020B0502020104020203" pitchFamily="34" charset="-18"/>
              </a:rPr>
              <a:t>stricto</a:t>
            </a:r>
            <a:r>
              <a:rPr lang="cs-CZ" sz="1600" b="1" i="1" dirty="0">
                <a:latin typeface="Gill Sans MT" panose="020B0502020104020203" pitchFamily="34" charset="-18"/>
              </a:rPr>
              <a:t>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endParaRPr lang="cs-CZ" sz="1200" i="1" dirty="0">
              <a:latin typeface="Gill Sans MT" panose="020B0502020104020203" pitchFamily="34" charset="-18"/>
            </a:endParaRP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EEDAE30C-AE50-45B6-8985-6BED89198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89" y="3607775"/>
            <a:ext cx="4463474" cy="12041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Dozorčí prostředky</a:t>
            </a:r>
          </a:p>
          <a:p>
            <a:pPr algn="ctr"/>
            <a:r>
              <a:rPr lang="cs-CZ" sz="1600" b="1" i="1" dirty="0" err="1">
                <a:latin typeface="Gill Sans MT" panose="020B0502020104020203" pitchFamily="34" charset="-18"/>
              </a:rPr>
              <a:t>stricto</a:t>
            </a:r>
            <a:r>
              <a:rPr lang="cs-CZ" sz="1600" b="1" i="1" dirty="0">
                <a:latin typeface="Gill Sans MT" panose="020B0502020104020203" pitchFamily="34" charset="-18"/>
              </a:rPr>
              <a:t>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endParaRPr lang="cs-CZ" sz="1200" i="1" dirty="0">
              <a:latin typeface="Gill Sans MT" panose="020B0502020104020203" pitchFamily="34" charset="-18"/>
            </a:endParaRPr>
          </a:p>
        </p:txBody>
      </p:sp>
      <p:sp>
        <p:nvSpPr>
          <p:cNvPr id="10" name="Rectangle 20">
            <a:extLst>
              <a:ext uri="{FF2B5EF4-FFF2-40B4-BE49-F238E27FC236}">
                <a16:creationId xmlns:a16="http://schemas.microsoft.com/office/drawing/2014/main" id="{8CC235FF-3182-4646-A811-D30EC4F1D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365" y="1478019"/>
            <a:ext cx="2280749" cy="12041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Prostředky </a:t>
            </a:r>
          </a:p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soudní </a:t>
            </a:r>
          </a:p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ochrany</a:t>
            </a:r>
            <a:endParaRPr lang="cs-CZ" sz="1200" i="1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D919ABE8-B332-440E-8FFD-5282BCD9A8E5}"/>
              </a:ext>
            </a:extLst>
          </p:cNvPr>
          <p:cNvSpPr/>
          <p:nvPr/>
        </p:nvSpPr>
        <p:spPr>
          <a:xfrm>
            <a:off x="1439888" y="5078776"/>
            <a:ext cx="7192905" cy="3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Při správě daní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DFD6792-1C93-444A-99CB-A60B304990EC}"/>
              </a:ext>
            </a:extLst>
          </p:cNvPr>
          <p:cNvSpPr/>
          <p:nvPr/>
        </p:nvSpPr>
        <p:spPr>
          <a:xfrm>
            <a:off x="8820365" y="5078775"/>
            <a:ext cx="2280749" cy="3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Mimo správu daní</a:t>
            </a:r>
          </a:p>
        </p:txBody>
      </p:sp>
    </p:spTree>
    <p:extLst>
      <p:ext uri="{BB962C8B-B14F-4D97-AF65-F5344CB8AC3E}">
        <p14:creationId xmlns:p14="http://schemas.microsoft.com/office/powerpoint/2010/main" val="32123619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Opravné a dozorčí prostředky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43</a:t>
            </a:fld>
            <a:endParaRPr lang="cs-CZ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2F47139-33C3-4919-936B-E026CF43B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14622"/>
            <a:ext cx="10515598" cy="200193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Dozorčí prostředky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8762B18-AFFD-4FA8-91EE-72A7CF582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041" y="3922669"/>
            <a:ext cx="4018746" cy="14398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C. Přezkumné řízení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1480D2-A247-4DCA-888B-9CFFF3CD5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7" y="4486873"/>
            <a:ext cx="1922895" cy="7207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Nařízení přezkoumání </a:t>
            </a:r>
          </a:p>
          <a:p>
            <a:pPr algn="ctr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rozhodnutí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9A0F309C-AB66-46AD-BB9F-C1D2E273E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799" y="3908794"/>
            <a:ext cx="4018745" cy="14398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endParaRPr lang="cs-CZ" sz="1600" b="1" dirty="0">
              <a:latin typeface="Gill Sans MT" panose="020B0502020104020203" pitchFamily="34" charset="-18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738D203-DBD2-4C98-9658-FE6DC37F0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356162"/>
            <a:ext cx="10515599" cy="200193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Opravné prostředky</a:t>
            </a: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A3B464D-5CD7-49FF-B2AF-CDB12F80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799" y="1771810"/>
            <a:ext cx="4018745" cy="14414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Mimořádné opravné prostředky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332A722-9962-48C6-97D6-224BC14EFDC0}"/>
              </a:ext>
            </a:extLst>
          </p:cNvPr>
          <p:cNvSpPr txBox="1"/>
          <p:nvPr/>
        </p:nvSpPr>
        <p:spPr>
          <a:xfrm>
            <a:off x="7246750" y="2181233"/>
            <a:ext cx="2449513" cy="30263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B. Obnova řízení</a:t>
            </a: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D633829F-8D62-49C1-8CD3-133932E73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291" y="1771810"/>
            <a:ext cx="4042496" cy="14414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Řádné opravné prostředky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624C1530-B5E6-4CAB-87BA-165CC3B9B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5195" y="2259663"/>
            <a:ext cx="1944687" cy="7207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sz="1400" b="1" dirty="0">
                <a:latin typeface="Gill Sans MT" panose="020B0502020104020203" pitchFamily="34" charset="-18"/>
              </a:rPr>
              <a:t>A. Odvolání (rozklad)</a:t>
            </a: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289AC062-9983-45F7-B97E-591D45EFD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2276822"/>
            <a:ext cx="1984375" cy="7239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Návrh na povolení</a:t>
            </a:r>
          </a:p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 obnovy řízení</a:t>
            </a:r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742BA134-3DB3-448A-86FC-E1E528274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4437410"/>
            <a:ext cx="1984375" cy="7239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Nařízení</a:t>
            </a:r>
          </a:p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 obnovy řízení</a:t>
            </a:r>
          </a:p>
        </p:txBody>
      </p:sp>
    </p:spTree>
    <p:extLst>
      <p:ext uri="{BB962C8B-B14F-4D97-AF65-F5344CB8AC3E}">
        <p14:creationId xmlns:p14="http://schemas.microsoft.com/office/powerpoint/2010/main" val="33859724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Odvolání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/>
              <a:t>§ 109 a násl. DŘ</a:t>
            </a:r>
          </a:p>
          <a:p>
            <a:pPr>
              <a:defRPr/>
            </a:pPr>
            <a:r>
              <a:rPr lang="cs-CZ" dirty="0"/>
              <a:t>zásada </a:t>
            </a:r>
            <a:r>
              <a:rPr lang="cs-CZ" dirty="0" err="1"/>
              <a:t>dvouinstančnosti</a:t>
            </a:r>
            <a:r>
              <a:rPr lang="cs-CZ" dirty="0"/>
              <a:t> </a:t>
            </a:r>
          </a:p>
          <a:p>
            <a:pPr>
              <a:defRPr/>
            </a:pPr>
            <a:r>
              <a:rPr lang="cs-CZ" dirty="0"/>
              <a:t>odvolání nemá odkladný účinek, nestanoví-li zákon jinak</a:t>
            </a:r>
          </a:p>
          <a:p>
            <a:pPr>
              <a:defRPr/>
            </a:pPr>
            <a:r>
              <a:rPr lang="cs-CZ" dirty="0"/>
              <a:t>lhůta pro odvolání </a:t>
            </a:r>
          </a:p>
          <a:p>
            <a:pPr>
              <a:defRPr/>
            </a:pPr>
            <a:r>
              <a:rPr lang="cs-CZ" dirty="0"/>
              <a:t>postup správce daně prvního stupně</a:t>
            </a:r>
          </a:p>
          <a:p>
            <a:pPr lvl="1">
              <a:defRPr/>
            </a:pPr>
            <a:r>
              <a:rPr lang="cs-CZ" dirty="0"/>
              <a:t>možnost </a:t>
            </a:r>
            <a:r>
              <a:rPr lang="cs-CZ" dirty="0" err="1"/>
              <a:t>autoremedury</a:t>
            </a:r>
            <a:endParaRPr lang="cs-CZ" dirty="0"/>
          </a:p>
          <a:p>
            <a:pPr>
              <a:defRPr/>
            </a:pPr>
            <a:r>
              <a:rPr lang="cs-CZ" dirty="0"/>
              <a:t>postup správce daně druhého stupně</a:t>
            </a:r>
          </a:p>
          <a:p>
            <a:pPr lvl="1">
              <a:defRPr/>
            </a:pPr>
            <a:r>
              <a:rPr lang="cs-CZ" dirty="0"/>
              <a:t>princip úplné apelace</a:t>
            </a:r>
          </a:p>
          <a:p>
            <a:pPr lvl="1">
              <a:defRPr/>
            </a:pPr>
            <a:r>
              <a:rPr lang="cs-CZ" dirty="0"/>
              <a:t>neplatí zákaz reformace in </a:t>
            </a:r>
            <a:r>
              <a:rPr lang="cs-CZ" dirty="0" err="1"/>
              <a:t>peius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5342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Obnova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117 a násl. DŘ</a:t>
            </a:r>
          </a:p>
          <a:p>
            <a:r>
              <a:rPr lang="cs-CZ" dirty="0"/>
              <a:t>vymezení obnovy řízení  </a:t>
            </a:r>
          </a:p>
          <a:p>
            <a:r>
              <a:rPr lang="cs-CZ" dirty="0"/>
              <a:t>2 fáze</a:t>
            </a:r>
          </a:p>
          <a:p>
            <a:pPr lvl="1"/>
            <a:r>
              <a:rPr lang="cs-CZ" dirty="0"/>
              <a:t>obnovovací řízení</a:t>
            </a:r>
          </a:p>
          <a:p>
            <a:pPr lvl="1"/>
            <a:r>
              <a:rPr lang="cs-CZ" dirty="0"/>
              <a:t>obnovené řízení</a:t>
            </a:r>
          </a:p>
          <a:p>
            <a:r>
              <a:rPr lang="cs-CZ" dirty="0"/>
              <a:t>předpoklady pro zahájení obnoveného řízení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043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Přezkumné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§ 121 a násl. DŘ</a:t>
            </a:r>
          </a:p>
          <a:p>
            <a:pPr>
              <a:defRPr/>
            </a:pPr>
            <a:r>
              <a:rPr lang="cs-CZ" dirty="0"/>
              <a:t>vymezení přezkumného řízení </a:t>
            </a:r>
          </a:p>
          <a:p>
            <a:pPr>
              <a:defRPr/>
            </a:pPr>
            <a:r>
              <a:rPr lang="cs-CZ" dirty="0"/>
              <a:t>zahájení</a:t>
            </a:r>
          </a:p>
          <a:p>
            <a:pPr>
              <a:defRPr/>
            </a:pPr>
            <a:r>
              <a:rPr lang="cs-CZ" dirty="0"/>
              <a:t>důvody k nařízení</a:t>
            </a:r>
          </a:p>
          <a:p>
            <a:pPr>
              <a:defRPr/>
            </a:pPr>
            <a:r>
              <a:rPr lang="cs-CZ" dirty="0"/>
              <a:t>nařízení přezkoumání rozhodnutí</a:t>
            </a:r>
          </a:p>
          <a:p>
            <a:pPr>
              <a:defRPr/>
            </a:pPr>
            <a:r>
              <a:rPr lang="cs-CZ" dirty="0"/>
              <a:t>provedení přezkumného řízení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4600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Pojem daň podle daňového řádu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269E1019-DABC-45F8-8BED-61AAD3FD7084}"/>
              </a:ext>
            </a:extLst>
          </p:cNvPr>
          <p:cNvGrpSpPr/>
          <p:nvPr/>
        </p:nvGrpSpPr>
        <p:grpSpPr>
          <a:xfrm>
            <a:off x="580864" y="1102934"/>
            <a:ext cx="11030272" cy="4305949"/>
            <a:chOff x="107504" y="980728"/>
            <a:chExt cx="8640960" cy="5256584"/>
          </a:xfrm>
        </p:grpSpPr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6A5738D4-D1C5-4376-984B-760D3C134792}"/>
                </a:ext>
              </a:extLst>
            </p:cNvPr>
            <p:cNvSpPr/>
            <p:nvPr/>
          </p:nvSpPr>
          <p:spPr>
            <a:xfrm>
              <a:off x="4788024" y="2348880"/>
              <a:ext cx="3960440" cy="38164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2BE1FD2E-5B26-4C65-8E8E-A6616C4E3ED0}"/>
                </a:ext>
              </a:extLst>
            </p:cNvPr>
            <p:cNvSpPr/>
            <p:nvPr/>
          </p:nvSpPr>
          <p:spPr>
            <a:xfrm>
              <a:off x="251520" y="3717032"/>
              <a:ext cx="4536504" cy="23042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5DEEFB3F-734E-4A48-AE06-2A45EE0530C5}"/>
                </a:ext>
              </a:extLst>
            </p:cNvPr>
            <p:cNvSpPr/>
            <p:nvPr/>
          </p:nvSpPr>
          <p:spPr>
            <a:xfrm>
              <a:off x="251520" y="2420888"/>
              <a:ext cx="4536504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26FD79A0-0C19-430D-A231-EDD06F235254}"/>
                </a:ext>
              </a:extLst>
            </p:cNvPr>
            <p:cNvSpPr/>
            <p:nvPr/>
          </p:nvSpPr>
          <p:spPr>
            <a:xfrm>
              <a:off x="251520" y="1052735"/>
              <a:ext cx="5256584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C4A61ABC-E708-4B6B-98FB-D22531C7EC3C}"/>
                </a:ext>
              </a:extLst>
            </p:cNvPr>
            <p:cNvSpPr txBox="1"/>
            <p:nvPr/>
          </p:nvSpPr>
          <p:spPr>
            <a:xfrm>
              <a:off x="827584" y="1268759"/>
              <a:ext cx="4248472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Daně</a:t>
              </a:r>
            </a:p>
          </p:txBody>
        </p:sp>
        <p:sp>
          <p:nvSpPr>
            <p:cNvPr id="12" name="TextovéPole 11">
              <a:extLst>
                <a:ext uri="{FF2B5EF4-FFF2-40B4-BE49-F238E27FC236}">
                  <a16:creationId xmlns:a16="http://schemas.microsoft.com/office/drawing/2014/main" id="{6EF7803A-D6C9-4F6C-ADB5-BAA55A395371}"/>
                </a:ext>
              </a:extLst>
            </p:cNvPr>
            <p:cNvSpPr txBox="1"/>
            <p:nvPr/>
          </p:nvSpPr>
          <p:spPr>
            <a:xfrm>
              <a:off x="827584" y="2564904"/>
              <a:ext cx="3312368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Poplatky</a:t>
              </a:r>
            </a:p>
          </p:txBody>
        </p: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308E3872-2E27-4E23-9B03-1E61BB363ED6}"/>
                </a:ext>
              </a:extLst>
            </p:cNvPr>
            <p:cNvSpPr txBox="1"/>
            <p:nvPr/>
          </p:nvSpPr>
          <p:spPr>
            <a:xfrm>
              <a:off x="1835696" y="3934797"/>
              <a:ext cx="2736304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JOPP</a:t>
              </a:r>
            </a:p>
          </p:txBody>
        </p:sp>
        <p:sp>
          <p:nvSpPr>
            <p:cNvPr id="14" name="Obdélník 13">
              <a:extLst>
                <a:ext uri="{FF2B5EF4-FFF2-40B4-BE49-F238E27FC236}">
                  <a16:creationId xmlns:a16="http://schemas.microsoft.com/office/drawing/2014/main" id="{1D6EF4EF-B8FB-4F28-AFD8-DCE643F2B300}"/>
                </a:ext>
              </a:extLst>
            </p:cNvPr>
            <p:cNvSpPr/>
            <p:nvPr/>
          </p:nvSpPr>
          <p:spPr>
            <a:xfrm>
              <a:off x="5724128" y="1052736"/>
              <a:ext cx="3024336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094B4A01-EC01-44E3-8157-4F38086148EC}"/>
                </a:ext>
              </a:extLst>
            </p:cNvPr>
            <p:cNvSpPr txBox="1"/>
            <p:nvPr/>
          </p:nvSpPr>
          <p:spPr>
            <a:xfrm>
              <a:off x="6012160" y="1144932"/>
              <a:ext cx="2520280" cy="1014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Odvody za PRK</a:t>
              </a:r>
              <a:b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</a:br>
              <a: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Kompenzační bonus</a:t>
              </a:r>
            </a:p>
          </p:txBody>
        </p:sp>
        <p:sp>
          <p:nvSpPr>
            <p:cNvPr id="16" name="Obdélník 15">
              <a:extLst>
                <a:ext uri="{FF2B5EF4-FFF2-40B4-BE49-F238E27FC236}">
                  <a16:creationId xmlns:a16="http://schemas.microsoft.com/office/drawing/2014/main" id="{08B72F3C-88ED-4C5E-94D8-6FE78F46113B}"/>
                </a:ext>
              </a:extLst>
            </p:cNvPr>
            <p:cNvSpPr/>
            <p:nvPr/>
          </p:nvSpPr>
          <p:spPr>
            <a:xfrm>
              <a:off x="395536" y="3933056"/>
              <a:ext cx="1728192" cy="18722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7" name="TextovéPole 16">
              <a:extLst>
                <a:ext uri="{FF2B5EF4-FFF2-40B4-BE49-F238E27FC236}">
                  <a16:creationId xmlns:a16="http://schemas.microsoft.com/office/drawing/2014/main" id="{32A686EF-1617-4193-9808-FE0777AE2BE4}"/>
                </a:ext>
              </a:extLst>
            </p:cNvPr>
            <p:cNvSpPr txBox="1"/>
            <p:nvPr/>
          </p:nvSpPr>
          <p:spPr>
            <a:xfrm>
              <a:off x="467544" y="4221088"/>
              <a:ext cx="1584176" cy="1164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Veřejná pojistná</a:t>
              </a:r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725C710F-8BCE-40ED-B5A0-FF29DD40A1F3}"/>
                </a:ext>
              </a:extLst>
            </p:cNvPr>
            <p:cNvSpPr txBox="1"/>
            <p:nvPr/>
          </p:nvSpPr>
          <p:spPr>
            <a:xfrm>
              <a:off x="5766340" y="3452807"/>
              <a:ext cx="2088232" cy="1465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Dělená správa</a:t>
              </a:r>
            </a:p>
          </p:txBody>
        </p:sp>
        <p:cxnSp>
          <p:nvCxnSpPr>
            <p:cNvPr id="19" name="Přímá spojovací čára 21">
              <a:extLst>
                <a:ext uri="{FF2B5EF4-FFF2-40B4-BE49-F238E27FC236}">
                  <a16:creationId xmlns:a16="http://schemas.microsoft.com/office/drawing/2014/main" id="{49FE7200-7050-49DC-8B37-087DB3085432}"/>
                </a:ext>
              </a:extLst>
            </p:cNvPr>
            <p:cNvCxnSpPr/>
            <p:nvPr/>
          </p:nvCxnSpPr>
          <p:spPr>
            <a:xfrm>
              <a:off x="107504" y="980728"/>
              <a:ext cx="547260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Přímá spojovací čára 23">
              <a:extLst>
                <a:ext uri="{FF2B5EF4-FFF2-40B4-BE49-F238E27FC236}">
                  <a16:creationId xmlns:a16="http://schemas.microsoft.com/office/drawing/2014/main" id="{192CBED9-1C53-438C-9608-5EA405CC2EBF}"/>
                </a:ext>
              </a:extLst>
            </p:cNvPr>
            <p:cNvCxnSpPr/>
            <p:nvPr/>
          </p:nvCxnSpPr>
          <p:spPr>
            <a:xfrm>
              <a:off x="5580112" y="980728"/>
              <a:ext cx="0" cy="525658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ovací čára 28">
              <a:extLst>
                <a:ext uri="{FF2B5EF4-FFF2-40B4-BE49-F238E27FC236}">
                  <a16:creationId xmlns:a16="http://schemas.microsoft.com/office/drawing/2014/main" id="{CADC0468-0EE4-46C6-9E04-4320480D7101}"/>
                </a:ext>
              </a:extLst>
            </p:cNvPr>
            <p:cNvCxnSpPr/>
            <p:nvPr/>
          </p:nvCxnSpPr>
          <p:spPr>
            <a:xfrm flipH="1">
              <a:off x="107504" y="6237312"/>
              <a:ext cx="547260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ovací čára 31">
              <a:extLst>
                <a:ext uri="{FF2B5EF4-FFF2-40B4-BE49-F238E27FC236}">
                  <a16:creationId xmlns:a16="http://schemas.microsoft.com/office/drawing/2014/main" id="{BA2B8EA0-F8D7-4658-B902-51B9A39A41A3}"/>
                </a:ext>
              </a:extLst>
            </p:cNvPr>
            <p:cNvCxnSpPr/>
            <p:nvPr/>
          </p:nvCxnSpPr>
          <p:spPr>
            <a:xfrm>
              <a:off x="107504" y="980728"/>
              <a:ext cx="0" cy="525658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39">
              <a:extLst>
                <a:ext uri="{FF2B5EF4-FFF2-40B4-BE49-F238E27FC236}">
                  <a16:creationId xmlns:a16="http://schemas.microsoft.com/office/drawing/2014/main" id="{187E26D4-A5BD-4525-AADF-5393B0E8ADBD}"/>
                </a:ext>
              </a:extLst>
            </p:cNvPr>
            <p:cNvCxnSpPr/>
            <p:nvPr/>
          </p:nvCxnSpPr>
          <p:spPr>
            <a:xfrm>
              <a:off x="4788024" y="2420888"/>
              <a:ext cx="0" cy="1152128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Přímá spojovací čára 41">
              <a:extLst>
                <a:ext uri="{FF2B5EF4-FFF2-40B4-BE49-F238E27FC236}">
                  <a16:creationId xmlns:a16="http://schemas.microsoft.com/office/drawing/2014/main" id="{0A59D97E-EB7C-46BC-B65E-D00E725FF188}"/>
                </a:ext>
              </a:extLst>
            </p:cNvPr>
            <p:cNvCxnSpPr/>
            <p:nvPr/>
          </p:nvCxnSpPr>
          <p:spPr>
            <a:xfrm>
              <a:off x="4788024" y="3717032"/>
              <a:ext cx="0" cy="2304256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Přímá spojovací čára 46">
              <a:extLst>
                <a:ext uri="{FF2B5EF4-FFF2-40B4-BE49-F238E27FC236}">
                  <a16:creationId xmlns:a16="http://schemas.microsoft.com/office/drawing/2014/main" id="{8AF96414-0282-4EA8-83C0-91C67C56829A}"/>
                </a:ext>
              </a:extLst>
            </p:cNvPr>
            <p:cNvCxnSpPr/>
            <p:nvPr/>
          </p:nvCxnSpPr>
          <p:spPr>
            <a:xfrm>
              <a:off x="4788024" y="2420888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Přímá spojovací čára 48">
              <a:extLst>
                <a:ext uri="{FF2B5EF4-FFF2-40B4-BE49-F238E27FC236}">
                  <a16:creationId xmlns:a16="http://schemas.microsoft.com/office/drawing/2014/main" id="{D2321516-BD0F-4D6D-BFD5-646E57AB7B54}"/>
                </a:ext>
              </a:extLst>
            </p:cNvPr>
            <p:cNvCxnSpPr/>
            <p:nvPr/>
          </p:nvCxnSpPr>
          <p:spPr>
            <a:xfrm>
              <a:off x="5508104" y="2420888"/>
              <a:ext cx="0" cy="1152128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Přímá spojovací čára 50">
              <a:extLst>
                <a:ext uri="{FF2B5EF4-FFF2-40B4-BE49-F238E27FC236}">
                  <a16:creationId xmlns:a16="http://schemas.microsoft.com/office/drawing/2014/main" id="{0D2D55EA-10D0-44B7-AD35-898E9AA107BE}"/>
                </a:ext>
              </a:extLst>
            </p:cNvPr>
            <p:cNvCxnSpPr/>
            <p:nvPr/>
          </p:nvCxnSpPr>
          <p:spPr>
            <a:xfrm>
              <a:off x="4788024" y="3573016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Přímá spojovací čára 52">
              <a:extLst>
                <a:ext uri="{FF2B5EF4-FFF2-40B4-BE49-F238E27FC236}">
                  <a16:creationId xmlns:a16="http://schemas.microsoft.com/office/drawing/2014/main" id="{327B868E-A748-4947-929E-6974661D6FA4}"/>
                </a:ext>
              </a:extLst>
            </p:cNvPr>
            <p:cNvCxnSpPr/>
            <p:nvPr/>
          </p:nvCxnSpPr>
          <p:spPr>
            <a:xfrm>
              <a:off x="4788024" y="3725416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Přímá spojovací čára 53">
              <a:extLst>
                <a:ext uri="{FF2B5EF4-FFF2-40B4-BE49-F238E27FC236}">
                  <a16:creationId xmlns:a16="http://schemas.microsoft.com/office/drawing/2014/main" id="{8D5E5AAD-B4EE-4772-8A05-4C15A9D3C6FB}"/>
                </a:ext>
              </a:extLst>
            </p:cNvPr>
            <p:cNvCxnSpPr/>
            <p:nvPr/>
          </p:nvCxnSpPr>
          <p:spPr>
            <a:xfrm>
              <a:off x="4788024" y="6021288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Přímá spojovací čára 55">
              <a:extLst>
                <a:ext uri="{FF2B5EF4-FFF2-40B4-BE49-F238E27FC236}">
                  <a16:creationId xmlns:a16="http://schemas.microsoft.com/office/drawing/2014/main" id="{38FF881A-98F4-4A0A-BB91-EA85F48DADBA}"/>
                </a:ext>
              </a:extLst>
            </p:cNvPr>
            <p:cNvCxnSpPr/>
            <p:nvPr/>
          </p:nvCxnSpPr>
          <p:spPr>
            <a:xfrm>
              <a:off x="5508104" y="3717032"/>
              <a:ext cx="0" cy="2304256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Obdélník 30">
            <a:extLst>
              <a:ext uri="{FF2B5EF4-FFF2-40B4-BE49-F238E27FC236}">
                <a16:creationId xmlns:a16="http://schemas.microsoft.com/office/drawing/2014/main" id="{8008EB08-EC19-49FA-9DCE-9BD050A9C864}"/>
              </a:ext>
            </a:extLst>
          </p:cNvPr>
          <p:cNvSpPr/>
          <p:nvPr/>
        </p:nvSpPr>
        <p:spPr>
          <a:xfrm>
            <a:off x="3339929" y="5951180"/>
            <a:ext cx="288032" cy="288032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AA8AD4ED-7573-4B4C-8FC9-B687EF53E4E3}"/>
              </a:ext>
            </a:extLst>
          </p:cNvPr>
          <p:cNvSpPr txBox="1"/>
          <p:nvPr/>
        </p:nvSpPr>
        <p:spPr>
          <a:xfrm>
            <a:off x="3699969" y="57351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nalézací i platební rovina podle DŘ</a:t>
            </a: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BE3342B2-24F6-4A77-933B-5189DEBE72A4}"/>
              </a:ext>
            </a:extLst>
          </p:cNvPr>
          <p:cNvSpPr/>
          <p:nvPr/>
        </p:nvSpPr>
        <p:spPr>
          <a:xfrm>
            <a:off x="6292257" y="5951180"/>
            <a:ext cx="288032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4E9EA480-AB16-42CA-B5DE-6E2B4CE5DFE2}"/>
              </a:ext>
            </a:extLst>
          </p:cNvPr>
          <p:cNvSpPr/>
          <p:nvPr/>
        </p:nvSpPr>
        <p:spPr>
          <a:xfrm>
            <a:off x="9244585" y="5951180"/>
            <a:ext cx="288032" cy="288032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08FED04C-5F6D-40AE-B59D-69C31A9404B9}"/>
              </a:ext>
            </a:extLst>
          </p:cNvPr>
          <p:cNvSpPr txBox="1"/>
          <p:nvPr/>
        </p:nvSpPr>
        <p:spPr>
          <a:xfrm>
            <a:off x="6652297" y="57351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jen platební rovina podle DŘ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98B3493D-291A-4D58-85D0-837DF43DBA5B}"/>
              </a:ext>
            </a:extLst>
          </p:cNvPr>
          <p:cNvSpPr txBox="1"/>
          <p:nvPr/>
        </p:nvSpPr>
        <p:spPr>
          <a:xfrm>
            <a:off x="9545317" y="577203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komplexní úprava mimo DŘ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3F58744-39BC-4C4B-A3CA-4902EDC2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283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001244-3656-48E6-BF06-614F4CDD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58DD2646-45B7-4AE6-8352-DCD31ED5389A}"/>
              </a:ext>
            </a:extLst>
          </p:cNvPr>
          <p:cNvSpPr txBox="1">
            <a:spLocks/>
          </p:cNvSpPr>
          <p:nvPr/>
        </p:nvSpPr>
        <p:spPr>
          <a:xfrm>
            <a:off x="838200" y="1587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Gill Sans MT" panose="020B0502020104020203" pitchFamily="34" charset="-18"/>
                <a:ea typeface="+mj-ea"/>
                <a:cs typeface="+mj-cs"/>
              </a:defRPr>
            </a:lvl1pPr>
          </a:lstStyle>
          <a:p>
            <a:r>
              <a:rPr lang="cs-CZ" dirty="0"/>
              <a:t>Dělená správa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89DD6034-9564-42B1-845D-67551E3F612D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198495-D922-4C84-9C05-B0CB6B9CE971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7" name="Tabulka 40">
            <a:extLst>
              <a:ext uri="{FF2B5EF4-FFF2-40B4-BE49-F238E27FC236}">
                <a16:creationId xmlns:a16="http://schemas.microsoft.com/office/drawing/2014/main" id="{7BF83043-14C9-4A53-85E6-C457694C07B7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89844"/>
          <a:ext cx="107442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4007883055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1482008607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60736924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3612068198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3943668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Co?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Režim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952277"/>
                  </a:ext>
                </a:extLst>
              </a:tr>
              <a:tr h="531085">
                <a:tc>
                  <a:txBody>
                    <a:bodyPr/>
                    <a:lstStyle/>
                    <a:p>
                      <a:r>
                        <a:rPr lang="cs-CZ" dirty="0"/>
                        <a:t>správce daně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stanovení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správce daně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placení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daň podle § 2 odst. 3 písm. a) a b) DŘ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800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orgán veřejné moci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uložení podle SŘ </a:t>
                      </a:r>
                      <a:br>
                        <a:rPr lang="cs-CZ" dirty="0"/>
                      </a:br>
                      <a:r>
                        <a:rPr lang="cs-CZ" dirty="0"/>
                        <a:t>(a jiné)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orgán veřejné moci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placení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dělená správa procesní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73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orgán veřejné moci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uložení podle SŘ </a:t>
                      </a:r>
                      <a:br>
                        <a:rPr lang="cs-CZ" dirty="0"/>
                      </a:br>
                      <a:r>
                        <a:rPr lang="cs-CZ" dirty="0"/>
                        <a:t>(a jiné)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správce daně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placení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dělená správa procesní a úplná kompetenční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53229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cs-CZ" dirty="0"/>
                        <a:t>orgán veřejné moci 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dirty="0"/>
                        <a:t>uložení podle SŘ </a:t>
                      </a:r>
                      <a:br>
                        <a:rPr lang="cs-CZ" dirty="0"/>
                      </a:br>
                      <a:r>
                        <a:rPr lang="cs-CZ" dirty="0"/>
                        <a:t>(a jiné)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orgán veřejné moci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vybírání podle DŘ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dirty="0"/>
                        <a:t>dělená správa procesní a částečná kompetenční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23598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správce daně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vymáhání podle DŘ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274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správce daně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stanovení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správce daně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placení podle DŘ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dělená správa kompetenční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633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55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Základní principy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2300" indent="-514350">
              <a:buFont typeface="+mj-lt"/>
              <a:buAutoNum type="arabicParenR"/>
            </a:pPr>
            <a:r>
              <a:rPr lang="cs-CZ" dirty="0"/>
              <a:t>princip zákonnosti (§ 5 odst. 1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legální licence (§ 5 odst. 2 DŘ)</a:t>
            </a:r>
            <a:endParaRPr lang="cs-CZ" sz="4000" dirty="0"/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přiměřenosti a princip šetření práv osob zúčastněných na správě daní (§ 5 odst. 3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procesní rovnosti (§ 6 odst. 1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součinnosti (§ 6 odst. 2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poučovací (§ 6 odst. 3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vstřícnosti a slušnosti (§ 6 odst. 4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10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Základní principy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rychlosti (§ 7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hospodárnosti a procesní ekonomie (§ 7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volného hodnocení důkazů (§ 8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legitimního očekávání (§ 8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materiální pravdy (§ 8 odst. 3 DŘ)</a:t>
            </a:r>
            <a:endParaRPr lang="cs-CZ" sz="1800" dirty="0"/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zákazu zneužití práva (§ 8 odst. 4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neveřejnosti a mlčenlivosti (§ 9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oficiality a princip vyhledávací (§ 9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zpracovávání údajů (§ 9 odst. 3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374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3CC3E7-D952-3DE1-971D-0DB708313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3E2016-44E8-BF20-09F4-423C793C0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sz="4400" dirty="0"/>
              <a:t>Zneužití práva v daních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18849-036A-35A1-7289-B0441CDB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Rozsudek „potápěči“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Rozsudek Halifax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Směrnice </a:t>
            </a:r>
            <a:r>
              <a:rPr lang="cs-CZ" dirty="0" err="1"/>
              <a:t>ATAD</a:t>
            </a: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Novela daňového řádu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Zákonnost a právní jistota v daních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8E46BB-6551-D809-824B-ADFB937B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9080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2349</Words>
  <Application>Microsoft Office PowerPoint</Application>
  <PresentationFormat>Širokoúhlá obrazovka</PresentationFormat>
  <Paragraphs>509</Paragraphs>
  <Slides>47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3" baseType="lpstr">
      <vt:lpstr>Arial</vt:lpstr>
      <vt:lpstr>Calibri</vt:lpstr>
      <vt:lpstr>Gill Sans MT</vt:lpstr>
      <vt:lpstr>Times New Roman</vt:lpstr>
      <vt:lpstr>Wingdings 3</vt:lpstr>
      <vt:lpstr>Motiv Office</vt:lpstr>
      <vt:lpstr>Správa daní</vt:lpstr>
      <vt:lpstr>Osnova</vt:lpstr>
      <vt:lpstr>1. Pojem a cíl správy daní</vt:lpstr>
      <vt:lpstr>2. Pojem daň podle daňového řádu</vt:lpstr>
      <vt:lpstr>2. Pojem daň podle daňového řádu</vt:lpstr>
      <vt:lpstr>Prezentace aplikace PowerPoint</vt:lpstr>
      <vt:lpstr>3. Základní principy správy daní</vt:lpstr>
      <vt:lpstr>3. Základní principy správy daní</vt:lpstr>
      <vt:lpstr>Zneužití práva v daních</vt:lpstr>
      <vt:lpstr>A. Rozsudek „potápěči“</vt:lpstr>
      <vt:lpstr>B. Rozsudek Halifax</vt:lpstr>
      <vt:lpstr>C. Směrnice ATAD</vt:lpstr>
      <vt:lpstr>D. Novela daňového řádu </vt:lpstr>
      <vt:lpstr>E. Zákonnost a právní jistota v daních</vt:lpstr>
      <vt:lpstr>4. Subjekty správy daní</vt:lpstr>
      <vt:lpstr>A. Správce daně</vt:lpstr>
      <vt:lpstr>B. Daňové subjekty</vt:lpstr>
      <vt:lpstr>C. Třetí osoby</vt:lpstr>
      <vt:lpstr>5. Řízení a postupy při správě daní</vt:lpstr>
      <vt:lpstr>A. Obecně k řízením a postupům</vt:lpstr>
      <vt:lpstr>B. Vztah řízení a postupů</vt:lpstr>
      <vt:lpstr>C. Postupy při správě daní</vt:lpstr>
      <vt:lpstr>D. Řízení při správě daní</vt:lpstr>
      <vt:lpstr>6. Některé postupy při správě daní</vt:lpstr>
      <vt:lpstr>A. Vyhledávací činnost</vt:lpstr>
      <vt:lpstr>B. Místní šetření</vt:lpstr>
      <vt:lpstr>C. Daňová kontrola</vt:lpstr>
      <vt:lpstr>D. Postup k odstranění pochybností</vt:lpstr>
      <vt:lpstr>7. Řízení při správě daní</vt:lpstr>
      <vt:lpstr>A. Registrační řízení</vt:lpstr>
      <vt:lpstr>B. Řízení o závazném posouzení</vt:lpstr>
      <vt:lpstr>C. Daňové řízení</vt:lpstr>
      <vt:lpstr>Daňové řízení</vt:lpstr>
      <vt:lpstr>8. Postupy a řízení v daňovém řízení</vt:lpstr>
      <vt:lpstr>A. Vyměřovací a doměřovací řízení</vt:lpstr>
      <vt:lpstr>Daňové tvrzení</vt:lpstr>
      <vt:lpstr>Nález ÚS sp. zn. Pl. ÚS 19/17</vt:lpstr>
      <vt:lpstr>B. Evidence daní</vt:lpstr>
      <vt:lpstr>C. Vybírání daní</vt:lpstr>
      <vt:lpstr>D. Zajištění daní</vt:lpstr>
      <vt:lpstr>E. Vymáhání daní</vt:lpstr>
      <vt:lpstr>9. Prostředky ochrany při správě daní</vt:lpstr>
      <vt:lpstr>Opravné a dozorčí prostředky</vt:lpstr>
      <vt:lpstr>A. Odvolání</vt:lpstr>
      <vt:lpstr>B. Obnova řízení</vt:lpstr>
      <vt:lpstr>C. Přezkumné řízení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99</cp:revision>
  <dcterms:created xsi:type="dcterms:W3CDTF">2019-09-25T20:27:52Z</dcterms:created>
  <dcterms:modified xsi:type="dcterms:W3CDTF">2026-04-17T18:35:05Z</dcterms:modified>
</cp:coreProperties>
</file>