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6"/>
  </p:notesMasterIdLst>
  <p:sldIdLst>
    <p:sldId id="296" r:id="rId2"/>
    <p:sldId id="257" r:id="rId3"/>
    <p:sldId id="258" r:id="rId4"/>
    <p:sldId id="259" r:id="rId5"/>
    <p:sldId id="260" r:id="rId6"/>
    <p:sldId id="261" r:id="rId7"/>
    <p:sldId id="290" r:id="rId8"/>
    <p:sldId id="291" r:id="rId9"/>
    <p:sldId id="292" r:id="rId10"/>
    <p:sldId id="293" r:id="rId11"/>
    <p:sldId id="294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501" r:id="rId31"/>
    <p:sldId id="596" r:id="rId32"/>
    <p:sldId id="565" r:id="rId33"/>
    <p:sldId id="282" r:id="rId34"/>
    <p:sldId id="283" r:id="rId35"/>
    <p:sldId id="599" r:id="rId36"/>
    <p:sldId id="598" r:id="rId37"/>
    <p:sldId id="607" r:id="rId38"/>
    <p:sldId id="606" r:id="rId39"/>
    <p:sldId id="285" r:id="rId40"/>
    <p:sldId id="287" r:id="rId41"/>
    <p:sldId id="286" r:id="rId42"/>
    <p:sldId id="288" r:id="rId43"/>
    <p:sldId id="289" r:id="rId44"/>
    <p:sldId id="609" r:id="rId4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506F"/>
    <a:srgbClr val="D46D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9C1785-A804-4FE0-8FA6-CA39537E87C5}" v="57" dt="2026-09-27T20:48:06.590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Styl s motivem 1 – zvýraznění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větlý styl 2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Světlý styl 2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Světlý styl 2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0" autoAdjust="0"/>
    <p:restoredTop sz="92362" autoAdjust="0"/>
  </p:normalViewPr>
  <p:slideViewPr>
    <p:cSldViewPr snapToGrid="0" showGuides="1">
      <p:cViewPr varScale="1">
        <p:scale>
          <a:sx n="72" d="100"/>
          <a:sy n="72" d="100"/>
        </p:scale>
        <p:origin x="110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154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dim Boháč" userId="e5098a9a-6a28-40ce-ac6e-47e9b8c9add8" providerId="ADAL" clId="{B31B2BE1-9D77-417A-8F73-5A4F590FA59D}"/>
    <pc:docChg chg="undo custSel addSld delSld modSld sldOrd">
      <pc:chgData name="Radim Boháč" userId="e5098a9a-6a28-40ce-ac6e-47e9b8c9add8" providerId="ADAL" clId="{B31B2BE1-9D77-417A-8F73-5A4F590FA59D}" dt="2026-09-27T20:59:48.942" v="1069" actId="478"/>
      <pc:docMkLst>
        <pc:docMk/>
      </pc:docMkLst>
      <pc:sldChg chg="del">
        <pc:chgData name="Radim Boháč" userId="e5098a9a-6a28-40ce-ac6e-47e9b8c9add8" providerId="ADAL" clId="{B31B2BE1-9D77-417A-8F73-5A4F590FA59D}" dt="2026-09-27T18:39:40.029" v="1" actId="47"/>
        <pc:sldMkLst>
          <pc:docMk/>
          <pc:sldMk cId="0" sldId="256"/>
        </pc:sldMkLst>
      </pc:sldChg>
      <pc:sldChg chg="delSp modSp mod">
        <pc:chgData name="Radim Boháč" userId="e5098a9a-6a28-40ce-ac6e-47e9b8c9add8" providerId="ADAL" clId="{B31B2BE1-9D77-417A-8F73-5A4F590FA59D}" dt="2026-09-27T20:58:16.078" v="1042"/>
        <pc:sldMkLst>
          <pc:docMk/>
          <pc:sldMk cId="0" sldId="257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57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8:42:00.451" v="5" actId="948"/>
          <ac:spMkLst>
            <pc:docMk/>
            <pc:sldMk cId="0" sldId="257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16.078" v="1042"/>
          <ac:spMkLst>
            <pc:docMk/>
            <pc:sldMk cId="0" sldId="257"/>
            <ac:spMk id="4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11:14.845" v="569" actId="478"/>
          <ac:spMkLst>
            <pc:docMk/>
            <pc:sldMk cId="0" sldId="257"/>
            <ac:spMk id="5" creationId="{9EB7B3ED-1425-C62E-F921-7206FF4A7C3A}"/>
          </ac:spMkLst>
        </pc:spChg>
      </pc:sldChg>
      <pc:sldChg chg="addSp delSp modSp mod">
        <pc:chgData name="Radim Boháč" userId="e5098a9a-6a28-40ce-ac6e-47e9b8c9add8" providerId="ADAL" clId="{B31B2BE1-9D77-417A-8F73-5A4F590FA59D}" dt="2026-09-27T20:58:18.831" v="1043" actId="478"/>
        <pc:sldMkLst>
          <pc:docMk/>
          <pc:sldMk cId="0" sldId="258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58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18:45:08.992" v="51" actId="478"/>
          <ac:spMkLst>
            <pc:docMk/>
            <pc:sldMk cId="0" sldId="258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18.831" v="1043" actId="478"/>
          <ac:spMkLst>
            <pc:docMk/>
            <pc:sldMk cId="0" sldId="258"/>
            <ac:spMk id="4" creationId="{00000000-0000-0000-0000-000000000000}"/>
          </ac:spMkLst>
        </pc:spChg>
        <pc:spChg chg="add mod">
          <ac:chgData name="Radim Boháč" userId="e5098a9a-6a28-40ce-ac6e-47e9b8c9add8" providerId="ADAL" clId="{B31B2BE1-9D77-417A-8F73-5A4F590FA59D}" dt="2026-09-27T18:46:15.644" v="77" actId="5793"/>
          <ac:spMkLst>
            <pc:docMk/>
            <pc:sldMk cId="0" sldId="258"/>
            <ac:spMk id="6" creationId="{810DEF65-93B9-D87F-6633-2557D67FADC5}"/>
          </ac:spMkLst>
        </pc:spChg>
        <pc:spChg chg="del mod">
          <ac:chgData name="Radim Boháč" userId="e5098a9a-6a28-40ce-ac6e-47e9b8c9add8" providerId="ADAL" clId="{B31B2BE1-9D77-417A-8F73-5A4F590FA59D}" dt="2026-09-27T20:11:19.286" v="571" actId="478"/>
          <ac:spMkLst>
            <pc:docMk/>
            <pc:sldMk cId="0" sldId="258"/>
            <ac:spMk id="7" creationId="{C24B13BF-F774-32AE-F6BF-140D373E7D97}"/>
          </ac:spMkLst>
        </pc:spChg>
      </pc:sldChg>
      <pc:sldChg chg="delSp modSp mod">
        <pc:chgData name="Radim Boháč" userId="e5098a9a-6a28-40ce-ac6e-47e9b8c9add8" providerId="ADAL" clId="{B31B2BE1-9D77-417A-8F73-5A4F590FA59D}" dt="2026-09-27T20:58:22.254" v="1044" actId="478"/>
        <pc:sldMkLst>
          <pc:docMk/>
          <pc:sldMk cId="0" sldId="259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59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8:47:58.298" v="81" actId="11"/>
          <ac:spMkLst>
            <pc:docMk/>
            <pc:sldMk cId="0" sldId="259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22.254" v="1044" actId="478"/>
          <ac:spMkLst>
            <pc:docMk/>
            <pc:sldMk cId="0" sldId="259"/>
            <ac:spMk id="4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1:23.012" v="572" actId="478"/>
          <ac:spMkLst>
            <pc:docMk/>
            <pc:sldMk cId="0" sldId="259"/>
            <ac:spMk id="5" creationId="{0450C4C8-15D5-4B5D-F7A2-2C58AACA5480}"/>
          </ac:spMkLst>
        </pc:spChg>
      </pc:sldChg>
      <pc:sldChg chg="addSp delSp modSp mod">
        <pc:chgData name="Radim Boháč" userId="e5098a9a-6a28-40ce-ac6e-47e9b8c9add8" providerId="ADAL" clId="{B31B2BE1-9D77-417A-8F73-5A4F590FA59D}" dt="2026-09-27T20:58:25.333" v="1045" actId="478"/>
        <pc:sldMkLst>
          <pc:docMk/>
          <pc:sldMk cId="0" sldId="260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60"/>
            <ac:spMk id="2" creationId="{00000000-0000-0000-0000-000000000000}"/>
          </ac:spMkLst>
        </pc:spChg>
        <pc:spChg chg="add del mod">
          <ac:chgData name="Radim Boháč" userId="e5098a9a-6a28-40ce-ac6e-47e9b8c9add8" providerId="ADAL" clId="{B31B2BE1-9D77-417A-8F73-5A4F590FA59D}" dt="2026-09-27T20:58:25.333" v="1045" actId="478"/>
          <ac:spMkLst>
            <pc:docMk/>
            <pc:sldMk cId="0" sldId="260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11:40.379" v="576" actId="478"/>
          <ac:spMkLst>
            <pc:docMk/>
            <pc:sldMk cId="0" sldId="260"/>
            <ac:spMk id="7" creationId="{AC07EDB7-BE4C-3D0B-403D-563CDEA95E28}"/>
          </ac:spMkLst>
        </pc:spChg>
        <pc:graphicFrameChg chg="add mod">
          <ac:chgData name="Radim Boháč" userId="e5098a9a-6a28-40ce-ac6e-47e9b8c9add8" providerId="ADAL" clId="{B31B2BE1-9D77-417A-8F73-5A4F590FA59D}" dt="2026-09-27T18:49:31.293" v="88" actId="14100"/>
          <ac:graphicFrameMkLst>
            <pc:docMk/>
            <pc:sldMk cId="0" sldId="260"/>
            <ac:graphicFrameMk id="6" creationId="{ADE7CB8D-480E-2A29-695B-C1C3E94A8403}"/>
          </ac:graphicFrameMkLst>
        </pc:graphicFrameChg>
        <pc:picChg chg="del">
          <ac:chgData name="Radim Boháč" userId="e5098a9a-6a28-40ce-ac6e-47e9b8c9add8" providerId="ADAL" clId="{B31B2BE1-9D77-417A-8F73-5A4F590FA59D}" dt="2026-09-27T18:48:02.328" v="82" actId="478"/>
          <ac:picMkLst>
            <pc:docMk/>
            <pc:sldMk cId="0" sldId="260"/>
            <ac:picMk id="4" creationId="{00000000-0000-0000-0000-000000000000}"/>
          </ac:picMkLst>
        </pc:picChg>
      </pc:sldChg>
      <pc:sldChg chg="addSp delSp modSp mod">
        <pc:chgData name="Radim Boháč" userId="e5098a9a-6a28-40ce-ac6e-47e9b8c9add8" providerId="ADAL" clId="{B31B2BE1-9D77-417A-8F73-5A4F590FA59D}" dt="2026-09-27T20:58:28.107" v="1046" actId="478"/>
        <pc:sldMkLst>
          <pc:docMk/>
          <pc:sldMk cId="0" sldId="261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61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28.107" v="1046" actId="478"/>
          <ac:spMkLst>
            <pc:docMk/>
            <pc:sldMk cId="0" sldId="261"/>
            <ac:spMk id="3" creationId="{00000000-0000-0000-0000-000000000000}"/>
          </ac:spMkLst>
        </pc:spChg>
        <pc:spChg chg="add mod">
          <ac:chgData name="Radim Boháč" userId="e5098a9a-6a28-40ce-ac6e-47e9b8c9add8" providerId="ADAL" clId="{B31B2BE1-9D77-417A-8F73-5A4F590FA59D}" dt="2026-09-27T20:48:16.663" v="1039" actId="2711"/>
          <ac:spMkLst>
            <pc:docMk/>
            <pc:sldMk cId="0" sldId="261"/>
            <ac:spMk id="4" creationId="{B9193B6E-6E6F-8D64-A65B-4B4EB0F4073B}"/>
          </ac:spMkLst>
        </pc:spChg>
        <pc:spChg chg="add del mod">
          <ac:chgData name="Radim Boháč" userId="e5098a9a-6a28-40ce-ac6e-47e9b8c9add8" providerId="ADAL" clId="{B31B2BE1-9D77-417A-8F73-5A4F590FA59D}" dt="2026-09-27T20:48:05.430" v="1036" actId="478"/>
          <ac:spMkLst>
            <pc:docMk/>
            <pc:sldMk cId="0" sldId="261"/>
            <ac:spMk id="5" creationId="{C440530C-DFC6-2178-B007-CF273A861BFB}"/>
          </ac:spMkLst>
        </pc:spChg>
        <pc:spChg chg="del mod">
          <ac:chgData name="Radim Boháč" userId="e5098a9a-6a28-40ce-ac6e-47e9b8c9add8" providerId="ADAL" clId="{B31B2BE1-9D77-417A-8F73-5A4F590FA59D}" dt="2026-09-27T20:48:05.430" v="1036" actId="478"/>
          <ac:spMkLst>
            <pc:docMk/>
            <pc:sldMk cId="0" sldId="261"/>
            <ac:spMk id="6" creationId="{C4AE9B9D-310D-5414-9F24-9E3E64522A34}"/>
          </ac:spMkLst>
        </pc:spChg>
        <pc:spChg chg="add del mod">
          <ac:chgData name="Radim Boháč" userId="e5098a9a-6a28-40ce-ac6e-47e9b8c9add8" providerId="ADAL" clId="{B31B2BE1-9D77-417A-8F73-5A4F590FA59D}" dt="2026-09-27T20:48:05.430" v="1036" actId="478"/>
          <ac:spMkLst>
            <pc:docMk/>
            <pc:sldMk cId="0" sldId="261"/>
            <ac:spMk id="9" creationId="{BD3737D9-706D-AA32-B918-EFCE8C8D14A4}"/>
          </ac:spMkLst>
        </pc:spChg>
        <pc:spChg chg="add del mod">
          <ac:chgData name="Radim Boháč" userId="e5098a9a-6a28-40ce-ac6e-47e9b8c9add8" providerId="ADAL" clId="{B31B2BE1-9D77-417A-8F73-5A4F590FA59D}" dt="2026-09-27T20:48:05.430" v="1036" actId="478"/>
          <ac:spMkLst>
            <pc:docMk/>
            <pc:sldMk cId="0" sldId="261"/>
            <ac:spMk id="10" creationId="{24FB2823-83D3-2355-D785-81780865C1A7}"/>
          </ac:spMkLst>
        </pc:spChg>
        <pc:spChg chg="add del mod">
          <ac:chgData name="Radim Boháč" userId="e5098a9a-6a28-40ce-ac6e-47e9b8c9add8" providerId="ADAL" clId="{B31B2BE1-9D77-417A-8F73-5A4F590FA59D}" dt="2026-09-27T20:48:05.430" v="1036" actId="478"/>
          <ac:spMkLst>
            <pc:docMk/>
            <pc:sldMk cId="0" sldId="261"/>
            <ac:spMk id="11" creationId="{8224D5F3-C689-8F8A-1A22-66BAD77F5327}"/>
          </ac:spMkLst>
        </pc:spChg>
        <pc:spChg chg="add del mod">
          <ac:chgData name="Radim Boháč" userId="e5098a9a-6a28-40ce-ac6e-47e9b8c9add8" providerId="ADAL" clId="{B31B2BE1-9D77-417A-8F73-5A4F590FA59D}" dt="2026-09-27T20:48:05.430" v="1036" actId="478"/>
          <ac:spMkLst>
            <pc:docMk/>
            <pc:sldMk cId="0" sldId="261"/>
            <ac:spMk id="12" creationId="{9197159C-DA1E-5B97-6218-4758C80765A8}"/>
          </ac:spMkLst>
        </pc:spChg>
        <pc:spChg chg="add del mod">
          <ac:chgData name="Radim Boháč" userId="e5098a9a-6a28-40ce-ac6e-47e9b8c9add8" providerId="ADAL" clId="{B31B2BE1-9D77-417A-8F73-5A4F590FA59D}" dt="2026-09-27T20:48:05.430" v="1036" actId="478"/>
          <ac:spMkLst>
            <pc:docMk/>
            <pc:sldMk cId="0" sldId="261"/>
            <ac:spMk id="13" creationId="{CF2EF1FB-87FD-C372-2490-C855B4AAD2D8}"/>
          </ac:spMkLst>
        </pc:spChg>
        <pc:spChg chg="mod">
          <ac:chgData name="Radim Boháč" userId="e5098a9a-6a28-40ce-ac6e-47e9b8c9add8" providerId="ADAL" clId="{B31B2BE1-9D77-417A-8F73-5A4F590FA59D}" dt="2026-09-27T18:50:11.424" v="94" actId="2711"/>
          <ac:spMkLst>
            <pc:docMk/>
            <pc:sldMk cId="0" sldId="261"/>
            <ac:spMk id="15" creationId="{C786B669-3CAA-C27D-B193-8C119E4EA503}"/>
          </ac:spMkLst>
        </pc:spChg>
        <pc:spChg chg="add del mod">
          <ac:chgData name="Radim Boháč" userId="e5098a9a-6a28-40ce-ac6e-47e9b8c9add8" providerId="ADAL" clId="{B31B2BE1-9D77-417A-8F73-5A4F590FA59D}" dt="2026-09-27T20:48:05.430" v="1036" actId="478"/>
          <ac:spMkLst>
            <pc:docMk/>
            <pc:sldMk cId="0" sldId="261"/>
            <ac:spMk id="28" creationId="{C05F2D65-32BA-BB84-ECD2-B7B8C4D72A2E}"/>
          </ac:spMkLst>
        </pc:spChg>
        <pc:spChg chg="add del mod">
          <ac:chgData name="Radim Boháč" userId="e5098a9a-6a28-40ce-ac6e-47e9b8c9add8" providerId="ADAL" clId="{B31B2BE1-9D77-417A-8F73-5A4F590FA59D}" dt="2026-09-27T20:48:05.430" v="1036" actId="478"/>
          <ac:spMkLst>
            <pc:docMk/>
            <pc:sldMk cId="0" sldId="261"/>
            <ac:spMk id="30" creationId="{80787BD6-C37E-55FE-7F16-3A5E703A3C04}"/>
          </ac:spMkLst>
        </pc:spChg>
        <pc:spChg chg="add del mod">
          <ac:chgData name="Radim Boháč" userId="e5098a9a-6a28-40ce-ac6e-47e9b8c9add8" providerId="ADAL" clId="{B31B2BE1-9D77-417A-8F73-5A4F590FA59D}" dt="2026-09-27T20:48:05.430" v="1036" actId="478"/>
          <ac:spMkLst>
            <pc:docMk/>
            <pc:sldMk cId="0" sldId="261"/>
            <ac:spMk id="31" creationId="{1B64A85C-6C3B-6A6C-F4A2-E02C4054DE35}"/>
          </ac:spMkLst>
        </pc:spChg>
        <pc:spChg chg="add mod">
          <ac:chgData name="Radim Boháč" userId="e5098a9a-6a28-40ce-ac6e-47e9b8c9add8" providerId="ADAL" clId="{B31B2BE1-9D77-417A-8F73-5A4F590FA59D}" dt="2026-09-27T18:49:52.095" v="91" actId="1076"/>
          <ac:spMkLst>
            <pc:docMk/>
            <pc:sldMk cId="0" sldId="261"/>
            <ac:spMk id="32" creationId="{F0BC1500-43CF-1152-154F-3B6C1B1E0D72}"/>
          </ac:spMkLst>
        </pc:spChg>
        <pc:spChg chg="add mod">
          <ac:chgData name="Radim Boháč" userId="e5098a9a-6a28-40ce-ac6e-47e9b8c9add8" providerId="ADAL" clId="{B31B2BE1-9D77-417A-8F73-5A4F590FA59D}" dt="2026-09-27T18:50:05.060" v="93" actId="1076"/>
          <ac:spMkLst>
            <pc:docMk/>
            <pc:sldMk cId="0" sldId="261"/>
            <ac:spMk id="52" creationId="{A409BE2B-4EBF-3BBB-84D6-C937D41F032F}"/>
          </ac:spMkLst>
        </pc:spChg>
        <pc:spChg chg="add mod">
          <ac:chgData name="Radim Boháč" userId="e5098a9a-6a28-40ce-ac6e-47e9b8c9add8" providerId="ADAL" clId="{B31B2BE1-9D77-417A-8F73-5A4F590FA59D}" dt="2026-09-27T20:48:16.663" v="1039" actId="2711"/>
          <ac:spMkLst>
            <pc:docMk/>
            <pc:sldMk cId="0" sldId="261"/>
            <ac:spMk id="53" creationId="{AE8AEE66-07FB-8C10-55FC-A7992813BEA9}"/>
          </ac:spMkLst>
        </pc:spChg>
        <pc:spChg chg="add mod">
          <ac:chgData name="Radim Boháč" userId="e5098a9a-6a28-40ce-ac6e-47e9b8c9add8" providerId="ADAL" clId="{B31B2BE1-9D77-417A-8F73-5A4F590FA59D}" dt="2026-09-27T18:50:11.424" v="94" actId="2711"/>
          <ac:spMkLst>
            <pc:docMk/>
            <pc:sldMk cId="0" sldId="261"/>
            <ac:spMk id="54" creationId="{7606EC03-FB2B-2D8E-1F1B-EC2232FD1326}"/>
          </ac:spMkLst>
        </pc:spChg>
        <pc:spChg chg="add mod">
          <ac:chgData name="Radim Boháč" userId="e5098a9a-6a28-40ce-ac6e-47e9b8c9add8" providerId="ADAL" clId="{B31B2BE1-9D77-417A-8F73-5A4F590FA59D}" dt="2026-09-27T18:50:05.060" v="93" actId="1076"/>
          <ac:spMkLst>
            <pc:docMk/>
            <pc:sldMk cId="0" sldId="261"/>
            <ac:spMk id="56" creationId="{498FDA6C-4191-7402-6F16-6734C517FE73}"/>
          </ac:spMkLst>
        </pc:spChg>
        <pc:spChg chg="del">
          <ac:chgData name="Radim Boháč" userId="e5098a9a-6a28-40ce-ac6e-47e9b8c9add8" providerId="ADAL" clId="{B31B2BE1-9D77-417A-8F73-5A4F590FA59D}" dt="2026-09-27T20:11:45.764" v="577" actId="478"/>
          <ac:spMkLst>
            <pc:docMk/>
            <pc:sldMk cId="0" sldId="261"/>
            <ac:spMk id="57" creationId="{8CBEFBDB-2D20-54CF-F8F8-2B94D19AF543}"/>
          </ac:spMkLst>
        </pc:spChg>
        <pc:spChg chg="add mod">
          <ac:chgData name="Radim Boháč" userId="e5098a9a-6a28-40ce-ac6e-47e9b8c9add8" providerId="ADAL" clId="{B31B2BE1-9D77-417A-8F73-5A4F590FA59D}" dt="2026-09-27T20:48:16.663" v="1039" actId="2711"/>
          <ac:spMkLst>
            <pc:docMk/>
            <pc:sldMk cId="0" sldId="261"/>
            <ac:spMk id="57" creationId="{A09F4A47-18D3-8A08-A9C1-F86ECF72C9A2}"/>
          </ac:spMkLst>
        </pc:spChg>
        <pc:spChg chg="add mod">
          <ac:chgData name="Radim Boháč" userId="e5098a9a-6a28-40ce-ac6e-47e9b8c9add8" providerId="ADAL" clId="{B31B2BE1-9D77-417A-8F73-5A4F590FA59D}" dt="2026-09-27T20:48:16.663" v="1039" actId="2711"/>
          <ac:spMkLst>
            <pc:docMk/>
            <pc:sldMk cId="0" sldId="261"/>
            <ac:spMk id="59" creationId="{F98BE77E-66C6-311B-5C7C-851D3FDC15C3}"/>
          </ac:spMkLst>
        </pc:spChg>
        <pc:spChg chg="add mod">
          <ac:chgData name="Radim Boháč" userId="e5098a9a-6a28-40ce-ac6e-47e9b8c9add8" providerId="ADAL" clId="{B31B2BE1-9D77-417A-8F73-5A4F590FA59D}" dt="2026-09-27T20:48:16.663" v="1039" actId="2711"/>
          <ac:spMkLst>
            <pc:docMk/>
            <pc:sldMk cId="0" sldId="261"/>
            <ac:spMk id="60" creationId="{56B3CE1A-05F6-6422-84CC-2CFA111D9968}"/>
          </ac:spMkLst>
        </pc:spChg>
        <pc:spChg chg="add mod">
          <ac:chgData name="Radim Boháč" userId="e5098a9a-6a28-40ce-ac6e-47e9b8c9add8" providerId="ADAL" clId="{B31B2BE1-9D77-417A-8F73-5A4F590FA59D}" dt="2026-09-27T20:48:16.663" v="1039" actId="2711"/>
          <ac:spMkLst>
            <pc:docMk/>
            <pc:sldMk cId="0" sldId="261"/>
            <ac:spMk id="61" creationId="{472F0BEF-AB18-5D4F-0B25-CA098D11E132}"/>
          </ac:spMkLst>
        </pc:spChg>
        <pc:spChg chg="add mod">
          <ac:chgData name="Radim Boháč" userId="e5098a9a-6a28-40ce-ac6e-47e9b8c9add8" providerId="ADAL" clId="{B31B2BE1-9D77-417A-8F73-5A4F590FA59D}" dt="2026-09-27T20:48:16.663" v="1039" actId="2711"/>
          <ac:spMkLst>
            <pc:docMk/>
            <pc:sldMk cId="0" sldId="261"/>
            <ac:spMk id="62" creationId="{994E2D0B-1348-CAA9-F1C4-09F84AAA5F37}"/>
          </ac:spMkLst>
        </pc:spChg>
        <pc:spChg chg="add mod">
          <ac:chgData name="Radim Boháč" userId="e5098a9a-6a28-40ce-ac6e-47e9b8c9add8" providerId="ADAL" clId="{B31B2BE1-9D77-417A-8F73-5A4F590FA59D}" dt="2026-09-27T20:48:16.663" v="1039" actId="2711"/>
          <ac:spMkLst>
            <pc:docMk/>
            <pc:sldMk cId="0" sldId="261"/>
            <ac:spMk id="75" creationId="{6E42CBB0-447A-A582-AAF6-0B9B255ED2AB}"/>
          </ac:spMkLst>
        </pc:spChg>
        <pc:spChg chg="add mod">
          <ac:chgData name="Radim Boháč" userId="e5098a9a-6a28-40ce-ac6e-47e9b8c9add8" providerId="ADAL" clId="{B31B2BE1-9D77-417A-8F73-5A4F590FA59D}" dt="2026-09-27T20:48:16.663" v="1039" actId="2711"/>
          <ac:spMkLst>
            <pc:docMk/>
            <pc:sldMk cId="0" sldId="261"/>
            <ac:spMk id="77" creationId="{0792CCE7-05F2-8B3B-99CF-00ACE835A99B}"/>
          </ac:spMkLst>
        </pc:spChg>
        <pc:spChg chg="add mod">
          <ac:chgData name="Radim Boháč" userId="e5098a9a-6a28-40ce-ac6e-47e9b8c9add8" providerId="ADAL" clId="{B31B2BE1-9D77-417A-8F73-5A4F590FA59D}" dt="2026-09-27T20:48:16.663" v="1039" actId="2711"/>
          <ac:spMkLst>
            <pc:docMk/>
            <pc:sldMk cId="0" sldId="261"/>
            <ac:spMk id="78" creationId="{010D89B5-6FB2-9DD3-955B-AAF3625C4560}"/>
          </ac:spMkLst>
        </pc:spChg>
        <pc:picChg chg="del">
          <ac:chgData name="Radim Boháč" userId="e5098a9a-6a28-40ce-ac6e-47e9b8c9add8" providerId="ADAL" clId="{B31B2BE1-9D77-417A-8F73-5A4F590FA59D}" dt="2026-09-27T18:49:37.601" v="89" actId="478"/>
          <ac:picMkLst>
            <pc:docMk/>
            <pc:sldMk cId="0" sldId="261"/>
            <ac:picMk id="4" creationId="{00000000-0000-0000-0000-000000000000}"/>
          </ac:picMkLst>
        </pc:picChg>
      </pc:sldChg>
      <pc:sldChg chg="addSp delSp modSp mod">
        <pc:chgData name="Radim Boháč" userId="e5098a9a-6a28-40ce-ac6e-47e9b8c9add8" providerId="ADAL" clId="{B31B2BE1-9D77-417A-8F73-5A4F590FA59D}" dt="2026-09-27T20:58:45.355" v="1052" actId="478"/>
        <pc:sldMkLst>
          <pc:docMk/>
          <pc:sldMk cId="0" sldId="262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62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19:05:56.940" v="182" actId="478"/>
          <ac:spMkLst>
            <pc:docMk/>
            <pc:sldMk cId="0" sldId="262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45.355" v="1052" actId="478"/>
          <ac:spMkLst>
            <pc:docMk/>
            <pc:sldMk cId="0" sldId="262"/>
            <ac:spMk id="4" creationId="{00000000-0000-0000-0000-000000000000}"/>
          </ac:spMkLst>
        </pc:spChg>
        <pc:spChg chg="add mod">
          <ac:chgData name="Radim Boháč" userId="e5098a9a-6a28-40ce-ac6e-47e9b8c9add8" providerId="ADAL" clId="{B31B2BE1-9D77-417A-8F73-5A4F590FA59D}" dt="2026-09-27T19:08:11.449" v="226" actId="5793"/>
          <ac:spMkLst>
            <pc:docMk/>
            <pc:sldMk cId="0" sldId="262"/>
            <ac:spMk id="6" creationId="{8AB16107-61D0-7528-B011-EDB1AFC1EA8C}"/>
          </ac:spMkLst>
        </pc:spChg>
        <pc:spChg chg="del">
          <ac:chgData name="Radim Boháč" userId="e5098a9a-6a28-40ce-ac6e-47e9b8c9add8" providerId="ADAL" clId="{B31B2BE1-9D77-417A-8F73-5A4F590FA59D}" dt="2026-09-27T20:12:36.351" v="587" actId="478"/>
          <ac:spMkLst>
            <pc:docMk/>
            <pc:sldMk cId="0" sldId="262"/>
            <ac:spMk id="7" creationId="{6BED58CD-CC78-1462-0641-E3B417E80027}"/>
          </ac:spMkLst>
        </pc:spChg>
      </pc:sldChg>
      <pc:sldChg chg="addSp delSp modSp mod">
        <pc:chgData name="Radim Boháč" userId="e5098a9a-6a28-40ce-ac6e-47e9b8c9add8" providerId="ADAL" clId="{B31B2BE1-9D77-417A-8F73-5A4F590FA59D}" dt="2026-09-27T20:58:47.857" v="1053" actId="478"/>
        <pc:sldMkLst>
          <pc:docMk/>
          <pc:sldMk cId="0" sldId="263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63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47.857" v="1053" actId="478"/>
          <ac:spMkLst>
            <pc:docMk/>
            <pc:sldMk cId="0" sldId="263"/>
            <ac:spMk id="3" creationId="{00000000-0000-0000-0000-000000000000}"/>
          </ac:spMkLst>
        </pc:spChg>
        <pc:spChg chg="add del">
          <ac:chgData name="Radim Boháč" userId="e5098a9a-6a28-40ce-ac6e-47e9b8c9add8" providerId="ADAL" clId="{B31B2BE1-9D77-417A-8F73-5A4F590FA59D}" dt="2026-09-27T19:12:55.298" v="229" actId="478"/>
          <ac:spMkLst>
            <pc:docMk/>
            <pc:sldMk cId="0" sldId="263"/>
            <ac:spMk id="6" creationId="{6572ECA8-761D-D9AB-62B6-863B2DB05306}"/>
          </ac:spMkLst>
        </pc:spChg>
        <pc:spChg chg="add mod">
          <ac:chgData name="Radim Boháč" userId="e5098a9a-6a28-40ce-ac6e-47e9b8c9add8" providerId="ADAL" clId="{B31B2BE1-9D77-417A-8F73-5A4F590FA59D}" dt="2026-09-27T19:13:01.815" v="230"/>
          <ac:spMkLst>
            <pc:docMk/>
            <pc:sldMk cId="0" sldId="263"/>
            <ac:spMk id="8" creationId="{6CCAEF00-AF11-E1C6-9CE2-2E403AC87187}"/>
          </ac:spMkLst>
        </pc:spChg>
        <pc:spChg chg="add mod">
          <ac:chgData name="Radim Boháč" userId="e5098a9a-6a28-40ce-ac6e-47e9b8c9add8" providerId="ADAL" clId="{B31B2BE1-9D77-417A-8F73-5A4F590FA59D}" dt="2026-09-27T19:13:01.815" v="230"/>
          <ac:spMkLst>
            <pc:docMk/>
            <pc:sldMk cId="0" sldId="263"/>
            <ac:spMk id="9" creationId="{363D029F-0AB8-08FE-E28B-EF5DF84C8073}"/>
          </ac:spMkLst>
        </pc:spChg>
        <pc:spChg chg="del">
          <ac:chgData name="Radim Boháč" userId="e5098a9a-6a28-40ce-ac6e-47e9b8c9add8" providerId="ADAL" clId="{B31B2BE1-9D77-417A-8F73-5A4F590FA59D}" dt="2026-09-27T20:12:40.774" v="588" actId="478"/>
          <ac:spMkLst>
            <pc:docMk/>
            <pc:sldMk cId="0" sldId="263"/>
            <ac:spMk id="12" creationId="{6FD4C8BD-BDD9-2319-F195-1FBBC5D36E68}"/>
          </ac:spMkLst>
        </pc:spChg>
        <pc:grpChg chg="add del mod">
          <ac:chgData name="Radim Boháč" userId="e5098a9a-6a28-40ce-ac6e-47e9b8c9add8" providerId="ADAL" clId="{B31B2BE1-9D77-417A-8F73-5A4F590FA59D}" dt="2026-09-27T19:13:04.777" v="231" actId="478"/>
          <ac:grpSpMkLst>
            <pc:docMk/>
            <pc:sldMk cId="0" sldId="263"/>
            <ac:grpSpMk id="7" creationId="{41C88B34-ACAE-B4A7-8B62-4BAA706F356B}"/>
          </ac:grpSpMkLst>
        </pc:grpChg>
        <pc:graphicFrameChg chg="add mod">
          <ac:chgData name="Radim Boháč" userId="e5098a9a-6a28-40ce-ac6e-47e9b8c9add8" providerId="ADAL" clId="{B31B2BE1-9D77-417A-8F73-5A4F590FA59D}" dt="2026-09-27T19:13:27.961" v="235" actId="12100"/>
          <ac:graphicFrameMkLst>
            <pc:docMk/>
            <pc:sldMk cId="0" sldId="263"/>
            <ac:graphicFrameMk id="11" creationId="{3EB7377E-A444-30A9-2935-EB215775CA41}"/>
          </ac:graphicFrameMkLst>
        </pc:graphicFrameChg>
        <pc:picChg chg="del">
          <ac:chgData name="Radim Boháč" userId="e5098a9a-6a28-40ce-ac6e-47e9b8c9add8" providerId="ADAL" clId="{B31B2BE1-9D77-417A-8F73-5A4F590FA59D}" dt="2026-09-27T19:12:50.678" v="227" actId="478"/>
          <ac:picMkLst>
            <pc:docMk/>
            <pc:sldMk cId="0" sldId="263"/>
            <ac:picMk id="4" creationId="{00000000-0000-0000-0000-000000000000}"/>
          </ac:picMkLst>
        </pc:picChg>
      </pc:sldChg>
      <pc:sldChg chg="addSp delSp modSp mod">
        <pc:chgData name="Radim Boháč" userId="e5098a9a-6a28-40ce-ac6e-47e9b8c9add8" providerId="ADAL" clId="{B31B2BE1-9D77-417A-8F73-5A4F590FA59D}" dt="2026-09-27T20:58:50.215" v="1054" actId="478"/>
        <pc:sldMkLst>
          <pc:docMk/>
          <pc:sldMk cId="0" sldId="264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64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50.215" v="1054" actId="478"/>
          <ac:spMkLst>
            <pc:docMk/>
            <pc:sldMk cId="0" sldId="264"/>
            <ac:spMk id="3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2:43.765" v="589" actId="478"/>
          <ac:spMkLst>
            <pc:docMk/>
            <pc:sldMk cId="0" sldId="264"/>
            <ac:spMk id="7" creationId="{1F758598-F594-E583-A7FF-46FA3DCFD701}"/>
          </ac:spMkLst>
        </pc:spChg>
        <pc:graphicFrameChg chg="add mod">
          <ac:chgData name="Radim Boháč" userId="e5098a9a-6a28-40ce-ac6e-47e9b8c9add8" providerId="ADAL" clId="{B31B2BE1-9D77-417A-8F73-5A4F590FA59D}" dt="2026-09-27T19:14:03.420" v="240" actId="12100"/>
          <ac:graphicFrameMkLst>
            <pc:docMk/>
            <pc:sldMk cId="0" sldId="264"/>
            <ac:graphicFrameMk id="6" creationId="{322BE39E-815E-5844-30E5-3864C2114AA6}"/>
          </ac:graphicFrameMkLst>
        </pc:graphicFrameChg>
        <pc:picChg chg="del">
          <ac:chgData name="Radim Boháč" userId="e5098a9a-6a28-40ce-ac6e-47e9b8c9add8" providerId="ADAL" clId="{B31B2BE1-9D77-417A-8F73-5A4F590FA59D}" dt="2026-09-27T19:13:33.733" v="236" actId="478"/>
          <ac:picMkLst>
            <pc:docMk/>
            <pc:sldMk cId="0" sldId="264"/>
            <ac:picMk id="4" creationId="{00000000-0000-0000-0000-000000000000}"/>
          </ac:picMkLst>
        </pc:picChg>
      </pc:sldChg>
      <pc:sldChg chg="addSp delSp modSp mod">
        <pc:chgData name="Radim Boháč" userId="e5098a9a-6a28-40ce-ac6e-47e9b8c9add8" providerId="ADAL" clId="{B31B2BE1-9D77-417A-8F73-5A4F590FA59D}" dt="2026-09-27T20:58:52.467" v="1055" actId="478"/>
        <pc:sldMkLst>
          <pc:docMk/>
          <pc:sldMk cId="0" sldId="265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65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19:15:57.607" v="241" actId="478"/>
          <ac:spMkLst>
            <pc:docMk/>
            <pc:sldMk cId="0" sldId="265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52.467" v="1055" actId="478"/>
          <ac:spMkLst>
            <pc:docMk/>
            <pc:sldMk cId="0" sldId="265"/>
            <ac:spMk id="4" creationId="{00000000-0000-0000-0000-000000000000}"/>
          </ac:spMkLst>
        </pc:spChg>
        <pc:spChg chg="add mod">
          <ac:chgData name="Radim Boháč" userId="e5098a9a-6a28-40ce-ac6e-47e9b8c9add8" providerId="ADAL" clId="{B31B2BE1-9D77-417A-8F73-5A4F590FA59D}" dt="2026-09-27T19:16:35.279" v="249" actId="11"/>
          <ac:spMkLst>
            <pc:docMk/>
            <pc:sldMk cId="0" sldId="265"/>
            <ac:spMk id="6" creationId="{863FC602-C44E-9318-6255-16221B5732E2}"/>
          </ac:spMkLst>
        </pc:spChg>
        <pc:spChg chg="del">
          <ac:chgData name="Radim Boháč" userId="e5098a9a-6a28-40ce-ac6e-47e9b8c9add8" providerId="ADAL" clId="{B31B2BE1-9D77-417A-8F73-5A4F590FA59D}" dt="2026-09-27T20:12:49.781" v="590" actId="478"/>
          <ac:spMkLst>
            <pc:docMk/>
            <pc:sldMk cId="0" sldId="265"/>
            <ac:spMk id="7" creationId="{B5B24058-0A56-D3B0-C3AB-86C41E099BAC}"/>
          </ac:spMkLst>
        </pc:spChg>
      </pc:sldChg>
      <pc:sldChg chg="delSp modSp mod">
        <pc:chgData name="Radim Boháč" userId="e5098a9a-6a28-40ce-ac6e-47e9b8c9add8" providerId="ADAL" clId="{B31B2BE1-9D77-417A-8F73-5A4F590FA59D}" dt="2026-09-27T20:58:56.483" v="1056" actId="478"/>
        <pc:sldMkLst>
          <pc:docMk/>
          <pc:sldMk cId="0" sldId="266"/>
        </pc:sldMkLst>
        <pc:spChg chg="mod">
          <ac:chgData name="Radim Boháč" userId="e5098a9a-6a28-40ce-ac6e-47e9b8c9add8" providerId="ADAL" clId="{B31B2BE1-9D77-417A-8F73-5A4F590FA59D}" dt="2026-09-27T19:33:21.691" v="251" actId="20577"/>
          <ac:spMkLst>
            <pc:docMk/>
            <pc:sldMk cId="0" sldId="266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9:33:36.662" v="253" actId="255"/>
          <ac:spMkLst>
            <pc:docMk/>
            <pc:sldMk cId="0" sldId="266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56.483" v="1056" actId="478"/>
          <ac:spMkLst>
            <pc:docMk/>
            <pc:sldMk cId="0" sldId="266"/>
            <ac:spMk id="4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2:52.813" v="591" actId="478"/>
          <ac:spMkLst>
            <pc:docMk/>
            <pc:sldMk cId="0" sldId="266"/>
            <ac:spMk id="5" creationId="{75912005-01B1-B5C3-8247-E847E4334606}"/>
          </ac:spMkLst>
        </pc:spChg>
      </pc:sldChg>
      <pc:sldChg chg="addSp delSp modSp mod">
        <pc:chgData name="Radim Boháč" userId="e5098a9a-6a28-40ce-ac6e-47e9b8c9add8" providerId="ADAL" clId="{B31B2BE1-9D77-417A-8F73-5A4F590FA59D}" dt="2026-09-27T20:58:58.718" v="1057" actId="478"/>
        <pc:sldMkLst>
          <pc:docMk/>
          <pc:sldMk cId="0" sldId="267"/>
        </pc:sldMkLst>
        <pc:spChg chg="mod">
          <ac:chgData name="Radim Boháč" userId="e5098a9a-6a28-40ce-ac6e-47e9b8c9add8" providerId="ADAL" clId="{B31B2BE1-9D77-417A-8F73-5A4F590FA59D}" dt="2026-09-27T19:47:26.480" v="358" actId="20577"/>
          <ac:spMkLst>
            <pc:docMk/>
            <pc:sldMk cId="0" sldId="267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19:34:04.801" v="254" actId="478"/>
          <ac:spMkLst>
            <pc:docMk/>
            <pc:sldMk cId="0" sldId="267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58.718" v="1057" actId="478"/>
          <ac:spMkLst>
            <pc:docMk/>
            <pc:sldMk cId="0" sldId="267"/>
            <ac:spMk id="4" creationId="{00000000-0000-0000-0000-000000000000}"/>
          </ac:spMkLst>
        </pc:spChg>
        <pc:spChg chg="add mod">
          <ac:chgData name="Radim Boháč" userId="e5098a9a-6a28-40ce-ac6e-47e9b8c9add8" providerId="ADAL" clId="{B31B2BE1-9D77-417A-8F73-5A4F590FA59D}" dt="2026-09-27T19:34:27.520" v="260" actId="255"/>
          <ac:spMkLst>
            <pc:docMk/>
            <pc:sldMk cId="0" sldId="267"/>
            <ac:spMk id="6" creationId="{DDD144CA-B201-1BB1-0919-5F326370C0C7}"/>
          </ac:spMkLst>
        </pc:spChg>
        <pc:spChg chg="del">
          <ac:chgData name="Radim Boháč" userId="e5098a9a-6a28-40ce-ac6e-47e9b8c9add8" providerId="ADAL" clId="{B31B2BE1-9D77-417A-8F73-5A4F590FA59D}" dt="2026-09-27T20:12:56.085" v="592" actId="478"/>
          <ac:spMkLst>
            <pc:docMk/>
            <pc:sldMk cId="0" sldId="267"/>
            <ac:spMk id="7" creationId="{3EFB93F6-6F3F-CFCE-FDE5-E2E3323D9EE3}"/>
          </ac:spMkLst>
        </pc:spChg>
      </pc:sldChg>
      <pc:sldChg chg="delSp modSp mod">
        <pc:chgData name="Radim Boháč" userId="e5098a9a-6a28-40ce-ac6e-47e9b8c9add8" providerId="ADAL" clId="{B31B2BE1-9D77-417A-8F73-5A4F590FA59D}" dt="2026-09-27T20:59:01.428" v="1058" actId="478"/>
        <pc:sldMkLst>
          <pc:docMk/>
          <pc:sldMk cId="0" sldId="268"/>
        </pc:sldMkLst>
        <pc:spChg chg="mod">
          <ac:chgData name="Radim Boháč" userId="e5098a9a-6a28-40ce-ac6e-47e9b8c9add8" providerId="ADAL" clId="{B31B2BE1-9D77-417A-8F73-5A4F590FA59D}" dt="2026-09-27T19:47:22.872" v="356" actId="20577"/>
          <ac:spMkLst>
            <pc:docMk/>
            <pc:sldMk cId="0" sldId="268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9:35:22.784" v="266" actId="20577"/>
          <ac:spMkLst>
            <pc:docMk/>
            <pc:sldMk cId="0" sldId="268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9:01.428" v="1058" actId="478"/>
          <ac:spMkLst>
            <pc:docMk/>
            <pc:sldMk cId="0" sldId="268"/>
            <ac:spMk id="4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2:59.019" v="593" actId="478"/>
          <ac:spMkLst>
            <pc:docMk/>
            <pc:sldMk cId="0" sldId="268"/>
            <ac:spMk id="5" creationId="{62E71DF7-1597-16CF-7C27-08E462CC9949}"/>
          </ac:spMkLst>
        </pc:spChg>
      </pc:sldChg>
      <pc:sldChg chg="addSp delSp modSp mod setBg">
        <pc:chgData name="Radim Boháč" userId="e5098a9a-6a28-40ce-ac6e-47e9b8c9add8" providerId="ADAL" clId="{B31B2BE1-9D77-417A-8F73-5A4F590FA59D}" dt="2026-09-27T20:59:06.868" v="1060" actId="478"/>
        <pc:sldMkLst>
          <pc:docMk/>
          <pc:sldMk cId="0" sldId="269"/>
        </pc:sldMkLst>
        <pc:spChg chg="mod">
          <ac:chgData name="Radim Boháč" userId="e5098a9a-6a28-40ce-ac6e-47e9b8c9add8" providerId="ADAL" clId="{B31B2BE1-9D77-417A-8F73-5A4F590FA59D}" dt="2026-09-27T19:37:52.929" v="322" actId="6549"/>
          <ac:spMkLst>
            <pc:docMk/>
            <pc:sldMk cId="0" sldId="269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9:06.868" v="1060" actId="478"/>
          <ac:spMkLst>
            <pc:docMk/>
            <pc:sldMk cId="0" sldId="269"/>
            <ac:spMk id="3" creationId="{00000000-0000-0000-0000-000000000000}"/>
          </ac:spMkLst>
        </pc:spChg>
        <pc:spChg chg="add del mod">
          <ac:chgData name="Radim Boháč" userId="e5098a9a-6a28-40ce-ac6e-47e9b8c9add8" providerId="ADAL" clId="{B31B2BE1-9D77-417A-8F73-5A4F590FA59D}" dt="2026-09-27T19:37:05.053" v="269" actId="478"/>
          <ac:spMkLst>
            <pc:docMk/>
            <pc:sldMk cId="0" sldId="269"/>
            <ac:spMk id="5" creationId="{908219EB-35D7-9986-B59F-5AB0F53592D5}"/>
          </ac:spMkLst>
        </pc:spChg>
        <pc:spChg chg="add del mod">
          <ac:chgData name="Radim Boháč" userId="e5098a9a-6a28-40ce-ac6e-47e9b8c9add8" providerId="ADAL" clId="{B31B2BE1-9D77-417A-8F73-5A4F590FA59D}" dt="2026-09-27T19:37:58.158" v="323" actId="478"/>
          <ac:spMkLst>
            <pc:docMk/>
            <pc:sldMk cId="0" sldId="269"/>
            <ac:spMk id="6" creationId="{72A6969B-198C-14CF-4993-84CA365683A3}"/>
          </ac:spMkLst>
        </pc:spChg>
        <pc:spChg chg="add mod">
          <ac:chgData name="Radim Boháč" userId="e5098a9a-6a28-40ce-ac6e-47e9b8c9add8" providerId="ADAL" clId="{B31B2BE1-9D77-417A-8F73-5A4F590FA59D}" dt="2026-09-27T19:37:20.219" v="298" actId="2711"/>
          <ac:spMkLst>
            <pc:docMk/>
            <pc:sldMk cId="0" sldId="269"/>
            <ac:spMk id="7" creationId="{9BF66411-943D-9555-4F66-37B8161F8054}"/>
          </ac:spMkLst>
        </pc:spChg>
        <pc:spChg chg="add mod">
          <ac:chgData name="Radim Boháč" userId="e5098a9a-6a28-40ce-ac6e-47e9b8c9add8" providerId="ADAL" clId="{B31B2BE1-9D77-417A-8F73-5A4F590FA59D}" dt="2026-09-27T19:37:20.219" v="298" actId="2711"/>
          <ac:spMkLst>
            <pc:docMk/>
            <pc:sldMk cId="0" sldId="269"/>
            <ac:spMk id="8" creationId="{3E81E997-985B-D814-7F4A-0349F2F6A493}"/>
          </ac:spMkLst>
        </pc:spChg>
        <pc:spChg chg="add mod">
          <ac:chgData name="Radim Boháč" userId="e5098a9a-6a28-40ce-ac6e-47e9b8c9add8" providerId="ADAL" clId="{B31B2BE1-9D77-417A-8F73-5A4F590FA59D}" dt="2026-09-27T19:37:20.219" v="298" actId="2711"/>
          <ac:spMkLst>
            <pc:docMk/>
            <pc:sldMk cId="0" sldId="269"/>
            <ac:spMk id="10" creationId="{1BDD244F-35BA-FB3A-49DD-B0EEFB15E309}"/>
          </ac:spMkLst>
        </pc:spChg>
        <pc:spChg chg="mod">
          <ac:chgData name="Radim Boháč" userId="e5098a9a-6a28-40ce-ac6e-47e9b8c9add8" providerId="ADAL" clId="{B31B2BE1-9D77-417A-8F73-5A4F590FA59D}" dt="2026-09-27T19:37:20.219" v="298" actId="2711"/>
          <ac:spMkLst>
            <pc:docMk/>
            <pc:sldMk cId="0" sldId="269"/>
            <ac:spMk id="12" creationId="{820DCD1C-1419-C8C2-D8E1-D28C59B4FF74}"/>
          </ac:spMkLst>
        </pc:spChg>
        <pc:spChg chg="add mod">
          <ac:chgData name="Radim Boháč" userId="e5098a9a-6a28-40ce-ac6e-47e9b8c9add8" providerId="ADAL" clId="{B31B2BE1-9D77-417A-8F73-5A4F590FA59D}" dt="2026-09-27T19:37:26.536" v="299" actId="1076"/>
          <ac:spMkLst>
            <pc:docMk/>
            <pc:sldMk cId="0" sldId="269"/>
            <ac:spMk id="14" creationId="{BEFF3CDB-2104-6394-283C-D1E7A92AA658}"/>
          </ac:spMkLst>
        </pc:spChg>
        <pc:spChg chg="add mod">
          <ac:chgData name="Radim Boháč" userId="e5098a9a-6a28-40ce-ac6e-47e9b8c9add8" providerId="ADAL" clId="{B31B2BE1-9D77-417A-8F73-5A4F590FA59D}" dt="2026-09-27T19:37:20.219" v="298" actId="2711"/>
          <ac:spMkLst>
            <pc:docMk/>
            <pc:sldMk cId="0" sldId="269"/>
            <ac:spMk id="16" creationId="{D966EE7B-6480-45AE-EF06-ED6CDF2BA747}"/>
          </ac:spMkLst>
        </pc:spChg>
        <pc:spChg chg="add mod">
          <ac:chgData name="Radim Boháč" userId="e5098a9a-6a28-40ce-ac6e-47e9b8c9add8" providerId="ADAL" clId="{B31B2BE1-9D77-417A-8F73-5A4F590FA59D}" dt="2026-09-27T19:37:20.219" v="298" actId="2711"/>
          <ac:spMkLst>
            <pc:docMk/>
            <pc:sldMk cId="0" sldId="269"/>
            <ac:spMk id="18" creationId="{1042949B-147C-3717-D669-42489E4F59BE}"/>
          </ac:spMkLst>
        </pc:spChg>
        <pc:spChg chg="add mod">
          <ac:chgData name="Radim Boháč" userId="e5098a9a-6a28-40ce-ac6e-47e9b8c9add8" providerId="ADAL" clId="{B31B2BE1-9D77-417A-8F73-5A4F590FA59D}" dt="2026-09-27T19:37:45.259" v="302" actId="207"/>
          <ac:spMkLst>
            <pc:docMk/>
            <pc:sldMk cId="0" sldId="269"/>
            <ac:spMk id="19" creationId="{65414806-13D7-E558-270B-F391C50105B6}"/>
          </ac:spMkLst>
        </pc:spChg>
        <pc:spChg chg="add mod">
          <ac:chgData name="Radim Boháč" userId="e5098a9a-6a28-40ce-ac6e-47e9b8c9add8" providerId="ADAL" clId="{B31B2BE1-9D77-417A-8F73-5A4F590FA59D}" dt="2026-09-27T19:37:45.259" v="302" actId="207"/>
          <ac:spMkLst>
            <pc:docMk/>
            <pc:sldMk cId="0" sldId="269"/>
            <ac:spMk id="20" creationId="{5D33F833-90C1-78D5-5659-D009AAFBDC94}"/>
          </ac:spMkLst>
        </pc:spChg>
        <pc:spChg chg="del">
          <ac:chgData name="Radim Boháč" userId="e5098a9a-6a28-40ce-ac6e-47e9b8c9add8" providerId="ADAL" clId="{B31B2BE1-9D77-417A-8F73-5A4F590FA59D}" dt="2026-09-27T20:13:01.914" v="594" actId="478"/>
          <ac:spMkLst>
            <pc:docMk/>
            <pc:sldMk cId="0" sldId="269"/>
            <ac:spMk id="22" creationId="{7DC40A83-0BCA-E67E-0936-76078152D9C2}"/>
          </ac:spMkLst>
        </pc:spChg>
        <pc:picChg chg="del">
          <ac:chgData name="Radim Boháč" userId="e5098a9a-6a28-40ce-ac6e-47e9b8c9add8" providerId="ADAL" clId="{B31B2BE1-9D77-417A-8F73-5A4F590FA59D}" dt="2026-09-27T19:36:41.078" v="267" actId="478"/>
          <ac:picMkLst>
            <pc:docMk/>
            <pc:sldMk cId="0" sldId="269"/>
            <ac:picMk id="4" creationId="{00000000-0000-0000-0000-000000000000}"/>
          </ac:picMkLst>
        </pc:picChg>
        <pc:cxnChg chg="mod">
          <ac:chgData name="Radim Boháč" userId="e5098a9a-6a28-40ce-ac6e-47e9b8c9add8" providerId="ADAL" clId="{B31B2BE1-9D77-417A-8F73-5A4F590FA59D}" dt="2026-09-27T19:37:16.708" v="297" actId="1035"/>
          <ac:cxnSpMkLst>
            <pc:docMk/>
            <pc:sldMk cId="0" sldId="269"/>
            <ac:cxnSpMk id="21" creationId="{53599D86-AABA-2116-6DC6-762D26C08C5C}"/>
          </ac:cxnSpMkLst>
        </pc:cxnChg>
      </pc:sldChg>
      <pc:sldChg chg="delSp modSp mod">
        <pc:chgData name="Radim Boháč" userId="e5098a9a-6a28-40ce-ac6e-47e9b8c9add8" providerId="ADAL" clId="{B31B2BE1-9D77-417A-8F73-5A4F590FA59D}" dt="2026-09-27T20:59:10.249" v="1061" actId="478"/>
        <pc:sldMkLst>
          <pc:docMk/>
          <pc:sldMk cId="0" sldId="270"/>
        </pc:sldMkLst>
        <pc:spChg chg="mod">
          <ac:chgData name="Radim Boháč" userId="e5098a9a-6a28-40ce-ac6e-47e9b8c9add8" providerId="ADAL" clId="{B31B2BE1-9D77-417A-8F73-5A4F590FA59D}" dt="2026-09-27T19:47:17.957" v="353" actId="20577"/>
          <ac:spMkLst>
            <pc:docMk/>
            <pc:sldMk cId="0" sldId="270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9:42:00.446" v="329" actId="15"/>
          <ac:spMkLst>
            <pc:docMk/>
            <pc:sldMk cId="0" sldId="270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9:10.249" v="1061" actId="478"/>
          <ac:spMkLst>
            <pc:docMk/>
            <pc:sldMk cId="0" sldId="270"/>
            <ac:spMk id="4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3:06.248" v="595" actId="478"/>
          <ac:spMkLst>
            <pc:docMk/>
            <pc:sldMk cId="0" sldId="270"/>
            <ac:spMk id="5" creationId="{5B875AFB-A410-E2E8-C0F5-3AA01D33CDCC}"/>
          </ac:spMkLst>
        </pc:spChg>
      </pc:sldChg>
      <pc:sldChg chg="addSp delSp modSp mod">
        <pc:chgData name="Radim Boháč" userId="e5098a9a-6a28-40ce-ac6e-47e9b8c9add8" providerId="ADAL" clId="{B31B2BE1-9D77-417A-8F73-5A4F590FA59D}" dt="2026-09-27T20:59:14.667" v="1062" actId="478"/>
        <pc:sldMkLst>
          <pc:docMk/>
          <pc:sldMk cId="0" sldId="271"/>
        </pc:sldMkLst>
        <pc:spChg chg="mod">
          <ac:chgData name="Radim Boháč" userId="e5098a9a-6a28-40ce-ac6e-47e9b8c9add8" providerId="ADAL" clId="{B31B2BE1-9D77-417A-8F73-5A4F590FA59D}" dt="2026-09-27T19:47:12.741" v="347" actId="20577"/>
          <ac:spMkLst>
            <pc:docMk/>
            <pc:sldMk cId="0" sldId="271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9:14.667" v="1062" actId="478"/>
          <ac:spMkLst>
            <pc:docMk/>
            <pc:sldMk cId="0" sldId="271"/>
            <ac:spMk id="3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3:09.580" v="596" actId="478"/>
          <ac:spMkLst>
            <pc:docMk/>
            <pc:sldMk cId="0" sldId="271"/>
            <ac:spMk id="7" creationId="{346AAA21-0CB1-7F1A-6C35-D7F7528D42B8}"/>
          </ac:spMkLst>
        </pc:spChg>
        <pc:picChg chg="del">
          <ac:chgData name="Radim Boháč" userId="e5098a9a-6a28-40ce-ac6e-47e9b8c9add8" providerId="ADAL" clId="{B31B2BE1-9D77-417A-8F73-5A4F590FA59D}" dt="2026-09-27T19:43:23.001" v="330" actId="478"/>
          <ac:picMkLst>
            <pc:docMk/>
            <pc:sldMk cId="0" sldId="271"/>
            <ac:picMk id="4" creationId="{00000000-0000-0000-0000-000000000000}"/>
          </ac:picMkLst>
        </pc:picChg>
        <pc:picChg chg="add mod">
          <ac:chgData name="Radim Boháč" userId="e5098a9a-6a28-40ce-ac6e-47e9b8c9add8" providerId="ADAL" clId="{B31B2BE1-9D77-417A-8F73-5A4F590FA59D}" dt="2026-09-27T19:43:37.634" v="332" actId="1076"/>
          <ac:picMkLst>
            <pc:docMk/>
            <pc:sldMk cId="0" sldId="271"/>
            <ac:picMk id="6" creationId="{14BBEE9D-1427-0026-02B7-B3314F88CA30}"/>
          </ac:picMkLst>
        </pc:picChg>
      </pc:sldChg>
      <pc:sldChg chg="delSp modSp mod">
        <pc:chgData name="Radim Boháč" userId="e5098a9a-6a28-40ce-ac6e-47e9b8c9add8" providerId="ADAL" clId="{B31B2BE1-9D77-417A-8F73-5A4F590FA59D}" dt="2026-09-27T20:59:17.588" v="1063" actId="478"/>
        <pc:sldMkLst>
          <pc:docMk/>
          <pc:sldMk cId="0" sldId="272"/>
        </pc:sldMkLst>
        <pc:spChg chg="mod">
          <ac:chgData name="Radim Boháč" userId="e5098a9a-6a28-40ce-ac6e-47e9b8c9add8" providerId="ADAL" clId="{B31B2BE1-9D77-417A-8F73-5A4F590FA59D}" dt="2026-09-27T19:47:08.846" v="343" actId="20577"/>
          <ac:spMkLst>
            <pc:docMk/>
            <pc:sldMk cId="0" sldId="272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9:45:58.185" v="337" actId="15"/>
          <ac:spMkLst>
            <pc:docMk/>
            <pc:sldMk cId="0" sldId="272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9:17.588" v="1063" actId="478"/>
          <ac:spMkLst>
            <pc:docMk/>
            <pc:sldMk cId="0" sldId="272"/>
            <ac:spMk id="4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3:12.240" v="597" actId="478"/>
          <ac:spMkLst>
            <pc:docMk/>
            <pc:sldMk cId="0" sldId="272"/>
            <ac:spMk id="5" creationId="{3ACB5CC9-FD68-CC20-181E-5966CB00B55E}"/>
          </ac:spMkLst>
        </pc:spChg>
      </pc:sldChg>
      <pc:sldChg chg="delSp modSp mod">
        <pc:chgData name="Radim Boháč" userId="e5098a9a-6a28-40ce-ac6e-47e9b8c9add8" providerId="ADAL" clId="{B31B2BE1-9D77-417A-8F73-5A4F590FA59D}" dt="2026-09-27T20:59:20.042" v="1064" actId="478"/>
        <pc:sldMkLst>
          <pc:docMk/>
          <pc:sldMk cId="0" sldId="273"/>
        </pc:sldMkLst>
        <pc:spChg chg="mod">
          <ac:chgData name="Radim Boháč" userId="e5098a9a-6a28-40ce-ac6e-47e9b8c9add8" providerId="ADAL" clId="{B31B2BE1-9D77-417A-8F73-5A4F590FA59D}" dt="2026-09-27T19:47:05.053" v="340" actId="20577"/>
          <ac:spMkLst>
            <pc:docMk/>
            <pc:sldMk cId="0" sldId="273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9:47:54.112" v="361" actId="255"/>
          <ac:spMkLst>
            <pc:docMk/>
            <pc:sldMk cId="0" sldId="273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9:20.042" v="1064" actId="478"/>
          <ac:spMkLst>
            <pc:docMk/>
            <pc:sldMk cId="0" sldId="273"/>
            <ac:spMk id="4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3:15.048" v="598" actId="478"/>
          <ac:spMkLst>
            <pc:docMk/>
            <pc:sldMk cId="0" sldId="273"/>
            <ac:spMk id="5" creationId="{D3C1AE74-3557-AD03-F0C1-BE7DED7E5B1C}"/>
          </ac:spMkLst>
        </pc:spChg>
      </pc:sldChg>
      <pc:sldChg chg="delSp modSp mod">
        <pc:chgData name="Radim Boháč" userId="e5098a9a-6a28-40ce-ac6e-47e9b8c9add8" providerId="ADAL" clId="{B31B2BE1-9D77-417A-8F73-5A4F590FA59D}" dt="2026-09-27T20:59:23.168" v="1065" actId="478"/>
        <pc:sldMkLst>
          <pc:docMk/>
          <pc:sldMk cId="0" sldId="274"/>
        </pc:sldMkLst>
        <pc:spChg chg="mod">
          <ac:chgData name="Radim Boháč" userId="e5098a9a-6a28-40ce-ac6e-47e9b8c9add8" providerId="ADAL" clId="{B31B2BE1-9D77-417A-8F73-5A4F590FA59D}" dt="2026-09-27T19:54:16.890" v="423" actId="20577"/>
          <ac:spMkLst>
            <pc:docMk/>
            <pc:sldMk cId="0" sldId="274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9:49:32.653" v="384" actId="255"/>
          <ac:spMkLst>
            <pc:docMk/>
            <pc:sldMk cId="0" sldId="274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9:23.168" v="1065" actId="478"/>
          <ac:spMkLst>
            <pc:docMk/>
            <pc:sldMk cId="0" sldId="274"/>
            <ac:spMk id="4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3:18.348" v="599" actId="478"/>
          <ac:spMkLst>
            <pc:docMk/>
            <pc:sldMk cId="0" sldId="274"/>
            <ac:spMk id="5" creationId="{1E6123FE-626D-5BFE-D0E2-3BDA86DF73A0}"/>
          </ac:spMkLst>
        </pc:spChg>
      </pc:sldChg>
      <pc:sldChg chg="delSp modSp mod">
        <pc:chgData name="Radim Boháč" userId="e5098a9a-6a28-40ce-ac6e-47e9b8c9add8" providerId="ADAL" clId="{B31B2BE1-9D77-417A-8F73-5A4F590FA59D}" dt="2026-09-27T20:59:25.568" v="1066" actId="478"/>
        <pc:sldMkLst>
          <pc:docMk/>
          <pc:sldMk cId="0" sldId="275"/>
        </pc:sldMkLst>
        <pc:spChg chg="mod">
          <ac:chgData name="Radim Boháč" userId="e5098a9a-6a28-40ce-ac6e-47e9b8c9add8" providerId="ADAL" clId="{B31B2BE1-9D77-417A-8F73-5A4F590FA59D}" dt="2026-09-27T19:54:20.006" v="426" actId="20577"/>
          <ac:spMkLst>
            <pc:docMk/>
            <pc:sldMk cId="0" sldId="275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9:50:28.242" v="390" actId="948"/>
          <ac:spMkLst>
            <pc:docMk/>
            <pc:sldMk cId="0" sldId="275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9:25.568" v="1066" actId="478"/>
          <ac:spMkLst>
            <pc:docMk/>
            <pc:sldMk cId="0" sldId="275"/>
            <ac:spMk id="4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3:21.643" v="600" actId="478"/>
          <ac:spMkLst>
            <pc:docMk/>
            <pc:sldMk cId="0" sldId="275"/>
            <ac:spMk id="5" creationId="{7A086266-9CEA-DB8F-22EB-158AF1DC0484}"/>
          </ac:spMkLst>
        </pc:spChg>
      </pc:sldChg>
      <pc:sldChg chg="addSp delSp modSp mod">
        <pc:chgData name="Radim Boháč" userId="e5098a9a-6a28-40ce-ac6e-47e9b8c9add8" providerId="ADAL" clId="{B31B2BE1-9D77-417A-8F73-5A4F590FA59D}" dt="2026-09-27T20:59:28.091" v="1067" actId="478"/>
        <pc:sldMkLst>
          <pc:docMk/>
          <pc:sldMk cId="0" sldId="276"/>
        </pc:sldMkLst>
        <pc:spChg chg="mod">
          <ac:chgData name="Radim Boháč" userId="e5098a9a-6a28-40ce-ac6e-47e9b8c9add8" providerId="ADAL" clId="{B31B2BE1-9D77-417A-8F73-5A4F590FA59D}" dt="2026-09-27T19:54:23.904" v="430" actId="20577"/>
          <ac:spMkLst>
            <pc:docMk/>
            <pc:sldMk cId="0" sldId="276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19:51:28.843" v="391" actId="478"/>
          <ac:spMkLst>
            <pc:docMk/>
            <pc:sldMk cId="0" sldId="276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9:28.091" v="1067" actId="478"/>
          <ac:spMkLst>
            <pc:docMk/>
            <pc:sldMk cId="0" sldId="276"/>
            <ac:spMk id="4" creationId="{00000000-0000-0000-0000-000000000000}"/>
          </ac:spMkLst>
        </pc:spChg>
        <pc:spChg chg="add mod">
          <ac:chgData name="Radim Boháč" userId="e5098a9a-6a28-40ce-ac6e-47e9b8c9add8" providerId="ADAL" clId="{B31B2BE1-9D77-417A-8F73-5A4F590FA59D}" dt="2026-09-27T19:52:53.685" v="421" actId="6549"/>
          <ac:spMkLst>
            <pc:docMk/>
            <pc:sldMk cId="0" sldId="276"/>
            <ac:spMk id="6" creationId="{8144E90B-622C-B68F-D163-ACA1A5A33C37}"/>
          </ac:spMkLst>
        </pc:spChg>
        <pc:spChg chg="del">
          <ac:chgData name="Radim Boháč" userId="e5098a9a-6a28-40ce-ac6e-47e9b8c9add8" providerId="ADAL" clId="{B31B2BE1-9D77-417A-8F73-5A4F590FA59D}" dt="2026-09-27T20:13:24.808" v="601" actId="478"/>
          <ac:spMkLst>
            <pc:docMk/>
            <pc:sldMk cId="0" sldId="276"/>
            <ac:spMk id="7" creationId="{4786AA92-E87D-0C3F-751F-D93B7E15A032}"/>
          </ac:spMkLst>
        </pc:spChg>
      </pc:sldChg>
      <pc:sldChg chg="delSp modSp mod">
        <pc:chgData name="Radim Boháč" userId="e5098a9a-6a28-40ce-ac6e-47e9b8c9add8" providerId="ADAL" clId="{B31B2BE1-9D77-417A-8F73-5A4F590FA59D}" dt="2026-09-27T20:59:30.606" v="1068" actId="478"/>
        <pc:sldMkLst>
          <pc:docMk/>
          <pc:sldMk cId="0" sldId="277"/>
        </pc:sldMkLst>
        <pc:spChg chg="mod">
          <ac:chgData name="Radim Boháč" userId="e5098a9a-6a28-40ce-ac6e-47e9b8c9add8" providerId="ADAL" clId="{B31B2BE1-9D77-417A-8F73-5A4F590FA59D}" dt="2026-09-27T19:54:27.831" v="433" actId="20577"/>
          <ac:spMkLst>
            <pc:docMk/>
            <pc:sldMk cId="0" sldId="277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9:55:08.117" v="446" actId="113"/>
          <ac:spMkLst>
            <pc:docMk/>
            <pc:sldMk cId="0" sldId="277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9:30.606" v="1068" actId="478"/>
          <ac:spMkLst>
            <pc:docMk/>
            <pc:sldMk cId="0" sldId="277"/>
            <ac:spMk id="4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3:27.383" v="602" actId="478"/>
          <ac:spMkLst>
            <pc:docMk/>
            <pc:sldMk cId="0" sldId="277"/>
            <ac:spMk id="5" creationId="{FF114C4E-E179-8904-9460-4E477A23A4EE}"/>
          </ac:spMkLst>
        </pc:spChg>
      </pc:sldChg>
      <pc:sldChg chg="addSp delSp modSp mod">
        <pc:chgData name="Radim Boháč" userId="e5098a9a-6a28-40ce-ac6e-47e9b8c9add8" providerId="ADAL" clId="{B31B2BE1-9D77-417A-8F73-5A4F590FA59D}" dt="2026-09-27T20:14:40.551" v="609" actId="478"/>
        <pc:sldMkLst>
          <pc:docMk/>
          <pc:sldMk cId="0" sldId="278"/>
        </pc:sldMkLst>
        <pc:spChg chg="mod">
          <ac:chgData name="Radim Boháč" userId="e5098a9a-6a28-40ce-ac6e-47e9b8c9add8" providerId="ADAL" clId="{B31B2BE1-9D77-417A-8F73-5A4F590FA59D}" dt="2026-09-27T19:55:57.712" v="464" actId="20577"/>
          <ac:spMkLst>
            <pc:docMk/>
            <pc:sldMk cId="0" sldId="278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19:56:03.587" v="465" actId="478"/>
          <ac:spMkLst>
            <pc:docMk/>
            <pc:sldMk cId="0" sldId="278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14:40.551" v="609" actId="478"/>
          <ac:spMkLst>
            <pc:docMk/>
            <pc:sldMk cId="0" sldId="278"/>
            <ac:spMk id="4" creationId="{00000000-0000-0000-0000-000000000000}"/>
          </ac:spMkLst>
        </pc:spChg>
        <pc:spChg chg="add mod">
          <ac:chgData name="Radim Boháč" userId="e5098a9a-6a28-40ce-ac6e-47e9b8c9add8" providerId="ADAL" clId="{B31B2BE1-9D77-417A-8F73-5A4F590FA59D}" dt="2026-09-27T19:56:49.465" v="480" actId="113"/>
          <ac:spMkLst>
            <pc:docMk/>
            <pc:sldMk cId="0" sldId="278"/>
            <ac:spMk id="6" creationId="{B715723D-7E5F-9765-15CB-5AA5D0C0CB57}"/>
          </ac:spMkLst>
        </pc:spChg>
        <pc:spChg chg="del">
          <ac:chgData name="Radim Boháč" userId="e5098a9a-6a28-40ce-ac6e-47e9b8c9add8" providerId="ADAL" clId="{B31B2BE1-9D77-417A-8F73-5A4F590FA59D}" dt="2026-09-27T20:13:30.857" v="603" actId="478"/>
          <ac:spMkLst>
            <pc:docMk/>
            <pc:sldMk cId="0" sldId="278"/>
            <ac:spMk id="7" creationId="{DA9A070B-CBD9-F139-BDDA-277392BB81FC}"/>
          </ac:spMkLst>
        </pc:spChg>
      </pc:sldChg>
      <pc:sldChg chg="delSp modSp mod">
        <pc:chgData name="Radim Boháč" userId="e5098a9a-6a28-40ce-ac6e-47e9b8c9add8" providerId="ADAL" clId="{B31B2BE1-9D77-417A-8F73-5A4F590FA59D}" dt="2026-09-27T20:14:35.630" v="608" actId="478"/>
        <pc:sldMkLst>
          <pc:docMk/>
          <pc:sldMk cId="0" sldId="279"/>
        </pc:sldMkLst>
        <pc:spChg chg="mod">
          <ac:chgData name="Radim Boháč" userId="e5098a9a-6a28-40ce-ac6e-47e9b8c9add8" providerId="ADAL" clId="{B31B2BE1-9D77-417A-8F73-5A4F590FA59D}" dt="2026-09-27T19:57:37.056" v="485" actId="20577"/>
          <ac:spMkLst>
            <pc:docMk/>
            <pc:sldMk cId="0" sldId="279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9:57:47.895" v="490" actId="15"/>
          <ac:spMkLst>
            <pc:docMk/>
            <pc:sldMk cId="0" sldId="279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14:35.630" v="608" actId="478"/>
          <ac:spMkLst>
            <pc:docMk/>
            <pc:sldMk cId="0" sldId="279"/>
            <ac:spMk id="4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3:33.427" v="604" actId="478"/>
          <ac:spMkLst>
            <pc:docMk/>
            <pc:sldMk cId="0" sldId="279"/>
            <ac:spMk id="5" creationId="{8D5C2D12-ED65-CCD3-237D-4CFB5DCC4CD9}"/>
          </ac:spMkLst>
        </pc:spChg>
      </pc:sldChg>
      <pc:sldChg chg="modSp del mod">
        <pc:chgData name="Radim Boháč" userId="e5098a9a-6a28-40ce-ac6e-47e9b8c9add8" providerId="ADAL" clId="{B31B2BE1-9D77-417A-8F73-5A4F590FA59D}" dt="2026-09-27T20:03:05.601" v="523" actId="47"/>
        <pc:sldMkLst>
          <pc:docMk/>
          <pc:sldMk cId="0" sldId="280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80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80"/>
            <ac:spMk id="3" creationId="{00000000-0000-0000-0000-000000000000}"/>
          </ac:spMkLst>
        </pc:spChg>
      </pc:sldChg>
      <pc:sldChg chg="modSp del mod">
        <pc:chgData name="Radim Boháč" userId="e5098a9a-6a28-40ce-ac6e-47e9b8c9add8" providerId="ADAL" clId="{B31B2BE1-9D77-417A-8F73-5A4F590FA59D}" dt="2026-09-27T20:03:07.119" v="524" actId="47"/>
        <pc:sldMkLst>
          <pc:docMk/>
          <pc:sldMk cId="0" sldId="281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81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81"/>
            <ac:spMk id="3" creationId="{00000000-0000-0000-0000-000000000000}"/>
          </ac:spMkLst>
        </pc:spChg>
      </pc:sldChg>
      <pc:sldChg chg="delSp modSp mod">
        <pc:chgData name="Radim Boháč" userId="e5098a9a-6a28-40ce-ac6e-47e9b8c9add8" providerId="ADAL" clId="{B31B2BE1-9D77-417A-8F73-5A4F590FA59D}" dt="2026-09-27T20:17:01.834" v="712" actId="20577"/>
        <pc:sldMkLst>
          <pc:docMk/>
          <pc:sldMk cId="0" sldId="282"/>
        </pc:sldMkLst>
        <pc:spChg chg="mod">
          <ac:chgData name="Radim Boháč" userId="e5098a9a-6a28-40ce-ac6e-47e9b8c9add8" providerId="ADAL" clId="{B31B2BE1-9D77-417A-8F73-5A4F590FA59D}" dt="2026-09-27T20:03:12.827" v="528" actId="20577"/>
          <ac:spMkLst>
            <pc:docMk/>
            <pc:sldMk cId="0" sldId="282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20:17:01.834" v="712" actId="20577"/>
          <ac:spMkLst>
            <pc:docMk/>
            <pc:sldMk cId="0" sldId="282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15:11.851" v="614" actId="478"/>
          <ac:spMkLst>
            <pc:docMk/>
            <pc:sldMk cId="0" sldId="282"/>
            <ac:spMk id="4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3:50.903" v="607" actId="478"/>
          <ac:spMkLst>
            <pc:docMk/>
            <pc:sldMk cId="0" sldId="282"/>
            <ac:spMk id="5" creationId="{9535DC39-80D6-3F0D-A9D3-1414F41F6187}"/>
          </ac:spMkLst>
        </pc:spChg>
      </pc:sldChg>
      <pc:sldChg chg="delSp modSp mod">
        <pc:chgData name="Radim Boháč" userId="e5098a9a-6a28-40ce-ac6e-47e9b8c9add8" providerId="ADAL" clId="{B31B2BE1-9D77-417A-8F73-5A4F590FA59D}" dt="2026-09-27T20:21:19.794" v="787" actId="15"/>
        <pc:sldMkLst>
          <pc:docMk/>
          <pc:sldMk cId="0" sldId="283"/>
        </pc:sldMkLst>
        <pc:spChg chg="mod">
          <ac:chgData name="Radim Boháč" userId="e5098a9a-6a28-40ce-ac6e-47e9b8c9add8" providerId="ADAL" clId="{B31B2BE1-9D77-417A-8F73-5A4F590FA59D}" dt="2026-09-27T20:16:28.067" v="660" actId="20577"/>
          <ac:spMkLst>
            <pc:docMk/>
            <pc:sldMk cId="0" sldId="283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20:21:19.794" v="787" actId="15"/>
          <ac:spMkLst>
            <pc:docMk/>
            <pc:sldMk cId="0" sldId="283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15:20.579" v="616" actId="478"/>
          <ac:spMkLst>
            <pc:docMk/>
            <pc:sldMk cId="0" sldId="283"/>
            <ac:spMk id="4" creationId="{00000000-0000-0000-0000-000000000000}"/>
          </ac:spMkLst>
        </pc:spChg>
      </pc:sldChg>
      <pc:sldChg chg="modSp del mod">
        <pc:chgData name="Radim Boháč" userId="e5098a9a-6a28-40ce-ac6e-47e9b8c9add8" providerId="ADAL" clId="{B31B2BE1-9D77-417A-8F73-5A4F590FA59D}" dt="2026-09-27T20:09:02.153" v="530" actId="47"/>
        <pc:sldMkLst>
          <pc:docMk/>
          <pc:sldMk cId="0" sldId="284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84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84"/>
            <ac:spMk id="3" creationId="{00000000-0000-0000-0000-000000000000}"/>
          </ac:spMkLst>
        </pc:spChg>
      </pc:sldChg>
      <pc:sldChg chg="delSp modSp mod">
        <pc:chgData name="Radim Boháč" userId="e5098a9a-6a28-40ce-ac6e-47e9b8c9add8" providerId="ADAL" clId="{B31B2BE1-9D77-417A-8F73-5A4F590FA59D}" dt="2026-09-27T20:32:13.560" v="842" actId="20577"/>
        <pc:sldMkLst>
          <pc:docMk/>
          <pc:sldMk cId="0" sldId="285"/>
        </pc:sldMkLst>
        <pc:spChg chg="mod">
          <ac:chgData name="Radim Boháč" userId="e5098a9a-6a28-40ce-ac6e-47e9b8c9add8" providerId="ADAL" clId="{B31B2BE1-9D77-417A-8F73-5A4F590FA59D}" dt="2026-09-27T20:32:13.560" v="842" actId="20577"/>
          <ac:spMkLst>
            <pc:docMk/>
            <pc:sldMk cId="0" sldId="285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20:22:50.608" v="801" actId="20577"/>
          <ac:spMkLst>
            <pc:docMk/>
            <pc:sldMk cId="0" sldId="285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15:30.340" v="617" actId="478"/>
          <ac:spMkLst>
            <pc:docMk/>
            <pc:sldMk cId="0" sldId="285"/>
            <ac:spMk id="4" creationId="{00000000-0000-0000-0000-000000000000}"/>
          </ac:spMkLst>
        </pc:spChg>
      </pc:sldChg>
      <pc:sldChg chg="addSp delSp modSp mod setBg">
        <pc:chgData name="Radim Boháč" userId="e5098a9a-6a28-40ce-ac6e-47e9b8c9add8" providerId="ADAL" clId="{B31B2BE1-9D77-417A-8F73-5A4F590FA59D}" dt="2026-09-27T20:59:48.942" v="1069" actId="478"/>
        <pc:sldMkLst>
          <pc:docMk/>
          <pc:sldMk cId="0" sldId="286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86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9:48.942" v="1069" actId="478"/>
          <ac:spMkLst>
            <pc:docMk/>
            <pc:sldMk cId="0" sldId="286"/>
            <ac:spMk id="3" creationId="{00000000-0000-0000-0000-000000000000}"/>
          </ac:spMkLst>
        </pc:spChg>
        <pc:graphicFrameChg chg="add mod">
          <ac:chgData name="Radim Boháč" userId="e5098a9a-6a28-40ce-ac6e-47e9b8c9add8" providerId="ADAL" clId="{B31B2BE1-9D77-417A-8F73-5A4F590FA59D}" dt="2026-09-27T20:24:42.056" v="810"/>
          <ac:graphicFrameMkLst>
            <pc:docMk/>
            <pc:sldMk cId="0" sldId="286"/>
            <ac:graphicFrameMk id="7" creationId="{F0079066-9A5D-F1FD-30D3-41F0E33C43CE}"/>
          </ac:graphicFrameMkLst>
        </pc:graphicFrameChg>
        <pc:picChg chg="del">
          <ac:chgData name="Radim Boháč" userId="e5098a9a-6a28-40ce-ac6e-47e9b8c9add8" providerId="ADAL" clId="{B31B2BE1-9D77-417A-8F73-5A4F590FA59D}" dt="2026-09-27T20:23:36.546" v="802" actId="478"/>
          <ac:picMkLst>
            <pc:docMk/>
            <pc:sldMk cId="0" sldId="286"/>
            <ac:picMk id="4" creationId="{00000000-0000-0000-0000-000000000000}"/>
          </ac:picMkLst>
        </pc:picChg>
      </pc:sldChg>
      <pc:sldChg chg="addSp delSp modSp mod ord setBg">
        <pc:chgData name="Radim Boháč" userId="e5098a9a-6a28-40ce-ac6e-47e9b8c9add8" providerId="ADAL" clId="{B31B2BE1-9D77-417A-8F73-5A4F590FA59D}" dt="2026-09-27T20:25:41.969" v="819"/>
        <pc:sldMkLst>
          <pc:docMk/>
          <pc:sldMk cId="0" sldId="287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87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14:55.474" v="612" actId="478"/>
          <ac:spMkLst>
            <pc:docMk/>
            <pc:sldMk cId="0" sldId="287"/>
            <ac:spMk id="3" creationId="{00000000-0000-0000-0000-000000000000}"/>
          </ac:spMkLst>
        </pc:spChg>
        <pc:graphicFrameChg chg="add mod">
          <ac:chgData name="Radim Boháč" userId="e5098a9a-6a28-40ce-ac6e-47e9b8c9add8" providerId="ADAL" clId="{B31B2BE1-9D77-417A-8F73-5A4F590FA59D}" dt="2026-09-27T20:24:17.849" v="806"/>
          <ac:graphicFrameMkLst>
            <pc:docMk/>
            <pc:sldMk cId="0" sldId="287"/>
            <ac:graphicFrameMk id="7" creationId="{6621F466-B3B3-7071-57E2-E78CC3759E41}"/>
          </ac:graphicFrameMkLst>
        </pc:graphicFrameChg>
        <pc:picChg chg="del">
          <ac:chgData name="Radim Boháč" userId="e5098a9a-6a28-40ce-ac6e-47e9b8c9add8" providerId="ADAL" clId="{B31B2BE1-9D77-417A-8F73-5A4F590FA59D}" dt="2026-09-27T20:23:38.654" v="803" actId="478"/>
          <ac:picMkLst>
            <pc:docMk/>
            <pc:sldMk cId="0" sldId="287"/>
            <ac:picMk id="4" creationId="{00000000-0000-0000-0000-000000000000}"/>
          </ac:picMkLst>
        </pc:picChg>
      </pc:sldChg>
      <pc:sldChg chg="delSp modSp mod">
        <pc:chgData name="Radim Boháč" userId="e5098a9a-6a28-40ce-ac6e-47e9b8c9add8" providerId="ADAL" clId="{B31B2BE1-9D77-417A-8F73-5A4F590FA59D}" dt="2026-09-27T20:32:08.943" v="839" actId="20577"/>
        <pc:sldMkLst>
          <pc:docMk/>
          <pc:sldMk cId="0" sldId="288"/>
        </pc:sldMkLst>
        <pc:spChg chg="mod">
          <ac:chgData name="Radim Boháč" userId="e5098a9a-6a28-40ce-ac6e-47e9b8c9add8" providerId="ADAL" clId="{B31B2BE1-9D77-417A-8F73-5A4F590FA59D}" dt="2026-09-27T20:32:08.943" v="839" actId="20577"/>
          <ac:spMkLst>
            <pc:docMk/>
            <pc:sldMk cId="0" sldId="288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20:27:15.083" v="832" actId="20577"/>
          <ac:spMkLst>
            <pc:docMk/>
            <pc:sldMk cId="0" sldId="288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14:53.114" v="611" actId="478"/>
          <ac:spMkLst>
            <pc:docMk/>
            <pc:sldMk cId="0" sldId="288"/>
            <ac:spMk id="4" creationId="{00000000-0000-0000-0000-000000000000}"/>
          </ac:spMkLst>
        </pc:spChg>
      </pc:sldChg>
      <pc:sldChg chg="delSp modSp mod">
        <pc:chgData name="Radim Boháč" userId="e5098a9a-6a28-40ce-ac6e-47e9b8c9add8" providerId="ADAL" clId="{B31B2BE1-9D77-417A-8F73-5A4F590FA59D}" dt="2026-09-27T20:32:35.030" v="853" actId="113"/>
        <pc:sldMkLst>
          <pc:docMk/>
          <pc:sldMk cId="0" sldId="289"/>
        </pc:sldMkLst>
        <pc:spChg chg="mod">
          <ac:chgData name="Radim Boháč" userId="e5098a9a-6a28-40ce-ac6e-47e9b8c9add8" providerId="ADAL" clId="{B31B2BE1-9D77-417A-8F73-5A4F590FA59D}" dt="2026-09-27T20:32:05.317" v="835" actId="20577"/>
          <ac:spMkLst>
            <pc:docMk/>
            <pc:sldMk cId="0" sldId="289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20:32:35.030" v="853" actId="113"/>
          <ac:spMkLst>
            <pc:docMk/>
            <pc:sldMk cId="0" sldId="289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14:49.461" v="610" actId="478"/>
          <ac:spMkLst>
            <pc:docMk/>
            <pc:sldMk cId="0" sldId="289"/>
            <ac:spMk id="4" creationId="{00000000-0000-0000-0000-000000000000}"/>
          </ac:spMkLst>
        </pc:spChg>
      </pc:sldChg>
      <pc:sldChg chg="addSp delSp modSp mod">
        <pc:chgData name="Radim Boháč" userId="e5098a9a-6a28-40ce-ac6e-47e9b8c9add8" providerId="ADAL" clId="{B31B2BE1-9D77-417A-8F73-5A4F590FA59D}" dt="2026-09-27T20:58:31.427" v="1047" actId="478"/>
        <pc:sldMkLst>
          <pc:docMk/>
          <pc:sldMk cId="0" sldId="290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90"/>
            <ac:spMk id="2" creationId="{00000000-0000-0000-0000-000000000000}"/>
          </ac:spMkLst>
        </pc:spChg>
        <pc:spChg chg="add del mod">
          <ac:chgData name="Radim Boháč" userId="e5098a9a-6a28-40ce-ac6e-47e9b8c9add8" providerId="ADAL" clId="{B31B2BE1-9D77-417A-8F73-5A4F590FA59D}" dt="2026-09-27T18:53:12.449" v="126" actId="478"/>
          <ac:spMkLst>
            <pc:docMk/>
            <pc:sldMk cId="0" sldId="290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31.427" v="1047" actId="478"/>
          <ac:spMkLst>
            <pc:docMk/>
            <pc:sldMk cId="0" sldId="290"/>
            <ac:spMk id="4" creationId="{00000000-0000-0000-0000-000000000000}"/>
          </ac:spMkLst>
        </pc:spChg>
        <pc:spChg chg="add del">
          <ac:chgData name="Radim Boháč" userId="e5098a9a-6a28-40ce-ac6e-47e9b8c9add8" providerId="ADAL" clId="{B31B2BE1-9D77-417A-8F73-5A4F590FA59D}" dt="2026-09-27T18:52:42.930" v="117" actId="22"/>
          <ac:spMkLst>
            <pc:docMk/>
            <pc:sldMk cId="0" sldId="290"/>
            <ac:spMk id="6" creationId="{8E77F0A6-0EAF-479A-30CF-67DF36C2E524}"/>
          </ac:spMkLst>
        </pc:spChg>
        <pc:spChg chg="add mod">
          <ac:chgData name="Radim Boháč" userId="e5098a9a-6a28-40ce-ac6e-47e9b8c9add8" providerId="ADAL" clId="{B31B2BE1-9D77-417A-8F73-5A4F590FA59D}" dt="2026-09-27T18:53:41.597" v="135" actId="113"/>
          <ac:spMkLst>
            <pc:docMk/>
            <pc:sldMk cId="0" sldId="290"/>
            <ac:spMk id="7" creationId="{A4FC227C-94FE-3E5C-BAA1-9C4A42332027}"/>
          </ac:spMkLst>
        </pc:spChg>
        <pc:spChg chg="del">
          <ac:chgData name="Radim Boháč" userId="e5098a9a-6a28-40ce-ac6e-47e9b8c9add8" providerId="ADAL" clId="{B31B2BE1-9D77-417A-8F73-5A4F590FA59D}" dt="2026-09-27T20:11:55.236" v="578" actId="478"/>
          <ac:spMkLst>
            <pc:docMk/>
            <pc:sldMk cId="0" sldId="290"/>
            <ac:spMk id="8" creationId="{E07C09CB-C8D7-543D-0EFA-2B0483C46068}"/>
          </ac:spMkLst>
        </pc:spChg>
      </pc:sldChg>
      <pc:sldChg chg="addSp delSp modSp mod ord">
        <pc:chgData name="Radim Boháč" userId="e5098a9a-6a28-40ce-ac6e-47e9b8c9add8" providerId="ADAL" clId="{B31B2BE1-9D77-417A-8F73-5A4F590FA59D}" dt="2026-09-27T20:58:33.907" v="1048" actId="478"/>
        <pc:sldMkLst>
          <pc:docMk/>
          <pc:sldMk cId="0" sldId="291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91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18:56:19.726" v="144" actId="478"/>
          <ac:spMkLst>
            <pc:docMk/>
            <pc:sldMk cId="0" sldId="291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33.907" v="1048" actId="478"/>
          <ac:spMkLst>
            <pc:docMk/>
            <pc:sldMk cId="0" sldId="291"/>
            <ac:spMk id="4" creationId="{00000000-0000-0000-0000-000000000000}"/>
          </ac:spMkLst>
        </pc:spChg>
        <pc:spChg chg="add mod">
          <ac:chgData name="Radim Boháč" userId="e5098a9a-6a28-40ce-ac6e-47e9b8c9add8" providerId="ADAL" clId="{B31B2BE1-9D77-417A-8F73-5A4F590FA59D}" dt="2026-09-27T18:57:28.302" v="154" actId="14100"/>
          <ac:spMkLst>
            <pc:docMk/>
            <pc:sldMk cId="0" sldId="291"/>
            <ac:spMk id="5" creationId="{27D48439-F019-DCD5-691C-405084C1E4DF}"/>
          </ac:spMkLst>
        </pc:spChg>
        <pc:spChg chg="add mod">
          <ac:chgData name="Radim Boháč" userId="e5098a9a-6a28-40ce-ac6e-47e9b8c9add8" providerId="ADAL" clId="{B31B2BE1-9D77-417A-8F73-5A4F590FA59D}" dt="2026-09-27T18:57:12.919" v="152" actId="1076"/>
          <ac:spMkLst>
            <pc:docMk/>
            <pc:sldMk cId="0" sldId="291"/>
            <ac:spMk id="7" creationId="{F3B0B386-78B5-B24F-766D-665F865E96E1}"/>
          </ac:spMkLst>
        </pc:spChg>
        <pc:spChg chg="del">
          <ac:chgData name="Radim Boháč" userId="e5098a9a-6a28-40ce-ac6e-47e9b8c9add8" providerId="ADAL" clId="{B31B2BE1-9D77-417A-8F73-5A4F590FA59D}" dt="2026-09-27T20:12:03.397" v="579" actId="478"/>
          <ac:spMkLst>
            <pc:docMk/>
            <pc:sldMk cId="0" sldId="291"/>
            <ac:spMk id="11" creationId="{D7BA4358-CB8A-8169-FBD9-29EA5443B154}"/>
          </ac:spMkLst>
        </pc:spChg>
        <pc:graphicFrameChg chg="add mod modGraphic">
          <ac:chgData name="Radim Boháč" userId="e5098a9a-6a28-40ce-ac6e-47e9b8c9add8" providerId="ADAL" clId="{B31B2BE1-9D77-417A-8F73-5A4F590FA59D}" dt="2026-09-27T18:56:55.128" v="149" actId="12100"/>
          <ac:graphicFrameMkLst>
            <pc:docMk/>
            <pc:sldMk cId="0" sldId="291"/>
            <ac:graphicFrameMk id="6" creationId="{AF9ACB92-37C8-398F-228D-0E9D4ED5A3DF}"/>
          </ac:graphicFrameMkLst>
        </pc:graphicFrameChg>
        <pc:cxnChg chg="add mod">
          <ac:chgData name="Radim Boháč" userId="e5098a9a-6a28-40ce-ac6e-47e9b8c9add8" providerId="ADAL" clId="{B31B2BE1-9D77-417A-8F73-5A4F590FA59D}" dt="2026-09-27T18:56:25.785" v="146" actId="1076"/>
          <ac:cxnSpMkLst>
            <pc:docMk/>
            <pc:sldMk cId="0" sldId="291"/>
            <ac:cxnSpMk id="8" creationId="{938600E0-2CB8-83C5-0E69-F66CD3E9FEFE}"/>
          </ac:cxnSpMkLst>
        </pc:cxnChg>
        <pc:cxnChg chg="add mod">
          <ac:chgData name="Radim Boháč" userId="e5098a9a-6a28-40ce-ac6e-47e9b8c9add8" providerId="ADAL" clId="{B31B2BE1-9D77-417A-8F73-5A4F590FA59D}" dt="2026-09-27T18:56:25.785" v="146" actId="1076"/>
          <ac:cxnSpMkLst>
            <pc:docMk/>
            <pc:sldMk cId="0" sldId="291"/>
            <ac:cxnSpMk id="9" creationId="{5BEAF402-07CC-4E6B-8A35-9DBBD6D51941}"/>
          </ac:cxnSpMkLst>
        </pc:cxnChg>
        <pc:cxnChg chg="add mod">
          <ac:chgData name="Radim Boháč" userId="e5098a9a-6a28-40ce-ac6e-47e9b8c9add8" providerId="ADAL" clId="{B31B2BE1-9D77-417A-8F73-5A4F590FA59D}" dt="2026-09-27T18:56:25.785" v="146" actId="1076"/>
          <ac:cxnSpMkLst>
            <pc:docMk/>
            <pc:sldMk cId="0" sldId="291"/>
            <ac:cxnSpMk id="10" creationId="{5286F5B6-31F8-60B8-B03E-8FACE9D786DE}"/>
          </ac:cxnSpMkLst>
        </pc:cxnChg>
      </pc:sldChg>
      <pc:sldChg chg="delSp modSp mod">
        <pc:chgData name="Radim Boháč" userId="e5098a9a-6a28-40ce-ac6e-47e9b8c9add8" providerId="ADAL" clId="{B31B2BE1-9D77-417A-8F73-5A4F590FA59D}" dt="2026-09-27T20:58:35.973" v="1049" actId="478"/>
        <pc:sldMkLst>
          <pc:docMk/>
          <pc:sldMk cId="0" sldId="292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92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8:59:58.335" v="156" actId="11"/>
          <ac:spMkLst>
            <pc:docMk/>
            <pc:sldMk cId="0" sldId="292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35.973" v="1049" actId="478"/>
          <ac:spMkLst>
            <pc:docMk/>
            <pc:sldMk cId="0" sldId="292"/>
            <ac:spMk id="4" creationId="{00000000-0000-0000-0000-000000000000}"/>
          </ac:spMkLst>
        </pc:spChg>
        <pc:spChg chg="del">
          <ac:chgData name="Radim Boháč" userId="e5098a9a-6a28-40ce-ac6e-47e9b8c9add8" providerId="ADAL" clId="{B31B2BE1-9D77-417A-8F73-5A4F590FA59D}" dt="2026-09-27T20:12:08.047" v="580" actId="478"/>
          <ac:spMkLst>
            <pc:docMk/>
            <pc:sldMk cId="0" sldId="292"/>
            <ac:spMk id="5" creationId="{98667A09-1262-F54D-B20A-071F93A0B48C}"/>
          </ac:spMkLst>
        </pc:spChg>
      </pc:sldChg>
      <pc:sldChg chg="addSp delSp modSp mod">
        <pc:chgData name="Radim Boháč" userId="e5098a9a-6a28-40ce-ac6e-47e9b8c9add8" providerId="ADAL" clId="{B31B2BE1-9D77-417A-8F73-5A4F590FA59D}" dt="2026-09-27T20:58:38.596" v="1050" actId="478"/>
        <pc:sldMkLst>
          <pc:docMk/>
          <pc:sldMk cId="0" sldId="293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93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19:02:12.253" v="162" actId="478"/>
          <ac:spMkLst>
            <pc:docMk/>
            <pc:sldMk cId="0" sldId="293"/>
            <ac:spMk id="3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20:58:38.596" v="1050" actId="478"/>
          <ac:spMkLst>
            <pc:docMk/>
            <pc:sldMk cId="0" sldId="293"/>
            <ac:spMk id="4" creationId="{00000000-0000-0000-0000-000000000000}"/>
          </ac:spMkLst>
        </pc:spChg>
        <pc:spChg chg="add mod">
          <ac:chgData name="Radim Boháč" userId="e5098a9a-6a28-40ce-ac6e-47e9b8c9add8" providerId="ADAL" clId="{B31B2BE1-9D77-417A-8F73-5A4F590FA59D}" dt="2026-09-27T19:03:57.147" v="181" actId="113"/>
          <ac:spMkLst>
            <pc:docMk/>
            <pc:sldMk cId="0" sldId="293"/>
            <ac:spMk id="6" creationId="{F036D8CA-6D25-198B-0A34-75B6974AF6A7}"/>
          </ac:spMkLst>
        </pc:spChg>
        <pc:spChg chg="del">
          <ac:chgData name="Radim Boháč" userId="e5098a9a-6a28-40ce-ac6e-47e9b8c9add8" providerId="ADAL" clId="{B31B2BE1-9D77-417A-8F73-5A4F590FA59D}" dt="2026-09-27T20:12:11.889" v="581" actId="478"/>
          <ac:spMkLst>
            <pc:docMk/>
            <pc:sldMk cId="0" sldId="293"/>
            <ac:spMk id="7" creationId="{62C5707B-28FA-F2E8-8656-9B3133EDE2B9}"/>
          </ac:spMkLst>
        </pc:spChg>
      </pc:sldChg>
      <pc:sldChg chg="addSp delSp modSp mod">
        <pc:chgData name="Radim Boháč" userId="e5098a9a-6a28-40ce-ac6e-47e9b8c9add8" providerId="ADAL" clId="{B31B2BE1-9D77-417A-8F73-5A4F590FA59D}" dt="2026-09-27T20:58:42.546" v="1051" actId="478"/>
        <pc:sldMkLst>
          <pc:docMk/>
          <pc:sldMk cId="0" sldId="294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94"/>
            <ac:spMk id="2" creationId="{00000000-0000-0000-0000-000000000000}"/>
          </ac:spMkLst>
        </pc:spChg>
        <pc:spChg chg="del mod">
          <ac:chgData name="Radim Boháč" userId="e5098a9a-6a28-40ce-ac6e-47e9b8c9add8" providerId="ADAL" clId="{B31B2BE1-9D77-417A-8F73-5A4F590FA59D}" dt="2026-09-27T19:01:36.155" v="157" actId="478"/>
          <ac:spMkLst>
            <pc:docMk/>
            <pc:sldMk cId="0" sldId="294"/>
            <ac:spMk id="3" creationId="{00000000-0000-0000-0000-000000000000}"/>
          </ac:spMkLst>
        </pc:spChg>
        <pc:spChg chg="add del mod">
          <ac:chgData name="Radim Boháč" userId="e5098a9a-6a28-40ce-ac6e-47e9b8c9add8" providerId="ADAL" clId="{B31B2BE1-9D77-417A-8F73-5A4F590FA59D}" dt="2026-09-27T20:58:42.546" v="1051" actId="478"/>
          <ac:spMkLst>
            <pc:docMk/>
            <pc:sldMk cId="0" sldId="294"/>
            <ac:spMk id="4" creationId="{00000000-0000-0000-0000-000000000000}"/>
          </ac:spMkLst>
        </pc:spChg>
        <pc:spChg chg="add del mod">
          <ac:chgData name="Radim Boháč" userId="e5098a9a-6a28-40ce-ac6e-47e9b8c9add8" providerId="ADAL" clId="{B31B2BE1-9D77-417A-8F73-5A4F590FA59D}" dt="2026-09-27T19:01:53.293" v="161" actId="478"/>
          <ac:spMkLst>
            <pc:docMk/>
            <pc:sldMk cId="0" sldId="294"/>
            <ac:spMk id="6" creationId="{DCF43320-2D6C-F288-4F94-24D54AEB6C66}"/>
          </ac:spMkLst>
        </pc:spChg>
        <pc:spChg chg="del">
          <ac:chgData name="Radim Boháč" userId="e5098a9a-6a28-40ce-ac6e-47e9b8c9add8" providerId="ADAL" clId="{B31B2BE1-9D77-417A-8F73-5A4F590FA59D}" dt="2026-09-27T20:12:29.460" v="586" actId="478"/>
          <ac:spMkLst>
            <pc:docMk/>
            <pc:sldMk cId="0" sldId="294"/>
            <ac:spMk id="8" creationId="{7AF6F370-52C8-0742-59DC-D42F6F3F832A}"/>
          </ac:spMkLst>
        </pc:spChg>
        <pc:graphicFrameChg chg="add mod">
          <ac:chgData name="Radim Boháč" userId="e5098a9a-6a28-40ce-ac6e-47e9b8c9add8" providerId="ADAL" clId="{B31B2BE1-9D77-417A-8F73-5A4F590FA59D}" dt="2026-09-27T19:01:48.015" v="160" actId="2711"/>
          <ac:graphicFrameMkLst>
            <pc:docMk/>
            <pc:sldMk cId="0" sldId="294"/>
            <ac:graphicFrameMk id="7" creationId="{9B3D35BE-8B1D-5E38-F90D-A526D74E1B15}"/>
          </ac:graphicFrameMkLst>
        </pc:graphicFrameChg>
      </pc:sldChg>
      <pc:sldChg chg="modSp del mod">
        <pc:chgData name="Radim Boháč" userId="e5098a9a-6a28-40ce-ac6e-47e9b8c9add8" providerId="ADAL" clId="{B31B2BE1-9D77-417A-8F73-5A4F590FA59D}" dt="2026-09-27T20:34:41.717" v="855" actId="47"/>
        <pc:sldMkLst>
          <pc:docMk/>
          <pc:sldMk cId="0" sldId="295"/>
        </pc:sldMkLst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95"/>
            <ac:spMk id="2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95"/>
            <ac:spMk id="3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95"/>
            <ac:spMk id="4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95"/>
            <ac:spMk id="5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95"/>
            <ac:spMk id="6" creationId="{00000000-0000-0000-0000-000000000000}"/>
          </ac:spMkLst>
        </pc:spChg>
      </pc:sldChg>
      <pc:sldChg chg="modSp add mod">
        <pc:chgData name="Radim Boháč" userId="e5098a9a-6a28-40ce-ac6e-47e9b8c9add8" providerId="ADAL" clId="{B31B2BE1-9D77-417A-8F73-5A4F590FA59D}" dt="2026-09-27T20:37:43.716" v="1035" actId="404"/>
        <pc:sldMkLst>
          <pc:docMk/>
          <pc:sldMk cId="0" sldId="296"/>
        </pc:sldMkLst>
        <pc:spChg chg="mod">
          <ac:chgData name="Radim Boháč" userId="e5098a9a-6a28-40ce-ac6e-47e9b8c9add8" providerId="ADAL" clId="{B31B2BE1-9D77-417A-8F73-5A4F590FA59D}" dt="2026-09-27T20:37:43.716" v="1035" actId="404"/>
          <ac:spMkLst>
            <pc:docMk/>
            <pc:sldMk cId="0" sldId="296"/>
            <ac:spMk id="3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96"/>
            <ac:spMk id="5" creationId="{00000000-0000-0000-0000-000000000000}"/>
          </ac:spMkLst>
        </pc:spChg>
        <pc:spChg chg="mod">
          <ac:chgData name="Radim Boháč" userId="e5098a9a-6a28-40ce-ac6e-47e9b8c9add8" providerId="ADAL" clId="{B31B2BE1-9D77-417A-8F73-5A4F590FA59D}" dt="2026-09-27T18:41:49.849" v="3" actId="790"/>
          <ac:spMkLst>
            <pc:docMk/>
            <pc:sldMk cId="0" sldId="296"/>
            <ac:spMk id="6" creationId="{6CC06025-4A27-399C-E8F6-B2C0185482EB}"/>
          </ac:spMkLst>
        </pc:spChg>
      </pc:sldChg>
      <pc:sldChg chg="addSp delSp modSp add del mod">
        <pc:chgData name="Radim Boháč" userId="e5098a9a-6a28-40ce-ac6e-47e9b8c9add8" providerId="ADAL" clId="{B31B2BE1-9D77-417A-8F73-5A4F590FA59D}" dt="2026-09-27T18:59:44.845" v="155" actId="47"/>
        <pc:sldMkLst>
          <pc:docMk/>
          <pc:sldMk cId="2180179473" sldId="297"/>
        </pc:sldMkLst>
        <pc:spChg chg="del">
          <ac:chgData name="Radim Boháč" userId="e5098a9a-6a28-40ce-ac6e-47e9b8c9add8" providerId="ADAL" clId="{B31B2BE1-9D77-417A-8F73-5A4F590FA59D}" dt="2026-09-27T18:55:20.966" v="137" actId="478"/>
          <ac:spMkLst>
            <pc:docMk/>
            <pc:sldMk cId="2180179473" sldId="297"/>
            <ac:spMk id="3" creationId="{1A253127-7786-87D5-59E7-7162890D310D}"/>
          </ac:spMkLst>
        </pc:spChg>
        <pc:spChg chg="add mod">
          <ac:chgData name="Radim Boháč" userId="e5098a9a-6a28-40ce-ac6e-47e9b8c9add8" providerId="ADAL" clId="{B31B2BE1-9D77-417A-8F73-5A4F590FA59D}" dt="2026-09-27T18:55:35.475" v="141"/>
          <ac:spMkLst>
            <pc:docMk/>
            <pc:sldMk cId="2180179473" sldId="297"/>
            <ac:spMk id="6" creationId="{7D9F5306-E7E7-A6D0-05FC-99AF70929C6C}"/>
          </ac:spMkLst>
        </pc:spChg>
      </pc:sldChg>
      <pc:sldChg chg="delSp modSp add mod setBg">
        <pc:chgData name="Radim Boháč" userId="e5098a9a-6a28-40ce-ac6e-47e9b8c9add8" providerId="ADAL" clId="{B31B2BE1-9D77-417A-8F73-5A4F590FA59D}" dt="2026-09-27T20:13:36.599" v="605" actId="478"/>
        <pc:sldMkLst>
          <pc:docMk/>
          <pc:sldMk cId="1909429414" sldId="501"/>
        </pc:sldMkLst>
        <pc:spChg chg="mod">
          <ac:chgData name="Radim Boháč" userId="e5098a9a-6a28-40ce-ac6e-47e9b8c9add8" providerId="ADAL" clId="{B31B2BE1-9D77-417A-8F73-5A4F590FA59D}" dt="2026-09-27T20:00:44.914" v="498" actId="20577"/>
          <ac:spMkLst>
            <pc:docMk/>
            <pc:sldMk cId="1909429414" sldId="501"/>
            <ac:spMk id="2" creationId="{D07FEA68-5791-497A-AEE0-AD22E4D52440}"/>
          </ac:spMkLst>
        </pc:spChg>
        <pc:spChg chg="del">
          <ac:chgData name="Radim Boháč" userId="e5098a9a-6a28-40ce-ac6e-47e9b8c9add8" providerId="ADAL" clId="{B31B2BE1-9D77-417A-8F73-5A4F590FA59D}" dt="2026-09-27T20:13:36.599" v="605" actId="478"/>
          <ac:spMkLst>
            <pc:docMk/>
            <pc:sldMk cId="1909429414" sldId="501"/>
            <ac:spMk id="4" creationId="{AC876B52-3A72-4D08-9092-A6E0453CD1E7}"/>
          </ac:spMkLst>
        </pc:spChg>
      </pc:sldChg>
      <pc:sldChg chg="delSp modSp add mod setBg">
        <pc:chgData name="Radim Boháč" userId="e5098a9a-6a28-40ce-ac6e-47e9b8c9add8" providerId="ADAL" clId="{B31B2BE1-9D77-417A-8F73-5A4F590FA59D}" dt="2026-09-27T20:13:45.124" v="606" actId="478"/>
        <pc:sldMkLst>
          <pc:docMk/>
          <pc:sldMk cId="140285835" sldId="565"/>
        </pc:sldMkLst>
        <pc:spChg chg="del mod">
          <ac:chgData name="Radim Boháč" userId="e5098a9a-6a28-40ce-ac6e-47e9b8c9add8" providerId="ADAL" clId="{B31B2BE1-9D77-417A-8F73-5A4F590FA59D}" dt="2026-09-27T20:13:45.124" v="606" actId="478"/>
          <ac:spMkLst>
            <pc:docMk/>
            <pc:sldMk cId="140285835" sldId="565"/>
            <ac:spMk id="4" creationId="{AC876B52-3A72-4D08-9092-A6E0453CD1E7}"/>
          </ac:spMkLst>
        </pc:spChg>
        <pc:spChg chg="del mod">
          <ac:chgData name="Radim Boháč" userId="e5098a9a-6a28-40ce-ac6e-47e9b8c9add8" providerId="ADAL" clId="{B31B2BE1-9D77-417A-8F73-5A4F590FA59D}" dt="2026-09-27T20:01:31.963" v="521" actId="478"/>
          <ac:spMkLst>
            <pc:docMk/>
            <pc:sldMk cId="140285835" sldId="565"/>
            <ac:spMk id="7" creationId="{FBBA1167-0100-2849-194F-10057F969D29}"/>
          </ac:spMkLst>
        </pc:spChg>
        <pc:picChg chg="mod">
          <ac:chgData name="Radim Boháč" userId="e5098a9a-6a28-40ce-ac6e-47e9b8c9add8" providerId="ADAL" clId="{B31B2BE1-9D77-417A-8F73-5A4F590FA59D}" dt="2026-09-27T20:01:29.579" v="520" actId="1076"/>
          <ac:picMkLst>
            <pc:docMk/>
            <pc:sldMk cId="140285835" sldId="565"/>
            <ac:picMk id="5" creationId="{76E2B3BE-E132-B75F-3E3F-C7AB729363AE}"/>
          </ac:picMkLst>
        </pc:picChg>
      </pc:sldChg>
      <pc:sldChg chg="modSp add mod setBg">
        <pc:chgData name="Radim Boháč" userId="e5098a9a-6a28-40ce-ac6e-47e9b8c9add8" providerId="ADAL" clId="{B31B2BE1-9D77-417A-8F73-5A4F590FA59D}" dt="2026-09-27T20:15:06.915" v="613" actId="1076"/>
        <pc:sldMkLst>
          <pc:docMk/>
          <pc:sldMk cId="3113198617" sldId="596"/>
        </pc:sldMkLst>
        <pc:spChg chg="mod">
          <ac:chgData name="Radim Boháč" userId="e5098a9a-6a28-40ce-ac6e-47e9b8c9add8" providerId="ADAL" clId="{B31B2BE1-9D77-417A-8F73-5A4F590FA59D}" dt="2026-09-27T20:00:58.608" v="507" actId="1076"/>
          <ac:spMkLst>
            <pc:docMk/>
            <pc:sldMk cId="3113198617" sldId="596"/>
            <ac:spMk id="2" creationId="{7B025386-B0D3-B27A-F110-365BB9C7DEE6}"/>
          </ac:spMkLst>
        </pc:spChg>
        <pc:picChg chg="mod">
          <ac:chgData name="Radim Boháč" userId="e5098a9a-6a28-40ce-ac6e-47e9b8c9add8" providerId="ADAL" clId="{B31B2BE1-9D77-417A-8F73-5A4F590FA59D}" dt="2026-09-27T20:15:06.915" v="613" actId="1076"/>
          <ac:picMkLst>
            <pc:docMk/>
            <pc:sldMk cId="3113198617" sldId="596"/>
            <ac:picMk id="5" creationId="{6222B94B-7900-2419-6E9D-6F66E8292409}"/>
          </ac:picMkLst>
        </pc:picChg>
      </pc:sldChg>
      <pc:sldChg chg="modSp add mod setBg">
        <pc:chgData name="Radim Boháč" userId="e5098a9a-6a28-40ce-ac6e-47e9b8c9add8" providerId="ADAL" clId="{B31B2BE1-9D77-417A-8F73-5A4F590FA59D}" dt="2026-09-27T20:09:56.640" v="560" actId="2711"/>
        <pc:sldMkLst>
          <pc:docMk/>
          <pc:sldMk cId="2015772245" sldId="598"/>
        </pc:sldMkLst>
        <pc:spChg chg="mod">
          <ac:chgData name="Radim Boháč" userId="e5098a9a-6a28-40ce-ac6e-47e9b8c9add8" providerId="ADAL" clId="{B31B2BE1-9D77-417A-8F73-5A4F590FA59D}" dt="2026-09-27T20:09:56.640" v="560" actId="2711"/>
          <ac:spMkLst>
            <pc:docMk/>
            <pc:sldMk cId="2015772245" sldId="598"/>
            <ac:spMk id="2" creationId="{D07FEA68-5791-497A-AEE0-AD22E4D52440}"/>
          </ac:spMkLst>
        </pc:spChg>
        <pc:spChg chg="mod">
          <ac:chgData name="Radim Boháč" userId="e5098a9a-6a28-40ce-ac6e-47e9b8c9add8" providerId="ADAL" clId="{B31B2BE1-9D77-417A-8F73-5A4F590FA59D}" dt="2026-09-27T20:09:56.640" v="560" actId="2711"/>
          <ac:spMkLst>
            <pc:docMk/>
            <pc:sldMk cId="2015772245" sldId="598"/>
            <ac:spMk id="4" creationId="{AC876B52-3A72-4D08-9092-A6E0453CD1E7}"/>
          </ac:spMkLst>
        </pc:spChg>
        <pc:spChg chg="mod">
          <ac:chgData name="Radim Boháč" userId="e5098a9a-6a28-40ce-ac6e-47e9b8c9add8" providerId="ADAL" clId="{B31B2BE1-9D77-417A-8F73-5A4F590FA59D}" dt="2026-09-27T20:09:56.640" v="560" actId="2711"/>
          <ac:spMkLst>
            <pc:docMk/>
            <pc:sldMk cId="2015772245" sldId="598"/>
            <ac:spMk id="5" creationId="{631D375D-7F9D-D6EE-BA92-B708CB8A978B}"/>
          </ac:spMkLst>
        </pc:spChg>
      </pc:sldChg>
      <pc:sldChg chg="modSp add mod setBg">
        <pc:chgData name="Radim Boháč" userId="e5098a9a-6a28-40ce-ac6e-47e9b8c9add8" providerId="ADAL" clId="{B31B2BE1-9D77-417A-8F73-5A4F590FA59D}" dt="2026-09-27T20:09:46.734" v="559" actId="2711"/>
        <pc:sldMkLst>
          <pc:docMk/>
          <pc:sldMk cId="3032199663" sldId="599"/>
        </pc:sldMkLst>
        <pc:spChg chg="mod">
          <ac:chgData name="Radim Boháč" userId="e5098a9a-6a28-40ce-ac6e-47e9b8c9add8" providerId="ADAL" clId="{B31B2BE1-9D77-417A-8F73-5A4F590FA59D}" dt="2026-09-27T20:09:46.734" v="559" actId="2711"/>
          <ac:spMkLst>
            <pc:docMk/>
            <pc:sldMk cId="3032199663" sldId="599"/>
            <ac:spMk id="2" creationId="{D07FEA68-5791-497A-AEE0-AD22E4D52440}"/>
          </ac:spMkLst>
        </pc:spChg>
        <pc:spChg chg="mod">
          <ac:chgData name="Radim Boháč" userId="e5098a9a-6a28-40ce-ac6e-47e9b8c9add8" providerId="ADAL" clId="{B31B2BE1-9D77-417A-8F73-5A4F590FA59D}" dt="2026-09-27T20:09:46.734" v="559" actId="2711"/>
          <ac:spMkLst>
            <pc:docMk/>
            <pc:sldMk cId="3032199663" sldId="599"/>
            <ac:spMk id="4" creationId="{AC876B52-3A72-4D08-9092-A6E0453CD1E7}"/>
          </ac:spMkLst>
        </pc:spChg>
        <pc:spChg chg="mod">
          <ac:chgData name="Radim Boháč" userId="e5098a9a-6a28-40ce-ac6e-47e9b8c9add8" providerId="ADAL" clId="{B31B2BE1-9D77-417A-8F73-5A4F590FA59D}" dt="2026-09-27T20:09:46.734" v="559" actId="2711"/>
          <ac:spMkLst>
            <pc:docMk/>
            <pc:sldMk cId="3032199663" sldId="599"/>
            <ac:spMk id="5" creationId="{631D375D-7F9D-D6EE-BA92-B708CB8A978B}"/>
          </ac:spMkLst>
        </pc:spChg>
      </pc:sldChg>
      <pc:sldChg chg="modSp add mod setBg">
        <pc:chgData name="Radim Boháč" userId="e5098a9a-6a28-40ce-ac6e-47e9b8c9add8" providerId="ADAL" clId="{B31B2BE1-9D77-417A-8F73-5A4F590FA59D}" dt="2026-09-27T20:10:17.995" v="567" actId="27636"/>
        <pc:sldMkLst>
          <pc:docMk/>
          <pc:sldMk cId="4135889306" sldId="606"/>
        </pc:sldMkLst>
        <pc:spChg chg="mod">
          <ac:chgData name="Radim Boháč" userId="e5098a9a-6a28-40ce-ac6e-47e9b8c9add8" providerId="ADAL" clId="{B31B2BE1-9D77-417A-8F73-5A4F590FA59D}" dt="2026-09-27T20:09:38.993" v="558" actId="20577"/>
          <ac:spMkLst>
            <pc:docMk/>
            <pc:sldMk cId="4135889306" sldId="606"/>
            <ac:spMk id="2" creationId="{5C2C6E9F-260D-7F1E-10DF-A1D4520E58E0}"/>
          </ac:spMkLst>
        </pc:spChg>
        <pc:spChg chg="mod">
          <ac:chgData name="Radim Boháč" userId="e5098a9a-6a28-40ce-ac6e-47e9b8c9add8" providerId="ADAL" clId="{B31B2BE1-9D77-417A-8F73-5A4F590FA59D}" dt="2026-09-27T20:10:17.995" v="567" actId="27636"/>
          <ac:spMkLst>
            <pc:docMk/>
            <pc:sldMk cId="4135889306" sldId="606"/>
            <ac:spMk id="5" creationId="{0DE9272C-807E-CA5B-F28B-738092EBB060}"/>
          </ac:spMkLst>
        </pc:spChg>
      </pc:sldChg>
      <pc:sldChg chg="modSp add mod setBg">
        <pc:chgData name="Radim Boháč" userId="e5098a9a-6a28-40ce-ac6e-47e9b8c9add8" providerId="ADAL" clId="{B31B2BE1-9D77-417A-8F73-5A4F590FA59D}" dt="2026-09-27T20:10:08.353" v="565" actId="27636"/>
        <pc:sldMkLst>
          <pc:docMk/>
          <pc:sldMk cId="3062086139" sldId="607"/>
        </pc:sldMkLst>
        <pc:spChg chg="mod">
          <ac:chgData name="Radim Boháč" userId="e5098a9a-6a28-40ce-ac6e-47e9b8c9add8" providerId="ADAL" clId="{B31B2BE1-9D77-417A-8F73-5A4F590FA59D}" dt="2026-09-27T20:09:35.879" v="552" actId="20577"/>
          <ac:spMkLst>
            <pc:docMk/>
            <pc:sldMk cId="3062086139" sldId="607"/>
            <ac:spMk id="2" creationId="{41E86535-75BC-AC7E-F539-DFBBD164ABD5}"/>
          </ac:spMkLst>
        </pc:spChg>
        <pc:spChg chg="mod">
          <ac:chgData name="Radim Boháč" userId="e5098a9a-6a28-40ce-ac6e-47e9b8c9add8" providerId="ADAL" clId="{B31B2BE1-9D77-417A-8F73-5A4F590FA59D}" dt="2026-09-27T20:10:08.353" v="565" actId="27636"/>
          <ac:spMkLst>
            <pc:docMk/>
            <pc:sldMk cId="3062086139" sldId="607"/>
            <ac:spMk id="5" creationId="{9FF6A920-A5E9-0D64-796E-463DD318B08F}"/>
          </ac:spMkLst>
        </pc:spChg>
      </pc:sldChg>
      <pc:sldChg chg="add del">
        <pc:chgData name="Radim Boháč" userId="e5098a9a-6a28-40ce-ac6e-47e9b8c9add8" providerId="ADAL" clId="{B31B2BE1-9D77-417A-8F73-5A4F590FA59D}" dt="2026-09-27T20:37:27.829" v="1027" actId="47"/>
        <pc:sldMkLst>
          <pc:docMk/>
          <pc:sldMk cId="297342884" sldId="608"/>
        </pc:sldMkLst>
      </pc:sldChg>
      <pc:sldChg chg="modSp add mod">
        <pc:chgData name="Radim Boháč" userId="e5098a9a-6a28-40ce-ac6e-47e9b8c9add8" providerId="ADAL" clId="{B31B2BE1-9D77-417A-8F73-5A4F590FA59D}" dt="2026-09-27T20:37:22.594" v="1026" actId="20577"/>
        <pc:sldMkLst>
          <pc:docMk/>
          <pc:sldMk cId="3959570316" sldId="609"/>
        </pc:sldMkLst>
        <pc:spChg chg="mod">
          <ac:chgData name="Radim Boháč" userId="e5098a9a-6a28-40ce-ac6e-47e9b8c9add8" providerId="ADAL" clId="{B31B2BE1-9D77-417A-8F73-5A4F590FA59D}" dt="2026-09-27T20:36:08.493" v="859" actId="6549"/>
          <ac:spMkLst>
            <pc:docMk/>
            <pc:sldMk cId="3959570316" sldId="609"/>
            <ac:spMk id="2" creationId="{3F133B21-70C1-BA17-CD30-9B07C8A5253B}"/>
          </ac:spMkLst>
        </pc:spChg>
        <pc:spChg chg="mod">
          <ac:chgData name="Radim Boháč" userId="e5098a9a-6a28-40ce-ac6e-47e9b8c9add8" providerId="ADAL" clId="{B31B2BE1-9D77-417A-8F73-5A4F590FA59D}" dt="2026-09-27T20:37:22.594" v="1026" actId="20577"/>
          <ac:spMkLst>
            <pc:docMk/>
            <pc:sldMk cId="3959570316" sldId="609"/>
            <ac:spMk id="3" creationId="{28E4E2F9-AFDE-1798-38B0-567DD303A4EB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Konečný rozpočet výdajů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List1!$B$2:$B$3</c:f>
              <c:numCache>
                <c:formatCode>General</c:formatCode>
                <c:ptCount val="2"/>
                <c:pt idx="0">
                  <c:v>100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2-4C5F-AB9C-EBB8DCDC799F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Skutečné rozpočtované výdaje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List1!$C$2:$C$3</c:f>
              <c:numCache>
                <c:formatCode>General</c:formatCode>
                <c:ptCount val="2"/>
                <c:pt idx="0">
                  <c:v>90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E2-4C5F-AB9C-EBB8DCDC799F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Nároky z nespotřebovaných výdajů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List1!$D$2:$D$3</c:f>
              <c:numCache>
                <c:formatCode>General</c:formatCode>
                <c:ptCount val="2"/>
                <c:pt idx="0">
                  <c:v>10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E2-4C5F-AB9C-EBB8DCDC799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9702144"/>
        <c:axId val="111178496"/>
      </c:barChart>
      <c:catAx>
        <c:axId val="109702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1178496"/>
        <c:crosses val="autoZero"/>
        <c:auto val="1"/>
        <c:lblAlgn val="ctr"/>
        <c:lblOffset val="100"/>
        <c:noMultiLvlLbl val="0"/>
      </c:catAx>
      <c:valAx>
        <c:axId val="11117849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0970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Konečný rozpočet výdajů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Plán 2026</c:v>
                </c:pt>
                <c:pt idx="1">
                  <c:v>Skutečnost 2026</c:v>
                </c:pt>
              </c:strCache>
            </c:strRef>
          </c:cat>
          <c:val>
            <c:numRef>
              <c:f>List1!$B$2:$B$3</c:f>
              <c:numCache>
                <c:formatCode>General</c:formatCode>
                <c:ptCount val="2"/>
                <c:pt idx="1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01-47D0-8F9A-754DBA04D445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Skutečné rozpočtované výdaje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Plán 2026</c:v>
                </c:pt>
                <c:pt idx="1">
                  <c:v>Skutečnost 2026</c:v>
                </c:pt>
              </c:strCache>
            </c:strRef>
          </c:cat>
          <c:val>
            <c:numRef>
              <c:f>List1!$C$2:$C$3</c:f>
              <c:numCache>
                <c:formatCode>General</c:formatCode>
                <c:ptCount val="2"/>
                <c:pt idx="1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01-47D0-8F9A-754DBA04D445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Nároky z nespotřebovaných výdajů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Plán 2026</c:v>
                </c:pt>
                <c:pt idx="1">
                  <c:v>Skutečnost 2026</c:v>
                </c:pt>
              </c:strCache>
            </c:strRef>
          </c:cat>
          <c:val>
            <c:numRef>
              <c:f>List1!$D$2:$D$3</c:f>
              <c:numCache>
                <c:formatCode>General</c:formatCode>
                <c:ptCount val="2"/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01-47D0-8F9A-754DBA04D445}"/>
            </c:ext>
          </c:extLst>
        </c:ser>
        <c:ser>
          <c:idx val="3"/>
          <c:order val="3"/>
          <c:tx>
            <c:strRef>
              <c:f>List1!$E$1</c:f>
              <c:strCache>
                <c:ptCount val="1"/>
                <c:pt idx="0">
                  <c:v>Plánované výdaje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Plán 2026</c:v>
                </c:pt>
                <c:pt idx="1">
                  <c:v>Skutečnost 2026</c:v>
                </c:pt>
              </c:strCache>
            </c:strRef>
          </c:cat>
          <c:val>
            <c:numRef>
              <c:f>List1!$E$2:$E$3</c:f>
              <c:numCache>
                <c:formatCode>General</c:formatCode>
                <c:ptCount val="2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01-47D0-8F9A-754DBA04D44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42347264"/>
        <c:axId val="142361344"/>
      </c:barChart>
      <c:catAx>
        <c:axId val="142347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2361344"/>
        <c:crosses val="autoZero"/>
        <c:auto val="1"/>
        <c:lblAlgn val="ctr"/>
        <c:lblOffset val="100"/>
        <c:noMultiLvlLbl val="0"/>
      </c:catAx>
      <c:valAx>
        <c:axId val="1423613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234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E95CE7-4B45-4719-AC94-DA550CEF046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cs-CZ"/>
        </a:p>
      </dgm:t>
    </dgm:pt>
    <dgm:pt modelId="{D10C2CFA-F400-4847-ABEB-3CD5B73BA511}">
      <dgm:prSet phldrT="[Text]"/>
      <dgm:spPr/>
      <dgm:t>
        <a:bodyPr/>
        <a:lstStyle/>
        <a:p>
          <a:r>
            <a:rPr lang="cs-CZ" dirty="0">
              <a:latin typeface="+mj-lt"/>
            </a:rPr>
            <a:t>Modely fiskálního federalismu</a:t>
          </a:r>
        </a:p>
      </dgm:t>
    </dgm:pt>
    <dgm:pt modelId="{9F3097E4-7CCF-4E11-8A94-4E4BDCCEF83E}" type="parTrans" cxnId="{05E8E320-5058-48FB-B971-7A408DAD11C1}">
      <dgm:prSet/>
      <dgm:spPr/>
      <dgm:t>
        <a:bodyPr/>
        <a:lstStyle/>
        <a:p>
          <a:endParaRPr lang="cs-CZ"/>
        </a:p>
      </dgm:t>
    </dgm:pt>
    <dgm:pt modelId="{2F06F316-33F2-470F-AF70-11B2997B4450}" type="sibTrans" cxnId="{05E8E320-5058-48FB-B971-7A408DAD11C1}">
      <dgm:prSet/>
      <dgm:spPr/>
      <dgm:t>
        <a:bodyPr/>
        <a:lstStyle/>
        <a:p>
          <a:endParaRPr lang="cs-CZ"/>
        </a:p>
      </dgm:t>
    </dgm:pt>
    <dgm:pt modelId="{9EE77D44-A710-43D6-ACA5-A229137EA189}">
      <dgm:prSet phldrT="[Text]"/>
      <dgm:spPr/>
      <dgm:t>
        <a:bodyPr/>
        <a:lstStyle/>
        <a:p>
          <a:r>
            <a:rPr lang="cs-CZ" dirty="0">
              <a:latin typeface="+mj-lt"/>
            </a:rPr>
            <a:t>horizontální</a:t>
          </a:r>
        </a:p>
      </dgm:t>
    </dgm:pt>
    <dgm:pt modelId="{C5920575-9516-4166-92DE-CEC25BD9C6BB}" type="parTrans" cxnId="{A5DA9D3A-A551-413B-A477-F460E3CC36B7}">
      <dgm:prSet/>
      <dgm:spPr/>
      <dgm:t>
        <a:bodyPr/>
        <a:lstStyle/>
        <a:p>
          <a:endParaRPr lang="cs-CZ"/>
        </a:p>
      </dgm:t>
    </dgm:pt>
    <dgm:pt modelId="{789AC33F-CE73-4493-98FF-333F843A38BD}" type="sibTrans" cxnId="{A5DA9D3A-A551-413B-A477-F460E3CC36B7}">
      <dgm:prSet/>
      <dgm:spPr/>
      <dgm:t>
        <a:bodyPr/>
        <a:lstStyle/>
        <a:p>
          <a:endParaRPr lang="cs-CZ"/>
        </a:p>
      </dgm:t>
    </dgm:pt>
    <dgm:pt modelId="{B4657B92-9DCB-435B-B2E1-CA4DEBB1B528}">
      <dgm:prSet phldrT="[Text]"/>
      <dgm:spPr/>
      <dgm:t>
        <a:bodyPr/>
        <a:lstStyle/>
        <a:p>
          <a:r>
            <a:rPr lang="cs-CZ" dirty="0">
              <a:latin typeface="+mj-lt"/>
            </a:rPr>
            <a:t>vertikální</a:t>
          </a:r>
        </a:p>
      </dgm:t>
    </dgm:pt>
    <dgm:pt modelId="{98C8D4F7-E8BA-4CC8-830C-F9B4E0398FEE}" type="parTrans" cxnId="{4E884639-9D85-4C7C-90A4-7C0461E918D3}">
      <dgm:prSet/>
      <dgm:spPr/>
      <dgm:t>
        <a:bodyPr/>
        <a:lstStyle/>
        <a:p>
          <a:endParaRPr lang="cs-CZ"/>
        </a:p>
      </dgm:t>
    </dgm:pt>
    <dgm:pt modelId="{91D03F51-D80E-44FB-BE8F-DE16C0ADC4D3}" type="sibTrans" cxnId="{4E884639-9D85-4C7C-90A4-7C0461E918D3}">
      <dgm:prSet/>
      <dgm:spPr/>
      <dgm:t>
        <a:bodyPr/>
        <a:lstStyle/>
        <a:p>
          <a:endParaRPr lang="cs-CZ"/>
        </a:p>
      </dgm:t>
    </dgm:pt>
    <dgm:pt modelId="{D7D47678-28E8-4CB2-9A0C-ED5EF0E142EA}">
      <dgm:prSet phldrT="[Text]"/>
      <dgm:spPr/>
      <dgm:t>
        <a:bodyPr/>
        <a:lstStyle/>
        <a:p>
          <a:r>
            <a:rPr lang="cs-CZ" dirty="0">
              <a:latin typeface="+mj-lt"/>
            </a:rPr>
            <a:t>kombinovaný</a:t>
          </a:r>
        </a:p>
      </dgm:t>
    </dgm:pt>
    <dgm:pt modelId="{072330B2-7B3B-44DC-93C6-476BB9BE3A29}" type="parTrans" cxnId="{A67FF90D-501B-4376-85B2-4E000C841800}">
      <dgm:prSet/>
      <dgm:spPr/>
      <dgm:t>
        <a:bodyPr/>
        <a:lstStyle/>
        <a:p>
          <a:endParaRPr lang="cs-CZ"/>
        </a:p>
      </dgm:t>
    </dgm:pt>
    <dgm:pt modelId="{54CC8CB0-3D1D-4DDC-B2DC-53B3D075FF83}" type="sibTrans" cxnId="{A67FF90D-501B-4376-85B2-4E000C841800}">
      <dgm:prSet/>
      <dgm:spPr/>
      <dgm:t>
        <a:bodyPr/>
        <a:lstStyle/>
        <a:p>
          <a:endParaRPr lang="cs-CZ"/>
        </a:p>
      </dgm:t>
    </dgm:pt>
    <dgm:pt modelId="{EC333052-6839-44C5-90CA-0EC4FA01DD79}">
      <dgm:prSet phldrT="[Text]"/>
      <dgm:spPr/>
      <dgm:t>
        <a:bodyPr/>
        <a:lstStyle/>
        <a:p>
          <a:r>
            <a:rPr lang="cs-CZ" dirty="0">
              <a:latin typeface="+mj-lt"/>
            </a:rPr>
            <a:t>centralizovaný</a:t>
          </a:r>
        </a:p>
      </dgm:t>
    </dgm:pt>
    <dgm:pt modelId="{2918E33D-EC46-47A5-8E01-843FADCE07D0}" type="parTrans" cxnId="{62C333DA-597D-40E8-93A0-1CC2FDDD6823}">
      <dgm:prSet/>
      <dgm:spPr/>
      <dgm:t>
        <a:bodyPr/>
        <a:lstStyle/>
        <a:p>
          <a:endParaRPr lang="cs-CZ"/>
        </a:p>
      </dgm:t>
    </dgm:pt>
    <dgm:pt modelId="{0E467148-934F-4E59-970C-E2FB8DA9D1F9}" type="sibTrans" cxnId="{62C333DA-597D-40E8-93A0-1CC2FDDD6823}">
      <dgm:prSet/>
      <dgm:spPr/>
      <dgm:t>
        <a:bodyPr/>
        <a:lstStyle/>
        <a:p>
          <a:endParaRPr lang="cs-CZ"/>
        </a:p>
      </dgm:t>
    </dgm:pt>
    <dgm:pt modelId="{CD4F48B5-3E31-4D58-8BD6-8C6A3919D947}">
      <dgm:prSet phldrT="[Text]"/>
      <dgm:spPr/>
      <dgm:t>
        <a:bodyPr/>
        <a:lstStyle/>
        <a:p>
          <a:r>
            <a:rPr lang="cs-CZ" dirty="0">
              <a:latin typeface="+mj-lt"/>
            </a:rPr>
            <a:t>decentralizovaný</a:t>
          </a:r>
        </a:p>
      </dgm:t>
    </dgm:pt>
    <dgm:pt modelId="{DE57A0E1-D25B-4B37-8A1B-60F5DFA8886D}" type="parTrans" cxnId="{D9AB28DF-8FAE-412F-979D-FD54718F0F63}">
      <dgm:prSet/>
      <dgm:spPr/>
      <dgm:t>
        <a:bodyPr/>
        <a:lstStyle/>
        <a:p>
          <a:endParaRPr lang="cs-CZ"/>
        </a:p>
      </dgm:t>
    </dgm:pt>
    <dgm:pt modelId="{60032842-AF11-4B61-BBF5-6354939BD95C}" type="sibTrans" cxnId="{D9AB28DF-8FAE-412F-979D-FD54718F0F63}">
      <dgm:prSet/>
      <dgm:spPr/>
      <dgm:t>
        <a:bodyPr/>
        <a:lstStyle/>
        <a:p>
          <a:endParaRPr lang="cs-CZ"/>
        </a:p>
      </dgm:t>
    </dgm:pt>
    <dgm:pt modelId="{D462B69F-9804-4716-A274-2C8C603D328F}" type="pres">
      <dgm:prSet presAssocID="{E3E95CE7-4B45-4719-AC94-DA550CEF046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A4C3FB9-3399-47AE-8986-C6D49BBE34A3}" type="pres">
      <dgm:prSet presAssocID="{D10C2CFA-F400-4847-ABEB-3CD5B73BA511}" presName="hierRoot1" presStyleCnt="0"/>
      <dgm:spPr/>
    </dgm:pt>
    <dgm:pt modelId="{9C2A86B8-8DA8-4AC1-85BC-BAD54E53CE66}" type="pres">
      <dgm:prSet presAssocID="{D10C2CFA-F400-4847-ABEB-3CD5B73BA511}" presName="composite" presStyleCnt="0"/>
      <dgm:spPr/>
    </dgm:pt>
    <dgm:pt modelId="{B147AC9F-90C3-4E8D-8FE0-07CD624F5C89}" type="pres">
      <dgm:prSet presAssocID="{D10C2CFA-F400-4847-ABEB-3CD5B73BA511}" presName="background" presStyleLbl="node0" presStyleIdx="0" presStyleCnt="1"/>
      <dgm:spPr/>
    </dgm:pt>
    <dgm:pt modelId="{DC760378-4B58-4D8C-B033-954B33A5952F}" type="pres">
      <dgm:prSet presAssocID="{D10C2CFA-F400-4847-ABEB-3CD5B73BA511}" presName="text" presStyleLbl="fgAcc0" presStyleIdx="0" presStyleCnt="1">
        <dgm:presLayoutVars>
          <dgm:chPref val="3"/>
        </dgm:presLayoutVars>
      </dgm:prSet>
      <dgm:spPr/>
    </dgm:pt>
    <dgm:pt modelId="{3B99E055-7170-4153-8E70-2A3C94C48275}" type="pres">
      <dgm:prSet presAssocID="{D10C2CFA-F400-4847-ABEB-3CD5B73BA511}" presName="hierChild2" presStyleCnt="0"/>
      <dgm:spPr/>
    </dgm:pt>
    <dgm:pt modelId="{90F75D53-E176-4754-9773-8D7D632B7308}" type="pres">
      <dgm:prSet presAssocID="{C5920575-9516-4166-92DE-CEC25BD9C6BB}" presName="Name10" presStyleLbl="parChTrans1D2" presStyleIdx="0" presStyleCnt="2"/>
      <dgm:spPr/>
    </dgm:pt>
    <dgm:pt modelId="{7F4F1C3A-6FAB-4BE6-8CD5-4C5A73DA3E04}" type="pres">
      <dgm:prSet presAssocID="{9EE77D44-A710-43D6-ACA5-A229137EA189}" presName="hierRoot2" presStyleCnt="0"/>
      <dgm:spPr/>
    </dgm:pt>
    <dgm:pt modelId="{E265D41B-9B24-4A8E-A32F-9F82EF0217F8}" type="pres">
      <dgm:prSet presAssocID="{9EE77D44-A710-43D6-ACA5-A229137EA189}" presName="composite2" presStyleCnt="0"/>
      <dgm:spPr/>
    </dgm:pt>
    <dgm:pt modelId="{F15F6155-A6F8-49D0-932B-AC5B1A9FD230}" type="pres">
      <dgm:prSet presAssocID="{9EE77D44-A710-43D6-ACA5-A229137EA189}" presName="background2" presStyleLbl="node2" presStyleIdx="0" presStyleCnt="2"/>
      <dgm:spPr/>
    </dgm:pt>
    <dgm:pt modelId="{1F92CA3C-1BE4-42BB-8CD0-2162343067D1}" type="pres">
      <dgm:prSet presAssocID="{9EE77D44-A710-43D6-ACA5-A229137EA189}" presName="text2" presStyleLbl="fgAcc2" presStyleIdx="0" presStyleCnt="2">
        <dgm:presLayoutVars>
          <dgm:chPref val="3"/>
        </dgm:presLayoutVars>
      </dgm:prSet>
      <dgm:spPr/>
    </dgm:pt>
    <dgm:pt modelId="{423F6CEA-65FF-4D34-B103-84719D411451}" type="pres">
      <dgm:prSet presAssocID="{9EE77D44-A710-43D6-ACA5-A229137EA189}" presName="hierChild3" presStyleCnt="0"/>
      <dgm:spPr/>
    </dgm:pt>
    <dgm:pt modelId="{47FAAF5B-B756-4846-BA38-187CE3D9312C}" type="pres">
      <dgm:prSet presAssocID="{98C8D4F7-E8BA-4CC8-830C-F9B4E0398FEE}" presName="Name10" presStyleLbl="parChTrans1D2" presStyleIdx="1" presStyleCnt="2"/>
      <dgm:spPr/>
    </dgm:pt>
    <dgm:pt modelId="{5C3D8C7A-DA36-4B21-A4AE-FBAAE698A087}" type="pres">
      <dgm:prSet presAssocID="{B4657B92-9DCB-435B-B2E1-CA4DEBB1B528}" presName="hierRoot2" presStyleCnt="0"/>
      <dgm:spPr/>
    </dgm:pt>
    <dgm:pt modelId="{2DD66854-26CF-4EA3-AC97-FE7D16F3433C}" type="pres">
      <dgm:prSet presAssocID="{B4657B92-9DCB-435B-B2E1-CA4DEBB1B528}" presName="composite2" presStyleCnt="0"/>
      <dgm:spPr/>
    </dgm:pt>
    <dgm:pt modelId="{C1AC106C-5A50-4C20-98B9-3D87B073A69A}" type="pres">
      <dgm:prSet presAssocID="{B4657B92-9DCB-435B-B2E1-CA4DEBB1B528}" presName="background2" presStyleLbl="node2" presStyleIdx="1" presStyleCnt="2"/>
      <dgm:spPr/>
    </dgm:pt>
    <dgm:pt modelId="{D0B2B9EE-E4FB-4FC0-A8E5-A794BA492803}" type="pres">
      <dgm:prSet presAssocID="{B4657B92-9DCB-435B-B2E1-CA4DEBB1B528}" presName="text2" presStyleLbl="fgAcc2" presStyleIdx="1" presStyleCnt="2">
        <dgm:presLayoutVars>
          <dgm:chPref val="3"/>
        </dgm:presLayoutVars>
      </dgm:prSet>
      <dgm:spPr/>
    </dgm:pt>
    <dgm:pt modelId="{D5411DE3-D85E-465A-83D8-9C7E32427BD7}" type="pres">
      <dgm:prSet presAssocID="{B4657B92-9DCB-435B-B2E1-CA4DEBB1B528}" presName="hierChild3" presStyleCnt="0"/>
      <dgm:spPr/>
    </dgm:pt>
    <dgm:pt modelId="{64DE6314-B0B0-4E73-8E0E-51057362F3DF}" type="pres">
      <dgm:prSet presAssocID="{2918E33D-EC46-47A5-8E01-843FADCE07D0}" presName="Name17" presStyleLbl="parChTrans1D3" presStyleIdx="0" presStyleCnt="3"/>
      <dgm:spPr/>
    </dgm:pt>
    <dgm:pt modelId="{960381FF-1EA5-4378-ACF2-A2E93040BD16}" type="pres">
      <dgm:prSet presAssocID="{EC333052-6839-44C5-90CA-0EC4FA01DD79}" presName="hierRoot3" presStyleCnt="0"/>
      <dgm:spPr/>
    </dgm:pt>
    <dgm:pt modelId="{5B01ACD8-E559-4CA3-8BC6-5B0339016D43}" type="pres">
      <dgm:prSet presAssocID="{EC333052-6839-44C5-90CA-0EC4FA01DD79}" presName="composite3" presStyleCnt="0"/>
      <dgm:spPr/>
    </dgm:pt>
    <dgm:pt modelId="{42C5FE12-DC22-4512-914A-BFAB66CE70E6}" type="pres">
      <dgm:prSet presAssocID="{EC333052-6839-44C5-90CA-0EC4FA01DD79}" presName="background3" presStyleLbl="node3" presStyleIdx="0" presStyleCnt="3"/>
      <dgm:spPr/>
    </dgm:pt>
    <dgm:pt modelId="{30FB2D7F-983E-4EB2-87FE-9ADA840258E7}" type="pres">
      <dgm:prSet presAssocID="{EC333052-6839-44C5-90CA-0EC4FA01DD79}" presName="text3" presStyleLbl="fgAcc3" presStyleIdx="0" presStyleCnt="3">
        <dgm:presLayoutVars>
          <dgm:chPref val="3"/>
        </dgm:presLayoutVars>
      </dgm:prSet>
      <dgm:spPr/>
    </dgm:pt>
    <dgm:pt modelId="{812B8CB8-6BA4-4A47-B10B-4DE1B5A4F183}" type="pres">
      <dgm:prSet presAssocID="{EC333052-6839-44C5-90CA-0EC4FA01DD79}" presName="hierChild4" presStyleCnt="0"/>
      <dgm:spPr/>
    </dgm:pt>
    <dgm:pt modelId="{6BB93C60-CF03-46E4-99AF-7AAE4D316EAE}" type="pres">
      <dgm:prSet presAssocID="{DE57A0E1-D25B-4B37-8A1B-60F5DFA8886D}" presName="Name17" presStyleLbl="parChTrans1D3" presStyleIdx="1" presStyleCnt="3"/>
      <dgm:spPr/>
    </dgm:pt>
    <dgm:pt modelId="{61A31853-A9A9-4A0C-B8FA-7D0E0F930A94}" type="pres">
      <dgm:prSet presAssocID="{CD4F48B5-3E31-4D58-8BD6-8C6A3919D947}" presName="hierRoot3" presStyleCnt="0"/>
      <dgm:spPr/>
    </dgm:pt>
    <dgm:pt modelId="{E5DC9294-0665-4818-8260-FC2D5A0EEB22}" type="pres">
      <dgm:prSet presAssocID="{CD4F48B5-3E31-4D58-8BD6-8C6A3919D947}" presName="composite3" presStyleCnt="0"/>
      <dgm:spPr/>
    </dgm:pt>
    <dgm:pt modelId="{F6897E44-B6DA-466E-B4F5-F7CAD13EAD41}" type="pres">
      <dgm:prSet presAssocID="{CD4F48B5-3E31-4D58-8BD6-8C6A3919D947}" presName="background3" presStyleLbl="node3" presStyleIdx="1" presStyleCnt="3"/>
      <dgm:spPr/>
    </dgm:pt>
    <dgm:pt modelId="{08E7FA09-98BA-4D2C-B676-6F701F5FFC0E}" type="pres">
      <dgm:prSet presAssocID="{CD4F48B5-3E31-4D58-8BD6-8C6A3919D947}" presName="text3" presStyleLbl="fgAcc3" presStyleIdx="1" presStyleCnt="3">
        <dgm:presLayoutVars>
          <dgm:chPref val="3"/>
        </dgm:presLayoutVars>
      </dgm:prSet>
      <dgm:spPr/>
    </dgm:pt>
    <dgm:pt modelId="{0B72F8FB-6670-4335-A891-3B2150423D3D}" type="pres">
      <dgm:prSet presAssocID="{CD4F48B5-3E31-4D58-8BD6-8C6A3919D947}" presName="hierChild4" presStyleCnt="0"/>
      <dgm:spPr/>
    </dgm:pt>
    <dgm:pt modelId="{E143CDE8-7A1E-41DA-AE84-9B27A38D9430}" type="pres">
      <dgm:prSet presAssocID="{072330B2-7B3B-44DC-93C6-476BB9BE3A29}" presName="Name17" presStyleLbl="parChTrans1D3" presStyleIdx="2" presStyleCnt="3"/>
      <dgm:spPr/>
    </dgm:pt>
    <dgm:pt modelId="{892891B3-201A-4C79-A927-BFD2C5CFC965}" type="pres">
      <dgm:prSet presAssocID="{D7D47678-28E8-4CB2-9A0C-ED5EF0E142EA}" presName="hierRoot3" presStyleCnt="0"/>
      <dgm:spPr/>
    </dgm:pt>
    <dgm:pt modelId="{11CA0AA4-6BC5-402B-8466-D478C2E07566}" type="pres">
      <dgm:prSet presAssocID="{D7D47678-28E8-4CB2-9A0C-ED5EF0E142EA}" presName="composite3" presStyleCnt="0"/>
      <dgm:spPr/>
    </dgm:pt>
    <dgm:pt modelId="{CC4ACBAC-240A-411C-912A-5B4E23BE7798}" type="pres">
      <dgm:prSet presAssocID="{D7D47678-28E8-4CB2-9A0C-ED5EF0E142EA}" presName="background3" presStyleLbl="node3" presStyleIdx="2" presStyleCnt="3"/>
      <dgm:spPr/>
    </dgm:pt>
    <dgm:pt modelId="{8631B817-B0DD-41BC-8368-D4713949739F}" type="pres">
      <dgm:prSet presAssocID="{D7D47678-28E8-4CB2-9A0C-ED5EF0E142EA}" presName="text3" presStyleLbl="fgAcc3" presStyleIdx="2" presStyleCnt="3">
        <dgm:presLayoutVars>
          <dgm:chPref val="3"/>
        </dgm:presLayoutVars>
      </dgm:prSet>
      <dgm:spPr/>
    </dgm:pt>
    <dgm:pt modelId="{3C17AD71-1971-495F-892D-0C1EF5F595B5}" type="pres">
      <dgm:prSet presAssocID="{D7D47678-28E8-4CB2-9A0C-ED5EF0E142EA}" presName="hierChild4" presStyleCnt="0"/>
      <dgm:spPr/>
    </dgm:pt>
  </dgm:ptLst>
  <dgm:cxnLst>
    <dgm:cxn modelId="{A67FF90D-501B-4376-85B2-4E000C841800}" srcId="{B4657B92-9DCB-435B-B2E1-CA4DEBB1B528}" destId="{D7D47678-28E8-4CB2-9A0C-ED5EF0E142EA}" srcOrd="2" destOrd="0" parTransId="{072330B2-7B3B-44DC-93C6-476BB9BE3A29}" sibTransId="{54CC8CB0-3D1D-4DDC-B2DC-53B3D075FF83}"/>
    <dgm:cxn modelId="{05E8E320-5058-48FB-B971-7A408DAD11C1}" srcId="{E3E95CE7-4B45-4719-AC94-DA550CEF046F}" destId="{D10C2CFA-F400-4847-ABEB-3CD5B73BA511}" srcOrd="0" destOrd="0" parTransId="{9F3097E4-7CCF-4E11-8A94-4E4BDCCEF83E}" sibTransId="{2F06F316-33F2-470F-AF70-11B2997B4450}"/>
    <dgm:cxn modelId="{4E884639-9D85-4C7C-90A4-7C0461E918D3}" srcId="{D10C2CFA-F400-4847-ABEB-3CD5B73BA511}" destId="{B4657B92-9DCB-435B-B2E1-CA4DEBB1B528}" srcOrd="1" destOrd="0" parTransId="{98C8D4F7-E8BA-4CC8-830C-F9B4E0398FEE}" sibTransId="{91D03F51-D80E-44FB-BE8F-DE16C0ADC4D3}"/>
    <dgm:cxn modelId="{A5DA9D3A-A551-413B-A477-F460E3CC36B7}" srcId="{D10C2CFA-F400-4847-ABEB-3CD5B73BA511}" destId="{9EE77D44-A710-43D6-ACA5-A229137EA189}" srcOrd="0" destOrd="0" parTransId="{C5920575-9516-4166-92DE-CEC25BD9C6BB}" sibTransId="{789AC33F-CE73-4493-98FF-333F843A38BD}"/>
    <dgm:cxn modelId="{CAFCCC3E-602F-49F2-8B0A-9C5D8A31DE78}" type="presOf" srcId="{D10C2CFA-F400-4847-ABEB-3CD5B73BA511}" destId="{DC760378-4B58-4D8C-B033-954B33A5952F}" srcOrd="0" destOrd="0" presId="urn:microsoft.com/office/officeart/2005/8/layout/hierarchy1"/>
    <dgm:cxn modelId="{74D35640-91D9-4BFC-BF29-16646DB24855}" type="presOf" srcId="{98C8D4F7-E8BA-4CC8-830C-F9B4E0398FEE}" destId="{47FAAF5B-B756-4846-BA38-187CE3D9312C}" srcOrd="0" destOrd="0" presId="urn:microsoft.com/office/officeart/2005/8/layout/hierarchy1"/>
    <dgm:cxn modelId="{388CD15B-E4E3-40BD-AA19-889394EF5995}" type="presOf" srcId="{9EE77D44-A710-43D6-ACA5-A229137EA189}" destId="{1F92CA3C-1BE4-42BB-8CD0-2162343067D1}" srcOrd="0" destOrd="0" presId="urn:microsoft.com/office/officeart/2005/8/layout/hierarchy1"/>
    <dgm:cxn modelId="{0D33A261-C18B-410E-B9C9-F7FC6DBB251A}" type="presOf" srcId="{D7D47678-28E8-4CB2-9A0C-ED5EF0E142EA}" destId="{8631B817-B0DD-41BC-8368-D4713949739F}" srcOrd="0" destOrd="0" presId="urn:microsoft.com/office/officeart/2005/8/layout/hierarchy1"/>
    <dgm:cxn modelId="{3C096B51-7833-4F1B-B09A-34B1DC791907}" type="presOf" srcId="{EC333052-6839-44C5-90CA-0EC4FA01DD79}" destId="{30FB2D7F-983E-4EB2-87FE-9ADA840258E7}" srcOrd="0" destOrd="0" presId="urn:microsoft.com/office/officeart/2005/8/layout/hierarchy1"/>
    <dgm:cxn modelId="{26F3D47D-A544-44A7-8965-CE8DEBAD1BF1}" type="presOf" srcId="{072330B2-7B3B-44DC-93C6-476BB9BE3A29}" destId="{E143CDE8-7A1E-41DA-AE84-9B27A38D9430}" srcOrd="0" destOrd="0" presId="urn:microsoft.com/office/officeart/2005/8/layout/hierarchy1"/>
    <dgm:cxn modelId="{A890729D-903C-4D81-920C-6273C78E9226}" type="presOf" srcId="{C5920575-9516-4166-92DE-CEC25BD9C6BB}" destId="{90F75D53-E176-4754-9773-8D7D632B7308}" srcOrd="0" destOrd="0" presId="urn:microsoft.com/office/officeart/2005/8/layout/hierarchy1"/>
    <dgm:cxn modelId="{C402A4A7-E3B5-4A02-9637-F4A7B1C5FAC8}" type="presOf" srcId="{DE57A0E1-D25B-4B37-8A1B-60F5DFA8886D}" destId="{6BB93C60-CF03-46E4-99AF-7AAE4D316EAE}" srcOrd="0" destOrd="0" presId="urn:microsoft.com/office/officeart/2005/8/layout/hierarchy1"/>
    <dgm:cxn modelId="{46593AB0-27E6-42F4-BD50-489347C8A5BA}" type="presOf" srcId="{B4657B92-9DCB-435B-B2E1-CA4DEBB1B528}" destId="{D0B2B9EE-E4FB-4FC0-A8E5-A794BA492803}" srcOrd="0" destOrd="0" presId="urn:microsoft.com/office/officeart/2005/8/layout/hierarchy1"/>
    <dgm:cxn modelId="{D7DEE9B1-2BCC-4168-85C8-0A47C7101BAB}" type="presOf" srcId="{2918E33D-EC46-47A5-8E01-843FADCE07D0}" destId="{64DE6314-B0B0-4E73-8E0E-51057362F3DF}" srcOrd="0" destOrd="0" presId="urn:microsoft.com/office/officeart/2005/8/layout/hierarchy1"/>
    <dgm:cxn modelId="{62C333DA-597D-40E8-93A0-1CC2FDDD6823}" srcId="{B4657B92-9DCB-435B-B2E1-CA4DEBB1B528}" destId="{EC333052-6839-44C5-90CA-0EC4FA01DD79}" srcOrd="0" destOrd="0" parTransId="{2918E33D-EC46-47A5-8E01-843FADCE07D0}" sibTransId="{0E467148-934F-4E59-970C-E2FB8DA9D1F9}"/>
    <dgm:cxn modelId="{D9AB28DF-8FAE-412F-979D-FD54718F0F63}" srcId="{B4657B92-9DCB-435B-B2E1-CA4DEBB1B528}" destId="{CD4F48B5-3E31-4D58-8BD6-8C6A3919D947}" srcOrd="1" destOrd="0" parTransId="{DE57A0E1-D25B-4B37-8A1B-60F5DFA8886D}" sibTransId="{60032842-AF11-4B61-BBF5-6354939BD95C}"/>
    <dgm:cxn modelId="{FB9120E3-E93D-4282-A2B1-108B24147A23}" type="presOf" srcId="{CD4F48B5-3E31-4D58-8BD6-8C6A3919D947}" destId="{08E7FA09-98BA-4D2C-B676-6F701F5FFC0E}" srcOrd="0" destOrd="0" presId="urn:microsoft.com/office/officeart/2005/8/layout/hierarchy1"/>
    <dgm:cxn modelId="{64C551F6-4E9F-47B0-BF95-6584FED0107C}" type="presOf" srcId="{E3E95CE7-4B45-4719-AC94-DA550CEF046F}" destId="{D462B69F-9804-4716-A274-2C8C603D328F}" srcOrd="0" destOrd="0" presId="urn:microsoft.com/office/officeart/2005/8/layout/hierarchy1"/>
    <dgm:cxn modelId="{085B78EA-62EC-4012-8654-2FEDD8ECB59D}" type="presParOf" srcId="{D462B69F-9804-4716-A274-2C8C603D328F}" destId="{BA4C3FB9-3399-47AE-8986-C6D49BBE34A3}" srcOrd="0" destOrd="0" presId="urn:microsoft.com/office/officeart/2005/8/layout/hierarchy1"/>
    <dgm:cxn modelId="{59323100-074B-46C5-8E53-178352BA870D}" type="presParOf" srcId="{BA4C3FB9-3399-47AE-8986-C6D49BBE34A3}" destId="{9C2A86B8-8DA8-4AC1-85BC-BAD54E53CE66}" srcOrd="0" destOrd="0" presId="urn:microsoft.com/office/officeart/2005/8/layout/hierarchy1"/>
    <dgm:cxn modelId="{9FAD267C-24FB-455B-A806-77FEED3DAD40}" type="presParOf" srcId="{9C2A86B8-8DA8-4AC1-85BC-BAD54E53CE66}" destId="{B147AC9F-90C3-4E8D-8FE0-07CD624F5C89}" srcOrd="0" destOrd="0" presId="urn:microsoft.com/office/officeart/2005/8/layout/hierarchy1"/>
    <dgm:cxn modelId="{5F681B51-B0FA-40E8-A875-55057CE943BD}" type="presParOf" srcId="{9C2A86B8-8DA8-4AC1-85BC-BAD54E53CE66}" destId="{DC760378-4B58-4D8C-B033-954B33A5952F}" srcOrd="1" destOrd="0" presId="urn:microsoft.com/office/officeart/2005/8/layout/hierarchy1"/>
    <dgm:cxn modelId="{D3FED839-B9DE-4EB9-87AB-BAC0AFCA687C}" type="presParOf" srcId="{BA4C3FB9-3399-47AE-8986-C6D49BBE34A3}" destId="{3B99E055-7170-4153-8E70-2A3C94C48275}" srcOrd="1" destOrd="0" presId="urn:microsoft.com/office/officeart/2005/8/layout/hierarchy1"/>
    <dgm:cxn modelId="{64AF6792-2F9A-408E-9014-8F0727C3E170}" type="presParOf" srcId="{3B99E055-7170-4153-8E70-2A3C94C48275}" destId="{90F75D53-E176-4754-9773-8D7D632B7308}" srcOrd="0" destOrd="0" presId="urn:microsoft.com/office/officeart/2005/8/layout/hierarchy1"/>
    <dgm:cxn modelId="{7E20389A-66B0-45E6-A273-F5151566DD34}" type="presParOf" srcId="{3B99E055-7170-4153-8E70-2A3C94C48275}" destId="{7F4F1C3A-6FAB-4BE6-8CD5-4C5A73DA3E04}" srcOrd="1" destOrd="0" presId="urn:microsoft.com/office/officeart/2005/8/layout/hierarchy1"/>
    <dgm:cxn modelId="{A4094A3B-B655-469B-BD41-EEFBA2BEC73F}" type="presParOf" srcId="{7F4F1C3A-6FAB-4BE6-8CD5-4C5A73DA3E04}" destId="{E265D41B-9B24-4A8E-A32F-9F82EF0217F8}" srcOrd="0" destOrd="0" presId="urn:microsoft.com/office/officeart/2005/8/layout/hierarchy1"/>
    <dgm:cxn modelId="{A6564030-DF73-46B6-B386-F2E795FC8BDF}" type="presParOf" srcId="{E265D41B-9B24-4A8E-A32F-9F82EF0217F8}" destId="{F15F6155-A6F8-49D0-932B-AC5B1A9FD230}" srcOrd="0" destOrd="0" presId="urn:microsoft.com/office/officeart/2005/8/layout/hierarchy1"/>
    <dgm:cxn modelId="{E840EDF2-56F9-4F40-8166-779E58B56A18}" type="presParOf" srcId="{E265D41B-9B24-4A8E-A32F-9F82EF0217F8}" destId="{1F92CA3C-1BE4-42BB-8CD0-2162343067D1}" srcOrd="1" destOrd="0" presId="urn:microsoft.com/office/officeart/2005/8/layout/hierarchy1"/>
    <dgm:cxn modelId="{EDC93246-90F2-4AD5-AEDE-47C8D65BFA4F}" type="presParOf" srcId="{7F4F1C3A-6FAB-4BE6-8CD5-4C5A73DA3E04}" destId="{423F6CEA-65FF-4D34-B103-84719D411451}" srcOrd="1" destOrd="0" presId="urn:microsoft.com/office/officeart/2005/8/layout/hierarchy1"/>
    <dgm:cxn modelId="{50AD9245-D1C5-4148-A48C-07F789DBA2A9}" type="presParOf" srcId="{3B99E055-7170-4153-8E70-2A3C94C48275}" destId="{47FAAF5B-B756-4846-BA38-187CE3D9312C}" srcOrd="2" destOrd="0" presId="urn:microsoft.com/office/officeart/2005/8/layout/hierarchy1"/>
    <dgm:cxn modelId="{5A818DBF-5E17-4B04-80E1-27ED3C07AD65}" type="presParOf" srcId="{3B99E055-7170-4153-8E70-2A3C94C48275}" destId="{5C3D8C7A-DA36-4B21-A4AE-FBAAE698A087}" srcOrd="3" destOrd="0" presId="urn:microsoft.com/office/officeart/2005/8/layout/hierarchy1"/>
    <dgm:cxn modelId="{15B309B4-E073-43A5-8E89-B0E4291DCF43}" type="presParOf" srcId="{5C3D8C7A-DA36-4B21-A4AE-FBAAE698A087}" destId="{2DD66854-26CF-4EA3-AC97-FE7D16F3433C}" srcOrd="0" destOrd="0" presId="urn:microsoft.com/office/officeart/2005/8/layout/hierarchy1"/>
    <dgm:cxn modelId="{FDC462A8-9D2E-4C27-8896-ABA473923782}" type="presParOf" srcId="{2DD66854-26CF-4EA3-AC97-FE7D16F3433C}" destId="{C1AC106C-5A50-4C20-98B9-3D87B073A69A}" srcOrd="0" destOrd="0" presId="urn:microsoft.com/office/officeart/2005/8/layout/hierarchy1"/>
    <dgm:cxn modelId="{E9FC2F38-4488-4B9E-9D4E-2A718F651DD9}" type="presParOf" srcId="{2DD66854-26CF-4EA3-AC97-FE7D16F3433C}" destId="{D0B2B9EE-E4FB-4FC0-A8E5-A794BA492803}" srcOrd="1" destOrd="0" presId="urn:microsoft.com/office/officeart/2005/8/layout/hierarchy1"/>
    <dgm:cxn modelId="{9F13C0EF-0265-4324-AA66-BFAB3514E822}" type="presParOf" srcId="{5C3D8C7A-DA36-4B21-A4AE-FBAAE698A087}" destId="{D5411DE3-D85E-465A-83D8-9C7E32427BD7}" srcOrd="1" destOrd="0" presId="urn:microsoft.com/office/officeart/2005/8/layout/hierarchy1"/>
    <dgm:cxn modelId="{5D0CD5AD-18D5-4528-ABC9-D970F8427A1F}" type="presParOf" srcId="{D5411DE3-D85E-465A-83D8-9C7E32427BD7}" destId="{64DE6314-B0B0-4E73-8E0E-51057362F3DF}" srcOrd="0" destOrd="0" presId="urn:microsoft.com/office/officeart/2005/8/layout/hierarchy1"/>
    <dgm:cxn modelId="{B23A36C5-9291-4E75-ADF2-D97C3B9FC434}" type="presParOf" srcId="{D5411DE3-D85E-465A-83D8-9C7E32427BD7}" destId="{960381FF-1EA5-4378-ACF2-A2E93040BD16}" srcOrd="1" destOrd="0" presId="urn:microsoft.com/office/officeart/2005/8/layout/hierarchy1"/>
    <dgm:cxn modelId="{83588EAF-BD3D-474F-938D-DF3E028121E8}" type="presParOf" srcId="{960381FF-1EA5-4378-ACF2-A2E93040BD16}" destId="{5B01ACD8-E559-4CA3-8BC6-5B0339016D43}" srcOrd="0" destOrd="0" presId="urn:microsoft.com/office/officeart/2005/8/layout/hierarchy1"/>
    <dgm:cxn modelId="{0D1A8DEF-C785-4F49-9880-122BD4AC7EA1}" type="presParOf" srcId="{5B01ACD8-E559-4CA3-8BC6-5B0339016D43}" destId="{42C5FE12-DC22-4512-914A-BFAB66CE70E6}" srcOrd="0" destOrd="0" presId="urn:microsoft.com/office/officeart/2005/8/layout/hierarchy1"/>
    <dgm:cxn modelId="{9BD9998E-B4CE-4B26-A782-0A8B45A3879F}" type="presParOf" srcId="{5B01ACD8-E559-4CA3-8BC6-5B0339016D43}" destId="{30FB2D7F-983E-4EB2-87FE-9ADA840258E7}" srcOrd="1" destOrd="0" presId="urn:microsoft.com/office/officeart/2005/8/layout/hierarchy1"/>
    <dgm:cxn modelId="{E4A0FF14-C443-4991-8FE8-1EF8EFF39AD2}" type="presParOf" srcId="{960381FF-1EA5-4378-ACF2-A2E93040BD16}" destId="{812B8CB8-6BA4-4A47-B10B-4DE1B5A4F183}" srcOrd="1" destOrd="0" presId="urn:microsoft.com/office/officeart/2005/8/layout/hierarchy1"/>
    <dgm:cxn modelId="{C05A074B-DD76-4FEB-B246-2BB7F4CC26C1}" type="presParOf" srcId="{D5411DE3-D85E-465A-83D8-9C7E32427BD7}" destId="{6BB93C60-CF03-46E4-99AF-7AAE4D316EAE}" srcOrd="2" destOrd="0" presId="urn:microsoft.com/office/officeart/2005/8/layout/hierarchy1"/>
    <dgm:cxn modelId="{2948E37F-A2E0-4625-8696-328530B2D073}" type="presParOf" srcId="{D5411DE3-D85E-465A-83D8-9C7E32427BD7}" destId="{61A31853-A9A9-4A0C-B8FA-7D0E0F930A94}" srcOrd="3" destOrd="0" presId="urn:microsoft.com/office/officeart/2005/8/layout/hierarchy1"/>
    <dgm:cxn modelId="{FAC5C5BD-4715-4A46-9B5E-C8725A16883E}" type="presParOf" srcId="{61A31853-A9A9-4A0C-B8FA-7D0E0F930A94}" destId="{E5DC9294-0665-4818-8260-FC2D5A0EEB22}" srcOrd="0" destOrd="0" presId="urn:microsoft.com/office/officeart/2005/8/layout/hierarchy1"/>
    <dgm:cxn modelId="{D9BC142C-4E3C-4483-B224-CF85A6A33010}" type="presParOf" srcId="{E5DC9294-0665-4818-8260-FC2D5A0EEB22}" destId="{F6897E44-B6DA-466E-B4F5-F7CAD13EAD41}" srcOrd="0" destOrd="0" presId="urn:microsoft.com/office/officeart/2005/8/layout/hierarchy1"/>
    <dgm:cxn modelId="{100E6FD0-AE42-4617-98E3-1048A0905C2A}" type="presParOf" srcId="{E5DC9294-0665-4818-8260-FC2D5A0EEB22}" destId="{08E7FA09-98BA-4D2C-B676-6F701F5FFC0E}" srcOrd="1" destOrd="0" presId="urn:microsoft.com/office/officeart/2005/8/layout/hierarchy1"/>
    <dgm:cxn modelId="{9AEAF3A5-2181-4665-BD27-CC557F8574AE}" type="presParOf" srcId="{61A31853-A9A9-4A0C-B8FA-7D0E0F930A94}" destId="{0B72F8FB-6670-4335-A891-3B2150423D3D}" srcOrd="1" destOrd="0" presId="urn:microsoft.com/office/officeart/2005/8/layout/hierarchy1"/>
    <dgm:cxn modelId="{0B5352D0-40D1-4C68-82F6-9BE59B6220DA}" type="presParOf" srcId="{D5411DE3-D85E-465A-83D8-9C7E32427BD7}" destId="{E143CDE8-7A1E-41DA-AE84-9B27A38D9430}" srcOrd="4" destOrd="0" presId="urn:microsoft.com/office/officeart/2005/8/layout/hierarchy1"/>
    <dgm:cxn modelId="{36C9A42F-C367-4D83-854F-A0229F04314D}" type="presParOf" srcId="{D5411DE3-D85E-465A-83D8-9C7E32427BD7}" destId="{892891B3-201A-4C79-A927-BFD2C5CFC965}" srcOrd="5" destOrd="0" presId="urn:microsoft.com/office/officeart/2005/8/layout/hierarchy1"/>
    <dgm:cxn modelId="{34CC9FBE-AB67-4715-815C-948B1BD31DFC}" type="presParOf" srcId="{892891B3-201A-4C79-A927-BFD2C5CFC965}" destId="{11CA0AA4-6BC5-402B-8466-D478C2E07566}" srcOrd="0" destOrd="0" presId="urn:microsoft.com/office/officeart/2005/8/layout/hierarchy1"/>
    <dgm:cxn modelId="{B921A2C1-FBBD-4B13-97C8-4168CC60AB0A}" type="presParOf" srcId="{11CA0AA4-6BC5-402B-8466-D478C2E07566}" destId="{CC4ACBAC-240A-411C-912A-5B4E23BE7798}" srcOrd="0" destOrd="0" presId="urn:microsoft.com/office/officeart/2005/8/layout/hierarchy1"/>
    <dgm:cxn modelId="{E1BAA1D5-3387-45DC-A6E4-39B51CB125F0}" type="presParOf" srcId="{11CA0AA4-6BC5-402B-8466-D478C2E07566}" destId="{8631B817-B0DD-41BC-8368-D4713949739F}" srcOrd="1" destOrd="0" presId="urn:microsoft.com/office/officeart/2005/8/layout/hierarchy1"/>
    <dgm:cxn modelId="{5414AB35-29F1-465F-9370-EF0A6A21FD12}" type="presParOf" srcId="{892891B3-201A-4C79-A927-BFD2C5CFC965}" destId="{3C17AD71-1971-495F-892D-0C1EF5F595B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A72A11-7831-47D5-A27E-B2CD4B72028C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77AB95B3-4C10-461C-8436-75A721054206}">
      <dgm:prSet phldrT="[Text]"/>
      <dgm:spPr/>
      <dgm:t>
        <a:bodyPr/>
        <a:lstStyle/>
        <a:p>
          <a:r>
            <a:rPr lang="cs-CZ">
              <a:latin typeface="+mj-lt"/>
            </a:rPr>
            <a:t>Rozpočet EU</a:t>
          </a:r>
          <a:endParaRPr lang="cs-CZ" dirty="0">
            <a:latin typeface="+mj-lt"/>
          </a:endParaRPr>
        </a:p>
      </dgm:t>
    </dgm:pt>
    <dgm:pt modelId="{2147CB34-A0C4-494D-A4E9-44F4C77EB920}" type="parTrans" cxnId="{496B1716-98F9-48C7-921F-B61843D9C0B5}">
      <dgm:prSet/>
      <dgm:spPr/>
      <dgm:t>
        <a:bodyPr/>
        <a:lstStyle/>
        <a:p>
          <a:endParaRPr lang="cs-CZ"/>
        </a:p>
      </dgm:t>
    </dgm:pt>
    <dgm:pt modelId="{9813B817-E893-49C2-9FD0-7E77E448F2E0}" type="sibTrans" cxnId="{496B1716-98F9-48C7-921F-B61843D9C0B5}">
      <dgm:prSet/>
      <dgm:spPr/>
      <dgm:t>
        <a:bodyPr/>
        <a:lstStyle/>
        <a:p>
          <a:endParaRPr lang="cs-CZ"/>
        </a:p>
      </dgm:t>
    </dgm:pt>
    <dgm:pt modelId="{A53C291F-7F21-44BC-8781-212DF215421F}">
      <dgm:prSet phldrT="[Text]"/>
      <dgm:spPr/>
      <dgm:t>
        <a:bodyPr/>
        <a:lstStyle/>
        <a:p>
          <a:r>
            <a:rPr lang="cs-CZ">
              <a:latin typeface="+mj-lt"/>
            </a:rPr>
            <a:t>Státní rozpočet a další</a:t>
          </a:r>
          <a:endParaRPr lang="cs-CZ" dirty="0">
            <a:latin typeface="+mj-lt"/>
          </a:endParaRPr>
        </a:p>
      </dgm:t>
    </dgm:pt>
    <dgm:pt modelId="{13D4D860-1E41-4307-93D4-9136C9776D95}" type="parTrans" cxnId="{8265DBAC-A1D7-482D-B8AC-5BEE52999676}">
      <dgm:prSet/>
      <dgm:spPr/>
      <dgm:t>
        <a:bodyPr/>
        <a:lstStyle/>
        <a:p>
          <a:endParaRPr lang="cs-CZ"/>
        </a:p>
      </dgm:t>
    </dgm:pt>
    <dgm:pt modelId="{74D64ADD-5496-4D4A-9244-7B2A219988A6}" type="sibTrans" cxnId="{8265DBAC-A1D7-482D-B8AC-5BEE52999676}">
      <dgm:prSet/>
      <dgm:spPr/>
      <dgm:t>
        <a:bodyPr/>
        <a:lstStyle/>
        <a:p>
          <a:endParaRPr lang="cs-CZ"/>
        </a:p>
      </dgm:t>
    </dgm:pt>
    <dgm:pt modelId="{E6ACA373-3604-4E29-B67E-AA28281A6D6E}">
      <dgm:prSet phldrT="[Text]"/>
      <dgm:spPr/>
      <dgm:t>
        <a:bodyPr/>
        <a:lstStyle/>
        <a:p>
          <a:r>
            <a:rPr lang="cs-CZ">
              <a:latin typeface="+mj-lt"/>
            </a:rPr>
            <a:t>Krajské rozpočty a další</a:t>
          </a:r>
          <a:endParaRPr lang="cs-CZ" dirty="0">
            <a:latin typeface="+mj-lt"/>
          </a:endParaRPr>
        </a:p>
      </dgm:t>
    </dgm:pt>
    <dgm:pt modelId="{55A72491-4CFE-47D4-8AA0-589D991BFA0A}" type="parTrans" cxnId="{2EA2F832-BF18-4AC5-B8B9-25804C8BA652}">
      <dgm:prSet/>
      <dgm:spPr/>
      <dgm:t>
        <a:bodyPr/>
        <a:lstStyle/>
        <a:p>
          <a:endParaRPr lang="cs-CZ"/>
        </a:p>
      </dgm:t>
    </dgm:pt>
    <dgm:pt modelId="{1DE79A4B-6DA0-4259-8F45-F698E09E76CC}" type="sibTrans" cxnId="{2EA2F832-BF18-4AC5-B8B9-25804C8BA652}">
      <dgm:prSet/>
      <dgm:spPr/>
      <dgm:t>
        <a:bodyPr/>
        <a:lstStyle/>
        <a:p>
          <a:endParaRPr lang="cs-CZ"/>
        </a:p>
      </dgm:t>
    </dgm:pt>
    <dgm:pt modelId="{7ED30682-3660-481D-AE03-84E6CECAA971}">
      <dgm:prSet phldrT="[Text]"/>
      <dgm:spPr/>
      <dgm:t>
        <a:bodyPr/>
        <a:lstStyle/>
        <a:p>
          <a:r>
            <a:rPr lang="cs-CZ" dirty="0">
              <a:latin typeface="+mj-lt"/>
            </a:rPr>
            <a:t>Obecní rozpočty a další</a:t>
          </a:r>
        </a:p>
      </dgm:t>
    </dgm:pt>
    <dgm:pt modelId="{56EE95F2-B439-4415-A0E5-7B4AE79B9FC6}" type="parTrans" cxnId="{F7FDC403-761A-461C-95A0-D9D883026748}">
      <dgm:prSet/>
      <dgm:spPr/>
      <dgm:t>
        <a:bodyPr/>
        <a:lstStyle/>
        <a:p>
          <a:endParaRPr lang="cs-CZ"/>
        </a:p>
      </dgm:t>
    </dgm:pt>
    <dgm:pt modelId="{B48A1386-2DAE-4AE7-95CD-6B630750A665}" type="sibTrans" cxnId="{F7FDC403-761A-461C-95A0-D9D883026748}">
      <dgm:prSet/>
      <dgm:spPr/>
      <dgm:t>
        <a:bodyPr/>
        <a:lstStyle/>
        <a:p>
          <a:endParaRPr lang="cs-CZ"/>
        </a:p>
      </dgm:t>
    </dgm:pt>
    <dgm:pt modelId="{D3596988-680D-48BF-8E08-76921FE8370D}" type="pres">
      <dgm:prSet presAssocID="{9CA72A11-7831-47D5-A27E-B2CD4B72028C}" presName="Name0" presStyleCnt="0">
        <dgm:presLayoutVars>
          <dgm:dir/>
          <dgm:animLvl val="lvl"/>
          <dgm:resizeHandles val="exact"/>
        </dgm:presLayoutVars>
      </dgm:prSet>
      <dgm:spPr/>
    </dgm:pt>
    <dgm:pt modelId="{B19CC616-CB7B-4E83-A31E-441E9474E2BD}" type="pres">
      <dgm:prSet presAssocID="{77AB95B3-4C10-461C-8436-75A721054206}" presName="Name8" presStyleCnt="0"/>
      <dgm:spPr/>
    </dgm:pt>
    <dgm:pt modelId="{9A843A27-3CD0-4FF8-BBAE-CAEE50B62064}" type="pres">
      <dgm:prSet presAssocID="{77AB95B3-4C10-461C-8436-75A721054206}" presName="level" presStyleLbl="node1" presStyleIdx="0" presStyleCnt="4">
        <dgm:presLayoutVars>
          <dgm:chMax val="1"/>
          <dgm:bulletEnabled val="1"/>
        </dgm:presLayoutVars>
      </dgm:prSet>
      <dgm:spPr/>
    </dgm:pt>
    <dgm:pt modelId="{C379592F-D1CB-45C3-85DD-2CC73F269B99}" type="pres">
      <dgm:prSet presAssocID="{77AB95B3-4C10-461C-8436-75A72105420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5921397-C740-4234-812A-3959E7AD47EA}" type="pres">
      <dgm:prSet presAssocID="{A53C291F-7F21-44BC-8781-212DF215421F}" presName="Name8" presStyleCnt="0"/>
      <dgm:spPr/>
    </dgm:pt>
    <dgm:pt modelId="{3DF7420F-8DA5-4F06-9317-21190CCE7636}" type="pres">
      <dgm:prSet presAssocID="{A53C291F-7F21-44BC-8781-212DF215421F}" presName="level" presStyleLbl="node1" presStyleIdx="1" presStyleCnt="4">
        <dgm:presLayoutVars>
          <dgm:chMax val="1"/>
          <dgm:bulletEnabled val="1"/>
        </dgm:presLayoutVars>
      </dgm:prSet>
      <dgm:spPr/>
    </dgm:pt>
    <dgm:pt modelId="{DC44E178-D999-4DFF-A8E6-B76403B5D1BF}" type="pres">
      <dgm:prSet presAssocID="{A53C291F-7F21-44BC-8781-212DF215421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D9BBE9D-0B80-4CC1-8127-9C7EF3388C74}" type="pres">
      <dgm:prSet presAssocID="{E6ACA373-3604-4E29-B67E-AA28281A6D6E}" presName="Name8" presStyleCnt="0"/>
      <dgm:spPr/>
    </dgm:pt>
    <dgm:pt modelId="{547D5335-7E99-4EF5-BE0D-2266EB27ABD2}" type="pres">
      <dgm:prSet presAssocID="{E6ACA373-3604-4E29-B67E-AA28281A6D6E}" presName="level" presStyleLbl="node1" presStyleIdx="2" presStyleCnt="4">
        <dgm:presLayoutVars>
          <dgm:chMax val="1"/>
          <dgm:bulletEnabled val="1"/>
        </dgm:presLayoutVars>
      </dgm:prSet>
      <dgm:spPr/>
    </dgm:pt>
    <dgm:pt modelId="{7DC6692B-8612-44F0-B6EA-724979396CEF}" type="pres">
      <dgm:prSet presAssocID="{E6ACA373-3604-4E29-B67E-AA28281A6D6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73D3FC9-7EF6-4287-A9AB-D52385947DAF}" type="pres">
      <dgm:prSet presAssocID="{7ED30682-3660-481D-AE03-84E6CECAA971}" presName="Name8" presStyleCnt="0"/>
      <dgm:spPr/>
    </dgm:pt>
    <dgm:pt modelId="{76206CD1-C999-416F-9389-E849A535ED50}" type="pres">
      <dgm:prSet presAssocID="{7ED30682-3660-481D-AE03-84E6CECAA971}" presName="level" presStyleLbl="node1" presStyleIdx="3" presStyleCnt="4">
        <dgm:presLayoutVars>
          <dgm:chMax val="1"/>
          <dgm:bulletEnabled val="1"/>
        </dgm:presLayoutVars>
      </dgm:prSet>
      <dgm:spPr/>
    </dgm:pt>
    <dgm:pt modelId="{5309AFEC-5D9A-47B1-8E83-94AD14D62A3C}" type="pres">
      <dgm:prSet presAssocID="{7ED30682-3660-481D-AE03-84E6CECAA971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F7FDC403-761A-461C-95A0-D9D883026748}" srcId="{9CA72A11-7831-47D5-A27E-B2CD4B72028C}" destId="{7ED30682-3660-481D-AE03-84E6CECAA971}" srcOrd="3" destOrd="0" parTransId="{56EE95F2-B439-4415-A0E5-7B4AE79B9FC6}" sibTransId="{B48A1386-2DAE-4AE7-95CD-6B630750A665}"/>
    <dgm:cxn modelId="{496B1716-98F9-48C7-921F-B61843D9C0B5}" srcId="{9CA72A11-7831-47D5-A27E-B2CD4B72028C}" destId="{77AB95B3-4C10-461C-8436-75A721054206}" srcOrd="0" destOrd="0" parTransId="{2147CB34-A0C4-494D-A4E9-44F4C77EB920}" sibTransId="{9813B817-E893-49C2-9FD0-7E77E448F2E0}"/>
    <dgm:cxn modelId="{60B0B41C-334B-44DE-8B10-93025542B648}" type="presOf" srcId="{77AB95B3-4C10-461C-8436-75A721054206}" destId="{C379592F-D1CB-45C3-85DD-2CC73F269B99}" srcOrd="1" destOrd="0" presId="urn:microsoft.com/office/officeart/2005/8/layout/pyramid1"/>
    <dgm:cxn modelId="{9DB57F1D-FF2C-4FFC-BC54-F403A0AEA25C}" type="presOf" srcId="{A53C291F-7F21-44BC-8781-212DF215421F}" destId="{DC44E178-D999-4DFF-A8E6-B76403B5D1BF}" srcOrd="1" destOrd="0" presId="urn:microsoft.com/office/officeart/2005/8/layout/pyramid1"/>
    <dgm:cxn modelId="{E630BD28-1F6F-458D-9CFD-0F129612A837}" type="presOf" srcId="{7ED30682-3660-481D-AE03-84E6CECAA971}" destId="{5309AFEC-5D9A-47B1-8E83-94AD14D62A3C}" srcOrd="1" destOrd="0" presId="urn:microsoft.com/office/officeart/2005/8/layout/pyramid1"/>
    <dgm:cxn modelId="{2EA2F832-BF18-4AC5-B8B9-25804C8BA652}" srcId="{9CA72A11-7831-47D5-A27E-B2CD4B72028C}" destId="{E6ACA373-3604-4E29-B67E-AA28281A6D6E}" srcOrd="2" destOrd="0" parTransId="{55A72491-4CFE-47D4-8AA0-589D991BFA0A}" sibTransId="{1DE79A4B-6DA0-4259-8F45-F698E09E76CC}"/>
    <dgm:cxn modelId="{0122B066-D1E6-4DC6-9F95-EEF03AC29F69}" type="presOf" srcId="{7ED30682-3660-481D-AE03-84E6CECAA971}" destId="{76206CD1-C999-416F-9389-E849A535ED50}" srcOrd="0" destOrd="0" presId="urn:microsoft.com/office/officeart/2005/8/layout/pyramid1"/>
    <dgm:cxn modelId="{81449171-169F-4FCE-B364-CD6BA13BCBAB}" type="presOf" srcId="{77AB95B3-4C10-461C-8436-75A721054206}" destId="{9A843A27-3CD0-4FF8-BBAE-CAEE50B62064}" srcOrd="0" destOrd="0" presId="urn:microsoft.com/office/officeart/2005/8/layout/pyramid1"/>
    <dgm:cxn modelId="{8737A656-25EE-4732-80F1-D8E1B373D0DA}" type="presOf" srcId="{A53C291F-7F21-44BC-8781-212DF215421F}" destId="{3DF7420F-8DA5-4F06-9317-21190CCE7636}" srcOrd="0" destOrd="0" presId="urn:microsoft.com/office/officeart/2005/8/layout/pyramid1"/>
    <dgm:cxn modelId="{327DA88E-5718-45E5-824E-D2C0ADA1B522}" type="presOf" srcId="{9CA72A11-7831-47D5-A27E-B2CD4B72028C}" destId="{D3596988-680D-48BF-8E08-76921FE8370D}" srcOrd="0" destOrd="0" presId="urn:microsoft.com/office/officeart/2005/8/layout/pyramid1"/>
    <dgm:cxn modelId="{2DAB7E90-2C2E-44C9-BF9A-1380EAE00841}" type="presOf" srcId="{E6ACA373-3604-4E29-B67E-AA28281A6D6E}" destId="{7DC6692B-8612-44F0-B6EA-724979396CEF}" srcOrd="1" destOrd="0" presId="urn:microsoft.com/office/officeart/2005/8/layout/pyramid1"/>
    <dgm:cxn modelId="{8265DBAC-A1D7-482D-B8AC-5BEE52999676}" srcId="{9CA72A11-7831-47D5-A27E-B2CD4B72028C}" destId="{A53C291F-7F21-44BC-8781-212DF215421F}" srcOrd="1" destOrd="0" parTransId="{13D4D860-1E41-4307-93D4-9136C9776D95}" sibTransId="{74D64ADD-5496-4D4A-9244-7B2A219988A6}"/>
    <dgm:cxn modelId="{B125E3B6-B508-4161-8D14-44C01F689DA3}" type="presOf" srcId="{E6ACA373-3604-4E29-B67E-AA28281A6D6E}" destId="{547D5335-7E99-4EF5-BE0D-2266EB27ABD2}" srcOrd="0" destOrd="0" presId="urn:microsoft.com/office/officeart/2005/8/layout/pyramid1"/>
    <dgm:cxn modelId="{8152C6E3-EBE9-4B40-B59C-920E2C356098}" type="presParOf" srcId="{D3596988-680D-48BF-8E08-76921FE8370D}" destId="{B19CC616-CB7B-4E83-A31E-441E9474E2BD}" srcOrd="0" destOrd="0" presId="urn:microsoft.com/office/officeart/2005/8/layout/pyramid1"/>
    <dgm:cxn modelId="{12E36769-A63A-485E-B0BB-55ACDAAFF2AE}" type="presParOf" srcId="{B19CC616-CB7B-4E83-A31E-441E9474E2BD}" destId="{9A843A27-3CD0-4FF8-BBAE-CAEE50B62064}" srcOrd="0" destOrd="0" presId="urn:microsoft.com/office/officeart/2005/8/layout/pyramid1"/>
    <dgm:cxn modelId="{DCFE7A4C-6DFF-41FC-8BAF-9FDF93F98B95}" type="presParOf" srcId="{B19CC616-CB7B-4E83-A31E-441E9474E2BD}" destId="{C379592F-D1CB-45C3-85DD-2CC73F269B99}" srcOrd="1" destOrd="0" presId="urn:microsoft.com/office/officeart/2005/8/layout/pyramid1"/>
    <dgm:cxn modelId="{D5239EE8-3920-4CF2-9D17-64F98E6A4457}" type="presParOf" srcId="{D3596988-680D-48BF-8E08-76921FE8370D}" destId="{A5921397-C740-4234-812A-3959E7AD47EA}" srcOrd="1" destOrd="0" presId="urn:microsoft.com/office/officeart/2005/8/layout/pyramid1"/>
    <dgm:cxn modelId="{BAC01B2F-6D8E-49FB-BC9D-8D4829565229}" type="presParOf" srcId="{A5921397-C740-4234-812A-3959E7AD47EA}" destId="{3DF7420F-8DA5-4F06-9317-21190CCE7636}" srcOrd="0" destOrd="0" presId="urn:microsoft.com/office/officeart/2005/8/layout/pyramid1"/>
    <dgm:cxn modelId="{DC6A216F-78AD-41E6-BC13-059F418F920B}" type="presParOf" srcId="{A5921397-C740-4234-812A-3959E7AD47EA}" destId="{DC44E178-D999-4DFF-A8E6-B76403B5D1BF}" srcOrd="1" destOrd="0" presId="urn:microsoft.com/office/officeart/2005/8/layout/pyramid1"/>
    <dgm:cxn modelId="{2C01C0BC-B32B-4C97-8A6C-3FDBEE27E3AC}" type="presParOf" srcId="{D3596988-680D-48BF-8E08-76921FE8370D}" destId="{BD9BBE9D-0B80-4CC1-8127-9C7EF3388C74}" srcOrd="2" destOrd="0" presId="urn:microsoft.com/office/officeart/2005/8/layout/pyramid1"/>
    <dgm:cxn modelId="{796812B1-8E37-4D01-87EF-E260043F935B}" type="presParOf" srcId="{BD9BBE9D-0B80-4CC1-8127-9C7EF3388C74}" destId="{547D5335-7E99-4EF5-BE0D-2266EB27ABD2}" srcOrd="0" destOrd="0" presId="urn:microsoft.com/office/officeart/2005/8/layout/pyramid1"/>
    <dgm:cxn modelId="{FA171189-2A32-40F0-918F-C1D2EA0E9ADA}" type="presParOf" srcId="{BD9BBE9D-0B80-4CC1-8127-9C7EF3388C74}" destId="{7DC6692B-8612-44F0-B6EA-724979396CEF}" srcOrd="1" destOrd="0" presId="urn:microsoft.com/office/officeart/2005/8/layout/pyramid1"/>
    <dgm:cxn modelId="{258AD4EA-98D1-4099-8D29-F55027E600A3}" type="presParOf" srcId="{D3596988-680D-48BF-8E08-76921FE8370D}" destId="{073D3FC9-7EF6-4287-A9AB-D52385947DAF}" srcOrd="3" destOrd="0" presId="urn:microsoft.com/office/officeart/2005/8/layout/pyramid1"/>
    <dgm:cxn modelId="{646BF653-96C4-492E-A438-C9DF99F9AC92}" type="presParOf" srcId="{073D3FC9-7EF6-4287-A9AB-D52385947DAF}" destId="{76206CD1-C999-416F-9389-E849A535ED50}" srcOrd="0" destOrd="0" presId="urn:microsoft.com/office/officeart/2005/8/layout/pyramid1"/>
    <dgm:cxn modelId="{80971F7E-3313-4176-A436-130DC04505FC}" type="presParOf" srcId="{073D3FC9-7EF6-4287-A9AB-D52385947DAF}" destId="{5309AFEC-5D9A-47B1-8E83-94AD14D62A3C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5E18A8-8928-4BA6-B303-ADAF314DB58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A6F2A00-522C-41E2-81D4-00ADF5AC9E33}">
      <dgm:prSet phldrT="[Text]"/>
      <dgm:spPr/>
      <dgm:t>
        <a:bodyPr/>
        <a:lstStyle/>
        <a:p>
          <a:r>
            <a:rPr lang="cs-CZ" dirty="0">
              <a:latin typeface="+mj-lt"/>
            </a:rPr>
            <a:t>rozpočtová strategie sektoru veřejných institucí</a:t>
          </a:r>
        </a:p>
      </dgm:t>
    </dgm:pt>
    <dgm:pt modelId="{AB0689A2-32AF-4B4C-9460-DA19F3D42CC8}" type="parTrans" cxnId="{E58A05DC-5143-40F6-A296-FC93F5B000A4}">
      <dgm:prSet/>
      <dgm:spPr/>
      <dgm:t>
        <a:bodyPr/>
        <a:lstStyle/>
        <a:p>
          <a:endParaRPr lang="cs-CZ"/>
        </a:p>
      </dgm:t>
    </dgm:pt>
    <dgm:pt modelId="{7384FA83-5DF1-4C38-A653-93272E84BDBC}" type="sibTrans" cxnId="{E58A05DC-5143-40F6-A296-FC93F5B000A4}">
      <dgm:prSet/>
      <dgm:spPr/>
      <dgm:t>
        <a:bodyPr/>
        <a:lstStyle/>
        <a:p>
          <a:endParaRPr lang="cs-CZ"/>
        </a:p>
      </dgm:t>
    </dgm:pt>
    <dgm:pt modelId="{FC2CC238-BD93-4A1B-8259-074C55E9269A}">
      <dgm:prSet/>
      <dgm:spPr/>
      <dgm:t>
        <a:bodyPr/>
        <a:lstStyle/>
        <a:p>
          <a:r>
            <a:rPr lang="cs-CZ" dirty="0">
              <a:latin typeface="+mj-lt"/>
            </a:rPr>
            <a:t>střednědobý výhled veřejné instituce</a:t>
          </a:r>
        </a:p>
      </dgm:t>
    </dgm:pt>
    <dgm:pt modelId="{3E7ACF86-7D9F-4B00-92B4-50977CF38204}" type="parTrans" cxnId="{7F1FF6D2-DDBE-40DF-B8BA-143E8B731848}">
      <dgm:prSet/>
      <dgm:spPr/>
      <dgm:t>
        <a:bodyPr/>
        <a:lstStyle/>
        <a:p>
          <a:endParaRPr lang="cs-CZ"/>
        </a:p>
      </dgm:t>
    </dgm:pt>
    <dgm:pt modelId="{BE1C2149-164B-419F-A9A5-BD2E7EB22B2F}" type="sibTrans" cxnId="{7F1FF6D2-DDBE-40DF-B8BA-143E8B731848}">
      <dgm:prSet/>
      <dgm:spPr/>
      <dgm:t>
        <a:bodyPr/>
        <a:lstStyle/>
        <a:p>
          <a:endParaRPr lang="cs-CZ"/>
        </a:p>
      </dgm:t>
    </dgm:pt>
    <dgm:pt modelId="{E1DDA665-7C00-4184-B92D-D47916EB5DA8}">
      <dgm:prSet/>
      <dgm:spPr/>
      <dgm:t>
        <a:bodyPr/>
        <a:lstStyle/>
        <a:p>
          <a:r>
            <a:rPr lang="cs-CZ" dirty="0">
              <a:latin typeface="+mj-lt"/>
            </a:rPr>
            <a:t>výdajový rámec státního rozpočtu a státních fondů</a:t>
          </a:r>
        </a:p>
      </dgm:t>
    </dgm:pt>
    <dgm:pt modelId="{86E7DF02-4243-449C-8215-C0D2B625E8B1}" type="parTrans" cxnId="{7A13B0AE-9613-4781-A67A-2135532AF059}">
      <dgm:prSet/>
      <dgm:spPr/>
      <dgm:t>
        <a:bodyPr/>
        <a:lstStyle/>
        <a:p>
          <a:endParaRPr lang="cs-CZ"/>
        </a:p>
      </dgm:t>
    </dgm:pt>
    <dgm:pt modelId="{DFBDDDB3-8EF2-4B13-85F1-DDF327715BC8}" type="sibTrans" cxnId="{7A13B0AE-9613-4781-A67A-2135532AF059}">
      <dgm:prSet/>
      <dgm:spPr/>
      <dgm:t>
        <a:bodyPr/>
        <a:lstStyle/>
        <a:p>
          <a:endParaRPr lang="cs-CZ"/>
        </a:p>
      </dgm:t>
    </dgm:pt>
    <dgm:pt modelId="{827921D4-8018-4EE6-8C58-A0BC13B41D11}">
      <dgm:prSet/>
      <dgm:spPr/>
      <dgm:t>
        <a:bodyPr/>
        <a:lstStyle/>
        <a:p>
          <a:r>
            <a:rPr lang="cs-CZ" dirty="0">
              <a:latin typeface="+mj-lt"/>
            </a:rPr>
            <a:t>víceletý finanční rámec</a:t>
          </a:r>
        </a:p>
      </dgm:t>
    </dgm:pt>
    <dgm:pt modelId="{4B6B0AC5-4B57-4D2F-A56A-B91C598D2736}" type="parTrans" cxnId="{A868B45B-2999-4486-82AC-19285F39B234}">
      <dgm:prSet/>
      <dgm:spPr/>
      <dgm:t>
        <a:bodyPr/>
        <a:lstStyle/>
        <a:p>
          <a:endParaRPr lang="cs-CZ"/>
        </a:p>
      </dgm:t>
    </dgm:pt>
    <dgm:pt modelId="{044B853A-E13F-48FB-B841-BB715C7A8CE0}" type="sibTrans" cxnId="{A868B45B-2999-4486-82AC-19285F39B234}">
      <dgm:prSet/>
      <dgm:spPr/>
      <dgm:t>
        <a:bodyPr/>
        <a:lstStyle/>
        <a:p>
          <a:endParaRPr lang="cs-CZ"/>
        </a:p>
      </dgm:t>
    </dgm:pt>
    <dgm:pt modelId="{5CF6D674-5D4E-4BCE-A638-CAD430F146D2}">
      <dgm:prSet phldrT="[Text]"/>
      <dgm:spPr/>
      <dgm:t>
        <a:bodyPr/>
        <a:lstStyle/>
        <a:p>
          <a:r>
            <a:rPr lang="cs-CZ" dirty="0">
              <a:latin typeface="+mj-lt"/>
            </a:rPr>
            <a:t>§ 9 ZPRO</a:t>
          </a:r>
        </a:p>
      </dgm:t>
    </dgm:pt>
    <dgm:pt modelId="{EF6E6EA9-F7E1-4EBC-8411-942F3B6241D1}" type="parTrans" cxnId="{06B97F23-17D1-4110-96FB-F98E0BE118BF}">
      <dgm:prSet/>
      <dgm:spPr/>
      <dgm:t>
        <a:bodyPr/>
        <a:lstStyle/>
        <a:p>
          <a:endParaRPr lang="cs-CZ"/>
        </a:p>
      </dgm:t>
    </dgm:pt>
    <dgm:pt modelId="{51F3F340-0BB1-485A-92E9-45115640CA18}" type="sibTrans" cxnId="{06B97F23-17D1-4110-96FB-F98E0BE118BF}">
      <dgm:prSet/>
      <dgm:spPr/>
      <dgm:t>
        <a:bodyPr/>
        <a:lstStyle/>
        <a:p>
          <a:endParaRPr lang="cs-CZ"/>
        </a:p>
      </dgm:t>
    </dgm:pt>
    <dgm:pt modelId="{8E1D9656-321C-411A-9C71-6865F8164A07}">
      <dgm:prSet/>
      <dgm:spPr/>
      <dgm:t>
        <a:bodyPr/>
        <a:lstStyle/>
        <a:p>
          <a:r>
            <a:rPr lang="cs-CZ" dirty="0">
              <a:latin typeface="+mj-lt"/>
            </a:rPr>
            <a:t>§ 4 odst. 3 ZPRO</a:t>
          </a:r>
        </a:p>
      </dgm:t>
    </dgm:pt>
    <dgm:pt modelId="{2B0FA728-253B-42F5-96E7-A3446511F4E6}" type="parTrans" cxnId="{96AE956B-7C96-4B02-8A18-0DA33DA8D472}">
      <dgm:prSet/>
      <dgm:spPr/>
      <dgm:t>
        <a:bodyPr/>
        <a:lstStyle/>
        <a:p>
          <a:endParaRPr lang="cs-CZ"/>
        </a:p>
      </dgm:t>
    </dgm:pt>
    <dgm:pt modelId="{AC938744-A2BB-4AC5-A090-FAD1CBBA41A2}" type="sibTrans" cxnId="{96AE956B-7C96-4B02-8A18-0DA33DA8D472}">
      <dgm:prSet/>
      <dgm:spPr/>
      <dgm:t>
        <a:bodyPr/>
        <a:lstStyle/>
        <a:p>
          <a:endParaRPr lang="cs-CZ"/>
        </a:p>
      </dgm:t>
    </dgm:pt>
    <dgm:pt modelId="{C7688D7C-0A05-4AA8-8AAA-2CA7960BF6B2}">
      <dgm:prSet/>
      <dgm:spPr/>
      <dgm:t>
        <a:bodyPr/>
        <a:lstStyle/>
        <a:p>
          <a:r>
            <a:rPr lang="cs-CZ" dirty="0">
              <a:latin typeface="+mj-lt"/>
            </a:rPr>
            <a:t>§ 12 ZPRO</a:t>
          </a:r>
        </a:p>
      </dgm:t>
    </dgm:pt>
    <dgm:pt modelId="{163C694E-2E8F-4DBD-AFF3-71D0E0B08515}" type="parTrans" cxnId="{C5B5F6A7-2965-4F64-8C6E-F1E6263F1672}">
      <dgm:prSet/>
      <dgm:spPr/>
      <dgm:t>
        <a:bodyPr/>
        <a:lstStyle/>
        <a:p>
          <a:endParaRPr lang="cs-CZ"/>
        </a:p>
      </dgm:t>
    </dgm:pt>
    <dgm:pt modelId="{3DC7A724-B2EB-450E-887B-3077B1D88306}" type="sibTrans" cxnId="{C5B5F6A7-2965-4F64-8C6E-F1E6263F1672}">
      <dgm:prSet/>
      <dgm:spPr/>
      <dgm:t>
        <a:bodyPr/>
        <a:lstStyle/>
        <a:p>
          <a:endParaRPr lang="cs-CZ"/>
        </a:p>
      </dgm:t>
    </dgm:pt>
    <dgm:pt modelId="{35CA5C9C-E292-439A-9BAC-E614E3CF19D9}">
      <dgm:prSet/>
      <dgm:spPr/>
      <dgm:t>
        <a:bodyPr/>
        <a:lstStyle/>
        <a:p>
          <a:r>
            <a:rPr lang="cs-CZ" dirty="0">
              <a:latin typeface="+mj-lt"/>
            </a:rPr>
            <a:t>čl. 312 SFEU</a:t>
          </a:r>
        </a:p>
      </dgm:t>
    </dgm:pt>
    <dgm:pt modelId="{2B0CED72-D362-4F9C-A480-1C6F76366CD3}" type="parTrans" cxnId="{4CD0CC5C-AF08-48D1-A2DF-BFA7162A1915}">
      <dgm:prSet/>
      <dgm:spPr/>
      <dgm:t>
        <a:bodyPr/>
        <a:lstStyle/>
        <a:p>
          <a:endParaRPr lang="cs-CZ"/>
        </a:p>
      </dgm:t>
    </dgm:pt>
    <dgm:pt modelId="{2696502D-9C0F-4CD1-92C7-8F9FB889C901}" type="sibTrans" cxnId="{4CD0CC5C-AF08-48D1-A2DF-BFA7162A1915}">
      <dgm:prSet/>
      <dgm:spPr/>
      <dgm:t>
        <a:bodyPr/>
        <a:lstStyle/>
        <a:p>
          <a:endParaRPr lang="cs-CZ"/>
        </a:p>
      </dgm:t>
    </dgm:pt>
    <dgm:pt modelId="{9DDFA9FD-FDB4-4B6C-BC16-D5775EDA5B31}" type="pres">
      <dgm:prSet presAssocID="{DD5E18A8-8928-4BA6-B303-ADAF314DB589}" presName="Name0" presStyleCnt="0">
        <dgm:presLayoutVars>
          <dgm:dir/>
          <dgm:animLvl val="lvl"/>
          <dgm:resizeHandles val="exact"/>
        </dgm:presLayoutVars>
      </dgm:prSet>
      <dgm:spPr/>
    </dgm:pt>
    <dgm:pt modelId="{C9BF103A-DA58-4616-AE49-96674171627D}" type="pres">
      <dgm:prSet presAssocID="{7A6F2A00-522C-41E2-81D4-00ADF5AC9E33}" presName="composite" presStyleCnt="0"/>
      <dgm:spPr/>
    </dgm:pt>
    <dgm:pt modelId="{55FB01E0-89F0-492A-9E09-21761042EB79}" type="pres">
      <dgm:prSet presAssocID="{7A6F2A00-522C-41E2-81D4-00ADF5AC9E3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9984A8AE-DC29-4AFE-A9C7-696577F59EF6}" type="pres">
      <dgm:prSet presAssocID="{7A6F2A00-522C-41E2-81D4-00ADF5AC9E33}" presName="desTx" presStyleLbl="alignAccFollowNode1" presStyleIdx="0" presStyleCnt="4">
        <dgm:presLayoutVars>
          <dgm:bulletEnabled val="1"/>
        </dgm:presLayoutVars>
      </dgm:prSet>
      <dgm:spPr/>
    </dgm:pt>
    <dgm:pt modelId="{FBDEB7A3-46F8-48B4-8989-66B26B0EC620}" type="pres">
      <dgm:prSet presAssocID="{7384FA83-5DF1-4C38-A653-93272E84BDBC}" presName="space" presStyleCnt="0"/>
      <dgm:spPr/>
    </dgm:pt>
    <dgm:pt modelId="{D0D55668-651D-4FCD-8683-841B0F838AEB}" type="pres">
      <dgm:prSet presAssocID="{FC2CC238-BD93-4A1B-8259-074C55E9269A}" presName="composite" presStyleCnt="0"/>
      <dgm:spPr/>
    </dgm:pt>
    <dgm:pt modelId="{109CED51-213F-4BA8-8152-BED34363904A}" type="pres">
      <dgm:prSet presAssocID="{FC2CC238-BD93-4A1B-8259-074C55E9269A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801D6833-7C66-47E7-AF5E-4128D57D8226}" type="pres">
      <dgm:prSet presAssocID="{FC2CC238-BD93-4A1B-8259-074C55E9269A}" presName="desTx" presStyleLbl="alignAccFollowNode1" presStyleIdx="1" presStyleCnt="4">
        <dgm:presLayoutVars>
          <dgm:bulletEnabled val="1"/>
        </dgm:presLayoutVars>
      </dgm:prSet>
      <dgm:spPr/>
    </dgm:pt>
    <dgm:pt modelId="{164E7B7D-1EEF-42F5-82B5-53267CF5237E}" type="pres">
      <dgm:prSet presAssocID="{BE1C2149-164B-419F-A9A5-BD2E7EB22B2F}" presName="space" presStyleCnt="0"/>
      <dgm:spPr/>
    </dgm:pt>
    <dgm:pt modelId="{B6D3A26E-67CB-4B13-8F42-E3D16ECBB4A7}" type="pres">
      <dgm:prSet presAssocID="{E1DDA665-7C00-4184-B92D-D47916EB5DA8}" presName="composite" presStyleCnt="0"/>
      <dgm:spPr/>
    </dgm:pt>
    <dgm:pt modelId="{8CB5B783-BDC5-478E-90BA-0844F09B4AA6}" type="pres">
      <dgm:prSet presAssocID="{E1DDA665-7C00-4184-B92D-D47916EB5DA8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4999EEDA-A8D4-4DCC-9E3B-57A5DB258920}" type="pres">
      <dgm:prSet presAssocID="{E1DDA665-7C00-4184-B92D-D47916EB5DA8}" presName="desTx" presStyleLbl="alignAccFollowNode1" presStyleIdx="2" presStyleCnt="4">
        <dgm:presLayoutVars>
          <dgm:bulletEnabled val="1"/>
        </dgm:presLayoutVars>
      </dgm:prSet>
      <dgm:spPr/>
    </dgm:pt>
    <dgm:pt modelId="{2E8AF65E-345F-454F-8E0C-06C1CAA4D3BA}" type="pres">
      <dgm:prSet presAssocID="{DFBDDDB3-8EF2-4B13-85F1-DDF327715BC8}" presName="space" presStyleCnt="0"/>
      <dgm:spPr/>
    </dgm:pt>
    <dgm:pt modelId="{BD94B882-998E-4DB0-A515-FC1EB08ADF5B}" type="pres">
      <dgm:prSet presAssocID="{827921D4-8018-4EE6-8C58-A0BC13B41D11}" presName="composite" presStyleCnt="0"/>
      <dgm:spPr/>
    </dgm:pt>
    <dgm:pt modelId="{3BB46ECE-74F0-4402-98DF-B5C0C87F986C}" type="pres">
      <dgm:prSet presAssocID="{827921D4-8018-4EE6-8C58-A0BC13B41D11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11DBB3DD-D8A0-40A6-AE7F-C0166F13E2C7}" type="pres">
      <dgm:prSet presAssocID="{827921D4-8018-4EE6-8C58-A0BC13B41D11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17EE3305-4714-49D3-9483-2EC50926BE12}" type="presOf" srcId="{35CA5C9C-E292-439A-9BAC-E614E3CF19D9}" destId="{11DBB3DD-D8A0-40A6-AE7F-C0166F13E2C7}" srcOrd="0" destOrd="0" presId="urn:microsoft.com/office/officeart/2005/8/layout/hList1"/>
    <dgm:cxn modelId="{60827C1D-06F6-4720-963E-0AB579660996}" type="presOf" srcId="{827921D4-8018-4EE6-8C58-A0BC13B41D11}" destId="{3BB46ECE-74F0-4402-98DF-B5C0C87F986C}" srcOrd="0" destOrd="0" presId="urn:microsoft.com/office/officeart/2005/8/layout/hList1"/>
    <dgm:cxn modelId="{D9BB9221-347E-4448-9D63-997C5886AB32}" type="presOf" srcId="{7A6F2A00-522C-41E2-81D4-00ADF5AC9E33}" destId="{55FB01E0-89F0-492A-9E09-21761042EB79}" srcOrd="0" destOrd="0" presId="urn:microsoft.com/office/officeart/2005/8/layout/hList1"/>
    <dgm:cxn modelId="{06B97F23-17D1-4110-96FB-F98E0BE118BF}" srcId="{7A6F2A00-522C-41E2-81D4-00ADF5AC9E33}" destId="{5CF6D674-5D4E-4BCE-A638-CAD430F146D2}" srcOrd="0" destOrd="0" parTransId="{EF6E6EA9-F7E1-4EBC-8411-942F3B6241D1}" sibTransId="{51F3F340-0BB1-485A-92E9-45115640CA18}"/>
    <dgm:cxn modelId="{739B7C38-89B5-48BE-A720-3B1C47C48904}" type="presOf" srcId="{8E1D9656-321C-411A-9C71-6865F8164A07}" destId="{801D6833-7C66-47E7-AF5E-4128D57D8226}" srcOrd="0" destOrd="0" presId="urn:microsoft.com/office/officeart/2005/8/layout/hList1"/>
    <dgm:cxn modelId="{A868B45B-2999-4486-82AC-19285F39B234}" srcId="{DD5E18A8-8928-4BA6-B303-ADAF314DB589}" destId="{827921D4-8018-4EE6-8C58-A0BC13B41D11}" srcOrd="3" destOrd="0" parTransId="{4B6B0AC5-4B57-4D2F-A56A-B91C598D2736}" sibTransId="{044B853A-E13F-48FB-B841-BB715C7A8CE0}"/>
    <dgm:cxn modelId="{4CD0CC5C-AF08-48D1-A2DF-BFA7162A1915}" srcId="{827921D4-8018-4EE6-8C58-A0BC13B41D11}" destId="{35CA5C9C-E292-439A-9BAC-E614E3CF19D9}" srcOrd="0" destOrd="0" parTransId="{2B0CED72-D362-4F9C-A480-1C6F76366CD3}" sibTransId="{2696502D-9C0F-4CD1-92C7-8F9FB889C901}"/>
    <dgm:cxn modelId="{96AE956B-7C96-4B02-8A18-0DA33DA8D472}" srcId="{FC2CC238-BD93-4A1B-8259-074C55E9269A}" destId="{8E1D9656-321C-411A-9C71-6865F8164A07}" srcOrd="0" destOrd="0" parTransId="{2B0FA728-253B-42F5-96E7-A3446511F4E6}" sibTransId="{AC938744-A2BB-4AC5-A090-FAD1CBBA41A2}"/>
    <dgm:cxn modelId="{FB8B2187-E47A-44A8-BBEB-6A820A2ED3D2}" type="presOf" srcId="{FC2CC238-BD93-4A1B-8259-074C55E9269A}" destId="{109CED51-213F-4BA8-8152-BED34363904A}" srcOrd="0" destOrd="0" presId="urn:microsoft.com/office/officeart/2005/8/layout/hList1"/>
    <dgm:cxn modelId="{25C977A6-BA71-4EBB-AE50-46D1C1C24EDF}" type="presOf" srcId="{E1DDA665-7C00-4184-B92D-D47916EB5DA8}" destId="{8CB5B783-BDC5-478E-90BA-0844F09B4AA6}" srcOrd="0" destOrd="0" presId="urn:microsoft.com/office/officeart/2005/8/layout/hList1"/>
    <dgm:cxn modelId="{C5B5F6A7-2965-4F64-8C6E-F1E6263F1672}" srcId="{E1DDA665-7C00-4184-B92D-D47916EB5DA8}" destId="{C7688D7C-0A05-4AA8-8AAA-2CA7960BF6B2}" srcOrd="0" destOrd="0" parTransId="{163C694E-2E8F-4DBD-AFF3-71D0E0B08515}" sibTransId="{3DC7A724-B2EB-450E-887B-3077B1D88306}"/>
    <dgm:cxn modelId="{7A13B0AE-9613-4781-A67A-2135532AF059}" srcId="{DD5E18A8-8928-4BA6-B303-ADAF314DB589}" destId="{E1DDA665-7C00-4184-B92D-D47916EB5DA8}" srcOrd="2" destOrd="0" parTransId="{86E7DF02-4243-449C-8215-C0D2B625E8B1}" sibTransId="{DFBDDDB3-8EF2-4B13-85F1-DDF327715BC8}"/>
    <dgm:cxn modelId="{DC80AAB5-404D-4D70-BB2D-5B385EFEA911}" type="presOf" srcId="{C7688D7C-0A05-4AA8-8AAA-2CA7960BF6B2}" destId="{4999EEDA-A8D4-4DCC-9E3B-57A5DB258920}" srcOrd="0" destOrd="0" presId="urn:microsoft.com/office/officeart/2005/8/layout/hList1"/>
    <dgm:cxn modelId="{87461CC0-EBD4-48E7-9609-DD61A4EA634C}" type="presOf" srcId="{DD5E18A8-8928-4BA6-B303-ADAF314DB589}" destId="{9DDFA9FD-FDB4-4B6C-BC16-D5775EDA5B31}" srcOrd="0" destOrd="0" presId="urn:microsoft.com/office/officeart/2005/8/layout/hList1"/>
    <dgm:cxn modelId="{7F1FF6D2-DDBE-40DF-B8BA-143E8B731848}" srcId="{DD5E18A8-8928-4BA6-B303-ADAF314DB589}" destId="{FC2CC238-BD93-4A1B-8259-074C55E9269A}" srcOrd="1" destOrd="0" parTransId="{3E7ACF86-7D9F-4B00-92B4-50977CF38204}" sibTransId="{BE1C2149-164B-419F-A9A5-BD2E7EB22B2F}"/>
    <dgm:cxn modelId="{E58A05DC-5143-40F6-A296-FC93F5B000A4}" srcId="{DD5E18A8-8928-4BA6-B303-ADAF314DB589}" destId="{7A6F2A00-522C-41E2-81D4-00ADF5AC9E33}" srcOrd="0" destOrd="0" parTransId="{AB0689A2-32AF-4B4C-9460-DA19F3D42CC8}" sibTransId="{7384FA83-5DF1-4C38-A653-93272E84BDBC}"/>
    <dgm:cxn modelId="{F35548E9-F215-4608-B2BB-27C971DAAC63}" type="presOf" srcId="{5CF6D674-5D4E-4BCE-A638-CAD430F146D2}" destId="{9984A8AE-DC29-4AFE-A9C7-696577F59EF6}" srcOrd="0" destOrd="0" presId="urn:microsoft.com/office/officeart/2005/8/layout/hList1"/>
    <dgm:cxn modelId="{BB11F0E6-8604-46A8-A792-76DC71D68F10}" type="presParOf" srcId="{9DDFA9FD-FDB4-4B6C-BC16-D5775EDA5B31}" destId="{C9BF103A-DA58-4616-AE49-96674171627D}" srcOrd="0" destOrd="0" presId="urn:microsoft.com/office/officeart/2005/8/layout/hList1"/>
    <dgm:cxn modelId="{76750588-4A0C-4BF8-80AE-B1C92BC70124}" type="presParOf" srcId="{C9BF103A-DA58-4616-AE49-96674171627D}" destId="{55FB01E0-89F0-492A-9E09-21761042EB79}" srcOrd="0" destOrd="0" presId="urn:microsoft.com/office/officeart/2005/8/layout/hList1"/>
    <dgm:cxn modelId="{9F93F27B-7F00-4094-8A50-03E63B562B2B}" type="presParOf" srcId="{C9BF103A-DA58-4616-AE49-96674171627D}" destId="{9984A8AE-DC29-4AFE-A9C7-696577F59EF6}" srcOrd="1" destOrd="0" presId="urn:microsoft.com/office/officeart/2005/8/layout/hList1"/>
    <dgm:cxn modelId="{1B6E6A3D-C15C-447E-A1F7-E7D960779256}" type="presParOf" srcId="{9DDFA9FD-FDB4-4B6C-BC16-D5775EDA5B31}" destId="{FBDEB7A3-46F8-48B4-8989-66B26B0EC620}" srcOrd="1" destOrd="0" presId="urn:microsoft.com/office/officeart/2005/8/layout/hList1"/>
    <dgm:cxn modelId="{5B5089CF-F3D4-4315-9ED1-5BFD1427C048}" type="presParOf" srcId="{9DDFA9FD-FDB4-4B6C-BC16-D5775EDA5B31}" destId="{D0D55668-651D-4FCD-8683-841B0F838AEB}" srcOrd="2" destOrd="0" presId="urn:microsoft.com/office/officeart/2005/8/layout/hList1"/>
    <dgm:cxn modelId="{AB346E64-A8AB-4967-8040-8B3C7461A731}" type="presParOf" srcId="{D0D55668-651D-4FCD-8683-841B0F838AEB}" destId="{109CED51-213F-4BA8-8152-BED34363904A}" srcOrd="0" destOrd="0" presId="urn:microsoft.com/office/officeart/2005/8/layout/hList1"/>
    <dgm:cxn modelId="{0E0F149E-305F-4ED5-90CA-DC0321938EFE}" type="presParOf" srcId="{D0D55668-651D-4FCD-8683-841B0F838AEB}" destId="{801D6833-7C66-47E7-AF5E-4128D57D8226}" srcOrd="1" destOrd="0" presId="urn:microsoft.com/office/officeart/2005/8/layout/hList1"/>
    <dgm:cxn modelId="{DE3E5DFE-1059-4C8F-BE5C-87713FBF9D20}" type="presParOf" srcId="{9DDFA9FD-FDB4-4B6C-BC16-D5775EDA5B31}" destId="{164E7B7D-1EEF-42F5-82B5-53267CF5237E}" srcOrd="3" destOrd="0" presId="urn:microsoft.com/office/officeart/2005/8/layout/hList1"/>
    <dgm:cxn modelId="{8B9AA5AA-7758-4DAE-A6B2-2A9A2BA1E400}" type="presParOf" srcId="{9DDFA9FD-FDB4-4B6C-BC16-D5775EDA5B31}" destId="{B6D3A26E-67CB-4B13-8F42-E3D16ECBB4A7}" srcOrd="4" destOrd="0" presId="urn:microsoft.com/office/officeart/2005/8/layout/hList1"/>
    <dgm:cxn modelId="{7ADE700B-EF8E-43AA-95DD-32634274E187}" type="presParOf" srcId="{B6D3A26E-67CB-4B13-8F42-E3D16ECBB4A7}" destId="{8CB5B783-BDC5-478E-90BA-0844F09B4AA6}" srcOrd="0" destOrd="0" presId="urn:microsoft.com/office/officeart/2005/8/layout/hList1"/>
    <dgm:cxn modelId="{2A4456CD-1C52-4581-AF79-8C064C708306}" type="presParOf" srcId="{B6D3A26E-67CB-4B13-8F42-E3D16ECBB4A7}" destId="{4999EEDA-A8D4-4DCC-9E3B-57A5DB258920}" srcOrd="1" destOrd="0" presId="urn:microsoft.com/office/officeart/2005/8/layout/hList1"/>
    <dgm:cxn modelId="{F43150FC-B5DA-4085-A518-D05C6BD16E78}" type="presParOf" srcId="{9DDFA9FD-FDB4-4B6C-BC16-D5775EDA5B31}" destId="{2E8AF65E-345F-454F-8E0C-06C1CAA4D3BA}" srcOrd="5" destOrd="0" presId="urn:microsoft.com/office/officeart/2005/8/layout/hList1"/>
    <dgm:cxn modelId="{EE5B5796-7E76-4057-B214-11C456AE7169}" type="presParOf" srcId="{9DDFA9FD-FDB4-4B6C-BC16-D5775EDA5B31}" destId="{BD94B882-998E-4DB0-A515-FC1EB08ADF5B}" srcOrd="6" destOrd="0" presId="urn:microsoft.com/office/officeart/2005/8/layout/hList1"/>
    <dgm:cxn modelId="{C76D64D1-DCE1-46E9-8172-3398896251B4}" type="presParOf" srcId="{BD94B882-998E-4DB0-A515-FC1EB08ADF5B}" destId="{3BB46ECE-74F0-4402-98DF-B5C0C87F986C}" srcOrd="0" destOrd="0" presId="urn:microsoft.com/office/officeart/2005/8/layout/hList1"/>
    <dgm:cxn modelId="{363E9018-DB45-4D01-A627-B9ABE296153D}" type="presParOf" srcId="{BD94B882-998E-4DB0-A515-FC1EB08ADF5B}" destId="{11DBB3DD-D8A0-40A6-AE7F-C0166F13E2C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FE9246-53D2-48BF-96EF-9E7CC4EF2B1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28FDFED-7336-4EAE-9F7C-A48C641A60BD}">
      <dgm:prSet phldrT="[Text]"/>
      <dgm:spPr/>
      <dgm:t>
        <a:bodyPr/>
        <a:lstStyle/>
        <a:p>
          <a:r>
            <a:rPr lang="cs-CZ" dirty="0">
              <a:latin typeface="+mj-lt"/>
            </a:rPr>
            <a:t>obecná část </a:t>
          </a:r>
        </a:p>
      </dgm:t>
    </dgm:pt>
    <dgm:pt modelId="{E03CCF61-0889-4BE5-8C0D-3E291DBEF38D}" type="parTrans" cxnId="{AD405968-4402-4538-A1A3-4899DB46F290}">
      <dgm:prSet/>
      <dgm:spPr/>
      <dgm:t>
        <a:bodyPr/>
        <a:lstStyle/>
        <a:p>
          <a:endParaRPr lang="cs-CZ"/>
        </a:p>
      </dgm:t>
    </dgm:pt>
    <dgm:pt modelId="{5A74DAF8-003E-40BD-A85A-C673D1BD3822}" type="sibTrans" cxnId="{AD405968-4402-4538-A1A3-4899DB46F290}">
      <dgm:prSet/>
      <dgm:spPr/>
      <dgm:t>
        <a:bodyPr/>
        <a:lstStyle/>
        <a:p>
          <a:endParaRPr lang="cs-CZ"/>
        </a:p>
      </dgm:t>
    </dgm:pt>
    <dgm:pt modelId="{DD7C1D73-8A62-4110-BB57-D584FFC125AB}">
      <dgm:prSet phldrT="[Text]"/>
      <dgm:spPr/>
      <dgm:t>
        <a:bodyPr/>
        <a:lstStyle/>
        <a:p>
          <a:r>
            <a:rPr lang="cs-CZ" dirty="0">
              <a:latin typeface="+mj-lt"/>
            </a:rPr>
            <a:t>vymezení rozpočtového práva</a:t>
          </a:r>
        </a:p>
      </dgm:t>
    </dgm:pt>
    <dgm:pt modelId="{5C3E2F16-903E-447F-8C40-B45B03F81510}" type="parTrans" cxnId="{D3BE9A4A-B663-4415-9842-710DC5ADD3A0}">
      <dgm:prSet/>
      <dgm:spPr/>
      <dgm:t>
        <a:bodyPr/>
        <a:lstStyle/>
        <a:p>
          <a:endParaRPr lang="cs-CZ"/>
        </a:p>
      </dgm:t>
    </dgm:pt>
    <dgm:pt modelId="{AB7B5E00-B789-44C7-B282-3EFC8F4438B6}" type="sibTrans" cxnId="{D3BE9A4A-B663-4415-9842-710DC5ADD3A0}">
      <dgm:prSet/>
      <dgm:spPr/>
      <dgm:t>
        <a:bodyPr/>
        <a:lstStyle/>
        <a:p>
          <a:endParaRPr lang="cs-CZ"/>
        </a:p>
      </dgm:t>
    </dgm:pt>
    <dgm:pt modelId="{6F30BA0B-F045-44C8-8FC2-FBD134D70428}">
      <dgm:prSet phldrT="[Text]"/>
      <dgm:spPr/>
      <dgm:t>
        <a:bodyPr/>
        <a:lstStyle/>
        <a:p>
          <a:r>
            <a:rPr lang="cs-CZ" dirty="0">
              <a:latin typeface="+mj-lt"/>
            </a:rPr>
            <a:t>rozpočtová soustava</a:t>
          </a:r>
        </a:p>
      </dgm:t>
    </dgm:pt>
    <dgm:pt modelId="{D129F8CD-EAB1-451E-9562-77E19561CB39}" type="parTrans" cxnId="{51527C84-550C-459A-9646-645CC04FBB4D}">
      <dgm:prSet/>
      <dgm:spPr/>
      <dgm:t>
        <a:bodyPr/>
        <a:lstStyle/>
        <a:p>
          <a:endParaRPr lang="cs-CZ"/>
        </a:p>
      </dgm:t>
    </dgm:pt>
    <dgm:pt modelId="{5639215D-4CE6-482F-B488-7F51C8634B14}" type="sibTrans" cxnId="{51527C84-550C-459A-9646-645CC04FBB4D}">
      <dgm:prSet/>
      <dgm:spPr/>
      <dgm:t>
        <a:bodyPr/>
        <a:lstStyle/>
        <a:p>
          <a:endParaRPr lang="cs-CZ"/>
        </a:p>
      </dgm:t>
    </dgm:pt>
    <dgm:pt modelId="{D41DB869-1AD6-4467-841E-33FF90564D74}">
      <dgm:prSet/>
      <dgm:spPr/>
      <dgm:t>
        <a:bodyPr/>
        <a:lstStyle/>
        <a:p>
          <a:r>
            <a:rPr lang="cs-CZ" dirty="0">
              <a:latin typeface="+mj-lt"/>
            </a:rPr>
            <a:t>principy rozpočtového práva</a:t>
          </a:r>
        </a:p>
      </dgm:t>
    </dgm:pt>
    <dgm:pt modelId="{E0692219-97AA-40C0-9E9D-168676BC9439}" type="parTrans" cxnId="{39DA21BB-8BEB-4337-A055-8EE1F60481A3}">
      <dgm:prSet/>
      <dgm:spPr/>
      <dgm:t>
        <a:bodyPr/>
        <a:lstStyle/>
        <a:p>
          <a:endParaRPr lang="cs-CZ"/>
        </a:p>
      </dgm:t>
    </dgm:pt>
    <dgm:pt modelId="{E1B3C020-3058-498C-A8EC-EA8982619C2B}" type="sibTrans" cxnId="{39DA21BB-8BEB-4337-A055-8EE1F60481A3}">
      <dgm:prSet/>
      <dgm:spPr/>
      <dgm:t>
        <a:bodyPr/>
        <a:lstStyle/>
        <a:p>
          <a:endParaRPr lang="cs-CZ"/>
        </a:p>
      </dgm:t>
    </dgm:pt>
    <dgm:pt modelId="{E49E1021-4930-45AC-9539-DEFE0D3B69FC}">
      <dgm:prSet/>
      <dgm:spPr/>
      <dgm:t>
        <a:bodyPr/>
        <a:lstStyle/>
        <a:p>
          <a:r>
            <a:rPr lang="cs-CZ" dirty="0">
              <a:latin typeface="+mj-lt"/>
            </a:rPr>
            <a:t>předmět, subjekty a obsah rozpočtového práva</a:t>
          </a:r>
        </a:p>
      </dgm:t>
    </dgm:pt>
    <dgm:pt modelId="{F3367C7B-8C0B-495E-86A8-C8BA791F9DE4}" type="parTrans" cxnId="{BBC7BBE6-A903-4BD4-AD19-0990E24D9E9D}">
      <dgm:prSet/>
      <dgm:spPr/>
      <dgm:t>
        <a:bodyPr/>
        <a:lstStyle/>
        <a:p>
          <a:endParaRPr lang="cs-CZ"/>
        </a:p>
      </dgm:t>
    </dgm:pt>
    <dgm:pt modelId="{71D1FECF-7D7A-4D17-87CE-2ACBBB1CAFCE}" type="sibTrans" cxnId="{BBC7BBE6-A903-4BD4-AD19-0990E24D9E9D}">
      <dgm:prSet/>
      <dgm:spPr/>
      <dgm:t>
        <a:bodyPr/>
        <a:lstStyle/>
        <a:p>
          <a:endParaRPr lang="cs-CZ"/>
        </a:p>
      </dgm:t>
    </dgm:pt>
    <dgm:pt modelId="{6BA1C247-3380-4A0F-8685-256A021357E5}">
      <dgm:prSet/>
      <dgm:spPr/>
      <dgm:t>
        <a:bodyPr/>
        <a:lstStyle/>
        <a:p>
          <a:r>
            <a:rPr lang="cs-CZ" dirty="0">
              <a:latin typeface="+mj-lt"/>
            </a:rPr>
            <a:t>postavení rozpočtového práva v systému práva </a:t>
          </a:r>
        </a:p>
      </dgm:t>
    </dgm:pt>
    <dgm:pt modelId="{B7EBECA7-64A3-4154-8EB5-1D40E25BBF6A}" type="parTrans" cxnId="{77E9DF3E-9DBC-479C-A39B-FA5D30FB55DB}">
      <dgm:prSet/>
      <dgm:spPr/>
      <dgm:t>
        <a:bodyPr/>
        <a:lstStyle/>
        <a:p>
          <a:endParaRPr lang="cs-CZ"/>
        </a:p>
      </dgm:t>
    </dgm:pt>
    <dgm:pt modelId="{91EDC40F-F293-42E2-AA63-8EDAB38F470E}" type="sibTrans" cxnId="{77E9DF3E-9DBC-479C-A39B-FA5D30FB55DB}">
      <dgm:prSet/>
      <dgm:spPr/>
      <dgm:t>
        <a:bodyPr/>
        <a:lstStyle/>
        <a:p>
          <a:endParaRPr lang="cs-CZ"/>
        </a:p>
      </dgm:t>
    </dgm:pt>
    <dgm:pt modelId="{7B2BA9A7-F4C6-4ECB-85E6-2EDC808B7F6F}">
      <dgm:prSet/>
      <dgm:spPr/>
      <dgm:t>
        <a:bodyPr/>
        <a:lstStyle/>
        <a:p>
          <a:r>
            <a:rPr lang="cs-CZ" dirty="0">
              <a:latin typeface="+mj-lt"/>
            </a:rPr>
            <a:t>prameny rozpočtového práva</a:t>
          </a:r>
        </a:p>
      </dgm:t>
    </dgm:pt>
    <dgm:pt modelId="{034757BC-296E-456B-93D4-E797A7E491A8}" type="parTrans" cxnId="{189C0166-2333-42CD-9D2A-3DA9F849DD98}">
      <dgm:prSet/>
      <dgm:spPr/>
      <dgm:t>
        <a:bodyPr/>
        <a:lstStyle/>
        <a:p>
          <a:endParaRPr lang="cs-CZ"/>
        </a:p>
      </dgm:t>
    </dgm:pt>
    <dgm:pt modelId="{C5BD9604-1077-471A-B613-C6E8EC32CAE1}" type="sibTrans" cxnId="{189C0166-2333-42CD-9D2A-3DA9F849DD98}">
      <dgm:prSet/>
      <dgm:spPr/>
      <dgm:t>
        <a:bodyPr/>
        <a:lstStyle/>
        <a:p>
          <a:endParaRPr lang="cs-CZ"/>
        </a:p>
      </dgm:t>
    </dgm:pt>
    <dgm:pt modelId="{3268A970-7DAD-4651-B538-C238DCF97E24}">
      <dgm:prSet phldrT="[Text]"/>
      <dgm:spPr/>
      <dgm:t>
        <a:bodyPr/>
        <a:lstStyle/>
        <a:p>
          <a:r>
            <a:rPr lang="cs-CZ" dirty="0">
              <a:latin typeface="+mj-lt"/>
            </a:rPr>
            <a:t>zvláštní část</a:t>
          </a:r>
        </a:p>
      </dgm:t>
    </dgm:pt>
    <dgm:pt modelId="{5188DCE3-F77A-4C38-90CF-8DABFCEB01A4}" type="sibTrans" cxnId="{5FEA50E7-CF53-4D34-8798-EBE53F8A891F}">
      <dgm:prSet/>
      <dgm:spPr/>
      <dgm:t>
        <a:bodyPr/>
        <a:lstStyle/>
        <a:p>
          <a:endParaRPr lang="cs-CZ"/>
        </a:p>
      </dgm:t>
    </dgm:pt>
    <dgm:pt modelId="{46ED28A6-6F67-4712-B0DF-7C294E5BB0B5}" type="parTrans" cxnId="{5FEA50E7-CF53-4D34-8798-EBE53F8A891F}">
      <dgm:prSet/>
      <dgm:spPr/>
      <dgm:t>
        <a:bodyPr/>
        <a:lstStyle/>
        <a:p>
          <a:endParaRPr lang="cs-CZ"/>
        </a:p>
      </dgm:t>
    </dgm:pt>
    <dgm:pt modelId="{7BF1B33E-6B9F-45A8-80A8-C3E6B76032AE}">
      <dgm:prSet/>
      <dgm:spPr/>
      <dgm:t>
        <a:bodyPr/>
        <a:lstStyle/>
        <a:p>
          <a:r>
            <a:rPr lang="cs-CZ" dirty="0">
              <a:latin typeface="+mj-lt"/>
            </a:rPr>
            <a:t>obsah veřejných rozpočtů</a:t>
          </a:r>
        </a:p>
      </dgm:t>
    </dgm:pt>
    <dgm:pt modelId="{B88EA9A4-F82F-4F59-8B3D-B1E535B275B2}" type="parTrans" cxnId="{E2D6205B-8A7A-4010-980D-E91C894CF60A}">
      <dgm:prSet/>
      <dgm:spPr/>
      <dgm:t>
        <a:bodyPr/>
        <a:lstStyle/>
        <a:p>
          <a:endParaRPr lang="cs-CZ"/>
        </a:p>
      </dgm:t>
    </dgm:pt>
    <dgm:pt modelId="{BD978F03-0C8D-47D0-953E-21A37634E8A4}" type="sibTrans" cxnId="{E2D6205B-8A7A-4010-980D-E91C894CF60A}">
      <dgm:prSet/>
      <dgm:spPr/>
      <dgm:t>
        <a:bodyPr/>
        <a:lstStyle/>
        <a:p>
          <a:endParaRPr lang="cs-CZ"/>
        </a:p>
      </dgm:t>
    </dgm:pt>
    <dgm:pt modelId="{7D5497B0-5976-408B-8D0D-7C8FCC7D37A3}">
      <dgm:prSet/>
      <dgm:spPr/>
      <dgm:t>
        <a:bodyPr/>
        <a:lstStyle/>
        <a:p>
          <a:r>
            <a:rPr lang="cs-CZ" dirty="0">
              <a:latin typeface="+mj-lt"/>
            </a:rPr>
            <a:t>rozpočtový proces</a:t>
          </a:r>
        </a:p>
      </dgm:t>
    </dgm:pt>
    <dgm:pt modelId="{5734940B-7FCD-4508-91FD-15A9BA7954F1}" type="parTrans" cxnId="{2BAA5755-9655-4784-8BD5-612C83D6210A}">
      <dgm:prSet/>
      <dgm:spPr/>
      <dgm:t>
        <a:bodyPr/>
        <a:lstStyle/>
        <a:p>
          <a:endParaRPr lang="cs-CZ"/>
        </a:p>
      </dgm:t>
    </dgm:pt>
    <dgm:pt modelId="{A959AB80-AA03-42E8-9ABD-B7B4347CF279}" type="sibTrans" cxnId="{2BAA5755-9655-4784-8BD5-612C83D6210A}">
      <dgm:prSet/>
      <dgm:spPr/>
      <dgm:t>
        <a:bodyPr/>
        <a:lstStyle/>
        <a:p>
          <a:endParaRPr lang="cs-CZ"/>
        </a:p>
      </dgm:t>
    </dgm:pt>
    <dgm:pt modelId="{73F5D586-DFAA-47C6-8FBB-5601A225C3A0}" type="pres">
      <dgm:prSet presAssocID="{4CFE9246-53D2-48BF-96EF-9E7CC4EF2B15}" presName="linear" presStyleCnt="0">
        <dgm:presLayoutVars>
          <dgm:dir/>
          <dgm:animLvl val="lvl"/>
          <dgm:resizeHandles val="exact"/>
        </dgm:presLayoutVars>
      </dgm:prSet>
      <dgm:spPr/>
    </dgm:pt>
    <dgm:pt modelId="{2855AE43-3FE4-4429-B8D9-07040E8C549D}" type="pres">
      <dgm:prSet presAssocID="{A28FDFED-7336-4EAE-9F7C-A48C641A60BD}" presName="parentLin" presStyleCnt="0"/>
      <dgm:spPr/>
    </dgm:pt>
    <dgm:pt modelId="{AF553ACF-F5F9-40DC-AE33-0E895A1FCF69}" type="pres">
      <dgm:prSet presAssocID="{A28FDFED-7336-4EAE-9F7C-A48C641A60BD}" presName="parentLeftMargin" presStyleLbl="node1" presStyleIdx="0" presStyleCnt="2"/>
      <dgm:spPr/>
    </dgm:pt>
    <dgm:pt modelId="{68A0CB2E-ACE0-4C97-B63F-25874AB8C7B7}" type="pres">
      <dgm:prSet presAssocID="{A28FDFED-7336-4EAE-9F7C-A48C641A60B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EDF9A4B-91C0-473C-B87D-F895262DDEC2}" type="pres">
      <dgm:prSet presAssocID="{A28FDFED-7336-4EAE-9F7C-A48C641A60BD}" presName="negativeSpace" presStyleCnt="0"/>
      <dgm:spPr/>
    </dgm:pt>
    <dgm:pt modelId="{E4674887-4E48-4139-89AE-065654E6F3C5}" type="pres">
      <dgm:prSet presAssocID="{A28FDFED-7336-4EAE-9F7C-A48C641A60BD}" presName="childText" presStyleLbl="conFgAcc1" presStyleIdx="0" presStyleCnt="2">
        <dgm:presLayoutVars>
          <dgm:bulletEnabled val="1"/>
        </dgm:presLayoutVars>
      </dgm:prSet>
      <dgm:spPr/>
    </dgm:pt>
    <dgm:pt modelId="{F25A6B70-4352-4A13-905C-2326545815B2}" type="pres">
      <dgm:prSet presAssocID="{5A74DAF8-003E-40BD-A85A-C673D1BD3822}" presName="spaceBetweenRectangles" presStyleCnt="0"/>
      <dgm:spPr/>
    </dgm:pt>
    <dgm:pt modelId="{75F5C031-05D6-4DA2-AEAD-0A21015E021A}" type="pres">
      <dgm:prSet presAssocID="{3268A970-7DAD-4651-B538-C238DCF97E24}" presName="parentLin" presStyleCnt="0"/>
      <dgm:spPr/>
    </dgm:pt>
    <dgm:pt modelId="{85B1DF5A-6281-4E22-8436-216D76981292}" type="pres">
      <dgm:prSet presAssocID="{3268A970-7DAD-4651-B538-C238DCF97E24}" presName="parentLeftMargin" presStyleLbl="node1" presStyleIdx="0" presStyleCnt="2"/>
      <dgm:spPr/>
    </dgm:pt>
    <dgm:pt modelId="{3C046A3A-A373-4918-8B31-722BE69BDAC5}" type="pres">
      <dgm:prSet presAssocID="{3268A970-7DAD-4651-B538-C238DCF97E2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0351E17-7050-4925-9737-8BF79BDDFFF0}" type="pres">
      <dgm:prSet presAssocID="{3268A970-7DAD-4651-B538-C238DCF97E24}" presName="negativeSpace" presStyleCnt="0"/>
      <dgm:spPr/>
    </dgm:pt>
    <dgm:pt modelId="{25062CA8-69E3-41A1-A5E7-59C90B847C6A}" type="pres">
      <dgm:prSet presAssocID="{3268A970-7DAD-4651-B538-C238DCF97E2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D498313C-A909-4BB9-AFC4-9EE2CE842D70}" type="presOf" srcId="{7B2BA9A7-F4C6-4ECB-85E6-2EDC808B7F6F}" destId="{E4674887-4E48-4139-89AE-065654E6F3C5}" srcOrd="0" destOrd="4" presId="urn:microsoft.com/office/officeart/2005/8/layout/list1"/>
    <dgm:cxn modelId="{77E9DF3E-9DBC-479C-A39B-FA5D30FB55DB}" srcId="{A28FDFED-7336-4EAE-9F7C-A48C641A60BD}" destId="{6BA1C247-3380-4A0F-8685-256A021357E5}" srcOrd="3" destOrd="0" parTransId="{B7EBECA7-64A3-4154-8EB5-1D40E25BBF6A}" sibTransId="{91EDC40F-F293-42E2-AA63-8EDAB38F470E}"/>
    <dgm:cxn modelId="{E2D6205B-8A7A-4010-980D-E91C894CF60A}" srcId="{3268A970-7DAD-4651-B538-C238DCF97E24}" destId="{7BF1B33E-6B9F-45A8-80A8-C3E6B76032AE}" srcOrd="1" destOrd="0" parTransId="{B88EA9A4-F82F-4F59-8B3D-B1E535B275B2}" sibTransId="{BD978F03-0C8D-47D0-953E-21A37634E8A4}"/>
    <dgm:cxn modelId="{1BAE615B-04FD-475C-8638-205EFBF77B09}" type="presOf" srcId="{3268A970-7DAD-4651-B538-C238DCF97E24}" destId="{85B1DF5A-6281-4E22-8436-216D76981292}" srcOrd="0" destOrd="0" presId="urn:microsoft.com/office/officeart/2005/8/layout/list1"/>
    <dgm:cxn modelId="{ED35ED65-FA54-453C-9827-9CB80EFCC21E}" type="presOf" srcId="{6F30BA0B-F045-44C8-8FC2-FBD134D70428}" destId="{25062CA8-69E3-41A1-A5E7-59C90B847C6A}" srcOrd="0" destOrd="0" presId="urn:microsoft.com/office/officeart/2005/8/layout/list1"/>
    <dgm:cxn modelId="{189C0166-2333-42CD-9D2A-3DA9F849DD98}" srcId="{A28FDFED-7336-4EAE-9F7C-A48C641A60BD}" destId="{7B2BA9A7-F4C6-4ECB-85E6-2EDC808B7F6F}" srcOrd="4" destOrd="0" parTransId="{034757BC-296E-456B-93D4-E797A7E491A8}" sibTransId="{C5BD9604-1077-471A-B613-C6E8EC32CAE1}"/>
    <dgm:cxn modelId="{AD405968-4402-4538-A1A3-4899DB46F290}" srcId="{4CFE9246-53D2-48BF-96EF-9E7CC4EF2B15}" destId="{A28FDFED-7336-4EAE-9F7C-A48C641A60BD}" srcOrd="0" destOrd="0" parTransId="{E03CCF61-0889-4BE5-8C0D-3E291DBEF38D}" sibTransId="{5A74DAF8-003E-40BD-A85A-C673D1BD3822}"/>
    <dgm:cxn modelId="{474AE269-8C29-4C11-B7DA-A4161C4CB3B2}" type="presOf" srcId="{7BF1B33E-6B9F-45A8-80A8-C3E6B76032AE}" destId="{25062CA8-69E3-41A1-A5E7-59C90B847C6A}" srcOrd="0" destOrd="1" presId="urn:microsoft.com/office/officeart/2005/8/layout/list1"/>
    <dgm:cxn modelId="{D3BE9A4A-B663-4415-9842-710DC5ADD3A0}" srcId="{A28FDFED-7336-4EAE-9F7C-A48C641A60BD}" destId="{DD7C1D73-8A62-4110-BB57-D584FFC125AB}" srcOrd="0" destOrd="0" parTransId="{5C3E2F16-903E-447F-8C40-B45B03F81510}" sibTransId="{AB7B5E00-B789-44C7-B282-3EFC8F4438B6}"/>
    <dgm:cxn modelId="{8206574D-C5E0-4F6B-BB46-35528BE8F2F7}" type="presOf" srcId="{DD7C1D73-8A62-4110-BB57-D584FFC125AB}" destId="{E4674887-4E48-4139-89AE-065654E6F3C5}" srcOrd="0" destOrd="0" presId="urn:microsoft.com/office/officeart/2005/8/layout/list1"/>
    <dgm:cxn modelId="{08D8EE4F-E952-4F5F-967E-D0687EB7399D}" type="presOf" srcId="{4CFE9246-53D2-48BF-96EF-9E7CC4EF2B15}" destId="{73F5D586-DFAA-47C6-8FBB-5601A225C3A0}" srcOrd="0" destOrd="0" presId="urn:microsoft.com/office/officeart/2005/8/layout/list1"/>
    <dgm:cxn modelId="{2BAA5755-9655-4784-8BD5-612C83D6210A}" srcId="{3268A970-7DAD-4651-B538-C238DCF97E24}" destId="{7D5497B0-5976-408B-8D0D-7C8FCC7D37A3}" srcOrd="2" destOrd="0" parTransId="{5734940B-7FCD-4508-91FD-15A9BA7954F1}" sibTransId="{A959AB80-AA03-42E8-9ABD-B7B4347CF279}"/>
    <dgm:cxn modelId="{7DE1B181-09B2-4FB3-A3F5-4B71669353CF}" type="presOf" srcId="{D41DB869-1AD6-4467-841E-33FF90564D74}" destId="{E4674887-4E48-4139-89AE-065654E6F3C5}" srcOrd="0" destOrd="1" presId="urn:microsoft.com/office/officeart/2005/8/layout/list1"/>
    <dgm:cxn modelId="{51527C84-550C-459A-9646-645CC04FBB4D}" srcId="{3268A970-7DAD-4651-B538-C238DCF97E24}" destId="{6F30BA0B-F045-44C8-8FC2-FBD134D70428}" srcOrd="0" destOrd="0" parTransId="{D129F8CD-EAB1-451E-9562-77E19561CB39}" sibTransId="{5639215D-4CE6-482F-B488-7F51C8634B14}"/>
    <dgm:cxn modelId="{1514B688-9A8C-48DD-9972-8E195416EE27}" type="presOf" srcId="{E49E1021-4930-45AC-9539-DEFE0D3B69FC}" destId="{E4674887-4E48-4139-89AE-065654E6F3C5}" srcOrd="0" destOrd="2" presId="urn:microsoft.com/office/officeart/2005/8/layout/list1"/>
    <dgm:cxn modelId="{7D3DCF92-FFC2-40B5-9EEF-2B1E438F51D5}" type="presOf" srcId="{A28FDFED-7336-4EAE-9F7C-A48C641A60BD}" destId="{AF553ACF-F5F9-40DC-AE33-0E895A1FCF69}" srcOrd="0" destOrd="0" presId="urn:microsoft.com/office/officeart/2005/8/layout/list1"/>
    <dgm:cxn modelId="{FC21B09B-C7F9-4840-A3D4-7A3F94DCD79C}" type="presOf" srcId="{A28FDFED-7336-4EAE-9F7C-A48C641A60BD}" destId="{68A0CB2E-ACE0-4C97-B63F-25874AB8C7B7}" srcOrd="1" destOrd="0" presId="urn:microsoft.com/office/officeart/2005/8/layout/list1"/>
    <dgm:cxn modelId="{281E7EAC-A3A0-4F65-AA90-4980BB83CFE9}" type="presOf" srcId="{3268A970-7DAD-4651-B538-C238DCF97E24}" destId="{3C046A3A-A373-4918-8B31-722BE69BDAC5}" srcOrd="1" destOrd="0" presId="urn:microsoft.com/office/officeart/2005/8/layout/list1"/>
    <dgm:cxn modelId="{40511FB2-17A0-4FAC-8824-D9A294BCA5CC}" type="presOf" srcId="{7D5497B0-5976-408B-8D0D-7C8FCC7D37A3}" destId="{25062CA8-69E3-41A1-A5E7-59C90B847C6A}" srcOrd="0" destOrd="2" presId="urn:microsoft.com/office/officeart/2005/8/layout/list1"/>
    <dgm:cxn modelId="{39DA21BB-8BEB-4337-A055-8EE1F60481A3}" srcId="{A28FDFED-7336-4EAE-9F7C-A48C641A60BD}" destId="{D41DB869-1AD6-4467-841E-33FF90564D74}" srcOrd="1" destOrd="0" parTransId="{E0692219-97AA-40C0-9E9D-168676BC9439}" sibTransId="{E1B3C020-3058-498C-A8EC-EA8982619C2B}"/>
    <dgm:cxn modelId="{BBC7BBE6-A903-4BD4-AD19-0990E24D9E9D}" srcId="{A28FDFED-7336-4EAE-9F7C-A48C641A60BD}" destId="{E49E1021-4930-45AC-9539-DEFE0D3B69FC}" srcOrd="2" destOrd="0" parTransId="{F3367C7B-8C0B-495E-86A8-C8BA791F9DE4}" sibTransId="{71D1FECF-7D7A-4D17-87CE-2ACBBB1CAFCE}"/>
    <dgm:cxn modelId="{5FEA50E7-CF53-4D34-8798-EBE53F8A891F}" srcId="{4CFE9246-53D2-48BF-96EF-9E7CC4EF2B15}" destId="{3268A970-7DAD-4651-B538-C238DCF97E24}" srcOrd="1" destOrd="0" parTransId="{46ED28A6-6F67-4712-B0DF-7C294E5BB0B5}" sibTransId="{5188DCE3-F77A-4C38-90CF-8DABFCEB01A4}"/>
    <dgm:cxn modelId="{38EEB1F3-DD2C-4263-B9B4-7C21D7E21525}" type="presOf" srcId="{6BA1C247-3380-4A0F-8685-256A021357E5}" destId="{E4674887-4E48-4139-89AE-065654E6F3C5}" srcOrd="0" destOrd="3" presId="urn:microsoft.com/office/officeart/2005/8/layout/list1"/>
    <dgm:cxn modelId="{1229D6AD-68EE-4E27-A41B-12B4E89112B9}" type="presParOf" srcId="{73F5D586-DFAA-47C6-8FBB-5601A225C3A0}" destId="{2855AE43-3FE4-4429-B8D9-07040E8C549D}" srcOrd="0" destOrd="0" presId="urn:microsoft.com/office/officeart/2005/8/layout/list1"/>
    <dgm:cxn modelId="{9911CCE9-989B-486F-9B96-3BD9DC387C3B}" type="presParOf" srcId="{2855AE43-3FE4-4429-B8D9-07040E8C549D}" destId="{AF553ACF-F5F9-40DC-AE33-0E895A1FCF69}" srcOrd="0" destOrd="0" presId="urn:microsoft.com/office/officeart/2005/8/layout/list1"/>
    <dgm:cxn modelId="{379A86BD-266A-44F0-992A-992B5809B553}" type="presParOf" srcId="{2855AE43-3FE4-4429-B8D9-07040E8C549D}" destId="{68A0CB2E-ACE0-4C97-B63F-25874AB8C7B7}" srcOrd="1" destOrd="0" presId="urn:microsoft.com/office/officeart/2005/8/layout/list1"/>
    <dgm:cxn modelId="{60C8FF38-9181-42FF-BC5C-7EA6E0BC1085}" type="presParOf" srcId="{73F5D586-DFAA-47C6-8FBB-5601A225C3A0}" destId="{9EDF9A4B-91C0-473C-B87D-F895262DDEC2}" srcOrd="1" destOrd="0" presId="urn:microsoft.com/office/officeart/2005/8/layout/list1"/>
    <dgm:cxn modelId="{F5D2C481-D876-49C7-9E50-977BC91CBEC2}" type="presParOf" srcId="{73F5D586-DFAA-47C6-8FBB-5601A225C3A0}" destId="{E4674887-4E48-4139-89AE-065654E6F3C5}" srcOrd="2" destOrd="0" presId="urn:microsoft.com/office/officeart/2005/8/layout/list1"/>
    <dgm:cxn modelId="{4E73727D-81EF-4E17-B76A-F2F3A2CEE182}" type="presParOf" srcId="{73F5D586-DFAA-47C6-8FBB-5601A225C3A0}" destId="{F25A6B70-4352-4A13-905C-2326545815B2}" srcOrd="3" destOrd="0" presId="urn:microsoft.com/office/officeart/2005/8/layout/list1"/>
    <dgm:cxn modelId="{775DDB58-451F-4E4A-ADD4-F91FCDF6D66E}" type="presParOf" srcId="{73F5D586-DFAA-47C6-8FBB-5601A225C3A0}" destId="{75F5C031-05D6-4DA2-AEAD-0A21015E021A}" srcOrd="4" destOrd="0" presId="urn:microsoft.com/office/officeart/2005/8/layout/list1"/>
    <dgm:cxn modelId="{5D0903FC-C766-46B1-A276-5AA13B6ABEA5}" type="presParOf" srcId="{75F5C031-05D6-4DA2-AEAD-0A21015E021A}" destId="{85B1DF5A-6281-4E22-8436-216D76981292}" srcOrd="0" destOrd="0" presId="urn:microsoft.com/office/officeart/2005/8/layout/list1"/>
    <dgm:cxn modelId="{8C0DB03B-DCB2-47C5-98A6-EE84CAE52235}" type="presParOf" srcId="{75F5C031-05D6-4DA2-AEAD-0A21015E021A}" destId="{3C046A3A-A373-4918-8B31-722BE69BDAC5}" srcOrd="1" destOrd="0" presId="urn:microsoft.com/office/officeart/2005/8/layout/list1"/>
    <dgm:cxn modelId="{EDCC487E-851C-4E45-A7CE-032C5161438D}" type="presParOf" srcId="{73F5D586-DFAA-47C6-8FBB-5601A225C3A0}" destId="{C0351E17-7050-4925-9737-8BF79BDDFFF0}" srcOrd="5" destOrd="0" presId="urn:microsoft.com/office/officeart/2005/8/layout/list1"/>
    <dgm:cxn modelId="{5435346B-F10E-402F-AFD3-5A73F2E5F2AB}" type="presParOf" srcId="{73F5D586-DFAA-47C6-8FBB-5601A225C3A0}" destId="{25062CA8-69E3-41A1-A5E7-59C90B847C6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CFE9246-53D2-48BF-96EF-9E7CC4EF2B1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28FDFED-7336-4EAE-9F7C-A48C641A60BD}">
      <dgm:prSet phldrT="[Text]"/>
      <dgm:spPr/>
      <dgm:t>
        <a:bodyPr/>
        <a:lstStyle/>
        <a:p>
          <a:r>
            <a:rPr lang="cs-CZ" dirty="0">
              <a:latin typeface="+mj-lt"/>
            </a:rPr>
            <a:t>hmotné</a:t>
          </a:r>
        </a:p>
      </dgm:t>
    </dgm:pt>
    <dgm:pt modelId="{E03CCF61-0889-4BE5-8C0D-3E291DBEF38D}" type="parTrans" cxnId="{AD405968-4402-4538-A1A3-4899DB46F290}">
      <dgm:prSet/>
      <dgm:spPr/>
      <dgm:t>
        <a:bodyPr/>
        <a:lstStyle/>
        <a:p>
          <a:endParaRPr lang="cs-CZ"/>
        </a:p>
      </dgm:t>
    </dgm:pt>
    <dgm:pt modelId="{5A74DAF8-003E-40BD-A85A-C673D1BD3822}" type="sibTrans" cxnId="{AD405968-4402-4538-A1A3-4899DB46F290}">
      <dgm:prSet/>
      <dgm:spPr/>
      <dgm:t>
        <a:bodyPr/>
        <a:lstStyle/>
        <a:p>
          <a:endParaRPr lang="cs-CZ"/>
        </a:p>
      </dgm:t>
    </dgm:pt>
    <dgm:pt modelId="{DD7C1D73-8A62-4110-BB57-D584FFC125AB}">
      <dgm:prSet phldrT="[Text]"/>
      <dgm:spPr/>
      <dgm:t>
        <a:bodyPr/>
        <a:lstStyle/>
        <a:p>
          <a:r>
            <a:rPr lang="cs-CZ" dirty="0">
              <a:latin typeface="+mj-lt"/>
            </a:rPr>
            <a:t>rozpočtová soustava</a:t>
          </a:r>
        </a:p>
      </dgm:t>
    </dgm:pt>
    <dgm:pt modelId="{5C3E2F16-903E-447F-8C40-B45B03F81510}" type="parTrans" cxnId="{D3BE9A4A-B663-4415-9842-710DC5ADD3A0}">
      <dgm:prSet/>
      <dgm:spPr/>
      <dgm:t>
        <a:bodyPr/>
        <a:lstStyle/>
        <a:p>
          <a:endParaRPr lang="cs-CZ"/>
        </a:p>
      </dgm:t>
    </dgm:pt>
    <dgm:pt modelId="{AB7B5E00-B789-44C7-B282-3EFC8F4438B6}" type="sibTrans" cxnId="{D3BE9A4A-B663-4415-9842-710DC5ADD3A0}">
      <dgm:prSet/>
      <dgm:spPr/>
      <dgm:t>
        <a:bodyPr/>
        <a:lstStyle/>
        <a:p>
          <a:endParaRPr lang="cs-CZ"/>
        </a:p>
      </dgm:t>
    </dgm:pt>
    <dgm:pt modelId="{6F30BA0B-F045-44C8-8FC2-FBD134D70428}">
      <dgm:prSet phldrT="[Text]"/>
      <dgm:spPr/>
      <dgm:t>
        <a:bodyPr/>
        <a:lstStyle/>
        <a:p>
          <a:r>
            <a:rPr lang="cs-CZ" dirty="0">
              <a:latin typeface="+mj-lt"/>
            </a:rPr>
            <a:t>rozpočtový proces (proces sestavování veřejných rozpočtů, schvalování veřejných rozpočtů, hospodaření podle veřejných rozpočtů, kontrola veřejných rozpočtů a uzavření veřejných rozpočtů)</a:t>
          </a:r>
        </a:p>
      </dgm:t>
    </dgm:pt>
    <dgm:pt modelId="{D129F8CD-EAB1-451E-9562-77E19561CB39}" type="parTrans" cxnId="{51527C84-550C-459A-9646-645CC04FBB4D}">
      <dgm:prSet/>
      <dgm:spPr/>
      <dgm:t>
        <a:bodyPr/>
        <a:lstStyle/>
        <a:p>
          <a:endParaRPr lang="cs-CZ"/>
        </a:p>
      </dgm:t>
    </dgm:pt>
    <dgm:pt modelId="{5639215D-4CE6-482F-B488-7F51C8634B14}" type="sibTrans" cxnId="{51527C84-550C-459A-9646-645CC04FBB4D}">
      <dgm:prSet/>
      <dgm:spPr/>
      <dgm:t>
        <a:bodyPr/>
        <a:lstStyle/>
        <a:p>
          <a:endParaRPr lang="cs-CZ"/>
        </a:p>
      </dgm:t>
    </dgm:pt>
    <dgm:pt modelId="{3268A970-7DAD-4651-B538-C238DCF97E24}">
      <dgm:prSet phldrT="[Text]"/>
      <dgm:spPr/>
      <dgm:t>
        <a:bodyPr/>
        <a:lstStyle/>
        <a:p>
          <a:r>
            <a:rPr lang="cs-CZ" dirty="0">
              <a:latin typeface="+mj-lt"/>
            </a:rPr>
            <a:t>procesní</a:t>
          </a:r>
        </a:p>
      </dgm:t>
    </dgm:pt>
    <dgm:pt modelId="{5188DCE3-F77A-4C38-90CF-8DABFCEB01A4}" type="sibTrans" cxnId="{5FEA50E7-CF53-4D34-8798-EBE53F8A891F}">
      <dgm:prSet/>
      <dgm:spPr/>
      <dgm:t>
        <a:bodyPr/>
        <a:lstStyle/>
        <a:p>
          <a:endParaRPr lang="cs-CZ"/>
        </a:p>
      </dgm:t>
    </dgm:pt>
    <dgm:pt modelId="{46ED28A6-6F67-4712-B0DF-7C294E5BB0B5}" type="parTrans" cxnId="{5FEA50E7-CF53-4D34-8798-EBE53F8A891F}">
      <dgm:prSet/>
      <dgm:spPr/>
      <dgm:t>
        <a:bodyPr/>
        <a:lstStyle/>
        <a:p>
          <a:endParaRPr lang="cs-CZ"/>
        </a:p>
      </dgm:t>
    </dgm:pt>
    <dgm:pt modelId="{06305B80-EB84-471F-A439-96368520B9F6}">
      <dgm:prSet/>
      <dgm:spPr/>
      <dgm:t>
        <a:bodyPr/>
        <a:lstStyle/>
        <a:p>
          <a:r>
            <a:rPr lang="cs-CZ" dirty="0">
              <a:latin typeface="+mj-lt"/>
            </a:rPr>
            <a:t>veřejné rozpočty</a:t>
          </a:r>
        </a:p>
      </dgm:t>
    </dgm:pt>
    <dgm:pt modelId="{E0585315-FAA9-459D-872A-DA16A482A722}" type="parTrans" cxnId="{02CD3104-5496-4BCB-A9AD-2C18F7BCF9A5}">
      <dgm:prSet/>
      <dgm:spPr/>
      <dgm:t>
        <a:bodyPr/>
        <a:lstStyle/>
        <a:p>
          <a:endParaRPr lang="cs-CZ"/>
        </a:p>
      </dgm:t>
    </dgm:pt>
    <dgm:pt modelId="{0F523DF2-6D74-4E96-923D-31CACB900DA9}" type="sibTrans" cxnId="{02CD3104-5496-4BCB-A9AD-2C18F7BCF9A5}">
      <dgm:prSet/>
      <dgm:spPr/>
      <dgm:t>
        <a:bodyPr/>
        <a:lstStyle/>
        <a:p>
          <a:endParaRPr lang="cs-CZ"/>
        </a:p>
      </dgm:t>
    </dgm:pt>
    <dgm:pt modelId="{E95A8834-DC8A-4AEC-AFFC-0FF92E4E3D86}">
      <dgm:prSet/>
      <dgm:spPr/>
      <dgm:t>
        <a:bodyPr/>
        <a:lstStyle/>
        <a:p>
          <a:r>
            <a:rPr lang="cs-CZ" dirty="0">
              <a:latin typeface="+mj-lt"/>
            </a:rPr>
            <a:t>obsah veřejných rozpočtů</a:t>
          </a:r>
        </a:p>
      </dgm:t>
    </dgm:pt>
    <dgm:pt modelId="{F1AAEE8A-0655-4717-AA51-C62ADAC1A34F}" type="parTrans" cxnId="{09C52BD0-38FB-4483-AAE4-1FE33A7D7EE6}">
      <dgm:prSet/>
      <dgm:spPr/>
      <dgm:t>
        <a:bodyPr/>
        <a:lstStyle/>
        <a:p>
          <a:endParaRPr lang="cs-CZ"/>
        </a:p>
      </dgm:t>
    </dgm:pt>
    <dgm:pt modelId="{EFC2A77A-C658-471C-8040-63A179945907}" type="sibTrans" cxnId="{09C52BD0-38FB-4483-AAE4-1FE33A7D7EE6}">
      <dgm:prSet/>
      <dgm:spPr/>
      <dgm:t>
        <a:bodyPr/>
        <a:lstStyle/>
        <a:p>
          <a:endParaRPr lang="cs-CZ"/>
        </a:p>
      </dgm:t>
    </dgm:pt>
    <dgm:pt modelId="{73F5D586-DFAA-47C6-8FBB-5601A225C3A0}" type="pres">
      <dgm:prSet presAssocID="{4CFE9246-53D2-48BF-96EF-9E7CC4EF2B15}" presName="linear" presStyleCnt="0">
        <dgm:presLayoutVars>
          <dgm:dir/>
          <dgm:animLvl val="lvl"/>
          <dgm:resizeHandles val="exact"/>
        </dgm:presLayoutVars>
      </dgm:prSet>
      <dgm:spPr/>
    </dgm:pt>
    <dgm:pt modelId="{2855AE43-3FE4-4429-B8D9-07040E8C549D}" type="pres">
      <dgm:prSet presAssocID="{A28FDFED-7336-4EAE-9F7C-A48C641A60BD}" presName="parentLin" presStyleCnt="0"/>
      <dgm:spPr/>
    </dgm:pt>
    <dgm:pt modelId="{AF553ACF-F5F9-40DC-AE33-0E895A1FCF69}" type="pres">
      <dgm:prSet presAssocID="{A28FDFED-7336-4EAE-9F7C-A48C641A60BD}" presName="parentLeftMargin" presStyleLbl="node1" presStyleIdx="0" presStyleCnt="2"/>
      <dgm:spPr/>
    </dgm:pt>
    <dgm:pt modelId="{68A0CB2E-ACE0-4C97-B63F-25874AB8C7B7}" type="pres">
      <dgm:prSet presAssocID="{A28FDFED-7336-4EAE-9F7C-A48C641A60B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EDF9A4B-91C0-473C-B87D-F895262DDEC2}" type="pres">
      <dgm:prSet presAssocID="{A28FDFED-7336-4EAE-9F7C-A48C641A60BD}" presName="negativeSpace" presStyleCnt="0"/>
      <dgm:spPr/>
    </dgm:pt>
    <dgm:pt modelId="{E4674887-4E48-4139-89AE-065654E6F3C5}" type="pres">
      <dgm:prSet presAssocID="{A28FDFED-7336-4EAE-9F7C-A48C641A60BD}" presName="childText" presStyleLbl="conFgAcc1" presStyleIdx="0" presStyleCnt="2">
        <dgm:presLayoutVars>
          <dgm:bulletEnabled val="1"/>
        </dgm:presLayoutVars>
      </dgm:prSet>
      <dgm:spPr/>
    </dgm:pt>
    <dgm:pt modelId="{F25A6B70-4352-4A13-905C-2326545815B2}" type="pres">
      <dgm:prSet presAssocID="{5A74DAF8-003E-40BD-A85A-C673D1BD3822}" presName="spaceBetweenRectangles" presStyleCnt="0"/>
      <dgm:spPr/>
    </dgm:pt>
    <dgm:pt modelId="{75F5C031-05D6-4DA2-AEAD-0A21015E021A}" type="pres">
      <dgm:prSet presAssocID="{3268A970-7DAD-4651-B538-C238DCF97E24}" presName="parentLin" presStyleCnt="0"/>
      <dgm:spPr/>
    </dgm:pt>
    <dgm:pt modelId="{85B1DF5A-6281-4E22-8436-216D76981292}" type="pres">
      <dgm:prSet presAssocID="{3268A970-7DAD-4651-B538-C238DCF97E24}" presName="parentLeftMargin" presStyleLbl="node1" presStyleIdx="0" presStyleCnt="2"/>
      <dgm:spPr/>
    </dgm:pt>
    <dgm:pt modelId="{3C046A3A-A373-4918-8B31-722BE69BDAC5}" type="pres">
      <dgm:prSet presAssocID="{3268A970-7DAD-4651-B538-C238DCF97E2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0351E17-7050-4925-9737-8BF79BDDFFF0}" type="pres">
      <dgm:prSet presAssocID="{3268A970-7DAD-4651-B538-C238DCF97E24}" presName="negativeSpace" presStyleCnt="0"/>
      <dgm:spPr/>
    </dgm:pt>
    <dgm:pt modelId="{25062CA8-69E3-41A1-A5E7-59C90B847C6A}" type="pres">
      <dgm:prSet presAssocID="{3268A970-7DAD-4651-B538-C238DCF97E24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2CD3104-5496-4BCB-A9AD-2C18F7BCF9A5}" srcId="{A28FDFED-7336-4EAE-9F7C-A48C641A60BD}" destId="{06305B80-EB84-471F-A439-96368520B9F6}" srcOrd="1" destOrd="0" parTransId="{E0585315-FAA9-459D-872A-DA16A482A722}" sibTransId="{0F523DF2-6D74-4E96-923D-31CACB900DA9}"/>
    <dgm:cxn modelId="{743E0E17-67D4-4AAF-A851-053981EDB189}" type="presOf" srcId="{3268A970-7DAD-4651-B538-C238DCF97E24}" destId="{85B1DF5A-6281-4E22-8436-216D76981292}" srcOrd="0" destOrd="0" presId="urn:microsoft.com/office/officeart/2005/8/layout/list1"/>
    <dgm:cxn modelId="{87F8B23F-BC93-4F75-B6E3-791E8F901FF9}" type="presOf" srcId="{3268A970-7DAD-4651-B538-C238DCF97E24}" destId="{3C046A3A-A373-4918-8B31-722BE69BDAC5}" srcOrd="1" destOrd="0" presId="urn:microsoft.com/office/officeart/2005/8/layout/list1"/>
    <dgm:cxn modelId="{AD405968-4402-4538-A1A3-4899DB46F290}" srcId="{4CFE9246-53D2-48BF-96EF-9E7CC4EF2B15}" destId="{A28FDFED-7336-4EAE-9F7C-A48C641A60BD}" srcOrd="0" destOrd="0" parTransId="{E03CCF61-0889-4BE5-8C0D-3E291DBEF38D}" sibTransId="{5A74DAF8-003E-40BD-A85A-C673D1BD3822}"/>
    <dgm:cxn modelId="{D3BE9A4A-B663-4415-9842-710DC5ADD3A0}" srcId="{A28FDFED-7336-4EAE-9F7C-A48C641A60BD}" destId="{DD7C1D73-8A62-4110-BB57-D584FFC125AB}" srcOrd="0" destOrd="0" parTransId="{5C3E2F16-903E-447F-8C40-B45B03F81510}" sibTransId="{AB7B5E00-B789-44C7-B282-3EFC8F4438B6}"/>
    <dgm:cxn modelId="{14EE774D-BE7A-48F7-B101-BCD4365F96F1}" type="presOf" srcId="{6F30BA0B-F045-44C8-8FC2-FBD134D70428}" destId="{25062CA8-69E3-41A1-A5E7-59C90B847C6A}" srcOrd="0" destOrd="0" presId="urn:microsoft.com/office/officeart/2005/8/layout/list1"/>
    <dgm:cxn modelId="{9761AF55-F5B5-4D84-92DC-A7BE4E5348A5}" type="presOf" srcId="{E95A8834-DC8A-4AEC-AFFC-0FF92E4E3D86}" destId="{E4674887-4E48-4139-89AE-065654E6F3C5}" srcOrd="0" destOrd="2" presId="urn:microsoft.com/office/officeart/2005/8/layout/list1"/>
    <dgm:cxn modelId="{51527C84-550C-459A-9646-645CC04FBB4D}" srcId="{3268A970-7DAD-4651-B538-C238DCF97E24}" destId="{6F30BA0B-F045-44C8-8FC2-FBD134D70428}" srcOrd="0" destOrd="0" parTransId="{D129F8CD-EAB1-451E-9562-77E19561CB39}" sibTransId="{5639215D-4CE6-482F-B488-7F51C8634B14}"/>
    <dgm:cxn modelId="{77DD7F91-45E5-48AA-9913-98732B3CADFB}" type="presOf" srcId="{4CFE9246-53D2-48BF-96EF-9E7CC4EF2B15}" destId="{73F5D586-DFAA-47C6-8FBB-5601A225C3A0}" srcOrd="0" destOrd="0" presId="urn:microsoft.com/office/officeart/2005/8/layout/list1"/>
    <dgm:cxn modelId="{4D6442B1-9442-4B73-98C0-CD28D89CAB82}" type="presOf" srcId="{06305B80-EB84-471F-A439-96368520B9F6}" destId="{E4674887-4E48-4139-89AE-065654E6F3C5}" srcOrd="0" destOrd="1" presId="urn:microsoft.com/office/officeart/2005/8/layout/list1"/>
    <dgm:cxn modelId="{B917B1B2-0750-4BEF-B61D-AB43D8392501}" type="presOf" srcId="{A28FDFED-7336-4EAE-9F7C-A48C641A60BD}" destId="{AF553ACF-F5F9-40DC-AE33-0E895A1FCF69}" srcOrd="0" destOrd="0" presId="urn:microsoft.com/office/officeart/2005/8/layout/list1"/>
    <dgm:cxn modelId="{5CB09FBE-3F1C-4CC0-9F9D-04CE29E941DD}" type="presOf" srcId="{A28FDFED-7336-4EAE-9F7C-A48C641A60BD}" destId="{68A0CB2E-ACE0-4C97-B63F-25874AB8C7B7}" srcOrd="1" destOrd="0" presId="urn:microsoft.com/office/officeart/2005/8/layout/list1"/>
    <dgm:cxn modelId="{09C52BD0-38FB-4483-AAE4-1FE33A7D7EE6}" srcId="{A28FDFED-7336-4EAE-9F7C-A48C641A60BD}" destId="{E95A8834-DC8A-4AEC-AFFC-0FF92E4E3D86}" srcOrd="2" destOrd="0" parTransId="{F1AAEE8A-0655-4717-AA51-C62ADAC1A34F}" sibTransId="{EFC2A77A-C658-471C-8040-63A179945907}"/>
    <dgm:cxn modelId="{5FEA50E7-CF53-4D34-8798-EBE53F8A891F}" srcId="{4CFE9246-53D2-48BF-96EF-9E7CC4EF2B15}" destId="{3268A970-7DAD-4651-B538-C238DCF97E24}" srcOrd="1" destOrd="0" parTransId="{46ED28A6-6F67-4712-B0DF-7C294E5BB0B5}" sibTransId="{5188DCE3-F77A-4C38-90CF-8DABFCEB01A4}"/>
    <dgm:cxn modelId="{0491A9ED-C850-41F7-BCF2-21A150B093DA}" type="presOf" srcId="{DD7C1D73-8A62-4110-BB57-D584FFC125AB}" destId="{E4674887-4E48-4139-89AE-065654E6F3C5}" srcOrd="0" destOrd="0" presId="urn:microsoft.com/office/officeart/2005/8/layout/list1"/>
    <dgm:cxn modelId="{95A32667-40BF-4D97-98B8-CBE6B2953FA0}" type="presParOf" srcId="{73F5D586-DFAA-47C6-8FBB-5601A225C3A0}" destId="{2855AE43-3FE4-4429-B8D9-07040E8C549D}" srcOrd="0" destOrd="0" presId="urn:microsoft.com/office/officeart/2005/8/layout/list1"/>
    <dgm:cxn modelId="{CEC3EB16-CC6E-4BD5-8654-6115F405ED3E}" type="presParOf" srcId="{2855AE43-3FE4-4429-B8D9-07040E8C549D}" destId="{AF553ACF-F5F9-40DC-AE33-0E895A1FCF69}" srcOrd="0" destOrd="0" presId="urn:microsoft.com/office/officeart/2005/8/layout/list1"/>
    <dgm:cxn modelId="{E0F9A034-9C3D-4CC0-9475-38F88F68BCF7}" type="presParOf" srcId="{2855AE43-3FE4-4429-B8D9-07040E8C549D}" destId="{68A0CB2E-ACE0-4C97-B63F-25874AB8C7B7}" srcOrd="1" destOrd="0" presId="urn:microsoft.com/office/officeart/2005/8/layout/list1"/>
    <dgm:cxn modelId="{D4CD1A7D-3A0F-44A2-B3BB-3D38A7A2F9C9}" type="presParOf" srcId="{73F5D586-DFAA-47C6-8FBB-5601A225C3A0}" destId="{9EDF9A4B-91C0-473C-B87D-F895262DDEC2}" srcOrd="1" destOrd="0" presId="urn:microsoft.com/office/officeart/2005/8/layout/list1"/>
    <dgm:cxn modelId="{E7BCE916-E3B1-4C39-AC3E-5426734A300C}" type="presParOf" srcId="{73F5D586-DFAA-47C6-8FBB-5601A225C3A0}" destId="{E4674887-4E48-4139-89AE-065654E6F3C5}" srcOrd="2" destOrd="0" presId="urn:microsoft.com/office/officeart/2005/8/layout/list1"/>
    <dgm:cxn modelId="{4F09A59E-0AC0-4ADC-9623-A0ADFF1382F4}" type="presParOf" srcId="{73F5D586-DFAA-47C6-8FBB-5601A225C3A0}" destId="{F25A6B70-4352-4A13-905C-2326545815B2}" srcOrd="3" destOrd="0" presId="urn:microsoft.com/office/officeart/2005/8/layout/list1"/>
    <dgm:cxn modelId="{7048DE17-C19B-4A34-8527-070CF2EB9C0F}" type="presParOf" srcId="{73F5D586-DFAA-47C6-8FBB-5601A225C3A0}" destId="{75F5C031-05D6-4DA2-AEAD-0A21015E021A}" srcOrd="4" destOrd="0" presId="urn:microsoft.com/office/officeart/2005/8/layout/list1"/>
    <dgm:cxn modelId="{83BDA076-B3CE-4DCB-A949-ED22867A5A2D}" type="presParOf" srcId="{75F5C031-05D6-4DA2-AEAD-0A21015E021A}" destId="{85B1DF5A-6281-4E22-8436-216D76981292}" srcOrd="0" destOrd="0" presId="urn:microsoft.com/office/officeart/2005/8/layout/list1"/>
    <dgm:cxn modelId="{A7952F42-2428-4270-AD08-614FCDE5B916}" type="presParOf" srcId="{75F5C031-05D6-4DA2-AEAD-0A21015E021A}" destId="{3C046A3A-A373-4918-8B31-722BE69BDAC5}" srcOrd="1" destOrd="0" presId="urn:microsoft.com/office/officeart/2005/8/layout/list1"/>
    <dgm:cxn modelId="{F8CEA8CD-5FA9-481C-B6A5-11105006067F}" type="presParOf" srcId="{73F5D586-DFAA-47C6-8FBB-5601A225C3A0}" destId="{C0351E17-7050-4925-9737-8BF79BDDFFF0}" srcOrd="5" destOrd="0" presId="urn:microsoft.com/office/officeart/2005/8/layout/list1"/>
    <dgm:cxn modelId="{EB1F0B7A-8D98-4101-921B-659EF7102CD7}" type="presParOf" srcId="{73F5D586-DFAA-47C6-8FBB-5601A225C3A0}" destId="{25062CA8-69E3-41A1-A5E7-59C90B847C6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43CDE8-7A1E-41DA-AE84-9B27A38D9430}">
      <dsp:nvSpPr>
        <dsp:cNvPr id="0" name=""/>
        <dsp:cNvSpPr/>
      </dsp:nvSpPr>
      <dsp:spPr>
        <a:xfrm>
          <a:off x="5357003" y="2908559"/>
          <a:ext cx="2275900" cy="541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057"/>
              </a:lnTo>
              <a:lnTo>
                <a:pt x="2275900" y="369057"/>
              </a:lnTo>
              <a:lnTo>
                <a:pt x="2275900" y="54156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B93C60-CF03-46E4-99AF-7AAE4D316EAE}">
      <dsp:nvSpPr>
        <dsp:cNvPr id="0" name=""/>
        <dsp:cNvSpPr/>
      </dsp:nvSpPr>
      <dsp:spPr>
        <a:xfrm>
          <a:off x="5311283" y="2908559"/>
          <a:ext cx="91440" cy="5415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156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DE6314-B0B0-4E73-8E0E-51057362F3DF}">
      <dsp:nvSpPr>
        <dsp:cNvPr id="0" name=""/>
        <dsp:cNvSpPr/>
      </dsp:nvSpPr>
      <dsp:spPr>
        <a:xfrm>
          <a:off x="3081103" y="2908559"/>
          <a:ext cx="2275900" cy="541560"/>
        </a:xfrm>
        <a:custGeom>
          <a:avLst/>
          <a:gdLst/>
          <a:ahLst/>
          <a:cxnLst/>
          <a:rect l="0" t="0" r="0" b="0"/>
          <a:pathLst>
            <a:path>
              <a:moveTo>
                <a:pt x="2275900" y="0"/>
              </a:moveTo>
              <a:lnTo>
                <a:pt x="2275900" y="369057"/>
              </a:lnTo>
              <a:lnTo>
                <a:pt x="0" y="369057"/>
              </a:lnTo>
              <a:lnTo>
                <a:pt x="0" y="54156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FAAF5B-B756-4846-BA38-187CE3D9312C}">
      <dsp:nvSpPr>
        <dsp:cNvPr id="0" name=""/>
        <dsp:cNvSpPr/>
      </dsp:nvSpPr>
      <dsp:spPr>
        <a:xfrm>
          <a:off x="4219053" y="1184564"/>
          <a:ext cx="1137950" cy="541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9057"/>
              </a:lnTo>
              <a:lnTo>
                <a:pt x="1137950" y="369057"/>
              </a:lnTo>
              <a:lnTo>
                <a:pt x="1137950" y="5415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F75D53-E176-4754-9773-8D7D632B7308}">
      <dsp:nvSpPr>
        <dsp:cNvPr id="0" name=""/>
        <dsp:cNvSpPr/>
      </dsp:nvSpPr>
      <dsp:spPr>
        <a:xfrm>
          <a:off x="3081103" y="1184564"/>
          <a:ext cx="1137950" cy="541560"/>
        </a:xfrm>
        <a:custGeom>
          <a:avLst/>
          <a:gdLst/>
          <a:ahLst/>
          <a:cxnLst/>
          <a:rect l="0" t="0" r="0" b="0"/>
          <a:pathLst>
            <a:path>
              <a:moveTo>
                <a:pt x="1137950" y="0"/>
              </a:moveTo>
              <a:lnTo>
                <a:pt x="1137950" y="369057"/>
              </a:lnTo>
              <a:lnTo>
                <a:pt x="0" y="369057"/>
              </a:lnTo>
              <a:lnTo>
                <a:pt x="0" y="5415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47AC9F-90C3-4E8D-8FE0-07CD624F5C89}">
      <dsp:nvSpPr>
        <dsp:cNvPr id="0" name=""/>
        <dsp:cNvSpPr/>
      </dsp:nvSpPr>
      <dsp:spPr>
        <a:xfrm>
          <a:off x="3288003" y="2131"/>
          <a:ext cx="1862100" cy="11824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760378-4B58-4D8C-B033-954B33A5952F}">
      <dsp:nvSpPr>
        <dsp:cNvPr id="0" name=""/>
        <dsp:cNvSpPr/>
      </dsp:nvSpPr>
      <dsp:spPr>
        <a:xfrm>
          <a:off x="3494903" y="198686"/>
          <a:ext cx="1862100" cy="11824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+mj-lt"/>
            </a:rPr>
            <a:t>Modely fiskálního federalismu</a:t>
          </a:r>
        </a:p>
      </dsp:txBody>
      <dsp:txXfrm>
        <a:off x="3529535" y="233318"/>
        <a:ext cx="1792836" cy="1113169"/>
      </dsp:txXfrm>
    </dsp:sp>
    <dsp:sp modelId="{F15F6155-A6F8-49D0-932B-AC5B1A9FD230}">
      <dsp:nvSpPr>
        <dsp:cNvPr id="0" name=""/>
        <dsp:cNvSpPr/>
      </dsp:nvSpPr>
      <dsp:spPr>
        <a:xfrm>
          <a:off x="2150053" y="1726125"/>
          <a:ext cx="1862100" cy="11824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92CA3C-1BE4-42BB-8CD0-2162343067D1}">
      <dsp:nvSpPr>
        <dsp:cNvPr id="0" name=""/>
        <dsp:cNvSpPr/>
      </dsp:nvSpPr>
      <dsp:spPr>
        <a:xfrm>
          <a:off x="2356953" y="1922680"/>
          <a:ext cx="1862100" cy="11824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+mj-lt"/>
            </a:rPr>
            <a:t>horizontální</a:t>
          </a:r>
        </a:p>
      </dsp:txBody>
      <dsp:txXfrm>
        <a:off x="2391585" y="1957312"/>
        <a:ext cx="1792836" cy="1113169"/>
      </dsp:txXfrm>
    </dsp:sp>
    <dsp:sp modelId="{C1AC106C-5A50-4C20-98B9-3D87B073A69A}">
      <dsp:nvSpPr>
        <dsp:cNvPr id="0" name=""/>
        <dsp:cNvSpPr/>
      </dsp:nvSpPr>
      <dsp:spPr>
        <a:xfrm>
          <a:off x="4425953" y="1726125"/>
          <a:ext cx="1862100" cy="11824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B2B9EE-E4FB-4FC0-A8E5-A794BA492803}">
      <dsp:nvSpPr>
        <dsp:cNvPr id="0" name=""/>
        <dsp:cNvSpPr/>
      </dsp:nvSpPr>
      <dsp:spPr>
        <a:xfrm>
          <a:off x="4632853" y="1922680"/>
          <a:ext cx="1862100" cy="11824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+mj-lt"/>
            </a:rPr>
            <a:t>vertikální</a:t>
          </a:r>
        </a:p>
      </dsp:txBody>
      <dsp:txXfrm>
        <a:off x="4667485" y="1957312"/>
        <a:ext cx="1792836" cy="1113169"/>
      </dsp:txXfrm>
    </dsp:sp>
    <dsp:sp modelId="{42C5FE12-DC22-4512-914A-BFAB66CE70E6}">
      <dsp:nvSpPr>
        <dsp:cNvPr id="0" name=""/>
        <dsp:cNvSpPr/>
      </dsp:nvSpPr>
      <dsp:spPr>
        <a:xfrm>
          <a:off x="2150053" y="3450120"/>
          <a:ext cx="1862100" cy="11824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FB2D7F-983E-4EB2-87FE-9ADA840258E7}">
      <dsp:nvSpPr>
        <dsp:cNvPr id="0" name=""/>
        <dsp:cNvSpPr/>
      </dsp:nvSpPr>
      <dsp:spPr>
        <a:xfrm>
          <a:off x="2356953" y="3646675"/>
          <a:ext cx="1862100" cy="11824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+mj-lt"/>
            </a:rPr>
            <a:t>centralizovaný</a:t>
          </a:r>
        </a:p>
      </dsp:txBody>
      <dsp:txXfrm>
        <a:off x="2391585" y="3681307"/>
        <a:ext cx="1792836" cy="1113169"/>
      </dsp:txXfrm>
    </dsp:sp>
    <dsp:sp modelId="{F6897E44-B6DA-466E-B4F5-F7CAD13EAD41}">
      <dsp:nvSpPr>
        <dsp:cNvPr id="0" name=""/>
        <dsp:cNvSpPr/>
      </dsp:nvSpPr>
      <dsp:spPr>
        <a:xfrm>
          <a:off x="4425953" y="3450120"/>
          <a:ext cx="1862100" cy="11824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E7FA09-98BA-4D2C-B676-6F701F5FFC0E}">
      <dsp:nvSpPr>
        <dsp:cNvPr id="0" name=""/>
        <dsp:cNvSpPr/>
      </dsp:nvSpPr>
      <dsp:spPr>
        <a:xfrm>
          <a:off x="4632853" y="3646675"/>
          <a:ext cx="1862100" cy="11824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+mj-lt"/>
            </a:rPr>
            <a:t>decentralizovaný</a:t>
          </a:r>
        </a:p>
      </dsp:txBody>
      <dsp:txXfrm>
        <a:off x="4667485" y="3681307"/>
        <a:ext cx="1792836" cy="1113169"/>
      </dsp:txXfrm>
    </dsp:sp>
    <dsp:sp modelId="{CC4ACBAC-240A-411C-912A-5B4E23BE7798}">
      <dsp:nvSpPr>
        <dsp:cNvPr id="0" name=""/>
        <dsp:cNvSpPr/>
      </dsp:nvSpPr>
      <dsp:spPr>
        <a:xfrm>
          <a:off x="6701854" y="3450120"/>
          <a:ext cx="1862100" cy="11824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31B817-B0DD-41BC-8368-D4713949739F}">
      <dsp:nvSpPr>
        <dsp:cNvPr id="0" name=""/>
        <dsp:cNvSpPr/>
      </dsp:nvSpPr>
      <dsp:spPr>
        <a:xfrm>
          <a:off x="6908754" y="3646675"/>
          <a:ext cx="1862100" cy="118243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>
              <a:latin typeface="+mj-lt"/>
            </a:rPr>
            <a:t>kombinovaný</a:t>
          </a:r>
        </a:p>
      </dsp:txBody>
      <dsp:txXfrm>
        <a:off x="6943386" y="3681307"/>
        <a:ext cx="1792836" cy="11131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43A27-3CD0-4FF8-BBAE-CAEE50B62064}">
      <dsp:nvSpPr>
        <dsp:cNvPr id="0" name=""/>
        <dsp:cNvSpPr/>
      </dsp:nvSpPr>
      <dsp:spPr>
        <a:xfrm>
          <a:off x="3047999" y="0"/>
          <a:ext cx="2032000" cy="1016000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>
              <a:latin typeface="+mj-lt"/>
            </a:rPr>
            <a:t>Rozpočet EU</a:t>
          </a:r>
          <a:endParaRPr lang="cs-CZ" sz="2600" kern="1200" dirty="0">
            <a:latin typeface="+mj-lt"/>
          </a:endParaRPr>
        </a:p>
      </dsp:txBody>
      <dsp:txXfrm>
        <a:off x="3047999" y="0"/>
        <a:ext cx="2032000" cy="1016000"/>
      </dsp:txXfrm>
    </dsp:sp>
    <dsp:sp modelId="{3DF7420F-8DA5-4F06-9317-21190CCE7636}">
      <dsp:nvSpPr>
        <dsp:cNvPr id="0" name=""/>
        <dsp:cNvSpPr/>
      </dsp:nvSpPr>
      <dsp:spPr>
        <a:xfrm>
          <a:off x="2032000" y="1015999"/>
          <a:ext cx="4064000" cy="1016000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>
              <a:latin typeface="+mj-lt"/>
            </a:rPr>
            <a:t>Státní rozpočet a další</a:t>
          </a:r>
          <a:endParaRPr lang="cs-CZ" sz="2600" kern="1200" dirty="0">
            <a:latin typeface="+mj-lt"/>
          </a:endParaRPr>
        </a:p>
      </dsp:txBody>
      <dsp:txXfrm>
        <a:off x="2743199" y="1015999"/>
        <a:ext cx="2641600" cy="1016000"/>
      </dsp:txXfrm>
    </dsp:sp>
    <dsp:sp modelId="{547D5335-7E99-4EF5-BE0D-2266EB27ABD2}">
      <dsp:nvSpPr>
        <dsp:cNvPr id="0" name=""/>
        <dsp:cNvSpPr/>
      </dsp:nvSpPr>
      <dsp:spPr>
        <a:xfrm>
          <a:off x="1016000" y="2031999"/>
          <a:ext cx="6095999" cy="1016000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>
              <a:latin typeface="+mj-lt"/>
            </a:rPr>
            <a:t>Krajské rozpočty a další</a:t>
          </a:r>
          <a:endParaRPr lang="cs-CZ" sz="2600" kern="1200" dirty="0">
            <a:latin typeface="+mj-lt"/>
          </a:endParaRPr>
        </a:p>
      </dsp:txBody>
      <dsp:txXfrm>
        <a:off x="2082799" y="2031999"/>
        <a:ext cx="3962400" cy="1016000"/>
      </dsp:txXfrm>
    </dsp:sp>
    <dsp:sp modelId="{76206CD1-C999-416F-9389-E849A535ED50}">
      <dsp:nvSpPr>
        <dsp:cNvPr id="0" name=""/>
        <dsp:cNvSpPr/>
      </dsp:nvSpPr>
      <dsp:spPr>
        <a:xfrm>
          <a:off x="0" y="3047999"/>
          <a:ext cx="8128000" cy="1016000"/>
        </a:xfrm>
        <a:prstGeom prst="trapezoid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600" kern="1200" dirty="0">
              <a:latin typeface="+mj-lt"/>
            </a:rPr>
            <a:t>Obecní rozpočty a další</a:t>
          </a:r>
        </a:p>
      </dsp:txBody>
      <dsp:txXfrm>
        <a:off x="1422399" y="3047999"/>
        <a:ext cx="5283200" cy="1016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FB01E0-89F0-492A-9E09-21761042EB79}">
      <dsp:nvSpPr>
        <dsp:cNvPr id="0" name=""/>
        <dsp:cNvSpPr/>
      </dsp:nvSpPr>
      <dsp:spPr>
        <a:xfrm>
          <a:off x="4406" y="1240206"/>
          <a:ext cx="2649803" cy="999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+mj-lt"/>
            </a:rPr>
            <a:t>rozpočtová strategie sektoru veřejných institucí</a:t>
          </a:r>
        </a:p>
      </dsp:txBody>
      <dsp:txXfrm>
        <a:off x="4406" y="1240206"/>
        <a:ext cx="2649803" cy="999431"/>
      </dsp:txXfrm>
    </dsp:sp>
    <dsp:sp modelId="{9984A8AE-DC29-4AFE-A9C7-696577F59EF6}">
      <dsp:nvSpPr>
        <dsp:cNvPr id="0" name=""/>
        <dsp:cNvSpPr/>
      </dsp:nvSpPr>
      <dsp:spPr>
        <a:xfrm>
          <a:off x="4406" y="2239637"/>
          <a:ext cx="2649803" cy="878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 dirty="0">
              <a:latin typeface="+mj-lt"/>
            </a:rPr>
            <a:t>§ 9 ZPRO</a:t>
          </a:r>
        </a:p>
      </dsp:txBody>
      <dsp:txXfrm>
        <a:off x="4406" y="2239637"/>
        <a:ext cx="2649803" cy="878400"/>
      </dsp:txXfrm>
    </dsp:sp>
    <dsp:sp modelId="{109CED51-213F-4BA8-8152-BED34363904A}">
      <dsp:nvSpPr>
        <dsp:cNvPr id="0" name=""/>
        <dsp:cNvSpPr/>
      </dsp:nvSpPr>
      <dsp:spPr>
        <a:xfrm>
          <a:off x="3025182" y="1240206"/>
          <a:ext cx="2649803" cy="999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+mj-lt"/>
            </a:rPr>
            <a:t>střednědobý výhled veřejné instituce</a:t>
          </a:r>
        </a:p>
      </dsp:txBody>
      <dsp:txXfrm>
        <a:off x="3025182" y="1240206"/>
        <a:ext cx="2649803" cy="999431"/>
      </dsp:txXfrm>
    </dsp:sp>
    <dsp:sp modelId="{801D6833-7C66-47E7-AF5E-4128D57D8226}">
      <dsp:nvSpPr>
        <dsp:cNvPr id="0" name=""/>
        <dsp:cNvSpPr/>
      </dsp:nvSpPr>
      <dsp:spPr>
        <a:xfrm>
          <a:off x="3025182" y="2239637"/>
          <a:ext cx="2649803" cy="878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 dirty="0">
              <a:latin typeface="+mj-lt"/>
            </a:rPr>
            <a:t>§ 4 odst. 3 ZPRO</a:t>
          </a:r>
        </a:p>
      </dsp:txBody>
      <dsp:txXfrm>
        <a:off x="3025182" y="2239637"/>
        <a:ext cx="2649803" cy="878400"/>
      </dsp:txXfrm>
    </dsp:sp>
    <dsp:sp modelId="{8CB5B783-BDC5-478E-90BA-0844F09B4AA6}">
      <dsp:nvSpPr>
        <dsp:cNvPr id="0" name=""/>
        <dsp:cNvSpPr/>
      </dsp:nvSpPr>
      <dsp:spPr>
        <a:xfrm>
          <a:off x="6045958" y="1240206"/>
          <a:ext cx="2649803" cy="999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+mj-lt"/>
            </a:rPr>
            <a:t>výdajový rámec státního rozpočtu a státních fondů</a:t>
          </a:r>
        </a:p>
      </dsp:txBody>
      <dsp:txXfrm>
        <a:off x="6045958" y="1240206"/>
        <a:ext cx="2649803" cy="999431"/>
      </dsp:txXfrm>
    </dsp:sp>
    <dsp:sp modelId="{4999EEDA-A8D4-4DCC-9E3B-57A5DB258920}">
      <dsp:nvSpPr>
        <dsp:cNvPr id="0" name=""/>
        <dsp:cNvSpPr/>
      </dsp:nvSpPr>
      <dsp:spPr>
        <a:xfrm>
          <a:off x="6045958" y="2239637"/>
          <a:ext cx="2649803" cy="878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 dirty="0">
              <a:latin typeface="+mj-lt"/>
            </a:rPr>
            <a:t>§ 12 ZPRO</a:t>
          </a:r>
        </a:p>
      </dsp:txBody>
      <dsp:txXfrm>
        <a:off x="6045958" y="2239637"/>
        <a:ext cx="2649803" cy="878400"/>
      </dsp:txXfrm>
    </dsp:sp>
    <dsp:sp modelId="{3BB46ECE-74F0-4402-98DF-B5C0C87F986C}">
      <dsp:nvSpPr>
        <dsp:cNvPr id="0" name=""/>
        <dsp:cNvSpPr/>
      </dsp:nvSpPr>
      <dsp:spPr>
        <a:xfrm>
          <a:off x="9066734" y="1240206"/>
          <a:ext cx="2649803" cy="9994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latin typeface="+mj-lt"/>
            </a:rPr>
            <a:t>víceletý finanční rámec</a:t>
          </a:r>
        </a:p>
      </dsp:txBody>
      <dsp:txXfrm>
        <a:off x="9066734" y="1240206"/>
        <a:ext cx="2649803" cy="999431"/>
      </dsp:txXfrm>
    </dsp:sp>
    <dsp:sp modelId="{11DBB3DD-D8A0-40A6-AE7F-C0166F13E2C7}">
      <dsp:nvSpPr>
        <dsp:cNvPr id="0" name=""/>
        <dsp:cNvSpPr/>
      </dsp:nvSpPr>
      <dsp:spPr>
        <a:xfrm>
          <a:off x="9066734" y="2239637"/>
          <a:ext cx="2649803" cy="8784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000" kern="1200" dirty="0">
              <a:latin typeface="+mj-lt"/>
            </a:rPr>
            <a:t>čl. 312 SFEU</a:t>
          </a:r>
        </a:p>
      </dsp:txBody>
      <dsp:txXfrm>
        <a:off x="9066734" y="2239637"/>
        <a:ext cx="2649803" cy="8784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674887-4E48-4139-89AE-065654E6F3C5}">
      <dsp:nvSpPr>
        <dsp:cNvPr id="0" name=""/>
        <dsp:cNvSpPr/>
      </dsp:nvSpPr>
      <dsp:spPr>
        <a:xfrm>
          <a:off x="0" y="384347"/>
          <a:ext cx="10483957" cy="2034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672" tIns="395732" rIns="813672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 dirty="0">
              <a:latin typeface="+mj-lt"/>
            </a:rPr>
            <a:t>vymezení rozpočtového práva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 dirty="0">
              <a:latin typeface="+mj-lt"/>
            </a:rPr>
            <a:t>principy rozpočtového práva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 dirty="0">
              <a:latin typeface="+mj-lt"/>
            </a:rPr>
            <a:t>předmět, subjekty a obsah rozpočtového práva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 dirty="0">
              <a:latin typeface="+mj-lt"/>
            </a:rPr>
            <a:t>postavení rozpočtového práva v systému práva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 dirty="0">
              <a:latin typeface="+mj-lt"/>
            </a:rPr>
            <a:t>prameny rozpočtového práva</a:t>
          </a:r>
        </a:p>
      </dsp:txBody>
      <dsp:txXfrm>
        <a:off x="0" y="384347"/>
        <a:ext cx="10483957" cy="2034900"/>
      </dsp:txXfrm>
    </dsp:sp>
    <dsp:sp modelId="{68A0CB2E-ACE0-4C97-B63F-25874AB8C7B7}">
      <dsp:nvSpPr>
        <dsp:cNvPr id="0" name=""/>
        <dsp:cNvSpPr/>
      </dsp:nvSpPr>
      <dsp:spPr>
        <a:xfrm>
          <a:off x="524197" y="103907"/>
          <a:ext cx="7338769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88" tIns="0" rIns="27738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latin typeface="+mj-lt"/>
            </a:rPr>
            <a:t>obecná část </a:t>
          </a:r>
        </a:p>
      </dsp:txBody>
      <dsp:txXfrm>
        <a:off x="551577" y="131287"/>
        <a:ext cx="7284009" cy="506120"/>
      </dsp:txXfrm>
    </dsp:sp>
    <dsp:sp modelId="{25062CA8-69E3-41A1-A5E7-59C90B847C6A}">
      <dsp:nvSpPr>
        <dsp:cNvPr id="0" name=""/>
        <dsp:cNvSpPr/>
      </dsp:nvSpPr>
      <dsp:spPr>
        <a:xfrm>
          <a:off x="0" y="2802287"/>
          <a:ext cx="10483957" cy="14064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3672" tIns="395732" rIns="813672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 dirty="0">
              <a:latin typeface="+mj-lt"/>
            </a:rPr>
            <a:t>rozpočtová soustava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 dirty="0">
              <a:latin typeface="+mj-lt"/>
            </a:rPr>
            <a:t>obsah veřejných rozpočtů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900" kern="1200" dirty="0">
              <a:latin typeface="+mj-lt"/>
            </a:rPr>
            <a:t>rozpočtový proces</a:t>
          </a:r>
        </a:p>
      </dsp:txBody>
      <dsp:txXfrm>
        <a:off x="0" y="2802287"/>
        <a:ext cx="10483957" cy="1406475"/>
      </dsp:txXfrm>
    </dsp:sp>
    <dsp:sp modelId="{3C046A3A-A373-4918-8B31-722BE69BDAC5}">
      <dsp:nvSpPr>
        <dsp:cNvPr id="0" name=""/>
        <dsp:cNvSpPr/>
      </dsp:nvSpPr>
      <dsp:spPr>
        <a:xfrm>
          <a:off x="524197" y="2521847"/>
          <a:ext cx="7338769" cy="560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7388" tIns="0" rIns="27738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900" kern="1200" dirty="0">
              <a:latin typeface="+mj-lt"/>
            </a:rPr>
            <a:t>zvláštní část</a:t>
          </a:r>
        </a:p>
      </dsp:txBody>
      <dsp:txXfrm>
        <a:off x="551577" y="2549227"/>
        <a:ext cx="7284009" cy="5061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674887-4E48-4139-89AE-065654E6F3C5}">
      <dsp:nvSpPr>
        <dsp:cNvPr id="0" name=""/>
        <dsp:cNvSpPr/>
      </dsp:nvSpPr>
      <dsp:spPr>
        <a:xfrm>
          <a:off x="0" y="363856"/>
          <a:ext cx="10598257" cy="1776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2543" tIns="499872" rIns="82254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dirty="0">
              <a:latin typeface="+mj-lt"/>
            </a:rPr>
            <a:t>rozpočtová soustava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dirty="0">
              <a:latin typeface="+mj-lt"/>
            </a:rPr>
            <a:t>veřejné rozpočty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dirty="0">
              <a:latin typeface="+mj-lt"/>
            </a:rPr>
            <a:t>obsah veřejných rozpočtů</a:t>
          </a:r>
        </a:p>
      </dsp:txBody>
      <dsp:txXfrm>
        <a:off x="0" y="363856"/>
        <a:ext cx="10598257" cy="1776600"/>
      </dsp:txXfrm>
    </dsp:sp>
    <dsp:sp modelId="{68A0CB2E-ACE0-4C97-B63F-25874AB8C7B7}">
      <dsp:nvSpPr>
        <dsp:cNvPr id="0" name=""/>
        <dsp:cNvSpPr/>
      </dsp:nvSpPr>
      <dsp:spPr>
        <a:xfrm>
          <a:off x="529912" y="9616"/>
          <a:ext cx="7418779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412" tIns="0" rIns="28041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>
              <a:latin typeface="+mj-lt"/>
            </a:rPr>
            <a:t>hmotné</a:t>
          </a:r>
        </a:p>
      </dsp:txBody>
      <dsp:txXfrm>
        <a:off x="564497" y="44201"/>
        <a:ext cx="7349609" cy="639310"/>
      </dsp:txXfrm>
    </dsp:sp>
    <dsp:sp modelId="{25062CA8-69E3-41A1-A5E7-59C90B847C6A}">
      <dsp:nvSpPr>
        <dsp:cNvPr id="0" name=""/>
        <dsp:cNvSpPr/>
      </dsp:nvSpPr>
      <dsp:spPr>
        <a:xfrm>
          <a:off x="0" y="2624297"/>
          <a:ext cx="10598257" cy="2003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2543" tIns="499872" rIns="82254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2400" kern="1200" dirty="0">
              <a:latin typeface="+mj-lt"/>
            </a:rPr>
            <a:t>rozpočtový proces (proces sestavování veřejných rozpočtů, schvalování veřejných rozpočtů, hospodaření podle veřejných rozpočtů, kontrola veřejných rozpočtů a uzavření veřejných rozpočtů)</a:t>
          </a:r>
        </a:p>
      </dsp:txBody>
      <dsp:txXfrm>
        <a:off x="0" y="2624297"/>
        <a:ext cx="10598257" cy="2003400"/>
      </dsp:txXfrm>
    </dsp:sp>
    <dsp:sp modelId="{3C046A3A-A373-4918-8B31-722BE69BDAC5}">
      <dsp:nvSpPr>
        <dsp:cNvPr id="0" name=""/>
        <dsp:cNvSpPr/>
      </dsp:nvSpPr>
      <dsp:spPr>
        <a:xfrm>
          <a:off x="529912" y="2270057"/>
          <a:ext cx="7418779" cy="708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0412" tIns="0" rIns="28041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kern="1200" dirty="0">
              <a:latin typeface="+mj-lt"/>
            </a:rPr>
            <a:t>procesní</a:t>
          </a:r>
        </a:p>
      </dsp:txBody>
      <dsp:txXfrm>
        <a:off x="564497" y="2304642"/>
        <a:ext cx="7349609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59C9F-3063-48BE-BFAC-193F01EA5427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D3CA3-1230-4240-9E86-9E440801462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864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jednoduch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97ACEE47-C3F7-23FC-F32B-A9841C1ED981}"/>
              </a:ext>
            </a:extLst>
          </p:cNvPr>
          <p:cNvSpPr/>
          <p:nvPr userDrawn="1"/>
        </p:nvSpPr>
        <p:spPr>
          <a:xfrm>
            <a:off x="1" y="0"/>
            <a:ext cx="12192000" cy="4939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AAF95C92-74DB-D93E-BF3E-51B0A33D35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48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budova, okno, fasáda, architektura&#10;&#10;Obsah generovaný pomocí AI může být nesprávný.">
            <a:extLst>
              <a:ext uri="{FF2B5EF4-FFF2-40B4-BE49-F238E27FC236}">
                <a16:creationId xmlns:a16="http://schemas.microsoft.com/office/drawing/2014/main" id="{DCE0663B-9BB2-E74A-DD74-A33EF9EC41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50FF414F-5A20-59D9-D225-5FB9C627C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1980991"/>
            <a:ext cx="851909" cy="2271505"/>
          </a:xfrm>
          <a:prstGeom prst="rect">
            <a:avLst/>
          </a:prstGeom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4661CB4E-8A6B-1F9C-FDBF-52992CC694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3800" y="0"/>
            <a:ext cx="1259999" cy="1911236"/>
          </a:xfrm>
          <a:prstGeom prst="rect">
            <a:avLst/>
          </a:prstGeom>
        </p:spPr>
      </p:pic>
      <p:sp>
        <p:nvSpPr>
          <p:cNvPr id="6" name="Zástupný text 4">
            <a:extLst>
              <a:ext uri="{FF2B5EF4-FFF2-40B4-BE49-F238E27FC236}">
                <a16:creationId xmlns:a16="http://schemas.microsoft.com/office/drawing/2014/main" id="{DE1F7771-8998-0FAD-243D-5EBE54BA7C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8700" y="1842655"/>
            <a:ext cx="8856517" cy="2604653"/>
          </a:xfrm>
          <a:prstGeom prst="rect">
            <a:avLst/>
          </a:prstGeom>
        </p:spPr>
        <p:txBody>
          <a:bodyPr tIns="0" rIns="0" bIns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  <a:lvl2pPr marL="0" indent="6350">
              <a:spcBef>
                <a:spcPts val="0"/>
              </a:spcBef>
              <a:spcAft>
                <a:spcPts val="1200"/>
              </a:spcAft>
              <a:buNone/>
              <a:defRPr sz="3000" b="1"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Nadpis</a:t>
            </a:r>
          </a:p>
          <a:p>
            <a:pPr marL="0" marR="0" lvl="1" indent="63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Podnadpis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46086D52-4F29-E1FE-5F1C-41F68998BB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3112" y="5243188"/>
            <a:ext cx="4400624" cy="13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86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detail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2DAF5CA2-A1A9-55DB-56D8-61BC3AEB91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6852" y="493147"/>
            <a:ext cx="5359400" cy="1066800"/>
          </a:xfrm>
          <a:prstGeom prst="rect">
            <a:avLst/>
          </a:prstGeom>
        </p:spPr>
      </p:pic>
      <p:sp>
        <p:nvSpPr>
          <p:cNvPr id="12" name="Zástupný symbol obrázku 10">
            <a:extLst>
              <a:ext uri="{FF2B5EF4-FFF2-40B4-BE49-F238E27FC236}">
                <a16:creationId xmlns:a16="http://schemas.microsoft.com/office/drawing/2014/main" id="{E679D543-9435-D1EB-C7A4-B81173A28C9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83153" y="0"/>
            <a:ext cx="5208847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pic>
        <p:nvPicPr>
          <p:cNvPr id="34" name="object 5">
            <a:extLst>
              <a:ext uri="{FF2B5EF4-FFF2-40B4-BE49-F238E27FC236}">
                <a16:creationId xmlns:a16="http://schemas.microsoft.com/office/drawing/2014/main" id="{E2A84DE8-2E9A-AA09-CD09-69FE963B78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69"/>
            <a:ext cx="851909" cy="2271505"/>
          </a:xfrm>
          <a:prstGeom prst="rect">
            <a:avLst/>
          </a:prstGeom>
        </p:spPr>
      </p:pic>
      <p:pic>
        <p:nvPicPr>
          <p:cNvPr id="35" name="object 5">
            <a:extLst>
              <a:ext uri="{FF2B5EF4-FFF2-40B4-BE49-F238E27FC236}">
                <a16:creationId xmlns:a16="http://schemas.microsoft.com/office/drawing/2014/main" id="{C389887F-833B-0C0C-3DB7-0987241132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489770"/>
            <a:ext cx="851909" cy="2271505"/>
          </a:xfrm>
          <a:prstGeom prst="rect">
            <a:avLst/>
          </a:prstGeom>
        </p:spPr>
      </p:pic>
      <p:sp>
        <p:nvSpPr>
          <p:cNvPr id="7" name="Zástupný text 2">
            <a:extLst>
              <a:ext uri="{FF2B5EF4-FFF2-40B4-BE49-F238E27FC236}">
                <a16:creationId xmlns:a16="http://schemas.microsoft.com/office/drawing/2014/main" id="{BA00DAD5-C5EC-EE9E-7DD7-587D3F17E0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3663" y="2403764"/>
            <a:ext cx="5237437" cy="2452254"/>
          </a:xfrm>
          <a:prstGeom prst="rect">
            <a:avLst/>
          </a:prstGeom>
        </p:spPr>
        <p:txBody>
          <a:bodyPr lIns="9000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  <a:defRPr sz="1800" b="1">
                <a:solidFill>
                  <a:schemeClr val="accent1"/>
                </a:solidFill>
              </a:defRPr>
            </a:lvl2pPr>
            <a:lvl3pPr marL="0" indent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3pPr>
          </a:lstStyle>
          <a:p>
            <a:pPr lvl="0"/>
            <a:r>
              <a:rPr lang="cs-CZ" dirty="0"/>
              <a:t>Nadpis</a:t>
            </a:r>
          </a:p>
          <a:p>
            <a:pPr lvl="1"/>
            <a:r>
              <a:rPr lang="cs-CZ" dirty="0"/>
              <a:t>Druhá úroveň (podnadpis)</a:t>
            </a:r>
          </a:p>
          <a:p>
            <a:pPr lvl="2"/>
            <a:r>
              <a:rPr lang="cs-CZ" dirty="0"/>
              <a:t>Třetí úroveň (jméno/datum)</a:t>
            </a:r>
          </a:p>
        </p:txBody>
      </p:sp>
    </p:spTree>
    <p:extLst>
      <p:ext uri="{BB962C8B-B14F-4D97-AF65-F5344CB8AC3E}">
        <p14:creationId xmlns:p14="http://schemas.microsoft.com/office/powerpoint/2010/main" val="276311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CE508660-CE8B-661A-E165-C4FD3F990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DC03DFB-550E-9950-D2A6-53E409BCF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0C21FC6-5D7A-7AC6-CA4E-DED8018B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A95A25F-F02F-8269-8142-EA5F6126A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4" name="Zástupný obsah 12">
            <a:extLst>
              <a:ext uri="{FF2B5EF4-FFF2-40B4-BE49-F238E27FC236}">
                <a16:creationId xmlns:a16="http://schemas.microsoft.com/office/drawing/2014/main" id="{D7161A02-876A-9505-3BBC-7C16D7C1AA5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226389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obrázku 10">
            <a:extLst>
              <a:ext uri="{FF2B5EF4-FFF2-40B4-BE49-F238E27FC236}">
                <a16:creationId xmlns:a16="http://schemas.microsoft.com/office/drawing/2014/main" id="{52DD3B65-2E98-979E-257A-930671D9F4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1" y="-1"/>
            <a:ext cx="4844955" cy="6858000"/>
          </a:xfrm>
          <a:prstGeom prst="rect">
            <a:avLst/>
          </a:prstGeom>
        </p:spPr>
        <p:txBody>
          <a:bodyPr lIns="0" tIns="90000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9F0C2ABC-CC43-17AB-0104-6954B7A40C8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877017D7-CDF5-A943-CE98-B294DE54873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5213446" y="6459484"/>
            <a:ext cx="4114800" cy="17466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EB20A5CB-336C-6312-4E22-E267FB9815E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BD12223-C07C-4A7F-57C6-8457BC90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3444" y="1036717"/>
            <a:ext cx="6140355" cy="9920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obsah 12">
            <a:extLst>
              <a:ext uri="{FF2B5EF4-FFF2-40B4-BE49-F238E27FC236}">
                <a16:creationId xmlns:a16="http://schemas.microsoft.com/office/drawing/2014/main" id="{B88CBFF7-77B9-8938-C427-DAFF49AFE8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13442" y="2212429"/>
            <a:ext cx="6140357" cy="396453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41920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hlaví oddí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5">
            <a:extLst>
              <a:ext uri="{FF2B5EF4-FFF2-40B4-BE49-F238E27FC236}">
                <a16:creationId xmlns:a16="http://schemas.microsoft.com/office/drawing/2014/main" id="{777E83E9-FBC3-41DB-D073-90CC8D29D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0710" y="2293248"/>
            <a:ext cx="851909" cy="2271505"/>
          </a:xfrm>
          <a:prstGeom prst="rect">
            <a:avLst/>
          </a:prstGeom>
        </p:spPr>
      </p:pic>
      <p:sp>
        <p:nvSpPr>
          <p:cNvPr id="14" name="Zástupný text 12">
            <a:extLst>
              <a:ext uri="{FF2B5EF4-FFF2-40B4-BE49-F238E27FC236}">
                <a16:creationId xmlns:a16="http://schemas.microsoft.com/office/drawing/2014/main" id="{1D52F6CD-9450-995B-7DC8-AC2D9DC47C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66899" y="2293938"/>
            <a:ext cx="8856519" cy="227012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3200" b="1">
                <a:solidFill>
                  <a:schemeClr val="accent1"/>
                </a:solidFill>
              </a:defRPr>
            </a:lvl2pPr>
          </a:lstStyle>
          <a:p>
            <a:pPr lvl="0"/>
            <a:r>
              <a:rPr lang="cs-CZ" dirty="0"/>
              <a:t>Název kapitoly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cs-CZ" dirty="0"/>
              <a:t>Číslo kapitoly</a:t>
            </a:r>
          </a:p>
        </p:txBody>
      </p:sp>
    </p:spTree>
    <p:extLst>
      <p:ext uri="{BB962C8B-B14F-4D97-AF65-F5344CB8AC3E}">
        <p14:creationId xmlns:p14="http://schemas.microsoft.com/office/powerpoint/2010/main" val="3247286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datum 10">
            <a:extLst>
              <a:ext uri="{FF2B5EF4-FFF2-40B4-BE49-F238E27FC236}">
                <a16:creationId xmlns:a16="http://schemas.microsoft.com/office/drawing/2014/main" id="{697CC953-0C05-B7CE-7011-5B0D5C7A8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7A81C3BF-D414-5FC0-1F27-97597B026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7DFD97F8-F81C-AF42-656A-019ED6C57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91F539E0-C7A4-0AE7-6F63-C867D500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0896FEE9-8A2B-90C3-3BF1-5A89795213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12428"/>
            <a:ext cx="5181600" cy="396453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sah 3">
            <a:extLst>
              <a:ext uri="{FF2B5EF4-FFF2-40B4-BE49-F238E27FC236}">
                <a16:creationId xmlns:a16="http://schemas.microsoft.com/office/drawing/2014/main" id="{05A476DD-BCA1-A85E-B008-A160ED4C7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12428"/>
            <a:ext cx="5181600" cy="396453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6773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177801B-4378-A2FB-7970-2A041DA76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21282"/>
            <a:ext cx="5157787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67337E8-05A2-49DC-B2EB-AB77FDDAAC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4487"/>
            <a:ext cx="5157787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A721B7-8779-B62C-9FD8-0ADA23713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2221282"/>
            <a:ext cx="5183188" cy="365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C071DEB-88CA-8F0F-5AC9-4809DB8FEB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4487"/>
            <a:ext cx="5183188" cy="34451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cs-CZ" dirty="0"/>
            </a:lvl1pPr>
            <a:lvl2pPr>
              <a:defRPr lang="cs-CZ" dirty="0"/>
            </a:lvl2pPr>
            <a:lvl3pPr>
              <a:defRPr lang="cs-CZ" dirty="0"/>
            </a:lvl3pPr>
            <a:lvl4pPr>
              <a:defRPr lang="cs-CZ" dirty="0"/>
            </a:lvl4pPr>
            <a:lvl5pPr>
              <a:defRPr lang="cs-CZ" dirty="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datum 12">
            <a:extLst>
              <a:ext uri="{FF2B5EF4-FFF2-40B4-BE49-F238E27FC236}">
                <a16:creationId xmlns:a16="http://schemas.microsoft.com/office/drawing/2014/main" id="{7825EE7C-7BE2-D0DB-EA79-ABF44AF06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368B85BF-50C1-7968-58A7-B93500B5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669CA748-6A96-8A2E-080B-54E4FE427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Nadpis 10">
            <a:extLst>
              <a:ext uri="{FF2B5EF4-FFF2-40B4-BE49-F238E27FC236}">
                <a16:creationId xmlns:a16="http://schemas.microsoft.com/office/drawing/2014/main" id="{594EE5F4-36CC-24F5-1AFB-5E4122BE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2715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dokumen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646216-40A2-31AD-2AC3-8093C9D3D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12428"/>
            <a:ext cx="10515600" cy="3964534"/>
          </a:xfrm>
          <a:prstGeom prst="rect">
            <a:avLst/>
          </a:prstGeom>
        </p:spPr>
        <p:txBody>
          <a:bodyPr numCol="2" spcCol="180000">
            <a:no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2000"/>
            </a:lvl1pPr>
            <a:lvl2pPr marL="914400" indent="-457200">
              <a:spcBef>
                <a:spcPts val="1000"/>
              </a:spcBef>
              <a:buFont typeface="+mj-lt"/>
              <a:buAutoNum type="arabicPeriod"/>
              <a:defRPr sz="2000"/>
            </a:lvl2pPr>
            <a:lvl3pPr marL="579438" indent="0">
              <a:buNone/>
              <a:defRPr/>
            </a:lvl3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F7414C12-E88B-86D4-1E04-E2602722F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61843905-A76A-229E-18CE-68C69B96C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5F73C651-2D79-5C40-42B6-F1E1FA63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18CF19B-B0B5-0B38-A6B3-942D696EC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60941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eč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9A832D7E-6262-FBC7-6568-4F0D134BEE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57047" y="5386857"/>
            <a:ext cx="1996751" cy="474049"/>
          </a:xfrm>
          <a:prstGeom prst="rect">
            <a:avLst/>
          </a:prstGeom>
        </p:spPr>
      </p:pic>
      <p:pic>
        <p:nvPicPr>
          <p:cNvPr id="5" name="Picture 12" descr="A circular red and black logo&#10;&#10;Description automatically generated">
            <a:extLst>
              <a:ext uri="{FF2B5EF4-FFF2-40B4-BE49-F238E27FC236}">
                <a16:creationId xmlns:a16="http://schemas.microsoft.com/office/drawing/2014/main" id="{83DDAF44-481B-B754-F2A1-0307CC3915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728" y="807015"/>
            <a:ext cx="2174543" cy="2174543"/>
          </a:xfrm>
          <a:prstGeom prst="rect">
            <a:avLst/>
          </a:prstGeom>
        </p:spPr>
      </p:pic>
      <p:sp>
        <p:nvSpPr>
          <p:cNvPr id="7" name="Zástupný text 6">
            <a:extLst>
              <a:ext uri="{FF2B5EF4-FFF2-40B4-BE49-F238E27FC236}">
                <a16:creationId xmlns:a16="http://schemas.microsoft.com/office/drawing/2014/main" id="{91C59178-D929-BC6D-5554-AD2F448649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8194" y="3284226"/>
            <a:ext cx="6175612" cy="20021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54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8" name="Picture 8" descr="A black and red pattern with squares and circles&#10;&#10;Description automatically generated">
            <a:extLst>
              <a:ext uri="{FF2B5EF4-FFF2-40B4-BE49-F238E27FC236}">
                <a16:creationId xmlns:a16="http://schemas.microsoft.com/office/drawing/2014/main" id="{3DCFAC5B-3301-6D0C-644B-CE444DF2C1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048" y="5973166"/>
            <a:ext cx="1996751" cy="884834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B2DED986-CB74-E37C-7EFE-811753E89C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56723" y="4734734"/>
            <a:ext cx="1997075" cy="621774"/>
          </a:xfrm>
          <a:prstGeom prst="rect">
            <a:avLst/>
          </a:prstGeom>
        </p:spPr>
        <p:txBody>
          <a:bodyPr lIns="90000" tIns="46800" rIns="90000" bIns="468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100" b="1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tx1"/>
                </a:solidFill>
              </a:defRPr>
            </a:lvl2pPr>
          </a:lstStyle>
          <a:p>
            <a:pPr lvl="0"/>
            <a:r>
              <a:rPr lang="cs-CZ" dirty="0"/>
              <a:t>Jméno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funkce</a:t>
            </a:r>
          </a:p>
        </p:txBody>
      </p:sp>
    </p:spTree>
    <p:extLst>
      <p:ext uri="{BB962C8B-B14F-4D97-AF65-F5344CB8AC3E}">
        <p14:creationId xmlns:p14="http://schemas.microsoft.com/office/powerpoint/2010/main" val="3782927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datum 8">
            <a:extLst>
              <a:ext uri="{FF2B5EF4-FFF2-40B4-BE49-F238E27FC236}">
                <a16:creationId xmlns:a16="http://schemas.microsoft.com/office/drawing/2014/main" id="{6AD1BD68-71DB-87B2-E75A-12878FB42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A8A5B0FF-B787-2AEE-7C85-57CADFAAB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9E4DBE5C-B917-8448-3981-B8805D735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3D61656-EB1C-A690-B13A-B59195CB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7431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datum 7">
            <a:extLst>
              <a:ext uri="{FF2B5EF4-FFF2-40B4-BE49-F238E27FC236}">
                <a16:creationId xmlns:a16="http://schemas.microsoft.com/office/drawing/2014/main" id="{AB5A5222-D23D-5C8C-8D7E-0905036AC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F172D70B-9C2B-78BF-DC47-D8EC4D00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C675E202-95C3-3DB9-CDCD-5CAC3BEA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6149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3FE012-DFAF-491C-9CCE-C9F0F480B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3E194C-4BB7-404D-B4F2-EACE5DB1E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AA46BFF-1914-476B-8CD1-53EF5C0CE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4D6B0E8-CE9B-41E6-BE93-B69C7A99A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5374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ástupný text 13">
            <a:extLst>
              <a:ext uri="{FF2B5EF4-FFF2-40B4-BE49-F238E27FC236}">
                <a16:creationId xmlns:a16="http://schemas.microsoft.com/office/drawing/2014/main" id="{E7560C25-FF16-EA57-268C-2E6EC3A5E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12429"/>
            <a:ext cx="10515600" cy="3964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AA467EB-2D4A-28A5-CE3D-D26EBAD2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6717"/>
            <a:ext cx="10515600" cy="9920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BC2B9F5-70D3-A86C-2F85-E1E7ACBCD5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9193" y="6459484"/>
            <a:ext cx="1558756" cy="174659"/>
          </a:xfrm>
          <a:custGeom>
            <a:avLst/>
            <a:gdLst>
              <a:gd name="csX0" fmla="*/ 0 w 1558756"/>
              <a:gd name="csY0" fmla="*/ 0 h 174659"/>
              <a:gd name="csX1" fmla="*/ 550760 w 1558756"/>
              <a:gd name="csY1" fmla="*/ 0 h 174659"/>
              <a:gd name="csX2" fmla="*/ 1085933 w 1558756"/>
              <a:gd name="csY2" fmla="*/ 0 h 174659"/>
              <a:gd name="csX3" fmla="*/ 1558756 w 1558756"/>
              <a:gd name="csY3" fmla="*/ 0 h 174659"/>
              <a:gd name="csX4" fmla="*/ 1558756 w 1558756"/>
              <a:gd name="csY4" fmla="*/ 174659 h 174659"/>
              <a:gd name="csX5" fmla="*/ 1070346 w 1558756"/>
              <a:gd name="csY5" fmla="*/ 174659 h 174659"/>
              <a:gd name="csX6" fmla="*/ 550760 w 1558756"/>
              <a:gd name="csY6" fmla="*/ 174659 h 174659"/>
              <a:gd name="csX7" fmla="*/ 0 w 1558756"/>
              <a:gd name="csY7" fmla="*/ 174659 h 174659"/>
              <a:gd name="csX8" fmla="*/ 0 w 1558756"/>
              <a:gd name="csY8" fmla="*/ 0 h 1746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8756" h="174659" fill="none" extrusionOk="0">
                <a:moveTo>
                  <a:pt x="0" y="0"/>
                </a:moveTo>
                <a:cubicBezTo>
                  <a:pt x="158379" y="-7461"/>
                  <a:pt x="307057" y="-39"/>
                  <a:pt x="550760" y="0"/>
                </a:cubicBezTo>
                <a:cubicBezTo>
                  <a:pt x="794463" y="39"/>
                  <a:pt x="908066" y="-23326"/>
                  <a:pt x="1085933" y="0"/>
                </a:cubicBezTo>
                <a:cubicBezTo>
                  <a:pt x="1263800" y="23326"/>
                  <a:pt x="1383637" y="20227"/>
                  <a:pt x="1558756" y="0"/>
                </a:cubicBezTo>
                <a:cubicBezTo>
                  <a:pt x="1562474" y="55725"/>
                  <a:pt x="1563918" y="91932"/>
                  <a:pt x="1558756" y="174659"/>
                </a:cubicBezTo>
                <a:cubicBezTo>
                  <a:pt x="1447545" y="187935"/>
                  <a:pt x="1213304" y="179498"/>
                  <a:pt x="1070346" y="174659"/>
                </a:cubicBezTo>
                <a:cubicBezTo>
                  <a:pt x="927388" y="169821"/>
                  <a:pt x="718659" y="179245"/>
                  <a:pt x="550760" y="174659"/>
                </a:cubicBezTo>
                <a:cubicBezTo>
                  <a:pt x="382861" y="170073"/>
                  <a:pt x="249841" y="201689"/>
                  <a:pt x="0" y="174659"/>
                </a:cubicBezTo>
                <a:cubicBezTo>
                  <a:pt x="-2573" y="109470"/>
                  <a:pt x="6316" y="64439"/>
                  <a:pt x="0" y="0"/>
                </a:cubicBezTo>
                <a:close/>
              </a:path>
              <a:path w="1558756" h="174659" stroke="0" extrusionOk="0">
                <a:moveTo>
                  <a:pt x="0" y="0"/>
                </a:moveTo>
                <a:cubicBezTo>
                  <a:pt x="143744" y="13055"/>
                  <a:pt x="300130" y="-6710"/>
                  <a:pt x="503998" y="0"/>
                </a:cubicBezTo>
                <a:cubicBezTo>
                  <a:pt x="707866" y="6710"/>
                  <a:pt x="812858" y="-17169"/>
                  <a:pt x="976820" y="0"/>
                </a:cubicBezTo>
                <a:cubicBezTo>
                  <a:pt x="1140782" y="17169"/>
                  <a:pt x="1424547" y="-25106"/>
                  <a:pt x="1558756" y="0"/>
                </a:cubicBezTo>
                <a:cubicBezTo>
                  <a:pt x="1566807" y="45952"/>
                  <a:pt x="1560869" y="93970"/>
                  <a:pt x="1558756" y="174659"/>
                </a:cubicBezTo>
                <a:cubicBezTo>
                  <a:pt x="1426223" y="192700"/>
                  <a:pt x="1308880" y="182251"/>
                  <a:pt x="1070346" y="174659"/>
                </a:cubicBezTo>
                <a:cubicBezTo>
                  <a:pt x="831812" y="167068"/>
                  <a:pt x="757869" y="165837"/>
                  <a:pt x="519585" y="174659"/>
                </a:cubicBezTo>
                <a:cubicBezTo>
                  <a:pt x="281301" y="183481"/>
                  <a:pt x="236045" y="193304"/>
                  <a:pt x="0" y="174659"/>
                </a:cubicBezTo>
                <a:cubicBezTo>
                  <a:pt x="198" y="109889"/>
                  <a:pt x="-2999" y="68040"/>
                  <a:pt x="0" y="0"/>
                </a:cubicBezTo>
                <a:close/>
              </a:path>
            </a:pathLst>
          </a:custGeom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cs-CZ"/>
              <a:t>06.10.2024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6EC462-7E06-BE92-1FE5-AD9E9845E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1" y="6459484"/>
            <a:ext cx="4114800" cy="1746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EC55B67-6AD2-82CA-4FD3-0D727D58B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7517" y="6459484"/>
            <a:ext cx="176283" cy="17465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DD144762-C3B5-42E9-94DB-4A2AA3CF9556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33DDCD10-B0E2-D8F7-7FB1-43796C5EBC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499194" y="325480"/>
            <a:ext cx="1965976" cy="58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2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77" r:id="rId3"/>
    <p:sldLayoutId id="2147483662" r:id="rId4"/>
    <p:sldLayoutId id="2147483675" r:id="rId5"/>
    <p:sldLayoutId id="2147483663" r:id="rId6"/>
    <p:sldLayoutId id="2147483664" r:id="rId7"/>
    <p:sldLayoutId id="2147483665" r:id="rId8"/>
    <p:sldLayoutId id="2147483679" r:id="rId9"/>
    <p:sldLayoutId id="2147483676" r:id="rId10"/>
    <p:sldLayoutId id="2147483666" r:id="rId11"/>
    <p:sldLayoutId id="2147483667" r:id="rId12"/>
    <p:sldLayoutId id="2147483684" r:id="rId1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14000"/>
        </a:lnSpc>
        <a:spcBef>
          <a:spcPts val="0"/>
        </a:spcBef>
        <a:buClr>
          <a:schemeClr val="accent1"/>
        </a:buClr>
        <a:buSzPct val="100000"/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355600" indent="-228600" algn="l" defTabSz="914400" rtl="0" eaLnBrk="1" latinLnBrk="0" hangingPunct="1">
        <a:lnSpc>
          <a:spcPct val="114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254125" indent="-228600" algn="l" defTabSz="9144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01800" indent="-228600" algn="l" defTabSz="850900" rtl="0" eaLnBrk="1" latinLnBrk="0" hangingPunct="1">
        <a:lnSpc>
          <a:spcPct val="114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0000" y="2270000"/>
            <a:ext cx="937788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Arial"/>
              </a:defRPr>
            </a:pPr>
            <a:r>
              <a:rPr lang="cs-CZ" sz="4400" noProof="0" dirty="0"/>
              <a:t>Obecná část rozpočtového práva 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28232"/>
            <a:ext cx="594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lang="cs-CZ" noProof="0" dirty="0"/>
          </a:p>
        </p:txBody>
      </p:sp>
      <p:sp>
        <p:nvSpPr>
          <p:cNvPr id="6" name="Podnadpis 6">
            <a:extLst>
              <a:ext uri="{FF2B5EF4-FFF2-40B4-BE49-F238E27FC236}">
                <a16:creationId xmlns:a16="http://schemas.microsoft.com/office/drawing/2014/main" id="{6CC06025-4A27-399C-E8F6-B2C0185482EB}"/>
              </a:ext>
            </a:extLst>
          </p:cNvPr>
          <p:cNvSpPr txBox="1">
            <a:spLocks/>
          </p:cNvSpPr>
          <p:nvPr/>
        </p:nvSpPr>
        <p:spPr>
          <a:xfrm>
            <a:off x="1050000" y="1750000"/>
            <a:ext cx="8700000" cy="5200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5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8038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01800" indent="-228600" algn="l" defTabSz="8509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900" noProof="0" dirty="0">
                <a:solidFill>
                  <a:srgbClr val="D22D40"/>
                </a:solidFill>
                <a:latin typeface="Arial"/>
              </a:rPr>
              <a:t>Radim Boháč, 29. září 2026</a:t>
            </a:r>
          </a:p>
          <a:p>
            <a:endParaRPr lang="cs-CZ" sz="1900" noProof="0" dirty="0">
              <a:solidFill>
                <a:srgbClr val="D22D4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Osnova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Rozpočtová a fiskální politika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Fiskální federalismus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Veřejné rozpočty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Rozpočtová soustava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Instituty víceletého rozpočtového plánování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Vymezení rozpočtového práva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Členění rozpočtového práva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cs-CZ" noProof="0" dirty="0"/>
              <a:t>Principy rozpočtového práva (rozpočtové principy)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46FD410-8C8C-4B21-61F2-A114C2B89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</a:t>
            </a:fld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1. Rozpočtová a fiskální politika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10DEF65-93B9-D87F-6633-2557D67FADC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32547"/>
            <a:ext cx="10515600" cy="4444416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dirty="0"/>
              <a:t>rozpočtová politika</a:t>
            </a:r>
          </a:p>
          <a:p>
            <a:pPr marL="698500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redistribuce veřejných příjmů a alokace veřejných výdajů</a:t>
            </a:r>
          </a:p>
          <a:p>
            <a:pPr marL="698500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cíl – vyrovnanost rozpočtu</a:t>
            </a:r>
          </a:p>
          <a:p>
            <a:pPr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cs-CZ" sz="2400" dirty="0"/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dirty="0"/>
              <a:t>fiskální politika</a:t>
            </a:r>
          </a:p>
          <a:p>
            <a:pPr marL="698500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využívání veřejných rozpočtů k ovlivňování makroekonomického vývoje (HDP, inflace, nezaměstnanost)</a:t>
            </a:r>
          </a:p>
          <a:p>
            <a:pPr marL="698500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cíl – ekonomická stabilita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3948356B-B9C6-657B-0E4F-207F4ED4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</a:t>
            </a:fld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2. Fiskální federalismus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přiřazení příjmů a výdajů jednotlivým veřejným rozpočtům a vazby veřejných rozpočtů v rámci rozpočtové soustavy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endParaRPr lang="cs-CZ" noProof="0" dirty="0"/>
          </a:p>
          <a:p>
            <a:pPr marL="457200" indent="-457200">
              <a:spcAft>
                <a:spcPts val="400"/>
              </a:spcAft>
              <a:buFont typeface="+mj-lt"/>
              <a:buAutoNum type="alpha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modely fiskálního federalismu</a:t>
            </a:r>
          </a:p>
          <a:p>
            <a:pPr marL="457200" indent="-457200">
              <a:spcAft>
                <a:spcPts val="400"/>
              </a:spcAft>
              <a:buFont typeface="+mj-lt"/>
              <a:buAutoNum type="alpha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model fiskálního federalismu v ČR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1B9DF6F-AB3C-64A6-EB3A-0EF0D246C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4</a:t>
            </a:fld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A. Modely fiskálního federalismu</a:t>
            </a:r>
          </a:p>
        </p:txBody>
      </p:sp>
      <p:graphicFrame>
        <p:nvGraphicFramePr>
          <p:cNvPr id="6" name="Zástupný symbol pro obsah 5">
            <a:extLst>
              <a:ext uri="{FF2B5EF4-FFF2-40B4-BE49-F238E27FC236}">
                <a16:creationId xmlns:a16="http://schemas.microsoft.com/office/drawing/2014/main" id="{ADE7CB8D-480E-2A29-695B-C1C3E94A84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2292266"/>
              </p:ext>
            </p:extLst>
          </p:nvPr>
        </p:nvGraphicFramePr>
        <p:xfrm>
          <a:off x="635546" y="1459832"/>
          <a:ext cx="10920908" cy="4831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E5B084F3-09E3-8F67-1069-459BEC8CE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5</a:t>
            </a:fld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B. Model fiskálního federalismu v ČR</a:t>
            </a:r>
          </a:p>
        </p:txBody>
      </p:sp>
      <p:sp>
        <p:nvSpPr>
          <p:cNvPr id="52" name="TextovéPole 51">
            <a:extLst>
              <a:ext uri="{FF2B5EF4-FFF2-40B4-BE49-F238E27FC236}">
                <a16:creationId xmlns:a16="http://schemas.microsoft.com/office/drawing/2014/main" id="{A409BE2B-4EBF-3BBB-84D6-C937D41F032F}"/>
              </a:ext>
            </a:extLst>
          </p:cNvPr>
          <p:cNvSpPr txBox="1"/>
          <p:nvPr/>
        </p:nvSpPr>
        <p:spPr>
          <a:xfrm>
            <a:off x="1299325" y="152438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latin typeface="+mj-lt"/>
              </a:rPr>
              <a:t>PŘÍJMY</a:t>
            </a:r>
          </a:p>
        </p:txBody>
      </p:sp>
      <p:sp>
        <p:nvSpPr>
          <p:cNvPr id="54" name="TextovéPole 53">
            <a:extLst>
              <a:ext uri="{FF2B5EF4-FFF2-40B4-BE49-F238E27FC236}">
                <a16:creationId xmlns:a16="http://schemas.microsoft.com/office/drawing/2014/main" id="{7606EC03-FB2B-2D8E-1F1B-EC2232FD1326}"/>
              </a:ext>
            </a:extLst>
          </p:cNvPr>
          <p:cNvSpPr txBox="1"/>
          <p:nvPr/>
        </p:nvSpPr>
        <p:spPr>
          <a:xfrm>
            <a:off x="8912280" y="153343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latin typeface="+mj-lt"/>
              </a:rPr>
              <a:t>VÝDAJE</a:t>
            </a:r>
          </a:p>
        </p:txBody>
      </p:sp>
      <p:sp>
        <p:nvSpPr>
          <p:cNvPr id="56" name="TextovéPole 55">
            <a:extLst>
              <a:ext uri="{FF2B5EF4-FFF2-40B4-BE49-F238E27FC236}">
                <a16:creationId xmlns:a16="http://schemas.microsoft.com/office/drawing/2014/main" id="{498FDA6C-4191-7402-6F16-6734C517FE73}"/>
              </a:ext>
            </a:extLst>
          </p:cNvPr>
          <p:cNvSpPr txBox="1"/>
          <p:nvPr/>
        </p:nvSpPr>
        <p:spPr>
          <a:xfrm>
            <a:off x="4288265" y="152438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latin typeface="+mj-lt"/>
              </a:rPr>
              <a:t>VEŘEJNÝ ROZPOČET</a:t>
            </a:r>
          </a:p>
        </p:txBody>
      </p:sp>
      <p:sp>
        <p:nvSpPr>
          <p:cNvPr id="58" name="Zástupný symbol pro číslo snímku 57">
            <a:extLst>
              <a:ext uri="{FF2B5EF4-FFF2-40B4-BE49-F238E27FC236}">
                <a16:creationId xmlns:a16="http://schemas.microsoft.com/office/drawing/2014/main" id="{E9208D62-FCA1-0709-AFC5-6EFBEBCF6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4" name="Zaoblený obdélník 57">
            <a:extLst>
              <a:ext uri="{FF2B5EF4-FFF2-40B4-BE49-F238E27FC236}">
                <a16:creationId xmlns:a16="http://schemas.microsoft.com/office/drawing/2014/main" id="{B9193B6E-6E6F-8D64-A65B-4B4EB0F4073B}"/>
              </a:ext>
            </a:extLst>
          </p:cNvPr>
          <p:cNvSpPr/>
          <p:nvPr/>
        </p:nvSpPr>
        <p:spPr>
          <a:xfrm>
            <a:off x="909303" y="1924966"/>
            <a:ext cx="10515599" cy="51687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>
              <a:latin typeface="+mj-lt"/>
            </a:endParaRPr>
          </a:p>
        </p:txBody>
      </p:sp>
      <p:sp>
        <p:nvSpPr>
          <p:cNvPr id="51" name="Zaoblený obdélník 7">
            <a:extLst>
              <a:ext uri="{FF2B5EF4-FFF2-40B4-BE49-F238E27FC236}">
                <a16:creationId xmlns:a16="http://schemas.microsoft.com/office/drawing/2014/main" id="{190455C6-6781-A9C8-A878-86C4602AD698}"/>
              </a:ext>
            </a:extLst>
          </p:cNvPr>
          <p:cNvSpPr/>
          <p:nvPr/>
        </p:nvSpPr>
        <p:spPr>
          <a:xfrm>
            <a:off x="892164" y="2437216"/>
            <a:ext cx="10515598" cy="146033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>
              <a:latin typeface="+mj-lt"/>
            </a:endParaRPr>
          </a:p>
        </p:txBody>
      </p:sp>
      <p:sp>
        <p:nvSpPr>
          <p:cNvPr id="53" name="Zaoblený obdélník 8">
            <a:extLst>
              <a:ext uri="{FF2B5EF4-FFF2-40B4-BE49-F238E27FC236}">
                <a16:creationId xmlns:a16="http://schemas.microsoft.com/office/drawing/2014/main" id="{AE8AEE66-07FB-8C10-55FC-A7992813BEA9}"/>
              </a:ext>
            </a:extLst>
          </p:cNvPr>
          <p:cNvSpPr/>
          <p:nvPr/>
        </p:nvSpPr>
        <p:spPr>
          <a:xfrm>
            <a:off x="841248" y="3893137"/>
            <a:ext cx="10515599" cy="109935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>
              <a:latin typeface="+mj-lt"/>
            </a:endParaRPr>
          </a:p>
        </p:txBody>
      </p:sp>
      <p:sp>
        <p:nvSpPr>
          <p:cNvPr id="55" name="Zaoblený obdélník 9">
            <a:extLst>
              <a:ext uri="{FF2B5EF4-FFF2-40B4-BE49-F238E27FC236}">
                <a16:creationId xmlns:a16="http://schemas.microsoft.com/office/drawing/2014/main" id="{7A27D6FD-214D-4CD7-830C-A6839081161E}"/>
              </a:ext>
            </a:extLst>
          </p:cNvPr>
          <p:cNvSpPr/>
          <p:nvPr/>
        </p:nvSpPr>
        <p:spPr>
          <a:xfrm>
            <a:off x="892162" y="5056671"/>
            <a:ext cx="10515597" cy="105550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>
              <a:latin typeface="+mj-lt"/>
            </a:endParaRPr>
          </a:p>
        </p:txBody>
      </p:sp>
      <p:sp>
        <p:nvSpPr>
          <p:cNvPr id="57" name="TextovéPole 56">
            <a:extLst>
              <a:ext uri="{FF2B5EF4-FFF2-40B4-BE49-F238E27FC236}">
                <a16:creationId xmlns:a16="http://schemas.microsoft.com/office/drawing/2014/main" id="{A09F4A47-18D3-8A08-A9C1-F86ECF72C9A2}"/>
              </a:ext>
            </a:extLst>
          </p:cNvPr>
          <p:cNvSpPr txBox="1"/>
          <p:nvPr/>
        </p:nvSpPr>
        <p:spPr>
          <a:xfrm>
            <a:off x="3340091" y="2002442"/>
            <a:ext cx="2122912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dirty="0">
                <a:latin typeface="+mj-lt"/>
              </a:rPr>
              <a:t>Rozpočet  EU</a:t>
            </a:r>
          </a:p>
        </p:txBody>
      </p:sp>
      <p:sp>
        <p:nvSpPr>
          <p:cNvPr id="59" name="TextovéPole 58">
            <a:extLst>
              <a:ext uri="{FF2B5EF4-FFF2-40B4-BE49-F238E27FC236}">
                <a16:creationId xmlns:a16="http://schemas.microsoft.com/office/drawing/2014/main" id="{F98BE77E-66C6-311B-5C7C-851D3FDC15C3}"/>
              </a:ext>
            </a:extLst>
          </p:cNvPr>
          <p:cNvSpPr txBox="1"/>
          <p:nvPr/>
        </p:nvSpPr>
        <p:spPr>
          <a:xfrm>
            <a:off x="5976135" y="2516735"/>
            <a:ext cx="219869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dirty="0">
                <a:latin typeface="+mj-lt"/>
              </a:rPr>
              <a:t>Národní fond</a:t>
            </a:r>
          </a:p>
        </p:txBody>
      </p:sp>
      <p:sp>
        <p:nvSpPr>
          <p:cNvPr id="60" name="TextovéPole 59">
            <a:extLst>
              <a:ext uri="{FF2B5EF4-FFF2-40B4-BE49-F238E27FC236}">
                <a16:creationId xmlns:a16="http://schemas.microsoft.com/office/drawing/2014/main" id="{56B3CE1A-05F6-6422-84CC-2CFA111D9968}"/>
              </a:ext>
            </a:extLst>
          </p:cNvPr>
          <p:cNvSpPr txBox="1"/>
          <p:nvPr/>
        </p:nvSpPr>
        <p:spPr>
          <a:xfrm>
            <a:off x="3340089" y="3007824"/>
            <a:ext cx="212291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dirty="0">
                <a:latin typeface="+mj-lt"/>
              </a:rPr>
              <a:t>Státní rozpočet</a:t>
            </a:r>
          </a:p>
        </p:txBody>
      </p:sp>
      <p:sp>
        <p:nvSpPr>
          <p:cNvPr id="61" name="TextovéPole 60">
            <a:extLst>
              <a:ext uri="{FF2B5EF4-FFF2-40B4-BE49-F238E27FC236}">
                <a16:creationId xmlns:a16="http://schemas.microsoft.com/office/drawing/2014/main" id="{472F0BEF-AB18-5D4F-0B25-CA098D11E132}"/>
              </a:ext>
            </a:extLst>
          </p:cNvPr>
          <p:cNvSpPr txBox="1"/>
          <p:nvPr/>
        </p:nvSpPr>
        <p:spPr>
          <a:xfrm>
            <a:off x="3340089" y="4055978"/>
            <a:ext cx="2128839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algn="ctr"/>
            <a:r>
              <a:rPr lang="cs-CZ" dirty="0">
                <a:latin typeface="+mj-lt"/>
              </a:rPr>
              <a:t>Rozpočty krajů</a:t>
            </a:r>
          </a:p>
        </p:txBody>
      </p:sp>
      <p:sp>
        <p:nvSpPr>
          <p:cNvPr id="62" name="TextovéPole 61">
            <a:extLst>
              <a:ext uri="{FF2B5EF4-FFF2-40B4-BE49-F238E27FC236}">
                <a16:creationId xmlns:a16="http://schemas.microsoft.com/office/drawing/2014/main" id="{994E2D0B-1348-CAA9-F1C4-09F84AAA5F37}"/>
              </a:ext>
            </a:extLst>
          </p:cNvPr>
          <p:cNvSpPr txBox="1"/>
          <p:nvPr/>
        </p:nvSpPr>
        <p:spPr>
          <a:xfrm>
            <a:off x="5976132" y="5435063"/>
            <a:ext cx="223303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dirty="0">
                <a:latin typeface="+mj-lt"/>
              </a:rPr>
              <a:t>Rozpočty obcí</a:t>
            </a:r>
          </a:p>
        </p:txBody>
      </p:sp>
      <p:sp>
        <p:nvSpPr>
          <p:cNvPr id="63" name="TextovéPole 62">
            <a:extLst>
              <a:ext uri="{FF2B5EF4-FFF2-40B4-BE49-F238E27FC236}">
                <a16:creationId xmlns:a16="http://schemas.microsoft.com/office/drawing/2014/main" id="{AD8F658E-6B63-416C-AA57-91D97C53B8F6}"/>
              </a:ext>
            </a:extLst>
          </p:cNvPr>
          <p:cNvSpPr txBox="1"/>
          <p:nvPr/>
        </p:nvSpPr>
        <p:spPr>
          <a:xfrm>
            <a:off x="5976134" y="3457175"/>
            <a:ext cx="223303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dirty="0">
                <a:latin typeface="+mj-lt"/>
              </a:rPr>
              <a:t>Státní fondy</a:t>
            </a:r>
          </a:p>
        </p:txBody>
      </p:sp>
      <p:cxnSp>
        <p:nvCxnSpPr>
          <p:cNvPr id="64" name="Pravoúhlá spojovací čára 126">
            <a:extLst>
              <a:ext uri="{FF2B5EF4-FFF2-40B4-BE49-F238E27FC236}">
                <a16:creationId xmlns:a16="http://schemas.microsoft.com/office/drawing/2014/main" id="{4D4BFE54-69D3-ADD4-E4FB-26432C189BF1}"/>
              </a:ext>
            </a:extLst>
          </p:cNvPr>
          <p:cNvCxnSpPr>
            <a:cxnSpLocks/>
            <a:stCxn id="59" idx="0"/>
            <a:endCxn id="61" idx="3"/>
          </p:cNvCxnSpPr>
          <p:nvPr/>
        </p:nvCxnSpPr>
        <p:spPr>
          <a:xfrm rot="16200000" flipH="1" flipV="1">
            <a:off x="5410251" y="2575411"/>
            <a:ext cx="1723909" cy="1606556"/>
          </a:xfrm>
          <a:prstGeom prst="bentConnector4">
            <a:avLst>
              <a:gd name="adj1" fmla="val -13261"/>
              <a:gd name="adj2" fmla="val 78878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Pravoúhlá spojovací čára 134">
            <a:extLst>
              <a:ext uri="{FF2B5EF4-FFF2-40B4-BE49-F238E27FC236}">
                <a16:creationId xmlns:a16="http://schemas.microsoft.com/office/drawing/2014/main" id="{3FE587F8-9FEF-78C1-593F-AF78FCB9CBDF}"/>
              </a:ext>
            </a:extLst>
          </p:cNvPr>
          <p:cNvCxnSpPr>
            <a:cxnSpLocks/>
          </p:cNvCxnSpPr>
          <p:nvPr/>
        </p:nvCxnSpPr>
        <p:spPr>
          <a:xfrm>
            <a:off x="8232977" y="2719354"/>
            <a:ext cx="34332" cy="2918328"/>
          </a:xfrm>
          <a:prstGeom prst="bentConnector3">
            <a:avLst>
              <a:gd name="adj1" fmla="val 1556548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Pravoúhlá spojovací čára 151">
            <a:extLst>
              <a:ext uri="{FF2B5EF4-FFF2-40B4-BE49-F238E27FC236}">
                <a16:creationId xmlns:a16="http://schemas.microsoft.com/office/drawing/2014/main" id="{5D983179-DBB2-E8E4-F0ED-171C9B3F7F0B}"/>
              </a:ext>
            </a:extLst>
          </p:cNvPr>
          <p:cNvCxnSpPr>
            <a:cxnSpLocks/>
            <a:stCxn id="60" idx="0"/>
            <a:endCxn id="62" idx="1"/>
          </p:cNvCxnSpPr>
          <p:nvPr/>
        </p:nvCxnSpPr>
        <p:spPr>
          <a:xfrm rot="16200000" flipH="1">
            <a:off x="3882886" y="3526483"/>
            <a:ext cx="2611905" cy="1574586"/>
          </a:xfrm>
          <a:prstGeom prst="bentConnector4">
            <a:avLst>
              <a:gd name="adj1" fmla="val -8752"/>
              <a:gd name="adj2" fmla="val 83706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Pravoúhlá spojovací čára 154">
            <a:extLst>
              <a:ext uri="{FF2B5EF4-FFF2-40B4-BE49-F238E27FC236}">
                <a16:creationId xmlns:a16="http://schemas.microsoft.com/office/drawing/2014/main" id="{D89D5D02-DDFF-F0B4-AE3E-0725D05E0DE2}"/>
              </a:ext>
            </a:extLst>
          </p:cNvPr>
          <p:cNvCxnSpPr>
            <a:cxnSpLocks/>
            <a:stCxn id="60" idx="2"/>
            <a:endCxn id="61" idx="1"/>
          </p:cNvCxnSpPr>
          <p:nvPr/>
        </p:nvCxnSpPr>
        <p:spPr>
          <a:xfrm rot="5400000">
            <a:off x="3439074" y="3278172"/>
            <a:ext cx="863488" cy="1061457"/>
          </a:xfrm>
          <a:prstGeom prst="bentConnector4">
            <a:avLst>
              <a:gd name="adj1" fmla="val 39307"/>
              <a:gd name="adj2" fmla="val 121536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Pravoúhlá spojovací čára 162">
            <a:extLst>
              <a:ext uri="{FF2B5EF4-FFF2-40B4-BE49-F238E27FC236}">
                <a16:creationId xmlns:a16="http://schemas.microsoft.com/office/drawing/2014/main" id="{54031437-F6C8-4595-2AAD-5F3B21797424}"/>
              </a:ext>
            </a:extLst>
          </p:cNvPr>
          <p:cNvCxnSpPr>
            <a:cxnSpLocks/>
            <a:stCxn id="63" idx="2"/>
            <a:endCxn id="62" idx="3"/>
          </p:cNvCxnSpPr>
          <p:nvPr/>
        </p:nvCxnSpPr>
        <p:spPr>
          <a:xfrm rot="16200000" flipH="1">
            <a:off x="6754297" y="4164861"/>
            <a:ext cx="1793222" cy="1116514"/>
          </a:xfrm>
          <a:prstGeom prst="bentConnector4">
            <a:avLst>
              <a:gd name="adj1" fmla="val 20948"/>
              <a:gd name="adj2" fmla="val 116636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Tvar 24">
            <a:extLst>
              <a:ext uri="{FF2B5EF4-FFF2-40B4-BE49-F238E27FC236}">
                <a16:creationId xmlns:a16="http://schemas.microsoft.com/office/drawing/2014/main" id="{E0E73C6E-912B-630F-D709-793A6B162284}"/>
              </a:ext>
            </a:extLst>
          </p:cNvPr>
          <p:cNvCxnSpPr>
            <a:cxnSpLocks/>
            <a:stCxn id="61" idx="2"/>
            <a:endCxn id="62" idx="0"/>
          </p:cNvCxnSpPr>
          <p:nvPr/>
        </p:nvCxnSpPr>
        <p:spPr>
          <a:xfrm rot="16200000" flipH="1">
            <a:off x="5243703" y="3586116"/>
            <a:ext cx="1009753" cy="2688140"/>
          </a:xfrm>
          <a:prstGeom prst="bentConnector3">
            <a:avLst>
              <a:gd name="adj1" fmla="val 9342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Tvar 25">
            <a:extLst>
              <a:ext uri="{FF2B5EF4-FFF2-40B4-BE49-F238E27FC236}">
                <a16:creationId xmlns:a16="http://schemas.microsoft.com/office/drawing/2014/main" id="{D5B9F327-BA88-3A5E-4DC9-895209A5EB0D}"/>
              </a:ext>
            </a:extLst>
          </p:cNvPr>
          <p:cNvCxnSpPr>
            <a:cxnSpLocks/>
            <a:stCxn id="59" idx="2"/>
            <a:endCxn id="60" idx="1"/>
          </p:cNvCxnSpPr>
          <p:nvPr/>
        </p:nvCxnSpPr>
        <p:spPr>
          <a:xfrm rot="5400000">
            <a:off x="5054576" y="1171581"/>
            <a:ext cx="306423" cy="3735395"/>
          </a:xfrm>
          <a:prstGeom prst="bentConnector4">
            <a:avLst>
              <a:gd name="adj1" fmla="val 19867"/>
              <a:gd name="adj2" fmla="val 10612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Tvar 26">
            <a:extLst>
              <a:ext uri="{FF2B5EF4-FFF2-40B4-BE49-F238E27FC236}">
                <a16:creationId xmlns:a16="http://schemas.microsoft.com/office/drawing/2014/main" id="{2C63541F-8250-C429-8FB5-ACB5F8C6C71C}"/>
              </a:ext>
            </a:extLst>
          </p:cNvPr>
          <p:cNvCxnSpPr>
            <a:cxnSpLocks/>
            <a:endCxn id="59" idx="1"/>
          </p:cNvCxnSpPr>
          <p:nvPr/>
        </p:nvCxnSpPr>
        <p:spPr>
          <a:xfrm>
            <a:off x="5463002" y="2197344"/>
            <a:ext cx="513133" cy="504057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Tvar 27">
            <a:extLst>
              <a:ext uri="{FF2B5EF4-FFF2-40B4-BE49-F238E27FC236}">
                <a16:creationId xmlns:a16="http://schemas.microsoft.com/office/drawing/2014/main" id="{1B92CEAF-1ABE-F257-01BB-293961A9CB0B}"/>
              </a:ext>
            </a:extLst>
          </p:cNvPr>
          <p:cNvCxnSpPr>
            <a:cxnSpLocks/>
            <a:stCxn id="60" idx="3"/>
            <a:endCxn id="63" idx="1"/>
          </p:cNvCxnSpPr>
          <p:nvPr/>
        </p:nvCxnSpPr>
        <p:spPr>
          <a:xfrm>
            <a:off x="5463002" y="3192490"/>
            <a:ext cx="513132" cy="44935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Tvar 28">
            <a:extLst>
              <a:ext uri="{FF2B5EF4-FFF2-40B4-BE49-F238E27FC236}">
                <a16:creationId xmlns:a16="http://schemas.microsoft.com/office/drawing/2014/main" id="{376B0680-F48F-BBD4-F35B-76790B4F2F79}"/>
              </a:ext>
            </a:extLst>
          </p:cNvPr>
          <p:cNvCxnSpPr>
            <a:cxnSpLocks/>
            <a:stCxn id="63" idx="2"/>
          </p:cNvCxnSpPr>
          <p:nvPr/>
        </p:nvCxnSpPr>
        <p:spPr>
          <a:xfrm rot="5400000">
            <a:off x="5974761" y="3307419"/>
            <a:ext cx="598803" cy="163697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TextovéPole 73">
            <a:extLst>
              <a:ext uri="{FF2B5EF4-FFF2-40B4-BE49-F238E27FC236}">
                <a16:creationId xmlns:a16="http://schemas.microsoft.com/office/drawing/2014/main" id="{A5739D35-35E4-A9DD-38BE-FD29B66F961A}"/>
              </a:ext>
            </a:extLst>
          </p:cNvPr>
          <p:cNvSpPr txBox="1"/>
          <p:nvPr/>
        </p:nvSpPr>
        <p:spPr>
          <a:xfrm>
            <a:off x="10125908" y="1900090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latin typeface="+mj-lt"/>
              </a:rPr>
              <a:t>Nadnárodní úroveň</a:t>
            </a:r>
          </a:p>
        </p:txBody>
      </p:sp>
      <p:sp>
        <p:nvSpPr>
          <p:cNvPr id="75" name="TextovéPole 74">
            <a:extLst>
              <a:ext uri="{FF2B5EF4-FFF2-40B4-BE49-F238E27FC236}">
                <a16:creationId xmlns:a16="http://schemas.microsoft.com/office/drawing/2014/main" id="{6E42CBB0-447A-A582-AAF6-0B9B255ED2AB}"/>
              </a:ext>
            </a:extLst>
          </p:cNvPr>
          <p:cNvSpPr txBox="1"/>
          <p:nvPr/>
        </p:nvSpPr>
        <p:spPr>
          <a:xfrm>
            <a:off x="10111620" y="2827958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latin typeface="+mj-lt"/>
              </a:rPr>
              <a:t>Centrální úroveň</a:t>
            </a:r>
          </a:p>
        </p:txBody>
      </p:sp>
      <p:sp>
        <p:nvSpPr>
          <p:cNvPr id="76" name="TextovéPole 75">
            <a:extLst>
              <a:ext uri="{FF2B5EF4-FFF2-40B4-BE49-F238E27FC236}">
                <a16:creationId xmlns:a16="http://schemas.microsoft.com/office/drawing/2014/main" id="{ABC2C4B6-7ACD-AB9B-5CC1-F22C19E534B3}"/>
              </a:ext>
            </a:extLst>
          </p:cNvPr>
          <p:cNvSpPr txBox="1"/>
          <p:nvPr/>
        </p:nvSpPr>
        <p:spPr>
          <a:xfrm>
            <a:off x="10111620" y="4141698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latin typeface="+mj-lt"/>
              </a:rPr>
              <a:t>Regionální úroveň</a:t>
            </a:r>
          </a:p>
        </p:txBody>
      </p:sp>
      <p:sp>
        <p:nvSpPr>
          <p:cNvPr id="77" name="TextovéPole 76">
            <a:extLst>
              <a:ext uri="{FF2B5EF4-FFF2-40B4-BE49-F238E27FC236}">
                <a16:creationId xmlns:a16="http://schemas.microsoft.com/office/drawing/2014/main" id="{0792CCE7-05F2-8B3B-99CF-00ACE835A99B}"/>
              </a:ext>
            </a:extLst>
          </p:cNvPr>
          <p:cNvSpPr txBox="1"/>
          <p:nvPr/>
        </p:nvSpPr>
        <p:spPr>
          <a:xfrm>
            <a:off x="10111620" y="5309246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600" dirty="0">
                <a:latin typeface="+mj-lt"/>
              </a:rPr>
              <a:t>Municipální úroveň</a:t>
            </a:r>
          </a:p>
        </p:txBody>
      </p:sp>
      <p:sp>
        <p:nvSpPr>
          <p:cNvPr id="78" name="TextovéPole 77">
            <a:extLst>
              <a:ext uri="{FF2B5EF4-FFF2-40B4-BE49-F238E27FC236}">
                <a16:creationId xmlns:a16="http://schemas.microsoft.com/office/drawing/2014/main" id="{010D89B5-6FB2-9DD3-955B-AAF3625C4560}"/>
              </a:ext>
            </a:extLst>
          </p:cNvPr>
          <p:cNvSpPr txBox="1"/>
          <p:nvPr/>
        </p:nvSpPr>
        <p:spPr>
          <a:xfrm>
            <a:off x="3340089" y="5177156"/>
            <a:ext cx="212291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dirty="0">
                <a:latin typeface="+mj-lt"/>
              </a:rPr>
              <a:t>Rozpočty DSO</a:t>
            </a:r>
          </a:p>
        </p:txBody>
      </p:sp>
      <p:cxnSp>
        <p:nvCxnSpPr>
          <p:cNvPr id="79" name="Tvar 51">
            <a:extLst>
              <a:ext uri="{FF2B5EF4-FFF2-40B4-BE49-F238E27FC236}">
                <a16:creationId xmlns:a16="http://schemas.microsoft.com/office/drawing/2014/main" id="{9D77A3AF-2C46-E02C-3F4A-C7CC7EBABA31}"/>
              </a:ext>
            </a:extLst>
          </p:cNvPr>
          <p:cNvCxnSpPr>
            <a:cxnSpLocks/>
            <a:stCxn id="62" idx="2"/>
            <a:endCxn id="78" idx="1"/>
          </p:cNvCxnSpPr>
          <p:nvPr/>
        </p:nvCxnSpPr>
        <p:spPr>
          <a:xfrm rot="5400000" flipH="1">
            <a:off x="4995082" y="3706829"/>
            <a:ext cx="442573" cy="3752560"/>
          </a:xfrm>
          <a:prstGeom prst="bentConnector4">
            <a:avLst>
              <a:gd name="adj1" fmla="val -51652"/>
              <a:gd name="adj2" fmla="val 106092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Tvar 52">
            <a:extLst>
              <a:ext uri="{FF2B5EF4-FFF2-40B4-BE49-F238E27FC236}">
                <a16:creationId xmlns:a16="http://schemas.microsoft.com/office/drawing/2014/main" id="{5FC7E152-A67A-DD0E-A5E6-12C06B29FB6C}"/>
              </a:ext>
            </a:extLst>
          </p:cNvPr>
          <p:cNvCxnSpPr>
            <a:cxnSpLocks/>
            <a:stCxn id="59" idx="2"/>
            <a:endCxn id="63" idx="3"/>
          </p:cNvCxnSpPr>
          <p:nvPr/>
        </p:nvCxnSpPr>
        <p:spPr>
          <a:xfrm rot="16200000" flipH="1">
            <a:off x="7264438" y="2697112"/>
            <a:ext cx="755774" cy="1133683"/>
          </a:xfrm>
          <a:prstGeom prst="bentConnector4">
            <a:avLst>
              <a:gd name="adj1" fmla="val 37783"/>
              <a:gd name="adj2" fmla="val 120164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1" name="Přímá spojnice se šipkou 80">
            <a:extLst>
              <a:ext uri="{FF2B5EF4-FFF2-40B4-BE49-F238E27FC236}">
                <a16:creationId xmlns:a16="http://schemas.microsoft.com/office/drawing/2014/main" id="{0609F26C-013F-5B58-9231-B1611D7B4462}"/>
              </a:ext>
            </a:extLst>
          </p:cNvPr>
          <p:cNvCxnSpPr>
            <a:cxnSpLocks/>
          </p:cNvCxnSpPr>
          <p:nvPr/>
        </p:nvCxnSpPr>
        <p:spPr>
          <a:xfrm>
            <a:off x="9074685" y="2168655"/>
            <a:ext cx="1051223" cy="9843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2" name="Přímá spojnice se šipkou 81">
            <a:extLst>
              <a:ext uri="{FF2B5EF4-FFF2-40B4-BE49-F238E27FC236}">
                <a16:creationId xmlns:a16="http://schemas.microsoft.com/office/drawing/2014/main" id="{21C14480-5922-3C34-F1A6-99FFBC35535D}"/>
              </a:ext>
            </a:extLst>
          </p:cNvPr>
          <p:cNvCxnSpPr>
            <a:cxnSpLocks/>
          </p:cNvCxnSpPr>
          <p:nvPr/>
        </p:nvCxnSpPr>
        <p:spPr>
          <a:xfrm>
            <a:off x="9074684" y="2649189"/>
            <a:ext cx="1051223" cy="9843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Přímá spojnice se šipkou 82">
            <a:extLst>
              <a:ext uri="{FF2B5EF4-FFF2-40B4-BE49-F238E27FC236}">
                <a16:creationId xmlns:a16="http://schemas.microsoft.com/office/drawing/2014/main" id="{4751B417-CFD2-0065-118B-2274F9E53A7D}"/>
              </a:ext>
            </a:extLst>
          </p:cNvPr>
          <p:cNvCxnSpPr>
            <a:cxnSpLocks/>
          </p:cNvCxnSpPr>
          <p:nvPr/>
        </p:nvCxnSpPr>
        <p:spPr>
          <a:xfrm>
            <a:off x="9074684" y="3186898"/>
            <a:ext cx="1051223" cy="9843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4" name="Přímá spojnice se šipkou 83">
            <a:extLst>
              <a:ext uri="{FF2B5EF4-FFF2-40B4-BE49-F238E27FC236}">
                <a16:creationId xmlns:a16="http://schemas.microsoft.com/office/drawing/2014/main" id="{2A8C3986-5145-BBBF-25A2-8687FACCFC0C}"/>
              </a:ext>
            </a:extLst>
          </p:cNvPr>
          <p:cNvCxnSpPr>
            <a:cxnSpLocks/>
          </p:cNvCxnSpPr>
          <p:nvPr/>
        </p:nvCxnSpPr>
        <p:spPr>
          <a:xfrm>
            <a:off x="9074683" y="3669540"/>
            <a:ext cx="1051223" cy="9843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5" name="Přímá spojnice se šipkou 84">
            <a:extLst>
              <a:ext uri="{FF2B5EF4-FFF2-40B4-BE49-F238E27FC236}">
                <a16:creationId xmlns:a16="http://schemas.microsoft.com/office/drawing/2014/main" id="{33C96181-7F00-4D42-D042-F503075225E8}"/>
              </a:ext>
            </a:extLst>
          </p:cNvPr>
          <p:cNvCxnSpPr>
            <a:cxnSpLocks/>
          </p:cNvCxnSpPr>
          <p:nvPr/>
        </p:nvCxnSpPr>
        <p:spPr>
          <a:xfrm>
            <a:off x="9074682" y="4235717"/>
            <a:ext cx="1051223" cy="9843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Přímá spojnice se šipkou 85">
            <a:extLst>
              <a:ext uri="{FF2B5EF4-FFF2-40B4-BE49-F238E27FC236}">
                <a16:creationId xmlns:a16="http://schemas.microsoft.com/office/drawing/2014/main" id="{0EABD92B-EA64-F13C-0902-A7FA810EE8B7}"/>
              </a:ext>
            </a:extLst>
          </p:cNvPr>
          <p:cNvCxnSpPr>
            <a:cxnSpLocks/>
          </p:cNvCxnSpPr>
          <p:nvPr/>
        </p:nvCxnSpPr>
        <p:spPr>
          <a:xfrm>
            <a:off x="9074682" y="4717666"/>
            <a:ext cx="1051223" cy="9843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7" name="Přímá spojnice se šipkou 86">
            <a:extLst>
              <a:ext uri="{FF2B5EF4-FFF2-40B4-BE49-F238E27FC236}">
                <a16:creationId xmlns:a16="http://schemas.microsoft.com/office/drawing/2014/main" id="{DA01C3C8-9AEE-9845-2B4E-2563BFBB1147}"/>
              </a:ext>
            </a:extLst>
          </p:cNvPr>
          <p:cNvCxnSpPr>
            <a:cxnSpLocks/>
          </p:cNvCxnSpPr>
          <p:nvPr/>
        </p:nvCxnSpPr>
        <p:spPr>
          <a:xfrm>
            <a:off x="9060397" y="5361822"/>
            <a:ext cx="1051223" cy="9843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Přímá spojnice se šipkou 87">
            <a:extLst>
              <a:ext uri="{FF2B5EF4-FFF2-40B4-BE49-F238E27FC236}">
                <a16:creationId xmlns:a16="http://schemas.microsoft.com/office/drawing/2014/main" id="{E7FB9375-98DE-300A-3F37-1A9D8F62B325}"/>
              </a:ext>
            </a:extLst>
          </p:cNvPr>
          <p:cNvCxnSpPr>
            <a:cxnSpLocks/>
          </p:cNvCxnSpPr>
          <p:nvPr/>
        </p:nvCxnSpPr>
        <p:spPr>
          <a:xfrm>
            <a:off x="9074681" y="5685764"/>
            <a:ext cx="1051223" cy="9843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9" name="Přímá spojnice se šipkou 88">
            <a:extLst>
              <a:ext uri="{FF2B5EF4-FFF2-40B4-BE49-F238E27FC236}">
                <a16:creationId xmlns:a16="http://schemas.microsoft.com/office/drawing/2014/main" id="{6F3E4E01-CE1A-C2AC-8660-F6D55C442B5F}"/>
              </a:ext>
            </a:extLst>
          </p:cNvPr>
          <p:cNvCxnSpPr>
            <a:cxnSpLocks/>
          </p:cNvCxnSpPr>
          <p:nvPr/>
        </p:nvCxnSpPr>
        <p:spPr>
          <a:xfrm>
            <a:off x="1407389" y="2163733"/>
            <a:ext cx="1051223" cy="984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0" name="Přímá spojnice se šipkou 89">
            <a:extLst>
              <a:ext uri="{FF2B5EF4-FFF2-40B4-BE49-F238E27FC236}">
                <a16:creationId xmlns:a16="http://schemas.microsoft.com/office/drawing/2014/main" id="{A5620136-B8BE-E93E-9C28-2BF3F94EC7E3}"/>
              </a:ext>
            </a:extLst>
          </p:cNvPr>
          <p:cNvCxnSpPr>
            <a:cxnSpLocks/>
          </p:cNvCxnSpPr>
          <p:nvPr/>
        </p:nvCxnSpPr>
        <p:spPr>
          <a:xfrm>
            <a:off x="1407388" y="2644267"/>
            <a:ext cx="1051223" cy="984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Přímá spojnice se šipkou 90">
            <a:extLst>
              <a:ext uri="{FF2B5EF4-FFF2-40B4-BE49-F238E27FC236}">
                <a16:creationId xmlns:a16="http://schemas.microsoft.com/office/drawing/2014/main" id="{E7342B28-278F-DD2C-892F-635AE465AD26}"/>
              </a:ext>
            </a:extLst>
          </p:cNvPr>
          <p:cNvCxnSpPr>
            <a:cxnSpLocks/>
          </p:cNvCxnSpPr>
          <p:nvPr/>
        </p:nvCxnSpPr>
        <p:spPr>
          <a:xfrm>
            <a:off x="1407388" y="3181976"/>
            <a:ext cx="1051223" cy="984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Přímá spojnice se šipkou 91">
            <a:extLst>
              <a:ext uri="{FF2B5EF4-FFF2-40B4-BE49-F238E27FC236}">
                <a16:creationId xmlns:a16="http://schemas.microsoft.com/office/drawing/2014/main" id="{1D06BC6B-14CB-4564-4D20-1BEDB70A9E71}"/>
              </a:ext>
            </a:extLst>
          </p:cNvPr>
          <p:cNvCxnSpPr>
            <a:cxnSpLocks/>
          </p:cNvCxnSpPr>
          <p:nvPr/>
        </p:nvCxnSpPr>
        <p:spPr>
          <a:xfrm>
            <a:off x="1407387" y="3664618"/>
            <a:ext cx="1051223" cy="984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3" name="Přímá spojnice se šipkou 92">
            <a:extLst>
              <a:ext uri="{FF2B5EF4-FFF2-40B4-BE49-F238E27FC236}">
                <a16:creationId xmlns:a16="http://schemas.microsoft.com/office/drawing/2014/main" id="{AB64CF55-C0DF-C02C-E59B-D902E5050357}"/>
              </a:ext>
            </a:extLst>
          </p:cNvPr>
          <p:cNvCxnSpPr>
            <a:cxnSpLocks/>
          </p:cNvCxnSpPr>
          <p:nvPr/>
        </p:nvCxnSpPr>
        <p:spPr>
          <a:xfrm>
            <a:off x="1407386" y="4230795"/>
            <a:ext cx="1051223" cy="984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4" name="Přímá spojnice se šipkou 93">
            <a:extLst>
              <a:ext uri="{FF2B5EF4-FFF2-40B4-BE49-F238E27FC236}">
                <a16:creationId xmlns:a16="http://schemas.microsoft.com/office/drawing/2014/main" id="{4FFB3F2B-5A3C-43CA-0630-74463F05755E}"/>
              </a:ext>
            </a:extLst>
          </p:cNvPr>
          <p:cNvCxnSpPr>
            <a:cxnSpLocks/>
          </p:cNvCxnSpPr>
          <p:nvPr/>
        </p:nvCxnSpPr>
        <p:spPr>
          <a:xfrm>
            <a:off x="1407386" y="4712744"/>
            <a:ext cx="1051223" cy="984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5" name="Přímá spojnice se šipkou 94">
            <a:extLst>
              <a:ext uri="{FF2B5EF4-FFF2-40B4-BE49-F238E27FC236}">
                <a16:creationId xmlns:a16="http://schemas.microsoft.com/office/drawing/2014/main" id="{8BF9A9D0-8EB9-E685-F835-1041670AC677}"/>
              </a:ext>
            </a:extLst>
          </p:cNvPr>
          <p:cNvCxnSpPr>
            <a:cxnSpLocks/>
          </p:cNvCxnSpPr>
          <p:nvPr/>
        </p:nvCxnSpPr>
        <p:spPr>
          <a:xfrm>
            <a:off x="1393101" y="5356900"/>
            <a:ext cx="1051223" cy="984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Přímá spojnice se šipkou 95">
            <a:extLst>
              <a:ext uri="{FF2B5EF4-FFF2-40B4-BE49-F238E27FC236}">
                <a16:creationId xmlns:a16="http://schemas.microsoft.com/office/drawing/2014/main" id="{8D3772EA-CE3D-8834-8939-988BE175C01C}"/>
              </a:ext>
            </a:extLst>
          </p:cNvPr>
          <p:cNvCxnSpPr>
            <a:cxnSpLocks/>
          </p:cNvCxnSpPr>
          <p:nvPr/>
        </p:nvCxnSpPr>
        <p:spPr>
          <a:xfrm>
            <a:off x="1407385" y="5680842"/>
            <a:ext cx="1051223" cy="984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r>
              <a:rPr lang="cs-CZ" noProof="0" dirty="0"/>
              <a:t>3. Veřejné rozpočty</a:t>
            </a:r>
          </a:p>
        </p:txBody>
      </p:sp>
      <p:sp>
        <p:nvSpPr>
          <p:cNvPr id="7" name="Zástupný obsah 5">
            <a:extLst>
              <a:ext uri="{FF2B5EF4-FFF2-40B4-BE49-F238E27FC236}">
                <a16:creationId xmlns:a16="http://schemas.microsoft.com/office/drawing/2014/main" id="{A4FC227C-94FE-3E5C-BAA1-9C4A42332027}"/>
              </a:ext>
            </a:extLst>
          </p:cNvPr>
          <p:cNvSpPr txBox="1">
            <a:spLocks/>
          </p:cNvSpPr>
          <p:nvPr/>
        </p:nvSpPr>
        <p:spPr>
          <a:xfrm>
            <a:off x="838200" y="1732547"/>
            <a:ext cx="10515600" cy="44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5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8038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01800" indent="-228600" algn="l" defTabSz="8509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dirty="0"/>
              <a:t>rozpočet</a:t>
            </a:r>
          </a:p>
          <a:p>
            <a:pPr marL="698500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plán, příjmy a výdaje na určitou dobu (rozpočtový rok)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dirty="0"/>
              <a:t>veřejné rozpočty</a:t>
            </a:r>
          </a:p>
          <a:p>
            <a:pPr marL="698500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rozpočty veřejnoprávních osob nebo jiných jednotek</a:t>
            </a:r>
          </a:p>
          <a:p>
            <a:pPr marL="698500" lvl="1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části rozpočtů soukromoprávních osob vykonávajících veřejnou správu</a:t>
            </a:r>
          </a:p>
          <a:p>
            <a:pPr marL="342900" indent="-34290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dirty="0"/>
              <a:t>soukromé rozpočty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C6108C8-B149-1DA4-C939-B5DCAE419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7</a:t>
            </a:fld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r>
              <a:rPr lang="cs-CZ" noProof="0" dirty="0"/>
              <a:t>4. Rozpočtová soustava</a:t>
            </a: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27D48439-F019-DCD5-691C-405084C1E4DF}"/>
              </a:ext>
            </a:extLst>
          </p:cNvPr>
          <p:cNvSpPr txBox="1">
            <a:spLocks/>
          </p:cNvSpPr>
          <p:nvPr/>
        </p:nvSpPr>
        <p:spPr>
          <a:xfrm>
            <a:off x="575282" y="1854789"/>
            <a:ext cx="10781566" cy="41751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55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8038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54125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701800" indent="-228600" algn="l" defTabSz="850900" rtl="0" eaLnBrk="1" latinLnBrk="0" hangingPunct="1">
              <a:lnSpc>
                <a:spcPct val="11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souhrn veřejných rozpočtů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články rozpočtové soustavy</a:t>
            </a:r>
            <a:br>
              <a:rPr lang="cs-CZ" sz="2400" dirty="0"/>
            </a:br>
            <a:r>
              <a:rPr lang="cs-CZ" sz="2400" dirty="0"/>
              <a:t>na rozpočtových úrovních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lišit rozpočtový systém</a:t>
            </a:r>
          </a:p>
          <a:p>
            <a:endParaRPr lang="cs-CZ" sz="2600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F9ACB92-37C8-398F-228D-0E9D4ED5A3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6185539"/>
              </p:ext>
            </p:extLst>
          </p:nvPr>
        </p:nvGraphicFramePr>
        <p:xfrm>
          <a:off x="2460358" y="1820139"/>
          <a:ext cx="8128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F3B0B386-78B5-B24F-766D-665F865E96E1}"/>
              </a:ext>
            </a:extLst>
          </p:cNvPr>
          <p:cNvSpPr txBox="1"/>
          <p:nvPr/>
        </p:nvSpPr>
        <p:spPr>
          <a:xfrm>
            <a:off x="9822957" y="1889760"/>
            <a:ext cx="22082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latin typeface="+mj-lt"/>
                <a:cs typeface="Arial" panose="020B0604020202020204" pitchFamily="34" charset="0"/>
              </a:rPr>
              <a:t>nadnárodní úroveň</a:t>
            </a:r>
          </a:p>
          <a:p>
            <a:pPr algn="ctr"/>
            <a:endParaRPr lang="cs-CZ" b="1" dirty="0">
              <a:latin typeface="+mj-lt"/>
              <a:cs typeface="Arial" panose="020B0604020202020204" pitchFamily="34" charset="0"/>
            </a:endParaRPr>
          </a:p>
          <a:p>
            <a:pPr algn="ctr"/>
            <a:endParaRPr lang="cs-CZ" b="1" dirty="0"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cs-CZ" b="1" dirty="0">
                <a:latin typeface="+mj-lt"/>
                <a:cs typeface="Arial" panose="020B0604020202020204" pitchFamily="34" charset="0"/>
              </a:rPr>
              <a:t>národní úroveň</a:t>
            </a:r>
          </a:p>
          <a:p>
            <a:pPr algn="ctr"/>
            <a:endParaRPr lang="cs-CZ" b="1" dirty="0">
              <a:latin typeface="+mj-lt"/>
              <a:cs typeface="Arial" panose="020B0604020202020204" pitchFamily="34" charset="0"/>
            </a:endParaRPr>
          </a:p>
          <a:p>
            <a:pPr algn="ctr"/>
            <a:endParaRPr lang="cs-CZ" b="1" dirty="0">
              <a:latin typeface="+mj-lt"/>
              <a:cs typeface="Arial" panose="020B0604020202020204" pitchFamily="34" charset="0"/>
            </a:endParaRPr>
          </a:p>
          <a:p>
            <a:pPr algn="ctr"/>
            <a:endParaRPr lang="cs-CZ" b="1" dirty="0"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cs-CZ" b="1" dirty="0">
                <a:latin typeface="+mj-lt"/>
                <a:cs typeface="Arial" panose="020B0604020202020204" pitchFamily="34" charset="0"/>
              </a:rPr>
              <a:t>regionální úroveň</a:t>
            </a:r>
          </a:p>
          <a:p>
            <a:pPr algn="ctr"/>
            <a:endParaRPr lang="cs-CZ" b="1" dirty="0">
              <a:latin typeface="+mj-lt"/>
              <a:cs typeface="Arial" panose="020B0604020202020204" pitchFamily="34" charset="0"/>
            </a:endParaRPr>
          </a:p>
          <a:p>
            <a:pPr algn="ctr"/>
            <a:endParaRPr lang="cs-CZ" b="1" dirty="0"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cs-CZ" b="1" dirty="0">
                <a:latin typeface="+mj-lt"/>
                <a:cs typeface="Arial" panose="020B0604020202020204" pitchFamily="34" charset="0"/>
              </a:rPr>
              <a:t>municipální úroveň</a:t>
            </a:r>
          </a:p>
          <a:p>
            <a:pPr algn="ctr"/>
            <a:endParaRPr lang="cs-CZ" b="1" dirty="0"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938600E0-2CB8-83C5-0E69-F66CD3E9FEFE}"/>
              </a:ext>
            </a:extLst>
          </p:cNvPr>
          <p:cNvCxnSpPr/>
          <p:nvPr/>
        </p:nvCxnSpPr>
        <p:spPr>
          <a:xfrm>
            <a:off x="4918506" y="2844581"/>
            <a:ext cx="662473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5BEAF402-07CC-4E6B-8A35-9DBBD6D51941}"/>
              </a:ext>
            </a:extLst>
          </p:cNvPr>
          <p:cNvCxnSpPr>
            <a:cxnSpLocks/>
          </p:cNvCxnSpPr>
          <p:nvPr/>
        </p:nvCxnSpPr>
        <p:spPr>
          <a:xfrm>
            <a:off x="3837893" y="3860857"/>
            <a:ext cx="768085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5286F5B6-31F8-60B8-B03E-8FACE9D786DE}"/>
              </a:ext>
            </a:extLst>
          </p:cNvPr>
          <p:cNvCxnSpPr>
            <a:cxnSpLocks/>
          </p:cNvCxnSpPr>
          <p:nvPr/>
        </p:nvCxnSpPr>
        <p:spPr>
          <a:xfrm>
            <a:off x="2975758" y="4868968"/>
            <a:ext cx="864096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E56BBB10-4B0C-1841-0C2E-369BB700A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8</a:t>
            </a:fld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r>
              <a:rPr lang="cs-CZ" noProof="0" dirty="0"/>
              <a:t>5. Instituty víceletého plánování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35024"/>
            <a:ext cx="10561320" cy="4663440"/>
          </a:xfrm>
        </p:spPr>
        <p:txBody>
          <a:bodyPr wrap="square"/>
          <a:lstStyle/>
          <a:p>
            <a:pPr marL="457200" indent="-457200">
              <a:spcAft>
                <a:spcPts val="400"/>
              </a:spcAft>
              <a:buFont typeface="+mj-lt"/>
              <a:buAutoNum type="alpha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Obecně k institutům</a:t>
            </a:r>
          </a:p>
          <a:p>
            <a:pPr marL="457200" indent="-457200">
              <a:spcAft>
                <a:spcPts val="400"/>
              </a:spcAft>
              <a:buFont typeface="+mj-lt"/>
              <a:buAutoNum type="alpha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Jednotlivé instituty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2B1A82B-26A6-0F19-6D67-EAB85255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9</a:t>
            </a:fld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A. Obecně k institutům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036D8CA-6D25-198B-0A34-75B6974AF6A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540042"/>
            <a:ext cx="10515600" cy="4636921"/>
          </a:xfrm>
        </p:spPr>
        <p:txBody>
          <a:bodyPr>
            <a:normAutofit lnSpcReduction="10000"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plány na delší časové období než rozpočtový rok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označení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strategie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výhled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rámec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přijímání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společně s rozpočtem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oddělení od rozpočtu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závaznost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závazné při schvalování rozpočtu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nezávazné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BD4AD952-0EC9-6991-5586-643B17CD2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10</a:t>
            </a:fld>
            <a:endParaRPr lang="cs-CZ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9875520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B. Jednotlivé instituty</a:t>
            </a:r>
          </a:p>
        </p:txBody>
      </p:sp>
      <p:graphicFrame>
        <p:nvGraphicFramePr>
          <p:cNvPr id="7" name="Zástupný obsah 4">
            <a:extLst>
              <a:ext uri="{FF2B5EF4-FFF2-40B4-BE49-F238E27FC236}">
                <a16:creationId xmlns:a16="http://schemas.microsoft.com/office/drawing/2014/main" id="{9B3D35BE-8B1D-5E38-F90D-A526D74E1B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1314408"/>
              </p:ext>
            </p:extLst>
          </p:nvPr>
        </p:nvGraphicFramePr>
        <p:xfrm>
          <a:off x="235527" y="1021278"/>
          <a:ext cx="11720945" cy="4358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C8483BD-F2FA-4F00-0EE8-149514771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11</a:t>
            </a:fld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6. Vymezení rozpočtového práva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AB16107-61D0-7528-B011-EDB1AFC1EA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459832"/>
            <a:ext cx="10515600" cy="4717131"/>
          </a:xfrm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podobor finančního práva, jeho fiskální části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definice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souhrn právních pravidel, která upravují rozpočtové vztahy, rozpočtová práva, rozpočtové pravomoci, rozpočtové povinnosti, a rovněž vymezují určitá pravidla a deklarují určité skutečnosti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předmět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úprava rozpočtové soustavy, veřejných rozpočtů, obsahu veřejných rozpočtů, rozpočtového hospodaření, rozpočtového procesu, …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pojetí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rozpočtové právo v užším smyslu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dirty="0"/>
              <a:t>rozpočtové právo v širším smyslu</a:t>
            </a:r>
          </a:p>
          <a:p>
            <a:pPr>
              <a:spcAft>
                <a:spcPts val="600"/>
              </a:spcAft>
            </a:pPr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DEC1D4C2-E4ED-EDAA-4C21-2CB2B38E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12</a:t>
            </a:fld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7. Členění rozpočtového práva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3EB7377E-A444-30A9-2935-EB215775CA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9527642"/>
              </p:ext>
            </p:extLst>
          </p:nvPr>
        </p:nvGraphicFramePr>
        <p:xfrm>
          <a:off x="866795" y="1557881"/>
          <a:ext cx="10483957" cy="4312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89CAD950-A0FF-0847-F39A-3134BB698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13</a:t>
            </a:fld>
            <a:endParaRPr lang="cs-C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7. Členění rozpočtového práva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22BE39E-815E-5844-30E5-3864C2114A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2102322"/>
              </p:ext>
            </p:extLst>
          </p:nvPr>
        </p:nvGraphicFramePr>
        <p:xfrm>
          <a:off x="796871" y="1474728"/>
          <a:ext cx="10598257" cy="4637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076D7E33-CED3-F4CE-CA73-BD53BE4B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14</a:t>
            </a:fld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r>
              <a:rPr lang="cs-CZ" noProof="0" dirty="0"/>
              <a:t>8. Principy rozpočtového práva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63FC602-C44E-9318-6255-16221B5732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652337"/>
            <a:ext cx="10515600" cy="4524626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dirty="0"/>
              <a:t>rozpočtové principy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dirty="0"/>
              <a:t>kategorizace principů</a:t>
            </a:r>
          </a:p>
          <a:p>
            <a:pPr marL="812800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cs-CZ" sz="2400" dirty="0"/>
              <a:t>principy při sestavování a schvalování veřejných rozpočtů</a:t>
            </a:r>
          </a:p>
          <a:p>
            <a:pPr marL="812800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cs-CZ" sz="2400" dirty="0"/>
              <a:t>principy týkající se příjmů a výdajů</a:t>
            </a:r>
          </a:p>
          <a:p>
            <a:pPr marL="812800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cs-CZ" sz="2400" dirty="0"/>
              <a:t>principy rozpočtového hospodaření</a:t>
            </a:r>
          </a:p>
          <a:p>
            <a:pPr marL="812800" lvl="1" indent="-457200">
              <a:spcBef>
                <a:spcPts val="0"/>
              </a:spcBef>
              <a:spcAft>
                <a:spcPts val="600"/>
              </a:spcAft>
              <a:buFont typeface="+mj-lt"/>
              <a:buAutoNum type="alphaUcPeriod"/>
            </a:pPr>
            <a:r>
              <a:rPr lang="cs-CZ" sz="2400" dirty="0"/>
              <a:t>ostatní principy</a:t>
            </a:r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599C28D1-06B6-EEDD-23C4-2BA30C87B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15</a:t>
            </a:fld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A</a:t>
            </a:r>
            <a:r>
              <a:rPr lang="cs-CZ" noProof="0" dirty="0"/>
              <a:t>. Principy při sestavování a schvalování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>
            <a:normAutofit/>
          </a:bodyPr>
          <a:lstStyle/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princip ročních veřejných rozpočtů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princip včasnosti veřejných rozpočtů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princip reálnosti a pravdivosti veřejných rozpočtů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princip veřejnosti veřejných rozpočtů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6E07970-2112-521B-CF7A-EB29D7908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16</a:t>
            </a:fld>
            <a:endParaRPr lang="cs-CZ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I</a:t>
            </a:r>
            <a:r>
              <a:rPr lang="cs-CZ" noProof="0" dirty="0"/>
              <a:t>. Princip ročních veřejných rozpočtů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DD144CA-B201-1BB1-0919-5F326370C0C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507958"/>
            <a:ext cx="10515600" cy="466900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sestavování a schvalování veřejných rozpočtů vždy na rozpočtový rok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omezená časová platnost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Evropská unie</a:t>
            </a:r>
          </a:p>
          <a:p>
            <a:pPr marL="698500" lvl="1" indent="-342900"/>
            <a:r>
              <a:rPr lang="cs-CZ" sz="2400" dirty="0"/>
              <a:t>princip ročního rozpočtu (</a:t>
            </a:r>
            <a:r>
              <a:rPr lang="cs-CZ" sz="2400" dirty="0" err="1"/>
              <a:t>principle</a:t>
            </a:r>
            <a:r>
              <a:rPr lang="cs-CZ" sz="2400" dirty="0"/>
              <a:t>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annuality</a:t>
            </a:r>
            <a:r>
              <a:rPr lang="cs-CZ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91505D22-3DD0-583A-1DDA-04BFCA547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17</a:t>
            </a:fld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II</a:t>
            </a:r>
            <a:r>
              <a:rPr lang="cs-CZ" noProof="0" dirty="0"/>
              <a:t>. Princip včasnosti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schválení a uveřejnění rozpočtu před začátkem rozpočtového roku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endParaRPr lang="cs-CZ" noProof="0" dirty="0"/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porušení principu včasnosti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rozpočtové provizorium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0A39770-3F46-2DF4-875D-1384229F7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18</a:t>
            </a:fld>
            <a:endParaRPr lang="cs-C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Rozpočtové provizorium  státního rozpočtu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9BF66411-943D-9555-4F66-37B8161F8054}"/>
              </a:ext>
            </a:extLst>
          </p:cNvPr>
          <p:cNvSpPr/>
          <p:nvPr/>
        </p:nvSpPr>
        <p:spPr>
          <a:xfrm>
            <a:off x="1007435" y="4475829"/>
            <a:ext cx="10561172" cy="1440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>
              <a:latin typeface="+mj-lt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3E81E997-985B-D814-7F4A-0349F2F6A493}"/>
              </a:ext>
            </a:extLst>
          </p:cNvPr>
          <p:cNvSpPr/>
          <p:nvPr/>
        </p:nvSpPr>
        <p:spPr>
          <a:xfrm>
            <a:off x="1007434" y="1694784"/>
            <a:ext cx="10561173" cy="14401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>
              <a:latin typeface="+mj-lt"/>
            </a:endParaRP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B6CB811-8577-40E6-B94A-8AF541DB3007}"/>
              </a:ext>
            </a:extLst>
          </p:cNvPr>
          <p:cNvCxnSpPr/>
          <p:nvPr/>
        </p:nvCxnSpPr>
        <p:spPr>
          <a:xfrm>
            <a:off x="6384032" y="3645193"/>
            <a:ext cx="0" cy="468052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ovéPole 9">
            <a:extLst>
              <a:ext uri="{FF2B5EF4-FFF2-40B4-BE49-F238E27FC236}">
                <a16:creationId xmlns:a16="http://schemas.microsoft.com/office/drawing/2014/main" id="{1BDD244F-35BA-FB3A-49DD-B0EEFB15E309}"/>
              </a:ext>
            </a:extLst>
          </p:cNvPr>
          <p:cNvSpPr txBox="1"/>
          <p:nvPr/>
        </p:nvSpPr>
        <p:spPr>
          <a:xfrm>
            <a:off x="5519936" y="3306907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latin typeface="+mj-lt"/>
              </a:rPr>
              <a:t>1. ledna</a:t>
            </a:r>
          </a:p>
        </p:txBody>
      </p: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9D34B05B-8C86-2B57-08A3-6EC824BC66B8}"/>
              </a:ext>
            </a:extLst>
          </p:cNvPr>
          <p:cNvCxnSpPr/>
          <p:nvPr/>
        </p:nvCxnSpPr>
        <p:spPr>
          <a:xfrm>
            <a:off x="7344139" y="2493065"/>
            <a:ext cx="0" cy="1368152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820DCD1C-1419-C8C2-D8E1-D28C59B4FF74}"/>
              </a:ext>
            </a:extLst>
          </p:cNvPr>
          <p:cNvSpPr txBox="1"/>
          <p:nvPr/>
        </p:nvSpPr>
        <p:spPr>
          <a:xfrm>
            <a:off x="6369665" y="1768533"/>
            <a:ext cx="1824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latin typeface="+mj-lt"/>
              </a:rPr>
              <a:t>Schválení rozpočtu</a:t>
            </a:r>
          </a:p>
        </p:txBody>
      </p: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C81A1B5E-E8B1-B66E-0106-0A904B6E276D}"/>
              </a:ext>
            </a:extLst>
          </p:cNvPr>
          <p:cNvCxnSpPr/>
          <p:nvPr/>
        </p:nvCxnSpPr>
        <p:spPr>
          <a:xfrm>
            <a:off x="8976320" y="2493065"/>
            <a:ext cx="0" cy="1368152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BEFF3CDB-2104-6394-283C-D1E7A92AA658}"/>
              </a:ext>
            </a:extLst>
          </p:cNvPr>
          <p:cNvSpPr txBox="1"/>
          <p:nvPr/>
        </p:nvSpPr>
        <p:spPr>
          <a:xfrm>
            <a:off x="8713507" y="1758753"/>
            <a:ext cx="18242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latin typeface="+mj-lt"/>
              </a:rPr>
              <a:t>Vyhlášení ve Sbírce zákonů</a:t>
            </a:r>
          </a:p>
        </p:txBody>
      </p: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69519E7F-6DF5-9C21-1199-9CB92D8FB460}"/>
              </a:ext>
            </a:extLst>
          </p:cNvPr>
          <p:cNvCxnSpPr/>
          <p:nvPr/>
        </p:nvCxnSpPr>
        <p:spPr>
          <a:xfrm flipV="1">
            <a:off x="5711957" y="3861217"/>
            <a:ext cx="0" cy="1008112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D966EE7B-6480-45AE-EF06-ED6CDF2BA747}"/>
              </a:ext>
            </a:extLst>
          </p:cNvPr>
          <p:cNvSpPr txBox="1"/>
          <p:nvPr/>
        </p:nvSpPr>
        <p:spPr>
          <a:xfrm>
            <a:off x="4799855" y="5003375"/>
            <a:ext cx="18242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latin typeface="+mj-lt"/>
              </a:rPr>
              <a:t>Schválení rozpočtu</a:t>
            </a:r>
          </a:p>
        </p:txBody>
      </p:sp>
      <p:cxnSp>
        <p:nvCxnSpPr>
          <p:cNvPr id="17" name="Přímá spojnice se šipkou 16">
            <a:extLst>
              <a:ext uri="{FF2B5EF4-FFF2-40B4-BE49-F238E27FC236}">
                <a16:creationId xmlns:a16="http://schemas.microsoft.com/office/drawing/2014/main" id="{F9588AC5-EE8A-07DC-1832-918513568E7B}"/>
              </a:ext>
            </a:extLst>
          </p:cNvPr>
          <p:cNvCxnSpPr/>
          <p:nvPr/>
        </p:nvCxnSpPr>
        <p:spPr>
          <a:xfrm flipV="1">
            <a:off x="7056107" y="3879221"/>
            <a:ext cx="0" cy="990108"/>
          </a:xfrm>
          <a:prstGeom prst="straightConnector1">
            <a:avLst/>
          </a:prstGeom>
          <a:ln w="5715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1042949B-147C-3717-D669-42489E4F59BE}"/>
              </a:ext>
            </a:extLst>
          </p:cNvPr>
          <p:cNvSpPr txBox="1"/>
          <p:nvPr/>
        </p:nvSpPr>
        <p:spPr>
          <a:xfrm>
            <a:off x="6820002" y="5000885"/>
            <a:ext cx="18242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latin typeface="+mj-lt"/>
              </a:rPr>
              <a:t>Vyhlášení ve Sbírce zákonů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65414806-13D7-E558-270B-F391C50105B6}"/>
              </a:ext>
            </a:extLst>
          </p:cNvPr>
          <p:cNvSpPr txBox="1"/>
          <p:nvPr/>
        </p:nvSpPr>
        <p:spPr>
          <a:xfrm>
            <a:off x="1295467" y="1814699"/>
            <a:ext cx="3504389" cy="120032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latin typeface="+mj-lt"/>
              </a:rPr>
              <a:t>Materiální rozpočtové provizorium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5D33F833-90C1-78D5-5659-D009AAFBDC94}"/>
              </a:ext>
            </a:extLst>
          </p:cNvPr>
          <p:cNvSpPr txBox="1"/>
          <p:nvPr/>
        </p:nvSpPr>
        <p:spPr>
          <a:xfrm>
            <a:off x="1295467" y="4719773"/>
            <a:ext cx="3552395" cy="830997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cs-CZ" sz="2400" dirty="0">
                <a:latin typeface="+mj-lt"/>
              </a:rPr>
              <a:t>Formální rozpočtové provizorium</a:t>
            </a:r>
          </a:p>
        </p:txBody>
      </p: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53599D86-AABA-2116-6DC6-762D26C08C5C}"/>
              </a:ext>
            </a:extLst>
          </p:cNvPr>
          <p:cNvCxnSpPr/>
          <p:nvPr/>
        </p:nvCxnSpPr>
        <p:spPr>
          <a:xfrm>
            <a:off x="-27147" y="3904820"/>
            <a:ext cx="12192000" cy="18004"/>
          </a:xfrm>
          <a:prstGeom prst="line">
            <a:avLst/>
          </a:prstGeom>
          <a:ln w="571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Zástupný symbol pro číslo snímku 22">
            <a:extLst>
              <a:ext uri="{FF2B5EF4-FFF2-40B4-BE49-F238E27FC236}">
                <a16:creationId xmlns:a16="http://schemas.microsoft.com/office/drawing/2014/main" id="{AF46826F-48F8-83A1-FF2F-1D3280A3B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19</a:t>
            </a:fld>
            <a:endParaRPr lang="cs-CZ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III. Princip reálnosti a pravdivosti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>
            <a:normAutofit/>
          </a:bodyPr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reálné předpokládané příjmy a výdaje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minimalizace rozpočtových opatření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zápověď </a:t>
            </a:r>
            <a:r>
              <a:rPr lang="cs-CZ" sz="2400" noProof="0" dirty="0" err="1"/>
              <a:t>virementu</a:t>
            </a:r>
            <a:endParaRPr lang="cs-CZ" sz="2400" noProof="0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7521A3B-6A0F-7E8F-E182-3A1D666EE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20</a:t>
            </a:fld>
            <a:endParaRPr lang="cs-CZ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46304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III</a:t>
            </a:r>
            <a:r>
              <a:rPr lang="cs-CZ" noProof="0" dirty="0"/>
              <a:t>. Princip reálnosti a pravdivosti</a:t>
            </a:r>
          </a:p>
        </p:txBody>
      </p:sp>
      <p:pic>
        <p:nvPicPr>
          <p:cNvPr id="6" name="Picture 3" descr="Přehled plánované a skutečné bilance státního rozpočtu (v mld. Kč)">
            <a:extLst>
              <a:ext uri="{FF2B5EF4-FFF2-40B4-BE49-F238E27FC236}">
                <a16:creationId xmlns:a16="http://schemas.microsoft.com/office/drawing/2014/main" id="{14BBEE9D-1427-0026-02B7-B3314F88C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22" y="1261934"/>
            <a:ext cx="9335155" cy="466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9869E314-D6D1-4156-675F-C16D67FC5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21</a:t>
            </a:fld>
            <a:endParaRPr lang="cs-CZ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IV</a:t>
            </a:r>
            <a:r>
              <a:rPr lang="cs-CZ" noProof="0" dirty="0"/>
              <a:t>. Princip veřejnosti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veřejné projednání schvalování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zveřejnění rozpočtu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Evropská unie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princip transparentnosti (</a:t>
            </a:r>
            <a:r>
              <a:rPr lang="cs-CZ" noProof="0" dirty="0" err="1"/>
              <a:t>principle</a:t>
            </a:r>
            <a:r>
              <a:rPr lang="cs-CZ" noProof="0" dirty="0"/>
              <a:t> </a:t>
            </a:r>
            <a:r>
              <a:rPr lang="cs-CZ" noProof="0" dirty="0" err="1"/>
              <a:t>of</a:t>
            </a:r>
            <a:r>
              <a:rPr lang="cs-CZ" noProof="0" dirty="0"/>
              <a:t> </a:t>
            </a:r>
            <a:r>
              <a:rPr lang="cs-CZ" noProof="0" dirty="0" err="1"/>
              <a:t>transparency</a:t>
            </a:r>
            <a:r>
              <a:rPr lang="cs-CZ" noProof="0" dirty="0"/>
              <a:t>)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45AB02-3303-2768-701A-0A2DFBFAF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22</a:t>
            </a:fld>
            <a:endParaRPr lang="cs-CZ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B. Principy týkající se příjmů a výdajů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>
            <a:normAutofit/>
          </a:bodyPr>
          <a:lstStyle/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princip úplnosti veřejných rozpočtů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princip brutto veřejných rozpočtů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princip jednotnosti a přehlednosti veřejných rozpočtů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princip přednosti výdajů před příjmy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princip neúčelovosti příjmů a účelovosti výdajů veřejných rozpočtů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princip dlouhodobé vyrovnanosti veřejných rozpočtů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9C4825D-9B10-ECB0-A92A-1375F1D08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23</a:t>
            </a:fld>
            <a:endParaRPr lang="cs-CZ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I</a:t>
            </a:r>
            <a:r>
              <a:rPr lang="cs-CZ" noProof="0" dirty="0"/>
              <a:t>. Princip úplnosti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zahrnutí všech příjmů a výdajů do rozpočtu(ů)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porušování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fondy a jiné rozpočtové jednotky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obchodní korporace</a:t>
            </a:r>
            <a:endParaRPr lang="cs-CZ" sz="2400" dirty="0"/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státní podniky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Evropská </a:t>
            </a:r>
            <a:r>
              <a:rPr lang="cs-CZ" sz="2400" noProof="0" dirty="0" err="1"/>
              <a:t>uni</a:t>
            </a:r>
            <a:r>
              <a:rPr lang="cs-CZ" sz="2400" dirty="0"/>
              <a:t>e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princip jednotnosti a správnosti rozpočtu (</a:t>
            </a:r>
            <a:r>
              <a:rPr lang="cs-CZ" sz="2400" noProof="0" dirty="0" err="1"/>
              <a:t>principles</a:t>
            </a:r>
            <a:r>
              <a:rPr lang="cs-CZ" sz="2400" noProof="0" dirty="0"/>
              <a:t> </a:t>
            </a:r>
            <a:r>
              <a:rPr lang="cs-CZ" sz="2400" noProof="0" dirty="0" err="1"/>
              <a:t>of</a:t>
            </a:r>
            <a:r>
              <a:rPr lang="cs-CZ" sz="2400" noProof="0" dirty="0"/>
              <a:t> unity and budget </a:t>
            </a:r>
            <a:r>
              <a:rPr lang="cs-CZ" sz="2400" noProof="0" dirty="0" err="1"/>
              <a:t>accuracy</a:t>
            </a:r>
            <a:r>
              <a:rPr lang="cs-CZ" sz="2400" noProof="0" dirty="0"/>
              <a:t>)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68A23F-5A61-AFD9-5404-2D02B29E6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24</a:t>
            </a:fld>
            <a:endParaRPr lang="cs-CZ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II</a:t>
            </a:r>
            <a:r>
              <a:rPr lang="cs-CZ" noProof="0" dirty="0"/>
              <a:t>. Princip brutto veřejných rozpočtů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všechny příjmy a výdaje bez vzájemných zápočtů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opak – netto veřejný rozpočet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Evropská unie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princip univerzálnosti (</a:t>
            </a:r>
            <a:r>
              <a:rPr lang="cs-CZ" noProof="0" dirty="0" err="1"/>
              <a:t>principle</a:t>
            </a:r>
            <a:r>
              <a:rPr lang="cs-CZ" noProof="0" dirty="0"/>
              <a:t> </a:t>
            </a:r>
            <a:r>
              <a:rPr lang="cs-CZ" noProof="0" dirty="0" err="1"/>
              <a:t>of</a:t>
            </a:r>
            <a:r>
              <a:rPr lang="cs-CZ" noProof="0" dirty="0"/>
              <a:t> universality)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8456415-2B98-A32D-F293-1E3DE7F09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25</a:t>
            </a:fld>
            <a:endParaRPr lang="cs-CZ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III</a:t>
            </a:r>
            <a:r>
              <a:rPr lang="cs-CZ" noProof="0" dirty="0"/>
              <a:t>. Princip jednotnosti a přehlednosti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144E90B-622C-B68F-D163-ACA1A5A33C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604211"/>
            <a:ext cx="10515600" cy="4572752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b="1" dirty="0"/>
              <a:t>zajišťuje rozpočtová skladba</a:t>
            </a:r>
          </a:p>
          <a:p>
            <a:pPr marL="812800" lvl="1" indent="-457200"/>
            <a:r>
              <a:rPr lang="cs-CZ" sz="2400" dirty="0"/>
              <a:t>jednotné třídění příjmů a výdajů</a:t>
            </a:r>
          </a:p>
          <a:p>
            <a:pPr marL="812800" lvl="1" indent="-457200"/>
            <a:r>
              <a:rPr lang="cs-CZ" sz="2400" dirty="0"/>
              <a:t>vyhláška č. 412/2021 Sb.</a:t>
            </a:r>
          </a:p>
          <a:p>
            <a:pPr marL="812800" lvl="1" indent="-457200"/>
            <a:r>
              <a:rPr lang="cs-CZ" sz="2400" dirty="0"/>
              <a:t>12 hledisek třídění příjmů a výdajů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/>
              <a:t>Evropská unie</a:t>
            </a:r>
          </a:p>
          <a:p>
            <a:pPr marL="812800" lvl="1" indent="-457200"/>
            <a:r>
              <a:rPr lang="cs-CZ" sz="2400" dirty="0"/>
              <a:t>princip specifikace (</a:t>
            </a:r>
            <a:r>
              <a:rPr lang="cs-CZ" sz="2400" dirty="0" err="1"/>
              <a:t>principle</a:t>
            </a:r>
            <a:r>
              <a:rPr lang="cs-CZ" sz="2400" dirty="0"/>
              <a:t>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specification</a:t>
            </a:r>
            <a:r>
              <a:rPr lang="cs-CZ" sz="2400" dirty="0"/>
              <a:t>)</a:t>
            </a:r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7F0A758A-BB84-35AE-0BE2-BEF1DF455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26</a:t>
            </a:fld>
            <a:endParaRPr lang="cs-CZ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IV</a:t>
            </a:r>
            <a:r>
              <a:rPr lang="cs-CZ" noProof="0" dirty="0"/>
              <a:t>. Princip přednosti výdajů před příjmy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b="1" noProof="0" dirty="0"/>
              <a:t>primární jsou výdaje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cíle a účely vynakládání prostředků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b="1" noProof="0" dirty="0"/>
              <a:t>sekundární jsou příjmy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sz="2400" noProof="0" dirty="0"/>
              <a:t>potřeba je zajistit na vynakládání výdajů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8DB78A2-7011-600B-31BE-D5E6E61C5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27</a:t>
            </a:fld>
            <a:endParaRPr lang="cs-CZ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V</a:t>
            </a:r>
            <a:r>
              <a:rPr lang="cs-CZ" noProof="0" dirty="0"/>
              <a:t>. Princip neúčelovosti příjmů a účelovosti výdajů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715723D-7E5F-9765-15CB-5AA5D0C0CB5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475874"/>
            <a:ext cx="10515600" cy="4701089"/>
          </a:xfrm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dirty="0"/>
              <a:t>příjmy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není stanoven účel, na který plynou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daně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dirty="0"/>
              <a:t>výdaje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je stanoven účel, na který se vynakládají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dotace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400" b="1" dirty="0"/>
              <a:t>Evropská unie</a:t>
            </a:r>
          </a:p>
          <a:p>
            <a:pPr marL="698500" lvl="1" indent="-342900">
              <a:spcBef>
                <a:spcPts val="0"/>
              </a:spcBef>
              <a:spcAft>
                <a:spcPts val="600"/>
              </a:spcAft>
            </a:pPr>
            <a:r>
              <a:rPr lang="cs-CZ" sz="2400" dirty="0"/>
              <a:t>princip univerzálnosti (</a:t>
            </a:r>
            <a:r>
              <a:rPr lang="cs-CZ" sz="2400" dirty="0" err="1"/>
              <a:t>principle</a:t>
            </a:r>
            <a:r>
              <a:rPr lang="cs-CZ" sz="2400" dirty="0"/>
              <a:t> </a:t>
            </a:r>
            <a:r>
              <a:rPr lang="cs-CZ" sz="2400" dirty="0" err="1"/>
              <a:t>of</a:t>
            </a:r>
            <a:r>
              <a:rPr lang="cs-CZ" sz="2400" dirty="0"/>
              <a:t> universality)</a:t>
            </a:r>
          </a:p>
          <a:p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F47753D7-4DED-DEF8-663F-B99AF8F35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28</a:t>
            </a:fld>
            <a:endParaRPr lang="cs-CZ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VI</a:t>
            </a:r>
            <a:r>
              <a:rPr lang="cs-CZ" noProof="0" dirty="0"/>
              <a:t>. Princip dlouhodobé vyrovnanosti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rovnost příjmové a výdajové stránky rozpočtu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rozpočet – vyrovnaný, deficitní, </a:t>
            </a:r>
            <a:r>
              <a:rPr lang="cs-CZ" noProof="0" dirty="0" err="1"/>
              <a:t>suficitní</a:t>
            </a:r>
            <a:endParaRPr lang="cs-CZ" noProof="0" dirty="0"/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lišit výsledek hospodaření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Evropská unie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princip vyrovnanosti (</a:t>
            </a:r>
            <a:r>
              <a:rPr lang="cs-CZ" noProof="0" dirty="0" err="1"/>
              <a:t>principle</a:t>
            </a:r>
            <a:r>
              <a:rPr lang="cs-CZ" noProof="0" dirty="0"/>
              <a:t> </a:t>
            </a:r>
            <a:r>
              <a:rPr lang="cs-CZ" noProof="0" dirty="0" err="1"/>
              <a:t>of</a:t>
            </a:r>
            <a:r>
              <a:rPr lang="cs-CZ" noProof="0" dirty="0"/>
              <a:t> </a:t>
            </a:r>
            <a:r>
              <a:rPr lang="cs-CZ" noProof="0" dirty="0" err="1"/>
              <a:t>equilibrium</a:t>
            </a:r>
            <a:r>
              <a:rPr lang="cs-CZ" noProof="0" dirty="0"/>
              <a:t>)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66FAD1-A0F5-F2B1-118A-9A7AE21F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29</a:t>
            </a:fld>
            <a:endParaRPr lang="cs-CZ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15879"/>
            <a:ext cx="11404600" cy="1325563"/>
          </a:xfrm>
        </p:spPr>
        <p:txBody>
          <a:bodyPr/>
          <a:lstStyle/>
          <a:p>
            <a:r>
              <a:rPr lang="cs-CZ" dirty="0"/>
              <a:t>Saldo státního rozpočtu 1993 - 2018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3FB04E4-57F2-457C-AC95-A8B1C6A30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83" y="1422404"/>
            <a:ext cx="12192000" cy="4013193"/>
          </a:xfrm>
          <a:prstGeom prst="rect">
            <a:avLst/>
          </a:prstGeo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EC45856-B8C9-CAB7-234F-846DD161B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94294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C876B52-3A72-4D08-9092-A6E0453C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mtClean="0"/>
              <a:t>31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B025386-B0D3-B27A-F110-365BB9C7D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974" y="105065"/>
            <a:ext cx="11430000" cy="942926"/>
          </a:xfrm>
        </p:spPr>
        <p:txBody>
          <a:bodyPr/>
          <a:lstStyle/>
          <a:p>
            <a:r>
              <a:rPr lang="cs-CZ" dirty="0"/>
              <a:t>Saldo státního rozpočtu  1999 - 2025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222B94B-7900-2419-6E9D-6F66E829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005" y="1047991"/>
            <a:ext cx="8854123" cy="558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986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76E2B3BE-E132-B75F-3E3F-C7AB72936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578" y="530122"/>
            <a:ext cx="7378825" cy="6104021"/>
          </a:xfrm>
          <a:prstGeom prst="rect">
            <a:avLst/>
          </a:prstGeom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E6BC519-B636-C13D-C3AD-9882C3168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285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C</a:t>
            </a:r>
            <a:r>
              <a:rPr lang="cs-CZ" noProof="0" dirty="0"/>
              <a:t>. Principy rozpočtového hospodaření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princip hospodárnosti, efektivnosti a účelnosti veřejných rozpočtů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princip časového ohraničení veřejných rozpočtů</a:t>
            </a:r>
          </a:p>
          <a:p>
            <a:pPr marL="514350" indent="-514350">
              <a:spcAft>
                <a:spcPts val="400"/>
              </a:spcAft>
              <a:buFont typeface="+mj-lt"/>
              <a:buAutoNum type="romanUcPeriod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princip omezení přesunů ve veřejných rozpočtech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9F3B577-1647-0C0E-BEFE-A5DF19118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33</a:t>
            </a:fld>
            <a:endParaRPr lang="cs-CZ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I</a:t>
            </a:r>
            <a:r>
              <a:rPr lang="cs-CZ" noProof="0" dirty="0"/>
              <a:t>. Princip hospodárnosti, efektivnosti a účelnosti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princip řádného finančního řízení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účelnost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hospodárnost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efektivnost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Evropská unie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princip řádného finančního řízení (</a:t>
            </a:r>
            <a:r>
              <a:rPr lang="cs-CZ" noProof="0" dirty="0" err="1"/>
              <a:t>principle</a:t>
            </a:r>
            <a:r>
              <a:rPr lang="cs-CZ" noProof="0" dirty="0"/>
              <a:t> </a:t>
            </a:r>
            <a:r>
              <a:rPr lang="cs-CZ" noProof="0" dirty="0" err="1"/>
              <a:t>of</a:t>
            </a:r>
            <a:r>
              <a:rPr lang="cs-CZ" noProof="0" dirty="0"/>
              <a:t> </a:t>
            </a:r>
            <a:r>
              <a:rPr lang="cs-CZ" noProof="0" dirty="0" err="1"/>
              <a:t>sound</a:t>
            </a:r>
            <a:r>
              <a:rPr lang="cs-CZ" noProof="0" dirty="0"/>
              <a:t> </a:t>
            </a:r>
            <a:r>
              <a:rPr lang="cs-CZ" noProof="0" dirty="0" err="1"/>
              <a:t>financial</a:t>
            </a:r>
            <a:r>
              <a:rPr lang="cs-CZ" noProof="0" dirty="0"/>
              <a:t> management)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63D7C83-28C5-EDCF-F4BC-0E9A1886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34</a:t>
            </a:fld>
            <a:endParaRPr lang="cs-CZ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79"/>
            <a:ext cx="10515600" cy="1325563"/>
          </a:xfrm>
        </p:spPr>
        <p:txBody>
          <a:bodyPr/>
          <a:lstStyle/>
          <a:p>
            <a:r>
              <a:rPr lang="cs-CZ" dirty="0"/>
              <a:t>Zpráva NKÚ za rok 2022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C876B52-3A72-4D08-9092-A6E0453C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mtClean="0">
                <a:latin typeface="+mj-lt"/>
              </a:rPr>
              <a:t>35</a:t>
            </a:fld>
            <a:endParaRPr lang="cs-CZ">
              <a:latin typeface="+mj-lt"/>
            </a:endParaRP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631D375D-7F9D-D6EE-BA92-B708CB8A9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cs-CZ" sz="2600" dirty="0" err="1">
                <a:latin typeface="+mj-lt"/>
              </a:rPr>
              <a:t>NKÚ</a:t>
            </a:r>
            <a:r>
              <a:rPr lang="cs-CZ" sz="2600" dirty="0">
                <a:latin typeface="+mj-lt"/>
              </a:rPr>
              <a:t> zjistil, že MF na zajištění provozu </a:t>
            </a:r>
            <a:r>
              <a:rPr lang="cs-CZ" sz="2600" b="1" dirty="0">
                <a:latin typeface="+mj-lt"/>
              </a:rPr>
              <a:t>účtenkové loterie </a:t>
            </a:r>
            <a:r>
              <a:rPr lang="cs-CZ" sz="2600" dirty="0">
                <a:latin typeface="+mj-lt"/>
              </a:rPr>
              <a:t>vynaložilo celkem 231 mil. Kč, z toho největší část, téměř 160 mil. Kč, tvořily peněžní či věcné výhry pro účastníky loterie. Aktivních hráčů loterie bylo v průměru 372 tis. měsíčně, přičemž jejich počet se každoročně snižoval. MF po ukončení loterie nevyhodnotilo, zda přispěla k vyššímu výběru daní. Navíc na základě nevhodně nastavené smlouvy muselo MF uhradit dodavateli plnou cenu, tj. 14 mil. Kč, i když loterie již neprobíhala a systém se jen udržoval </a:t>
            </a:r>
            <a:br>
              <a:rPr lang="cs-CZ" sz="2600" dirty="0">
                <a:latin typeface="+mj-lt"/>
              </a:rPr>
            </a:br>
            <a:r>
              <a:rPr lang="cs-CZ" sz="2600" dirty="0">
                <a:latin typeface="+mj-lt"/>
              </a:rPr>
              <a:t>v chodu. </a:t>
            </a:r>
          </a:p>
        </p:txBody>
      </p:sp>
    </p:spTree>
    <p:extLst>
      <p:ext uri="{BB962C8B-B14F-4D97-AF65-F5344CB8AC3E}">
        <p14:creationId xmlns:p14="http://schemas.microsoft.com/office/powerpoint/2010/main" val="30321996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7FEA68-5791-497A-AEE0-AD22E4D52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79"/>
            <a:ext cx="10515600" cy="1325563"/>
          </a:xfrm>
        </p:spPr>
        <p:txBody>
          <a:bodyPr/>
          <a:lstStyle/>
          <a:p>
            <a:r>
              <a:rPr lang="cs-CZ" dirty="0"/>
              <a:t>Zpráva NKÚ za rok 2024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C876B52-3A72-4D08-9092-A6E0453C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mtClean="0">
                <a:latin typeface="+mj-lt"/>
              </a:rPr>
              <a:t>36</a:t>
            </a:fld>
            <a:endParaRPr lang="cs-CZ">
              <a:latin typeface="+mj-lt"/>
            </a:endParaRP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631D375D-7F9D-D6EE-BA92-B708CB8A9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cs-CZ" sz="2600" dirty="0" err="1">
                <a:latin typeface="+mj-lt"/>
              </a:rPr>
              <a:t>NKÚ</a:t>
            </a:r>
            <a:r>
              <a:rPr lang="cs-CZ" sz="2600" dirty="0">
                <a:latin typeface="+mj-lt"/>
              </a:rPr>
              <a:t> vyhodnotil, že GFŘ vynaložilo peněžní prostředky na </a:t>
            </a:r>
            <a:r>
              <a:rPr lang="cs-CZ" sz="2600" b="1" dirty="0">
                <a:latin typeface="+mj-lt"/>
              </a:rPr>
              <a:t>kontrolní hlášení </a:t>
            </a:r>
            <a:r>
              <a:rPr lang="cs-CZ" sz="2600" dirty="0">
                <a:latin typeface="+mj-lt"/>
              </a:rPr>
              <a:t>účelně. FS ČR tím získala účinný nástroj pro detekci rizikových transakcí (vykázané DPH). Průměrně doměřená daň byla v případě využití dat z </a:t>
            </a:r>
            <a:r>
              <a:rPr lang="cs-CZ" sz="2600" dirty="0" err="1">
                <a:latin typeface="+mj-lt"/>
              </a:rPr>
              <a:t>KH</a:t>
            </a:r>
            <a:r>
              <a:rPr lang="cs-CZ" sz="2600" dirty="0">
                <a:latin typeface="+mj-lt"/>
              </a:rPr>
              <a:t> dvojnásobně vyšší než u postupů bez využití těchto dat.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cs-CZ" sz="2600" dirty="0">
                <a:latin typeface="+mj-lt"/>
              </a:rPr>
              <a:t>Díky využívání dat z </a:t>
            </a:r>
            <a:r>
              <a:rPr lang="cs-CZ" sz="2600" b="1" dirty="0">
                <a:latin typeface="+mj-lt"/>
              </a:rPr>
              <a:t>EET</a:t>
            </a:r>
            <a:r>
              <a:rPr lang="cs-CZ" sz="2600" dirty="0">
                <a:latin typeface="+mj-lt"/>
              </a:rPr>
              <a:t> mohla zase FS ČR snáze odhalovat daňové subjekty, které překročily limit pro povinnou registraci k DPH. Následným zrušením EET pak FS ČR přišla současně o možnost kontroly realizovaných tržeb a jejich případného krácení i o nástroj pro jednodušší kontrolu subjektů registrovaných k DPH.</a:t>
            </a:r>
          </a:p>
        </p:txBody>
      </p:sp>
    </p:spTree>
    <p:extLst>
      <p:ext uri="{BB962C8B-B14F-4D97-AF65-F5344CB8AC3E}">
        <p14:creationId xmlns:p14="http://schemas.microsoft.com/office/powerpoint/2010/main" val="20157722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1F58AD-4287-3BC6-5475-DAC728DDD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E86535-75BC-AC7E-F539-DFBBD164A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79"/>
            <a:ext cx="10515600" cy="1325563"/>
          </a:xfrm>
        </p:spPr>
        <p:txBody>
          <a:bodyPr/>
          <a:lstStyle/>
          <a:p>
            <a:r>
              <a:rPr lang="cs-CZ" dirty="0"/>
              <a:t>Zpráva NKÚ za rok 2024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3B4810E-F1B1-ACF9-B8BE-01F889E06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mtClean="0"/>
              <a:t>37</a:t>
            </a:fld>
            <a:endParaRPr lang="cs-CZ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9FF6A920-A5E9-0D64-796E-463DD318B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Na kontrolní hlášení vynaložilo GFŘ v letech 2015–2022 peněžní prostředky ve výši téměř </a:t>
            </a:r>
            <a:r>
              <a:rPr lang="cs-CZ" sz="2400" b="1" dirty="0"/>
              <a:t>258 mil. Kč. </a:t>
            </a:r>
            <a:r>
              <a:rPr lang="cs-CZ" sz="2400" dirty="0" err="1"/>
              <a:t>NKÚ</a:t>
            </a:r>
            <a:r>
              <a:rPr lang="cs-CZ" sz="2400" dirty="0"/>
              <a:t> zjistil, že analýzou dat z kontrolních hlášení detekovala FS ČR více než </a:t>
            </a:r>
            <a:r>
              <a:rPr lang="cs-CZ" sz="2400" b="1" dirty="0"/>
              <a:t>10 mil. rizikových transakcí </a:t>
            </a:r>
            <a:r>
              <a:rPr lang="cs-CZ" sz="2400" dirty="0"/>
              <a:t>a doměřila DPH za roky 2016–2022 ve výši téměř </a:t>
            </a:r>
            <a:r>
              <a:rPr lang="cs-CZ" sz="2400" b="1" dirty="0"/>
              <a:t>11 mld. Kč, </a:t>
            </a:r>
            <a:r>
              <a:rPr lang="cs-CZ" sz="2400" dirty="0"/>
              <a:t>což bylo </a:t>
            </a:r>
            <a:r>
              <a:rPr lang="cs-CZ" sz="2400" b="1" dirty="0"/>
              <a:t>16 % </a:t>
            </a:r>
            <a:r>
              <a:rPr lang="cs-CZ" sz="2400" dirty="0"/>
              <a:t>z celkové výše doměřené daně v těchto letech. Mezi nejčastější zjištění FS ČR patřilo např. neoprávněné uplatnění odpočtu DPH z fiktivních faktur nebo to, že podnikatelé neprokázali, že nákupy služeb, zboží či materiálu z přijatých faktur použili skutečně pro svoji ekonomickou činnost.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0620861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BF6719-24AC-4B7C-615F-390EB9E9C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2C6E9F-260D-7F1E-10DF-A1D4520E5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79"/>
            <a:ext cx="10515600" cy="1325563"/>
          </a:xfrm>
        </p:spPr>
        <p:txBody>
          <a:bodyPr/>
          <a:lstStyle/>
          <a:p>
            <a:r>
              <a:rPr lang="cs-CZ" dirty="0"/>
              <a:t>Zpráva NKÚ za rok 2024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B2FA4B1-9077-0696-89A9-55E9EB28D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98495-D922-4C84-9C05-B0CB6B9CE971}" type="slidenum">
              <a:rPr lang="cs-CZ" smtClean="0"/>
              <a:t>38</a:t>
            </a:fld>
            <a:endParaRPr lang="cs-CZ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0DE9272C-807E-CA5B-F28B-738092EBB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442"/>
            <a:ext cx="10515600" cy="417511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sz="2400" dirty="0"/>
              <a:t>Na zavedení a provoz EET vynaložily MF, GFŘ a </a:t>
            </a:r>
            <a:r>
              <a:rPr lang="cs-CZ" sz="2400" dirty="0" err="1"/>
              <a:t>GŘC</a:t>
            </a:r>
            <a:r>
              <a:rPr lang="cs-CZ" sz="2400" dirty="0"/>
              <a:t> v letech 2016–2023 více než </a:t>
            </a:r>
            <a:r>
              <a:rPr lang="cs-CZ" sz="2400" b="1" dirty="0"/>
              <a:t>2,2 mld. Kč. </a:t>
            </a:r>
            <a:r>
              <a:rPr lang="cs-CZ" sz="2400" dirty="0"/>
              <a:t>Na základě využití dat z EET doměřila FS ČR v rámci následné kontrolní činnosti v letech 2017–2019 celkem </a:t>
            </a:r>
            <a:r>
              <a:rPr lang="cs-CZ" sz="2400" b="1" dirty="0"/>
              <a:t>652 mil. Kč, </a:t>
            </a:r>
            <a:r>
              <a:rPr lang="cs-CZ" sz="2400" dirty="0"/>
              <a:t>z toho </a:t>
            </a:r>
            <a:r>
              <a:rPr lang="cs-CZ" sz="2400" b="1" dirty="0"/>
              <a:t>185 mil. Kč </a:t>
            </a:r>
            <a:r>
              <a:rPr lang="cs-CZ" sz="2400" dirty="0"/>
              <a:t>na DPH. Dále díky využití dat z EET zaregistrovala k DPH celkem </a:t>
            </a:r>
            <a:r>
              <a:rPr lang="cs-CZ" sz="2400" b="1" dirty="0"/>
              <a:t>7 167 daňových subjektů </a:t>
            </a:r>
            <a:r>
              <a:rPr lang="cs-CZ" sz="2400" dirty="0"/>
              <a:t>z důvodu překročení zákonného limitu. V letech 2017–2019 tak FS ČR nově zaregistrovala k DPH z moci úřední každoročně v průměru </a:t>
            </a:r>
            <a:r>
              <a:rPr lang="cs-CZ" sz="2400" b="1" dirty="0"/>
              <a:t>2 076 subjektů. </a:t>
            </a:r>
            <a:r>
              <a:rPr lang="cs-CZ" sz="2400" dirty="0"/>
              <a:t>Do té doby se roční číslo takto zaregistrovaných subjektů pohybovalo pod </a:t>
            </a:r>
            <a:r>
              <a:rPr lang="cs-CZ" sz="2400" b="1" dirty="0"/>
              <a:t>70. </a:t>
            </a:r>
            <a:r>
              <a:rPr lang="cs-CZ" sz="2400" dirty="0"/>
              <a:t>Po pozastavení EET došlo v letech 2021 a 2022 k poklesu nových registrací k DPH identifikovaných správci daně dokonce jen na přibližně </a:t>
            </a:r>
            <a:r>
              <a:rPr lang="cs-CZ" sz="2400" b="1" dirty="0"/>
              <a:t>20 subjektů ročně.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1358893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II</a:t>
            </a:r>
            <a:r>
              <a:rPr lang="cs-CZ" noProof="0" dirty="0"/>
              <a:t>. Princip časového ohraničení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povinnost přijmout příjmy a vynaložit výdaje v daném rozpočtovém roce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prolomení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fondovní hospodaření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převádění nespotřebovaných výdajů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193319D-CDE4-A6FB-C61B-C5E18825F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39</a:t>
            </a:fld>
            <a:endParaRPr lang="cs-CZ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46304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Nároky z nespotřebovaných výdajů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9443D88-7D9F-6545-4811-1A2E132B0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40</a:t>
            </a:fld>
            <a:endParaRPr lang="cs-CZ" dirty="0"/>
          </a:p>
        </p:txBody>
      </p:sp>
      <p:graphicFrame>
        <p:nvGraphicFramePr>
          <p:cNvPr id="7" name="Zástupný symbol pro obsah 4">
            <a:extLst>
              <a:ext uri="{FF2B5EF4-FFF2-40B4-BE49-F238E27FC236}">
                <a16:creationId xmlns:a16="http://schemas.microsoft.com/office/drawing/2014/main" id="{6621F466-B3B3-7071-57E2-E78CC3759E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8102883"/>
              </p:ext>
            </p:extLst>
          </p:nvPr>
        </p:nvGraphicFramePr>
        <p:xfrm>
          <a:off x="609600" y="1282493"/>
          <a:ext cx="10972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146304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Nároky z nespotřebovaných výdajů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5E5A137-8F7D-5EF6-39B9-8B2B8E78E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41</a:t>
            </a:fld>
            <a:endParaRPr lang="cs-CZ" dirty="0"/>
          </a:p>
        </p:txBody>
      </p:sp>
      <p:graphicFrame>
        <p:nvGraphicFramePr>
          <p:cNvPr id="7" name="Zástupný symbol pro obsah 4">
            <a:extLst>
              <a:ext uri="{FF2B5EF4-FFF2-40B4-BE49-F238E27FC236}">
                <a16:creationId xmlns:a16="http://schemas.microsoft.com/office/drawing/2014/main" id="{F0079066-9A5D-F1FD-30D3-41F0E33C43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5089182"/>
              </p:ext>
            </p:extLst>
          </p:nvPr>
        </p:nvGraphicFramePr>
        <p:xfrm>
          <a:off x="609600" y="1481138"/>
          <a:ext cx="109728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III. Princip omezení přesunů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podstata přesun prostředků je výjimečný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rozpočtová opatření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přesun prostředků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zvýšení výdajů (při nepředpokládaných příjmech)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vázání výdajů (při nenaplňování příjmů)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rozpočtová rezerva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Evropská unie</a:t>
            </a:r>
          </a:p>
          <a:p>
            <a:pPr lvl="1">
              <a:spcAft>
                <a:spcPts val="100"/>
              </a:spcAft>
              <a:defRPr sz="20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princip specifikace (</a:t>
            </a:r>
            <a:r>
              <a:rPr lang="cs-CZ" noProof="0" dirty="0" err="1"/>
              <a:t>principle</a:t>
            </a:r>
            <a:r>
              <a:rPr lang="cs-CZ" noProof="0" dirty="0"/>
              <a:t> </a:t>
            </a:r>
            <a:r>
              <a:rPr lang="cs-CZ" noProof="0" dirty="0" err="1"/>
              <a:t>of</a:t>
            </a:r>
            <a:r>
              <a:rPr lang="cs-CZ" noProof="0" dirty="0"/>
              <a:t> </a:t>
            </a:r>
            <a:r>
              <a:rPr lang="cs-CZ" noProof="0" dirty="0" err="1"/>
              <a:t>specification</a:t>
            </a:r>
            <a:r>
              <a:rPr lang="cs-CZ" noProof="0" dirty="0"/>
              <a:t>)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8ACD374-AE36-EEBF-1477-7ECB40E2E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42</a:t>
            </a:fld>
            <a:endParaRPr lang="cs-CZ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566928"/>
            <a:ext cx="8997696" cy="731520"/>
          </a:xfrm>
        </p:spPr>
        <p:txBody>
          <a:bodyPr/>
          <a:lstStyle/>
          <a:p>
            <a:pPr>
              <a:defRPr sz="3000" b="1">
                <a:solidFill>
                  <a:srgbClr val="003657"/>
                </a:solidFill>
                <a:latin typeface="Silka"/>
              </a:defRPr>
            </a:pPr>
            <a:r>
              <a:rPr lang="cs-CZ" dirty="0"/>
              <a:t>D</a:t>
            </a:r>
            <a:r>
              <a:rPr lang="cs-CZ" noProof="0" dirty="0"/>
              <a:t>. Ostatní principy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41248" y="1344168"/>
            <a:ext cx="10515600" cy="4572000"/>
          </a:xfrm>
        </p:spPr>
        <p:txBody>
          <a:bodyPr wrap="square"/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b="1" noProof="0" dirty="0"/>
              <a:t>princip zjišťování rozpočtových důsledků právních předpisů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důvodové zprávy a odůvodnění</a:t>
            </a: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•"/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b="1" noProof="0" dirty="0"/>
              <a:t>princip zúčtovací jednotky</a:t>
            </a:r>
          </a:p>
          <a:p>
            <a:pPr marL="698500" lvl="1" indent="-342900">
              <a:spcAft>
                <a:spcPts val="400"/>
              </a:spcAft>
              <a:defRPr sz="2200">
                <a:solidFill>
                  <a:srgbClr val="003657"/>
                </a:solidFill>
                <a:latin typeface="Silka"/>
              </a:defRPr>
            </a:pPr>
            <a:r>
              <a:rPr lang="cs-CZ" noProof="0" dirty="0"/>
              <a:t>v Evropské unii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B05D04A-C5AE-3A32-AA86-EE6BCD83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44762-C3B5-42E9-94DB-4A2AA3CF9556}" type="slidenum">
              <a:rPr lang="cs-CZ" smtClean="0"/>
              <a:pPr/>
              <a:t>43</a:t>
            </a:fld>
            <a:endParaRPr lang="cs-CZ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3F133B21-70C1-BA17-CD30-9B07C8A525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8194" y="3284226"/>
            <a:ext cx="6175612" cy="2002149"/>
          </a:xfrm>
        </p:spPr>
        <p:txBody>
          <a:bodyPr/>
          <a:lstStyle/>
          <a:p>
            <a:r>
              <a:rPr lang="cs-CZ" dirty="0"/>
              <a:t>Finance jsou vždy až na prvním místě!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8E4E2F9-AFDE-1798-38B0-567DD303A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14121" y="3230669"/>
            <a:ext cx="2647507" cy="2125839"/>
          </a:xfrm>
        </p:spPr>
        <p:txBody>
          <a:bodyPr/>
          <a:lstStyle/>
          <a:p>
            <a:r>
              <a:rPr lang="cs-CZ" dirty="0"/>
              <a:t>prof. JUDr. Radim Boháč, Ph.D.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děkan</a:t>
            </a:r>
            <a:br>
              <a:rPr lang="cs-CZ" dirty="0"/>
            </a:br>
            <a:r>
              <a:rPr lang="cs-CZ" dirty="0"/>
              <a:t>Katedra finančního práva a finanční vědy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náměstí Curieových 901/7</a:t>
            </a:r>
            <a:br>
              <a:rPr lang="cs-CZ" dirty="0"/>
            </a:br>
            <a:r>
              <a:rPr lang="cs-CZ" dirty="0"/>
              <a:t>Staré město, Praha 1</a:t>
            </a:r>
          </a:p>
          <a:p>
            <a:pPr lvl="1"/>
            <a:endParaRPr lang="cs-CZ" dirty="0"/>
          </a:p>
          <a:p>
            <a:pPr lvl="1"/>
            <a:r>
              <a:rPr lang="cs-CZ" dirty="0"/>
              <a:t>bohac@prf.cuni.cz</a:t>
            </a:r>
            <a:br>
              <a:rPr lang="cs-CZ" dirty="0"/>
            </a:br>
            <a:r>
              <a:rPr lang="cs-CZ" dirty="0"/>
              <a:t>+420 221 005 330</a:t>
            </a:r>
            <a:br>
              <a:rPr lang="cs-CZ" dirty="0"/>
            </a:br>
            <a:r>
              <a:rPr lang="cs-CZ" dirty="0"/>
              <a:t>www.radim.bohac.cz</a:t>
            </a:r>
          </a:p>
        </p:txBody>
      </p:sp>
    </p:spTree>
    <p:extLst>
      <p:ext uri="{BB962C8B-B14F-4D97-AF65-F5344CB8AC3E}">
        <p14:creationId xmlns:p14="http://schemas.microsoft.com/office/powerpoint/2010/main" val="3959570316"/>
      </p:ext>
    </p:extLst>
  </p:cSld>
  <p:clrMapOvr>
    <a:masterClrMapping/>
  </p:clrMapOvr>
</p:sld>
</file>

<file path=ppt/theme/theme1.xml><?xml version="1.0" encoding="utf-8"?>
<a:theme xmlns:a="http://schemas.openxmlformats.org/drawingml/2006/main" name="Univerzita Karlova">
  <a:themeElements>
    <a:clrScheme name="Vlastní 1">
      <a:dk1>
        <a:srgbClr val="000000"/>
      </a:dk1>
      <a:lt1>
        <a:srgbClr val="FFFFFF"/>
      </a:lt1>
      <a:dk2>
        <a:srgbClr val="003657"/>
      </a:dk2>
      <a:lt2>
        <a:srgbClr val="9D9D9C"/>
      </a:lt2>
      <a:accent1>
        <a:srgbClr val="D22D40"/>
      </a:accent1>
      <a:accent2>
        <a:srgbClr val="003657"/>
      </a:accent2>
      <a:accent3>
        <a:srgbClr val="000000"/>
      </a:accent3>
      <a:accent4>
        <a:srgbClr val="9D9D9C"/>
      </a:accent4>
      <a:accent5>
        <a:srgbClr val="E16C79"/>
      </a:accent5>
      <a:accent6>
        <a:srgbClr val="9AAFBC"/>
      </a:accent6>
      <a:hlink>
        <a:srgbClr val="D22D40"/>
      </a:hlink>
      <a:folHlink>
        <a:srgbClr val="E16C79"/>
      </a:folHlink>
    </a:clrScheme>
    <a:fontScheme name="Vlastní 1">
      <a:majorFont>
        <a:latin typeface="Silka"/>
        <a:ea typeface=""/>
        <a:cs typeface=""/>
      </a:majorFont>
      <a:minorFont>
        <a:latin typeface="Silk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k-presentation-cz-master.potx" id="{AB20C086-A133-4193-9C85-771080D60126}" vid="{F357E382-6CCD-44DC-AB9F-D03AAE51D46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1550</Words>
  <Application>Microsoft Office PowerPoint</Application>
  <PresentationFormat>Širokoúhlá obrazovka</PresentationFormat>
  <Paragraphs>303</Paragraphs>
  <Slides>44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44</vt:i4>
      </vt:variant>
    </vt:vector>
  </HeadingPairs>
  <TitlesOfParts>
    <vt:vector size="48" baseType="lpstr">
      <vt:lpstr>Arial</vt:lpstr>
      <vt:lpstr>Calibri</vt:lpstr>
      <vt:lpstr>Silka</vt:lpstr>
      <vt:lpstr>Univerzita Karlova</vt:lpstr>
      <vt:lpstr>Prezentace aplikace PowerPoint</vt:lpstr>
      <vt:lpstr>Osnova</vt:lpstr>
      <vt:lpstr>1. Rozpočtová a fiskální politika</vt:lpstr>
      <vt:lpstr>2. Fiskální federalismus</vt:lpstr>
      <vt:lpstr>A. Modely fiskálního federalismu</vt:lpstr>
      <vt:lpstr>B. Model fiskálního federalismu v ČR</vt:lpstr>
      <vt:lpstr>3. Veřejné rozpočty</vt:lpstr>
      <vt:lpstr>4. Rozpočtová soustava</vt:lpstr>
      <vt:lpstr>5. Instituty víceletého plánování</vt:lpstr>
      <vt:lpstr>A. Obecně k institutům</vt:lpstr>
      <vt:lpstr>B. Jednotlivé instituty</vt:lpstr>
      <vt:lpstr>6. Vymezení rozpočtového práva</vt:lpstr>
      <vt:lpstr>7. Členění rozpočtového práva</vt:lpstr>
      <vt:lpstr>7. Členění rozpočtového práva</vt:lpstr>
      <vt:lpstr>8. Principy rozpočtového práva</vt:lpstr>
      <vt:lpstr>A. Principy při sestavování a schvalování</vt:lpstr>
      <vt:lpstr>I. Princip ročních veřejných rozpočtů</vt:lpstr>
      <vt:lpstr>II. Princip včasnosti</vt:lpstr>
      <vt:lpstr>Rozpočtové provizorium  státního rozpočtu</vt:lpstr>
      <vt:lpstr>III. Princip reálnosti a pravdivosti</vt:lpstr>
      <vt:lpstr>III. Princip reálnosti a pravdivosti</vt:lpstr>
      <vt:lpstr>IV. Princip veřejnosti</vt:lpstr>
      <vt:lpstr>B. Principy týkající se příjmů a výdajů</vt:lpstr>
      <vt:lpstr>I. Princip úplnosti</vt:lpstr>
      <vt:lpstr>II. Princip brutto veřejných rozpočtů</vt:lpstr>
      <vt:lpstr>III. Princip jednotnosti a přehlednosti</vt:lpstr>
      <vt:lpstr>IV. Princip přednosti výdajů před příjmy</vt:lpstr>
      <vt:lpstr>V. Princip neúčelovosti příjmů a účelovosti výdajů</vt:lpstr>
      <vt:lpstr>VI. Princip dlouhodobé vyrovnanosti</vt:lpstr>
      <vt:lpstr>Saldo státního rozpočtu 1993 - 2018</vt:lpstr>
      <vt:lpstr>Saldo státního rozpočtu  1999 - 2025</vt:lpstr>
      <vt:lpstr>Prezentace aplikace PowerPoint</vt:lpstr>
      <vt:lpstr>C. Principy rozpočtového hospodaření</vt:lpstr>
      <vt:lpstr>I. Princip hospodárnosti, efektivnosti a účelnosti</vt:lpstr>
      <vt:lpstr>Zpráva NKÚ za rok 2022</vt:lpstr>
      <vt:lpstr>Zpráva NKÚ za rok 2024</vt:lpstr>
      <vt:lpstr>Zpráva NKÚ za rok 2024</vt:lpstr>
      <vt:lpstr>Zpráva NKÚ za rok 2024</vt:lpstr>
      <vt:lpstr>II. Princip časového ohraničení</vt:lpstr>
      <vt:lpstr>Nároky z nespotřebovaných výdajů</vt:lpstr>
      <vt:lpstr>Nároky z nespotřebovaných výdajů</vt:lpstr>
      <vt:lpstr>III. Princip omezení přesunů</vt:lpstr>
      <vt:lpstr>D. Ostatní principy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Radim Boháč</dc:creator>
  <cp:lastModifiedBy>Radim Boháč</cp:lastModifiedBy>
  <cp:revision>176</cp:revision>
  <dcterms:created xsi:type="dcterms:W3CDTF">2019-09-25T20:27:52Z</dcterms:created>
  <dcterms:modified xsi:type="dcterms:W3CDTF">2026-09-27T20:59:57Z</dcterms:modified>
</cp:coreProperties>
</file>