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8"/>
  </p:notesMasterIdLst>
  <p:sldIdLst>
    <p:sldId id="296" r:id="rId2"/>
    <p:sldId id="610" r:id="rId3"/>
    <p:sldId id="517" r:id="rId4"/>
    <p:sldId id="279" r:id="rId5"/>
    <p:sldId id="280" r:id="rId6"/>
    <p:sldId id="611" r:id="rId7"/>
    <p:sldId id="282" r:id="rId8"/>
    <p:sldId id="612" r:id="rId9"/>
    <p:sldId id="284" r:id="rId10"/>
    <p:sldId id="285" r:id="rId11"/>
    <p:sldId id="613" r:id="rId12"/>
    <p:sldId id="287" r:id="rId13"/>
    <p:sldId id="288" r:id="rId14"/>
    <p:sldId id="289" r:id="rId15"/>
    <p:sldId id="290" r:id="rId16"/>
    <p:sldId id="291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70" r:id="rId28"/>
    <p:sldId id="271" r:id="rId29"/>
    <p:sldId id="272" r:id="rId30"/>
    <p:sldId id="273" r:id="rId31"/>
    <p:sldId id="614" r:id="rId32"/>
    <p:sldId id="274" r:id="rId33"/>
    <p:sldId id="275" r:id="rId34"/>
    <p:sldId id="276" r:id="rId35"/>
    <p:sldId id="277" r:id="rId36"/>
    <p:sldId id="609" r:id="rId3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5AAD5-FCDA-49D9-8EEB-FEDE0729152F}" v="43" dt="2026-10-03T16:03:38.101"/>
    <p1510:client id="{20DB2914-127E-48AF-882D-FE129CD9F7CC}" v="1" dt="2026-10-04T08:20:50.890"/>
    <p1510:client id="{978E16C7-61D0-475B-889A-B9FDF08C5F90}" v="44" dt="2026-10-03T13:48:08.880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0" autoAdjust="0"/>
    <p:restoredTop sz="92362" autoAdjust="0"/>
  </p:normalViewPr>
  <p:slideViewPr>
    <p:cSldViewPr snapToGrid="0" showGuides="1">
      <p:cViewPr varScale="1">
        <p:scale>
          <a:sx n="98" d="100"/>
          <a:sy n="98" d="100"/>
        </p:scale>
        <p:origin x="270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5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custSel addSld delSld modSld">
      <pc:chgData name="Radim Boháč" userId="e5098a9a-6a28-40ce-ac6e-47e9b8c9add8" providerId="ADAL" clId="{B31B2BE1-9D77-417A-8F73-5A4F590FA59D}" dt="2026-10-03T16:03:38.098" v="53"/>
      <pc:docMkLst>
        <pc:docMk/>
      </pc:docMkLst>
      <pc:sldChg chg="addSp modSp mod">
        <pc:chgData name="Radim Boháč" userId="e5098a9a-6a28-40ce-ac6e-47e9b8c9add8" providerId="ADAL" clId="{B31B2BE1-9D77-417A-8F73-5A4F590FA59D}" dt="2026-10-03T15:33:06.373" v="28"/>
        <pc:sldMkLst>
          <pc:docMk/>
          <pc:sldMk cId="0" sldId="258"/>
        </pc:sldMkLst>
        <pc:spChg chg="mod">
          <ac:chgData name="Radim Boháč" userId="e5098a9a-6a28-40ce-ac6e-47e9b8c9add8" providerId="ADAL" clId="{B31B2BE1-9D77-417A-8F73-5A4F590FA59D}" dt="2026-09-27T18:25:30.290" v="1" actId="27636"/>
          <ac:spMkLst>
            <pc:docMk/>
            <pc:sldMk cId="0" sldId="258"/>
            <ac:spMk id="3" creationId="{00000000-0000-0000-0000-000000000000}"/>
          </ac:spMkLst>
        </pc:spChg>
        <pc:picChg chg="add mod">
          <ac:chgData name="Radim Boháč" userId="e5098a9a-6a28-40ce-ac6e-47e9b8c9add8" providerId="ADAL" clId="{B31B2BE1-9D77-417A-8F73-5A4F590FA59D}" dt="2026-10-03T15:33:06.373" v="28"/>
          <ac:picMkLst>
            <pc:docMk/>
            <pc:sldMk cId="0" sldId="258"/>
            <ac:picMk id="10" creationId="{C2AB1728-B092-A5C9-41C6-A7479099E139}"/>
          </ac:picMkLst>
        </pc:picChg>
      </pc:sldChg>
      <pc:sldChg chg="addSp modSp">
        <pc:chgData name="Radim Boháč" userId="e5098a9a-6a28-40ce-ac6e-47e9b8c9add8" providerId="ADAL" clId="{B31B2BE1-9D77-417A-8F73-5A4F590FA59D}" dt="2026-10-03T15:34:30.840" v="29"/>
        <pc:sldMkLst>
          <pc:docMk/>
          <pc:sldMk cId="0" sldId="259"/>
        </pc:sldMkLst>
        <pc:picChg chg="add mod">
          <ac:chgData name="Radim Boháč" userId="e5098a9a-6a28-40ce-ac6e-47e9b8c9add8" providerId="ADAL" clId="{B31B2BE1-9D77-417A-8F73-5A4F590FA59D}" dt="2026-10-03T15:34:30.840" v="29"/>
          <ac:picMkLst>
            <pc:docMk/>
            <pc:sldMk cId="0" sldId="259"/>
            <ac:picMk id="10" creationId="{CEA810BA-6110-D269-FE17-8F22B2811682}"/>
          </ac:picMkLst>
        </pc:picChg>
      </pc:sldChg>
      <pc:sldChg chg="addSp modSp">
        <pc:chgData name="Radim Boháč" userId="e5098a9a-6a28-40ce-ac6e-47e9b8c9add8" providerId="ADAL" clId="{B31B2BE1-9D77-417A-8F73-5A4F590FA59D}" dt="2026-10-03T15:36:36.118" v="30"/>
        <pc:sldMkLst>
          <pc:docMk/>
          <pc:sldMk cId="0" sldId="260"/>
        </pc:sldMkLst>
        <pc:picChg chg="add mod">
          <ac:chgData name="Radim Boháč" userId="e5098a9a-6a28-40ce-ac6e-47e9b8c9add8" providerId="ADAL" clId="{B31B2BE1-9D77-417A-8F73-5A4F590FA59D}" dt="2026-10-03T15:36:36.118" v="30"/>
          <ac:picMkLst>
            <pc:docMk/>
            <pc:sldMk cId="0" sldId="260"/>
            <ac:picMk id="11" creationId="{6793270B-3EBA-CFCB-762E-0D43ECE7FE7F}"/>
          </ac:picMkLst>
        </pc:picChg>
      </pc:sldChg>
      <pc:sldChg chg="addSp delSp modSp mod modTransition modAnim">
        <pc:chgData name="Radim Boháč" userId="e5098a9a-6a28-40ce-ac6e-47e9b8c9add8" providerId="ADAL" clId="{B31B2BE1-9D77-417A-8F73-5A4F590FA59D}" dt="2026-10-03T15:37:55.136" v="34"/>
        <pc:sldMkLst>
          <pc:docMk/>
          <pc:sldMk cId="0" sldId="261"/>
        </pc:sldMkLst>
        <pc:picChg chg="add del mod">
          <ac:chgData name="Radim Boháč" userId="e5098a9a-6a28-40ce-ac6e-47e9b8c9add8" providerId="ADAL" clId="{B31B2BE1-9D77-417A-8F73-5A4F590FA59D}" dt="2026-10-03T15:37:02.420" v="33"/>
          <ac:picMkLst>
            <pc:docMk/>
            <pc:sldMk cId="0" sldId="261"/>
            <ac:picMk id="11" creationId="{C5B1A7F6-55E9-CF81-DCAB-B5E067CB1478}"/>
          </ac:picMkLst>
        </pc:picChg>
        <pc:picChg chg="add del mod ord">
          <ac:chgData name="Radim Boháč" userId="e5098a9a-6a28-40ce-ac6e-47e9b8c9add8" providerId="ADAL" clId="{B31B2BE1-9D77-417A-8F73-5A4F590FA59D}" dt="2026-10-03T15:37:55.136" v="34"/>
          <ac:picMkLst>
            <pc:docMk/>
            <pc:sldMk cId="0" sldId="261"/>
            <ac:picMk id="14" creationId="{247F537A-F403-F5B8-155F-A7D84F7FBEDE}"/>
          </ac:picMkLst>
        </pc:picChg>
        <pc:picChg chg="add mod">
          <ac:chgData name="Radim Boháč" userId="e5098a9a-6a28-40ce-ac6e-47e9b8c9add8" providerId="ADAL" clId="{B31B2BE1-9D77-417A-8F73-5A4F590FA59D}" dt="2026-10-03T15:37:55.136" v="34"/>
          <ac:picMkLst>
            <pc:docMk/>
            <pc:sldMk cId="0" sldId="261"/>
            <ac:picMk id="15" creationId="{A17DCD5D-1F6E-7EDC-88A9-1AF445AEED6C}"/>
          </ac:picMkLst>
        </pc:picChg>
      </pc:sldChg>
      <pc:sldChg chg="addSp modSp">
        <pc:chgData name="Radim Boháč" userId="e5098a9a-6a28-40ce-ac6e-47e9b8c9add8" providerId="ADAL" clId="{B31B2BE1-9D77-417A-8F73-5A4F590FA59D}" dt="2026-10-03T15:38:38.011" v="35"/>
        <pc:sldMkLst>
          <pc:docMk/>
          <pc:sldMk cId="0" sldId="262"/>
        </pc:sldMkLst>
        <pc:picChg chg="add mod">
          <ac:chgData name="Radim Boháč" userId="e5098a9a-6a28-40ce-ac6e-47e9b8c9add8" providerId="ADAL" clId="{B31B2BE1-9D77-417A-8F73-5A4F590FA59D}" dt="2026-10-03T15:38:38.011" v="35"/>
          <ac:picMkLst>
            <pc:docMk/>
            <pc:sldMk cId="0" sldId="262"/>
            <ac:picMk id="13" creationId="{C9F1A2A4-48AE-51BE-4220-DFAC826F7BBF}"/>
          </ac:picMkLst>
        </pc:picChg>
      </pc:sldChg>
      <pc:sldChg chg="addSp modSp">
        <pc:chgData name="Radim Boháč" userId="e5098a9a-6a28-40ce-ac6e-47e9b8c9add8" providerId="ADAL" clId="{B31B2BE1-9D77-417A-8F73-5A4F590FA59D}" dt="2026-10-03T15:39:17.026" v="36"/>
        <pc:sldMkLst>
          <pc:docMk/>
          <pc:sldMk cId="0" sldId="263"/>
        </pc:sldMkLst>
        <pc:picChg chg="add mod">
          <ac:chgData name="Radim Boháč" userId="e5098a9a-6a28-40ce-ac6e-47e9b8c9add8" providerId="ADAL" clId="{B31B2BE1-9D77-417A-8F73-5A4F590FA59D}" dt="2026-10-03T15:39:17.026" v="36"/>
          <ac:picMkLst>
            <pc:docMk/>
            <pc:sldMk cId="0" sldId="263"/>
            <ac:picMk id="10" creationId="{97102851-D2E4-FEDA-E1CA-54DA2FB7C031}"/>
          </ac:picMkLst>
        </pc:picChg>
      </pc:sldChg>
      <pc:sldChg chg="addSp modSp">
        <pc:chgData name="Radim Boháč" userId="e5098a9a-6a28-40ce-ac6e-47e9b8c9add8" providerId="ADAL" clId="{B31B2BE1-9D77-417A-8F73-5A4F590FA59D}" dt="2026-10-03T15:40:19.182" v="37"/>
        <pc:sldMkLst>
          <pc:docMk/>
          <pc:sldMk cId="0" sldId="264"/>
        </pc:sldMkLst>
        <pc:picChg chg="add mod">
          <ac:chgData name="Radim Boháč" userId="e5098a9a-6a28-40ce-ac6e-47e9b8c9add8" providerId="ADAL" clId="{B31B2BE1-9D77-417A-8F73-5A4F590FA59D}" dt="2026-10-03T15:40:19.182" v="37"/>
          <ac:picMkLst>
            <pc:docMk/>
            <pc:sldMk cId="0" sldId="264"/>
            <ac:picMk id="10" creationId="{53843D15-5160-7C8B-EE03-FA3E584274D5}"/>
          </ac:picMkLst>
        </pc:picChg>
      </pc:sldChg>
      <pc:sldChg chg="addSp modSp mod">
        <pc:chgData name="Radim Boháč" userId="e5098a9a-6a28-40ce-ac6e-47e9b8c9add8" providerId="ADAL" clId="{B31B2BE1-9D77-417A-8F73-5A4F590FA59D}" dt="2026-10-03T15:41:41.247" v="38"/>
        <pc:sldMkLst>
          <pc:docMk/>
          <pc:sldMk cId="0" sldId="265"/>
        </pc:sldMkLst>
        <pc:picChg chg="add mod">
          <ac:chgData name="Radim Boháč" userId="e5098a9a-6a28-40ce-ac6e-47e9b8c9add8" providerId="ADAL" clId="{B31B2BE1-9D77-417A-8F73-5A4F590FA59D}" dt="2026-10-03T15:41:41.247" v="38"/>
          <ac:picMkLst>
            <pc:docMk/>
            <pc:sldMk cId="0" sldId="265"/>
            <ac:picMk id="11" creationId="{89E7ECAC-0C4B-D3C6-71BA-84073376DE37}"/>
          </ac:picMkLst>
        </pc:picChg>
      </pc:sldChg>
      <pc:sldChg chg="addSp modSp">
        <pc:chgData name="Radim Boháč" userId="e5098a9a-6a28-40ce-ac6e-47e9b8c9add8" providerId="ADAL" clId="{B31B2BE1-9D77-417A-8F73-5A4F590FA59D}" dt="2026-10-03T15:42:34.108" v="39"/>
        <pc:sldMkLst>
          <pc:docMk/>
          <pc:sldMk cId="0" sldId="266"/>
        </pc:sldMkLst>
        <pc:picChg chg="add mod">
          <ac:chgData name="Radim Boháč" userId="e5098a9a-6a28-40ce-ac6e-47e9b8c9add8" providerId="ADAL" clId="{B31B2BE1-9D77-417A-8F73-5A4F590FA59D}" dt="2026-10-03T15:42:34.108" v="39"/>
          <ac:picMkLst>
            <pc:docMk/>
            <pc:sldMk cId="0" sldId="266"/>
            <ac:picMk id="11" creationId="{20722E01-39E2-F336-09D9-DB55A0F3511C}"/>
          </ac:picMkLst>
        </pc:picChg>
      </pc:sldChg>
      <pc:sldChg chg="addSp modSp mod">
        <pc:chgData name="Radim Boháč" userId="e5098a9a-6a28-40ce-ac6e-47e9b8c9add8" providerId="ADAL" clId="{B31B2BE1-9D77-417A-8F73-5A4F590FA59D}" dt="2026-10-03T15:45:57.106" v="40"/>
        <pc:sldMkLst>
          <pc:docMk/>
          <pc:sldMk cId="0" sldId="267"/>
        </pc:sldMkLst>
        <pc:spChg chg="mod">
          <ac:chgData name="Radim Boháč" userId="e5098a9a-6a28-40ce-ac6e-47e9b8c9add8" providerId="ADAL" clId="{B31B2BE1-9D77-417A-8F73-5A4F590FA59D}" dt="2026-09-27T18:25:30.323" v="3" actId="27636"/>
          <ac:spMkLst>
            <pc:docMk/>
            <pc:sldMk cId="0" sldId="267"/>
            <ac:spMk id="3" creationId="{00000000-0000-0000-0000-000000000000}"/>
          </ac:spMkLst>
        </pc:spChg>
        <pc:picChg chg="add mod">
          <ac:chgData name="Radim Boháč" userId="e5098a9a-6a28-40ce-ac6e-47e9b8c9add8" providerId="ADAL" clId="{B31B2BE1-9D77-417A-8F73-5A4F590FA59D}" dt="2026-10-03T15:45:57.106" v="40"/>
          <ac:picMkLst>
            <pc:docMk/>
            <pc:sldMk cId="0" sldId="267"/>
            <ac:picMk id="10" creationId="{28BEDE27-3D79-43FF-54E7-4AC78AA970A2}"/>
          </ac:picMkLst>
        </pc:picChg>
      </pc:sldChg>
      <pc:sldChg chg="addSp modSp">
        <pc:chgData name="Radim Boháč" userId="e5098a9a-6a28-40ce-ac6e-47e9b8c9add8" providerId="ADAL" clId="{B31B2BE1-9D77-417A-8F73-5A4F590FA59D}" dt="2026-10-03T15:47:53.476" v="41"/>
        <pc:sldMkLst>
          <pc:docMk/>
          <pc:sldMk cId="0" sldId="270"/>
        </pc:sldMkLst>
        <pc:picChg chg="add mod">
          <ac:chgData name="Radim Boháč" userId="e5098a9a-6a28-40ce-ac6e-47e9b8c9add8" providerId="ADAL" clId="{B31B2BE1-9D77-417A-8F73-5A4F590FA59D}" dt="2026-10-03T15:47:53.476" v="41"/>
          <ac:picMkLst>
            <pc:docMk/>
            <pc:sldMk cId="0" sldId="270"/>
            <ac:picMk id="10" creationId="{436F9055-9ED9-6DBB-A394-146E1E2FE021}"/>
          </ac:picMkLst>
        </pc:picChg>
      </pc:sldChg>
      <pc:sldChg chg="addSp modSp">
        <pc:chgData name="Radim Boháč" userId="e5098a9a-6a28-40ce-ac6e-47e9b8c9add8" providerId="ADAL" clId="{B31B2BE1-9D77-417A-8F73-5A4F590FA59D}" dt="2026-10-03T15:50:23.249" v="42"/>
        <pc:sldMkLst>
          <pc:docMk/>
          <pc:sldMk cId="0" sldId="271"/>
        </pc:sldMkLst>
        <pc:picChg chg="add mod">
          <ac:chgData name="Radim Boháč" userId="e5098a9a-6a28-40ce-ac6e-47e9b8c9add8" providerId="ADAL" clId="{B31B2BE1-9D77-417A-8F73-5A4F590FA59D}" dt="2026-10-03T15:50:23.249" v="42"/>
          <ac:picMkLst>
            <pc:docMk/>
            <pc:sldMk cId="0" sldId="271"/>
            <ac:picMk id="10" creationId="{888A4AF3-EC41-1239-512A-2C7B8DBD6EF5}"/>
          </ac:picMkLst>
        </pc:picChg>
      </pc:sldChg>
      <pc:sldChg chg="addSp delSp modSp mod modTransition modAnim">
        <pc:chgData name="Radim Boháč" userId="e5098a9a-6a28-40ce-ac6e-47e9b8c9add8" providerId="ADAL" clId="{B31B2BE1-9D77-417A-8F73-5A4F590FA59D}" dt="2026-10-03T15:53:26.147" v="46"/>
        <pc:sldMkLst>
          <pc:docMk/>
          <pc:sldMk cId="0" sldId="272"/>
        </pc:sldMkLst>
        <pc:picChg chg="add del mod">
          <ac:chgData name="Radim Boháč" userId="e5098a9a-6a28-40ce-ac6e-47e9b8c9add8" providerId="ADAL" clId="{B31B2BE1-9D77-417A-8F73-5A4F590FA59D}" dt="2026-10-03T15:50:51.174" v="45"/>
          <ac:picMkLst>
            <pc:docMk/>
            <pc:sldMk cId="0" sldId="272"/>
            <ac:picMk id="10" creationId="{17A8566B-0163-CFD9-79F2-181BF3F1A354}"/>
          </ac:picMkLst>
        </pc:picChg>
        <pc:picChg chg="add del mod ord">
          <ac:chgData name="Radim Boháč" userId="e5098a9a-6a28-40ce-ac6e-47e9b8c9add8" providerId="ADAL" clId="{B31B2BE1-9D77-417A-8F73-5A4F590FA59D}" dt="2026-10-03T15:53:26.147" v="46"/>
          <ac:picMkLst>
            <pc:docMk/>
            <pc:sldMk cId="0" sldId="272"/>
            <ac:picMk id="13" creationId="{C891C367-A3A9-3BD7-3BF5-D8489E89BB6A}"/>
          </ac:picMkLst>
        </pc:picChg>
        <pc:picChg chg="add mod">
          <ac:chgData name="Radim Boháč" userId="e5098a9a-6a28-40ce-ac6e-47e9b8c9add8" providerId="ADAL" clId="{B31B2BE1-9D77-417A-8F73-5A4F590FA59D}" dt="2026-10-03T15:53:26.147" v="46"/>
          <ac:picMkLst>
            <pc:docMk/>
            <pc:sldMk cId="0" sldId="272"/>
            <ac:picMk id="14" creationId="{1FF7EAED-2362-5A29-2429-EF2CB4E8411A}"/>
          </ac:picMkLst>
        </pc:picChg>
      </pc:sldChg>
      <pc:sldChg chg="addSp modSp">
        <pc:chgData name="Radim Boháč" userId="e5098a9a-6a28-40ce-ac6e-47e9b8c9add8" providerId="ADAL" clId="{B31B2BE1-9D77-417A-8F73-5A4F590FA59D}" dt="2026-10-03T15:55:44.118" v="47"/>
        <pc:sldMkLst>
          <pc:docMk/>
          <pc:sldMk cId="0" sldId="273"/>
        </pc:sldMkLst>
        <pc:picChg chg="add mod">
          <ac:chgData name="Radim Boháč" userId="e5098a9a-6a28-40ce-ac6e-47e9b8c9add8" providerId="ADAL" clId="{B31B2BE1-9D77-417A-8F73-5A4F590FA59D}" dt="2026-10-03T15:55:44.118" v="47"/>
          <ac:picMkLst>
            <pc:docMk/>
            <pc:sldMk cId="0" sldId="273"/>
            <ac:picMk id="13" creationId="{83ECB689-47AE-2836-AD57-E6F340FCF957}"/>
          </ac:picMkLst>
        </pc:picChg>
      </pc:sldChg>
      <pc:sldChg chg="addSp modSp">
        <pc:chgData name="Radim Boháč" userId="e5098a9a-6a28-40ce-ac6e-47e9b8c9add8" providerId="ADAL" clId="{B31B2BE1-9D77-417A-8F73-5A4F590FA59D}" dt="2026-10-03T15:58:50.290" v="49"/>
        <pc:sldMkLst>
          <pc:docMk/>
          <pc:sldMk cId="0" sldId="274"/>
        </pc:sldMkLst>
        <pc:picChg chg="add mod">
          <ac:chgData name="Radim Boháč" userId="e5098a9a-6a28-40ce-ac6e-47e9b8c9add8" providerId="ADAL" clId="{B31B2BE1-9D77-417A-8F73-5A4F590FA59D}" dt="2026-10-03T15:58:50.290" v="49"/>
          <ac:picMkLst>
            <pc:docMk/>
            <pc:sldMk cId="0" sldId="274"/>
            <ac:picMk id="10" creationId="{00A4CD56-79E3-5B28-737B-EEAA1B3B90A9}"/>
          </ac:picMkLst>
        </pc:picChg>
      </pc:sldChg>
      <pc:sldChg chg="addSp modSp">
        <pc:chgData name="Radim Boháč" userId="e5098a9a-6a28-40ce-ac6e-47e9b8c9add8" providerId="ADAL" clId="{B31B2BE1-9D77-417A-8F73-5A4F590FA59D}" dt="2026-10-03T16:00:36.145" v="50"/>
        <pc:sldMkLst>
          <pc:docMk/>
          <pc:sldMk cId="0" sldId="275"/>
        </pc:sldMkLst>
        <pc:picChg chg="add mod">
          <ac:chgData name="Radim Boháč" userId="e5098a9a-6a28-40ce-ac6e-47e9b8c9add8" providerId="ADAL" clId="{B31B2BE1-9D77-417A-8F73-5A4F590FA59D}" dt="2026-10-03T16:00:36.145" v="50"/>
          <ac:picMkLst>
            <pc:docMk/>
            <pc:sldMk cId="0" sldId="275"/>
            <ac:picMk id="10" creationId="{03A83DC4-CECC-576F-5954-BB777156A775}"/>
          </ac:picMkLst>
        </pc:picChg>
      </pc:sldChg>
      <pc:sldChg chg="addSp modSp">
        <pc:chgData name="Radim Boháč" userId="e5098a9a-6a28-40ce-ac6e-47e9b8c9add8" providerId="ADAL" clId="{B31B2BE1-9D77-417A-8F73-5A4F590FA59D}" dt="2026-10-03T16:02:27.189" v="51"/>
        <pc:sldMkLst>
          <pc:docMk/>
          <pc:sldMk cId="0" sldId="276"/>
        </pc:sldMkLst>
        <pc:picChg chg="add mod">
          <ac:chgData name="Radim Boháč" userId="e5098a9a-6a28-40ce-ac6e-47e9b8c9add8" providerId="ADAL" clId="{B31B2BE1-9D77-417A-8F73-5A4F590FA59D}" dt="2026-10-03T16:02:27.189" v="51"/>
          <ac:picMkLst>
            <pc:docMk/>
            <pc:sldMk cId="0" sldId="276"/>
            <ac:picMk id="10" creationId="{62F1CA7F-F4A8-4709-C998-D275CD1A790A}"/>
          </ac:picMkLst>
        </pc:picChg>
      </pc:sldChg>
      <pc:sldChg chg="addSp modSp">
        <pc:chgData name="Radim Boháč" userId="e5098a9a-6a28-40ce-ac6e-47e9b8c9add8" providerId="ADAL" clId="{B31B2BE1-9D77-417A-8F73-5A4F590FA59D}" dt="2026-10-03T16:03:17.958" v="52"/>
        <pc:sldMkLst>
          <pc:docMk/>
          <pc:sldMk cId="0" sldId="277"/>
        </pc:sldMkLst>
        <pc:picChg chg="add mod">
          <ac:chgData name="Radim Boháč" userId="e5098a9a-6a28-40ce-ac6e-47e9b8c9add8" providerId="ADAL" clId="{B31B2BE1-9D77-417A-8F73-5A4F590FA59D}" dt="2026-10-03T16:03:17.958" v="52"/>
          <ac:picMkLst>
            <pc:docMk/>
            <pc:sldMk cId="0" sldId="277"/>
            <ac:picMk id="10" creationId="{CE0A2F2E-A7E7-BF0D-548D-59F35E7398D8}"/>
          </ac:picMkLst>
        </pc:picChg>
      </pc:sldChg>
      <pc:sldChg chg="addSp modSp add">
        <pc:chgData name="Radim Boháč" userId="e5098a9a-6a28-40ce-ac6e-47e9b8c9add8" providerId="ADAL" clId="{B31B2BE1-9D77-417A-8F73-5A4F590FA59D}" dt="2026-10-03T14:46:28.005" v="12"/>
        <pc:sldMkLst>
          <pc:docMk/>
          <pc:sldMk cId="1741308810" sldId="279"/>
        </pc:sldMkLst>
        <pc:picChg chg="add mod">
          <ac:chgData name="Radim Boháč" userId="e5098a9a-6a28-40ce-ac6e-47e9b8c9add8" providerId="ADAL" clId="{B31B2BE1-9D77-417A-8F73-5A4F590FA59D}" dt="2026-10-03T14:46:28.005" v="12"/>
          <ac:picMkLst>
            <pc:docMk/>
            <pc:sldMk cId="1741308810" sldId="279"/>
            <ac:picMk id="15" creationId="{96839F4C-66F0-0179-B54C-6E2AC92236A8}"/>
          </ac:picMkLst>
        </pc:picChg>
      </pc:sldChg>
      <pc:sldChg chg="addSp delSp modSp add mod modTransition modAnim">
        <pc:chgData name="Radim Boháč" userId="e5098a9a-6a28-40ce-ac6e-47e9b8c9add8" providerId="ADAL" clId="{B31B2BE1-9D77-417A-8F73-5A4F590FA59D}" dt="2026-10-03T14:49:36.988" v="16"/>
        <pc:sldMkLst>
          <pc:docMk/>
          <pc:sldMk cId="3661603628" sldId="280"/>
        </pc:sldMkLst>
        <pc:picChg chg="add del mod">
          <ac:chgData name="Radim Boháč" userId="e5098a9a-6a28-40ce-ac6e-47e9b8c9add8" providerId="ADAL" clId="{B31B2BE1-9D77-417A-8F73-5A4F590FA59D}" dt="2026-10-03T14:46:43.881" v="15"/>
          <ac:picMkLst>
            <pc:docMk/>
            <pc:sldMk cId="3661603628" sldId="280"/>
            <ac:picMk id="12" creationId="{1C823D67-9A74-3CA6-E0B7-BB541413A928}"/>
          </ac:picMkLst>
        </pc:picChg>
        <pc:picChg chg="add del mod ord">
          <ac:chgData name="Radim Boháč" userId="e5098a9a-6a28-40ce-ac6e-47e9b8c9add8" providerId="ADAL" clId="{B31B2BE1-9D77-417A-8F73-5A4F590FA59D}" dt="2026-10-03T14:49:36.988" v="16"/>
          <ac:picMkLst>
            <pc:docMk/>
            <pc:sldMk cId="3661603628" sldId="280"/>
            <ac:picMk id="15" creationId="{3E39C5EA-3AEA-4874-D18E-0FF1A3ECBBFB}"/>
          </ac:picMkLst>
        </pc:picChg>
        <pc:picChg chg="add mod">
          <ac:chgData name="Radim Boháč" userId="e5098a9a-6a28-40ce-ac6e-47e9b8c9add8" providerId="ADAL" clId="{B31B2BE1-9D77-417A-8F73-5A4F590FA59D}" dt="2026-10-03T14:49:36.988" v="16"/>
          <ac:picMkLst>
            <pc:docMk/>
            <pc:sldMk cId="3661603628" sldId="280"/>
            <ac:picMk id="16" creationId="{163B69B1-C5E5-8A1E-B2FF-3E39AE534FD5}"/>
          </ac:picMkLst>
        </pc:picChg>
      </pc:sldChg>
      <pc:sldChg chg="addSp modSp add">
        <pc:chgData name="Radim Boháč" userId="e5098a9a-6a28-40ce-ac6e-47e9b8c9add8" providerId="ADAL" clId="{B31B2BE1-9D77-417A-8F73-5A4F590FA59D}" dt="2026-10-03T14:56:45.007" v="18"/>
        <pc:sldMkLst>
          <pc:docMk/>
          <pc:sldMk cId="3083597495" sldId="282"/>
        </pc:sldMkLst>
        <pc:picChg chg="add mod">
          <ac:chgData name="Radim Boháč" userId="e5098a9a-6a28-40ce-ac6e-47e9b8c9add8" providerId="ADAL" clId="{B31B2BE1-9D77-417A-8F73-5A4F590FA59D}" dt="2026-10-03T14:56:45.007" v="18"/>
          <ac:picMkLst>
            <pc:docMk/>
            <pc:sldMk cId="3083597495" sldId="282"/>
            <ac:picMk id="10" creationId="{FBC99098-8076-AA34-F200-E7B2CA006900}"/>
          </ac:picMkLst>
        </pc:picChg>
      </pc:sldChg>
      <pc:sldChg chg="addSp modSp add">
        <pc:chgData name="Radim Boháč" userId="e5098a9a-6a28-40ce-ac6e-47e9b8c9add8" providerId="ADAL" clId="{B31B2BE1-9D77-417A-8F73-5A4F590FA59D}" dt="2026-10-03T14:59:31.980" v="20"/>
        <pc:sldMkLst>
          <pc:docMk/>
          <pc:sldMk cId="3295379423" sldId="284"/>
        </pc:sldMkLst>
        <pc:picChg chg="add mod">
          <ac:chgData name="Radim Boháč" userId="e5098a9a-6a28-40ce-ac6e-47e9b8c9add8" providerId="ADAL" clId="{B31B2BE1-9D77-417A-8F73-5A4F590FA59D}" dt="2026-10-03T14:59:31.980" v="20"/>
          <ac:picMkLst>
            <pc:docMk/>
            <pc:sldMk cId="3295379423" sldId="284"/>
            <ac:picMk id="10" creationId="{FF367A5B-57A1-2DEC-A96E-A510BAA5DBB5}"/>
          </ac:picMkLst>
        </pc:picChg>
      </pc:sldChg>
      <pc:sldChg chg="addSp modSp add">
        <pc:chgData name="Radim Boháč" userId="e5098a9a-6a28-40ce-ac6e-47e9b8c9add8" providerId="ADAL" clId="{B31B2BE1-9D77-417A-8F73-5A4F590FA59D}" dt="2026-10-03T15:00:57.624" v="21"/>
        <pc:sldMkLst>
          <pc:docMk/>
          <pc:sldMk cId="3525851953" sldId="285"/>
        </pc:sldMkLst>
        <pc:picChg chg="add mod">
          <ac:chgData name="Radim Boháč" userId="e5098a9a-6a28-40ce-ac6e-47e9b8c9add8" providerId="ADAL" clId="{B31B2BE1-9D77-417A-8F73-5A4F590FA59D}" dt="2026-10-03T15:00:57.624" v="21"/>
          <ac:picMkLst>
            <pc:docMk/>
            <pc:sldMk cId="3525851953" sldId="285"/>
            <ac:picMk id="10" creationId="{52092630-4775-1BEC-176A-93C63ED908AC}"/>
          </ac:picMkLst>
        </pc:picChg>
      </pc:sldChg>
      <pc:sldChg chg="addSp modSp add">
        <pc:chgData name="Radim Boháč" userId="e5098a9a-6a28-40ce-ac6e-47e9b8c9add8" providerId="ADAL" clId="{B31B2BE1-9D77-417A-8F73-5A4F590FA59D}" dt="2026-10-03T15:06:28.808" v="23"/>
        <pc:sldMkLst>
          <pc:docMk/>
          <pc:sldMk cId="3812957451" sldId="287"/>
        </pc:sldMkLst>
        <pc:picChg chg="add mod">
          <ac:chgData name="Radim Boháč" userId="e5098a9a-6a28-40ce-ac6e-47e9b8c9add8" providerId="ADAL" clId="{B31B2BE1-9D77-417A-8F73-5A4F590FA59D}" dt="2026-10-03T15:06:28.808" v="23"/>
          <ac:picMkLst>
            <pc:docMk/>
            <pc:sldMk cId="3812957451" sldId="287"/>
            <ac:picMk id="10" creationId="{8A1876D5-7298-FAEC-815F-9E345B717991}"/>
          </ac:picMkLst>
        </pc:picChg>
      </pc:sldChg>
      <pc:sldChg chg="addSp modSp add">
        <pc:chgData name="Radim Boháč" userId="e5098a9a-6a28-40ce-ac6e-47e9b8c9add8" providerId="ADAL" clId="{B31B2BE1-9D77-417A-8F73-5A4F590FA59D}" dt="2026-10-03T15:06:55.984" v="24"/>
        <pc:sldMkLst>
          <pc:docMk/>
          <pc:sldMk cId="662705932" sldId="288"/>
        </pc:sldMkLst>
        <pc:picChg chg="add mod">
          <ac:chgData name="Radim Boháč" userId="e5098a9a-6a28-40ce-ac6e-47e9b8c9add8" providerId="ADAL" clId="{B31B2BE1-9D77-417A-8F73-5A4F590FA59D}" dt="2026-10-03T15:06:55.984" v="24"/>
          <ac:picMkLst>
            <pc:docMk/>
            <pc:sldMk cId="662705932" sldId="288"/>
            <ac:picMk id="10" creationId="{6322C57E-3C01-15EC-76B7-D5054D3AD1EA}"/>
          </ac:picMkLst>
        </pc:picChg>
      </pc:sldChg>
      <pc:sldChg chg="addSp modSp add">
        <pc:chgData name="Radim Boháč" userId="e5098a9a-6a28-40ce-ac6e-47e9b8c9add8" providerId="ADAL" clId="{B31B2BE1-9D77-417A-8F73-5A4F590FA59D}" dt="2026-10-03T15:11:14.942" v="25"/>
        <pc:sldMkLst>
          <pc:docMk/>
          <pc:sldMk cId="3966035176" sldId="289"/>
        </pc:sldMkLst>
        <pc:picChg chg="add mod">
          <ac:chgData name="Radim Boháč" userId="e5098a9a-6a28-40ce-ac6e-47e9b8c9add8" providerId="ADAL" clId="{B31B2BE1-9D77-417A-8F73-5A4F590FA59D}" dt="2026-10-03T15:11:14.942" v="25"/>
          <ac:picMkLst>
            <pc:docMk/>
            <pc:sldMk cId="3966035176" sldId="289"/>
            <ac:picMk id="10" creationId="{6351A27B-B752-7075-14C1-CC9EBC6DFD03}"/>
          </ac:picMkLst>
        </pc:picChg>
      </pc:sldChg>
      <pc:sldChg chg="addSp modSp add">
        <pc:chgData name="Radim Boháč" userId="e5098a9a-6a28-40ce-ac6e-47e9b8c9add8" providerId="ADAL" clId="{B31B2BE1-9D77-417A-8F73-5A4F590FA59D}" dt="2026-10-03T15:15:27.934" v="26"/>
        <pc:sldMkLst>
          <pc:docMk/>
          <pc:sldMk cId="3221731075" sldId="290"/>
        </pc:sldMkLst>
        <pc:picChg chg="add mod">
          <ac:chgData name="Radim Boháč" userId="e5098a9a-6a28-40ce-ac6e-47e9b8c9add8" providerId="ADAL" clId="{B31B2BE1-9D77-417A-8F73-5A4F590FA59D}" dt="2026-10-03T15:15:27.934" v="26"/>
          <ac:picMkLst>
            <pc:docMk/>
            <pc:sldMk cId="3221731075" sldId="290"/>
            <ac:picMk id="10" creationId="{C6FB12FE-A8E9-F378-655C-CB12945F7197}"/>
          </ac:picMkLst>
        </pc:picChg>
      </pc:sldChg>
      <pc:sldChg chg="addSp modSp add">
        <pc:chgData name="Radim Boháč" userId="e5098a9a-6a28-40ce-ac6e-47e9b8c9add8" providerId="ADAL" clId="{B31B2BE1-9D77-417A-8F73-5A4F590FA59D}" dt="2026-10-03T15:15:44.190" v="27"/>
        <pc:sldMkLst>
          <pc:docMk/>
          <pc:sldMk cId="1817422622" sldId="291"/>
        </pc:sldMkLst>
        <pc:picChg chg="add mod">
          <ac:chgData name="Radim Boháč" userId="e5098a9a-6a28-40ce-ac6e-47e9b8c9add8" providerId="ADAL" clId="{B31B2BE1-9D77-417A-8F73-5A4F590FA59D}" dt="2026-10-03T15:15:44.190" v="27"/>
          <ac:picMkLst>
            <pc:docMk/>
            <pc:sldMk cId="1817422622" sldId="291"/>
            <ac:picMk id="10" creationId="{BDD65009-587F-2ABF-D53C-7DA3EE7C781C}"/>
          </ac:picMkLst>
        </pc:picChg>
      </pc:sldChg>
      <pc:sldChg chg="addSp modSp">
        <pc:chgData name="Radim Boháč" userId="e5098a9a-6a28-40ce-ac6e-47e9b8c9add8" providerId="ADAL" clId="{B31B2BE1-9D77-417A-8F73-5A4F590FA59D}" dt="2026-10-03T14:41:02.350" v="7"/>
        <pc:sldMkLst>
          <pc:docMk/>
          <pc:sldMk cId="0" sldId="296"/>
        </pc:sldMkLst>
        <pc:picChg chg="add mod">
          <ac:chgData name="Radim Boháč" userId="e5098a9a-6a28-40ce-ac6e-47e9b8c9add8" providerId="ADAL" clId="{B31B2BE1-9D77-417A-8F73-5A4F590FA59D}" dt="2026-10-03T14:41:02.350" v="7"/>
          <ac:picMkLst>
            <pc:docMk/>
            <pc:sldMk cId="0" sldId="296"/>
            <ac:picMk id="7" creationId="{9FB22182-60A9-3B47-008B-EA9F30793856}"/>
          </ac:picMkLst>
        </pc:picChg>
      </pc:sldChg>
      <pc:sldChg chg="addSp delSp modSp mod modTransition">
        <pc:chgData name="Radim Boháč" userId="e5098a9a-6a28-40ce-ac6e-47e9b8c9add8" providerId="ADAL" clId="{B31B2BE1-9D77-417A-8F73-5A4F590FA59D}" dt="2026-10-03T14:43:10.045" v="11"/>
        <pc:sldMkLst>
          <pc:docMk/>
          <pc:sldMk cId="2395410949" sldId="517"/>
        </pc:sldMkLst>
        <pc:picChg chg="add del mod">
          <ac:chgData name="Radim Boháč" userId="e5098a9a-6a28-40ce-ac6e-47e9b8c9add8" providerId="ADAL" clId="{B31B2BE1-9D77-417A-8F73-5A4F590FA59D}" dt="2026-10-03T14:43:10.045" v="11"/>
          <ac:picMkLst>
            <pc:docMk/>
            <pc:sldMk cId="2395410949" sldId="517"/>
            <ac:picMk id="14" creationId="{814CAA92-ADB7-05E1-58E5-D0BE02A0EE22}"/>
          </ac:picMkLst>
        </pc:picChg>
        <pc:picChg chg="add mod">
          <ac:chgData name="Radim Boháč" userId="e5098a9a-6a28-40ce-ac6e-47e9b8c9add8" providerId="ADAL" clId="{B31B2BE1-9D77-417A-8F73-5A4F590FA59D}" dt="2026-10-03T14:43:10.045" v="11"/>
          <ac:picMkLst>
            <pc:docMk/>
            <pc:sldMk cId="2395410949" sldId="517"/>
            <ac:picMk id="15" creationId="{5202EA9F-8BDD-0DC7-6718-4CC5F59B41E1}"/>
          </ac:picMkLst>
        </pc:picChg>
      </pc:sldChg>
      <pc:sldChg chg="addSp modSp">
        <pc:chgData name="Radim Boháč" userId="e5098a9a-6a28-40ce-ac6e-47e9b8c9add8" providerId="ADAL" clId="{B31B2BE1-9D77-417A-8F73-5A4F590FA59D}" dt="2026-10-03T16:03:38.098" v="53"/>
        <pc:sldMkLst>
          <pc:docMk/>
          <pc:sldMk cId="3959570316" sldId="609"/>
        </pc:sldMkLst>
        <pc:picChg chg="add mod">
          <ac:chgData name="Radim Boháč" userId="e5098a9a-6a28-40ce-ac6e-47e9b8c9add8" providerId="ADAL" clId="{B31B2BE1-9D77-417A-8F73-5A4F590FA59D}" dt="2026-10-03T16:03:38.098" v="53"/>
          <ac:picMkLst>
            <pc:docMk/>
            <pc:sldMk cId="3959570316" sldId="609"/>
            <ac:picMk id="9" creationId="{03211132-B144-4DF3-74AD-5BF35C5B6066}"/>
          </ac:picMkLst>
        </pc:picChg>
      </pc:sldChg>
      <pc:sldChg chg="addSp modSp">
        <pc:chgData name="Radim Boháč" userId="e5098a9a-6a28-40ce-ac6e-47e9b8c9add8" providerId="ADAL" clId="{B31B2BE1-9D77-417A-8F73-5A4F590FA59D}" dt="2026-10-03T14:41:44.912" v="8"/>
        <pc:sldMkLst>
          <pc:docMk/>
          <pc:sldMk cId="0" sldId="610"/>
        </pc:sldMkLst>
        <pc:picChg chg="add mod">
          <ac:chgData name="Radim Boháč" userId="e5098a9a-6a28-40ce-ac6e-47e9b8c9add8" providerId="ADAL" clId="{B31B2BE1-9D77-417A-8F73-5A4F590FA59D}" dt="2026-10-03T14:41:44.912" v="8"/>
          <ac:picMkLst>
            <pc:docMk/>
            <pc:sldMk cId="0" sldId="610"/>
            <ac:picMk id="13" creationId="{10746B14-AFEE-A608-9207-479A3C62B7F7}"/>
          </ac:picMkLst>
        </pc:picChg>
      </pc:sldChg>
      <pc:sldChg chg="addSp modSp">
        <pc:chgData name="Radim Boháč" userId="e5098a9a-6a28-40ce-ac6e-47e9b8c9add8" providerId="ADAL" clId="{B31B2BE1-9D77-417A-8F73-5A4F590FA59D}" dt="2026-10-03T14:53:26.815" v="17"/>
        <pc:sldMkLst>
          <pc:docMk/>
          <pc:sldMk cId="981751994" sldId="611"/>
        </pc:sldMkLst>
        <pc:picChg chg="add mod">
          <ac:chgData name="Radim Boháč" userId="e5098a9a-6a28-40ce-ac6e-47e9b8c9add8" providerId="ADAL" clId="{B31B2BE1-9D77-417A-8F73-5A4F590FA59D}" dt="2026-10-03T14:53:26.815" v="17"/>
          <ac:picMkLst>
            <pc:docMk/>
            <pc:sldMk cId="981751994" sldId="611"/>
            <ac:picMk id="13" creationId="{3851BFD3-DD70-FB85-740A-0C4930C220DC}"/>
          </ac:picMkLst>
        </pc:picChg>
      </pc:sldChg>
      <pc:sldChg chg="addSp modSp">
        <pc:chgData name="Radim Boháč" userId="e5098a9a-6a28-40ce-ac6e-47e9b8c9add8" providerId="ADAL" clId="{B31B2BE1-9D77-417A-8F73-5A4F590FA59D}" dt="2026-10-03T14:58:55.749" v="19"/>
        <pc:sldMkLst>
          <pc:docMk/>
          <pc:sldMk cId="2963885205" sldId="612"/>
        </pc:sldMkLst>
        <pc:picChg chg="add mod">
          <ac:chgData name="Radim Boháč" userId="e5098a9a-6a28-40ce-ac6e-47e9b8c9add8" providerId="ADAL" clId="{B31B2BE1-9D77-417A-8F73-5A4F590FA59D}" dt="2026-10-03T14:58:55.749" v="19"/>
          <ac:picMkLst>
            <pc:docMk/>
            <pc:sldMk cId="2963885205" sldId="612"/>
            <ac:picMk id="10" creationId="{8FB7BDDA-6915-5E34-2FBB-7BFDE23DEB0F}"/>
          </ac:picMkLst>
        </pc:picChg>
      </pc:sldChg>
      <pc:sldChg chg="addSp modSp">
        <pc:chgData name="Radim Boháč" userId="e5098a9a-6a28-40ce-ac6e-47e9b8c9add8" providerId="ADAL" clId="{B31B2BE1-9D77-417A-8F73-5A4F590FA59D}" dt="2026-10-03T15:04:46.946" v="22"/>
        <pc:sldMkLst>
          <pc:docMk/>
          <pc:sldMk cId="2606927851" sldId="613"/>
        </pc:sldMkLst>
        <pc:picChg chg="add mod">
          <ac:chgData name="Radim Boháč" userId="e5098a9a-6a28-40ce-ac6e-47e9b8c9add8" providerId="ADAL" clId="{B31B2BE1-9D77-417A-8F73-5A4F590FA59D}" dt="2026-10-03T15:04:46.946" v="22"/>
          <ac:picMkLst>
            <pc:docMk/>
            <pc:sldMk cId="2606927851" sldId="613"/>
            <ac:picMk id="10" creationId="{9E981789-25EC-6419-B75E-F32DDBC78A6C}"/>
          </ac:picMkLst>
        </pc:picChg>
      </pc:sldChg>
      <pc:sldChg chg="addSp modSp">
        <pc:chgData name="Radim Boháč" userId="e5098a9a-6a28-40ce-ac6e-47e9b8c9add8" providerId="ADAL" clId="{B31B2BE1-9D77-417A-8F73-5A4F590FA59D}" dt="2026-10-03T15:57:14.719" v="48"/>
        <pc:sldMkLst>
          <pc:docMk/>
          <pc:sldMk cId="2655553497" sldId="614"/>
        </pc:sldMkLst>
        <pc:picChg chg="add mod">
          <ac:chgData name="Radim Boháč" userId="e5098a9a-6a28-40ce-ac6e-47e9b8c9add8" providerId="ADAL" clId="{B31B2BE1-9D77-417A-8F73-5A4F590FA59D}" dt="2026-10-03T15:57:14.719" v="48"/>
          <ac:picMkLst>
            <pc:docMk/>
            <pc:sldMk cId="2655553497" sldId="614"/>
            <ac:picMk id="10" creationId="{25EB702A-B1D2-BD81-2419-88D3B0EE23E6}"/>
          </ac:picMkLst>
        </pc:picChg>
      </pc:sldChg>
    </pc:docChg>
  </pc:docChgLst>
  <pc:docChgLst>
    <pc:chgData name="Radim Boháč" userId="e5098a9a-6a28-40ce-ac6e-47e9b8c9add8" providerId="ADAL" clId="{4FBB5E5A-6FFA-4940-B6A5-D497D4FDC452}"/>
    <pc:docChg chg="undo redo custSel addSld delSld modSld">
      <pc:chgData name="Radim Boháč" userId="e5098a9a-6a28-40ce-ac6e-47e9b8c9add8" providerId="ADAL" clId="{4FBB5E5A-6FFA-4940-B6A5-D497D4FDC452}" dt="2026-10-04T08:20:50.890" v="1441"/>
      <pc:docMkLst>
        <pc:docMk/>
      </pc:docMkLst>
      <pc:sldChg chg="del">
        <pc:chgData name="Radim Boháč" userId="e5098a9a-6a28-40ce-ac6e-47e9b8c9add8" providerId="ADAL" clId="{4FBB5E5A-6FFA-4940-B6A5-D497D4FDC452}" dt="2026-10-03T06:48:51.634" v="16" actId="47"/>
        <pc:sldMkLst>
          <pc:docMk/>
          <pc:sldMk cId="0" sldId="256"/>
        </pc:sldMkLst>
      </pc:sldChg>
      <pc:sldChg chg="del">
        <pc:chgData name="Radim Boháč" userId="e5098a9a-6a28-40ce-ac6e-47e9b8c9add8" providerId="ADAL" clId="{4FBB5E5A-6FFA-4940-B6A5-D497D4FDC452}" dt="2026-10-03T06:49:44.209" v="22" actId="47"/>
        <pc:sldMkLst>
          <pc:docMk/>
          <pc:sldMk cId="0" sldId="257"/>
        </pc:sldMkLst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58"/>
        </pc:sldMkLst>
        <pc:spChg chg="mod">
          <ac:chgData name="Radim Boháč" userId="e5098a9a-6a28-40ce-ac6e-47e9b8c9add8" providerId="ADAL" clId="{4FBB5E5A-6FFA-4940-B6A5-D497D4FDC452}" dt="2026-10-03T08:52:39.843" v="671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8:53:37.078" v="702" actId="15"/>
          <ac:spMkLst>
            <pc:docMk/>
            <pc:sldMk cId="0" sldId="258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6.955" v="82" actId="478"/>
          <ac:spMkLst>
            <pc:docMk/>
            <pc:sldMk cId="0" sldId="258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58"/>
            <ac:picMk id="10" creationId="{C2AB1728-B092-A5C9-41C6-A7479099E139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59"/>
        </pc:sldMkLst>
        <pc:spChg chg="mod">
          <ac:chgData name="Radim Boháč" userId="e5098a9a-6a28-40ce-ac6e-47e9b8c9add8" providerId="ADAL" clId="{4FBB5E5A-6FFA-4940-B6A5-D497D4FDC452}" dt="2026-10-03T08:54:46.457" v="706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8:55:13.901" v="724" actId="113"/>
          <ac:spMkLst>
            <pc:docMk/>
            <pc:sldMk cId="0" sldId="259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7.902" v="83" actId="478"/>
          <ac:spMkLst>
            <pc:docMk/>
            <pc:sldMk cId="0" sldId="259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59"/>
            <ac:picMk id="10" creationId="{CEA810BA-6110-D269-FE17-8F22B2811682}"/>
          </ac:picMkLst>
        </pc:picChg>
      </pc:sldChg>
      <pc:sldChg chg="addSp 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0"/>
        </pc:sldMkLst>
        <pc:spChg chg="mod">
          <ac:chgData name="Radim Boháč" userId="e5098a9a-6a28-40ce-ac6e-47e9b8c9add8" providerId="ADAL" clId="{4FBB5E5A-6FFA-4940-B6A5-D497D4FDC452}" dt="2026-10-03T08:56:12.404" v="726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2:50:28.058" v="728" actId="21"/>
          <ac:spMkLst>
            <pc:docMk/>
            <pc:sldMk cId="0" sldId="260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8.849" v="84" actId="478"/>
          <ac:spMkLst>
            <pc:docMk/>
            <pc:sldMk cId="0" sldId="260"/>
            <ac:spMk id="4" creationId="{00000000-0000-0000-0000-000000000000}"/>
          </ac:spMkLst>
        </pc:spChg>
        <pc:graphicFrameChg chg="add mod modGraphic">
          <ac:chgData name="Radim Boháč" userId="e5098a9a-6a28-40ce-ac6e-47e9b8c9add8" providerId="ADAL" clId="{4FBB5E5A-6FFA-4940-B6A5-D497D4FDC452}" dt="2026-10-03T12:53:30.130" v="742" actId="11"/>
          <ac:graphicFrameMkLst>
            <pc:docMk/>
            <pc:sldMk cId="0" sldId="260"/>
            <ac:graphicFrameMk id="4" creationId="{796DB921-163A-B0E8-4A63-7B110FCB380A}"/>
          </ac:graphicFrameMkLst>
        </pc:graphicFrame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0"/>
            <ac:picMk id="11" creationId="{6793270B-3EBA-CFCB-762E-0D43ECE7FE7F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1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2:54:15.200" v="752" actId="113"/>
          <ac:spMkLst>
            <pc:docMk/>
            <pc:sldMk cId="0" sldId="261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9.794" v="85" actId="478"/>
          <ac:spMkLst>
            <pc:docMk/>
            <pc:sldMk cId="0" sldId="261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1"/>
            <ac:picMk id="15" creationId="{A17DCD5D-1F6E-7EDC-88A9-1AF445AEED6C}"/>
          </ac:picMkLst>
        </pc:picChg>
      </pc:sldChg>
      <pc:sldChg chg="addSp 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2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2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12:56:50.804" v="815" actId="20577"/>
          <ac:spMkLst>
            <pc:docMk/>
            <pc:sldMk cId="0" sldId="262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30.683" v="86" actId="478"/>
          <ac:spMkLst>
            <pc:docMk/>
            <pc:sldMk cId="0" sldId="262"/>
            <ac:spMk id="4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12:55:22.454" v="757" actId="478"/>
          <ac:spMkLst>
            <pc:docMk/>
            <pc:sldMk cId="0" sldId="262"/>
            <ac:spMk id="6" creationId="{6A5FA9E6-7BBC-0337-7911-BF1E42BEE45A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2"/>
            <ac:picMk id="13" creationId="{C9F1A2A4-48AE-51BE-4220-DFAC826F7BBF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3"/>
        </pc:sldMkLst>
        <pc:spChg chg="mod">
          <ac:chgData name="Radim Boháč" userId="e5098a9a-6a28-40ce-ac6e-47e9b8c9add8" providerId="ADAL" clId="{4FBB5E5A-6FFA-4940-B6A5-D497D4FDC452}" dt="2026-10-03T13:54:47.598" v="1343" actId="20577"/>
          <ac:spMkLst>
            <pc:docMk/>
            <pc:sldMk cId="0" sldId="263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2:57:02.065" v="816" actId="11"/>
          <ac:spMkLst>
            <pc:docMk/>
            <pc:sldMk cId="0" sldId="263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31.560" v="87" actId="478"/>
          <ac:spMkLst>
            <pc:docMk/>
            <pc:sldMk cId="0" sldId="263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3"/>
            <ac:picMk id="10" creationId="{97102851-D2E4-FEDA-E1CA-54DA2FB7C031}"/>
          </ac:picMkLst>
        </pc:picChg>
      </pc:sldChg>
      <pc:sldChg chg="addSp 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4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4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12:58:19.491" v="842" actId="113"/>
          <ac:spMkLst>
            <pc:docMk/>
            <pc:sldMk cId="0" sldId="264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32.538" v="88" actId="478"/>
          <ac:spMkLst>
            <pc:docMk/>
            <pc:sldMk cId="0" sldId="264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4"/>
            <ac:picMk id="10" creationId="{53843D15-5160-7C8B-EE03-FA3E584274D5}"/>
          </ac:picMkLst>
        </pc:picChg>
      </pc:sldChg>
      <pc:sldChg chg="addSp 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5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5"/>
            <ac:spMk id="2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12:59:45.133" v="843" actId="478"/>
          <ac:spMkLst>
            <pc:docMk/>
            <pc:sldMk cId="0" sldId="265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35.830" v="90" actId="478"/>
          <ac:spMkLst>
            <pc:docMk/>
            <pc:sldMk cId="0" sldId="265"/>
            <ac:spMk id="4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12:59:56.224" v="845" actId="478"/>
          <ac:spMkLst>
            <pc:docMk/>
            <pc:sldMk cId="0" sldId="265"/>
            <ac:spMk id="6" creationId="{087C6486-9071-7D10-B66F-B5A4D2B2184B}"/>
          </ac:spMkLst>
        </pc:spChg>
        <pc:graphicFrameChg chg="add mod modGraphic">
          <ac:chgData name="Radim Boháč" userId="e5098a9a-6a28-40ce-ac6e-47e9b8c9add8" providerId="ADAL" clId="{4FBB5E5A-6FFA-4940-B6A5-D497D4FDC452}" dt="2026-10-03T13:02:17.514" v="900" actId="14100"/>
          <ac:graphicFrameMkLst>
            <pc:docMk/>
            <pc:sldMk cId="0" sldId="265"/>
            <ac:graphicFrameMk id="8" creationId="{9FCBE796-05EA-543A-E631-F1754BAA49F6}"/>
          </ac:graphicFrameMkLst>
        </pc:graphicFrameChg>
        <pc:graphicFrameChg chg="add mod modGraphic">
          <ac:chgData name="Radim Boháč" userId="e5098a9a-6a28-40ce-ac6e-47e9b8c9add8" providerId="ADAL" clId="{4FBB5E5A-6FFA-4940-B6A5-D497D4FDC452}" dt="2026-10-03T13:02:30.936" v="934" actId="20577"/>
          <ac:graphicFrameMkLst>
            <pc:docMk/>
            <pc:sldMk cId="0" sldId="265"/>
            <ac:graphicFrameMk id="10" creationId="{5C51A3FF-3DAE-B208-DBD5-9BCAB67FDBFE}"/>
          </ac:graphicFrameMkLst>
        </pc:graphicFrame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5"/>
            <ac:picMk id="11" creationId="{89E7ECAC-0C4B-D3C6-71BA-84073376DE37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6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05:21.511" v="962" actId="20577"/>
          <ac:spMkLst>
            <pc:docMk/>
            <pc:sldMk cId="0" sldId="266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44.527" v="92" actId="478"/>
          <ac:spMkLst>
            <pc:docMk/>
            <pc:sldMk cId="0" sldId="266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6"/>
            <ac:picMk id="11" creationId="{20722E01-39E2-F336-09D9-DB55A0F3511C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67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7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57:40.749" v="1416" actId="20577"/>
          <ac:spMkLst>
            <pc:docMk/>
            <pc:sldMk cId="0" sldId="267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47.160" v="93" actId="478"/>
          <ac:spMkLst>
            <pc:docMk/>
            <pc:sldMk cId="0" sldId="267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67"/>
            <ac:picMk id="10" creationId="{28BEDE27-3D79-43FF-54E7-4AC78AA970A2}"/>
          </ac:picMkLst>
        </pc:picChg>
      </pc:sldChg>
      <pc:sldChg chg="delSp modSp del mod">
        <pc:chgData name="Radim Boháč" userId="e5098a9a-6a28-40ce-ac6e-47e9b8c9add8" providerId="ADAL" clId="{4FBB5E5A-6FFA-4940-B6A5-D497D4FDC452}" dt="2026-10-03T13:11:43.651" v="1039" actId="47"/>
        <pc:sldMkLst>
          <pc:docMk/>
          <pc:sldMk cId="0" sldId="268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8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8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49.903" v="94" actId="478"/>
          <ac:spMkLst>
            <pc:docMk/>
            <pc:sldMk cId="0" sldId="268"/>
            <ac:spMk id="4" creationId="{00000000-0000-0000-0000-000000000000}"/>
          </ac:spMkLst>
        </pc:spChg>
      </pc:sldChg>
      <pc:sldChg chg="delSp modSp del mod">
        <pc:chgData name="Radim Boháč" userId="e5098a9a-6a28-40ce-ac6e-47e9b8c9add8" providerId="ADAL" clId="{4FBB5E5A-6FFA-4940-B6A5-D497D4FDC452}" dt="2026-10-03T13:12:21.213" v="1040" actId="47"/>
        <pc:sldMkLst>
          <pc:docMk/>
          <pc:sldMk cId="0" sldId="269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69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54.388" v="95" actId="478"/>
          <ac:spMkLst>
            <pc:docMk/>
            <pc:sldMk cId="0" sldId="269"/>
            <ac:spMk id="4" creationId="{00000000-0000-0000-0000-000000000000}"/>
          </ac:spMkLst>
        </pc:sp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0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7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12:56.861" v="1041" actId="12"/>
          <ac:spMkLst>
            <pc:docMk/>
            <pc:sldMk cId="0" sldId="270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00.686" v="97" actId="478"/>
          <ac:spMkLst>
            <pc:docMk/>
            <pc:sldMk cId="0" sldId="270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0"/>
            <ac:picMk id="10" creationId="{436F9055-9ED9-6DBB-A394-146E1E2FE021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1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71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17:23.757" v="1059" actId="27636"/>
          <ac:spMkLst>
            <pc:docMk/>
            <pc:sldMk cId="0" sldId="271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09.040" v="99" actId="478"/>
          <ac:spMkLst>
            <pc:docMk/>
            <pc:sldMk cId="0" sldId="271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1"/>
            <ac:picMk id="10" creationId="{888A4AF3-EC41-1239-512A-2C7B8DBD6EF5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2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72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30:28.095" v="1178" actId="20577"/>
          <ac:spMkLst>
            <pc:docMk/>
            <pc:sldMk cId="0" sldId="272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11.580" v="100" actId="478"/>
          <ac:spMkLst>
            <pc:docMk/>
            <pc:sldMk cId="0" sldId="272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2"/>
            <ac:picMk id="14" creationId="{1FF7EAED-2362-5A29-2429-EF2CB4E8411A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3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73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59:40.368" v="1440" actId="20577"/>
          <ac:spMkLst>
            <pc:docMk/>
            <pc:sldMk cId="0" sldId="273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14.150" v="101" actId="478"/>
          <ac:spMkLst>
            <pc:docMk/>
            <pc:sldMk cId="0" sldId="273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3"/>
            <ac:picMk id="13" creationId="{83ECB689-47AE-2836-AD57-E6F340FCF957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4"/>
        </pc:sldMkLst>
        <pc:spChg chg="mod">
          <ac:chgData name="Radim Boháč" userId="e5098a9a-6a28-40ce-ac6e-47e9b8c9add8" providerId="ADAL" clId="{4FBB5E5A-6FFA-4940-B6A5-D497D4FDC452}" dt="2026-10-03T13:35:02.998" v="1199" actId="20577"/>
          <ac:spMkLst>
            <pc:docMk/>
            <pc:sldMk cId="0" sldId="274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41:55.900" v="1260" actId="6549"/>
          <ac:spMkLst>
            <pc:docMk/>
            <pc:sldMk cId="0" sldId="274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16.898" v="102" actId="478"/>
          <ac:spMkLst>
            <pc:docMk/>
            <pc:sldMk cId="0" sldId="274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4"/>
            <ac:picMk id="10" creationId="{00A4CD56-79E3-5B28-737B-EEAA1B3B90A9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5"/>
        </pc:sldMkLst>
        <pc:spChg chg="mod">
          <ac:chgData name="Radim Boháč" userId="e5098a9a-6a28-40ce-ac6e-47e9b8c9add8" providerId="ADAL" clId="{4FBB5E5A-6FFA-4940-B6A5-D497D4FDC452}" dt="2026-10-03T13:35:09.714" v="1201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45:57.583" v="1264" actId="15"/>
          <ac:spMkLst>
            <pc:docMk/>
            <pc:sldMk cId="0" sldId="275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19.394" v="103" actId="478"/>
          <ac:spMkLst>
            <pc:docMk/>
            <pc:sldMk cId="0" sldId="275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5"/>
            <ac:picMk id="10" creationId="{03A83DC4-CECC-576F-5954-BB777156A775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6"/>
        </pc:sldMkLst>
        <pc:spChg chg="mod">
          <ac:chgData name="Radim Boháč" userId="e5098a9a-6a28-40ce-ac6e-47e9b8c9add8" providerId="ADAL" clId="{4FBB5E5A-6FFA-4940-B6A5-D497D4FDC452}" dt="2026-10-03T13:35:17.490" v="1208" actId="6549"/>
          <ac:spMkLst>
            <pc:docMk/>
            <pc:sldMk cId="0" sldId="276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59:16.607" v="1419" actId="20577"/>
          <ac:spMkLst>
            <pc:docMk/>
            <pc:sldMk cId="0" sldId="276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21.880" v="104" actId="478"/>
          <ac:spMkLst>
            <pc:docMk/>
            <pc:sldMk cId="0" sldId="276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6"/>
            <ac:picMk id="10" creationId="{62F1CA7F-F4A8-4709-C998-D275CD1A790A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77"/>
        </pc:sldMkLst>
        <pc:spChg chg="mod">
          <ac:chgData name="Radim Boháč" userId="e5098a9a-6a28-40ce-ac6e-47e9b8c9add8" providerId="ADAL" clId="{4FBB5E5A-6FFA-4940-B6A5-D497D4FDC452}" dt="2026-10-03T13:47:36.468" v="1267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47:32.916" v="1265" actId="12"/>
          <ac:spMkLst>
            <pc:docMk/>
            <pc:sldMk cId="0" sldId="277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4:23.643" v="105" actId="478"/>
          <ac:spMkLst>
            <pc:docMk/>
            <pc:sldMk cId="0" sldId="277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77"/>
            <ac:picMk id="10" creationId="{CE0A2F2E-A7E7-BF0D-548D-59F35E7398D8}"/>
          </ac:picMkLst>
        </pc:picChg>
      </pc:sldChg>
      <pc:sldChg chg="del">
        <pc:chgData name="Radim Boháč" userId="e5098a9a-6a28-40ce-ac6e-47e9b8c9add8" providerId="ADAL" clId="{4FBB5E5A-6FFA-4940-B6A5-D497D4FDC452}" dt="2026-10-03T06:50:58.238" v="54" actId="47"/>
        <pc:sldMkLst>
          <pc:docMk/>
          <pc:sldMk cId="1337137912" sldId="278"/>
        </pc:sldMkLst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1741308810" sldId="279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1741308810" sldId="27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7:26:39.207" v="370" actId="6549"/>
          <ac:spMkLst>
            <pc:docMk/>
            <pc:sldMk cId="1741308810" sldId="279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2:23.796" v="69" actId="478"/>
          <ac:spMkLst>
            <pc:docMk/>
            <pc:sldMk cId="1741308810" sldId="279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1741308810" sldId="279"/>
            <ac:picMk id="15" creationId="{96839F4C-66F0-0179-B54C-6E2AC92236A8}"/>
          </ac:picMkLst>
        </pc:picChg>
      </pc:sldChg>
      <pc:sldChg chg="addSp 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661603628" sldId="280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661603628" sldId="280"/>
            <ac:spMk id="2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5:34.557" v="124" actId="478"/>
          <ac:spMkLst>
            <pc:docMk/>
            <pc:sldMk cId="3661603628" sldId="280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09.137" v="70" actId="478"/>
          <ac:spMkLst>
            <pc:docMk/>
            <pc:sldMk cId="3661603628" sldId="280"/>
            <ac:spMk id="4" creationId="{00000000-0000-0000-0000-000000000000}"/>
          </ac:spMkLst>
        </pc:spChg>
        <pc:spChg chg="add mod">
          <ac:chgData name="Radim Boháč" userId="e5098a9a-6a28-40ce-ac6e-47e9b8c9add8" providerId="ADAL" clId="{4FBB5E5A-6FFA-4940-B6A5-D497D4FDC452}" dt="2026-10-03T06:56:13.736" v="135" actId="20577"/>
          <ac:spMkLst>
            <pc:docMk/>
            <pc:sldMk cId="3661603628" sldId="280"/>
            <ac:spMk id="7" creationId="{D43C5A2D-DB34-5572-130F-E68EFA9B8229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661603628" sldId="280"/>
            <ac:picMk id="16" creationId="{163B69B1-C5E5-8A1E-B2FF-3E39AE534FD5}"/>
          </ac:picMkLst>
        </pc:picChg>
      </pc:sldChg>
      <pc:sldChg chg="addSp delSp modSp del mod">
        <pc:chgData name="Radim Boháč" userId="e5098a9a-6a28-40ce-ac6e-47e9b8c9add8" providerId="ADAL" clId="{4FBB5E5A-6FFA-4940-B6A5-D497D4FDC452}" dt="2026-10-03T06:58:52.253" v="230" actId="47"/>
        <pc:sldMkLst>
          <pc:docMk/>
          <pc:sldMk cId="3386759058" sldId="281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386759058" sldId="281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06:56:51.003" v="176" actId="27636"/>
          <ac:spMkLst>
            <pc:docMk/>
            <pc:sldMk cId="3386759058" sldId="281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13.050" v="71" actId="478"/>
          <ac:spMkLst>
            <pc:docMk/>
            <pc:sldMk cId="3386759058" sldId="281"/>
            <ac:spMk id="4" creationId="{00000000-0000-0000-0000-000000000000}"/>
          </ac:spMkLst>
        </pc:spChg>
        <pc:spChg chg="add del">
          <ac:chgData name="Radim Boháč" userId="e5098a9a-6a28-40ce-ac6e-47e9b8c9add8" providerId="ADAL" clId="{4FBB5E5A-6FFA-4940-B6A5-D497D4FDC452}" dt="2026-10-03T06:56:30.536" v="140" actId="22"/>
          <ac:spMkLst>
            <pc:docMk/>
            <pc:sldMk cId="3386759058" sldId="281"/>
            <ac:spMk id="7" creationId="{7D451E53-BA12-39D9-B011-42144911F8D3}"/>
          </ac:spMkLst>
        </pc:sp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083597495" sldId="282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083597495" sldId="282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56:29.382" v="1379" actId="20577"/>
          <ac:spMkLst>
            <pc:docMk/>
            <pc:sldMk cId="3083597495" sldId="282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16.492" v="72" actId="478"/>
          <ac:spMkLst>
            <pc:docMk/>
            <pc:sldMk cId="3083597495" sldId="282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083597495" sldId="282"/>
            <ac:picMk id="10" creationId="{FBC99098-8076-AA34-F200-E7B2CA006900}"/>
          </ac:picMkLst>
        </pc:picChg>
      </pc:sldChg>
      <pc:sldChg chg="addSp delSp modSp del mod">
        <pc:chgData name="Radim Boháč" userId="e5098a9a-6a28-40ce-ac6e-47e9b8c9add8" providerId="ADAL" clId="{4FBB5E5A-6FFA-4940-B6A5-D497D4FDC452}" dt="2026-10-03T07:04:22.055" v="336" actId="47"/>
        <pc:sldMkLst>
          <pc:docMk/>
          <pc:sldMk cId="1903247655" sldId="283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1903247655" sldId="283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07:03:20.370" v="327" actId="21"/>
          <ac:spMkLst>
            <pc:docMk/>
            <pc:sldMk cId="1903247655" sldId="283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17.924" v="73" actId="478"/>
          <ac:spMkLst>
            <pc:docMk/>
            <pc:sldMk cId="1903247655" sldId="283"/>
            <ac:spMk id="4" creationId="{00000000-0000-0000-0000-000000000000}"/>
          </ac:spMkLst>
        </pc:sp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295379423" sldId="284"/>
        </pc:sldMkLst>
        <pc:spChg chg="mod">
          <ac:chgData name="Radim Boháč" userId="e5098a9a-6a28-40ce-ac6e-47e9b8c9add8" providerId="ADAL" clId="{4FBB5E5A-6FFA-4940-B6A5-D497D4FDC452}" dt="2026-10-03T07:04:55.913" v="366" actId="1076"/>
          <ac:spMkLst>
            <pc:docMk/>
            <pc:sldMk cId="3295379423" sldId="284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7:04:51.746" v="365" actId="11"/>
          <ac:spMkLst>
            <pc:docMk/>
            <pc:sldMk cId="3295379423" sldId="284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19.209" v="74" actId="478"/>
          <ac:spMkLst>
            <pc:docMk/>
            <pc:sldMk cId="3295379423" sldId="284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295379423" sldId="284"/>
            <ac:picMk id="10" creationId="{FF367A5B-57A1-2DEC-A96E-A510BAA5DBB5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525851953" sldId="285"/>
        </pc:sldMkLst>
        <pc:spChg chg="mod">
          <ac:chgData name="Radim Boháč" userId="e5098a9a-6a28-40ce-ac6e-47e9b8c9add8" providerId="ADAL" clId="{4FBB5E5A-6FFA-4940-B6A5-D497D4FDC452}" dt="2026-10-03T07:46:37.810" v="525" actId="1076"/>
          <ac:spMkLst>
            <pc:docMk/>
            <pc:sldMk cId="3525851953" sldId="285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7:46:33.500" v="524" actId="14100"/>
          <ac:spMkLst>
            <pc:docMk/>
            <pc:sldMk cId="3525851953" sldId="285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0.267" v="75" actId="478"/>
          <ac:spMkLst>
            <pc:docMk/>
            <pc:sldMk cId="3525851953" sldId="285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525851953" sldId="285"/>
            <ac:picMk id="10" creationId="{52092630-4775-1BEC-176A-93C63ED908AC}"/>
          </ac:picMkLst>
        </pc:picChg>
      </pc:sldChg>
      <pc:sldChg chg="addSp delSp modSp del mod">
        <pc:chgData name="Radim Boháč" userId="e5098a9a-6a28-40ce-ac6e-47e9b8c9add8" providerId="ADAL" clId="{4FBB5E5A-6FFA-4940-B6A5-D497D4FDC452}" dt="2026-10-03T07:49:25.456" v="655" actId="47"/>
        <pc:sldMkLst>
          <pc:docMk/>
          <pc:sldMk cId="2159415644" sldId="286"/>
        </pc:sldMkLst>
        <pc:spChg chg="mod">
          <ac:chgData name="Radim Boháč" userId="e5098a9a-6a28-40ce-ac6e-47e9b8c9add8" providerId="ADAL" clId="{4FBB5E5A-6FFA-4940-B6A5-D497D4FDC452}" dt="2026-10-03T07:49:11.299" v="646" actId="21"/>
          <ac:spMkLst>
            <pc:docMk/>
            <pc:sldMk cId="2159415644" sldId="286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4FBB5E5A-6FFA-4940-B6A5-D497D4FDC452}" dt="2026-10-03T07:48:08.737" v="555" actId="21"/>
          <ac:spMkLst>
            <pc:docMk/>
            <pc:sldMk cId="2159415644" sldId="286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1.187" v="76" actId="478"/>
          <ac:spMkLst>
            <pc:docMk/>
            <pc:sldMk cId="2159415644" sldId="286"/>
            <ac:spMk id="4" creationId="{00000000-0000-0000-0000-000000000000}"/>
          </ac:spMkLst>
        </pc:sp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812957451" sldId="287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812957451" sldId="287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7:56:11.855" v="656" actId="12"/>
          <ac:spMkLst>
            <pc:docMk/>
            <pc:sldMk cId="3812957451" sldId="287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2.096" v="77" actId="478"/>
          <ac:spMkLst>
            <pc:docMk/>
            <pc:sldMk cId="3812957451" sldId="287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812957451" sldId="287"/>
            <ac:picMk id="10" creationId="{8A1876D5-7298-FAEC-815F-9E345B717991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662705932" sldId="288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662705932" sldId="288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8:37:58.072" v="666" actId="20577"/>
          <ac:spMkLst>
            <pc:docMk/>
            <pc:sldMk cId="662705932" sldId="288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3.057" v="78" actId="478"/>
          <ac:spMkLst>
            <pc:docMk/>
            <pc:sldMk cId="662705932" sldId="288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662705932" sldId="288"/>
            <ac:picMk id="10" creationId="{6322C57E-3C01-15EC-76B7-D5054D3AD1EA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966035176" sldId="289"/>
        </pc:sldMkLst>
        <pc:spChg chg="mod">
          <ac:chgData name="Radim Boháč" userId="e5098a9a-6a28-40ce-ac6e-47e9b8c9add8" providerId="ADAL" clId="{4FBB5E5A-6FFA-4940-B6A5-D497D4FDC452}" dt="2026-10-03T08:37:42.210" v="658" actId="20577"/>
          <ac:spMkLst>
            <pc:docMk/>
            <pc:sldMk cId="3966035176" sldId="289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13:57:12.923" v="1395" actId="20577"/>
          <ac:spMkLst>
            <pc:docMk/>
            <pc:sldMk cId="3966035176" sldId="289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4.053" v="79" actId="478"/>
          <ac:spMkLst>
            <pc:docMk/>
            <pc:sldMk cId="3966035176" sldId="289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966035176" sldId="289"/>
            <ac:picMk id="10" creationId="{6351A27B-B752-7075-14C1-CC9EBC6DFD03}"/>
          </ac:picMkLst>
        </pc:picChg>
      </pc:sldChg>
      <pc:sldChg chg="delSp modSp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221731075" sldId="290"/>
        </pc:sldMkLst>
        <pc:spChg chg="mod">
          <ac:chgData name="Radim Boháč" userId="e5098a9a-6a28-40ce-ac6e-47e9b8c9add8" providerId="ADAL" clId="{4FBB5E5A-6FFA-4940-B6A5-D497D4FDC452}" dt="2026-10-03T08:37:46.137" v="661" actId="20577"/>
          <ac:spMkLst>
            <pc:docMk/>
            <pc:sldMk cId="3221731075" sldId="29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8:38:29.186" v="668" actId="12"/>
          <ac:spMkLst>
            <pc:docMk/>
            <pc:sldMk cId="3221731075" sldId="290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5.032" v="80" actId="478"/>
          <ac:spMkLst>
            <pc:docMk/>
            <pc:sldMk cId="3221731075" sldId="290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221731075" sldId="290"/>
            <ac:picMk id="10" creationId="{C6FB12FE-A8E9-F378-655C-CB12945F7197}"/>
          </ac:picMkLst>
        </pc:picChg>
      </pc:sldChg>
      <pc:sldChg chg="delSp modSp mod modTransition setBg modAnim">
        <pc:chgData name="Radim Boháč" userId="e5098a9a-6a28-40ce-ac6e-47e9b8c9add8" providerId="ADAL" clId="{4FBB5E5A-6FFA-4940-B6A5-D497D4FDC452}" dt="2026-10-04T08:20:50.890" v="1441"/>
        <pc:sldMkLst>
          <pc:docMk/>
          <pc:sldMk cId="1817422622" sldId="291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1817422622" sldId="291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1817422622" sldId="291"/>
            <ac:spMk id="3" creationId="{00000000-0000-0000-0000-000000000000}"/>
          </ac:spMkLst>
        </pc:spChg>
        <pc:spChg chg="del mod">
          <ac:chgData name="Radim Boháč" userId="e5098a9a-6a28-40ce-ac6e-47e9b8c9add8" providerId="ADAL" clId="{4FBB5E5A-6FFA-4940-B6A5-D497D4FDC452}" dt="2026-10-03T06:53:26.027" v="81" actId="478"/>
          <ac:spMkLst>
            <pc:docMk/>
            <pc:sldMk cId="1817422622" sldId="291"/>
            <ac:spMk id="4" creationId="{00000000-0000-0000-0000-000000000000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1817422622" sldId="291"/>
            <ac:picMk id="10" creationId="{BDD65009-587F-2ABF-D53C-7DA3EE7C781C}"/>
          </ac:picMkLst>
        </pc:picChg>
      </pc:sldChg>
      <pc:sldChg chg="del">
        <pc:chgData name="Radim Boháč" userId="e5098a9a-6a28-40ce-ac6e-47e9b8c9add8" providerId="ADAL" clId="{4FBB5E5A-6FFA-4940-B6A5-D497D4FDC452}" dt="2026-10-03T06:49:07.206" v="18" actId="47"/>
        <pc:sldMkLst>
          <pc:docMk/>
          <pc:sldMk cId="0" sldId="292"/>
        </pc:sldMkLst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296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96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96"/>
            <ac:spMk id="5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296"/>
            <ac:spMk id="6" creationId="{6CC06025-4A27-399C-E8F6-B2C0185482EB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296"/>
            <ac:picMk id="7" creationId="{9FB22182-60A9-3B47-008B-EA9F30793856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2395410949" sldId="517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2" creationId="{D07FEA68-5791-497A-AEE0-AD22E4D5244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4" creationId="{1B0CFFC4-D22E-440F-8025-91D3C729E861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5" creationId="{23EF8577-EAAD-4C55-8E3A-DC4D021BA561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6" creationId="{4C168F78-F31A-4962-B466-EE1D7A53FADF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7" creationId="{61D74180-5F21-4FEE-8720-2E7EC2163326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2395410949" sldId="517"/>
            <ac:spMk id="8" creationId="{EAC5984C-8D3B-4921-9B88-D855F80C02D8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2395410949" sldId="517"/>
            <ac:picMk id="15" creationId="{5202EA9F-8BDD-0DC7-6718-4CC5F59B41E1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3959570316" sldId="609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959570316" sldId="609"/>
            <ac:spMk id="2" creationId="{3F133B21-70C1-BA17-CD30-9B07C8A5253B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3959570316" sldId="609"/>
            <ac:spMk id="3" creationId="{28E4E2F9-AFDE-1798-38B0-567DD303A4EB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3959570316" sldId="609"/>
            <ac:picMk id="9" creationId="{03211132-B144-4DF3-74AD-5BF35C5B6066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0" sldId="610"/>
        </pc:sldMkLst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610"/>
            <ac:spMk id="2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610"/>
            <ac:spMk id="3" creationId="{00000000-0000-0000-0000-000000000000}"/>
          </ac:spMkLst>
        </pc:spChg>
        <pc:spChg chg="mod">
          <ac:chgData name="Radim Boháč" userId="e5098a9a-6a28-40ce-ac6e-47e9b8c9add8" providerId="ADAL" clId="{4FBB5E5A-6FFA-4940-B6A5-D497D4FDC452}" dt="2026-10-03T06:51:58.784" v="67" actId="790"/>
          <ac:spMkLst>
            <pc:docMk/>
            <pc:sldMk cId="0" sldId="610"/>
            <ac:spMk id="6" creationId="{F46FD410-8C8C-4B21-61F2-A114C2B892AB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0" sldId="610"/>
            <ac:picMk id="13" creationId="{10746B14-AFEE-A608-9207-479A3C62B7F7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981751994" sldId="611"/>
        </pc:sldMkLst>
        <pc:spChg chg="mod">
          <ac:chgData name="Radim Boháč" userId="e5098a9a-6a28-40ce-ac6e-47e9b8c9add8" providerId="ADAL" clId="{4FBB5E5A-6FFA-4940-B6A5-D497D4FDC452}" dt="2026-10-03T06:56:47.558" v="174" actId="20577"/>
          <ac:spMkLst>
            <pc:docMk/>
            <pc:sldMk cId="981751994" sldId="611"/>
            <ac:spMk id="2" creationId="{C18AC28C-71C1-0DE8-835F-C8B1DEF62ECF}"/>
          </ac:spMkLst>
        </pc:spChg>
        <pc:spChg chg="mod">
          <ac:chgData name="Radim Boháč" userId="e5098a9a-6a28-40ce-ac6e-47e9b8c9add8" providerId="ADAL" clId="{4FBB5E5A-6FFA-4940-B6A5-D497D4FDC452}" dt="2026-10-03T07:35:43.813" v="487" actId="27636"/>
          <ac:spMkLst>
            <pc:docMk/>
            <pc:sldMk cId="981751994" sldId="611"/>
            <ac:spMk id="7" creationId="{5EAD97B7-90F4-DF30-5D28-F68F5749FFCA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981751994" sldId="611"/>
            <ac:picMk id="13" creationId="{3851BFD3-DD70-FB85-740A-0C4930C220DC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2963885205" sldId="612"/>
        </pc:sldMkLst>
        <pc:spChg chg="mod">
          <ac:chgData name="Radim Boháč" userId="e5098a9a-6a28-40ce-ac6e-47e9b8c9add8" providerId="ADAL" clId="{4FBB5E5A-6FFA-4940-B6A5-D497D4FDC452}" dt="2026-10-03T07:03:11.101" v="324" actId="6549"/>
          <ac:spMkLst>
            <pc:docMk/>
            <pc:sldMk cId="2963885205" sldId="612"/>
            <ac:spMk id="2" creationId="{D0D4FD29-6E51-0DC2-86A0-AAD84DCCC0D9}"/>
          </ac:spMkLst>
        </pc:spChg>
        <pc:spChg chg="mod">
          <ac:chgData name="Radim Boháč" userId="e5098a9a-6a28-40ce-ac6e-47e9b8c9add8" providerId="ADAL" clId="{4FBB5E5A-6FFA-4940-B6A5-D497D4FDC452}" dt="2026-10-03T07:04:19.498" v="335" actId="113"/>
          <ac:spMkLst>
            <pc:docMk/>
            <pc:sldMk cId="2963885205" sldId="612"/>
            <ac:spMk id="7" creationId="{74672D29-9017-A437-6CEA-7FFE9B5828EE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2963885205" sldId="612"/>
            <ac:picMk id="10" creationId="{8FB7BDDA-6915-5E34-2FBB-7BFDE23DEB0F}"/>
          </ac:picMkLst>
        </pc:picChg>
      </pc:sldChg>
      <pc:sldChg chg="add del">
        <pc:chgData name="Radim Boháč" userId="e5098a9a-6a28-40ce-ac6e-47e9b8c9add8" providerId="ADAL" clId="{4FBB5E5A-6FFA-4940-B6A5-D497D4FDC452}" dt="2026-10-03T07:47:51.050" v="548"/>
        <pc:sldMkLst>
          <pc:docMk/>
          <pc:sldMk cId="816703960" sldId="613"/>
        </pc:sldMkLst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2606927851" sldId="613"/>
        </pc:sldMkLst>
        <pc:spChg chg="mod">
          <ac:chgData name="Radim Boháč" userId="e5098a9a-6a28-40ce-ac6e-47e9b8c9add8" providerId="ADAL" clId="{4FBB5E5A-6FFA-4940-B6A5-D497D4FDC452}" dt="2026-10-03T07:49:21.698" v="654" actId="20577"/>
          <ac:spMkLst>
            <pc:docMk/>
            <pc:sldMk cId="2606927851" sldId="613"/>
            <ac:spMk id="2" creationId="{862E2411-2B3E-76D4-E5E9-2DD9BFF1618F}"/>
          </ac:spMkLst>
        </pc:spChg>
        <pc:spChg chg="mod">
          <ac:chgData name="Radim Boháč" userId="e5098a9a-6a28-40ce-ac6e-47e9b8c9add8" providerId="ADAL" clId="{4FBB5E5A-6FFA-4940-B6A5-D497D4FDC452}" dt="2026-10-03T07:49:05.889" v="645" actId="113"/>
          <ac:spMkLst>
            <pc:docMk/>
            <pc:sldMk cId="2606927851" sldId="613"/>
            <ac:spMk id="7" creationId="{01CB3EF5-65CE-2D00-0653-5A5ABC85347A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2606927851" sldId="613"/>
            <ac:picMk id="10" creationId="{9E981789-25EC-6419-B75E-F32DDBC78A6C}"/>
          </ac:picMkLst>
        </pc:picChg>
      </pc:sldChg>
      <pc:sldChg chg="delSp modSp add mod modTransition modAnim">
        <pc:chgData name="Radim Boháč" userId="e5098a9a-6a28-40ce-ac6e-47e9b8c9add8" providerId="ADAL" clId="{4FBB5E5A-6FFA-4940-B6A5-D497D4FDC452}" dt="2026-10-04T08:20:50.890" v="1441"/>
        <pc:sldMkLst>
          <pc:docMk/>
          <pc:sldMk cId="2655553497" sldId="614"/>
        </pc:sldMkLst>
        <pc:spChg chg="mod">
          <ac:chgData name="Radim Boháč" userId="e5098a9a-6a28-40ce-ac6e-47e9b8c9add8" providerId="ADAL" clId="{4FBB5E5A-6FFA-4940-B6A5-D497D4FDC452}" dt="2026-10-03T13:34:59.676" v="1198" actId="20577"/>
          <ac:spMkLst>
            <pc:docMk/>
            <pc:sldMk cId="2655553497" sldId="614"/>
            <ac:spMk id="2" creationId="{06939905-AA62-6242-7E5A-2AFE75CA356B}"/>
          </ac:spMkLst>
        </pc:spChg>
        <pc:spChg chg="mod">
          <ac:chgData name="Radim Boháč" userId="e5098a9a-6a28-40ce-ac6e-47e9b8c9add8" providerId="ADAL" clId="{4FBB5E5A-6FFA-4940-B6A5-D497D4FDC452}" dt="2026-10-03T13:38:51.589" v="1249" actId="20577"/>
          <ac:spMkLst>
            <pc:docMk/>
            <pc:sldMk cId="2655553497" sldId="614"/>
            <ac:spMk id="3" creationId="{67F752D8-2AF7-20FC-B95F-D49EB2A91621}"/>
          </ac:spMkLst>
        </pc:spChg>
        <pc:picChg chg="del">
          <ac:chgData name="Radim Boháč" userId="e5098a9a-6a28-40ce-ac6e-47e9b8c9add8" providerId="ADAL" clId="{4FBB5E5A-6FFA-4940-B6A5-D497D4FDC452}" dt="2026-10-04T08:20:50.890" v="1441"/>
          <ac:picMkLst>
            <pc:docMk/>
            <pc:sldMk cId="2655553497" sldId="614"/>
            <ac:picMk id="10" creationId="{25EB702A-B1D2-BD81-2419-88D3B0EE23E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C8958-9F3A-4598-B805-F12064EDC7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6327DB6-1487-4CA5-B678-DE728F819D8D}">
      <dgm:prSet phldrT="[Text]" custT="1"/>
      <dgm:spPr/>
      <dgm:t>
        <a:bodyPr/>
        <a:lstStyle/>
        <a:p>
          <a:r>
            <a:rPr lang="cs-CZ" sz="3200" noProof="0" dirty="0"/>
            <a:t>Podřazení adresáti rozpočtového práva</a:t>
          </a:r>
          <a:endParaRPr lang="cs-CZ" sz="3200" dirty="0"/>
        </a:p>
      </dgm:t>
    </dgm:pt>
    <dgm:pt modelId="{C71B1BAE-BCA5-4376-B11F-05C439CA29AA}" type="parTrans" cxnId="{0190CA85-E344-49B1-93EA-8EF620B32889}">
      <dgm:prSet/>
      <dgm:spPr/>
      <dgm:t>
        <a:bodyPr/>
        <a:lstStyle/>
        <a:p>
          <a:endParaRPr lang="cs-CZ"/>
        </a:p>
      </dgm:t>
    </dgm:pt>
    <dgm:pt modelId="{0190B125-F7AB-49FE-8FE1-0716C75A2D7C}" type="sibTrans" cxnId="{0190CA85-E344-49B1-93EA-8EF620B32889}">
      <dgm:prSet/>
      <dgm:spPr/>
      <dgm:t>
        <a:bodyPr/>
        <a:lstStyle/>
        <a:p>
          <a:endParaRPr lang="cs-CZ"/>
        </a:p>
      </dgm:t>
    </dgm:pt>
    <dgm:pt modelId="{CBB8D2AF-B5F9-42CD-B82F-FD97EAAD1304}">
      <dgm:prSet custT="1"/>
      <dgm:spPr/>
      <dgm:t>
        <a:bodyPr/>
        <a:lstStyle/>
        <a:p>
          <a:r>
            <a:rPr lang="cs-CZ" sz="3200" noProof="0" dirty="0"/>
            <a:t>fyzické osoby a právnické osoby soukromého práva</a:t>
          </a:r>
        </a:p>
      </dgm:t>
    </dgm:pt>
    <dgm:pt modelId="{9F259F42-48D5-4792-A8CC-DE477F6AD657}" type="parTrans" cxnId="{0214A898-8595-40D4-AB3B-5B3AF6AAE105}">
      <dgm:prSet/>
      <dgm:spPr/>
      <dgm:t>
        <a:bodyPr/>
        <a:lstStyle/>
        <a:p>
          <a:endParaRPr lang="cs-CZ"/>
        </a:p>
      </dgm:t>
    </dgm:pt>
    <dgm:pt modelId="{5C7F5B3B-5F7A-4041-87AB-F8CDC740264D}" type="sibTrans" cxnId="{0214A898-8595-40D4-AB3B-5B3AF6AAE105}">
      <dgm:prSet/>
      <dgm:spPr/>
      <dgm:t>
        <a:bodyPr/>
        <a:lstStyle/>
        <a:p>
          <a:endParaRPr lang="cs-CZ"/>
        </a:p>
      </dgm:t>
    </dgm:pt>
    <dgm:pt modelId="{A2EA85DB-26C4-41B0-BF3D-CB67ECC72121}">
      <dgm:prSet custT="1"/>
      <dgm:spPr/>
      <dgm:t>
        <a:bodyPr/>
        <a:lstStyle/>
        <a:p>
          <a:r>
            <a:rPr lang="cs-CZ" sz="3200" noProof="0"/>
            <a:t>stát a ostatní osoby veřejného práva</a:t>
          </a:r>
          <a:endParaRPr lang="cs-CZ" sz="3200" noProof="0" dirty="0"/>
        </a:p>
      </dgm:t>
    </dgm:pt>
    <dgm:pt modelId="{699D3E53-EDEF-4A3C-9507-3970838AAE2D}" type="parTrans" cxnId="{6C260E82-B0B0-4851-B689-4432A840F227}">
      <dgm:prSet/>
      <dgm:spPr/>
      <dgm:t>
        <a:bodyPr/>
        <a:lstStyle/>
        <a:p>
          <a:endParaRPr lang="cs-CZ"/>
        </a:p>
      </dgm:t>
    </dgm:pt>
    <dgm:pt modelId="{A2F9B4DE-F123-40CE-95E7-0C9AC52F38C8}" type="sibTrans" cxnId="{6C260E82-B0B0-4851-B689-4432A840F227}">
      <dgm:prSet/>
      <dgm:spPr/>
      <dgm:t>
        <a:bodyPr/>
        <a:lstStyle/>
        <a:p>
          <a:endParaRPr lang="cs-CZ"/>
        </a:p>
      </dgm:t>
    </dgm:pt>
    <dgm:pt modelId="{96836AE6-E2B7-435E-A6A7-1838DC013FAD}">
      <dgm:prSet custT="1"/>
      <dgm:spPr/>
      <dgm:t>
        <a:bodyPr/>
        <a:lstStyle/>
        <a:p>
          <a:r>
            <a:rPr lang="cs-CZ" sz="3200" noProof="0"/>
            <a:t>Nadřazení adresáti rozpočtového práva</a:t>
          </a:r>
          <a:endParaRPr lang="cs-CZ" sz="3200" noProof="0" dirty="0"/>
        </a:p>
      </dgm:t>
    </dgm:pt>
    <dgm:pt modelId="{F39E9255-62E2-4ED8-B451-019E7D69F680}" type="parTrans" cxnId="{B6DE6268-C314-4DC9-B5A2-78EF18BBD425}">
      <dgm:prSet/>
      <dgm:spPr/>
      <dgm:t>
        <a:bodyPr/>
        <a:lstStyle/>
        <a:p>
          <a:endParaRPr lang="cs-CZ"/>
        </a:p>
      </dgm:t>
    </dgm:pt>
    <dgm:pt modelId="{6FC6078C-8078-4480-878E-796F7455DB21}" type="sibTrans" cxnId="{B6DE6268-C314-4DC9-B5A2-78EF18BBD425}">
      <dgm:prSet/>
      <dgm:spPr/>
      <dgm:t>
        <a:bodyPr/>
        <a:lstStyle/>
        <a:p>
          <a:endParaRPr lang="cs-CZ"/>
        </a:p>
      </dgm:t>
    </dgm:pt>
    <dgm:pt modelId="{E21C7A4D-8DF0-4A87-A49C-3D87D7EEAFA6}">
      <dgm:prSet custT="1"/>
      <dgm:spPr/>
      <dgm:t>
        <a:bodyPr/>
        <a:lstStyle/>
        <a:p>
          <a:pPr>
            <a:buFont typeface="+mj-lt"/>
            <a:buAutoNum type="alphaUcPeriod"/>
          </a:pPr>
          <a:r>
            <a:rPr lang="cs-CZ" sz="3200" noProof="0" dirty="0"/>
            <a:t>stát</a:t>
          </a:r>
        </a:p>
      </dgm:t>
    </dgm:pt>
    <dgm:pt modelId="{FBFA8DDD-6C15-4DD2-8A6A-381D2478B360}" type="parTrans" cxnId="{18C7F588-E08F-44A5-ADDC-9931361F0E67}">
      <dgm:prSet/>
      <dgm:spPr/>
      <dgm:t>
        <a:bodyPr/>
        <a:lstStyle/>
        <a:p>
          <a:endParaRPr lang="cs-CZ"/>
        </a:p>
      </dgm:t>
    </dgm:pt>
    <dgm:pt modelId="{946EC33F-ACF7-47E0-8310-55E907E3FC86}" type="sibTrans" cxnId="{18C7F588-E08F-44A5-ADDC-9931361F0E67}">
      <dgm:prSet/>
      <dgm:spPr/>
      <dgm:t>
        <a:bodyPr/>
        <a:lstStyle/>
        <a:p>
          <a:endParaRPr lang="cs-CZ"/>
        </a:p>
      </dgm:t>
    </dgm:pt>
    <dgm:pt modelId="{EC7DDA00-F01B-4370-AC99-D7054BD67E83}">
      <dgm:prSet custT="1"/>
      <dgm:spPr/>
      <dgm:t>
        <a:bodyPr/>
        <a:lstStyle/>
        <a:p>
          <a:pPr>
            <a:buFont typeface="+mj-lt"/>
            <a:buAutoNum type="alphaUcPeriod"/>
          </a:pPr>
          <a:r>
            <a:rPr lang="cs-CZ" sz="3200" noProof="0" dirty="0"/>
            <a:t>ostatní osoby veřejného práva</a:t>
          </a:r>
        </a:p>
      </dgm:t>
    </dgm:pt>
    <dgm:pt modelId="{16636D81-692C-4A39-9964-44ECC3D07FE7}" type="parTrans" cxnId="{608F00FB-A4E2-43FF-8989-A72A56A00CE7}">
      <dgm:prSet/>
      <dgm:spPr/>
      <dgm:t>
        <a:bodyPr/>
        <a:lstStyle/>
        <a:p>
          <a:endParaRPr lang="cs-CZ"/>
        </a:p>
      </dgm:t>
    </dgm:pt>
    <dgm:pt modelId="{72612198-632C-4FAD-96E0-3A6701A9EFB3}" type="sibTrans" cxnId="{608F00FB-A4E2-43FF-8989-A72A56A00CE7}">
      <dgm:prSet/>
      <dgm:spPr/>
      <dgm:t>
        <a:bodyPr/>
        <a:lstStyle/>
        <a:p>
          <a:endParaRPr lang="cs-CZ"/>
        </a:p>
      </dgm:t>
    </dgm:pt>
    <dgm:pt modelId="{A1A4E06A-B0FF-497B-AC64-F356E1B80A11}" type="pres">
      <dgm:prSet presAssocID="{E45C8958-9F3A-4598-B805-F12064EDC70E}" presName="Name0" presStyleCnt="0">
        <dgm:presLayoutVars>
          <dgm:dir/>
          <dgm:animLvl val="lvl"/>
          <dgm:resizeHandles val="exact"/>
        </dgm:presLayoutVars>
      </dgm:prSet>
      <dgm:spPr/>
    </dgm:pt>
    <dgm:pt modelId="{BCF58164-241A-4E64-8CFB-124CE5CF05DD}" type="pres">
      <dgm:prSet presAssocID="{06327DB6-1487-4CA5-B678-DE728F819D8D}" presName="composite" presStyleCnt="0"/>
      <dgm:spPr/>
    </dgm:pt>
    <dgm:pt modelId="{F466FBA2-2710-492E-81F7-FB2A3F22450E}" type="pres">
      <dgm:prSet presAssocID="{06327DB6-1487-4CA5-B678-DE728F819D8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510C735A-DB8E-41DE-A2C1-2686B2ADCEE1}" type="pres">
      <dgm:prSet presAssocID="{06327DB6-1487-4CA5-B678-DE728F819D8D}" presName="desTx" presStyleLbl="alignAccFollowNode1" presStyleIdx="0" presStyleCnt="2">
        <dgm:presLayoutVars>
          <dgm:bulletEnabled val="1"/>
        </dgm:presLayoutVars>
      </dgm:prSet>
      <dgm:spPr/>
    </dgm:pt>
    <dgm:pt modelId="{F9834A0E-EF75-4472-82FD-A8C5FBA40D49}" type="pres">
      <dgm:prSet presAssocID="{0190B125-F7AB-49FE-8FE1-0716C75A2D7C}" presName="space" presStyleCnt="0"/>
      <dgm:spPr/>
    </dgm:pt>
    <dgm:pt modelId="{3AC5A0AC-C98D-4E2E-8A8B-6178D0F84357}" type="pres">
      <dgm:prSet presAssocID="{96836AE6-E2B7-435E-A6A7-1838DC013FAD}" presName="composite" presStyleCnt="0"/>
      <dgm:spPr/>
    </dgm:pt>
    <dgm:pt modelId="{7EF5D30A-B2AB-4148-BFEE-4A1B4520F114}" type="pres">
      <dgm:prSet presAssocID="{96836AE6-E2B7-435E-A6A7-1838DC013FA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7E9EB1E-042E-4063-9F1C-D5370C671709}" type="pres">
      <dgm:prSet presAssocID="{96836AE6-E2B7-435E-A6A7-1838DC013FA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8FD7903-294F-4B9C-8F50-39C0441B2BA6}" type="presOf" srcId="{CBB8D2AF-B5F9-42CD-B82F-FD97EAAD1304}" destId="{510C735A-DB8E-41DE-A2C1-2686B2ADCEE1}" srcOrd="0" destOrd="0" presId="urn:microsoft.com/office/officeart/2005/8/layout/hList1"/>
    <dgm:cxn modelId="{8E53F613-4AEB-4A1A-B97D-8278F4A96BA9}" type="presOf" srcId="{E45C8958-9F3A-4598-B805-F12064EDC70E}" destId="{A1A4E06A-B0FF-497B-AC64-F356E1B80A11}" srcOrd="0" destOrd="0" presId="urn:microsoft.com/office/officeart/2005/8/layout/hList1"/>
    <dgm:cxn modelId="{035D4C1B-BF38-491D-B89A-7C7E0760A6D2}" type="presOf" srcId="{E21C7A4D-8DF0-4A87-A49C-3D87D7EEAFA6}" destId="{17E9EB1E-042E-4063-9F1C-D5370C671709}" srcOrd="0" destOrd="0" presId="urn:microsoft.com/office/officeart/2005/8/layout/hList1"/>
    <dgm:cxn modelId="{C1DD151F-F3BE-474F-96A4-0E0051E1FF15}" type="presOf" srcId="{EC7DDA00-F01B-4370-AC99-D7054BD67E83}" destId="{17E9EB1E-042E-4063-9F1C-D5370C671709}" srcOrd="0" destOrd="1" presId="urn:microsoft.com/office/officeart/2005/8/layout/hList1"/>
    <dgm:cxn modelId="{6441F05B-9719-48CB-BA1A-F17AA21CB3CC}" type="presOf" srcId="{A2EA85DB-26C4-41B0-BF3D-CB67ECC72121}" destId="{510C735A-DB8E-41DE-A2C1-2686B2ADCEE1}" srcOrd="0" destOrd="1" presId="urn:microsoft.com/office/officeart/2005/8/layout/hList1"/>
    <dgm:cxn modelId="{B6DE6268-C314-4DC9-B5A2-78EF18BBD425}" srcId="{E45C8958-9F3A-4598-B805-F12064EDC70E}" destId="{96836AE6-E2B7-435E-A6A7-1838DC013FAD}" srcOrd="1" destOrd="0" parTransId="{F39E9255-62E2-4ED8-B451-019E7D69F680}" sibTransId="{6FC6078C-8078-4480-878E-796F7455DB21}"/>
    <dgm:cxn modelId="{6C260E82-B0B0-4851-B689-4432A840F227}" srcId="{06327DB6-1487-4CA5-B678-DE728F819D8D}" destId="{A2EA85DB-26C4-41B0-BF3D-CB67ECC72121}" srcOrd="1" destOrd="0" parTransId="{699D3E53-EDEF-4A3C-9507-3970838AAE2D}" sibTransId="{A2F9B4DE-F123-40CE-95E7-0C9AC52F38C8}"/>
    <dgm:cxn modelId="{0190CA85-E344-49B1-93EA-8EF620B32889}" srcId="{E45C8958-9F3A-4598-B805-F12064EDC70E}" destId="{06327DB6-1487-4CA5-B678-DE728F819D8D}" srcOrd="0" destOrd="0" parTransId="{C71B1BAE-BCA5-4376-B11F-05C439CA29AA}" sibTransId="{0190B125-F7AB-49FE-8FE1-0716C75A2D7C}"/>
    <dgm:cxn modelId="{18C7F588-E08F-44A5-ADDC-9931361F0E67}" srcId="{96836AE6-E2B7-435E-A6A7-1838DC013FAD}" destId="{E21C7A4D-8DF0-4A87-A49C-3D87D7EEAFA6}" srcOrd="0" destOrd="0" parTransId="{FBFA8DDD-6C15-4DD2-8A6A-381D2478B360}" sibTransId="{946EC33F-ACF7-47E0-8310-55E907E3FC86}"/>
    <dgm:cxn modelId="{0214A898-8595-40D4-AB3B-5B3AF6AAE105}" srcId="{06327DB6-1487-4CA5-B678-DE728F819D8D}" destId="{CBB8D2AF-B5F9-42CD-B82F-FD97EAAD1304}" srcOrd="0" destOrd="0" parTransId="{9F259F42-48D5-4792-A8CC-DE477F6AD657}" sibTransId="{5C7F5B3B-5F7A-4041-87AB-F8CDC740264D}"/>
    <dgm:cxn modelId="{7AA80BBA-7769-4C35-8C28-8BC7B0A03C30}" type="presOf" srcId="{06327DB6-1487-4CA5-B678-DE728F819D8D}" destId="{F466FBA2-2710-492E-81F7-FB2A3F22450E}" srcOrd="0" destOrd="0" presId="urn:microsoft.com/office/officeart/2005/8/layout/hList1"/>
    <dgm:cxn modelId="{D0D3F6D4-16C6-4C9A-8C25-3F78C779F409}" type="presOf" srcId="{96836AE6-E2B7-435E-A6A7-1838DC013FAD}" destId="{7EF5D30A-B2AB-4148-BFEE-4A1B4520F114}" srcOrd="0" destOrd="0" presId="urn:microsoft.com/office/officeart/2005/8/layout/hList1"/>
    <dgm:cxn modelId="{608F00FB-A4E2-43FF-8989-A72A56A00CE7}" srcId="{96836AE6-E2B7-435E-A6A7-1838DC013FAD}" destId="{EC7DDA00-F01B-4370-AC99-D7054BD67E83}" srcOrd="1" destOrd="0" parTransId="{16636D81-692C-4A39-9964-44ECC3D07FE7}" sibTransId="{72612198-632C-4FAD-96E0-3A6701A9EFB3}"/>
    <dgm:cxn modelId="{5CEB8070-A278-4E3D-8F89-58DFF365CEDC}" type="presParOf" srcId="{A1A4E06A-B0FF-497B-AC64-F356E1B80A11}" destId="{BCF58164-241A-4E64-8CFB-124CE5CF05DD}" srcOrd="0" destOrd="0" presId="urn:microsoft.com/office/officeart/2005/8/layout/hList1"/>
    <dgm:cxn modelId="{5414430C-0657-4FE7-83DE-E977445A4F1D}" type="presParOf" srcId="{BCF58164-241A-4E64-8CFB-124CE5CF05DD}" destId="{F466FBA2-2710-492E-81F7-FB2A3F22450E}" srcOrd="0" destOrd="0" presId="urn:microsoft.com/office/officeart/2005/8/layout/hList1"/>
    <dgm:cxn modelId="{17CC7995-D70E-478C-BACC-5FA0A5E801B0}" type="presParOf" srcId="{BCF58164-241A-4E64-8CFB-124CE5CF05DD}" destId="{510C735A-DB8E-41DE-A2C1-2686B2ADCEE1}" srcOrd="1" destOrd="0" presId="urn:microsoft.com/office/officeart/2005/8/layout/hList1"/>
    <dgm:cxn modelId="{B7F65544-AC38-40CA-A815-BD86275CBD87}" type="presParOf" srcId="{A1A4E06A-B0FF-497B-AC64-F356E1B80A11}" destId="{F9834A0E-EF75-4472-82FD-A8C5FBA40D49}" srcOrd="1" destOrd="0" presId="urn:microsoft.com/office/officeart/2005/8/layout/hList1"/>
    <dgm:cxn modelId="{CA81EC0B-D652-484E-8799-E2D4641F005D}" type="presParOf" srcId="{A1A4E06A-B0FF-497B-AC64-F356E1B80A11}" destId="{3AC5A0AC-C98D-4E2E-8A8B-6178D0F84357}" srcOrd="2" destOrd="0" presId="urn:microsoft.com/office/officeart/2005/8/layout/hList1"/>
    <dgm:cxn modelId="{8F063892-ADDC-4111-8B94-9788C1E41F65}" type="presParOf" srcId="{3AC5A0AC-C98D-4E2E-8A8B-6178D0F84357}" destId="{7EF5D30A-B2AB-4148-BFEE-4A1B4520F114}" srcOrd="0" destOrd="0" presId="urn:microsoft.com/office/officeart/2005/8/layout/hList1"/>
    <dgm:cxn modelId="{82996FAB-E179-4C67-BC01-6F73051B0EAC}" type="presParOf" srcId="{3AC5A0AC-C98D-4E2E-8A8B-6178D0F84357}" destId="{17E9EB1E-042E-4063-9F1C-D5370C67170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796922-A3C5-4D01-A6E9-92C3582B2639}" type="doc">
      <dgm:prSet loTypeId="urn:microsoft.com/office/officeart/2005/8/layout/hierarchy2" loCatId="hierarchy" qsTypeId="urn:microsoft.com/office/officeart/2005/8/quickstyle/simple1#3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AB5C8B0-8152-4B98-8458-1CC5F8272A01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rozpočtové jednotky</a:t>
          </a:r>
        </a:p>
      </dgm:t>
    </dgm:pt>
    <dgm:pt modelId="{0F0854F0-E484-42E2-B226-60A6E8D70CDC}" type="parTrans" cxnId="{7DB9D5C1-35D8-4326-A1E4-ACD134B4B2DD}">
      <dgm:prSet/>
      <dgm:spPr/>
      <dgm:t>
        <a:bodyPr/>
        <a:lstStyle/>
        <a:p>
          <a:endParaRPr lang="cs-CZ"/>
        </a:p>
      </dgm:t>
    </dgm:pt>
    <dgm:pt modelId="{7E935338-ECCA-430F-9722-68541D6256B9}" type="sibTrans" cxnId="{7DB9D5C1-35D8-4326-A1E4-ACD134B4B2DD}">
      <dgm:prSet/>
      <dgm:spPr/>
      <dgm:t>
        <a:bodyPr/>
        <a:lstStyle/>
        <a:p>
          <a:endParaRPr lang="cs-CZ"/>
        </a:p>
      </dgm:t>
    </dgm:pt>
    <dgm:pt modelId="{AC6A69DB-3148-478B-9A5D-4CC3575DC651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organizační složky státu</a:t>
          </a:r>
        </a:p>
      </dgm:t>
    </dgm:pt>
    <dgm:pt modelId="{1245DD91-B7D1-4871-A750-B26AF55A840D}" type="parTrans" cxnId="{227B8095-B671-45C7-895B-81B875843546}">
      <dgm:prSet/>
      <dgm:spPr/>
      <dgm:t>
        <a:bodyPr/>
        <a:lstStyle/>
        <a:p>
          <a:endParaRPr lang="cs-CZ"/>
        </a:p>
      </dgm:t>
    </dgm:pt>
    <dgm:pt modelId="{4ABA1F8A-C4F9-4F1B-82A4-FFA14F6333E7}" type="sibTrans" cxnId="{227B8095-B671-45C7-895B-81B875843546}">
      <dgm:prSet/>
      <dgm:spPr/>
      <dgm:t>
        <a:bodyPr/>
        <a:lstStyle/>
        <a:p>
          <a:endParaRPr lang="cs-CZ"/>
        </a:p>
      </dgm:t>
    </dgm:pt>
    <dgm:pt modelId="{16EA7E9D-F0CF-4BA2-8F39-4A01EC74549B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příspěvkové organizace</a:t>
          </a:r>
        </a:p>
      </dgm:t>
    </dgm:pt>
    <dgm:pt modelId="{B9B041E0-530B-4F50-ABA8-65A33E4072F0}" type="parTrans" cxnId="{1CC331A6-C063-4B16-B32A-305B6B6D4C9C}">
      <dgm:prSet/>
      <dgm:spPr/>
      <dgm:t>
        <a:bodyPr/>
        <a:lstStyle/>
        <a:p>
          <a:endParaRPr lang="cs-CZ"/>
        </a:p>
      </dgm:t>
    </dgm:pt>
    <dgm:pt modelId="{66828559-8643-4907-9CCB-DF08050CAC58}" type="sibTrans" cxnId="{1CC331A6-C063-4B16-B32A-305B6B6D4C9C}">
      <dgm:prSet/>
      <dgm:spPr/>
      <dgm:t>
        <a:bodyPr/>
        <a:lstStyle/>
        <a:p>
          <a:endParaRPr lang="cs-CZ"/>
        </a:p>
      </dgm:t>
    </dgm:pt>
    <dgm:pt modelId="{37554492-94C9-407B-B236-D3EC30E73471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fondy</a:t>
          </a:r>
        </a:p>
      </dgm:t>
    </dgm:pt>
    <dgm:pt modelId="{3A4EB42B-6DE1-47E2-871B-BCA4688CDEF4}" type="parTrans" cxnId="{B4745106-1208-4126-8E1E-9D7ED8A8DAD4}">
      <dgm:prSet/>
      <dgm:spPr/>
      <dgm:t>
        <a:bodyPr/>
        <a:lstStyle/>
        <a:p>
          <a:endParaRPr lang="cs-CZ"/>
        </a:p>
      </dgm:t>
    </dgm:pt>
    <dgm:pt modelId="{664A5FBB-2D04-4537-925C-19EF801A0FDF}" type="sibTrans" cxnId="{B4745106-1208-4126-8E1E-9D7ED8A8DAD4}">
      <dgm:prSet/>
      <dgm:spPr/>
      <dgm:t>
        <a:bodyPr/>
        <a:lstStyle/>
        <a:p>
          <a:endParaRPr lang="cs-CZ"/>
        </a:p>
      </dgm:t>
    </dgm:pt>
    <dgm:pt modelId="{18E546E6-3427-473C-BDF6-ED54540D4222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veřejné výzkumné instituce</a:t>
          </a:r>
        </a:p>
      </dgm:t>
    </dgm:pt>
    <dgm:pt modelId="{289CA264-E095-48A6-8472-25041EEBAE5B}" type="parTrans" cxnId="{99A61FB2-9986-4FD7-BBEE-8F2C80501E33}">
      <dgm:prSet/>
      <dgm:spPr/>
      <dgm:t>
        <a:bodyPr/>
        <a:lstStyle/>
        <a:p>
          <a:endParaRPr lang="cs-CZ"/>
        </a:p>
      </dgm:t>
    </dgm:pt>
    <dgm:pt modelId="{B6199AE0-5425-4D45-9A58-D6BB1914D388}" type="sibTrans" cxnId="{99A61FB2-9986-4FD7-BBEE-8F2C80501E33}">
      <dgm:prSet/>
      <dgm:spPr/>
      <dgm:t>
        <a:bodyPr/>
        <a:lstStyle/>
        <a:p>
          <a:endParaRPr lang="cs-CZ"/>
        </a:p>
      </dgm:t>
    </dgm:pt>
    <dgm:pt modelId="{A7929C1A-B3FC-40DB-9444-7681A37B16AE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školské právnické osoby</a:t>
          </a:r>
        </a:p>
      </dgm:t>
    </dgm:pt>
    <dgm:pt modelId="{5804A4E4-38CC-41BB-9CBE-7344EE47E4AD}" type="parTrans" cxnId="{B9E15B35-B41F-47EB-B8D8-9A0817C54EEE}">
      <dgm:prSet/>
      <dgm:spPr/>
      <dgm:t>
        <a:bodyPr/>
        <a:lstStyle/>
        <a:p>
          <a:endParaRPr lang="cs-CZ"/>
        </a:p>
      </dgm:t>
    </dgm:pt>
    <dgm:pt modelId="{10DE1A98-526E-436F-BC9B-50E5D42F58D2}" type="sibTrans" cxnId="{B9E15B35-B41F-47EB-B8D8-9A0817C54EEE}">
      <dgm:prSet/>
      <dgm:spPr/>
      <dgm:t>
        <a:bodyPr/>
        <a:lstStyle/>
        <a:p>
          <a:endParaRPr lang="cs-CZ"/>
        </a:p>
      </dgm:t>
    </dgm:pt>
    <dgm:pt modelId="{8191CDA9-93D7-4560-93B4-39CC848BB7CC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státní podniky</a:t>
          </a:r>
        </a:p>
      </dgm:t>
    </dgm:pt>
    <dgm:pt modelId="{0307310D-737D-4A6C-ACD5-78070703FB8C}" type="parTrans" cxnId="{332A3D1E-4847-403E-8E7B-A8EC1277273D}">
      <dgm:prSet/>
      <dgm:spPr/>
      <dgm:t>
        <a:bodyPr/>
        <a:lstStyle/>
        <a:p>
          <a:endParaRPr lang="cs-CZ"/>
        </a:p>
      </dgm:t>
    </dgm:pt>
    <dgm:pt modelId="{88B32CA6-E735-4DD2-87C9-8628208DA327}" type="sibTrans" cxnId="{332A3D1E-4847-403E-8E7B-A8EC1277273D}">
      <dgm:prSet/>
      <dgm:spPr/>
      <dgm:t>
        <a:bodyPr/>
        <a:lstStyle/>
        <a:p>
          <a:endParaRPr lang="cs-CZ"/>
        </a:p>
      </dgm:t>
    </dgm:pt>
    <dgm:pt modelId="{0000DB19-1B0A-4D6F-9454-30D213BD82FA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ostatní </a:t>
          </a:r>
        </a:p>
      </dgm:t>
    </dgm:pt>
    <dgm:pt modelId="{5528563A-F83F-47F8-880A-AAAAE437869F}" type="parTrans" cxnId="{D6946142-1755-487B-95FD-CD7217A88E07}">
      <dgm:prSet/>
      <dgm:spPr/>
      <dgm:t>
        <a:bodyPr/>
        <a:lstStyle/>
        <a:p>
          <a:endParaRPr lang="cs-CZ"/>
        </a:p>
      </dgm:t>
    </dgm:pt>
    <dgm:pt modelId="{4015EA2A-A44B-4AD6-8AD6-FADF087218AF}" type="sibTrans" cxnId="{D6946142-1755-487B-95FD-CD7217A88E07}">
      <dgm:prSet/>
      <dgm:spPr/>
      <dgm:t>
        <a:bodyPr/>
        <a:lstStyle/>
        <a:p>
          <a:endParaRPr lang="cs-CZ"/>
        </a:p>
      </dgm:t>
    </dgm:pt>
    <dgm:pt modelId="{D1B44FE9-D4B1-4D66-8EA5-21671688A27E}">
      <dgm:prSet phldrT="[Text]"/>
      <dgm:spPr/>
      <dgm:t>
        <a:bodyPr/>
        <a:lstStyle/>
        <a:p>
          <a:r>
            <a:rPr lang="cs-CZ">
              <a:latin typeface="Gill Sans MT" panose="020B0502020104020203" pitchFamily="34" charset="-18"/>
            </a:rPr>
            <a:t>státní veřejné kulturní instituce</a:t>
          </a:r>
          <a:endParaRPr lang="cs-CZ" dirty="0">
            <a:latin typeface="Gill Sans MT" panose="020B0502020104020203" pitchFamily="34" charset="-18"/>
          </a:endParaRPr>
        </a:p>
      </dgm:t>
    </dgm:pt>
    <dgm:pt modelId="{8CC18C09-B4C4-4269-B3BC-D06BBDF1ACE6}" type="parTrans" cxnId="{F756EFB1-2482-41D5-8DE1-4A0BD136595E}">
      <dgm:prSet/>
      <dgm:spPr/>
      <dgm:t>
        <a:bodyPr/>
        <a:lstStyle/>
        <a:p>
          <a:endParaRPr lang="cs-CZ"/>
        </a:p>
      </dgm:t>
    </dgm:pt>
    <dgm:pt modelId="{59D41CCF-144E-4962-929E-D5389A90EDF7}" type="sibTrans" cxnId="{F756EFB1-2482-41D5-8DE1-4A0BD136595E}">
      <dgm:prSet/>
      <dgm:spPr/>
      <dgm:t>
        <a:bodyPr/>
        <a:lstStyle/>
        <a:p>
          <a:endParaRPr lang="cs-CZ"/>
        </a:p>
      </dgm:t>
    </dgm:pt>
    <dgm:pt modelId="{E452C2C4-D2FF-4D26-A659-BB0C4C7BCF0B}" type="pres">
      <dgm:prSet presAssocID="{BF796922-A3C5-4D01-A6E9-92C3582B263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64B090-B558-4945-859C-2FBD8ACA7524}" type="pres">
      <dgm:prSet presAssocID="{DAB5C8B0-8152-4B98-8458-1CC5F8272A01}" presName="root1" presStyleCnt="0"/>
      <dgm:spPr/>
    </dgm:pt>
    <dgm:pt modelId="{E229D94C-E428-4875-BBF5-7553F38533F2}" type="pres">
      <dgm:prSet presAssocID="{DAB5C8B0-8152-4B98-8458-1CC5F8272A01}" presName="LevelOneTextNode" presStyleLbl="node0" presStyleIdx="0" presStyleCnt="1">
        <dgm:presLayoutVars>
          <dgm:chPref val="3"/>
        </dgm:presLayoutVars>
      </dgm:prSet>
      <dgm:spPr/>
    </dgm:pt>
    <dgm:pt modelId="{990C9C7C-1E1A-4985-BB3B-A7E7AA9F7E0B}" type="pres">
      <dgm:prSet presAssocID="{DAB5C8B0-8152-4B98-8458-1CC5F8272A01}" presName="level2hierChild" presStyleCnt="0"/>
      <dgm:spPr/>
    </dgm:pt>
    <dgm:pt modelId="{8848BED3-A706-4A6A-8EA3-52F8C2BC300C}" type="pres">
      <dgm:prSet presAssocID="{1245DD91-B7D1-4871-A750-B26AF55A840D}" presName="conn2-1" presStyleLbl="parChTrans1D2" presStyleIdx="0" presStyleCnt="8"/>
      <dgm:spPr/>
    </dgm:pt>
    <dgm:pt modelId="{09FE9769-2B03-46C7-9E09-CFD4504C0B96}" type="pres">
      <dgm:prSet presAssocID="{1245DD91-B7D1-4871-A750-B26AF55A840D}" presName="connTx" presStyleLbl="parChTrans1D2" presStyleIdx="0" presStyleCnt="8"/>
      <dgm:spPr/>
    </dgm:pt>
    <dgm:pt modelId="{4B0B8956-FC79-4DA0-B40D-6D1CE162686A}" type="pres">
      <dgm:prSet presAssocID="{AC6A69DB-3148-478B-9A5D-4CC3575DC651}" presName="root2" presStyleCnt="0"/>
      <dgm:spPr/>
    </dgm:pt>
    <dgm:pt modelId="{AEEAE1F6-D93D-4D5D-9310-46E31FB87C33}" type="pres">
      <dgm:prSet presAssocID="{AC6A69DB-3148-478B-9A5D-4CC3575DC651}" presName="LevelTwoTextNode" presStyleLbl="node2" presStyleIdx="0" presStyleCnt="8">
        <dgm:presLayoutVars>
          <dgm:chPref val="3"/>
        </dgm:presLayoutVars>
      </dgm:prSet>
      <dgm:spPr/>
    </dgm:pt>
    <dgm:pt modelId="{69EAC5FE-2304-40CC-8C98-A5C5517FDD4B}" type="pres">
      <dgm:prSet presAssocID="{AC6A69DB-3148-478B-9A5D-4CC3575DC651}" presName="level3hierChild" presStyleCnt="0"/>
      <dgm:spPr/>
    </dgm:pt>
    <dgm:pt modelId="{171F79B3-ACF3-4405-B490-746EAAD6E5F6}" type="pres">
      <dgm:prSet presAssocID="{B9B041E0-530B-4F50-ABA8-65A33E4072F0}" presName="conn2-1" presStyleLbl="parChTrans1D2" presStyleIdx="1" presStyleCnt="8"/>
      <dgm:spPr/>
    </dgm:pt>
    <dgm:pt modelId="{6D24E3A4-141C-43D9-A672-A2945209CC72}" type="pres">
      <dgm:prSet presAssocID="{B9B041E0-530B-4F50-ABA8-65A33E4072F0}" presName="connTx" presStyleLbl="parChTrans1D2" presStyleIdx="1" presStyleCnt="8"/>
      <dgm:spPr/>
    </dgm:pt>
    <dgm:pt modelId="{CC6977D5-B34D-4269-9F4B-45212FCBA693}" type="pres">
      <dgm:prSet presAssocID="{16EA7E9D-F0CF-4BA2-8F39-4A01EC74549B}" presName="root2" presStyleCnt="0"/>
      <dgm:spPr/>
    </dgm:pt>
    <dgm:pt modelId="{A61E6E04-59B8-48C4-8A31-63A55DA7C9E4}" type="pres">
      <dgm:prSet presAssocID="{16EA7E9D-F0CF-4BA2-8F39-4A01EC74549B}" presName="LevelTwoTextNode" presStyleLbl="node2" presStyleIdx="1" presStyleCnt="8">
        <dgm:presLayoutVars>
          <dgm:chPref val="3"/>
        </dgm:presLayoutVars>
      </dgm:prSet>
      <dgm:spPr/>
    </dgm:pt>
    <dgm:pt modelId="{7D23BE31-2EB4-41A4-9138-ED669EB8E000}" type="pres">
      <dgm:prSet presAssocID="{16EA7E9D-F0CF-4BA2-8F39-4A01EC74549B}" presName="level3hierChild" presStyleCnt="0"/>
      <dgm:spPr/>
    </dgm:pt>
    <dgm:pt modelId="{07C18311-6DE2-4BFA-940F-40C273535572}" type="pres">
      <dgm:prSet presAssocID="{3A4EB42B-6DE1-47E2-871B-BCA4688CDEF4}" presName="conn2-1" presStyleLbl="parChTrans1D2" presStyleIdx="2" presStyleCnt="8"/>
      <dgm:spPr/>
    </dgm:pt>
    <dgm:pt modelId="{B028313F-9C1A-469A-8FEE-EC050F024394}" type="pres">
      <dgm:prSet presAssocID="{3A4EB42B-6DE1-47E2-871B-BCA4688CDEF4}" presName="connTx" presStyleLbl="parChTrans1D2" presStyleIdx="2" presStyleCnt="8"/>
      <dgm:spPr/>
    </dgm:pt>
    <dgm:pt modelId="{80EA5C8E-EF84-4EF1-A46E-91CDBD3074C5}" type="pres">
      <dgm:prSet presAssocID="{37554492-94C9-407B-B236-D3EC30E73471}" presName="root2" presStyleCnt="0"/>
      <dgm:spPr/>
    </dgm:pt>
    <dgm:pt modelId="{EFC5AF2C-7C68-4445-9BAB-ADC20ECB16BB}" type="pres">
      <dgm:prSet presAssocID="{37554492-94C9-407B-B236-D3EC30E73471}" presName="LevelTwoTextNode" presStyleLbl="node2" presStyleIdx="2" presStyleCnt="8">
        <dgm:presLayoutVars>
          <dgm:chPref val="3"/>
        </dgm:presLayoutVars>
      </dgm:prSet>
      <dgm:spPr/>
    </dgm:pt>
    <dgm:pt modelId="{ACD862B0-893C-423A-B8B9-D6635A203582}" type="pres">
      <dgm:prSet presAssocID="{37554492-94C9-407B-B236-D3EC30E73471}" presName="level3hierChild" presStyleCnt="0"/>
      <dgm:spPr/>
    </dgm:pt>
    <dgm:pt modelId="{D6D6040C-7537-437B-A140-3D1F360A7F0F}" type="pres">
      <dgm:prSet presAssocID="{289CA264-E095-48A6-8472-25041EEBAE5B}" presName="conn2-1" presStyleLbl="parChTrans1D2" presStyleIdx="3" presStyleCnt="8"/>
      <dgm:spPr/>
    </dgm:pt>
    <dgm:pt modelId="{0D25FDEC-E8B4-4BE3-84DC-9A0ECF1F8FA5}" type="pres">
      <dgm:prSet presAssocID="{289CA264-E095-48A6-8472-25041EEBAE5B}" presName="connTx" presStyleLbl="parChTrans1D2" presStyleIdx="3" presStyleCnt="8"/>
      <dgm:spPr/>
    </dgm:pt>
    <dgm:pt modelId="{1AA65F85-988E-4897-8B94-F1E1D61D7AF0}" type="pres">
      <dgm:prSet presAssocID="{18E546E6-3427-473C-BDF6-ED54540D4222}" presName="root2" presStyleCnt="0"/>
      <dgm:spPr/>
    </dgm:pt>
    <dgm:pt modelId="{AECBF6E9-9A71-43A9-8874-35A3450DE8C9}" type="pres">
      <dgm:prSet presAssocID="{18E546E6-3427-473C-BDF6-ED54540D4222}" presName="LevelTwoTextNode" presStyleLbl="node2" presStyleIdx="3" presStyleCnt="8">
        <dgm:presLayoutVars>
          <dgm:chPref val="3"/>
        </dgm:presLayoutVars>
      </dgm:prSet>
      <dgm:spPr/>
    </dgm:pt>
    <dgm:pt modelId="{5A897DD3-C9A6-41E6-AE7B-8D85F4751291}" type="pres">
      <dgm:prSet presAssocID="{18E546E6-3427-473C-BDF6-ED54540D4222}" presName="level3hierChild" presStyleCnt="0"/>
      <dgm:spPr/>
    </dgm:pt>
    <dgm:pt modelId="{E39033EC-D753-49A3-BFBC-61162AFAF7E2}" type="pres">
      <dgm:prSet presAssocID="{0307310D-737D-4A6C-ACD5-78070703FB8C}" presName="conn2-1" presStyleLbl="parChTrans1D2" presStyleIdx="4" presStyleCnt="8"/>
      <dgm:spPr/>
    </dgm:pt>
    <dgm:pt modelId="{FE657267-11A9-429E-9939-221895FBDDF7}" type="pres">
      <dgm:prSet presAssocID="{0307310D-737D-4A6C-ACD5-78070703FB8C}" presName="connTx" presStyleLbl="parChTrans1D2" presStyleIdx="4" presStyleCnt="8"/>
      <dgm:spPr/>
    </dgm:pt>
    <dgm:pt modelId="{BD386E4A-4E24-4A08-B974-8601FA88BA4B}" type="pres">
      <dgm:prSet presAssocID="{8191CDA9-93D7-4560-93B4-39CC848BB7CC}" presName="root2" presStyleCnt="0"/>
      <dgm:spPr/>
    </dgm:pt>
    <dgm:pt modelId="{1D488E82-A203-403B-A0EE-C1C44E3E971F}" type="pres">
      <dgm:prSet presAssocID="{8191CDA9-93D7-4560-93B4-39CC848BB7CC}" presName="LevelTwoTextNode" presStyleLbl="node2" presStyleIdx="4" presStyleCnt="8">
        <dgm:presLayoutVars>
          <dgm:chPref val="3"/>
        </dgm:presLayoutVars>
      </dgm:prSet>
      <dgm:spPr/>
    </dgm:pt>
    <dgm:pt modelId="{F4972D8B-FD26-42F6-A733-EE6DA7EDEB8D}" type="pres">
      <dgm:prSet presAssocID="{8191CDA9-93D7-4560-93B4-39CC848BB7CC}" presName="level3hierChild" presStyleCnt="0"/>
      <dgm:spPr/>
    </dgm:pt>
    <dgm:pt modelId="{1547700B-DE38-4289-BBA7-C508CFA9F245}" type="pres">
      <dgm:prSet presAssocID="{5804A4E4-38CC-41BB-9CBE-7344EE47E4AD}" presName="conn2-1" presStyleLbl="parChTrans1D2" presStyleIdx="5" presStyleCnt="8"/>
      <dgm:spPr/>
    </dgm:pt>
    <dgm:pt modelId="{1E0A2B6C-3A4D-4362-84F4-ABE5058DC770}" type="pres">
      <dgm:prSet presAssocID="{5804A4E4-38CC-41BB-9CBE-7344EE47E4AD}" presName="connTx" presStyleLbl="parChTrans1D2" presStyleIdx="5" presStyleCnt="8"/>
      <dgm:spPr/>
    </dgm:pt>
    <dgm:pt modelId="{DCCF52E8-0E79-45D3-B8FD-3B8D8A3625F2}" type="pres">
      <dgm:prSet presAssocID="{A7929C1A-B3FC-40DB-9444-7681A37B16AE}" presName="root2" presStyleCnt="0"/>
      <dgm:spPr/>
    </dgm:pt>
    <dgm:pt modelId="{875931A7-CEA6-4EF7-BD5C-6511D09F9026}" type="pres">
      <dgm:prSet presAssocID="{A7929C1A-B3FC-40DB-9444-7681A37B16AE}" presName="LevelTwoTextNode" presStyleLbl="node2" presStyleIdx="5" presStyleCnt="8">
        <dgm:presLayoutVars>
          <dgm:chPref val="3"/>
        </dgm:presLayoutVars>
      </dgm:prSet>
      <dgm:spPr/>
    </dgm:pt>
    <dgm:pt modelId="{9778B084-0FAE-4637-A299-8EA131129EED}" type="pres">
      <dgm:prSet presAssocID="{A7929C1A-B3FC-40DB-9444-7681A37B16AE}" presName="level3hierChild" presStyleCnt="0"/>
      <dgm:spPr/>
    </dgm:pt>
    <dgm:pt modelId="{CD337029-5F8C-40A0-8906-551197285DC1}" type="pres">
      <dgm:prSet presAssocID="{8CC18C09-B4C4-4269-B3BC-D06BBDF1ACE6}" presName="conn2-1" presStyleLbl="parChTrans1D2" presStyleIdx="6" presStyleCnt="8"/>
      <dgm:spPr/>
    </dgm:pt>
    <dgm:pt modelId="{EDC41A76-608E-4984-880F-E221C62BC734}" type="pres">
      <dgm:prSet presAssocID="{8CC18C09-B4C4-4269-B3BC-D06BBDF1ACE6}" presName="connTx" presStyleLbl="parChTrans1D2" presStyleIdx="6" presStyleCnt="8"/>
      <dgm:spPr/>
    </dgm:pt>
    <dgm:pt modelId="{5A0805F1-0327-48EE-9A24-DE0E98D53587}" type="pres">
      <dgm:prSet presAssocID="{D1B44FE9-D4B1-4D66-8EA5-21671688A27E}" presName="root2" presStyleCnt="0"/>
      <dgm:spPr/>
    </dgm:pt>
    <dgm:pt modelId="{1A229C6F-3C6C-4F76-ADDB-7A6F0949D01C}" type="pres">
      <dgm:prSet presAssocID="{D1B44FE9-D4B1-4D66-8EA5-21671688A27E}" presName="LevelTwoTextNode" presStyleLbl="node2" presStyleIdx="6" presStyleCnt="8">
        <dgm:presLayoutVars>
          <dgm:chPref val="3"/>
        </dgm:presLayoutVars>
      </dgm:prSet>
      <dgm:spPr/>
    </dgm:pt>
    <dgm:pt modelId="{C06482EC-DAF8-48D0-8C24-DCE8EE33759E}" type="pres">
      <dgm:prSet presAssocID="{D1B44FE9-D4B1-4D66-8EA5-21671688A27E}" presName="level3hierChild" presStyleCnt="0"/>
      <dgm:spPr/>
    </dgm:pt>
    <dgm:pt modelId="{F2FEC578-8CBE-44A5-968C-D1FCA8851714}" type="pres">
      <dgm:prSet presAssocID="{5528563A-F83F-47F8-880A-AAAAE437869F}" presName="conn2-1" presStyleLbl="parChTrans1D2" presStyleIdx="7" presStyleCnt="8"/>
      <dgm:spPr/>
    </dgm:pt>
    <dgm:pt modelId="{B76D088E-4779-4A37-AF64-8B58B962447B}" type="pres">
      <dgm:prSet presAssocID="{5528563A-F83F-47F8-880A-AAAAE437869F}" presName="connTx" presStyleLbl="parChTrans1D2" presStyleIdx="7" presStyleCnt="8"/>
      <dgm:spPr/>
    </dgm:pt>
    <dgm:pt modelId="{5A68EE32-A21F-46FF-AEEF-51165FE26401}" type="pres">
      <dgm:prSet presAssocID="{0000DB19-1B0A-4D6F-9454-30D213BD82FA}" presName="root2" presStyleCnt="0"/>
      <dgm:spPr/>
    </dgm:pt>
    <dgm:pt modelId="{37789B5B-9B5F-45DD-8A8C-60BC25582961}" type="pres">
      <dgm:prSet presAssocID="{0000DB19-1B0A-4D6F-9454-30D213BD82FA}" presName="LevelTwoTextNode" presStyleLbl="node2" presStyleIdx="7" presStyleCnt="8">
        <dgm:presLayoutVars>
          <dgm:chPref val="3"/>
        </dgm:presLayoutVars>
      </dgm:prSet>
      <dgm:spPr/>
    </dgm:pt>
    <dgm:pt modelId="{F1B0F089-37A6-4CF4-9D8F-28D575EAE0F9}" type="pres">
      <dgm:prSet presAssocID="{0000DB19-1B0A-4D6F-9454-30D213BD82FA}" presName="level3hierChild" presStyleCnt="0"/>
      <dgm:spPr/>
    </dgm:pt>
  </dgm:ptLst>
  <dgm:cxnLst>
    <dgm:cxn modelId="{B4745106-1208-4126-8E1E-9D7ED8A8DAD4}" srcId="{DAB5C8B0-8152-4B98-8458-1CC5F8272A01}" destId="{37554492-94C9-407B-B236-D3EC30E73471}" srcOrd="2" destOrd="0" parTransId="{3A4EB42B-6DE1-47E2-871B-BCA4688CDEF4}" sibTransId="{664A5FBB-2D04-4537-925C-19EF801A0FDF}"/>
    <dgm:cxn modelId="{4CE3020D-7D2A-4659-A891-19BCE394E12C}" type="presOf" srcId="{BF796922-A3C5-4D01-A6E9-92C3582B2639}" destId="{E452C2C4-D2FF-4D26-A659-BB0C4C7BCF0B}" srcOrd="0" destOrd="0" presId="urn:microsoft.com/office/officeart/2005/8/layout/hierarchy2"/>
    <dgm:cxn modelId="{E583E113-628E-4D22-9089-B4AFC60E9435}" type="presOf" srcId="{D1B44FE9-D4B1-4D66-8EA5-21671688A27E}" destId="{1A229C6F-3C6C-4F76-ADDB-7A6F0949D01C}" srcOrd="0" destOrd="0" presId="urn:microsoft.com/office/officeart/2005/8/layout/hierarchy2"/>
    <dgm:cxn modelId="{9D13951A-0B68-4E7D-82A1-5452458166AB}" type="presOf" srcId="{AC6A69DB-3148-478B-9A5D-4CC3575DC651}" destId="{AEEAE1F6-D93D-4D5D-9310-46E31FB87C33}" srcOrd="0" destOrd="0" presId="urn:microsoft.com/office/officeart/2005/8/layout/hierarchy2"/>
    <dgm:cxn modelId="{332A3D1E-4847-403E-8E7B-A8EC1277273D}" srcId="{DAB5C8B0-8152-4B98-8458-1CC5F8272A01}" destId="{8191CDA9-93D7-4560-93B4-39CC848BB7CC}" srcOrd="4" destOrd="0" parTransId="{0307310D-737D-4A6C-ACD5-78070703FB8C}" sibTransId="{88B32CA6-E735-4DD2-87C9-8628208DA327}"/>
    <dgm:cxn modelId="{057A6720-5D37-4512-9207-B3F9D9BA4010}" type="presOf" srcId="{1245DD91-B7D1-4871-A750-B26AF55A840D}" destId="{09FE9769-2B03-46C7-9E09-CFD4504C0B96}" srcOrd="1" destOrd="0" presId="urn:microsoft.com/office/officeart/2005/8/layout/hierarchy2"/>
    <dgm:cxn modelId="{9C3F7B21-B952-44DB-A85C-9885415210B6}" type="presOf" srcId="{B9B041E0-530B-4F50-ABA8-65A33E4072F0}" destId="{6D24E3A4-141C-43D9-A672-A2945209CC72}" srcOrd="1" destOrd="0" presId="urn:microsoft.com/office/officeart/2005/8/layout/hierarchy2"/>
    <dgm:cxn modelId="{72419222-D798-4C2C-A351-42D32F50669B}" type="presOf" srcId="{3A4EB42B-6DE1-47E2-871B-BCA4688CDEF4}" destId="{07C18311-6DE2-4BFA-940F-40C273535572}" srcOrd="0" destOrd="0" presId="urn:microsoft.com/office/officeart/2005/8/layout/hierarchy2"/>
    <dgm:cxn modelId="{4EDF092B-B7CB-40D0-BF84-196D0AFC0701}" type="presOf" srcId="{3A4EB42B-6DE1-47E2-871B-BCA4688CDEF4}" destId="{B028313F-9C1A-469A-8FEE-EC050F024394}" srcOrd="1" destOrd="0" presId="urn:microsoft.com/office/officeart/2005/8/layout/hierarchy2"/>
    <dgm:cxn modelId="{B9E15B35-B41F-47EB-B8D8-9A0817C54EEE}" srcId="{DAB5C8B0-8152-4B98-8458-1CC5F8272A01}" destId="{A7929C1A-B3FC-40DB-9444-7681A37B16AE}" srcOrd="5" destOrd="0" parTransId="{5804A4E4-38CC-41BB-9CBE-7344EE47E4AD}" sibTransId="{10DE1A98-526E-436F-BC9B-50E5D42F58D2}"/>
    <dgm:cxn modelId="{BA3B5037-A783-49ED-A818-46EEEDF81C88}" type="presOf" srcId="{0307310D-737D-4A6C-ACD5-78070703FB8C}" destId="{FE657267-11A9-429E-9939-221895FBDDF7}" srcOrd="1" destOrd="0" presId="urn:microsoft.com/office/officeart/2005/8/layout/hierarchy2"/>
    <dgm:cxn modelId="{4A4D9E5D-B26D-4748-B83D-F315CD4C8BE8}" type="presOf" srcId="{5528563A-F83F-47F8-880A-AAAAE437869F}" destId="{F2FEC578-8CBE-44A5-968C-D1FCA8851714}" srcOrd="0" destOrd="0" presId="urn:microsoft.com/office/officeart/2005/8/layout/hierarchy2"/>
    <dgm:cxn modelId="{D6946142-1755-487B-95FD-CD7217A88E07}" srcId="{DAB5C8B0-8152-4B98-8458-1CC5F8272A01}" destId="{0000DB19-1B0A-4D6F-9454-30D213BD82FA}" srcOrd="7" destOrd="0" parTransId="{5528563A-F83F-47F8-880A-AAAAE437869F}" sibTransId="{4015EA2A-A44B-4AD6-8AD6-FADF087218AF}"/>
    <dgm:cxn modelId="{DCEF5647-E413-41DF-A2DF-B0B4D74616F0}" type="presOf" srcId="{0307310D-737D-4A6C-ACD5-78070703FB8C}" destId="{E39033EC-D753-49A3-BFBC-61162AFAF7E2}" srcOrd="0" destOrd="0" presId="urn:microsoft.com/office/officeart/2005/8/layout/hierarchy2"/>
    <dgm:cxn modelId="{F0814B71-6AC0-485C-8FA3-C23C2C44746A}" type="presOf" srcId="{18E546E6-3427-473C-BDF6-ED54540D4222}" destId="{AECBF6E9-9A71-43A9-8874-35A3450DE8C9}" srcOrd="0" destOrd="0" presId="urn:microsoft.com/office/officeart/2005/8/layout/hierarchy2"/>
    <dgm:cxn modelId="{886CF873-2888-4935-938F-6CEFD1D3B4A6}" type="presOf" srcId="{5528563A-F83F-47F8-880A-AAAAE437869F}" destId="{B76D088E-4779-4A37-AF64-8B58B962447B}" srcOrd="1" destOrd="0" presId="urn:microsoft.com/office/officeart/2005/8/layout/hierarchy2"/>
    <dgm:cxn modelId="{78266255-DDFD-41F5-ACD9-E2C1A8B1548B}" type="presOf" srcId="{8CC18C09-B4C4-4269-B3BC-D06BBDF1ACE6}" destId="{EDC41A76-608E-4984-880F-E221C62BC734}" srcOrd="1" destOrd="0" presId="urn:microsoft.com/office/officeart/2005/8/layout/hierarchy2"/>
    <dgm:cxn modelId="{841D9D77-3608-4F9B-AF4F-28333412FDDB}" type="presOf" srcId="{8191CDA9-93D7-4560-93B4-39CC848BB7CC}" destId="{1D488E82-A203-403B-A0EE-C1C44E3E971F}" srcOrd="0" destOrd="0" presId="urn:microsoft.com/office/officeart/2005/8/layout/hierarchy2"/>
    <dgm:cxn modelId="{AB86DE57-DA37-40F7-B392-35246359EFD7}" type="presOf" srcId="{5804A4E4-38CC-41BB-9CBE-7344EE47E4AD}" destId="{1E0A2B6C-3A4D-4362-84F4-ABE5058DC770}" srcOrd="1" destOrd="0" presId="urn:microsoft.com/office/officeart/2005/8/layout/hierarchy2"/>
    <dgm:cxn modelId="{F3192058-1DA6-4232-B8FF-E66BB6D2BF0A}" type="presOf" srcId="{0000DB19-1B0A-4D6F-9454-30D213BD82FA}" destId="{37789B5B-9B5F-45DD-8A8C-60BC25582961}" srcOrd="0" destOrd="0" presId="urn:microsoft.com/office/officeart/2005/8/layout/hierarchy2"/>
    <dgm:cxn modelId="{8619717F-60C0-4927-982A-64A1B3FAB0DB}" type="presOf" srcId="{8CC18C09-B4C4-4269-B3BC-D06BBDF1ACE6}" destId="{CD337029-5F8C-40A0-8906-551197285DC1}" srcOrd="0" destOrd="0" presId="urn:microsoft.com/office/officeart/2005/8/layout/hierarchy2"/>
    <dgm:cxn modelId="{4F95F38F-5A94-48AB-8A78-D14F4F6BCF7D}" type="presOf" srcId="{37554492-94C9-407B-B236-D3EC30E73471}" destId="{EFC5AF2C-7C68-4445-9BAB-ADC20ECB16BB}" srcOrd="0" destOrd="0" presId="urn:microsoft.com/office/officeart/2005/8/layout/hierarchy2"/>
    <dgm:cxn modelId="{227B8095-B671-45C7-895B-81B875843546}" srcId="{DAB5C8B0-8152-4B98-8458-1CC5F8272A01}" destId="{AC6A69DB-3148-478B-9A5D-4CC3575DC651}" srcOrd="0" destOrd="0" parTransId="{1245DD91-B7D1-4871-A750-B26AF55A840D}" sibTransId="{4ABA1F8A-C4F9-4F1B-82A4-FFA14F6333E7}"/>
    <dgm:cxn modelId="{5D1EEB9B-74A4-4362-BFFB-B26C99268D57}" type="presOf" srcId="{289CA264-E095-48A6-8472-25041EEBAE5B}" destId="{D6D6040C-7537-437B-A140-3D1F360A7F0F}" srcOrd="0" destOrd="0" presId="urn:microsoft.com/office/officeart/2005/8/layout/hierarchy2"/>
    <dgm:cxn modelId="{1CC331A6-C063-4B16-B32A-305B6B6D4C9C}" srcId="{DAB5C8B0-8152-4B98-8458-1CC5F8272A01}" destId="{16EA7E9D-F0CF-4BA2-8F39-4A01EC74549B}" srcOrd="1" destOrd="0" parTransId="{B9B041E0-530B-4F50-ABA8-65A33E4072F0}" sibTransId="{66828559-8643-4907-9CCB-DF08050CAC58}"/>
    <dgm:cxn modelId="{EA842BA7-2F6B-4C7D-B789-9A2D656CDB86}" type="presOf" srcId="{16EA7E9D-F0CF-4BA2-8F39-4A01EC74549B}" destId="{A61E6E04-59B8-48C4-8A31-63A55DA7C9E4}" srcOrd="0" destOrd="0" presId="urn:microsoft.com/office/officeart/2005/8/layout/hierarchy2"/>
    <dgm:cxn modelId="{73DAA7AE-AE5F-47E7-8CB6-33ABF7971F7E}" type="presOf" srcId="{DAB5C8B0-8152-4B98-8458-1CC5F8272A01}" destId="{E229D94C-E428-4875-BBF5-7553F38533F2}" srcOrd="0" destOrd="0" presId="urn:microsoft.com/office/officeart/2005/8/layout/hierarchy2"/>
    <dgm:cxn modelId="{F756EFB1-2482-41D5-8DE1-4A0BD136595E}" srcId="{DAB5C8B0-8152-4B98-8458-1CC5F8272A01}" destId="{D1B44FE9-D4B1-4D66-8EA5-21671688A27E}" srcOrd="6" destOrd="0" parTransId="{8CC18C09-B4C4-4269-B3BC-D06BBDF1ACE6}" sibTransId="{59D41CCF-144E-4962-929E-D5389A90EDF7}"/>
    <dgm:cxn modelId="{99A61FB2-9986-4FD7-BBEE-8F2C80501E33}" srcId="{DAB5C8B0-8152-4B98-8458-1CC5F8272A01}" destId="{18E546E6-3427-473C-BDF6-ED54540D4222}" srcOrd="3" destOrd="0" parTransId="{289CA264-E095-48A6-8472-25041EEBAE5B}" sibTransId="{B6199AE0-5425-4D45-9A58-D6BB1914D388}"/>
    <dgm:cxn modelId="{7DB9D5C1-35D8-4326-A1E4-ACD134B4B2DD}" srcId="{BF796922-A3C5-4D01-A6E9-92C3582B2639}" destId="{DAB5C8B0-8152-4B98-8458-1CC5F8272A01}" srcOrd="0" destOrd="0" parTransId="{0F0854F0-E484-42E2-B226-60A6E8D70CDC}" sibTransId="{7E935338-ECCA-430F-9722-68541D6256B9}"/>
    <dgm:cxn modelId="{2E9ECAC8-F904-4DF6-8B51-D866CDE00EF1}" type="presOf" srcId="{289CA264-E095-48A6-8472-25041EEBAE5B}" destId="{0D25FDEC-E8B4-4BE3-84DC-9A0ECF1F8FA5}" srcOrd="1" destOrd="0" presId="urn:microsoft.com/office/officeart/2005/8/layout/hierarchy2"/>
    <dgm:cxn modelId="{B6E234CD-5762-40C9-8D23-9C226176206D}" type="presOf" srcId="{B9B041E0-530B-4F50-ABA8-65A33E4072F0}" destId="{171F79B3-ACF3-4405-B490-746EAAD6E5F6}" srcOrd="0" destOrd="0" presId="urn:microsoft.com/office/officeart/2005/8/layout/hierarchy2"/>
    <dgm:cxn modelId="{2B62AFD0-B301-4221-91AF-96AC7E7B787C}" type="presOf" srcId="{5804A4E4-38CC-41BB-9CBE-7344EE47E4AD}" destId="{1547700B-DE38-4289-BBA7-C508CFA9F245}" srcOrd="0" destOrd="0" presId="urn:microsoft.com/office/officeart/2005/8/layout/hierarchy2"/>
    <dgm:cxn modelId="{64156BF0-B7FF-420F-97F8-2B05D73A96A0}" type="presOf" srcId="{A7929C1A-B3FC-40DB-9444-7681A37B16AE}" destId="{875931A7-CEA6-4EF7-BD5C-6511D09F9026}" srcOrd="0" destOrd="0" presId="urn:microsoft.com/office/officeart/2005/8/layout/hierarchy2"/>
    <dgm:cxn modelId="{EA20BBF3-5ECE-480C-B10E-3D513B790E3B}" type="presOf" srcId="{1245DD91-B7D1-4871-A750-B26AF55A840D}" destId="{8848BED3-A706-4A6A-8EA3-52F8C2BC300C}" srcOrd="0" destOrd="0" presId="urn:microsoft.com/office/officeart/2005/8/layout/hierarchy2"/>
    <dgm:cxn modelId="{84DD34CE-7AF9-402E-8062-0F47945011A8}" type="presParOf" srcId="{E452C2C4-D2FF-4D26-A659-BB0C4C7BCF0B}" destId="{4164B090-B558-4945-859C-2FBD8ACA7524}" srcOrd="0" destOrd="0" presId="urn:microsoft.com/office/officeart/2005/8/layout/hierarchy2"/>
    <dgm:cxn modelId="{75DBB206-1DD8-41EA-96F5-281A118B7512}" type="presParOf" srcId="{4164B090-B558-4945-859C-2FBD8ACA7524}" destId="{E229D94C-E428-4875-BBF5-7553F38533F2}" srcOrd="0" destOrd="0" presId="urn:microsoft.com/office/officeart/2005/8/layout/hierarchy2"/>
    <dgm:cxn modelId="{D351F8D2-054D-4C05-9383-0B1835981A30}" type="presParOf" srcId="{4164B090-B558-4945-859C-2FBD8ACA7524}" destId="{990C9C7C-1E1A-4985-BB3B-A7E7AA9F7E0B}" srcOrd="1" destOrd="0" presId="urn:microsoft.com/office/officeart/2005/8/layout/hierarchy2"/>
    <dgm:cxn modelId="{782224F7-9195-46E7-BD2D-3FCABC33A6EF}" type="presParOf" srcId="{990C9C7C-1E1A-4985-BB3B-A7E7AA9F7E0B}" destId="{8848BED3-A706-4A6A-8EA3-52F8C2BC300C}" srcOrd="0" destOrd="0" presId="urn:microsoft.com/office/officeart/2005/8/layout/hierarchy2"/>
    <dgm:cxn modelId="{16BD821E-9FD6-44DD-8F4C-8DE370A7909B}" type="presParOf" srcId="{8848BED3-A706-4A6A-8EA3-52F8C2BC300C}" destId="{09FE9769-2B03-46C7-9E09-CFD4504C0B96}" srcOrd="0" destOrd="0" presId="urn:microsoft.com/office/officeart/2005/8/layout/hierarchy2"/>
    <dgm:cxn modelId="{EFE1A45E-9AC3-416F-873A-5AF348D44019}" type="presParOf" srcId="{990C9C7C-1E1A-4985-BB3B-A7E7AA9F7E0B}" destId="{4B0B8956-FC79-4DA0-B40D-6D1CE162686A}" srcOrd="1" destOrd="0" presId="urn:microsoft.com/office/officeart/2005/8/layout/hierarchy2"/>
    <dgm:cxn modelId="{15D7F7BA-BABA-4498-8ECC-80FEB0A190A5}" type="presParOf" srcId="{4B0B8956-FC79-4DA0-B40D-6D1CE162686A}" destId="{AEEAE1F6-D93D-4D5D-9310-46E31FB87C33}" srcOrd="0" destOrd="0" presId="urn:microsoft.com/office/officeart/2005/8/layout/hierarchy2"/>
    <dgm:cxn modelId="{DFBCBF34-AF2E-46A0-8188-41DEA15066F9}" type="presParOf" srcId="{4B0B8956-FC79-4DA0-B40D-6D1CE162686A}" destId="{69EAC5FE-2304-40CC-8C98-A5C5517FDD4B}" srcOrd="1" destOrd="0" presId="urn:microsoft.com/office/officeart/2005/8/layout/hierarchy2"/>
    <dgm:cxn modelId="{F00986B9-A5DC-4C26-AB3A-D84806A8078B}" type="presParOf" srcId="{990C9C7C-1E1A-4985-BB3B-A7E7AA9F7E0B}" destId="{171F79B3-ACF3-4405-B490-746EAAD6E5F6}" srcOrd="2" destOrd="0" presId="urn:microsoft.com/office/officeart/2005/8/layout/hierarchy2"/>
    <dgm:cxn modelId="{DF1776F7-446D-42CE-A8E6-E6B7899138C5}" type="presParOf" srcId="{171F79B3-ACF3-4405-B490-746EAAD6E5F6}" destId="{6D24E3A4-141C-43D9-A672-A2945209CC72}" srcOrd="0" destOrd="0" presId="urn:microsoft.com/office/officeart/2005/8/layout/hierarchy2"/>
    <dgm:cxn modelId="{92E9E9F4-D46D-481A-9964-076F0F90ACE7}" type="presParOf" srcId="{990C9C7C-1E1A-4985-BB3B-A7E7AA9F7E0B}" destId="{CC6977D5-B34D-4269-9F4B-45212FCBA693}" srcOrd="3" destOrd="0" presId="urn:microsoft.com/office/officeart/2005/8/layout/hierarchy2"/>
    <dgm:cxn modelId="{6CB1FFDB-1753-49AF-9C39-605E700395D0}" type="presParOf" srcId="{CC6977D5-B34D-4269-9F4B-45212FCBA693}" destId="{A61E6E04-59B8-48C4-8A31-63A55DA7C9E4}" srcOrd="0" destOrd="0" presId="urn:microsoft.com/office/officeart/2005/8/layout/hierarchy2"/>
    <dgm:cxn modelId="{A473D3C8-A138-4A50-B645-A79DF145D4E7}" type="presParOf" srcId="{CC6977D5-B34D-4269-9F4B-45212FCBA693}" destId="{7D23BE31-2EB4-41A4-9138-ED669EB8E000}" srcOrd="1" destOrd="0" presId="urn:microsoft.com/office/officeart/2005/8/layout/hierarchy2"/>
    <dgm:cxn modelId="{24EE25EE-FA15-4FAE-B00D-FF8F3336E9E4}" type="presParOf" srcId="{990C9C7C-1E1A-4985-BB3B-A7E7AA9F7E0B}" destId="{07C18311-6DE2-4BFA-940F-40C273535572}" srcOrd="4" destOrd="0" presId="urn:microsoft.com/office/officeart/2005/8/layout/hierarchy2"/>
    <dgm:cxn modelId="{855EB9AF-EF00-4976-8558-3A51A45B278D}" type="presParOf" srcId="{07C18311-6DE2-4BFA-940F-40C273535572}" destId="{B028313F-9C1A-469A-8FEE-EC050F024394}" srcOrd="0" destOrd="0" presId="urn:microsoft.com/office/officeart/2005/8/layout/hierarchy2"/>
    <dgm:cxn modelId="{EC17A16E-A849-429F-B5E0-0F77525224B0}" type="presParOf" srcId="{990C9C7C-1E1A-4985-BB3B-A7E7AA9F7E0B}" destId="{80EA5C8E-EF84-4EF1-A46E-91CDBD3074C5}" srcOrd="5" destOrd="0" presId="urn:microsoft.com/office/officeart/2005/8/layout/hierarchy2"/>
    <dgm:cxn modelId="{167BC80E-184E-4AD4-9776-FCD2D985430C}" type="presParOf" srcId="{80EA5C8E-EF84-4EF1-A46E-91CDBD3074C5}" destId="{EFC5AF2C-7C68-4445-9BAB-ADC20ECB16BB}" srcOrd="0" destOrd="0" presId="urn:microsoft.com/office/officeart/2005/8/layout/hierarchy2"/>
    <dgm:cxn modelId="{EF0B6D43-C1EC-450B-AC3C-E176D6B3F7A1}" type="presParOf" srcId="{80EA5C8E-EF84-4EF1-A46E-91CDBD3074C5}" destId="{ACD862B0-893C-423A-B8B9-D6635A203582}" srcOrd="1" destOrd="0" presId="urn:microsoft.com/office/officeart/2005/8/layout/hierarchy2"/>
    <dgm:cxn modelId="{16F87E7E-7998-4B08-9F47-64F4BF6E1317}" type="presParOf" srcId="{990C9C7C-1E1A-4985-BB3B-A7E7AA9F7E0B}" destId="{D6D6040C-7537-437B-A140-3D1F360A7F0F}" srcOrd="6" destOrd="0" presId="urn:microsoft.com/office/officeart/2005/8/layout/hierarchy2"/>
    <dgm:cxn modelId="{651C6A9B-0880-4774-85B4-65F2E5335561}" type="presParOf" srcId="{D6D6040C-7537-437B-A140-3D1F360A7F0F}" destId="{0D25FDEC-E8B4-4BE3-84DC-9A0ECF1F8FA5}" srcOrd="0" destOrd="0" presId="urn:microsoft.com/office/officeart/2005/8/layout/hierarchy2"/>
    <dgm:cxn modelId="{43FB48BD-2FFA-4C69-BBA2-87DBBB0014BB}" type="presParOf" srcId="{990C9C7C-1E1A-4985-BB3B-A7E7AA9F7E0B}" destId="{1AA65F85-988E-4897-8B94-F1E1D61D7AF0}" srcOrd="7" destOrd="0" presId="urn:microsoft.com/office/officeart/2005/8/layout/hierarchy2"/>
    <dgm:cxn modelId="{192F4724-DB64-41A7-AA15-5695D86205C0}" type="presParOf" srcId="{1AA65F85-988E-4897-8B94-F1E1D61D7AF0}" destId="{AECBF6E9-9A71-43A9-8874-35A3450DE8C9}" srcOrd="0" destOrd="0" presId="urn:microsoft.com/office/officeart/2005/8/layout/hierarchy2"/>
    <dgm:cxn modelId="{CE847E12-B0AF-4ACA-8BE4-4E3DACEE1F38}" type="presParOf" srcId="{1AA65F85-988E-4897-8B94-F1E1D61D7AF0}" destId="{5A897DD3-C9A6-41E6-AE7B-8D85F4751291}" srcOrd="1" destOrd="0" presId="urn:microsoft.com/office/officeart/2005/8/layout/hierarchy2"/>
    <dgm:cxn modelId="{086A04E5-70FF-486B-B711-D433CC837BE7}" type="presParOf" srcId="{990C9C7C-1E1A-4985-BB3B-A7E7AA9F7E0B}" destId="{E39033EC-D753-49A3-BFBC-61162AFAF7E2}" srcOrd="8" destOrd="0" presId="urn:microsoft.com/office/officeart/2005/8/layout/hierarchy2"/>
    <dgm:cxn modelId="{F7ACEE29-100F-4D77-A98B-8A4898A5A750}" type="presParOf" srcId="{E39033EC-D753-49A3-BFBC-61162AFAF7E2}" destId="{FE657267-11A9-429E-9939-221895FBDDF7}" srcOrd="0" destOrd="0" presId="urn:microsoft.com/office/officeart/2005/8/layout/hierarchy2"/>
    <dgm:cxn modelId="{072044B9-7E93-498D-9830-DC047F1152F7}" type="presParOf" srcId="{990C9C7C-1E1A-4985-BB3B-A7E7AA9F7E0B}" destId="{BD386E4A-4E24-4A08-B974-8601FA88BA4B}" srcOrd="9" destOrd="0" presId="urn:microsoft.com/office/officeart/2005/8/layout/hierarchy2"/>
    <dgm:cxn modelId="{1E87D6D9-BC0C-408B-868F-DF985700DDFC}" type="presParOf" srcId="{BD386E4A-4E24-4A08-B974-8601FA88BA4B}" destId="{1D488E82-A203-403B-A0EE-C1C44E3E971F}" srcOrd="0" destOrd="0" presId="urn:microsoft.com/office/officeart/2005/8/layout/hierarchy2"/>
    <dgm:cxn modelId="{D0B4C596-82FD-485A-96E1-6E9C146B7D3A}" type="presParOf" srcId="{BD386E4A-4E24-4A08-B974-8601FA88BA4B}" destId="{F4972D8B-FD26-42F6-A733-EE6DA7EDEB8D}" srcOrd="1" destOrd="0" presId="urn:microsoft.com/office/officeart/2005/8/layout/hierarchy2"/>
    <dgm:cxn modelId="{44FD1365-4017-40F5-9BAF-40D4E3374C6C}" type="presParOf" srcId="{990C9C7C-1E1A-4985-BB3B-A7E7AA9F7E0B}" destId="{1547700B-DE38-4289-BBA7-C508CFA9F245}" srcOrd="10" destOrd="0" presId="urn:microsoft.com/office/officeart/2005/8/layout/hierarchy2"/>
    <dgm:cxn modelId="{A73A3EF9-65E9-4725-A2CC-722329D53014}" type="presParOf" srcId="{1547700B-DE38-4289-BBA7-C508CFA9F245}" destId="{1E0A2B6C-3A4D-4362-84F4-ABE5058DC770}" srcOrd="0" destOrd="0" presId="urn:microsoft.com/office/officeart/2005/8/layout/hierarchy2"/>
    <dgm:cxn modelId="{8EB57DB7-79D9-4A8A-9C8E-49207CCE5829}" type="presParOf" srcId="{990C9C7C-1E1A-4985-BB3B-A7E7AA9F7E0B}" destId="{DCCF52E8-0E79-45D3-B8FD-3B8D8A3625F2}" srcOrd="11" destOrd="0" presId="urn:microsoft.com/office/officeart/2005/8/layout/hierarchy2"/>
    <dgm:cxn modelId="{FE80C558-B28C-4C83-87EF-E2D731D85326}" type="presParOf" srcId="{DCCF52E8-0E79-45D3-B8FD-3B8D8A3625F2}" destId="{875931A7-CEA6-4EF7-BD5C-6511D09F9026}" srcOrd="0" destOrd="0" presId="urn:microsoft.com/office/officeart/2005/8/layout/hierarchy2"/>
    <dgm:cxn modelId="{702BB74A-BABB-415F-8494-23E13D6F8E6C}" type="presParOf" srcId="{DCCF52E8-0E79-45D3-B8FD-3B8D8A3625F2}" destId="{9778B084-0FAE-4637-A299-8EA131129EED}" srcOrd="1" destOrd="0" presId="urn:microsoft.com/office/officeart/2005/8/layout/hierarchy2"/>
    <dgm:cxn modelId="{5BB9D1A5-E9CF-41A0-B489-AB2E7320D6F8}" type="presParOf" srcId="{990C9C7C-1E1A-4985-BB3B-A7E7AA9F7E0B}" destId="{CD337029-5F8C-40A0-8906-551197285DC1}" srcOrd="12" destOrd="0" presId="urn:microsoft.com/office/officeart/2005/8/layout/hierarchy2"/>
    <dgm:cxn modelId="{15BAF590-A305-46E4-8B9A-C5D7218C21CB}" type="presParOf" srcId="{CD337029-5F8C-40A0-8906-551197285DC1}" destId="{EDC41A76-608E-4984-880F-E221C62BC734}" srcOrd="0" destOrd="0" presId="urn:microsoft.com/office/officeart/2005/8/layout/hierarchy2"/>
    <dgm:cxn modelId="{5C59A4A1-580D-46C1-B721-55156951938A}" type="presParOf" srcId="{990C9C7C-1E1A-4985-BB3B-A7E7AA9F7E0B}" destId="{5A0805F1-0327-48EE-9A24-DE0E98D53587}" srcOrd="13" destOrd="0" presId="urn:microsoft.com/office/officeart/2005/8/layout/hierarchy2"/>
    <dgm:cxn modelId="{B763D734-A415-4794-A674-1978250E00DE}" type="presParOf" srcId="{5A0805F1-0327-48EE-9A24-DE0E98D53587}" destId="{1A229C6F-3C6C-4F76-ADDB-7A6F0949D01C}" srcOrd="0" destOrd="0" presId="urn:microsoft.com/office/officeart/2005/8/layout/hierarchy2"/>
    <dgm:cxn modelId="{965EB2DC-DDE0-4AAC-8D93-3C29BEC97FA6}" type="presParOf" srcId="{5A0805F1-0327-48EE-9A24-DE0E98D53587}" destId="{C06482EC-DAF8-48D0-8C24-DCE8EE33759E}" srcOrd="1" destOrd="0" presId="urn:microsoft.com/office/officeart/2005/8/layout/hierarchy2"/>
    <dgm:cxn modelId="{E7CE1740-BBBA-441A-BEF6-5946395729F6}" type="presParOf" srcId="{990C9C7C-1E1A-4985-BB3B-A7E7AA9F7E0B}" destId="{F2FEC578-8CBE-44A5-968C-D1FCA8851714}" srcOrd="14" destOrd="0" presId="urn:microsoft.com/office/officeart/2005/8/layout/hierarchy2"/>
    <dgm:cxn modelId="{84B2EF7B-09E7-4DF2-B985-B1A8851719ED}" type="presParOf" srcId="{F2FEC578-8CBE-44A5-968C-D1FCA8851714}" destId="{B76D088E-4779-4A37-AF64-8B58B962447B}" srcOrd="0" destOrd="0" presId="urn:microsoft.com/office/officeart/2005/8/layout/hierarchy2"/>
    <dgm:cxn modelId="{9ED82341-0B33-4EAB-A7DF-1B6E677DFD82}" type="presParOf" srcId="{990C9C7C-1E1A-4985-BB3B-A7E7AA9F7E0B}" destId="{5A68EE32-A21F-46FF-AEEF-51165FE26401}" srcOrd="15" destOrd="0" presId="urn:microsoft.com/office/officeart/2005/8/layout/hierarchy2"/>
    <dgm:cxn modelId="{1A1E8EAA-3AEC-4390-A749-E9AC716EC1E9}" type="presParOf" srcId="{5A68EE32-A21F-46FF-AEEF-51165FE26401}" destId="{37789B5B-9B5F-45DD-8A8C-60BC25582961}" srcOrd="0" destOrd="0" presId="urn:microsoft.com/office/officeart/2005/8/layout/hierarchy2"/>
    <dgm:cxn modelId="{6CB38970-A6F1-4D9E-8C07-3E403FC1E546}" type="presParOf" srcId="{5A68EE32-A21F-46FF-AEEF-51165FE26401}" destId="{F1B0F089-37A6-4CF4-9D8F-28D575EAE0F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796922-A3C5-4D01-A6E9-92C3582B2639}" type="doc">
      <dgm:prSet loTypeId="urn:microsoft.com/office/officeart/2005/8/layout/hierarchy2" loCatId="hierarchy" qsTypeId="urn:microsoft.com/office/officeart/2005/8/quickstyle/simple1#4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AB5C8B0-8152-4B98-8458-1CC5F8272A01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Místní rozpočtové jednotky</a:t>
          </a:r>
        </a:p>
      </dgm:t>
    </dgm:pt>
    <dgm:pt modelId="{0F0854F0-E484-42E2-B226-60A6E8D70CDC}" type="parTrans" cxnId="{7DB9D5C1-35D8-4326-A1E4-ACD134B4B2DD}">
      <dgm:prSet/>
      <dgm:spPr/>
      <dgm:t>
        <a:bodyPr/>
        <a:lstStyle/>
        <a:p>
          <a:endParaRPr lang="cs-CZ"/>
        </a:p>
      </dgm:t>
    </dgm:pt>
    <dgm:pt modelId="{7E935338-ECCA-430F-9722-68541D6256B9}" type="sibTrans" cxnId="{7DB9D5C1-35D8-4326-A1E4-ACD134B4B2DD}">
      <dgm:prSet/>
      <dgm:spPr/>
      <dgm:t>
        <a:bodyPr/>
        <a:lstStyle/>
        <a:p>
          <a:endParaRPr lang="cs-CZ"/>
        </a:p>
      </dgm:t>
    </dgm:pt>
    <dgm:pt modelId="{AC6A69DB-3148-478B-9A5D-4CC3575DC651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organizační složky územních samosprávních celků</a:t>
          </a:r>
        </a:p>
      </dgm:t>
    </dgm:pt>
    <dgm:pt modelId="{1245DD91-B7D1-4871-A750-B26AF55A840D}" type="parTrans" cxnId="{227B8095-B671-45C7-895B-81B875843546}">
      <dgm:prSet/>
      <dgm:spPr/>
      <dgm:t>
        <a:bodyPr/>
        <a:lstStyle/>
        <a:p>
          <a:endParaRPr lang="cs-CZ"/>
        </a:p>
      </dgm:t>
    </dgm:pt>
    <dgm:pt modelId="{4ABA1F8A-C4F9-4F1B-82A4-FFA14F6333E7}" type="sibTrans" cxnId="{227B8095-B671-45C7-895B-81B875843546}">
      <dgm:prSet/>
      <dgm:spPr/>
      <dgm:t>
        <a:bodyPr/>
        <a:lstStyle/>
        <a:p>
          <a:endParaRPr lang="cs-CZ"/>
        </a:p>
      </dgm:t>
    </dgm:pt>
    <dgm:pt modelId="{16EA7E9D-F0CF-4BA2-8F39-4A01EC74549B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místní příspěvkové organizace</a:t>
          </a:r>
        </a:p>
      </dgm:t>
    </dgm:pt>
    <dgm:pt modelId="{B9B041E0-530B-4F50-ABA8-65A33E4072F0}" type="parTrans" cxnId="{1CC331A6-C063-4B16-B32A-305B6B6D4C9C}">
      <dgm:prSet/>
      <dgm:spPr/>
      <dgm:t>
        <a:bodyPr/>
        <a:lstStyle/>
        <a:p>
          <a:endParaRPr lang="cs-CZ"/>
        </a:p>
      </dgm:t>
    </dgm:pt>
    <dgm:pt modelId="{66828559-8643-4907-9CCB-DF08050CAC58}" type="sibTrans" cxnId="{1CC331A6-C063-4B16-B32A-305B6B6D4C9C}">
      <dgm:prSet/>
      <dgm:spPr/>
      <dgm:t>
        <a:bodyPr/>
        <a:lstStyle/>
        <a:p>
          <a:endParaRPr lang="cs-CZ"/>
        </a:p>
      </dgm:t>
    </dgm:pt>
    <dgm:pt modelId="{18E546E6-3427-473C-BDF6-ED54540D4222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místní veřejné výzkumné instituce</a:t>
          </a:r>
        </a:p>
      </dgm:t>
    </dgm:pt>
    <dgm:pt modelId="{289CA264-E095-48A6-8472-25041EEBAE5B}" type="parTrans" cxnId="{99A61FB2-9986-4FD7-BBEE-8F2C80501E33}">
      <dgm:prSet/>
      <dgm:spPr/>
      <dgm:t>
        <a:bodyPr/>
        <a:lstStyle/>
        <a:p>
          <a:endParaRPr lang="cs-CZ"/>
        </a:p>
      </dgm:t>
    </dgm:pt>
    <dgm:pt modelId="{B6199AE0-5425-4D45-9A58-D6BB1914D388}" type="sibTrans" cxnId="{99A61FB2-9986-4FD7-BBEE-8F2C80501E33}">
      <dgm:prSet/>
      <dgm:spPr/>
      <dgm:t>
        <a:bodyPr/>
        <a:lstStyle/>
        <a:p>
          <a:endParaRPr lang="cs-CZ"/>
        </a:p>
      </dgm:t>
    </dgm:pt>
    <dgm:pt modelId="{A7929C1A-B3FC-40DB-9444-7681A37B16AE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místní školské právnické osoby</a:t>
          </a:r>
        </a:p>
      </dgm:t>
    </dgm:pt>
    <dgm:pt modelId="{5804A4E4-38CC-41BB-9CBE-7344EE47E4AD}" type="parTrans" cxnId="{B9E15B35-B41F-47EB-B8D8-9A0817C54EEE}">
      <dgm:prSet/>
      <dgm:spPr/>
      <dgm:t>
        <a:bodyPr/>
        <a:lstStyle/>
        <a:p>
          <a:endParaRPr lang="cs-CZ"/>
        </a:p>
      </dgm:t>
    </dgm:pt>
    <dgm:pt modelId="{10DE1A98-526E-436F-BC9B-50E5D42F58D2}" type="sibTrans" cxnId="{B9E15B35-B41F-47EB-B8D8-9A0817C54EEE}">
      <dgm:prSet/>
      <dgm:spPr/>
      <dgm:t>
        <a:bodyPr/>
        <a:lstStyle/>
        <a:p>
          <a:endParaRPr lang="cs-CZ"/>
        </a:p>
      </dgm:t>
    </dgm:pt>
    <dgm:pt modelId="{C82D0A5F-74C6-400F-8552-09E19E4F1717}">
      <dgm:prSet phldrT="[Text]"/>
      <dgm:spPr/>
      <dgm:t>
        <a:bodyPr/>
        <a:lstStyle/>
        <a:p>
          <a:r>
            <a:rPr lang="cs-CZ" dirty="0">
              <a:latin typeface="Gill Sans MT" panose="020B0502020104020203" pitchFamily="34" charset="-18"/>
            </a:rPr>
            <a:t>ostatní</a:t>
          </a:r>
        </a:p>
      </dgm:t>
    </dgm:pt>
    <dgm:pt modelId="{B028E992-1A53-4127-9FB0-E98CB40C5FF1}" type="parTrans" cxnId="{B5BCA00F-231F-4274-8492-1FEFB9E8DA91}">
      <dgm:prSet/>
      <dgm:spPr/>
      <dgm:t>
        <a:bodyPr/>
        <a:lstStyle/>
        <a:p>
          <a:endParaRPr lang="cs-CZ"/>
        </a:p>
      </dgm:t>
    </dgm:pt>
    <dgm:pt modelId="{9B3F9B8F-D06E-440B-B9D3-F9D9B781DD4E}" type="sibTrans" cxnId="{B5BCA00F-231F-4274-8492-1FEFB9E8DA91}">
      <dgm:prSet/>
      <dgm:spPr/>
      <dgm:t>
        <a:bodyPr/>
        <a:lstStyle/>
        <a:p>
          <a:endParaRPr lang="cs-CZ"/>
        </a:p>
      </dgm:t>
    </dgm:pt>
    <dgm:pt modelId="{D1024515-5AB7-4621-850C-CDDE222C5F76}">
      <dgm:prSet phldrT="[Text]"/>
      <dgm:spPr/>
      <dgm:t>
        <a:bodyPr/>
        <a:lstStyle/>
        <a:p>
          <a:r>
            <a:rPr lang="cs-CZ">
              <a:latin typeface="Gill Sans MT" panose="020B0502020104020203" pitchFamily="34" charset="-18"/>
            </a:rPr>
            <a:t>místní veřejné kulturní instituce</a:t>
          </a:r>
          <a:endParaRPr lang="cs-CZ" dirty="0">
            <a:latin typeface="Gill Sans MT" panose="020B0502020104020203" pitchFamily="34" charset="-18"/>
          </a:endParaRPr>
        </a:p>
      </dgm:t>
    </dgm:pt>
    <dgm:pt modelId="{9910F941-730F-460D-8ED8-C6729677A9BD}" type="parTrans" cxnId="{09762E88-9455-47B6-A07A-A951899E95D7}">
      <dgm:prSet/>
      <dgm:spPr/>
      <dgm:t>
        <a:bodyPr/>
        <a:lstStyle/>
        <a:p>
          <a:endParaRPr lang="cs-CZ"/>
        </a:p>
      </dgm:t>
    </dgm:pt>
    <dgm:pt modelId="{CACA17E2-01BD-4805-A36F-0F0B252A851A}" type="sibTrans" cxnId="{09762E88-9455-47B6-A07A-A951899E95D7}">
      <dgm:prSet/>
      <dgm:spPr/>
      <dgm:t>
        <a:bodyPr/>
        <a:lstStyle/>
        <a:p>
          <a:endParaRPr lang="cs-CZ"/>
        </a:p>
      </dgm:t>
    </dgm:pt>
    <dgm:pt modelId="{E452C2C4-D2FF-4D26-A659-BB0C4C7BCF0B}" type="pres">
      <dgm:prSet presAssocID="{BF796922-A3C5-4D01-A6E9-92C3582B263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64B090-B558-4945-859C-2FBD8ACA7524}" type="pres">
      <dgm:prSet presAssocID="{DAB5C8B0-8152-4B98-8458-1CC5F8272A01}" presName="root1" presStyleCnt="0"/>
      <dgm:spPr/>
    </dgm:pt>
    <dgm:pt modelId="{E229D94C-E428-4875-BBF5-7553F38533F2}" type="pres">
      <dgm:prSet presAssocID="{DAB5C8B0-8152-4B98-8458-1CC5F8272A01}" presName="LevelOneTextNode" presStyleLbl="node0" presStyleIdx="0" presStyleCnt="1">
        <dgm:presLayoutVars>
          <dgm:chPref val="3"/>
        </dgm:presLayoutVars>
      </dgm:prSet>
      <dgm:spPr/>
    </dgm:pt>
    <dgm:pt modelId="{990C9C7C-1E1A-4985-BB3B-A7E7AA9F7E0B}" type="pres">
      <dgm:prSet presAssocID="{DAB5C8B0-8152-4B98-8458-1CC5F8272A01}" presName="level2hierChild" presStyleCnt="0"/>
      <dgm:spPr/>
    </dgm:pt>
    <dgm:pt modelId="{8848BED3-A706-4A6A-8EA3-52F8C2BC300C}" type="pres">
      <dgm:prSet presAssocID="{1245DD91-B7D1-4871-A750-B26AF55A840D}" presName="conn2-1" presStyleLbl="parChTrans1D2" presStyleIdx="0" presStyleCnt="6"/>
      <dgm:spPr/>
    </dgm:pt>
    <dgm:pt modelId="{09FE9769-2B03-46C7-9E09-CFD4504C0B96}" type="pres">
      <dgm:prSet presAssocID="{1245DD91-B7D1-4871-A750-B26AF55A840D}" presName="connTx" presStyleLbl="parChTrans1D2" presStyleIdx="0" presStyleCnt="6"/>
      <dgm:spPr/>
    </dgm:pt>
    <dgm:pt modelId="{4B0B8956-FC79-4DA0-B40D-6D1CE162686A}" type="pres">
      <dgm:prSet presAssocID="{AC6A69DB-3148-478B-9A5D-4CC3575DC651}" presName="root2" presStyleCnt="0"/>
      <dgm:spPr/>
    </dgm:pt>
    <dgm:pt modelId="{AEEAE1F6-D93D-4D5D-9310-46E31FB87C33}" type="pres">
      <dgm:prSet presAssocID="{AC6A69DB-3148-478B-9A5D-4CC3575DC651}" presName="LevelTwoTextNode" presStyleLbl="node2" presStyleIdx="0" presStyleCnt="6">
        <dgm:presLayoutVars>
          <dgm:chPref val="3"/>
        </dgm:presLayoutVars>
      </dgm:prSet>
      <dgm:spPr/>
    </dgm:pt>
    <dgm:pt modelId="{69EAC5FE-2304-40CC-8C98-A5C5517FDD4B}" type="pres">
      <dgm:prSet presAssocID="{AC6A69DB-3148-478B-9A5D-4CC3575DC651}" presName="level3hierChild" presStyleCnt="0"/>
      <dgm:spPr/>
    </dgm:pt>
    <dgm:pt modelId="{171F79B3-ACF3-4405-B490-746EAAD6E5F6}" type="pres">
      <dgm:prSet presAssocID="{B9B041E0-530B-4F50-ABA8-65A33E4072F0}" presName="conn2-1" presStyleLbl="parChTrans1D2" presStyleIdx="1" presStyleCnt="6"/>
      <dgm:spPr/>
    </dgm:pt>
    <dgm:pt modelId="{6D24E3A4-141C-43D9-A672-A2945209CC72}" type="pres">
      <dgm:prSet presAssocID="{B9B041E0-530B-4F50-ABA8-65A33E4072F0}" presName="connTx" presStyleLbl="parChTrans1D2" presStyleIdx="1" presStyleCnt="6"/>
      <dgm:spPr/>
    </dgm:pt>
    <dgm:pt modelId="{CC6977D5-B34D-4269-9F4B-45212FCBA693}" type="pres">
      <dgm:prSet presAssocID="{16EA7E9D-F0CF-4BA2-8F39-4A01EC74549B}" presName="root2" presStyleCnt="0"/>
      <dgm:spPr/>
    </dgm:pt>
    <dgm:pt modelId="{A61E6E04-59B8-48C4-8A31-63A55DA7C9E4}" type="pres">
      <dgm:prSet presAssocID="{16EA7E9D-F0CF-4BA2-8F39-4A01EC74549B}" presName="LevelTwoTextNode" presStyleLbl="node2" presStyleIdx="1" presStyleCnt="6">
        <dgm:presLayoutVars>
          <dgm:chPref val="3"/>
        </dgm:presLayoutVars>
      </dgm:prSet>
      <dgm:spPr/>
    </dgm:pt>
    <dgm:pt modelId="{7D23BE31-2EB4-41A4-9138-ED669EB8E000}" type="pres">
      <dgm:prSet presAssocID="{16EA7E9D-F0CF-4BA2-8F39-4A01EC74549B}" presName="level3hierChild" presStyleCnt="0"/>
      <dgm:spPr/>
    </dgm:pt>
    <dgm:pt modelId="{D6D6040C-7537-437B-A140-3D1F360A7F0F}" type="pres">
      <dgm:prSet presAssocID="{289CA264-E095-48A6-8472-25041EEBAE5B}" presName="conn2-1" presStyleLbl="parChTrans1D2" presStyleIdx="2" presStyleCnt="6"/>
      <dgm:spPr/>
    </dgm:pt>
    <dgm:pt modelId="{0D25FDEC-E8B4-4BE3-84DC-9A0ECF1F8FA5}" type="pres">
      <dgm:prSet presAssocID="{289CA264-E095-48A6-8472-25041EEBAE5B}" presName="connTx" presStyleLbl="parChTrans1D2" presStyleIdx="2" presStyleCnt="6"/>
      <dgm:spPr/>
    </dgm:pt>
    <dgm:pt modelId="{1AA65F85-988E-4897-8B94-F1E1D61D7AF0}" type="pres">
      <dgm:prSet presAssocID="{18E546E6-3427-473C-BDF6-ED54540D4222}" presName="root2" presStyleCnt="0"/>
      <dgm:spPr/>
    </dgm:pt>
    <dgm:pt modelId="{AECBF6E9-9A71-43A9-8874-35A3450DE8C9}" type="pres">
      <dgm:prSet presAssocID="{18E546E6-3427-473C-BDF6-ED54540D4222}" presName="LevelTwoTextNode" presStyleLbl="node2" presStyleIdx="2" presStyleCnt="6">
        <dgm:presLayoutVars>
          <dgm:chPref val="3"/>
        </dgm:presLayoutVars>
      </dgm:prSet>
      <dgm:spPr/>
    </dgm:pt>
    <dgm:pt modelId="{5A897DD3-C9A6-41E6-AE7B-8D85F4751291}" type="pres">
      <dgm:prSet presAssocID="{18E546E6-3427-473C-BDF6-ED54540D4222}" presName="level3hierChild" presStyleCnt="0"/>
      <dgm:spPr/>
    </dgm:pt>
    <dgm:pt modelId="{1547700B-DE38-4289-BBA7-C508CFA9F245}" type="pres">
      <dgm:prSet presAssocID="{5804A4E4-38CC-41BB-9CBE-7344EE47E4AD}" presName="conn2-1" presStyleLbl="parChTrans1D2" presStyleIdx="3" presStyleCnt="6"/>
      <dgm:spPr/>
    </dgm:pt>
    <dgm:pt modelId="{1E0A2B6C-3A4D-4362-84F4-ABE5058DC770}" type="pres">
      <dgm:prSet presAssocID="{5804A4E4-38CC-41BB-9CBE-7344EE47E4AD}" presName="connTx" presStyleLbl="parChTrans1D2" presStyleIdx="3" presStyleCnt="6"/>
      <dgm:spPr/>
    </dgm:pt>
    <dgm:pt modelId="{DCCF52E8-0E79-45D3-B8FD-3B8D8A3625F2}" type="pres">
      <dgm:prSet presAssocID="{A7929C1A-B3FC-40DB-9444-7681A37B16AE}" presName="root2" presStyleCnt="0"/>
      <dgm:spPr/>
    </dgm:pt>
    <dgm:pt modelId="{875931A7-CEA6-4EF7-BD5C-6511D09F9026}" type="pres">
      <dgm:prSet presAssocID="{A7929C1A-B3FC-40DB-9444-7681A37B16AE}" presName="LevelTwoTextNode" presStyleLbl="node2" presStyleIdx="3" presStyleCnt="6">
        <dgm:presLayoutVars>
          <dgm:chPref val="3"/>
        </dgm:presLayoutVars>
      </dgm:prSet>
      <dgm:spPr/>
    </dgm:pt>
    <dgm:pt modelId="{9778B084-0FAE-4637-A299-8EA131129EED}" type="pres">
      <dgm:prSet presAssocID="{A7929C1A-B3FC-40DB-9444-7681A37B16AE}" presName="level3hierChild" presStyleCnt="0"/>
      <dgm:spPr/>
    </dgm:pt>
    <dgm:pt modelId="{B72223EE-7CCB-42F2-84A9-C323699A2763}" type="pres">
      <dgm:prSet presAssocID="{9910F941-730F-460D-8ED8-C6729677A9BD}" presName="conn2-1" presStyleLbl="parChTrans1D2" presStyleIdx="4" presStyleCnt="6"/>
      <dgm:spPr/>
    </dgm:pt>
    <dgm:pt modelId="{F89DD736-3FF9-4DCD-9531-67855F523831}" type="pres">
      <dgm:prSet presAssocID="{9910F941-730F-460D-8ED8-C6729677A9BD}" presName="connTx" presStyleLbl="parChTrans1D2" presStyleIdx="4" presStyleCnt="6"/>
      <dgm:spPr/>
    </dgm:pt>
    <dgm:pt modelId="{5F648B5E-C01F-40F1-9D11-BE2E6D22259A}" type="pres">
      <dgm:prSet presAssocID="{D1024515-5AB7-4621-850C-CDDE222C5F76}" presName="root2" presStyleCnt="0"/>
      <dgm:spPr/>
    </dgm:pt>
    <dgm:pt modelId="{87DE80BE-F762-4838-90CF-8B1284AF5499}" type="pres">
      <dgm:prSet presAssocID="{D1024515-5AB7-4621-850C-CDDE222C5F76}" presName="LevelTwoTextNode" presStyleLbl="node2" presStyleIdx="4" presStyleCnt="6">
        <dgm:presLayoutVars>
          <dgm:chPref val="3"/>
        </dgm:presLayoutVars>
      </dgm:prSet>
      <dgm:spPr/>
    </dgm:pt>
    <dgm:pt modelId="{161C52F7-AC75-410C-AFB3-75EFC6850FEE}" type="pres">
      <dgm:prSet presAssocID="{D1024515-5AB7-4621-850C-CDDE222C5F76}" presName="level3hierChild" presStyleCnt="0"/>
      <dgm:spPr/>
    </dgm:pt>
    <dgm:pt modelId="{1D9DBE32-85EC-415C-AC18-8B3BF809A504}" type="pres">
      <dgm:prSet presAssocID="{B028E992-1A53-4127-9FB0-E98CB40C5FF1}" presName="conn2-1" presStyleLbl="parChTrans1D2" presStyleIdx="5" presStyleCnt="6"/>
      <dgm:spPr/>
    </dgm:pt>
    <dgm:pt modelId="{798C9938-0F37-45A3-BF1A-1AA17661C702}" type="pres">
      <dgm:prSet presAssocID="{B028E992-1A53-4127-9FB0-E98CB40C5FF1}" presName="connTx" presStyleLbl="parChTrans1D2" presStyleIdx="5" presStyleCnt="6"/>
      <dgm:spPr/>
    </dgm:pt>
    <dgm:pt modelId="{928E5643-D1A1-4D30-AC58-97AA9C6DB3EB}" type="pres">
      <dgm:prSet presAssocID="{C82D0A5F-74C6-400F-8552-09E19E4F1717}" presName="root2" presStyleCnt="0"/>
      <dgm:spPr/>
    </dgm:pt>
    <dgm:pt modelId="{7C7684D2-5C0E-48BC-947E-69E28B3DEAF4}" type="pres">
      <dgm:prSet presAssocID="{C82D0A5F-74C6-400F-8552-09E19E4F1717}" presName="LevelTwoTextNode" presStyleLbl="node2" presStyleIdx="5" presStyleCnt="6">
        <dgm:presLayoutVars>
          <dgm:chPref val="3"/>
        </dgm:presLayoutVars>
      </dgm:prSet>
      <dgm:spPr/>
    </dgm:pt>
    <dgm:pt modelId="{C51421BA-1C87-4E1C-93F6-143306C07657}" type="pres">
      <dgm:prSet presAssocID="{C82D0A5F-74C6-400F-8552-09E19E4F1717}" presName="level3hierChild" presStyleCnt="0"/>
      <dgm:spPr/>
    </dgm:pt>
  </dgm:ptLst>
  <dgm:cxnLst>
    <dgm:cxn modelId="{D7301909-6809-4D19-B773-588959F8EE8A}" type="presOf" srcId="{18E546E6-3427-473C-BDF6-ED54540D4222}" destId="{AECBF6E9-9A71-43A9-8874-35A3450DE8C9}" srcOrd="0" destOrd="0" presId="urn:microsoft.com/office/officeart/2005/8/layout/hierarchy2"/>
    <dgm:cxn modelId="{B5BCA00F-231F-4274-8492-1FEFB9E8DA91}" srcId="{DAB5C8B0-8152-4B98-8458-1CC5F8272A01}" destId="{C82D0A5F-74C6-400F-8552-09E19E4F1717}" srcOrd="5" destOrd="0" parTransId="{B028E992-1A53-4127-9FB0-E98CB40C5FF1}" sibTransId="{9B3F9B8F-D06E-440B-B9D3-F9D9B781DD4E}"/>
    <dgm:cxn modelId="{1217072D-B580-4D2C-8B23-DF2E10209987}" type="presOf" srcId="{9910F941-730F-460D-8ED8-C6729677A9BD}" destId="{B72223EE-7CCB-42F2-84A9-C323699A2763}" srcOrd="0" destOrd="0" presId="urn:microsoft.com/office/officeart/2005/8/layout/hierarchy2"/>
    <dgm:cxn modelId="{B9E15B35-B41F-47EB-B8D8-9A0817C54EEE}" srcId="{DAB5C8B0-8152-4B98-8458-1CC5F8272A01}" destId="{A7929C1A-B3FC-40DB-9444-7681A37B16AE}" srcOrd="3" destOrd="0" parTransId="{5804A4E4-38CC-41BB-9CBE-7344EE47E4AD}" sibTransId="{10DE1A98-526E-436F-BC9B-50E5D42F58D2}"/>
    <dgm:cxn modelId="{34240F60-BCD1-4122-855A-FFB95BFDEDBD}" type="presOf" srcId="{289CA264-E095-48A6-8472-25041EEBAE5B}" destId="{0D25FDEC-E8B4-4BE3-84DC-9A0ECF1F8FA5}" srcOrd="1" destOrd="0" presId="urn:microsoft.com/office/officeart/2005/8/layout/hierarchy2"/>
    <dgm:cxn modelId="{B5F01446-95FA-471C-8741-67542639AB42}" type="presOf" srcId="{5804A4E4-38CC-41BB-9CBE-7344EE47E4AD}" destId="{1547700B-DE38-4289-BBA7-C508CFA9F245}" srcOrd="0" destOrd="0" presId="urn:microsoft.com/office/officeart/2005/8/layout/hierarchy2"/>
    <dgm:cxn modelId="{CFCFEB6A-1060-4797-8EA1-DC8D6D7E63A2}" type="presOf" srcId="{16EA7E9D-F0CF-4BA2-8F39-4A01EC74549B}" destId="{A61E6E04-59B8-48C4-8A31-63A55DA7C9E4}" srcOrd="0" destOrd="0" presId="urn:microsoft.com/office/officeart/2005/8/layout/hierarchy2"/>
    <dgm:cxn modelId="{7C1C6F76-B2C6-44B1-8243-E88AF0269645}" type="presOf" srcId="{289CA264-E095-48A6-8472-25041EEBAE5B}" destId="{D6D6040C-7537-437B-A140-3D1F360A7F0F}" srcOrd="0" destOrd="0" presId="urn:microsoft.com/office/officeart/2005/8/layout/hierarchy2"/>
    <dgm:cxn modelId="{09762E88-9455-47B6-A07A-A951899E95D7}" srcId="{DAB5C8B0-8152-4B98-8458-1CC5F8272A01}" destId="{D1024515-5AB7-4621-850C-CDDE222C5F76}" srcOrd="4" destOrd="0" parTransId="{9910F941-730F-460D-8ED8-C6729677A9BD}" sibTransId="{CACA17E2-01BD-4805-A36F-0F0B252A851A}"/>
    <dgm:cxn modelId="{C84CB994-2824-4D60-8330-84115FAF5F6A}" type="presOf" srcId="{1245DD91-B7D1-4871-A750-B26AF55A840D}" destId="{8848BED3-A706-4A6A-8EA3-52F8C2BC300C}" srcOrd="0" destOrd="0" presId="urn:microsoft.com/office/officeart/2005/8/layout/hierarchy2"/>
    <dgm:cxn modelId="{F8EACB94-1F86-4074-977F-9BCB5A812A9B}" type="presOf" srcId="{B028E992-1A53-4127-9FB0-E98CB40C5FF1}" destId="{1D9DBE32-85EC-415C-AC18-8B3BF809A504}" srcOrd="0" destOrd="0" presId="urn:microsoft.com/office/officeart/2005/8/layout/hierarchy2"/>
    <dgm:cxn modelId="{227B8095-B671-45C7-895B-81B875843546}" srcId="{DAB5C8B0-8152-4B98-8458-1CC5F8272A01}" destId="{AC6A69DB-3148-478B-9A5D-4CC3575DC651}" srcOrd="0" destOrd="0" parTransId="{1245DD91-B7D1-4871-A750-B26AF55A840D}" sibTransId="{4ABA1F8A-C4F9-4F1B-82A4-FFA14F6333E7}"/>
    <dgm:cxn modelId="{3180AD95-DFA2-474F-823D-0E69D0A02A76}" type="presOf" srcId="{A7929C1A-B3FC-40DB-9444-7681A37B16AE}" destId="{875931A7-CEA6-4EF7-BD5C-6511D09F9026}" srcOrd="0" destOrd="0" presId="urn:microsoft.com/office/officeart/2005/8/layout/hierarchy2"/>
    <dgm:cxn modelId="{64737297-558F-4438-9AF1-3D177EF5D2A6}" type="presOf" srcId="{1245DD91-B7D1-4871-A750-B26AF55A840D}" destId="{09FE9769-2B03-46C7-9E09-CFD4504C0B96}" srcOrd="1" destOrd="0" presId="urn:microsoft.com/office/officeart/2005/8/layout/hierarchy2"/>
    <dgm:cxn modelId="{8BB8EC97-A347-4E19-8684-85BE83EE1991}" type="presOf" srcId="{5804A4E4-38CC-41BB-9CBE-7344EE47E4AD}" destId="{1E0A2B6C-3A4D-4362-84F4-ABE5058DC770}" srcOrd="1" destOrd="0" presId="urn:microsoft.com/office/officeart/2005/8/layout/hierarchy2"/>
    <dgm:cxn modelId="{1CC331A6-C063-4B16-B32A-305B6B6D4C9C}" srcId="{DAB5C8B0-8152-4B98-8458-1CC5F8272A01}" destId="{16EA7E9D-F0CF-4BA2-8F39-4A01EC74549B}" srcOrd="1" destOrd="0" parTransId="{B9B041E0-530B-4F50-ABA8-65A33E4072F0}" sibTransId="{66828559-8643-4907-9CCB-DF08050CAC58}"/>
    <dgm:cxn modelId="{333529A8-DB6A-4704-AA7B-FEB4673A8F2E}" type="presOf" srcId="{C82D0A5F-74C6-400F-8552-09E19E4F1717}" destId="{7C7684D2-5C0E-48BC-947E-69E28B3DEAF4}" srcOrd="0" destOrd="0" presId="urn:microsoft.com/office/officeart/2005/8/layout/hierarchy2"/>
    <dgm:cxn modelId="{02E3E2A8-42DE-4099-B6D5-D1D59AB4BFB6}" type="presOf" srcId="{9910F941-730F-460D-8ED8-C6729677A9BD}" destId="{F89DD736-3FF9-4DCD-9531-67855F523831}" srcOrd="1" destOrd="0" presId="urn:microsoft.com/office/officeart/2005/8/layout/hierarchy2"/>
    <dgm:cxn modelId="{99A61FB2-9986-4FD7-BBEE-8F2C80501E33}" srcId="{DAB5C8B0-8152-4B98-8458-1CC5F8272A01}" destId="{18E546E6-3427-473C-BDF6-ED54540D4222}" srcOrd="2" destOrd="0" parTransId="{289CA264-E095-48A6-8472-25041EEBAE5B}" sibTransId="{B6199AE0-5425-4D45-9A58-D6BB1914D388}"/>
    <dgm:cxn modelId="{1E699AB8-31C8-4D31-929D-E96B4DFC8936}" type="presOf" srcId="{DAB5C8B0-8152-4B98-8458-1CC5F8272A01}" destId="{E229D94C-E428-4875-BBF5-7553F38533F2}" srcOrd="0" destOrd="0" presId="urn:microsoft.com/office/officeart/2005/8/layout/hierarchy2"/>
    <dgm:cxn modelId="{7DB9D5C1-35D8-4326-A1E4-ACD134B4B2DD}" srcId="{BF796922-A3C5-4D01-A6E9-92C3582B2639}" destId="{DAB5C8B0-8152-4B98-8458-1CC5F8272A01}" srcOrd="0" destOrd="0" parTransId="{0F0854F0-E484-42E2-B226-60A6E8D70CDC}" sibTransId="{7E935338-ECCA-430F-9722-68541D6256B9}"/>
    <dgm:cxn modelId="{2925CEC2-315C-4AFB-9B47-533CCE7556DD}" type="presOf" srcId="{B9B041E0-530B-4F50-ABA8-65A33E4072F0}" destId="{6D24E3A4-141C-43D9-A672-A2945209CC72}" srcOrd="1" destOrd="0" presId="urn:microsoft.com/office/officeart/2005/8/layout/hierarchy2"/>
    <dgm:cxn modelId="{CBF7ACC3-EDDF-4F5E-836D-9B03F60A8F2B}" type="presOf" srcId="{D1024515-5AB7-4621-850C-CDDE222C5F76}" destId="{87DE80BE-F762-4838-90CF-8B1284AF5499}" srcOrd="0" destOrd="0" presId="urn:microsoft.com/office/officeart/2005/8/layout/hierarchy2"/>
    <dgm:cxn modelId="{F08027DF-3AAD-4935-AAAB-7BB9176B7964}" type="presOf" srcId="{B9B041E0-530B-4F50-ABA8-65A33E4072F0}" destId="{171F79B3-ACF3-4405-B490-746EAAD6E5F6}" srcOrd="0" destOrd="0" presId="urn:microsoft.com/office/officeart/2005/8/layout/hierarchy2"/>
    <dgm:cxn modelId="{6218E5E4-4AE0-4A5B-A998-B58E3A6495F8}" type="presOf" srcId="{AC6A69DB-3148-478B-9A5D-4CC3575DC651}" destId="{AEEAE1F6-D93D-4D5D-9310-46E31FB87C33}" srcOrd="0" destOrd="0" presId="urn:microsoft.com/office/officeart/2005/8/layout/hierarchy2"/>
    <dgm:cxn modelId="{AE9C3CE9-552B-4158-8A8B-FFF2640E954F}" type="presOf" srcId="{BF796922-A3C5-4D01-A6E9-92C3582B2639}" destId="{E452C2C4-D2FF-4D26-A659-BB0C4C7BCF0B}" srcOrd="0" destOrd="0" presId="urn:microsoft.com/office/officeart/2005/8/layout/hierarchy2"/>
    <dgm:cxn modelId="{93A8A1ED-28A2-445A-89DB-661FAF4F72F2}" type="presOf" srcId="{B028E992-1A53-4127-9FB0-E98CB40C5FF1}" destId="{798C9938-0F37-45A3-BF1A-1AA17661C702}" srcOrd="1" destOrd="0" presId="urn:microsoft.com/office/officeart/2005/8/layout/hierarchy2"/>
    <dgm:cxn modelId="{107B3C78-5EB4-4893-9C53-35549EDF0ED8}" type="presParOf" srcId="{E452C2C4-D2FF-4D26-A659-BB0C4C7BCF0B}" destId="{4164B090-B558-4945-859C-2FBD8ACA7524}" srcOrd="0" destOrd="0" presId="urn:microsoft.com/office/officeart/2005/8/layout/hierarchy2"/>
    <dgm:cxn modelId="{4E1E5CD5-F246-4E3A-8D85-7D6DE127BC28}" type="presParOf" srcId="{4164B090-B558-4945-859C-2FBD8ACA7524}" destId="{E229D94C-E428-4875-BBF5-7553F38533F2}" srcOrd="0" destOrd="0" presId="urn:microsoft.com/office/officeart/2005/8/layout/hierarchy2"/>
    <dgm:cxn modelId="{C1D5985C-26C4-47E2-8004-BA0B17C5D37F}" type="presParOf" srcId="{4164B090-B558-4945-859C-2FBD8ACA7524}" destId="{990C9C7C-1E1A-4985-BB3B-A7E7AA9F7E0B}" srcOrd="1" destOrd="0" presId="urn:microsoft.com/office/officeart/2005/8/layout/hierarchy2"/>
    <dgm:cxn modelId="{D5C33D5C-5CB4-410F-9EC0-19F02B4B8D07}" type="presParOf" srcId="{990C9C7C-1E1A-4985-BB3B-A7E7AA9F7E0B}" destId="{8848BED3-A706-4A6A-8EA3-52F8C2BC300C}" srcOrd="0" destOrd="0" presId="urn:microsoft.com/office/officeart/2005/8/layout/hierarchy2"/>
    <dgm:cxn modelId="{01826F1D-41FA-4DF1-A338-83E9B98CED75}" type="presParOf" srcId="{8848BED3-A706-4A6A-8EA3-52F8C2BC300C}" destId="{09FE9769-2B03-46C7-9E09-CFD4504C0B96}" srcOrd="0" destOrd="0" presId="urn:microsoft.com/office/officeart/2005/8/layout/hierarchy2"/>
    <dgm:cxn modelId="{14546EAF-5993-4CDF-917A-85EB48142EC0}" type="presParOf" srcId="{990C9C7C-1E1A-4985-BB3B-A7E7AA9F7E0B}" destId="{4B0B8956-FC79-4DA0-B40D-6D1CE162686A}" srcOrd="1" destOrd="0" presId="urn:microsoft.com/office/officeart/2005/8/layout/hierarchy2"/>
    <dgm:cxn modelId="{CEBFD339-372E-40C2-BCF2-3877D5FFBBDD}" type="presParOf" srcId="{4B0B8956-FC79-4DA0-B40D-6D1CE162686A}" destId="{AEEAE1F6-D93D-4D5D-9310-46E31FB87C33}" srcOrd="0" destOrd="0" presId="urn:microsoft.com/office/officeart/2005/8/layout/hierarchy2"/>
    <dgm:cxn modelId="{1BABA05B-6ECB-424D-A052-2959C9D4154B}" type="presParOf" srcId="{4B0B8956-FC79-4DA0-B40D-6D1CE162686A}" destId="{69EAC5FE-2304-40CC-8C98-A5C5517FDD4B}" srcOrd="1" destOrd="0" presId="urn:microsoft.com/office/officeart/2005/8/layout/hierarchy2"/>
    <dgm:cxn modelId="{CE83D959-4908-4A37-BFD4-D333DC1BCA20}" type="presParOf" srcId="{990C9C7C-1E1A-4985-BB3B-A7E7AA9F7E0B}" destId="{171F79B3-ACF3-4405-B490-746EAAD6E5F6}" srcOrd="2" destOrd="0" presId="urn:microsoft.com/office/officeart/2005/8/layout/hierarchy2"/>
    <dgm:cxn modelId="{FB0BB502-1370-49A6-A177-8861D7AB1F4C}" type="presParOf" srcId="{171F79B3-ACF3-4405-B490-746EAAD6E5F6}" destId="{6D24E3A4-141C-43D9-A672-A2945209CC72}" srcOrd="0" destOrd="0" presId="urn:microsoft.com/office/officeart/2005/8/layout/hierarchy2"/>
    <dgm:cxn modelId="{D4011E87-4777-4AF6-A9CD-8A6B3E789D64}" type="presParOf" srcId="{990C9C7C-1E1A-4985-BB3B-A7E7AA9F7E0B}" destId="{CC6977D5-B34D-4269-9F4B-45212FCBA693}" srcOrd="3" destOrd="0" presId="urn:microsoft.com/office/officeart/2005/8/layout/hierarchy2"/>
    <dgm:cxn modelId="{79967A82-0409-496A-A79D-0267EE52DFFE}" type="presParOf" srcId="{CC6977D5-B34D-4269-9F4B-45212FCBA693}" destId="{A61E6E04-59B8-48C4-8A31-63A55DA7C9E4}" srcOrd="0" destOrd="0" presId="urn:microsoft.com/office/officeart/2005/8/layout/hierarchy2"/>
    <dgm:cxn modelId="{F3AA6C8B-C7B0-4F69-8FB4-63337D0B324A}" type="presParOf" srcId="{CC6977D5-B34D-4269-9F4B-45212FCBA693}" destId="{7D23BE31-2EB4-41A4-9138-ED669EB8E000}" srcOrd="1" destOrd="0" presId="urn:microsoft.com/office/officeart/2005/8/layout/hierarchy2"/>
    <dgm:cxn modelId="{1EA94608-1EB5-41DC-BFBE-354209678E74}" type="presParOf" srcId="{990C9C7C-1E1A-4985-BB3B-A7E7AA9F7E0B}" destId="{D6D6040C-7537-437B-A140-3D1F360A7F0F}" srcOrd="4" destOrd="0" presId="urn:microsoft.com/office/officeart/2005/8/layout/hierarchy2"/>
    <dgm:cxn modelId="{1F902258-B4A0-4A71-905B-2F6D2AF263D9}" type="presParOf" srcId="{D6D6040C-7537-437B-A140-3D1F360A7F0F}" destId="{0D25FDEC-E8B4-4BE3-84DC-9A0ECF1F8FA5}" srcOrd="0" destOrd="0" presId="urn:microsoft.com/office/officeart/2005/8/layout/hierarchy2"/>
    <dgm:cxn modelId="{28EF8BBC-D36C-4EB6-B186-B04E97EFCFD1}" type="presParOf" srcId="{990C9C7C-1E1A-4985-BB3B-A7E7AA9F7E0B}" destId="{1AA65F85-988E-4897-8B94-F1E1D61D7AF0}" srcOrd="5" destOrd="0" presId="urn:microsoft.com/office/officeart/2005/8/layout/hierarchy2"/>
    <dgm:cxn modelId="{930F8D3F-6F0E-4228-999E-C494C22AB354}" type="presParOf" srcId="{1AA65F85-988E-4897-8B94-F1E1D61D7AF0}" destId="{AECBF6E9-9A71-43A9-8874-35A3450DE8C9}" srcOrd="0" destOrd="0" presId="urn:microsoft.com/office/officeart/2005/8/layout/hierarchy2"/>
    <dgm:cxn modelId="{8A8173CF-DCAD-42A2-A52F-E4F6211EA674}" type="presParOf" srcId="{1AA65F85-988E-4897-8B94-F1E1D61D7AF0}" destId="{5A897DD3-C9A6-41E6-AE7B-8D85F4751291}" srcOrd="1" destOrd="0" presId="urn:microsoft.com/office/officeart/2005/8/layout/hierarchy2"/>
    <dgm:cxn modelId="{3194FACA-DFAA-42EB-A7BB-25333264A494}" type="presParOf" srcId="{990C9C7C-1E1A-4985-BB3B-A7E7AA9F7E0B}" destId="{1547700B-DE38-4289-BBA7-C508CFA9F245}" srcOrd="6" destOrd="0" presId="urn:microsoft.com/office/officeart/2005/8/layout/hierarchy2"/>
    <dgm:cxn modelId="{0BA2B2AC-7A78-4719-8919-0B316FEBEC22}" type="presParOf" srcId="{1547700B-DE38-4289-BBA7-C508CFA9F245}" destId="{1E0A2B6C-3A4D-4362-84F4-ABE5058DC770}" srcOrd="0" destOrd="0" presId="urn:microsoft.com/office/officeart/2005/8/layout/hierarchy2"/>
    <dgm:cxn modelId="{3D389B2F-0BC2-4668-8DB4-B07279B2D3BA}" type="presParOf" srcId="{990C9C7C-1E1A-4985-BB3B-A7E7AA9F7E0B}" destId="{DCCF52E8-0E79-45D3-B8FD-3B8D8A3625F2}" srcOrd="7" destOrd="0" presId="urn:microsoft.com/office/officeart/2005/8/layout/hierarchy2"/>
    <dgm:cxn modelId="{52E6BF89-A43A-4488-A73F-47D54B08F317}" type="presParOf" srcId="{DCCF52E8-0E79-45D3-B8FD-3B8D8A3625F2}" destId="{875931A7-CEA6-4EF7-BD5C-6511D09F9026}" srcOrd="0" destOrd="0" presId="urn:microsoft.com/office/officeart/2005/8/layout/hierarchy2"/>
    <dgm:cxn modelId="{9D9CAB30-2908-4C74-82E8-045D6E73B680}" type="presParOf" srcId="{DCCF52E8-0E79-45D3-B8FD-3B8D8A3625F2}" destId="{9778B084-0FAE-4637-A299-8EA131129EED}" srcOrd="1" destOrd="0" presId="urn:microsoft.com/office/officeart/2005/8/layout/hierarchy2"/>
    <dgm:cxn modelId="{75A8D5D3-6000-4EEB-BE08-E3B33901AD3C}" type="presParOf" srcId="{990C9C7C-1E1A-4985-BB3B-A7E7AA9F7E0B}" destId="{B72223EE-7CCB-42F2-84A9-C323699A2763}" srcOrd="8" destOrd="0" presId="urn:microsoft.com/office/officeart/2005/8/layout/hierarchy2"/>
    <dgm:cxn modelId="{5F3DE850-80F1-4C16-A44A-BF24EFAD613E}" type="presParOf" srcId="{B72223EE-7CCB-42F2-84A9-C323699A2763}" destId="{F89DD736-3FF9-4DCD-9531-67855F523831}" srcOrd="0" destOrd="0" presId="urn:microsoft.com/office/officeart/2005/8/layout/hierarchy2"/>
    <dgm:cxn modelId="{D6E04437-60E0-420A-8BF0-9B6FEB15BD57}" type="presParOf" srcId="{990C9C7C-1E1A-4985-BB3B-A7E7AA9F7E0B}" destId="{5F648B5E-C01F-40F1-9D11-BE2E6D22259A}" srcOrd="9" destOrd="0" presId="urn:microsoft.com/office/officeart/2005/8/layout/hierarchy2"/>
    <dgm:cxn modelId="{593DD311-1C92-4F4C-A8DE-6248243703DF}" type="presParOf" srcId="{5F648B5E-C01F-40F1-9D11-BE2E6D22259A}" destId="{87DE80BE-F762-4838-90CF-8B1284AF5499}" srcOrd="0" destOrd="0" presId="urn:microsoft.com/office/officeart/2005/8/layout/hierarchy2"/>
    <dgm:cxn modelId="{3FAAD5AA-051F-4D1D-A05B-02C7056A4108}" type="presParOf" srcId="{5F648B5E-C01F-40F1-9D11-BE2E6D22259A}" destId="{161C52F7-AC75-410C-AFB3-75EFC6850FEE}" srcOrd="1" destOrd="0" presId="urn:microsoft.com/office/officeart/2005/8/layout/hierarchy2"/>
    <dgm:cxn modelId="{9E98069E-1D14-46E7-B349-ABB29AD65828}" type="presParOf" srcId="{990C9C7C-1E1A-4985-BB3B-A7E7AA9F7E0B}" destId="{1D9DBE32-85EC-415C-AC18-8B3BF809A504}" srcOrd="10" destOrd="0" presId="urn:microsoft.com/office/officeart/2005/8/layout/hierarchy2"/>
    <dgm:cxn modelId="{B6102123-0F60-4605-9560-2F73B0DEB7DA}" type="presParOf" srcId="{1D9DBE32-85EC-415C-AC18-8B3BF809A504}" destId="{798C9938-0F37-45A3-BF1A-1AA17661C702}" srcOrd="0" destOrd="0" presId="urn:microsoft.com/office/officeart/2005/8/layout/hierarchy2"/>
    <dgm:cxn modelId="{B77F5EA7-C85B-41B4-98B9-9D45D7C7E2F2}" type="presParOf" srcId="{990C9C7C-1E1A-4985-BB3B-A7E7AA9F7E0B}" destId="{928E5643-D1A1-4D30-AC58-97AA9C6DB3EB}" srcOrd="11" destOrd="0" presId="urn:microsoft.com/office/officeart/2005/8/layout/hierarchy2"/>
    <dgm:cxn modelId="{0CBBD6BA-BFF1-4F52-945C-0B75A7593441}" type="presParOf" srcId="{928E5643-D1A1-4D30-AC58-97AA9C6DB3EB}" destId="{7C7684D2-5C0E-48BC-947E-69E28B3DEAF4}" srcOrd="0" destOrd="0" presId="urn:microsoft.com/office/officeart/2005/8/layout/hierarchy2"/>
    <dgm:cxn modelId="{764553B0-A6A4-4774-A4C9-7BE8505E229A}" type="presParOf" srcId="{928E5643-D1A1-4D30-AC58-97AA9C6DB3EB}" destId="{C51421BA-1C87-4E1C-93F6-143306C0765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6FBA2-2710-492E-81F7-FB2A3F22450E}">
      <dsp:nvSpPr>
        <dsp:cNvPr id="0" name=""/>
        <dsp:cNvSpPr/>
      </dsp:nvSpPr>
      <dsp:spPr>
        <a:xfrm>
          <a:off x="51" y="17299"/>
          <a:ext cx="4935148" cy="158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noProof="0" dirty="0"/>
            <a:t>Podřazení adresáti rozpočtového práva</a:t>
          </a:r>
          <a:endParaRPr lang="cs-CZ" sz="3200" kern="1200" dirty="0"/>
        </a:p>
      </dsp:txBody>
      <dsp:txXfrm>
        <a:off x="51" y="17299"/>
        <a:ext cx="4935148" cy="1584000"/>
      </dsp:txXfrm>
    </dsp:sp>
    <dsp:sp modelId="{510C735A-DB8E-41DE-A2C1-2686B2ADCEE1}">
      <dsp:nvSpPr>
        <dsp:cNvPr id="0" name=""/>
        <dsp:cNvSpPr/>
      </dsp:nvSpPr>
      <dsp:spPr>
        <a:xfrm>
          <a:off x="51" y="1601299"/>
          <a:ext cx="4935148" cy="2717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noProof="0" dirty="0"/>
            <a:t>fyzické osoby a právnické osoby soukromého práva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3200" kern="1200" noProof="0"/>
            <a:t>stát a ostatní osoby veřejného práva</a:t>
          </a:r>
          <a:endParaRPr lang="cs-CZ" sz="3200" kern="1200" noProof="0" dirty="0"/>
        </a:p>
      </dsp:txBody>
      <dsp:txXfrm>
        <a:off x="51" y="1601299"/>
        <a:ext cx="4935148" cy="2717550"/>
      </dsp:txXfrm>
    </dsp:sp>
    <dsp:sp modelId="{7EF5D30A-B2AB-4148-BFEE-4A1B4520F114}">
      <dsp:nvSpPr>
        <dsp:cNvPr id="0" name=""/>
        <dsp:cNvSpPr/>
      </dsp:nvSpPr>
      <dsp:spPr>
        <a:xfrm>
          <a:off x="5626120" y="17299"/>
          <a:ext cx="4935148" cy="1584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noProof="0"/>
            <a:t>Nadřazení adresáti rozpočtového práva</a:t>
          </a:r>
          <a:endParaRPr lang="cs-CZ" sz="3200" kern="1200" noProof="0" dirty="0"/>
        </a:p>
      </dsp:txBody>
      <dsp:txXfrm>
        <a:off x="5626120" y="17299"/>
        <a:ext cx="4935148" cy="1584000"/>
      </dsp:txXfrm>
    </dsp:sp>
    <dsp:sp modelId="{17E9EB1E-042E-4063-9F1C-D5370C671709}">
      <dsp:nvSpPr>
        <dsp:cNvPr id="0" name=""/>
        <dsp:cNvSpPr/>
      </dsp:nvSpPr>
      <dsp:spPr>
        <a:xfrm>
          <a:off x="5626120" y="1601299"/>
          <a:ext cx="4935148" cy="2717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UcPeriod"/>
          </a:pPr>
          <a:r>
            <a:rPr lang="cs-CZ" sz="3200" kern="1200" noProof="0" dirty="0"/>
            <a:t>stát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lphaUcPeriod"/>
          </a:pPr>
          <a:r>
            <a:rPr lang="cs-CZ" sz="3200" kern="1200" noProof="0" dirty="0"/>
            <a:t>ostatní osoby veřejného práva</a:t>
          </a:r>
        </a:p>
      </dsp:txBody>
      <dsp:txXfrm>
        <a:off x="5626120" y="1601299"/>
        <a:ext cx="4935148" cy="2717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9D94C-E428-4875-BBF5-7553F38533F2}">
      <dsp:nvSpPr>
        <dsp:cNvPr id="0" name=""/>
        <dsp:cNvSpPr/>
      </dsp:nvSpPr>
      <dsp:spPr>
        <a:xfrm>
          <a:off x="1239847" y="2373120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rozpočtové jednotky</a:t>
          </a:r>
        </a:p>
      </dsp:txBody>
      <dsp:txXfrm>
        <a:off x="1257111" y="2390384"/>
        <a:ext cx="1144379" cy="554925"/>
      </dsp:txXfrm>
    </dsp:sp>
    <dsp:sp modelId="{8848BED3-A706-4A6A-8EA3-52F8C2BC300C}">
      <dsp:nvSpPr>
        <dsp:cNvPr id="0" name=""/>
        <dsp:cNvSpPr/>
      </dsp:nvSpPr>
      <dsp:spPr>
        <a:xfrm rot="16874489">
          <a:off x="1445055" y="1471629"/>
          <a:ext cx="241896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2418960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2594061" y="1421098"/>
        <a:ext cx="120948" cy="120948"/>
      </dsp:txXfrm>
    </dsp:sp>
    <dsp:sp modelId="{AEEAE1F6-D93D-4D5D-9310-46E31FB87C33}">
      <dsp:nvSpPr>
        <dsp:cNvPr id="0" name=""/>
        <dsp:cNvSpPr/>
      </dsp:nvSpPr>
      <dsp:spPr>
        <a:xfrm>
          <a:off x="2890317" y="569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organizační složky státu</a:t>
          </a:r>
        </a:p>
      </dsp:txBody>
      <dsp:txXfrm>
        <a:off x="2907581" y="17833"/>
        <a:ext cx="1144379" cy="554925"/>
      </dsp:txXfrm>
    </dsp:sp>
    <dsp:sp modelId="{171F79B3-ACF3-4405-B490-746EAAD6E5F6}">
      <dsp:nvSpPr>
        <dsp:cNvPr id="0" name=""/>
        <dsp:cNvSpPr/>
      </dsp:nvSpPr>
      <dsp:spPr>
        <a:xfrm rot="17132988">
          <a:off x="1775003" y="1810565"/>
          <a:ext cx="175906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759064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600" kern="1200"/>
        </a:p>
      </dsp:txBody>
      <dsp:txXfrm>
        <a:off x="2610559" y="1776531"/>
        <a:ext cx="87953" cy="87953"/>
      </dsp:txXfrm>
    </dsp:sp>
    <dsp:sp modelId="{A61E6E04-59B8-48C4-8A31-63A55DA7C9E4}">
      <dsp:nvSpPr>
        <dsp:cNvPr id="0" name=""/>
        <dsp:cNvSpPr/>
      </dsp:nvSpPr>
      <dsp:spPr>
        <a:xfrm>
          <a:off x="2890317" y="678441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příspěvkové organizace</a:t>
          </a:r>
        </a:p>
      </dsp:txBody>
      <dsp:txXfrm>
        <a:off x="2907581" y="695705"/>
        <a:ext cx="1144379" cy="554925"/>
      </dsp:txXfrm>
    </dsp:sp>
    <dsp:sp modelId="{07C18311-6DE2-4BFA-940F-40C273535572}">
      <dsp:nvSpPr>
        <dsp:cNvPr id="0" name=""/>
        <dsp:cNvSpPr/>
      </dsp:nvSpPr>
      <dsp:spPr>
        <a:xfrm rot="17692822">
          <a:off x="2094118" y="2149501"/>
          <a:ext cx="11208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20834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26515" y="2131422"/>
        <a:ext cx="56041" cy="56041"/>
      </dsp:txXfrm>
    </dsp:sp>
    <dsp:sp modelId="{EFC5AF2C-7C68-4445-9BAB-ADC20ECB16BB}">
      <dsp:nvSpPr>
        <dsp:cNvPr id="0" name=""/>
        <dsp:cNvSpPr/>
      </dsp:nvSpPr>
      <dsp:spPr>
        <a:xfrm>
          <a:off x="2890317" y="1356313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fondy</a:t>
          </a:r>
        </a:p>
      </dsp:txBody>
      <dsp:txXfrm>
        <a:off x="2907581" y="1373577"/>
        <a:ext cx="1144379" cy="554925"/>
      </dsp:txXfrm>
    </dsp:sp>
    <dsp:sp modelId="{D6D6040C-7537-437B-A140-3D1F360A7F0F}">
      <dsp:nvSpPr>
        <dsp:cNvPr id="0" name=""/>
        <dsp:cNvSpPr/>
      </dsp:nvSpPr>
      <dsp:spPr>
        <a:xfrm rot="19457599">
          <a:off x="2364170" y="2488436"/>
          <a:ext cx="580731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80731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40017" y="2483861"/>
        <a:ext cx="29036" cy="29036"/>
      </dsp:txXfrm>
    </dsp:sp>
    <dsp:sp modelId="{AECBF6E9-9A71-43A9-8874-35A3450DE8C9}">
      <dsp:nvSpPr>
        <dsp:cNvPr id="0" name=""/>
        <dsp:cNvSpPr/>
      </dsp:nvSpPr>
      <dsp:spPr>
        <a:xfrm>
          <a:off x="2890317" y="2034184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veřejné výzkumné instituce</a:t>
          </a:r>
        </a:p>
      </dsp:txBody>
      <dsp:txXfrm>
        <a:off x="2907581" y="2051448"/>
        <a:ext cx="1144379" cy="554925"/>
      </dsp:txXfrm>
    </dsp:sp>
    <dsp:sp modelId="{E39033EC-D753-49A3-BFBC-61162AFAF7E2}">
      <dsp:nvSpPr>
        <dsp:cNvPr id="0" name=""/>
        <dsp:cNvSpPr/>
      </dsp:nvSpPr>
      <dsp:spPr>
        <a:xfrm rot="2142401">
          <a:off x="2364170" y="2827372"/>
          <a:ext cx="580731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580731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40017" y="2822797"/>
        <a:ext cx="29036" cy="29036"/>
      </dsp:txXfrm>
    </dsp:sp>
    <dsp:sp modelId="{1D488E82-A203-403B-A0EE-C1C44E3E971F}">
      <dsp:nvSpPr>
        <dsp:cNvPr id="0" name=""/>
        <dsp:cNvSpPr/>
      </dsp:nvSpPr>
      <dsp:spPr>
        <a:xfrm>
          <a:off x="2890317" y="2712056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podniky</a:t>
          </a:r>
        </a:p>
      </dsp:txBody>
      <dsp:txXfrm>
        <a:off x="2907581" y="2729320"/>
        <a:ext cx="1144379" cy="554925"/>
      </dsp:txXfrm>
    </dsp:sp>
    <dsp:sp modelId="{1547700B-DE38-4289-BBA7-C508CFA9F245}">
      <dsp:nvSpPr>
        <dsp:cNvPr id="0" name=""/>
        <dsp:cNvSpPr/>
      </dsp:nvSpPr>
      <dsp:spPr>
        <a:xfrm rot="3907178">
          <a:off x="2094118" y="3166308"/>
          <a:ext cx="112083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120834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26515" y="3148230"/>
        <a:ext cx="56041" cy="56041"/>
      </dsp:txXfrm>
    </dsp:sp>
    <dsp:sp modelId="{875931A7-CEA6-4EF7-BD5C-6511D09F9026}">
      <dsp:nvSpPr>
        <dsp:cNvPr id="0" name=""/>
        <dsp:cNvSpPr/>
      </dsp:nvSpPr>
      <dsp:spPr>
        <a:xfrm>
          <a:off x="2890317" y="3389928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státní školské právnické osoby</a:t>
          </a:r>
        </a:p>
      </dsp:txBody>
      <dsp:txXfrm>
        <a:off x="2907581" y="3407192"/>
        <a:ext cx="1144379" cy="554925"/>
      </dsp:txXfrm>
    </dsp:sp>
    <dsp:sp modelId="{CD337029-5F8C-40A0-8906-551197285DC1}">
      <dsp:nvSpPr>
        <dsp:cNvPr id="0" name=""/>
        <dsp:cNvSpPr/>
      </dsp:nvSpPr>
      <dsp:spPr>
        <a:xfrm rot="4467012">
          <a:off x="1775003" y="3505244"/>
          <a:ext cx="1759064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1759064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600" kern="1200"/>
        </a:p>
      </dsp:txBody>
      <dsp:txXfrm>
        <a:off x="2610559" y="3471210"/>
        <a:ext cx="87953" cy="87953"/>
      </dsp:txXfrm>
    </dsp:sp>
    <dsp:sp modelId="{1A229C6F-3C6C-4F76-ADDB-7A6F0949D01C}">
      <dsp:nvSpPr>
        <dsp:cNvPr id="0" name=""/>
        <dsp:cNvSpPr/>
      </dsp:nvSpPr>
      <dsp:spPr>
        <a:xfrm>
          <a:off x="2890317" y="4067799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>
              <a:latin typeface="Gill Sans MT" panose="020B0502020104020203" pitchFamily="34" charset="-18"/>
            </a:rPr>
            <a:t>státní veřejné kulturní instituce</a:t>
          </a:r>
          <a:endParaRPr lang="cs-CZ" sz="1300" kern="1200" dirty="0">
            <a:latin typeface="Gill Sans MT" panose="020B0502020104020203" pitchFamily="34" charset="-18"/>
          </a:endParaRPr>
        </a:p>
      </dsp:txBody>
      <dsp:txXfrm>
        <a:off x="2907581" y="4085063"/>
        <a:ext cx="1144379" cy="554925"/>
      </dsp:txXfrm>
    </dsp:sp>
    <dsp:sp modelId="{F2FEC578-8CBE-44A5-968C-D1FCA8851714}">
      <dsp:nvSpPr>
        <dsp:cNvPr id="0" name=""/>
        <dsp:cNvSpPr/>
      </dsp:nvSpPr>
      <dsp:spPr>
        <a:xfrm rot="4725511">
          <a:off x="1445055" y="3844180"/>
          <a:ext cx="2418960" cy="19885"/>
        </a:xfrm>
        <a:custGeom>
          <a:avLst/>
          <a:gdLst/>
          <a:ahLst/>
          <a:cxnLst/>
          <a:rect l="0" t="0" r="0" b="0"/>
          <a:pathLst>
            <a:path>
              <a:moveTo>
                <a:pt x="0" y="9942"/>
              </a:moveTo>
              <a:lnTo>
                <a:pt x="2418960" y="99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2594061" y="3793648"/>
        <a:ext cx="120948" cy="120948"/>
      </dsp:txXfrm>
    </dsp:sp>
    <dsp:sp modelId="{37789B5B-9B5F-45DD-8A8C-60BC25582961}">
      <dsp:nvSpPr>
        <dsp:cNvPr id="0" name=""/>
        <dsp:cNvSpPr/>
      </dsp:nvSpPr>
      <dsp:spPr>
        <a:xfrm>
          <a:off x="2890317" y="4745671"/>
          <a:ext cx="1178907" cy="5894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300" kern="1200" dirty="0">
              <a:latin typeface="Gill Sans MT" panose="020B0502020104020203" pitchFamily="34" charset="-18"/>
            </a:rPr>
            <a:t>ostatní </a:t>
          </a:r>
        </a:p>
      </dsp:txBody>
      <dsp:txXfrm>
        <a:off x="2907581" y="4762935"/>
        <a:ext cx="1144379" cy="5549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29D94C-E428-4875-BBF5-7553F38533F2}">
      <dsp:nvSpPr>
        <dsp:cNvPr id="0" name=""/>
        <dsp:cNvSpPr/>
      </dsp:nvSpPr>
      <dsp:spPr>
        <a:xfrm>
          <a:off x="1055360" y="1872893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Místní rozpočtové jednotky</a:t>
          </a:r>
        </a:p>
      </dsp:txBody>
      <dsp:txXfrm>
        <a:off x="1074410" y="1891943"/>
        <a:ext cx="1262729" cy="612314"/>
      </dsp:txXfrm>
    </dsp:sp>
    <dsp:sp modelId="{8848BED3-A706-4A6A-8EA3-52F8C2BC300C}">
      <dsp:nvSpPr>
        <dsp:cNvPr id="0" name=""/>
        <dsp:cNvSpPr/>
      </dsp:nvSpPr>
      <dsp:spPr>
        <a:xfrm rot="17132988">
          <a:off x="1645862" y="1249814"/>
          <a:ext cx="194098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940986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567830" y="1214604"/>
        <a:ext cx="97049" cy="97049"/>
      </dsp:txXfrm>
    </dsp:sp>
    <dsp:sp modelId="{AEEAE1F6-D93D-4D5D-9310-46E31FB87C33}">
      <dsp:nvSpPr>
        <dsp:cNvPr id="0" name=""/>
        <dsp:cNvSpPr/>
      </dsp:nvSpPr>
      <dsp:spPr>
        <a:xfrm>
          <a:off x="2876521" y="2951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organizační složky územních samosprávních celků</a:t>
          </a:r>
        </a:p>
      </dsp:txBody>
      <dsp:txXfrm>
        <a:off x="2895571" y="22001"/>
        <a:ext cx="1262729" cy="612314"/>
      </dsp:txXfrm>
    </dsp:sp>
    <dsp:sp modelId="{171F79B3-ACF3-4405-B490-746EAAD6E5F6}">
      <dsp:nvSpPr>
        <dsp:cNvPr id="0" name=""/>
        <dsp:cNvSpPr/>
      </dsp:nvSpPr>
      <dsp:spPr>
        <a:xfrm rot="17692822">
          <a:off x="1997980" y="1623802"/>
          <a:ext cx="123674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236749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85436" y="1606199"/>
        <a:ext cx="61837" cy="61837"/>
      </dsp:txXfrm>
    </dsp:sp>
    <dsp:sp modelId="{A61E6E04-59B8-48C4-8A31-63A55DA7C9E4}">
      <dsp:nvSpPr>
        <dsp:cNvPr id="0" name=""/>
        <dsp:cNvSpPr/>
      </dsp:nvSpPr>
      <dsp:spPr>
        <a:xfrm>
          <a:off x="2876521" y="750928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místní příspěvkové organizace</a:t>
          </a:r>
        </a:p>
      </dsp:txBody>
      <dsp:txXfrm>
        <a:off x="2895571" y="769978"/>
        <a:ext cx="1262729" cy="612314"/>
      </dsp:txXfrm>
    </dsp:sp>
    <dsp:sp modelId="{D6D6040C-7537-437B-A140-3D1F360A7F0F}">
      <dsp:nvSpPr>
        <dsp:cNvPr id="0" name=""/>
        <dsp:cNvSpPr/>
      </dsp:nvSpPr>
      <dsp:spPr>
        <a:xfrm rot="19457599">
          <a:off x="2295960" y="1997790"/>
          <a:ext cx="6407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640790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00335" y="1995086"/>
        <a:ext cx="32039" cy="32039"/>
      </dsp:txXfrm>
    </dsp:sp>
    <dsp:sp modelId="{AECBF6E9-9A71-43A9-8874-35A3450DE8C9}">
      <dsp:nvSpPr>
        <dsp:cNvPr id="0" name=""/>
        <dsp:cNvSpPr/>
      </dsp:nvSpPr>
      <dsp:spPr>
        <a:xfrm>
          <a:off x="2876521" y="1498904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místní veřejné výzkumné instituce</a:t>
          </a:r>
        </a:p>
      </dsp:txBody>
      <dsp:txXfrm>
        <a:off x="2895571" y="1517954"/>
        <a:ext cx="1262729" cy="612314"/>
      </dsp:txXfrm>
    </dsp:sp>
    <dsp:sp modelId="{1547700B-DE38-4289-BBA7-C508CFA9F245}">
      <dsp:nvSpPr>
        <dsp:cNvPr id="0" name=""/>
        <dsp:cNvSpPr/>
      </dsp:nvSpPr>
      <dsp:spPr>
        <a:xfrm rot="2142401">
          <a:off x="2295960" y="2371779"/>
          <a:ext cx="64079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640790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600335" y="2369074"/>
        <a:ext cx="32039" cy="32039"/>
      </dsp:txXfrm>
    </dsp:sp>
    <dsp:sp modelId="{875931A7-CEA6-4EF7-BD5C-6511D09F9026}">
      <dsp:nvSpPr>
        <dsp:cNvPr id="0" name=""/>
        <dsp:cNvSpPr/>
      </dsp:nvSpPr>
      <dsp:spPr>
        <a:xfrm>
          <a:off x="2876521" y="2246881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místní školské právnické osoby</a:t>
          </a:r>
        </a:p>
      </dsp:txBody>
      <dsp:txXfrm>
        <a:off x="2895571" y="2265931"/>
        <a:ext cx="1262729" cy="612314"/>
      </dsp:txXfrm>
    </dsp:sp>
    <dsp:sp modelId="{B72223EE-7CCB-42F2-84A9-C323699A2763}">
      <dsp:nvSpPr>
        <dsp:cNvPr id="0" name=""/>
        <dsp:cNvSpPr/>
      </dsp:nvSpPr>
      <dsp:spPr>
        <a:xfrm rot="3907178">
          <a:off x="1997980" y="2745767"/>
          <a:ext cx="123674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236749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2585436" y="2728164"/>
        <a:ext cx="61837" cy="61837"/>
      </dsp:txXfrm>
    </dsp:sp>
    <dsp:sp modelId="{87DE80BE-F762-4838-90CF-8B1284AF5499}">
      <dsp:nvSpPr>
        <dsp:cNvPr id="0" name=""/>
        <dsp:cNvSpPr/>
      </dsp:nvSpPr>
      <dsp:spPr>
        <a:xfrm>
          <a:off x="2876521" y="2994858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>
              <a:latin typeface="Gill Sans MT" panose="020B0502020104020203" pitchFamily="34" charset="-18"/>
            </a:rPr>
            <a:t>místní veřejné kulturní instituce</a:t>
          </a:r>
          <a:endParaRPr lang="cs-CZ" sz="1100" kern="1200" dirty="0">
            <a:latin typeface="Gill Sans MT" panose="020B0502020104020203" pitchFamily="34" charset="-18"/>
          </a:endParaRPr>
        </a:p>
      </dsp:txBody>
      <dsp:txXfrm>
        <a:off x="2895571" y="3013908"/>
        <a:ext cx="1262729" cy="612314"/>
      </dsp:txXfrm>
    </dsp:sp>
    <dsp:sp modelId="{1D9DBE32-85EC-415C-AC18-8B3BF809A504}">
      <dsp:nvSpPr>
        <dsp:cNvPr id="0" name=""/>
        <dsp:cNvSpPr/>
      </dsp:nvSpPr>
      <dsp:spPr>
        <a:xfrm rot="4467012">
          <a:off x="1645862" y="3119755"/>
          <a:ext cx="194098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940986" y="133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2567830" y="3084546"/>
        <a:ext cx="97049" cy="97049"/>
      </dsp:txXfrm>
    </dsp:sp>
    <dsp:sp modelId="{7C7684D2-5C0E-48BC-947E-69E28B3DEAF4}">
      <dsp:nvSpPr>
        <dsp:cNvPr id="0" name=""/>
        <dsp:cNvSpPr/>
      </dsp:nvSpPr>
      <dsp:spPr>
        <a:xfrm>
          <a:off x="2876521" y="3742834"/>
          <a:ext cx="1300829" cy="6504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>
              <a:latin typeface="Gill Sans MT" panose="020B0502020104020203" pitchFamily="34" charset="-18"/>
            </a:rPr>
            <a:t>ostatní</a:t>
          </a:r>
        </a:p>
      </dsp:txBody>
      <dsp:txXfrm>
        <a:off x="2895571" y="3761884"/>
        <a:ext cx="1262729" cy="612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04.10.2026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D3CA3-1230-4240-9E86-9E440801462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810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0000" y="2270000"/>
            <a:ext cx="953498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rPr lang="cs-CZ" sz="4400" noProof="0" dirty="0"/>
              <a:t>Obecná část rozpočtového práva 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28232"/>
            <a:ext cx="594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cs-CZ" noProof="0" dirty="0"/>
          </a:p>
        </p:txBody>
      </p:sp>
      <p:sp>
        <p:nvSpPr>
          <p:cNvPr id="6" name="Podnadpis 6">
            <a:extLst>
              <a:ext uri="{FF2B5EF4-FFF2-40B4-BE49-F238E27FC236}">
                <a16:creationId xmlns:a16="http://schemas.microsoft.com/office/drawing/2014/main" id="{6CC06025-4A27-399C-E8F6-B2C0185482EB}"/>
              </a:ext>
            </a:extLst>
          </p:cNvPr>
          <p:cNvSpPr txBox="1">
            <a:spLocks/>
          </p:cNvSpPr>
          <p:nvPr/>
        </p:nvSpPr>
        <p:spPr>
          <a:xfrm>
            <a:off x="1050000" y="1750000"/>
            <a:ext cx="8700000" cy="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900" noProof="0" dirty="0">
                <a:solidFill>
                  <a:srgbClr val="D22D40"/>
                </a:solidFill>
                <a:latin typeface="Arial"/>
              </a:rPr>
              <a:t>Radim Boháč, 6. října 2026</a:t>
            </a:r>
          </a:p>
          <a:p>
            <a:endParaRPr lang="cs-CZ" sz="1900" noProof="0" dirty="0">
              <a:solidFill>
                <a:srgbClr val="D22D4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Osnova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Prameny rozpočtového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Postavení rozpočtového práva v systému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Předmět rozpočtového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Subjekty rozpočtového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Rozpočtové jednotky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Obsah rozpočtového práva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6FD410-8C8C-4B21-61F2-A114C2B8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noProof="0" smtClean="0"/>
              <a:pPr/>
              <a:t>2</a:t>
            </a:fld>
            <a:endParaRPr lang="cs-CZ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0000"/>
            <a:ext cx="9000000" cy="730000"/>
          </a:xfrm>
        </p:spPr>
        <p:txBody>
          <a:bodyPr/>
          <a:lstStyle/>
          <a:p>
            <a:r>
              <a:rPr lang="cs-CZ" sz="3000" noProof="0" dirty="0">
                <a:solidFill>
                  <a:srgbClr val="003657"/>
                </a:solidFill>
                <a:latin typeface="Silka" panose="00000500000000000000" pitchFamily="50" charset="-18"/>
              </a:rPr>
              <a:t>1. Prameny rozpočtového práva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0CFFC4-D22E-440F-8025-91D3C729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z="1100" noProof="0" smtClean="0">
                <a:solidFill>
                  <a:srgbClr val="003657"/>
                </a:solidFill>
                <a:latin typeface="Silka" panose="00000500000000000000" pitchFamily="50" charset="-18"/>
              </a:rPr>
              <a:t>3</a:t>
            </a:fld>
            <a:endParaRPr lang="cs-CZ" sz="1100" noProof="0" dirty="0">
              <a:solidFill>
                <a:srgbClr val="003657"/>
              </a:solidFill>
              <a:latin typeface="Silka" panose="00000500000000000000" pitchFamily="50" charset="-18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23EF8577-EAAD-4C55-8E3A-DC4D021BA561}"/>
              </a:ext>
            </a:extLst>
          </p:cNvPr>
          <p:cNvSpPr/>
          <p:nvPr/>
        </p:nvSpPr>
        <p:spPr>
          <a:xfrm>
            <a:off x="838200" y="1437242"/>
            <a:ext cx="10324604" cy="48507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noProof="0" dirty="0">
              <a:latin typeface="Silka" panose="00000500000000000000" pitchFamily="50" charset="-18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C168F78-F31A-4962-B466-EE1D7A53FADF}"/>
              </a:ext>
            </a:extLst>
          </p:cNvPr>
          <p:cNvSpPr txBox="1"/>
          <p:nvPr/>
        </p:nvSpPr>
        <p:spPr>
          <a:xfrm>
            <a:off x="7681125" y="1724525"/>
            <a:ext cx="331236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noProof="0" dirty="0">
                <a:solidFill>
                  <a:schemeClr val="accent2"/>
                </a:solidFill>
                <a:latin typeface="Silka" panose="00000500000000000000" pitchFamily="50" charset="-18"/>
                <a:cs typeface="Arial" panose="020B0604020202020204" pitchFamily="34" charset="0"/>
              </a:rPr>
              <a:t>Zdroje poznání a aplikace práva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vnitřní předpisy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judikatura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internet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další</a:t>
            </a:r>
            <a:r>
              <a:rPr lang="cs-CZ" sz="3600" b="1" noProof="0" dirty="0">
                <a:solidFill>
                  <a:schemeClr val="accent2"/>
                </a:solidFill>
                <a:latin typeface="Silka" panose="00000500000000000000" pitchFamily="50" charset="-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1D74180-5F21-4FEE-8720-2E7EC2163326}"/>
              </a:ext>
            </a:extLst>
          </p:cNvPr>
          <p:cNvSpPr/>
          <p:nvPr/>
        </p:nvSpPr>
        <p:spPr>
          <a:xfrm>
            <a:off x="1236835" y="1724525"/>
            <a:ext cx="6274979" cy="432373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noProof="0" dirty="0">
              <a:latin typeface="Silka" panose="00000500000000000000" pitchFamily="50" charset="-18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AC5984C-8D3B-4921-9B88-D855F80C02D8}"/>
              </a:ext>
            </a:extLst>
          </p:cNvPr>
          <p:cNvSpPr txBox="1"/>
          <p:nvPr/>
        </p:nvSpPr>
        <p:spPr>
          <a:xfrm>
            <a:off x="1538413" y="1839678"/>
            <a:ext cx="567182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noProof="0" dirty="0">
                <a:latin typeface="Silka" panose="00000500000000000000" pitchFamily="50" charset="-18"/>
                <a:cs typeface="Arial" panose="020B0604020202020204" pitchFamily="34" charset="0"/>
              </a:rPr>
              <a:t>Formální prameny</a:t>
            </a:r>
          </a:p>
          <a:p>
            <a:pPr marL="514350" indent="-514350">
              <a:buFont typeface="+mj-lt"/>
              <a:buAutoNum type="alphaUcPeriod"/>
              <a:tabLst>
                <a:tab pos="536575" algn="l"/>
              </a:tabLst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ústavní zákony</a:t>
            </a:r>
          </a:p>
          <a:p>
            <a:pPr marL="514350" indent="-514350">
              <a:buFont typeface="+mj-lt"/>
              <a:buAutoNum type="alphaUcPeriod"/>
              <a:tabLst>
                <a:tab pos="536575" algn="l"/>
              </a:tabLst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mezinárodní smlouvy</a:t>
            </a:r>
          </a:p>
          <a:p>
            <a:pPr marL="514350" indent="-514350">
              <a:buFont typeface="+mj-lt"/>
              <a:buAutoNum type="alphaUcPeriod"/>
              <a:tabLst>
                <a:tab pos="536575" algn="l"/>
              </a:tabLst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právní předpisy Evropské unie</a:t>
            </a:r>
          </a:p>
          <a:p>
            <a:pPr marL="514350" indent="-514350">
              <a:buFont typeface="+mj-lt"/>
              <a:buAutoNum type="alphaUcPeriod"/>
              <a:tabLst>
                <a:tab pos="536575" algn="l"/>
              </a:tabLst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zákony</a:t>
            </a:r>
          </a:p>
          <a:p>
            <a:pPr marL="514350" indent="-514350">
              <a:buFont typeface="+mj-lt"/>
              <a:buAutoNum type="alphaUcPeriod"/>
              <a:tabLst>
                <a:tab pos="536575" algn="l"/>
              </a:tabLst>
            </a:pPr>
            <a:r>
              <a:rPr lang="cs-CZ" sz="2800" noProof="0" dirty="0">
                <a:latin typeface="Silka" panose="00000500000000000000" pitchFamily="50" charset="-18"/>
                <a:cs typeface="Arial" panose="020B0604020202020204" pitchFamily="34" charset="0"/>
              </a:rPr>
              <a:t>prováděcí právní předpisy</a:t>
            </a:r>
          </a:p>
        </p:txBody>
      </p:sp>
    </p:spTree>
    <p:extLst>
      <p:ext uri="{BB962C8B-B14F-4D97-AF65-F5344CB8AC3E}">
        <p14:creationId xmlns:p14="http://schemas.microsoft.com/office/powerpoint/2010/main" val="239541094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Ústavní základy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čl. 42 a 33 Ústavy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čl. 97 Ústavy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čl. 62 písm. j) Ústavy</a:t>
            </a: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čl. 101 odst. 3 Ústavy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čl. 11 odst. 5 Listiny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odpovědnost – ne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71D7446-DC58-B1B7-F286-C23F7ECCD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1308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Mezinárodní smlouvy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9FE805F-3003-ADB0-4D6C-11503CB3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D43C5A2D-DB34-5572-130F-E68EFA9B82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5536"/>
            <a:ext cx="10515600" cy="3964534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obecné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Smlouva o přistoupení České republiky k Evropské unii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zvláštní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Smlouva o stabilitě, koordinaci a správě v hospodářské a měnové unii </a:t>
            </a:r>
            <a:br>
              <a:rPr lang="cs-CZ" dirty="0"/>
            </a:br>
            <a:r>
              <a:rPr lang="cs-CZ" dirty="0"/>
              <a:t>(č. 46/2020 Sb. m. s.)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Evropská charta územní samosprávy (č. 181/1999 Sb.)</a:t>
            </a:r>
          </a:p>
          <a:p>
            <a:pPr>
              <a:spcAft>
                <a:spcPts val="600"/>
              </a:spcAft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160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3305-C486-5F9A-817E-B1A4B5EB5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AC28C-71C1-0DE8-835F-C8B1DEF62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C. Právní předpisy Evropské unie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83384B-255C-7FA2-5A74-286041398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EAD97B7-90F4-DF30-5D28-F68F5749FFC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5536"/>
            <a:ext cx="10515600" cy="3964534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Smlouva o fungování Evropské unie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čl. 310-325 = finanční ustanovení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čl. 126 = nadměrné schodky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čl. 107-109 = veřejné podpory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čl. 110-113 = daňová ustanovení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čl. 30-32 = celní unie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sekundární předpisy Evropské unie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nařízení Evropského parlamentu a Rady (EU, Euratom) 2024/2509 ze dne 23. září 2024, kterým se stanoví finanční pravidla pro souhrnný rozpočet Unie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rozhodnutí Rady (EU, Euratom) č. 2020/2053 = systém vlastních zdrojů EU</a:t>
            </a:r>
          </a:p>
          <a:p>
            <a:pPr marL="1150938" lvl="2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návrh nového rozhodnutí: </a:t>
            </a:r>
            <a:r>
              <a:rPr lang="cs-CZ" dirty="0" err="1"/>
              <a:t>COM</a:t>
            </a:r>
            <a:r>
              <a:rPr lang="cs-CZ" dirty="0"/>
              <a:t>(2025) 574 </a:t>
            </a:r>
            <a:r>
              <a:rPr lang="cs-CZ" dirty="0" err="1"/>
              <a:t>final</a:t>
            </a:r>
            <a:r>
              <a:rPr lang="cs-CZ" dirty="0"/>
              <a:t>, 2025/0574(CNS) ze dne 16. 7. 2025</a:t>
            </a:r>
          </a:p>
        </p:txBody>
      </p:sp>
    </p:spTree>
    <p:extLst>
      <p:ext uri="{BB962C8B-B14F-4D97-AF65-F5344CB8AC3E}">
        <p14:creationId xmlns:p14="http://schemas.microsoft.com/office/powerpoint/2010/main" val="98175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D. Zákony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 lnSpcReduction="10000"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pravidla (č. 218/2000 Sb.)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pravidla územních rozpočtů (č. 250/2000 Sb.)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 o státním rozpočtu (č. 38/2026 Sb.)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 o pravidlech rozpočtové odpovědnosti (č. 23/2017 Sb.)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zákon o financování obrany (č. 177/2023 Sb.)</a:t>
            </a: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zákony upravující státní fondy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další zákony – č. 219/2000 Sb., č. 420/2002 Sb., č. 231/2025 Sb. (účinnost od 1. ledna 2027), č. 215/2004 Sb., č. 134/2016 Sb. …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480B6F3-7C5B-A309-F916-81EDD132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83597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3CC63-DC88-0F30-5806-A92DEBE63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FD29-6E51-0DC2-86A0-AAD84DCCC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E. Prováděcí právní předpisy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43B4F92-FFB7-9B20-4DC5-D79BD23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74672D29-9017-A437-6CEA-7FFE9B5828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5536"/>
            <a:ext cx="10515600" cy="396453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nařízení vlády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oblast státních fondů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vyhlášky ministerstva financí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vyhláška o rozpočtové skladbě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další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3885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340" y="735776"/>
            <a:ext cx="9875520" cy="731520"/>
          </a:xfrm>
        </p:spPr>
        <p:txBody>
          <a:bodyPr/>
          <a:lstStyle/>
          <a:p>
            <a:r>
              <a:rPr lang="cs-CZ" dirty="0">
                <a:latin typeface="Silka"/>
              </a:rPr>
              <a:t>2</a:t>
            </a:r>
            <a:r>
              <a:rPr lang="cs-CZ" noProof="0" dirty="0">
                <a:latin typeface="Silka"/>
              </a:rPr>
              <a:t>. Postavení </a:t>
            </a:r>
            <a:r>
              <a:rPr lang="cs-CZ" dirty="0">
                <a:latin typeface="Silka"/>
              </a:rPr>
              <a:t>rozpočtového práva </a:t>
            </a:r>
            <a:br>
              <a:rPr lang="cs-CZ" dirty="0">
                <a:latin typeface="Silka"/>
              </a:rPr>
            </a:br>
            <a:r>
              <a:rPr lang="cs-CZ" noProof="0" dirty="0">
                <a:latin typeface="Silka"/>
              </a:rPr>
              <a:t>v systému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15340" y="1631670"/>
            <a:ext cx="10561320" cy="4663440"/>
          </a:xfrm>
        </p:spPr>
        <p:txBody>
          <a:bodyPr wrap="square"/>
          <a:lstStyle/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obecně k postavení rozpočtového práva v systému práva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vztah k ostatním podoborům finančního práva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vztah k ostatním právním oborům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vztah k trestnímu právu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B22619-AA47-0CBB-3483-A3F902A1E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5379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768809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Obecně k postavení rozpočtového</a:t>
            </a:r>
            <a:br>
              <a:rPr lang="cs-CZ" noProof="0" dirty="0"/>
            </a:br>
            <a:r>
              <a:rPr lang="cs-CZ" noProof="0" dirty="0"/>
              <a:t> práva v systému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793174"/>
            <a:ext cx="10561320" cy="4205290"/>
          </a:xfrm>
        </p:spPr>
        <p:txBody>
          <a:bodyPr wrap="square"/>
          <a:lstStyle/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rozpočtové právo má vztah k</a:t>
            </a:r>
          </a:p>
          <a:p>
            <a:pPr lvl="1">
              <a:spcAft>
                <a:spcPts val="100"/>
              </a:spcAft>
              <a:defRPr sz="20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ostatním podoborům finančního práva</a:t>
            </a:r>
          </a:p>
          <a:p>
            <a:pPr lvl="1">
              <a:spcAft>
                <a:spcPts val="100"/>
              </a:spcAft>
              <a:defRPr sz="20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ostatním právním oborům</a:t>
            </a:r>
          </a:p>
          <a:p>
            <a:pPr lvl="1">
              <a:spcAft>
                <a:spcPts val="100"/>
              </a:spcAft>
              <a:defRPr sz="20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mezinárodnímu právu</a:t>
            </a:r>
          </a:p>
          <a:p>
            <a:pPr lvl="1">
              <a:spcAft>
                <a:spcPts val="100"/>
              </a:spcAft>
              <a:defRPr sz="20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právu Evropské unie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C4F5AB4-D402-7433-493B-97C5703B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2585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C1BDB-F7BE-76D7-A748-8F909AFA2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E2411-2B3E-76D4-E5E9-2DD9BFF16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B. Vztah k ostatním podoborům </a:t>
            </a:r>
            <a:br>
              <a:rPr lang="cs-CZ" dirty="0"/>
            </a:br>
            <a:r>
              <a:rPr lang="cs-CZ" dirty="0"/>
              <a:t>    finančního práva</a:t>
            </a: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0B8EBD1-0498-E3C6-0011-5032F99F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01CB3EF5-65CE-2D00-0653-5A5ABC8534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535536"/>
            <a:ext cx="10515600" cy="396453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daňové právo (v širším smyslu)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daně = příjem veřejných rozpočtů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dotační právo (v širším smyslu)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dotace = výdaj veřejných rozpočtů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měnové a devizové právo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rozpočet České národní banky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odvod zbývajícího zisku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obchody s Českou republikou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zákaz měnového financování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6927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C. Vztah k ostatním právním oborům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ústavní právo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mezinárodní právo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evropské právo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správní právo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trestní právo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právo sociálního zabezpečení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právo životního prostředí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soukromé právo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9BBEA0-7572-B260-9082-383A3B1D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2957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D. Vztah k trestnímu právu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trestné činy na příjmové stránce veřejných rozpočtů</a:t>
            </a:r>
            <a:endParaRPr lang="cs-CZ" dirty="0"/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trestné činy na výdajové stránce veřejných rozpočtů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9A483D3-BD62-6E0F-8F64-BEEAAAF6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2705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I. Trestné činy na příjmové stránce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Zkrácení daně, poplatku a podobné povinné platby (§ 240)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Neodvedení daně, pojistného na sociální zabezpečení a podobné povinné platby (§ 241 a účinná lítost § 242)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Nesplnění oznamovací povinnosti v daňovém řízení (§ 243)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Porušení předpisů o nálepkách a jiných předmětech k označení zboží (§ 244)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Padělání a pozměnění předmětů k označení zboží pro daňové účely a předmětů dokazujících splnění poplatkové povinnosti (§ 245)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Padělání a pozměnění známek (§ 246)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B61DE75-7AF9-000D-C9B0-7C70D333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6035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II. Trestné činy na výdajové stránce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Dotační podvod (§ 212)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Poškození finančních zájmů Evropské unie (§ 260)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Přijetí úplatku (§ 331)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Podplacení (§ 332)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Nepřímé úplatkářství (§ 333)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Zjednání výhody při zadání veřejné zakázky, při veřejné soutěži a veřejné dražbě (§ 256)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Pletichy při zadání veřejné zakázky a při veřejné soutěži (§ 257)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9EFD46-F9F5-3366-3586-BD1349D30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1731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Judikáty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nález Ústavního soudu I. ÚS 722/01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usnesení Nejvyššího soudu 5 </a:t>
            </a:r>
            <a:r>
              <a:rPr lang="cs-CZ" noProof="0" dirty="0" err="1"/>
              <a:t>Tdo</a:t>
            </a:r>
            <a:r>
              <a:rPr lang="cs-CZ" noProof="0" dirty="0"/>
              <a:t> 1565/2011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nález Ústavního soudu IV. ÚS 3093/08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Rozsudek Nejvyššího soudu 8 </a:t>
            </a:r>
            <a:r>
              <a:rPr lang="cs-CZ" noProof="0" dirty="0" err="1"/>
              <a:t>Tdo</a:t>
            </a:r>
            <a:r>
              <a:rPr lang="cs-CZ" noProof="0" dirty="0"/>
              <a:t> 1452/2009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Usnesení Nejvyššího soudu 3 </a:t>
            </a:r>
            <a:r>
              <a:rPr lang="cs-CZ" noProof="0" dirty="0" err="1"/>
              <a:t>Tdo</a:t>
            </a:r>
            <a:r>
              <a:rPr lang="cs-CZ" noProof="0" dirty="0"/>
              <a:t> 1134/2011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Usnesení Nejvyššího soudu 8 </a:t>
            </a:r>
            <a:r>
              <a:rPr lang="cs-CZ" noProof="0" dirty="0" err="1"/>
              <a:t>Tdo</a:t>
            </a:r>
            <a:r>
              <a:rPr lang="cs-CZ" noProof="0" dirty="0"/>
              <a:t> 272/2012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Usnesení Nejvyššího soudu 5 </a:t>
            </a:r>
            <a:r>
              <a:rPr lang="cs-CZ" noProof="0" dirty="0" err="1"/>
              <a:t>Tdo</a:t>
            </a:r>
            <a:r>
              <a:rPr lang="cs-CZ" noProof="0" dirty="0"/>
              <a:t> 743/2013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Usnesení Nejvyššího soudu 4 </a:t>
            </a:r>
            <a:r>
              <a:rPr lang="cs-CZ" noProof="0" dirty="0" err="1"/>
              <a:t>Tdo</a:t>
            </a:r>
            <a:r>
              <a:rPr lang="cs-CZ" noProof="0" dirty="0"/>
              <a:t> 960/2019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D13129B-FE1B-C19A-968B-0BF1B510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7422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3. Předmět rozpočtového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 fontScale="92500" lnSpcReduction="20000"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předmětem rozpočtového práva je zejména úprava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soustavy veřejných rozpočtů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obsahu veřejných rozpočtů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rozpočtového procesu a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vztahů, práv, pravomocí a povinností vznikajících při tvorbě, rozdělování a používání peněžní masy v těchto veřejných rozpočtech (rozpočtových fondech)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předmětem rozpočtového práva je úprava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rozpočtových vztahů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rozpočtových práv, rozpočtových pravomocí a rozpočtových povinností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stanovení určitých pravidel či deklarování určitých skutečností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DC561E3-326A-85D5-69DF-F5AF834A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17</a:t>
            </a:fld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3. Předmět rozpočtového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 err="1"/>
              <a:t>rozpočtověprávní</a:t>
            </a:r>
            <a:r>
              <a:rPr lang="cs-CZ" b="1" noProof="0" dirty="0"/>
              <a:t> pravidla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právní principy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právní normy</a:t>
            </a:r>
          </a:p>
          <a:p>
            <a:pPr marL="1150938" lvl="2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klasické</a:t>
            </a:r>
            <a:endParaRPr lang="cs-CZ" dirty="0"/>
          </a:p>
          <a:p>
            <a:pPr marL="1150938" lvl="2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specifické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2C1EDB-3FAF-FF67-6E67-76B7A0018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18</a:t>
            </a:fld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4. Subjekty rozpočtového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subjekt rozpočtového práva × subjekt </a:t>
            </a:r>
            <a:r>
              <a:rPr lang="cs-CZ" noProof="0" dirty="0" err="1"/>
              <a:t>rozpočtověprávního</a:t>
            </a:r>
            <a:r>
              <a:rPr lang="cs-CZ" noProof="0" dirty="0"/>
              <a:t> vztahu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7CC7AEA-3389-E873-EB20-3CD6DB95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19</a:t>
            </a:fld>
            <a:endParaRPr lang="cs-CZ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96DB921-163A-B0E8-4A63-7B110FCB38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3484088"/>
              </p:ext>
            </p:extLst>
          </p:nvPr>
        </p:nvGraphicFramePr>
        <p:xfrm>
          <a:off x="841246" y="1954924"/>
          <a:ext cx="10561321" cy="433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Stát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§ 21 občanského zákoníku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 se v oblasti soukromého práva považuje za právnickou osobu. Jiný právní předpis stanoví, jak stát právně jedná.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správní úřady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ministerstvo financí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správci kapitol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DC74642-917A-EBCB-26CF-92AF2185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20</a:t>
            </a:fld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Ostatní osoby veřejného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655378"/>
            <a:ext cx="10561320" cy="4343085"/>
          </a:xfrm>
        </p:spPr>
        <p:txBody>
          <a:bodyPr wrap="square"/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obce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dobrovolné svazky obcí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kraje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státní fondy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Česká národní banka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Všeobecná zdravotní pojišťovna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příspěvkové organizace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veřejné výzkumné instituce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veřejné kulturní instituce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školské právnické osoby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8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další osoby veřejného práva</a:t>
            </a:r>
          </a:p>
          <a:p>
            <a:pPr>
              <a:spcAft>
                <a:spcPts val="400"/>
              </a:spcAft>
              <a:defRPr sz="18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A008527-C7C9-AE31-FB8C-8AED1851B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21</a:t>
            </a:fld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5</a:t>
            </a:r>
            <a:r>
              <a:rPr lang="cs-CZ" noProof="0" dirty="0"/>
              <a:t>. Rozpočtové jednotky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Vymezení rozpočtových jednotek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Členění rozpočtových jednotek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Významné rozpočtové jednotky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C2F3310-2D42-AD23-D4F4-29440895D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22</a:t>
            </a:fld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Vymezení rozpočtových jednotek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592316"/>
            <a:ext cx="10561320" cy="4406147"/>
          </a:xfrm>
        </p:spPr>
        <p:txBody>
          <a:bodyPr wrap="square"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rozpočtové jednotky</a:t>
            </a:r>
          </a:p>
          <a:p>
            <a:pPr marL="698500" lvl="1" indent="-342900"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nadřazení adresáti rozpočtového práva odlišní od fyzických a právnických osob soukromého práva, tj. adresáti, kteří jsou nositeli finanční veřejné správy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rozpočtové jednotky</a:t>
            </a:r>
          </a:p>
          <a:p>
            <a:pPr marL="698500" lvl="1" indent="-342900"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rozpočtové jednotky</a:t>
            </a:r>
          </a:p>
          <a:p>
            <a:pPr marL="698500" lvl="1" indent="-342900"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místní rozpočtové jednotky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6FF170C-61B9-02E3-EACC-DE97959DF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23</a:t>
            </a:fld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Členění rozpočtových jednotek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22BAFF7-E1C1-D58A-88A7-395CD20F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24</a:t>
            </a:fld>
            <a:endParaRPr lang="cs-CZ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FCBE796-05EA-543A-E631-F1754BAA4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7103418"/>
              </p:ext>
            </p:extLst>
          </p:nvPr>
        </p:nvGraphicFramePr>
        <p:xfrm>
          <a:off x="433561" y="1298447"/>
          <a:ext cx="5309072" cy="5335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C51A3FF-3DAE-B208-DBD5-9BCAB67FD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8089289"/>
              </p:ext>
            </p:extLst>
          </p:nvPr>
        </p:nvGraphicFramePr>
        <p:xfrm>
          <a:off x="5944806" y="1706672"/>
          <a:ext cx="5232711" cy="4396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C. Významné rozpočtové jednotky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Organizační složky státu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příspěvkové organizace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fondy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Veřejné výzkumné instituce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Školské právnické osoby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Veřejné kulturní instituce</a:t>
            </a:r>
            <a:endParaRPr lang="cs-CZ" noProof="0" dirty="0"/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podniky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Organizační složky územních samosprávných celků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Místní příspěvkové organizace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982F073-C02C-3BCB-2C69-4F7F24E9D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25</a:t>
            </a:fld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I. Organizační složky státu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 numCol="2" spcCol="180000">
            <a:normAutofit lnSpcReduction="10000"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nejsou právnickými osobami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§ 45 a násl. rozpočtových pravidel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příjmy a výdaje součástí státního rozpočtu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podle § 3 zákona o majetku státu</a:t>
            </a:r>
          </a:p>
          <a:p>
            <a:pPr marL="641350" lvl="1" indent="-285750">
              <a:spcBef>
                <a:spcPts val="0"/>
              </a:spcBef>
              <a:spcAft>
                <a:spcPts val="600"/>
              </a:spcAft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ministerstva</a:t>
            </a:r>
          </a:p>
          <a:p>
            <a:pPr marL="641350" lvl="1" indent="-285750">
              <a:spcBef>
                <a:spcPts val="0"/>
              </a:spcBef>
              <a:spcAft>
                <a:spcPts val="600"/>
              </a:spcAft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správní úřady s celostátní působností</a:t>
            </a:r>
          </a:p>
          <a:p>
            <a:pPr marL="1093788" lvl="2" indent="-285750">
              <a:spcBef>
                <a:spcPts val="0"/>
              </a:spcBef>
              <a:spcAft>
                <a:spcPts val="600"/>
              </a:spcAft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ústřední správní úřady</a:t>
            </a:r>
          </a:p>
          <a:p>
            <a:pPr marL="1093788" lvl="2" indent="-285750">
              <a:spcBef>
                <a:spcPts val="0"/>
              </a:spcBef>
              <a:spcAft>
                <a:spcPts val="600"/>
              </a:spcAft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správní úřady s celostátní působností s vlastní rozpočtovou kapitolou</a:t>
            </a:r>
          </a:p>
          <a:p>
            <a:pPr marL="1093788" lvl="2" indent="-285750">
              <a:spcBef>
                <a:spcPts val="0"/>
              </a:spcBef>
              <a:spcAft>
                <a:spcPts val="600"/>
              </a:spcAft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ostatní správní úřady s celostátní působností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místní správní úřady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Ústavní soud, soudy a státní zastupitelství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Nejvyšší kontrolní úřad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Kancelář prezidenta republiky a Kancelář Veřejného ochránce práv a ochránce práv dětí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Akademie věd České republiky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Grantová agentura České republiky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Technologická agentura České republiky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na základě § 51 zákona o majetku státu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r>
              <a:rPr lang="cs-CZ" sz="1800" noProof="0" dirty="0"/>
              <a:t>organizační složky zřízené jednotlivými ministerstvy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300">
                <a:solidFill>
                  <a:srgbClr val="003657"/>
                </a:solidFill>
                <a:latin typeface="Silka"/>
              </a:defRPr>
            </a:pPr>
            <a:endParaRPr lang="cs-CZ" sz="1800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17D9560-F434-6604-14CF-CA3211782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26</a:t>
            </a:fld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II. Státní příspěvkové organizace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§ 54 odst. 1 zákona o majetku státu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§ 53 a násl. rozpočtových pravidel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vlastní rozpočet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netto rozpočtového hospodaření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9F1666D-EBE4-B308-F716-A9F3DF1D6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27</a:t>
            </a:fld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III. Státní fondy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 lnSpcReduction="10000"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§ 28 rozpočtových pravidel – znaky státních fondů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jednotlivé zákony upravující státní fondy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388/1991 Sb. – Státní fond životního prostředí České republiky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239/1992 Sb. – Státní fond kultury České republiky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104/2000 Sb. – Státní fond dopravní infrastruktury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211/2000 Sb. – Státní fond podpory investic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256/2000 Sb. – Státní zemědělský intervenční fond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>
                <a:solidFill>
                  <a:srgbClr val="003657"/>
                </a:solidFill>
                <a:latin typeface="Silka"/>
              </a:rPr>
              <a:t>č. 496/2012 Sb. – Státní </a:t>
            </a:r>
            <a:r>
              <a:rPr lang="cs-CZ" noProof="0" dirty="0"/>
              <a:t>fond audiovize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7C50E0-04FC-C7EE-34A1-93ACCBB9E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28</a:t>
            </a:fld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IV. Veřejné výzkumné instituce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 č. 341/2005 Sb.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nebo místní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rejstřík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pravidla hospodaření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veřejné infrastrukturní instituce</a:t>
            </a: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057F524-27D0-1BE7-EB85-29BD31864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29</a:t>
            </a:fld>
            <a:endParaRPr lang="cs-C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V. Školské právnické osoby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 č. 561/2004 Sb.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státní, místní, </a:t>
            </a:r>
            <a:r>
              <a:rPr lang="cs-CZ" noProof="0"/>
              <a:t>vysokoškolské, soukromé</a:t>
            </a: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hospodaření</a:t>
            </a: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03BFD4A-7685-6BF0-4842-D4C50EBC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30</a:t>
            </a:fld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4D4BC-009F-9B29-2256-BAFA91D1B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9905-AA62-6242-7E5A-2AFE75CA3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VI. Veřejné kulturní instituce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752D8-2AF7-20FC-B95F-D49EB2A916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zákon č. 263/2024 Sb., o veřejných kulturních institucích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hlavní činnost – poskytování veřejných kulturních služeb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státní nebo místní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vlastní rozpočet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víceleté financování – finanční plán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možnost přeměny příspěvkové organizace</a:t>
            </a:r>
          </a:p>
          <a:p>
            <a:pPr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5DF7952-D8D6-189C-472B-2CF3B6D2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5553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VII. Státní podniky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právnické osoby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zákon č. 77/1997 Sb., o státním podniku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státní organizace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podnikatelská činnost k plnění významných zájmů státu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hospodaří s majetkem státu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nemají vlastní majetek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zakladatel – stát, jeho jménem zpravidla ministerstvo nebo jiný ústřední správní úřad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dirty="0"/>
              <a:t>zvláštní případ – Budějovický Budvar, národní podnik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93A7413-885A-8FEF-E8F5-40DF9DD7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32</a:t>
            </a:fld>
            <a:endParaRPr lang="cs-CZ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VIII. Organizační složky </a:t>
            </a:r>
            <a:r>
              <a:rPr lang="cs-CZ" noProof="0" dirty="0" err="1"/>
              <a:t>ÚSC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nejsou právnickými osobami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§ 24 a násl. zákona č. 250/2000 Sb.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zřizovatel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obec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kraj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vznik rozhodnutím zastupitelstva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hospodaří jménem zřizovatele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nejsou účetní jednotkou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rozpočet organizační složky je součástí rozpočtu zřizovatele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vhodné pro jednodušší činnosti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F4AA174-B4CE-EDD7-57EE-6D112524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33</a:t>
            </a:fld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IX. Místní příspěvkové organizace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>
            <a:normAutofit fontScale="85000" lnSpcReduction="2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právnické osoby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§ 27 a násl. zákona č. 250/2000 Sb.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zřizovatel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obec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kraj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svazek obcí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pro činnosti zpravidla neziskové, které vyžadují samostatnou právní osobnost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vlastní rozpočet a střednědobý výhled rozpočtu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hospodaří zejména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 vlastními příjmy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 příspěvkem zřizovatele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 prostředky fondů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hospodaření se svěřeným majetkem zřizovatele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6FF111-CF61-3629-EE1F-F228B548C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34</a:t>
            </a:fld>
            <a:endParaRPr lang="cs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6. Obsah rozpočtového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rozpočtové vztahy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práva, rozpočtové pravomoci a rozpočtové povinnosti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určité skutečnosti a pravidla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AF429A0-3271-CB78-BDC2-665DE608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35</a:t>
            </a:fld>
            <a:endParaRPr lang="cs-CZ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F133B21-70C1-BA17-CD30-9B07C8A525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</p:spPr>
        <p:txBody>
          <a:bodyPr/>
          <a:lstStyle/>
          <a:p>
            <a:r>
              <a:rPr lang="cs-CZ" noProof="0" dirty="0"/>
              <a:t>Finance jsou vždy až na prvním místě!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E4E2F9-AFDE-1798-38B0-567DD303A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14121" y="3230669"/>
            <a:ext cx="2647507" cy="2125839"/>
          </a:xfrm>
        </p:spPr>
        <p:txBody>
          <a:bodyPr/>
          <a:lstStyle/>
          <a:p>
            <a:r>
              <a:rPr lang="cs-CZ" noProof="0" dirty="0"/>
              <a:t>prof. JUDr. Radim Boháč, Ph.D.</a:t>
            </a:r>
          </a:p>
          <a:p>
            <a:pPr lvl="1"/>
            <a:endParaRPr lang="cs-CZ" noProof="0" dirty="0"/>
          </a:p>
          <a:p>
            <a:pPr lvl="1"/>
            <a:r>
              <a:rPr lang="cs-CZ" noProof="0" dirty="0"/>
              <a:t>děkan</a:t>
            </a:r>
            <a:br>
              <a:rPr lang="cs-CZ" noProof="0" dirty="0"/>
            </a:br>
            <a:r>
              <a:rPr lang="cs-CZ" noProof="0" dirty="0"/>
              <a:t>Katedra finančního práva a finanční vědy</a:t>
            </a:r>
          </a:p>
          <a:p>
            <a:pPr lvl="1"/>
            <a:endParaRPr lang="cs-CZ" noProof="0" dirty="0"/>
          </a:p>
          <a:p>
            <a:pPr lvl="1"/>
            <a:r>
              <a:rPr lang="cs-CZ" noProof="0" dirty="0"/>
              <a:t>náměstí Curieových 901/7</a:t>
            </a:r>
            <a:br>
              <a:rPr lang="cs-CZ" noProof="0" dirty="0"/>
            </a:br>
            <a:r>
              <a:rPr lang="cs-CZ" noProof="0" dirty="0"/>
              <a:t>Staré město, Praha 1</a:t>
            </a:r>
          </a:p>
          <a:p>
            <a:pPr lvl="1"/>
            <a:endParaRPr lang="cs-CZ" noProof="0" dirty="0"/>
          </a:p>
          <a:p>
            <a:pPr lvl="1"/>
            <a:r>
              <a:rPr lang="cs-CZ" noProof="0" dirty="0"/>
              <a:t>bohac@prf.cuni.cz</a:t>
            </a:r>
            <a:br>
              <a:rPr lang="cs-CZ" noProof="0" dirty="0"/>
            </a:br>
            <a:r>
              <a:rPr lang="cs-CZ" noProof="0" dirty="0"/>
              <a:t>+420 221 005 330</a:t>
            </a:r>
            <a:br>
              <a:rPr lang="cs-CZ" noProof="0" dirty="0"/>
            </a:br>
            <a:r>
              <a:rPr lang="cs-CZ" noProof="0" dirty="0"/>
              <a:t>www.radim.bohac.cz</a:t>
            </a:r>
          </a:p>
        </p:txBody>
      </p:sp>
    </p:spTree>
    <p:extLst>
      <p:ext uri="{BB962C8B-B14F-4D97-AF65-F5344CB8AC3E}">
        <p14:creationId xmlns:p14="http://schemas.microsoft.com/office/powerpoint/2010/main" val="3959570316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Vlastní 1">
      <a:majorFont>
        <a:latin typeface="Silka"/>
        <a:ea typeface=""/>
        <a:cs typeface=""/>
      </a:majorFont>
      <a:minorFont>
        <a:latin typeface="Silk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1601</Words>
  <Application>Microsoft Office PowerPoint</Application>
  <PresentationFormat>Širokoúhlá obrazovka</PresentationFormat>
  <Paragraphs>335</Paragraphs>
  <Slides>36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1" baseType="lpstr">
      <vt:lpstr>Arial</vt:lpstr>
      <vt:lpstr>Calibri</vt:lpstr>
      <vt:lpstr>Gill Sans MT</vt:lpstr>
      <vt:lpstr>Silka</vt:lpstr>
      <vt:lpstr>Univerzita Karlova</vt:lpstr>
      <vt:lpstr>Prezentace aplikace PowerPoint</vt:lpstr>
      <vt:lpstr>Osnova</vt:lpstr>
      <vt:lpstr>1. Prameny rozpočtového práva</vt:lpstr>
      <vt:lpstr>A. Ústavní základy</vt:lpstr>
      <vt:lpstr>B. Mezinárodní smlouvy</vt:lpstr>
      <vt:lpstr>C. Právní předpisy Evropské unie</vt:lpstr>
      <vt:lpstr>D. Zákony</vt:lpstr>
      <vt:lpstr>E. Prováděcí právní předpisy</vt:lpstr>
      <vt:lpstr>2. Postavení rozpočtového práva  v systému práva</vt:lpstr>
      <vt:lpstr>A. Obecně k postavení rozpočtového  práva v systému práva</vt:lpstr>
      <vt:lpstr>B. Vztah k ostatním podoborům      finančního práva</vt:lpstr>
      <vt:lpstr>C. Vztah k ostatním právním oborům</vt:lpstr>
      <vt:lpstr>D. Vztah k trestnímu právu</vt:lpstr>
      <vt:lpstr>I. Trestné činy na příjmové stránce</vt:lpstr>
      <vt:lpstr>II. Trestné činy na výdajové stránce</vt:lpstr>
      <vt:lpstr>Judikáty</vt:lpstr>
      <vt:lpstr>3. Předmět rozpočtového práva</vt:lpstr>
      <vt:lpstr>3. Předmět rozpočtového práva</vt:lpstr>
      <vt:lpstr>4. Subjekty rozpočtového práva</vt:lpstr>
      <vt:lpstr>A. Stát</vt:lpstr>
      <vt:lpstr>B. Ostatní osoby veřejného práva</vt:lpstr>
      <vt:lpstr>5. Rozpočtové jednotky</vt:lpstr>
      <vt:lpstr>A. Vymezení rozpočtových jednotek</vt:lpstr>
      <vt:lpstr>B. Členění rozpočtových jednotek</vt:lpstr>
      <vt:lpstr>C. Významné rozpočtové jednotky</vt:lpstr>
      <vt:lpstr>I. Organizační složky státu</vt:lpstr>
      <vt:lpstr>II. Státní příspěvkové organizace</vt:lpstr>
      <vt:lpstr>III. Státní fondy</vt:lpstr>
      <vt:lpstr>IV. Veřejné výzkumné instituce</vt:lpstr>
      <vt:lpstr>V. Školské právnické osoby</vt:lpstr>
      <vt:lpstr>VI. Veřejné kulturní instituce</vt:lpstr>
      <vt:lpstr>VII. Státní podniky</vt:lpstr>
      <vt:lpstr>VIII. Organizační složky ÚSC</vt:lpstr>
      <vt:lpstr>IX. Místní příspěvkové organizace</vt:lpstr>
      <vt:lpstr>6. Obsah rozpočtového práva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Martina Boháčová</cp:lastModifiedBy>
  <cp:revision>176</cp:revision>
  <dcterms:created xsi:type="dcterms:W3CDTF">2019-09-25T20:27:52Z</dcterms:created>
  <dcterms:modified xsi:type="dcterms:W3CDTF">2026-10-04T08:20:52Z</dcterms:modified>
</cp:coreProperties>
</file>