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7"/>
  </p:notesMasterIdLst>
  <p:sldIdLst>
    <p:sldId id="615" r:id="rId2"/>
    <p:sldId id="616" r:id="rId3"/>
    <p:sldId id="667" r:id="rId4"/>
    <p:sldId id="636" r:id="rId5"/>
    <p:sldId id="661" r:id="rId6"/>
    <p:sldId id="662" r:id="rId7"/>
    <p:sldId id="663" r:id="rId8"/>
    <p:sldId id="664" r:id="rId9"/>
    <p:sldId id="637" r:id="rId10"/>
    <p:sldId id="638" r:id="rId11"/>
    <p:sldId id="639" r:id="rId12"/>
    <p:sldId id="643" r:id="rId13"/>
    <p:sldId id="642" r:id="rId14"/>
    <p:sldId id="641" r:id="rId15"/>
    <p:sldId id="640" r:id="rId16"/>
    <p:sldId id="644" r:id="rId17"/>
    <p:sldId id="645" r:id="rId18"/>
    <p:sldId id="652" r:id="rId19"/>
    <p:sldId id="646" r:id="rId20"/>
    <p:sldId id="647" r:id="rId21"/>
    <p:sldId id="653" r:id="rId22"/>
    <p:sldId id="648" r:id="rId23"/>
    <p:sldId id="649" r:id="rId24"/>
    <p:sldId id="650" r:id="rId25"/>
    <p:sldId id="651" r:id="rId26"/>
    <p:sldId id="654" r:id="rId27"/>
    <p:sldId id="655" r:id="rId28"/>
    <p:sldId id="656" r:id="rId29"/>
    <p:sldId id="665" r:id="rId30"/>
    <p:sldId id="666" r:id="rId31"/>
    <p:sldId id="657" r:id="rId32"/>
    <p:sldId id="658" r:id="rId33"/>
    <p:sldId id="659" r:id="rId34"/>
    <p:sldId id="660" r:id="rId35"/>
    <p:sldId id="635" r:id="rId3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06F"/>
    <a:srgbClr val="D4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93B910-0385-4E32-991F-E4BA02A60B6D}" v="95" dt="2026-10-10T10:48:42.703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92362" autoAdjust="0"/>
  </p:normalViewPr>
  <p:slideViewPr>
    <p:cSldViewPr snapToGrid="0" showGuides="1">
      <p:cViewPr varScale="1">
        <p:scale>
          <a:sx n="81" d="100"/>
          <a:sy n="81" d="100"/>
        </p:scale>
        <p:origin x="114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15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im Boháč" userId="e5098a9a-6a28-40ce-ac6e-47e9b8c9add8" providerId="ADAL" clId="{B31B2BE1-9D77-417A-8F73-5A4F590FA59D}"/>
    <pc:docChg chg="custSel addSld delSld modSld">
      <pc:chgData name="Radim Boháč" userId="e5098a9a-6a28-40ce-ac6e-47e9b8c9add8" providerId="ADAL" clId="{B31B2BE1-9D77-417A-8F73-5A4F590FA59D}" dt="2026-10-03T16:03:38.098" v="53"/>
      <pc:docMkLst>
        <pc:docMk/>
      </pc:docMkLst>
    </pc:docChg>
  </pc:docChgLst>
  <pc:docChgLst>
    <pc:chgData name="Radim Boháč" userId="e5098a9a-6a28-40ce-ac6e-47e9b8c9add8" providerId="ADAL" clId="{4FBB5E5A-6FFA-4940-B6A5-D497D4FDC452}"/>
    <pc:docChg chg="undo redo custSel addSld delSld modSld">
      <pc:chgData name="Radim Boháč" userId="e5098a9a-6a28-40ce-ac6e-47e9b8c9add8" providerId="ADAL" clId="{4FBB5E5A-6FFA-4940-B6A5-D497D4FDC452}" dt="2026-10-10T10:53:51.828" v="2820" actId="6549"/>
      <pc:docMkLst>
        <pc:docMk/>
      </pc:docMkLst>
      <pc:sldChg chg="add del setBg">
        <pc:chgData name="Radim Boháč" userId="e5098a9a-6a28-40ce-ac6e-47e9b8c9add8" providerId="ADAL" clId="{4FBB5E5A-6FFA-4940-B6A5-D497D4FDC452}" dt="2026-10-10T10:01:19.609" v="2096"/>
        <pc:sldMkLst>
          <pc:docMk/>
          <pc:sldMk cId="3040784836" sldId="561"/>
        </pc:sldMkLst>
      </pc:sldChg>
      <pc:sldChg chg="delSp modSp add mod modTransition modAnim">
        <pc:chgData name="Radim Boháč" userId="e5098a9a-6a28-40ce-ac6e-47e9b8c9add8" providerId="ADAL" clId="{4FBB5E5A-6FFA-4940-B6A5-D497D4FDC452}" dt="2026-10-09T20:20:06.779" v="1442" actId="2711"/>
        <pc:sldMkLst>
          <pc:docMk/>
          <pc:sldMk cId="0" sldId="610"/>
        </pc:sldMkLst>
        <pc:spChg chg="mod">
          <ac:chgData name="Radim Boháč" userId="e5098a9a-6a28-40ce-ac6e-47e9b8c9add8" providerId="ADAL" clId="{4FBB5E5A-6FFA-4940-B6A5-D497D4FDC452}" dt="2026-10-09T20:20:06.779" v="1442" actId="2711"/>
          <ac:spMkLst>
            <pc:docMk/>
            <pc:sldMk cId="0" sldId="610"/>
            <ac:spMk id="3" creationId="{00000000-0000-0000-0000-000000000000}"/>
          </ac:spMkLst>
        </pc:spChg>
      </pc:sldChg>
      <pc:sldChg chg="delSp modSp mod">
        <pc:chgData name="Radim Boháč" userId="e5098a9a-6a28-40ce-ac6e-47e9b8c9add8" providerId="ADAL" clId="{4FBB5E5A-6FFA-4940-B6A5-D497D4FDC452}" dt="2026-10-10T09:38:26.269" v="1463" actId="790"/>
        <pc:sldMkLst>
          <pc:docMk/>
          <pc:sldMk cId="0" sldId="615"/>
        </pc:sldMkLst>
        <pc:spChg chg="del">
          <ac:chgData name="Radim Boháč" userId="e5098a9a-6a28-40ce-ac6e-47e9b8c9add8" providerId="ADAL" clId="{4FBB5E5A-6FFA-4940-B6A5-D497D4FDC452}" dt="2026-10-10T09:37:42.174" v="1443" actId="478"/>
          <ac:spMkLst>
            <pc:docMk/>
            <pc:sldMk cId="0" sldId="615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5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5"/>
            <ac:spMk id="4" creationId="{00000000-0000-0000-0000-000000000000}"/>
          </ac:spMkLst>
        </pc:spChg>
      </pc:sldChg>
      <pc:sldChg chg="modSp mod">
        <pc:chgData name="Radim Boháč" userId="e5098a9a-6a28-40ce-ac6e-47e9b8c9add8" providerId="ADAL" clId="{4FBB5E5A-6FFA-4940-B6A5-D497D4FDC452}" dt="2026-10-10T10:33:08.316" v="2580" actId="20577"/>
        <pc:sldMkLst>
          <pc:docMk/>
          <pc:sldMk cId="0" sldId="616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6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10:33:08.316" v="2580" actId="20577"/>
          <ac:spMkLst>
            <pc:docMk/>
            <pc:sldMk cId="0" sldId="616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6"/>
            <ac:spMk id="6" creationId="{F46FD410-8C8C-4B21-61F2-A114C2B892AB}"/>
          </ac:spMkLst>
        </pc:spChg>
      </pc:sldChg>
      <pc:sldChg chg="modSp del mod">
        <pc:chgData name="Radim Boháč" userId="e5098a9a-6a28-40ce-ac6e-47e9b8c9add8" providerId="ADAL" clId="{4FBB5E5A-6FFA-4940-B6A5-D497D4FDC452}" dt="2026-10-10T09:39:38" v="1521" actId="47"/>
        <pc:sldMkLst>
          <pc:docMk/>
          <pc:sldMk cId="0" sldId="617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7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7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7"/>
            <ac:spMk id="5" creationId="{B480B6F3-7C5B-A309-F916-81EDD1321A8D}"/>
          </ac:spMkLst>
        </pc:spChg>
      </pc:sldChg>
      <pc:sldChg chg="delSp modSp del mod">
        <pc:chgData name="Radim Boháč" userId="e5098a9a-6a28-40ce-ac6e-47e9b8c9add8" providerId="ADAL" clId="{4FBB5E5A-6FFA-4940-B6A5-D497D4FDC452}" dt="2026-10-10T09:42:15.602" v="1543" actId="47"/>
        <pc:sldMkLst>
          <pc:docMk/>
          <pc:sldMk cId="0" sldId="618"/>
        </pc:sldMkLst>
        <pc:spChg chg="mod">
          <ac:chgData name="Radim Boháč" userId="e5098a9a-6a28-40ce-ac6e-47e9b8c9add8" providerId="ADAL" clId="{4FBB5E5A-6FFA-4940-B6A5-D497D4FDC452}" dt="2026-10-10T09:40:20.076" v="1525" actId="21"/>
          <ac:spMkLst>
            <pc:docMk/>
            <pc:sldMk cId="0" sldId="618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40:30.180" v="1528" actId="21"/>
          <ac:spMkLst>
            <pc:docMk/>
            <pc:sldMk cId="0" sldId="618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10T09:39:55.744" v="1522" actId="478"/>
          <ac:spMkLst>
            <pc:docMk/>
            <pc:sldMk cId="0" sldId="618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09:42:14.194" v="1542" actId="47"/>
        <pc:sldMkLst>
          <pc:docMk/>
          <pc:sldMk cId="0" sldId="619"/>
        </pc:sldMkLst>
        <pc:spChg chg="mod">
          <ac:chgData name="Radim Boháč" userId="e5098a9a-6a28-40ce-ac6e-47e9b8c9add8" providerId="ADAL" clId="{4FBB5E5A-6FFA-4940-B6A5-D497D4FDC452}" dt="2026-10-10T09:41:47.679" v="1536" actId="21"/>
          <ac:spMkLst>
            <pc:docMk/>
            <pc:sldMk cId="0" sldId="619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41:59.031" v="1539" actId="21"/>
          <ac:spMkLst>
            <pc:docMk/>
            <pc:sldMk cId="0" sldId="619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19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09:45:04.675" v="1554" actId="47"/>
        <pc:sldMkLst>
          <pc:docMk/>
          <pc:sldMk cId="0" sldId="620"/>
        </pc:sldMkLst>
        <pc:spChg chg="mod">
          <ac:chgData name="Radim Boháč" userId="e5098a9a-6a28-40ce-ac6e-47e9b8c9add8" providerId="ADAL" clId="{4FBB5E5A-6FFA-4940-B6A5-D497D4FDC452}" dt="2026-10-10T09:44:45.221" v="1549" actId="21"/>
          <ac:spMkLst>
            <pc:docMk/>
            <pc:sldMk cId="0" sldId="620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0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0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09:46:18.535" v="1597" actId="47"/>
        <pc:sldMkLst>
          <pc:docMk/>
          <pc:sldMk cId="0" sldId="621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1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45:20.086" v="1584" actId="21"/>
          <ac:spMkLst>
            <pc:docMk/>
            <pc:sldMk cId="0" sldId="621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1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09:48:36.176" v="1798" actId="47"/>
        <pc:sldMkLst>
          <pc:docMk/>
          <pc:sldMk cId="0" sldId="622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2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2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2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09:49:45.850" v="1848" actId="47"/>
        <pc:sldMkLst>
          <pc:docMk/>
          <pc:sldMk cId="0" sldId="623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3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48:40.604" v="1799" actId="21"/>
          <ac:spMkLst>
            <pc:docMk/>
            <pc:sldMk cId="0" sldId="623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3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09:50:21.366" v="1856" actId="47"/>
        <pc:sldMkLst>
          <pc:docMk/>
          <pc:sldMk cId="0" sldId="624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4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49:58.334" v="1851" actId="21"/>
          <ac:spMkLst>
            <pc:docMk/>
            <pc:sldMk cId="0" sldId="624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4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09:58:55.097" v="2054" actId="47"/>
        <pc:sldMkLst>
          <pc:docMk/>
          <pc:sldMk cId="0" sldId="625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5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57:03.220" v="2028" actId="21"/>
          <ac:spMkLst>
            <pc:docMk/>
            <pc:sldMk cId="0" sldId="625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5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02:25.724" v="2101" actId="47"/>
        <pc:sldMkLst>
          <pc:docMk/>
          <pc:sldMk cId="0" sldId="626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6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59:01.440" v="2055" actId="21"/>
          <ac:spMkLst>
            <pc:docMk/>
            <pc:sldMk cId="0" sldId="626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6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06:56.720" v="2137" actId="47"/>
        <pc:sldMkLst>
          <pc:docMk/>
          <pc:sldMk cId="0" sldId="627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7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10:02:28.862" v="2102" actId="21"/>
          <ac:spMkLst>
            <pc:docMk/>
            <pc:sldMk cId="0" sldId="627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7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09:07.964" v="2168" actId="47"/>
        <pc:sldMkLst>
          <pc:docMk/>
          <pc:sldMk cId="0" sldId="628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8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8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8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11:31.431" v="2257" actId="47"/>
        <pc:sldMkLst>
          <pc:docMk/>
          <pc:sldMk cId="0" sldId="629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9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10:11:12.766" v="2253" actId="21"/>
          <ac:spMkLst>
            <pc:docMk/>
            <pc:sldMk cId="0" sldId="629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29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14:12.449" v="2297" actId="47"/>
        <pc:sldMkLst>
          <pc:docMk/>
          <pc:sldMk cId="0" sldId="630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0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0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0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15:56.253" v="2318" actId="47"/>
        <pc:sldMkLst>
          <pc:docMk/>
          <pc:sldMk cId="0" sldId="631"/>
        </pc:sldMkLst>
        <pc:spChg chg="mod">
          <ac:chgData name="Radim Boháč" userId="e5098a9a-6a28-40ce-ac6e-47e9b8c9add8" providerId="ADAL" clId="{4FBB5E5A-6FFA-4940-B6A5-D497D4FDC452}" dt="2026-10-10T10:15:32.158" v="2299" actId="21"/>
          <ac:spMkLst>
            <pc:docMk/>
            <pc:sldMk cId="0" sldId="631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1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1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17:05.423" v="2330" actId="47"/>
        <pc:sldMkLst>
          <pc:docMk/>
          <pc:sldMk cId="0" sldId="632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2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10:16:15.103" v="2326" actId="21"/>
          <ac:spMkLst>
            <pc:docMk/>
            <pc:sldMk cId="0" sldId="632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2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17:36.742" v="2339" actId="47"/>
        <pc:sldMkLst>
          <pc:docMk/>
          <pc:sldMk cId="0" sldId="633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3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10:17:17.914" v="2335" actId="21"/>
          <ac:spMkLst>
            <pc:docMk/>
            <pc:sldMk cId="0" sldId="633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3"/>
            <ac:spMk id="5" creationId="{B480B6F3-7C5B-A309-F916-81EDD1321A8D}"/>
          </ac:spMkLst>
        </pc:spChg>
      </pc:sldChg>
      <pc:sldChg chg="modSp del mod">
        <pc:chgData name="Radim Boháč" userId="e5098a9a-6a28-40ce-ac6e-47e9b8c9add8" providerId="ADAL" clId="{4FBB5E5A-6FFA-4940-B6A5-D497D4FDC452}" dt="2026-10-10T10:17:57.796" v="2345" actId="47"/>
        <pc:sldMkLst>
          <pc:docMk/>
          <pc:sldMk cId="0" sldId="634"/>
        </pc:sldMkLst>
        <pc:spChg chg="mod">
          <ac:chgData name="Radim Boháč" userId="e5098a9a-6a28-40ce-ac6e-47e9b8c9add8" providerId="ADAL" clId="{4FBB5E5A-6FFA-4940-B6A5-D497D4FDC452}" dt="2026-10-10T10:17:53.370" v="2343" actId="21"/>
          <ac:spMkLst>
            <pc:docMk/>
            <pc:sldMk cId="0" sldId="634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4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4"/>
            <ac:spMk id="5" creationId="{B480B6F3-7C5B-A309-F916-81EDD1321A8D}"/>
          </ac:spMkLst>
        </pc:spChg>
      </pc:sldChg>
      <pc:sldChg chg="modSp mod">
        <pc:chgData name="Radim Boháč" userId="e5098a9a-6a28-40ce-ac6e-47e9b8c9add8" providerId="ADAL" clId="{4FBB5E5A-6FFA-4940-B6A5-D497D4FDC452}" dt="2026-10-10T09:38:26.269" v="1463" actId="790"/>
        <pc:sldMkLst>
          <pc:docMk/>
          <pc:sldMk cId="0" sldId="635"/>
        </pc:sldMkLst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5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10T09:38:26.269" v="1463" actId="790"/>
          <ac:spMkLst>
            <pc:docMk/>
            <pc:sldMk cId="0" sldId="635"/>
            <ac:spMk id="3" creationId="{00000000-0000-0000-0000-000000000000}"/>
          </ac:spMkLst>
        </pc:spChg>
      </pc:sldChg>
      <pc:sldChg chg="addSp modSp new mod modClrScheme chgLayout">
        <pc:chgData name="Radim Boháč" userId="e5098a9a-6a28-40ce-ac6e-47e9b8c9add8" providerId="ADAL" clId="{4FBB5E5A-6FFA-4940-B6A5-D497D4FDC452}" dt="2026-10-10T09:39:33.679" v="1520" actId="15"/>
        <pc:sldMkLst>
          <pc:docMk/>
          <pc:sldMk cId="3698772237" sldId="636"/>
        </pc:sldMkLst>
        <pc:spChg chg="mod ord">
          <ac:chgData name="Radim Boháč" userId="e5098a9a-6a28-40ce-ac6e-47e9b8c9add8" providerId="ADAL" clId="{4FBB5E5A-6FFA-4940-B6A5-D497D4FDC452}" dt="2026-10-10T09:38:50.123" v="1465" actId="700"/>
          <ac:spMkLst>
            <pc:docMk/>
            <pc:sldMk cId="3698772237" sldId="636"/>
            <ac:spMk id="2" creationId="{758802EA-D694-FC90-F8FA-EDF128063447}"/>
          </ac:spMkLst>
        </pc:spChg>
        <pc:spChg chg="add mod ord">
          <ac:chgData name="Radim Boháč" userId="e5098a9a-6a28-40ce-ac6e-47e9b8c9add8" providerId="ADAL" clId="{4FBB5E5A-6FFA-4940-B6A5-D497D4FDC452}" dt="2026-10-10T09:39:06.407" v="1511" actId="20577"/>
          <ac:spMkLst>
            <pc:docMk/>
            <pc:sldMk cId="3698772237" sldId="636"/>
            <ac:spMk id="3" creationId="{31AC369F-0ADF-E86E-250A-F75A91660CDD}"/>
          </ac:spMkLst>
        </pc:spChg>
        <pc:spChg chg="add mod ord">
          <ac:chgData name="Radim Boháč" userId="e5098a9a-6a28-40ce-ac6e-47e9b8c9add8" providerId="ADAL" clId="{4FBB5E5A-6FFA-4940-B6A5-D497D4FDC452}" dt="2026-10-10T09:39:33.679" v="1520" actId="15"/>
          <ac:spMkLst>
            <pc:docMk/>
            <pc:sldMk cId="3698772237" sldId="636"/>
            <ac:spMk id="4" creationId="{FC60EE99-E271-BEDC-453B-6A5790D982AC}"/>
          </ac:spMkLst>
        </pc:spChg>
      </pc:sldChg>
      <pc:sldChg chg="modSp new mod">
        <pc:chgData name="Radim Boháč" userId="e5098a9a-6a28-40ce-ac6e-47e9b8c9add8" providerId="ADAL" clId="{4FBB5E5A-6FFA-4940-B6A5-D497D4FDC452}" dt="2026-10-10T09:41:30.807" v="1535" actId="6549"/>
        <pc:sldMkLst>
          <pc:docMk/>
          <pc:sldMk cId="2964439025" sldId="637"/>
        </pc:sldMkLst>
        <pc:spChg chg="mod">
          <ac:chgData name="Radim Boháč" userId="e5098a9a-6a28-40ce-ac6e-47e9b8c9add8" providerId="ADAL" clId="{4FBB5E5A-6FFA-4940-B6A5-D497D4FDC452}" dt="2026-10-10T09:40:25.805" v="1527"/>
          <ac:spMkLst>
            <pc:docMk/>
            <pc:sldMk cId="2964439025" sldId="637"/>
            <ac:spMk id="3" creationId="{627C64E1-DC05-0316-0199-303B355AD22D}"/>
          </ac:spMkLst>
        </pc:spChg>
        <pc:spChg chg="mod">
          <ac:chgData name="Radim Boháč" userId="e5098a9a-6a28-40ce-ac6e-47e9b8c9add8" providerId="ADAL" clId="{4FBB5E5A-6FFA-4940-B6A5-D497D4FDC452}" dt="2026-10-10T09:41:30.807" v="1535" actId="6549"/>
          <ac:spMkLst>
            <pc:docMk/>
            <pc:sldMk cId="2964439025" sldId="637"/>
            <ac:spMk id="4" creationId="{0B851F06-C67A-A0B5-2F01-F87E451C5972}"/>
          </ac:spMkLst>
        </pc:spChg>
      </pc:sldChg>
      <pc:sldChg chg="modSp new mod">
        <pc:chgData name="Radim Boháč" userId="e5098a9a-6a28-40ce-ac6e-47e9b8c9add8" providerId="ADAL" clId="{4FBB5E5A-6FFA-4940-B6A5-D497D4FDC452}" dt="2026-10-10T10:51:23.113" v="2627" actId="313"/>
        <pc:sldMkLst>
          <pc:docMk/>
          <pc:sldMk cId="889941400" sldId="638"/>
        </pc:sldMkLst>
        <pc:spChg chg="mod">
          <ac:chgData name="Radim Boháč" userId="e5098a9a-6a28-40ce-ac6e-47e9b8c9add8" providerId="ADAL" clId="{4FBB5E5A-6FFA-4940-B6A5-D497D4FDC452}" dt="2026-10-10T09:41:50.121" v="1537"/>
          <ac:spMkLst>
            <pc:docMk/>
            <pc:sldMk cId="889941400" sldId="638"/>
            <ac:spMk id="3" creationId="{A20A0931-9B87-614D-F313-1453D8D71239}"/>
          </ac:spMkLst>
        </pc:spChg>
        <pc:spChg chg="mod">
          <ac:chgData name="Radim Boháč" userId="e5098a9a-6a28-40ce-ac6e-47e9b8c9add8" providerId="ADAL" clId="{4FBB5E5A-6FFA-4940-B6A5-D497D4FDC452}" dt="2026-10-10T10:51:23.113" v="2627" actId="313"/>
          <ac:spMkLst>
            <pc:docMk/>
            <pc:sldMk cId="889941400" sldId="638"/>
            <ac:spMk id="4" creationId="{CB1A2086-BC56-404E-1227-169516E8AC8A}"/>
          </ac:spMkLst>
        </pc:spChg>
      </pc:sldChg>
      <pc:sldChg chg="modSp new mod">
        <pc:chgData name="Radim Boháč" userId="e5098a9a-6a28-40ce-ac6e-47e9b8c9add8" providerId="ADAL" clId="{4FBB5E5A-6FFA-4940-B6A5-D497D4FDC452}" dt="2026-10-10T09:46:11.204" v="1596" actId="20577"/>
        <pc:sldMkLst>
          <pc:docMk/>
          <pc:sldMk cId="3696277519" sldId="639"/>
        </pc:sldMkLst>
        <pc:spChg chg="mod">
          <ac:chgData name="Radim Boháč" userId="e5098a9a-6a28-40ce-ac6e-47e9b8c9add8" providerId="ADAL" clId="{4FBB5E5A-6FFA-4940-B6A5-D497D4FDC452}" dt="2026-10-10T09:44:47.540" v="1550"/>
          <ac:spMkLst>
            <pc:docMk/>
            <pc:sldMk cId="3696277519" sldId="639"/>
            <ac:spMk id="3" creationId="{80F4269E-A61F-6B0E-5019-67D6191DBC0D}"/>
          </ac:spMkLst>
        </pc:spChg>
        <pc:spChg chg="mod">
          <ac:chgData name="Radim Boháč" userId="e5098a9a-6a28-40ce-ac6e-47e9b8c9add8" providerId="ADAL" clId="{4FBB5E5A-6FFA-4940-B6A5-D497D4FDC452}" dt="2026-10-10T09:46:11.204" v="1596" actId="20577"/>
          <ac:spMkLst>
            <pc:docMk/>
            <pc:sldMk cId="3696277519" sldId="639"/>
            <ac:spMk id="4" creationId="{F7845741-1899-111F-0F67-ED3AE9F1CBC7}"/>
          </ac:spMkLst>
        </pc:spChg>
      </pc:sldChg>
      <pc:sldChg chg="modSp new mod">
        <pc:chgData name="Radim Boháč" userId="e5098a9a-6a28-40ce-ac6e-47e9b8c9add8" providerId="ADAL" clId="{4FBB5E5A-6FFA-4940-B6A5-D497D4FDC452}" dt="2026-10-10T10:26:38.169" v="2445" actId="20577"/>
        <pc:sldMkLst>
          <pc:docMk/>
          <pc:sldMk cId="2488374225" sldId="640"/>
        </pc:sldMkLst>
        <pc:spChg chg="mod">
          <ac:chgData name="Radim Boháč" userId="e5098a9a-6a28-40ce-ac6e-47e9b8c9add8" providerId="ADAL" clId="{4FBB5E5A-6FFA-4940-B6A5-D497D4FDC452}" dt="2026-10-10T09:48:32.276" v="1797" actId="20577"/>
          <ac:spMkLst>
            <pc:docMk/>
            <pc:sldMk cId="2488374225" sldId="640"/>
            <ac:spMk id="3" creationId="{CA31C0DA-E3D4-3CE7-9F13-8913BBD165ED}"/>
          </ac:spMkLst>
        </pc:spChg>
        <pc:spChg chg="mod">
          <ac:chgData name="Radim Boháč" userId="e5098a9a-6a28-40ce-ac6e-47e9b8c9add8" providerId="ADAL" clId="{4FBB5E5A-6FFA-4940-B6A5-D497D4FDC452}" dt="2026-10-10T10:26:38.169" v="2445" actId="20577"/>
          <ac:spMkLst>
            <pc:docMk/>
            <pc:sldMk cId="2488374225" sldId="640"/>
            <ac:spMk id="4" creationId="{27A9936C-6125-5D58-BB8A-6124E4C5F737}"/>
          </ac:spMkLst>
        </pc:spChg>
      </pc:sldChg>
      <pc:sldChg chg="modSp new mod">
        <pc:chgData name="Radim Boháč" userId="e5098a9a-6a28-40ce-ac6e-47e9b8c9add8" providerId="ADAL" clId="{4FBB5E5A-6FFA-4940-B6A5-D497D4FDC452}" dt="2026-10-10T09:49:02.298" v="1806" actId="15"/>
        <pc:sldMkLst>
          <pc:docMk/>
          <pc:sldMk cId="1252344725" sldId="641"/>
        </pc:sldMkLst>
        <pc:spChg chg="mod">
          <ac:chgData name="Radim Boháč" userId="e5098a9a-6a28-40ce-ac6e-47e9b8c9add8" providerId="ADAL" clId="{4FBB5E5A-6FFA-4940-B6A5-D497D4FDC452}" dt="2026-10-10T09:48:09.850" v="1759" actId="20577"/>
          <ac:spMkLst>
            <pc:docMk/>
            <pc:sldMk cId="1252344725" sldId="641"/>
            <ac:spMk id="3" creationId="{388500B1-DFE8-7EDB-1D9A-C40C0DDE201F}"/>
          </ac:spMkLst>
        </pc:spChg>
        <pc:spChg chg="mod">
          <ac:chgData name="Radim Boháč" userId="e5098a9a-6a28-40ce-ac6e-47e9b8c9add8" providerId="ADAL" clId="{4FBB5E5A-6FFA-4940-B6A5-D497D4FDC452}" dt="2026-10-10T09:49:02.298" v="1806" actId="15"/>
          <ac:spMkLst>
            <pc:docMk/>
            <pc:sldMk cId="1252344725" sldId="641"/>
            <ac:spMk id="4" creationId="{FEDC24D4-AD9A-838D-AE32-02B56DB5641E}"/>
          </ac:spMkLst>
        </pc:spChg>
      </pc:sldChg>
      <pc:sldChg chg="modSp new mod">
        <pc:chgData name="Radim Boháč" userId="e5098a9a-6a28-40ce-ac6e-47e9b8c9add8" providerId="ADAL" clId="{4FBB5E5A-6FFA-4940-B6A5-D497D4FDC452}" dt="2026-10-10T09:47:23.587" v="1750" actId="403"/>
        <pc:sldMkLst>
          <pc:docMk/>
          <pc:sldMk cId="584535134" sldId="642"/>
        </pc:sldMkLst>
        <pc:spChg chg="mod">
          <ac:chgData name="Radim Boháč" userId="e5098a9a-6a28-40ce-ac6e-47e9b8c9add8" providerId="ADAL" clId="{4FBB5E5A-6FFA-4940-B6A5-D497D4FDC452}" dt="2026-10-10T09:46:32.195" v="1628" actId="20577"/>
          <ac:spMkLst>
            <pc:docMk/>
            <pc:sldMk cId="584535134" sldId="642"/>
            <ac:spMk id="3" creationId="{4A536F35-0947-19B4-E433-A86EACD206EF}"/>
          </ac:spMkLst>
        </pc:spChg>
        <pc:spChg chg="mod">
          <ac:chgData name="Radim Boháč" userId="e5098a9a-6a28-40ce-ac6e-47e9b8c9add8" providerId="ADAL" clId="{4FBB5E5A-6FFA-4940-B6A5-D497D4FDC452}" dt="2026-10-10T09:47:23.587" v="1750" actId="403"/>
          <ac:spMkLst>
            <pc:docMk/>
            <pc:sldMk cId="584535134" sldId="642"/>
            <ac:spMk id="4" creationId="{14B46F40-E0DA-1F45-BD60-E91E9877A331}"/>
          </ac:spMkLst>
        </pc:spChg>
      </pc:sldChg>
      <pc:sldChg chg="modSp new mod">
        <pc:chgData name="Radim Boháč" userId="e5098a9a-6a28-40ce-ac6e-47e9b8c9add8" providerId="ADAL" clId="{4FBB5E5A-6FFA-4940-B6A5-D497D4FDC452}" dt="2026-10-10T09:45:28.062" v="1587"/>
        <pc:sldMkLst>
          <pc:docMk/>
          <pc:sldMk cId="53057794" sldId="643"/>
        </pc:sldMkLst>
        <pc:spChg chg="mod">
          <ac:chgData name="Radim Boháč" userId="e5098a9a-6a28-40ce-ac6e-47e9b8c9add8" providerId="ADAL" clId="{4FBB5E5A-6FFA-4940-B6A5-D497D4FDC452}" dt="2026-10-10T09:45:16.072" v="1583" actId="20577"/>
          <ac:spMkLst>
            <pc:docMk/>
            <pc:sldMk cId="53057794" sldId="643"/>
            <ac:spMk id="3" creationId="{11A6A704-0C98-F96C-98C8-A9FD93C60385}"/>
          </ac:spMkLst>
        </pc:spChg>
        <pc:spChg chg="mod">
          <ac:chgData name="Radim Boháč" userId="e5098a9a-6a28-40ce-ac6e-47e9b8c9add8" providerId="ADAL" clId="{4FBB5E5A-6FFA-4940-B6A5-D497D4FDC452}" dt="2026-10-10T09:45:28.062" v="1587"/>
          <ac:spMkLst>
            <pc:docMk/>
            <pc:sldMk cId="53057794" sldId="643"/>
            <ac:spMk id="4" creationId="{EE4C386D-691E-F673-A0AA-C5462C90F759}"/>
          </ac:spMkLst>
        </pc:spChg>
      </pc:sldChg>
      <pc:sldChg chg="modSp new mod">
        <pc:chgData name="Radim Boháč" userId="e5098a9a-6a28-40ce-ac6e-47e9b8c9add8" providerId="ADAL" clId="{4FBB5E5A-6FFA-4940-B6A5-D497D4FDC452}" dt="2026-10-10T09:50:10.292" v="1855" actId="403"/>
        <pc:sldMkLst>
          <pc:docMk/>
          <pc:sldMk cId="1599316234" sldId="644"/>
        </pc:sldMkLst>
        <pc:spChg chg="mod">
          <ac:chgData name="Radim Boháč" userId="e5098a9a-6a28-40ce-ac6e-47e9b8c9add8" providerId="ADAL" clId="{4FBB5E5A-6FFA-4940-B6A5-D497D4FDC452}" dt="2026-10-10T09:49:43.060" v="1847" actId="20577"/>
          <ac:spMkLst>
            <pc:docMk/>
            <pc:sldMk cId="1599316234" sldId="644"/>
            <ac:spMk id="3" creationId="{4378722A-7601-3827-840E-F748D9FB5551}"/>
          </ac:spMkLst>
        </pc:spChg>
        <pc:spChg chg="mod">
          <ac:chgData name="Radim Boháč" userId="e5098a9a-6a28-40ce-ac6e-47e9b8c9add8" providerId="ADAL" clId="{4FBB5E5A-6FFA-4940-B6A5-D497D4FDC452}" dt="2026-10-10T09:50:10.292" v="1855" actId="403"/>
          <ac:spMkLst>
            <pc:docMk/>
            <pc:sldMk cId="1599316234" sldId="644"/>
            <ac:spMk id="4" creationId="{6010C425-CC5F-72F0-F79D-A36DE1A69B75}"/>
          </ac:spMkLst>
        </pc:spChg>
      </pc:sldChg>
      <pc:sldChg chg="addSp delSp modSp new mod modClrScheme chgLayout">
        <pc:chgData name="Radim Boháč" userId="e5098a9a-6a28-40ce-ac6e-47e9b8c9add8" providerId="ADAL" clId="{4FBB5E5A-6FFA-4940-B6A5-D497D4FDC452}" dt="2026-10-10T09:58:25.750" v="2053" actId="26606"/>
        <pc:sldMkLst>
          <pc:docMk/>
          <pc:sldMk cId="2523366084" sldId="645"/>
        </pc:sldMkLst>
        <pc:spChg chg="mod">
          <ac:chgData name="Radim Boháč" userId="e5098a9a-6a28-40ce-ac6e-47e9b8c9add8" providerId="ADAL" clId="{4FBB5E5A-6FFA-4940-B6A5-D497D4FDC452}" dt="2026-10-10T09:58:25.750" v="2053" actId="26606"/>
          <ac:spMkLst>
            <pc:docMk/>
            <pc:sldMk cId="2523366084" sldId="645"/>
            <ac:spMk id="2" creationId="{65FC9947-3396-FD32-E7F9-32FE68FEA8B7}"/>
          </ac:spMkLst>
        </pc:spChg>
        <pc:spChg chg="mod">
          <ac:chgData name="Radim Boháč" userId="e5098a9a-6a28-40ce-ac6e-47e9b8c9add8" providerId="ADAL" clId="{4FBB5E5A-6FFA-4940-B6A5-D497D4FDC452}" dt="2026-10-10T09:58:25.750" v="2053" actId="26606"/>
          <ac:spMkLst>
            <pc:docMk/>
            <pc:sldMk cId="2523366084" sldId="645"/>
            <ac:spMk id="3" creationId="{AB3B5FA1-47BA-4896-DE57-FAE191C18DDB}"/>
          </ac:spMkLst>
        </pc:spChg>
        <pc:spChg chg="add del mod">
          <ac:chgData name="Radim Boháč" userId="e5098a9a-6a28-40ce-ac6e-47e9b8c9add8" providerId="ADAL" clId="{4FBB5E5A-6FFA-4940-B6A5-D497D4FDC452}" dt="2026-10-10T09:58:25.750" v="2053" actId="26606"/>
          <ac:spMkLst>
            <pc:docMk/>
            <pc:sldMk cId="2523366084" sldId="645"/>
            <ac:spMk id="4" creationId="{B63A62B2-A9EF-A517-47AB-35BAFD99A509}"/>
          </ac:spMkLst>
        </pc:spChg>
        <pc:picChg chg="add del mod ord">
          <ac:chgData name="Radim Boháč" userId="e5098a9a-6a28-40ce-ac6e-47e9b8c9add8" providerId="ADAL" clId="{4FBB5E5A-6FFA-4940-B6A5-D497D4FDC452}" dt="2026-10-10T09:57:12.698" v="2032" actId="22"/>
          <ac:picMkLst>
            <pc:docMk/>
            <pc:sldMk cId="2523366084" sldId="645"/>
            <ac:picMk id="6" creationId="{4D22B2DE-563A-970F-CB5A-A30A4B7BBCA7}"/>
          </ac:picMkLst>
        </pc:picChg>
        <pc:picChg chg="add">
          <ac:chgData name="Radim Boháč" userId="e5098a9a-6a28-40ce-ac6e-47e9b8c9add8" providerId="ADAL" clId="{4FBB5E5A-6FFA-4940-B6A5-D497D4FDC452}" dt="2026-10-10T09:58:25.750" v="2053" actId="26606"/>
          <ac:picMkLst>
            <pc:docMk/>
            <pc:sldMk cId="2523366084" sldId="645"/>
            <ac:picMk id="7" creationId="{58B5CF56-F73C-36F4-4E36-B9EB6D853A84}"/>
          </ac:picMkLst>
        </pc:picChg>
      </pc:sldChg>
      <pc:sldChg chg="addSp delSp modSp new mod modClrScheme chgLayout">
        <pc:chgData name="Radim Boháč" userId="e5098a9a-6a28-40ce-ac6e-47e9b8c9add8" providerId="ADAL" clId="{4FBB5E5A-6FFA-4940-B6A5-D497D4FDC452}" dt="2026-10-10T10:00:40.021" v="2092" actId="12"/>
        <pc:sldMkLst>
          <pc:docMk/>
          <pc:sldMk cId="72027431" sldId="646"/>
        </pc:sldMkLst>
        <pc:spChg chg="mod">
          <ac:chgData name="Radim Boháč" userId="e5098a9a-6a28-40ce-ac6e-47e9b8c9add8" providerId="ADAL" clId="{4FBB5E5A-6FFA-4940-B6A5-D497D4FDC452}" dt="2026-10-10T10:00:13.305" v="2087" actId="26606"/>
          <ac:spMkLst>
            <pc:docMk/>
            <pc:sldMk cId="72027431" sldId="646"/>
            <ac:spMk id="2" creationId="{4EFE47C7-047C-6914-5807-0D962A0FDB9B}"/>
          </ac:spMkLst>
        </pc:spChg>
        <pc:spChg chg="mod">
          <ac:chgData name="Radim Boháč" userId="e5098a9a-6a28-40ce-ac6e-47e9b8c9add8" providerId="ADAL" clId="{4FBB5E5A-6FFA-4940-B6A5-D497D4FDC452}" dt="2026-10-10T10:00:13.305" v="2087" actId="26606"/>
          <ac:spMkLst>
            <pc:docMk/>
            <pc:sldMk cId="72027431" sldId="646"/>
            <ac:spMk id="3" creationId="{2DFE43F0-AE44-6F1D-BB14-ACEE60315D63}"/>
          </ac:spMkLst>
        </pc:spChg>
        <pc:spChg chg="mod ord">
          <ac:chgData name="Radim Boháč" userId="e5098a9a-6a28-40ce-ac6e-47e9b8c9add8" providerId="ADAL" clId="{4FBB5E5A-6FFA-4940-B6A5-D497D4FDC452}" dt="2026-10-10T10:00:40.021" v="2092" actId="12"/>
          <ac:spMkLst>
            <pc:docMk/>
            <pc:sldMk cId="72027431" sldId="646"/>
            <ac:spMk id="4" creationId="{88534EBF-1F81-EFEA-4A9F-FF4A19FDD3CC}"/>
          </ac:spMkLst>
        </pc:spChg>
        <pc:spChg chg="add del mod">
          <ac:chgData name="Radim Boháč" userId="e5098a9a-6a28-40ce-ac6e-47e9b8c9add8" providerId="ADAL" clId="{4FBB5E5A-6FFA-4940-B6A5-D497D4FDC452}" dt="2026-10-10T10:00:11.858" v="2086" actId="26606"/>
          <ac:spMkLst>
            <pc:docMk/>
            <pc:sldMk cId="72027431" sldId="646"/>
            <ac:spMk id="9" creationId="{10139C76-DAF0-CE3A-AE89-69F5075A5006}"/>
          </ac:spMkLst>
        </pc:spChg>
      </pc:sldChg>
      <pc:sldChg chg="addSp delSp modSp new mod modClrScheme chgLayout">
        <pc:chgData name="Radim Boháč" userId="e5098a9a-6a28-40ce-ac6e-47e9b8c9add8" providerId="ADAL" clId="{4FBB5E5A-6FFA-4940-B6A5-D497D4FDC452}" dt="2026-10-10T10:27:04.941" v="2448"/>
        <pc:sldMkLst>
          <pc:docMk/>
          <pc:sldMk cId="3152477843" sldId="647"/>
        </pc:sldMkLst>
        <pc:spChg chg="mod">
          <ac:chgData name="Radim Boháč" userId="e5098a9a-6a28-40ce-ac6e-47e9b8c9add8" providerId="ADAL" clId="{4FBB5E5A-6FFA-4940-B6A5-D497D4FDC452}" dt="2026-10-10T10:05:57.784" v="2130" actId="26606"/>
          <ac:spMkLst>
            <pc:docMk/>
            <pc:sldMk cId="3152477843" sldId="647"/>
            <ac:spMk id="2" creationId="{FD04253B-F38B-5CE8-DCF6-8289359D786A}"/>
          </ac:spMkLst>
        </pc:spChg>
        <pc:spChg chg="mod">
          <ac:chgData name="Radim Boháč" userId="e5098a9a-6a28-40ce-ac6e-47e9b8c9add8" providerId="ADAL" clId="{4FBB5E5A-6FFA-4940-B6A5-D497D4FDC452}" dt="2026-10-10T10:05:57.784" v="2130" actId="26606"/>
          <ac:spMkLst>
            <pc:docMk/>
            <pc:sldMk cId="3152477843" sldId="647"/>
            <ac:spMk id="3" creationId="{9AE8A2AD-CF6D-1EFF-82F9-371241E09BB5}"/>
          </ac:spMkLst>
        </pc:spChg>
        <pc:spChg chg="mod">
          <ac:chgData name="Radim Boháč" userId="e5098a9a-6a28-40ce-ac6e-47e9b8c9add8" providerId="ADAL" clId="{4FBB5E5A-6FFA-4940-B6A5-D497D4FDC452}" dt="2026-10-10T10:27:04.941" v="2448"/>
          <ac:spMkLst>
            <pc:docMk/>
            <pc:sldMk cId="3152477843" sldId="647"/>
            <ac:spMk id="4" creationId="{31FF5F51-E9B6-E39F-3F9A-F18DDCE07D0C}"/>
          </ac:spMkLst>
        </pc:spChg>
        <pc:spChg chg="add del mod">
          <ac:chgData name="Radim Boháč" userId="e5098a9a-6a28-40ce-ac6e-47e9b8c9add8" providerId="ADAL" clId="{4FBB5E5A-6FFA-4940-B6A5-D497D4FDC452}" dt="2026-10-10T10:04:46.533" v="2128" actId="26606"/>
          <ac:spMkLst>
            <pc:docMk/>
            <pc:sldMk cId="3152477843" sldId="647"/>
            <ac:spMk id="9" creationId="{0CA0BA40-B229-CEB9-0387-CE32D207AC45}"/>
          </ac:spMkLst>
        </pc:spChg>
        <pc:spChg chg="add del mod">
          <ac:chgData name="Radim Boháč" userId="e5098a9a-6a28-40ce-ac6e-47e9b8c9add8" providerId="ADAL" clId="{4FBB5E5A-6FFA-4940-B6A5-D497D4FDC452}" dt="2026-10-10T10:05:57.784" v="2130" actId="26606"/>
          <ac:spMkLst>
            <pc:docMk/>
            <pc:sldMk cId="3152477843" sldId="647"/>
            <ac:spMk id="11" creationId="{BA1B6BE6-003E-7DAD-CEB1-C46AF6A956AB}"/>
          </ac:spMkLst>
        </pc:spChg>
      </pc:sldChg>
      <pc:sldChg chg="modSp new mod">
        <pc:chgData name="Radim Boháč" userId="e5098a9a-6a28-40ce-ac6e-47e9b8c9add8" providerId="ADAL" clId="{4FBB5E5A-6FFA-4940-B6A5-D497D4FDC452}" dt="2026-10-10T10:07:14.165" v="2138"/>
        <pc:sldMkLst>
          <pc:docMk/>
          <pc:sldMk cId="1809317680" sldId="648"/>
        </pc:sldMkLst>
        <pc:spChg chg="mod">
          <ac:chgData name="Radim Boháč" userId="e5098a9a-6a28-40ce-ac6e-47e9b8c9add8" providerId="ADAL" clId="{4FBB5E5A-6FFA-4940-B6A5-D497D4FDC452}" dt="2026-10-10T09:56:01.951" v="1973" actId="20577"/>
          <ac:spMkLst>
            <pc:docMk/>
            <pc:sldMk cId="1809317680" sldId="648"/>
            <ac:spMk id="3" creationId="{89992017-A4CE-7BCD-9943-421F17A55153}"/>
          </ac:spMkLst>
        </pc:spChg>
        <pc:spChg chg="mod">
          <ac:chgData name="Radim Boháč" userId="e5098a9a-6a28-40ce-ac6e-47e9b8c9add8" providerId="ADAL" clId="{4FBB5E5A-6FFA-4940-B6A5-D497D4FDC452}" dt="2026-10-10T10:07:14.165" v="2138"/>
          <ac:spMkLst>
            <pc:docMk/>
            <pc:sldMk cId="1809317680" sldId="648"/>
            <ac:spMk id="4" creationId="{B035C28B-B31E-D03C-1EB3-DFDBA82AE24A}"/>
          </ac:spMkLst>
        </pc:spChg>
      </pc:sldChg>
      <pc:sldChg chg="modSp new mod">
        <pc:chgData name="Radim Boháč" userId="e5098a9a-6a28-40ce-ac6e-47e9b8c9add8" providerId="ADAL" clId="{4FBB5E5A-6FFA-4940-B6A5-D497D4FDC452}" dt="2026-10-10T10:28:15.210" v="2488" actId="27636"/>
        <pc:sldMkLst>
          <pc:docMk/>
          <pc:sldMk cId="3377319451" sldId="649"/>
        </pc:sldMkLst>
        <pc:spChg chg="mod">
          <ac:chgData name="Radim Boháč" userId="e5098a9a-6a28-40ce-ac6e-47e9b8c9add8" providerId="ADAL" clId="{4FBB5E5A-6FFA-4940-B6A5-D497D4FDC452}" dt="2026-10-10T09:56:18.234" v="1981" actId="20577"/>
          <ac:spMkLst>
            <pc:docMk/>
            <pc:sldMk cId="3377319451" sldId="649"/>
            <ac:spMk id="3" creationId="{5C13D8F1-BA3E-CF16-B829-70F965BFB185}"/>
          </ac:spMkLst>
        </pc:spChg>
        <pc:spChg chg="mod">
          <ac:chgData name="Radim Boháč" userId="e5098a9a-6a28-40ce-ac6e-47e9b8c9add8" providerId="ADAL" clId="{4FBB5E5A-6FFA-4940-B6A5-D497D4FDC452}" dt="2026-10-10T10:28:15.210" v="2488" actId="27636"/>
          <ac:spMkLst>
            <pc:docMk/>
            <pc:sldMk cId="3377319451" sldId="649"/>
            <ac:spMk id="4" creationId="{AF6328D8-5977-A472-B23D-9790B057C734}"/>
          </ac:spMkLst>
        </pc:spChg>
      </pc:sldChg>
      <pc:sldChg chg="addSp delSp modSp new mod">
        <pc:chgData name="Radim Boháč" userId="e5098a9a-6a28-40ce-ac6e-47e9b8c9add8" providerId="ADAL" clId="{4FBB5E5A-6FFA-4940-B6A5-D497D4FDC452}" dt="2026-10-10T10:53:51.828" v="2820" actId="6549"/>
        <pc:sldMkLst>
          <pc:docMk/>
          <pc:sldMk cId="2079571174" sldId="650"/>
        </pc:sldMkLst>
        <pc:spChg chg="mod">
          <ac:chgData name="Radim Boháč" userId="e5098a9a-6a28-40ce-ac6e-47e9b8c9add8" providerId="ADAL" clId="{4FBB5E5A-6FFA-4940-B6A5-D497D4FDC452}" dt="2026-10-10T09:56:47.240" v="1995" actId="6549"/>
          <ac:spMkLst>
            <pc:docMk/>
            <pc:sldMk cId="2079571174" sldId="650"/>
            <ac:spMk id="3" creationId="{9A94F784-836B-7C15-5876-C357E38BA4C5}"/>
          </ac:spMkLst>
        </pc:spChg>
        <pc:spChg chg="mod">
          <ac:chgData name="Radim Boháč" userId="e5098a9a-6a28-40ce-ac6e-47e9b8c9add8" providerId="ADAL" clId="{4FBB5E5A-6FFA-4940-B6A5-D497D4FDC452}" dt="2026-10-10T10:53:51.828" v="2820" actId="6549"/>
          <ac:spMkLst>
            <pc:docMk/>
            <pc:sldMk cId="2079571174" sldId="650"/>
            <ac:spMk id="4" creationId="{37D69A37-0522-FD12-D517-73C9E0E32A93}"/>
          </ac:spMkLst>
        </pc:spChg>
        <pc:picChg chg="add del">
          <ac:chgData name="Radim Boháč" userId="e5098a9a-6a28-40ce-ac6e-47e9b8c9add8" providerId="ADAL" clId="{4FBB5E5A-6FFA-4940-B6A5-D497D4FDC452}" dt="2026-10-10T09:56:40.178" v="1990" actId="22"/>
          <ac:picMkLst>
            <pc:docMk/>
            <pc:sldMk cId="2079571174" sldId="650"/>
            <ac:picMk id="6" creationId="{9DAE1291-A5E9-FA57-7B75-C86EFAB03DFF}"/>
          </ac:picMkLst>
        </pc:picChg>
      </pc:sldChg>
      <pc:sldChg chg="modSp new mod">
        <pc:chgData name="Radim Boháč" userId="e5098a9a-6a28-40ce-ac6e-47e9b8c9add8" providerId="ADAL" clId="{4FBB5E5A-6FFA-4940-B6A5-D497D4FDC452}" dt="2026-10-10T10:08:48.882" v="2167" actId="15"/>
        <pc:sldMkLst>
          <pc:docMk/>
          <pc:sldMk cId="1082274792" sldId="651"/>
        </pc:sldMkLst>
        <pc:spChg chg="mod">
          <ac:chgData name="Radim Boháč" userId="e5098a9a-6a28-40ce-ac6e-47e9b8c9add8" providerId="ADAL" clId="{4FBB5E5A-6FFA-4940-B6A5-D497D4FDC452}" dt="2026-10-10T09:56:58.500" v="2027" actId="20577"/>
          <ac:spMkLst>
            <pc:docMk/>
            <pc:sldMk cId="1082274792" sldId="651"/>
            <ac:spMk id="3" creationId="{F909A0C0-742B-B5D2-99D3-A3C24185F1F9}"/>
          </ac:spMkLst>
        </pc:spChg>
        <pc:spChg chg="mod">
          <ac:chgData name="Radim Boháč" userId="e5098a9a-6a28-40ce-ac6e-47e9b8c9add8" providerId="ADAL" clId="{4FBB5E5A-6FFA-4940-B6A5-D497D4FDC452}" dt="2026-10-10T10:08:48.882" v="2167" actId="15"/>
          <ac:spMkLst>
            <pc:docMk/>
            <pc:sldMk cId="1082274792" sldId="651"/>
            <ac:spMk id="4" creationId="{FF9EEE9B-7EA2-D7DE-012C-4B3234CD5D3F}"/>
          </ac:spMkLst>
        </pc:spChg>
      </pc:sldChg>
      <pc:sldChg chg="addSp delSp modSp new mod setBg modClrScheme chgLayout">
        <pc:chgData name="Radim Boháč" userId="e5098a9a-6a28-40ce-ac6e-47e9b8c9add8" providerId="ADAL" clId="{4FBB5E5A-6FFA-4940-B6A5-D497D4FDC452}" dt="2026-10-10T10:27:35.775" v="2452"/>
        <pc:sldMkLst>
          <pc:docMk/>
          <pc:sldMk cId="3404103134" sldId="652"/>
        </pc:sldMkLst>
        <pc:spChg chg="del">
          <ac:chgData name="Radim Boháč" userId="e5098a9a-6a28-40ce-ac6e-47e9b8c9add8" providerId="ADAL" clId="{4FBB5E5A-6FFA-4940-B6A5-D497D4FDC452}" dt="2026-10-10T10:01:12.075" v="2094" actId="700"/>
          <ac:spMkLst>
            <pc:docMk/>
            <pc:sldMk cId="3404103134" sldId="652"/>
            <ac:spMk id="2" creationId="{048987DD-001A-27FC-3DDF-24A2F14C1EF1}"/>
          </ac:spMkLst>
        </pc:spChg>
        <pc:spChg chg="mod ord">
          <ac:chgData name="Radim Boháč" userId="e5098a9a-6a28-40ce-ac6e-47e9b8c9add8" providerId="ADAL" clId="{4FBB5E5A-6FFA-4940-B6A5-D497D4FDC452}" dt="2026-10-10T10:01:12.075" v="2094" actId="700"/>
          <ac:spMkLst>
            <pc:docMk/>
            <pc:sldMk cId="3404103134" sldId="652"/>
            <ac:spMk id="3" creationId="{19406B0C-0140-882C-A0D5-DCDA50017D13}"/>
          </ac:spMkLst>
        </pc:spChg>
        <pc:spChg chg="del mod ord">
          <ac:chgData name="Radim Boháč" userId="e5098a9a-6a28-40ce-ac6e-47e9b8c9add8" providerId="ADAL" clId="{4FBB5E5A-6FFA-4940-B6A5-D497D4FDC452}" dt="2026-10-10T10:01:12.075" v="2094" actId="700"/>
          <ac:spMkLst>
            <pc:docMk/>
            <pc:sldMk cId="3404103134" sldId="652"/>
            <ac:spMk id="4" creationId="{8408255E-3FEA-2FBF-BD7E-A3D6149A1DB4}"/>
          </ac:spMkLst>
        </pc:spChg>
        <pc:spChg chg="del mod ord">
          <ac:chgData name="Radim Boháč" userId="e5098a9a-6a28-40ce-ac6e-47e9b8c9add8" providerId="ADAL" clId="{4FBB5E5A-6FFA-4940-B6A5-D497D4FDC452}" dt="2026-10-10T10:01:12.075" v="2094" actId="700"/>
          <ac:spMkLst>
            <pc:docMk/>
            <pc:sldMk cId="3404103134" sldId="652"/>
            <ac:spMk id="5" creationId="{C8451141-8354-D0A2-1E49-163DCDFA8FC4}"/>
          </ac:spMkLst>
        </pc:spChg>
        <pc:spChg chg="add mod ord">
          <ac:chgData name="Radim Boháč" userId="e5098a9a-6a28-40ce-ac6e-47e9b8c9add8" providerId="ADAL" clId="{4FBB5E5A-6FFA-4940-B6A5-D497D4FDC452}" dt="2026-10-10T10:01:27.671" v="2097"/>
          <ac:spMkLst>
            <pc:docMk/>
            <pc:sldMk cId="3404103134" sldId="652"/>
            <ac:spMk id="6" creationId="{1570E168-0994-5E0C-86A4-0ABB449C6361}"/>
          </ac:spMkLst>
        </pc:spChg>
        <pc:spChg chg="add mod ord">
          <ac:chgData name="Radim Boháč" userId="e5098a9a-6a28-40ce-ac6e-47e9b8c9add8" providerId="ADAL" clId="{4FBB5E5A-6FFA-4940-B6A5-D497D4FDC452}" dt="2026-10-10T10:27:35.775" v="2452"/>
          <ac:spMkLst>
            <pc:docMk/>
            <pc:sldMk cId="3404103134" sldId="652"/>
            <ac:spMk id="7" creationId="{2687B1E9-DEDC-3F7B-9CCD-07BD6539985D}"/>
          </ac:spMkLst>
        </pc:spChg>
      </pc:sldChg>
      <pc:sldChg chg="modSp new mod setBg">
        <pc:chgData name="Radim Boháč" userId="e5098a9a-6a28-40ce-ac6e-47e9b8c9add8" providerId="ADAL" clId="{4FBB5E5A-6FFA-4940-B6A5-D497D4FDC452}" dt="2026-10-10T10:28:06.027" v="2486" actId="20577"/>
        <pc:sldMkLst>
          <pc:docMk/>
          <pc:sldMk cId="2169972394" sldId="653"/>
        </pc:sldMkLst>
        <pc:spChg chg="mod">
          <ac:chgData name="Radim Boháč" userId="e5098a9a-6a28-40ce-ac6e-47e9b8c9add8" providerId="ADAL" clId="{4FBB5E5A-6FFA-4940-B6A5-D497D4FDC452}" dt="2026-10-10T10:06:30.090" v="2134"/>
          <ac:spMkLst>
            <pc:docMk/>
            <pc:sldMk cId="2169972394" sldId="653"/>
            <ac:spMk id="3" creationId="{E28BD33C-F9AB-4AE2-86A0-525689DC458F}"/>
          </ac:spMkLst>
        </pc:spChg>
        <pc:spChg chg="mod">
          <ac:chgData name="Radim Boháč" userId="e5098a9a-6a28-40ce-ac6e-47e9b8c9add8" providerId="ADAL" clId="{4FBB5E5A-6FFA-4940-B6A5-D497D4FDC452}" dt="2026-10-10T10:28:06.027" v="2486" actId="20577"/>
          <ac:spMkLst>
            <pc:docMk/>
            <pc:sldMk cId="2169972394" sldId="653"/>
            <ac:spMk id="4" creationId="{7AD0691B-61A7-05A1-ECCD-1B6801BB1CB4}"/>
          </ac:spMkLst>
        </pc:spChg>
      </pc:sldChg>
      <pc:sldChg chg="addSp modSp new mod">
        <pc:chgData name="Radim Boháč" userId="e5098a9a-6a28-40ce-ac6e-47e9b8c9add8" providerId="ADAL" clId="{4FBB5E5A-6FFA-4940-B6A5-D497D4FDC452}" dt="2026-10-10T10:10:49.084" v="2235" actId="27636"/>
        <pc:sldMkLst>
          <pc:docMk/>
          <pc:sldMk cId="607461083" sldId="654"/>
        </pc:sldMkLst>
        <pc:spChg chg="mod">
          <ac:chgData name="Radim Boháč" userId="e5098a9a-6a28-40ce-ac6e-47e9b8c9add8" providerId="ADAL" clId="{4FBB5E5A-6FFA-4940-B6A5-D497D4FDC452}" dt="2026-10-10T10:09:46.163" v="2171"/>
          <ac:spMkLst>
            <pc:docMk/>
            <pc:sldMk cId="607461083" sldId="654"/>
            <ac:spMk id="3" creationId="{108DF6DE-E5B0-F889-9332-CBB5B8D9A1DF}"/>
          </ac:spMkLst>
        </pc:spChg>
        <pc:spChg chg="mod">
          <ac:chgData name="Radim Boháč" userId="e5098a9a-6a28-40ce-ac6e-47e9b8c9add8" providerId="ADAL" clId="{4FBB5E5A-6FFA-4940-B6A5-D497D4FDC452}" dt="2026-10-10T10:10:12.076" v="2201" actId="20577"/>
          <ac:spMkLst>
            <pc:docMk/>
            <pc:sldMk cId="607461083" sldId="654"/>
            <ac:spMk id="4" creationId="{76DCBF61-CBBC-5730-3020-3B6FA09F29D6}"/>
          </ac:spMkLst>
        </pc:spChg>
        <pc:spChg chg="add mod">
          <ac:chgData name="Radim Boháč" userId="e5098a9a-6a28-40ce-ac6e-47e9b8c9add8" providerId="ADAL" clId="{4FBB5E5A-6FFA-4940-B6A5-D497D4FDC452}" dt="2026-10-10T10:10:49.084" v="2235" actId="27636"/>
          <ac:spMkLst>
            <pc:docMk/>
            <pc:sldMk cId="607461083" sldId="654"/>
            <ac:spMk id="5" creationId="{A420A41D-B2CA-6DFB-E214-7DB7D409D5B9}"/>
          </ac:spMkLst>
        </pc:spChg>
      </pc:sldChg>
      <pc:sldChg chg="modSp new mod">
        <pc:chgData name="Radim Boháč" userId="e5098a9a-6a28-40ce-ac6e-47e9b8c9add8" providerId="ADAL" clId="{4FBB5E5A-6FFA-4940-B6A5-D497D4FDC452}" dt="2026-10-10T10:51:42.761" v="2629" actId="27636"/>
        <pc:sldMkLst>
          <pc:docMk/>
          <pc:sldMk cId="2610930660" sldId="655"/>
        </pc:sldMkLst>
        <pc:spChg chg="mod">
          <ac:chgData name="Radim Boháč" userId="e5098a9a-6a28-40ce-ac6e-47e9b8c9add8" providerId="ADAL" clId="{4FBB5E5A-6FFA-4940-B6A5-D497D4FDC452}" dt="2026-10-10T10:50:40.045" v="2617" actId="20577"/>
          <ac:spMkLst>
            <pc:docMk/>
            <pc:sldMk cId="2610930660" sldId="655"/>
            <ac:spMk id="3" creationId="{A2348FF4-0286-C0E5-291F-36B4617B009F}"/>
          </ac:spMkLst>
        </pc:spChg>
        <pc:spChg chg="mod">
          <ac:chgData name="Radim Boháč" userId="e5098a9a-6a28-40ce-ac6e-47e9b8c9add8" providerId="ADAL" clId="{4FBB5E5A-6FFA-4940-B6A5-D497D4FDC452}" dt="2026-10-10T10:51:42.761" v="2629" actId="27636"/>
          <ac:spMkLst>
            <pc:docMk/>
            <pc:sldMk cId="2610930660" sldId="655"/>
            <ac:spMk id="4" creationId="{12AC2488-0505-CB40-0A4F-513B8358DD22}"/>
          </ac:spMkLst>
        </pc:spChg>
      </pc:sldChg>
      <pc:sldChg chg="modSp new mod">
        <pc:chgData name="Radim Boháč" userId="e5098a9a-6a28-40ce-ac6e-47e9b8c9add8" providerId="ADAL" clId="{4FBB5E5A-6FFA-4940-B6A5-D497D4FDC452}" dt="2026-10-10T10:50:45.886" v="2619" actId="20577"/>
        <pc:sldMkLst>
          <pc:docMk/>
          <pc:sldMk cId="3382468485" sldId="656"/>
        </pc:sldMkLst>
        <pc:spChg chg="mod">
          <ac:chgData name="Radim Boháč" userId="e5098a9a-6a28-40ce-ac6e-47e9b8c9add8" providerId="ADAL" clId="{4FBB5E5A-6FFA-4940-B6A5-D497D4FDC452}" dt="2026-10-10T10:50:45.886" v="2619" actId="20577"/>
          <ac:spMkLst>
            <pc:docMk/>
            <pc:sldMk cId="3382468485" sldId="656"/>
            <ac:spMk id="3" creationId="{2634B7FC-F3F0-1A8A-3A84-63724D855157}"/>
          </ac:spMkLst>
        </pc:spChg>
        <pc:spChg chg="mod">
          <ac:chgData name="Radim Boháč" userId="e5098a9a-6a28-40ce-ac6e-47e9b8c9add8" providerId="ADAL" clId="{4FBB5E5A-6FFA-4940-B6A5-D497D4FDC452}" dt="2026-10-10T10:15:41.394" v="2314" actId="20577"/>
          <ac:spMkLst>
            <pc:docMk/>
            <pc:sldMk cId="3382468485" sldId="656"/>
            <ac:spMk id="4" creationId="{A4525A56-9C65-8B8C-2666-EBC9D48F33DD}"/>
          </ac:spMkLst>
        </pc:spChg>
      </pc:sldChg>
      <pc:sldChg chg="modSp new mod">
        <pc:chgData name="Radim Boháč" userId="e5098a9a-6a28-40ce-ac6e-47e9b8c9add8" providerId="ADAL" clId="{4FBB5E5A-6FFA-4940-B6A5-D497D4FDC452}" dt="2026-10-10T10:15:53.229" v="2317" actId="12"/>
        <pc:sldMkLst>
          <pc:docMk/>
          <pc:sldMk cId="2493599046" sldId="657"/>
        </pc:sldMkLst>
        <pc:spChg chg="mod">
          <ac:chgData name="Radim Boháč" userId="e5098a9a-6a28-40ce-ac6e-47e9b8c9add8" providerId="ADAL" clId="{4FBB5E5A-6FFA-4940-B6A5-D497D4FDC452}" dt="2026-10-10T10:15:34.725" v="2300"/>
          <ac:spMkLst>
            <pc:docMk/>
            <pc:sldMk cId="2493599046" sldId="657"/>
            <ac:spMk id="3" creationId="{BFCDF872-668A-2DBA-2E11-05DCD3F8E337}"/>
          </ac:spMkLst>
        </pc:spChg>
        <pc:spChg chg="mod">
          <ac:chgData name="Radim Boháč" userId="e5098a9a-6a28-40ce-ac6e-47e9b8c9add8" providerId="ADAL" clId="{4FBB5E5A-6FFA-4940-B6A5-D497D4FDC452}" dt="2026-10-10T10:15:53.229" v="2317" actId="12"/>
          <ac:spMkLst>
            <pc:docMk/>
            <pc:sldMk cId="2493599046" sldId="657"/>
            <ac:spMk id="4" creationId="{77D61269-2F74-7366-8107-3BD044DEB3A2}"/>
          </ac:spMkLst>
        </pc:spChg>
      </pc:sldChg>
      <pc:sldChg chg="modSp new mod">
        <pc:chgData name="Radim Boháč" userId="e5098a9a-6a28-40ce-ac6e-47e9b8c9add8" providerId="ADAL" clId="{4FBB5E5A-6FFA-4940-B6A5-D497D4FDC452}" dt="2026-10-10T10:16:23.442" v="2329" actId="12"/>
        <pc:sldMkLst>
          <pc:docMk/>
          <pc:sldMk cId="702393611" sldId="658"/>
        </pc:sldMkLst>
        <pc:spChg chg="mod">
          <ac:chgData name="Radim Boháč" userId="e5098a9a-6a28-40ce-ac6e-47e9b8c9add8" providerId="ADAL" clId="{4FBB5E5A-6FFA-4940-B6A5-D497D4FDC452}" dt="2026-10-10T10:16:11.129" v="2325"/>
          <ac:spMkLst>
            <pc:docMk/>
            <pc:sldMk cId="702393611" sldId="658"/>
            <ac:spMk id="3" creationId="{C5BA4F22-73DC-B9C8-AEB9-713EA0D92937}"/>
          </ac:spMkLst>
        </pc:spChg>
        <pc:spChg chg="mod">
          <ac:chgData name="Radim Boháč" userId="e5098a9a-6a28-40ce-ac6e-47e9b8c9add8" providerId="ADAL" clId="{4FBB5E5A-6FFA-4940-B6A5-D497D4FDC452}" dt="2026-10-10T10:16:23.442" v="2329" actId="12"/>
          <ac:spMkLst>
            <pc:docMk/>
            <pc:sldMk cId="702393611" sldId="658"/>
            <ac:spMk id="4" creationId="{82951807-A013-D513-D1AC-D99CA63595B0}"/>
          </ac:spMkLst>
        </pc:spChg>
      </pc:sldChg>
      <pc:sldChg chg="modSp new mod">
        <pc:chgData name="Radim Boháč" userId="e5098a9a-6a28-40ce-ac6e-47e9b8c9add8" providerId="ADAL" clId="{4FBB5E5A-6FFA-4940-B6A5-D497D4FDC452}" dt="2026-10-10T10:17:25.952" v="2338" actId="12"/>
        <pc:sldMkLst>
          <pc:docMk/>
          <pc:sldMk cId="1259800575" sldId="659"/>
        </pc:sldMkLst>
        <pc:spChg chg="mod">
          <ac:chgData name="Radim Boháč" userId="e5098a9a-6a28-40ce-ac6e-47e9b8c9add8" providerId="ADAL" clId="{4FBB5E5A-6FFA-4940-B6A5-D497D4FDC452}" dt="2026-10-10T10:17:14.369" v="2334"/>
          <ac:spMkLst>
            <pc:docMk/>
            <pc:sldMk cId="1259800575" sldId="659"/>
            <ac:spMk id="3" creationId="{C7282D9F-FF52-1923-D980-8FA76B7BC444}"/>
          </ac:spMkLst>
        </pc:spChg>
        <pc:spChg chg="mod">
          <ac:chgData name="Radim Boháč" userId="e5098a9a-6a28-40ce-ac6e-47e9b8c9add8" providerId="ADAL" clId="{4FBB5E5A-6FFA-4940-B6A5-D497D4FDC452}" dt="2026-10-10T10:17:25.952" v="2338" actId="12"/>
          <ac:spMkLst>
            <pc:docMk/>
            <pc:sldMk cId="1259800575" sldId="659"/>
            <ac:spMk id="4" creationId="{8990CD23-4F5A-D17D-62BF-A62D467C8FB5}"/>
          </ac:spMkLst>
        </pc:spChg>
      </pc:sldChg>
      <pc:sldChg chg="modSp new mod">
        <pc:chgData name="Radim Boháč" userId="e5098a9a-6a28-40ce-ac6e-47e9b8c9add8" providerId="ADAL" clId="{4FBB5E5A-6FFA-4940-B6A5-D497D4FDC452}" dt="2026-10-10T10:17:55.660" v="2344"/>
        <pc:sldMkLst>
          <pc:docMk/>
          <pc:sldMk cId="3029054573" sldId="660"/>
        </pc:sldMkLst>
        <pc:spChg chg="mod">
          <ac:chgData name="Radim Boháč" userId="e5098a9a-6a28-40ce-ac6e-47e9b8c9add8" providerId="ADAL" clId="{4FBB5E5A-6FFA-4940-B6A5-D497D4FDC452}" dt="2026-10-10T10:17:55.660" v="2344"/>
          <ac:spMkLst>
            <pc:docMk/>
            <pc:sldMk cId="3029054573" sldId="660"/>
            <ac:spMk id="3" creationId="{6147E451-2806-48BF-E80E-69D663BEE045}"/>
          </ac:spMkLst>
        </pc:spChg>
        <pc:spChg chg="mod">
          <ac:chgData name="Radim Boháč" userId="e5098a9a-6a28-40ce-ac6e-47e9b8c9add8" providerId="ADAL" clId="{4FBB5E5A-6FFA-4940-B6A5-D497D4FDC452}" dt="2026-10-10T10:17:50.436" v="2342" actId="12"/>
          <ac:spMkLst>
            <pc:docMk/>
            <pc:sldMk cId="3029054573" sldId="660"/>
            <ac:spMk id="4" creationId="{30983A1B-FF9F-D717-5656-C4060AA0325D}"/>
          </ac:spMkLst>
        </pc:spChg>
      </pc:sldChg>
      <pc:sldChg chg="addSp delSp new mod setBg">
        <pc:chgData name="Radim Boháč" userId="e5098a9a-6a28-40ce-ac6e-47e9b8c9add8" providerId="ADAL" clId="{4FBB5E5A-6FFA-4940-B6A5-D497D4FDC452}" dt="2026-10-10T10:43:32.302" v="2585"/>
        <pc:sldMkLst>
          <pc:docMk/>
          <pc:sldMk cId="2399251858" sldId="661"/>
        </pc:sldMkLst>
        <pc:spChg chg="del">
          <ac:chgData name="Radim Boháč" userId="e5098a9a-6a28-40ce-ac6e-47e9b8c9add8" providerId="ADAL" clId="{4FBB5E5A-6FFA-4940-B6A5-D497D4FDC452}" dt="2026-10-10T10:43:18.511" v="2582" actId="478"/>
          <ac:spMkLst>
            <pc:docMk/>
            <pc:sldMk cId="2399251858" sldId="661"/>
            <ac:spMk id="3" creationId="{8332F60A-2BF4-0821-5E2F-36318F1016EB}"/>
          </ac:spMkLst>
        </pc:spChg>
        <pc:spChg chg="del">
          <ac:chgData name="Radim Boháč" userId="e5098a9a-6a28-40ce-ac6e-47e9b8c9add8" providerId="ADAL" clId="{4FBB5E5A-6FFA-4940-B6A5-D497D4FDC452}" dt="2026-10-10T10:43:20.059" v="2583" actId="478"/>
          <ac:spMkLst>
            <pc:docMk/>
            <pc:sldMk cId="2399251858" sldId="661"/>
            <ac:spMk id="4" creationId="{0477A78A-D13F-0778-A565-ED03F0A79C5E}"/>
          </ac:spMkLst>
        </pc:spChg>
        <pc:picChg chg="add">
          <ac:chgData name="Radim Boháč" userId="e5098a9a-6a28-40ce-ac6e-47e9b8c9add8" providerId="ADAL" clId="{4FBB5E5A-6FFA-4940-B6A5-D497D4FDC452}" dt="2026-10-10T10:43:21.291" v="2584" actId="22"/>
          <ac:picMkLst>
            <pc:docMk/>
            <pc:sldMk cId="2399251858" sldId="661"/>
            <ac:picMk id="6" creationId="{546A07C7-4843-6059-25DA-583FDD370DBF}"/>
          </ac:picMkLst>
        </pc:picChg>
      </pc:sldChg>
      <pc:sldChg chg="addSp delSp new mod setBg">
        <pc:chgData name="Radim Boháč" userId="e5098a9a-6a28-40ce-ac6e-47e9b8c9add8" providerId="ADAL" clId="{4FBB5E5A-6FFA-4940-B6A5-D497D4FDC452}" dt="2026-10-10T10:44:48.816" v="2590"/>
        <pc:sldMkLst>
          <pc:docMk/>
          <pc:sldMk cId="465534629" sldId="662"/>
        </pc:sldMkLst>
        <pc:spChg chg="del">
          <ac:chgData name="Radim Boháč" userId="e5098a9a-6a28-40ce-ac6e-47e9b8c9add8" providerId="ADAL" clId="{4FBB5E5A-6FFA-4940-B6A5-D497D4FDC452}" dt="2026-10-10T10:44:40.318" v="2587" actId="478"/>
          <ac:spMkLst>
            <pc:docMk/>
            <pc:sldMk cId="465534629" sldId="662"/>
            <ac:spMk id="3" creationId="{A6EFAFB9-3729-4575-341A-B02024DAD674}"/>
          </ac:spMkLst>
        </pc:spChg>
        <pc:spChg chg="del">
          <ac:chgData name="Radim Boháč" userId="e5098a9a-6a28-40ce-ac6e-47e9b8c9add8" providerId="ADAL" clId="{4FBB5E5A-6FFA-4940-B6A5-D497D4FDC452}" dt="2026-10-10T10:44:42.026" v="2588" actId="478"/>
          <ac:spMkLst>
            <pc:docMk/>
            <pc:sldMk cId="465534629" sldId="662"/>
            <ac:spMk id="4" creationId="{C3177269-BBB1-9696-827C-FCB58D1DE10B}"/>
          </ac:spMkLst>
        </pc:spChg>
        <pc:picChg chg="add">
          <ac:chgData name="Radim Boháč" userId="e5098a9a-6a28-40ce-ac6e-47e9b8c9add8" providerId="ADAL" clId="{4FBB5E5A-6FFA-4940-B6A5-D497D4FDC452}" dt="2026-10-10T10:44:43.423" v="2589" actId="22"/>
          <ac:picMkLst>
            <pc:docMk/>
            <pc:sldMk cId="465534629" sldId="662"/>
            <ac:picMk id="6" creationId="{FBD53F9C-FD3B-981A-C2AE-7E5C2A51EF7C}"/>
          </ac:picMkLst>
        </pc:picChg>
      </pc:sldChg>
      <pc:sldChg chg="addSp delSp new mod setBg">
        <pc:chgData name="Radim Boháč" userId="e5098a9a-6a28-40ce-ac6e-47e9b8c9add8" providerId="ADAL" clId="{4FBB5E5A-6FFA-4940-B6A5-D497D4FDC452}" dt="2026-10-10T10:45:55.603" v="2595"/>
        <pc:sldMkLst>
          <pc:docMk/>
          <pc:sldMk cId="3708800653" sldId="663"/>
        </pc:sldMkLst>
        <pc:spChg chg="del">
          <ac:chgData name="Radim Boháč" userId="e5098a9a-6a28-40ce-ac6e-47e9b8c9add8" providerId="ADAL" clId="{4FBB5E5A-6FFA-4940-B6A5-D497D4FDC452}" dt="2026-10-10T10:45:48.852" v="2593" actId="478"/>
          <ac:spMkLst>
            <pc:docMk/>
            <pc:sldMk cId="3708800653" sldId="663"/>
            <ac:spMk id="3" creationId="{D06F0713-CE4F-12BD-DCA7-CBD68B620E03}"/>
          </ac:spMkLst>
        </pc:spChg>
        <pc:spChg chg="del">
          <ac:chgData name="Radim Boháč" userId="e5098a9a-6a28-40ce-ac6e-47e9b8c9add8" providerId="ADAL" clId="{4FBB5E5A-6FFA-4940-B6A5-D497D4FDC452}" dt="2026-10-10T10:45:49.873" v="2594" actId="478"/>
          <ac:spMkLst>
            <pc:docMk/>
            <pc:sldMk cId="3708800653" sldId="663"/>
            <ac:spMk id="4" creationId="{7FF95601-5F9E-F178-59EC-70C22D2F9E33}"/>
          </ac:spMkLst>
        </pc:spChg>
        <pc:picChg chg="add">
          <ac:chgData name="Radim Boháč" userId="e5098a9a-6a28-40ce-ac6e-47e9b8c9add8" providerId="ADAL" clId="{4FBB5E5A-6FFA-4940-B6A5-D497D4FDC452}" dt="2026-10-10T10:45:46.518" v="2592" actId="22"/>
          <ac:picMkLst>
            <pc:docMk/>
            <pc:sldMk cId="3708800653" sldId="663"/>
            <ac:picMk id="6" creationId="{B6886909-BBE8-26E2-A4F1-4F936A86D315}"/>
          </ac:picMkLst>
        </pc:picChg>
      </pc:sldChg>
      <pc:sldChg chg="addSp delSp new mod setBg">
        <pc:chgData name="Radim Boháč" userId="e5098a9a-6a28-40ce-ac6e-47e9b8c9add8" providerId="ADAL" clId="{4FBB5E5A-6FFA-4940-B6A5-D497D4FDC452}" dt="2026-10-10T10:46:18.983" v="2600"/>
        <pc:sldMkLst>
          <pc:docMk/>
          <pc:sldMk cId="11751390" sldId="664"/>
        </pc:sldMkLst>
        <pc:spChg chg="del">
          <ac:chgData name="Radim Boháč" userId="e5098a9a-6a28-40ce-ac6e-47e9b8c9add8" providerId="ADAL" clId="{4FBB5E5A-6FFA-4940-B6A5-D497D4FDC452}" dt="2026-10-10T10:46:10.940" v="2597" actId="478"/>
          <ac:spMkLst>
            <pc:docMk/>
            <pc:sldMk cId="11751390" sldId="664"/>
            <ac:spMk id="3" creationId="{CEC0B406-376E-89A0-423C-43D03DC0897F}"/>
          </ac:spMkLst>
        </pc:spChg>
        <pc:spChg chg="del">
          <ac:chgData name="Radim Boháč" userId="e5098a9a-6a28-40ce-ac6e-47e9b8c9add8" providerId="ADAL" clId="{4FBB5E5A-6FFA-4940-B6A5-D497D4FDC452}" dt="2026-10-10T10:46:11.832" v="2598" actId="478"/>
          <ac:spMkLst>
            <pc:docMk/>
            <pc:sldMk cId="11751390" sldId="664"/>
            <ac:spMk id="4" creationId="{004B1B79-7A35-61B8-7A80-A3506090A873}"/>
          </ac:spMkLst>
        </pc:spChg>
        <pc:picChg chg="add">
          <ac:chgData name="Radim Boháč" userId="e5098a9a-6a28-40ce-ac6e-47e9b8c9add8" providerId="ADAL" clId="{4FBB5E5A-6FFA-4940-B6A5-D497D4FDC452}" dt="2026-10-10T10:46:13.044" v="2599" actId="22"/>
          <ac:picMkLst>
            <pc:docMk/>
            <pc:sldMk cId="11751390" sldId="664"/>
            <ac:picMk id="6" creationId="{57370F9F-4A71-68BB-7145-EF253D374C16}"/>
          </ac:picMkLst>
        </pc:picChg>
      </pc:sldChg>
      <pc:sldChg chg="addSp delSp new mod setBg">
        <pc:chgData name="Radim Boháč" userId="e5098a9a-6a28-40ce-ac6e-47e9b8c9add8" providerId="ADAL" clId="{4FBB5E5A-6FFA-4940-B6A5-D497D4FDC452}" dt="2026-10-10T10:47:17.914" v="2610" actId="22"/>
        <pc:sldMkLst>
          <pc:docMk/>
          <pc:sldMk cId="1122141725" sldId="665"/>
        </pc:sldMkLst>
        <pc:spChg chg="del">
          <ac:chgData name="Radim Boháč" userId="e5098a9a-6a28-40ce-ac6e-47e9b8c9add8" providerId="ADAL" clId="{4FBB5E5A-6FFA-4940-B6A5-D497D4FDC452}" dt="2026-10-10T10:47:02.555" v="2603" actId="478"/>
          <ac:spMkLst>
            <pc:docMk/>
            <pc:sldMk cId="1122141725" sldId="665"/>
            <ac:spMk id="3" creationId="{6942BD95-4A47-FC3F-1293-2EBBB1317387}"/>
          </ac:spMkLst>
        </pc:spChg>
        <pc:spChg chg="del">
          <ac:chgData name="Radim Boháč" userId="e5098a9a-6a28-40ce-ac6e-47e9b8c9add8" providerId="ADAL" clId="{4FBB5E5A-6FFA-4940-B6A5-D497D4FDC452}" dt="2026-10-10T10:47:05.144" v="2604" actId="478"/>
          <ac:spMkLst>
            <pc:docMk/>
            <pc:sldMk cId="1122141725" sldId="665"/>
            <ac:spMk id="4" creationId="{02A7E6CF-CC66-4FE3-87C8-744B7174810B}"/>
          </ac:spMkLst>
        </pc:spChg>
        <pc:picChg chg="add">
          <ac:chgData name="Radim Boháč" userId="e5098a9a-6a28-40ce-ac6e-47e9b8c9add8" providerId="ADAL" clId="{4FBB5E5A-6FFA-4940-B6A5-D497D4FDC452}" dt="2026-10-10T10:47:17.914" v="2610" actId="22"/>
          <ac:picMkLst>
            <pc:docMk/>
            <pc:sldMk cId="1122141725" sldId="665"/>
            <ac:picMk id="6" creationId="{3D53C2F6-7F79-FBEF-DB03-926AA1E24188}"/>
          </ac:picMkLst>
        </pc:picChg>
      </pc:sldChg>
      <pc:sldChg chg="addSp delSp new mod setBg">
        <pc:chgData name="Radim Boháč" userId="e5098a9a-6a28-40ce-ac6e-47e9b8c9add8" providerId="ADAL" clId="{4FBB5E5A-6FFA-4940-B6A5-D497D4FDC452}" dt="2026-10-10T10:47:49.772" v="2612"/>
        <pc:sldMkLst>
          <pc:docMk/>
          <pc:sldMk cId="3114201848" sldId="666"/>
        </pc:sldMkLst>
        <pc:spChg chg="del">
          <ac:chgData name="Radim Boháč" userId="e5098a9a-6a28-40ce-ac6e-47e9b8c9add8" providerId="ADAL" clId="{4FBB5E5A-6FFA-4940-B6A5-D497D4FDC452}" dt="2026-10-10T10:47:14.209" v="2608" actId="478"/>
          <ac:spMkLst>
            <pc:docMk/>
            <pc:sldMk cId="3114201848" sldId="666"/>
            <ac:spMk id="3" creationId="{B6C9FC6C-5F17-F642-4EE9-1FC9C598F1A3}"/>
          </ac:spMkLst>
        </pc:spChg>
        <pc:spChg chg="del">
          <ac:chgData name="Radim Boháč" userId="e5098a9a-6a28-40ce-ac6e-47e9b8c9add8" providerId="ADAL" clId="{4FBB5E5A-6FFA-4940-B6A5-D497D4FDC452}" dt="2026-10-10T10:47:15.662" v="2609" actId="478"/>
          <ac:spMkLst>
            <pc:docMk/>
            <pc:sldMk cId="3114201848" sldId="666"/>
            <ac:spMk id="4" creationId="{7A04C67B-8439-0303-6FBE-5F36A8E92F48}"/>
          </ac:spMkLst>
        </pc:spChg>
        <pc:picChg chg="add">
          <ac:chgData name="Radim Boháč" userId="e5098a9a-6a28-40ce-ac6e-47e9b8c9add8" providerId="ADAL" clId="{4FBB5E5A-6FFA-4940-B6A5-D497D4FDC452}" dt="2026-10-10T10:47:44.932" v="2611" actId="22"/>
          <ac:picMkLst>
            <pc:docMk/>
            <pc:sldMk cId="3114201848" sldId="666"/>
            <ac:picMk id="6" creationId="{EA3954CD-501F-94D0-BF52-93B2FFEA2EAE}"/>
          </ac:picMkLst>
        </pc:picChg>
      </pc:sldChg>
      <pc:sldChg chg="addSp new mod setBg">
        <pc:chgData name="Radim Boháč" userId="e5098a9a-6a28-40ce-ac6e-47e9b8c9add8" providerId="ADAL" clId="{4FBB5E5A-6FFA-4940-B6A5-D497D4FDC452}" dt="2026-10-10T10:48:42.703" v="2615"/>
        <pc:sldMkLst>
          <pc:docMk/>
          <pc:sldMk cId="184697230" sldId="667"/>
        </pc:sldMkLst>
        <pc:picChg chg="add">
          <ac:chgData name="Radim Boháč" userId="e5098a9a-6a28-40ce-ac6e-47e9b8c9add8" providerId="ADAL" clId="{4FBB5E5A-6FFA-4940-B6A5-D497D4FDC452}" dt="2026-10-10T10:48:35.810" v="2614" actId="22"/>
          <ac:picMkLst>
            <pc:docMk/>
            <pc:sldMk cId="184697230" sldId="667"/>
            <ac:picMk id="4" creationId="{A0A509BE-785F-A801-7ACE-BB37C47D4EF3}"/>
          </ac:picMkLst>
        </pc:picChg>
      </pc:sldChg>
      <pc:sldChg chg="new del">
        <pc:chgData name="Radim Boháč" userId="e5098a9a-6a28-40ce-ac6e-47e9b8c9add8" providerId="ADAL" clId="{4FBB5E5A-6FFA-4940-B6A5-D497D4FDC452}" dt="2026-10-10T10:47:11.987" v="2607" actId="47"/>
        <pc:sldMkLst>
          <pc:docMk/>
          <pc:sldMk cId="3479537524" sldId="6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59C9F-3063-48BE-BFAC-193F01EA5427}" type="datetimeFigureOut">
              <a:rPr lang="cs-CZ" smtClean="0"/>
              <a:t>10.10.2026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3CA3-1230-4240-9E86-9E44080146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jednoduch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7ACEE47-C3F7-23FC-F32B-A9841C1ED981}"/>
              </a:ext>
            </a:extLst>
          </p:cNvPr>
          <p:cNvSpPr/>
          <p:nvPr userDrawn="1"/>
        </p:nvSpPr>
        <p:spPr>
          <a:xfrm>
            <a:off x="1" y="0"/>
            <a:ext cx="12192000" cy="493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AF95C92-74DB-D93E-BF3E-51B0A33D35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budova, okno, fasáda, architektura&#10;&#10;Obsah generovaný pomocí AI může být nesprávný.">
            <a:extLst>
              <a:ext uri="{FF2B5EF4-FFF2-40B4-BE49-F238E27FC236}">
                <a16:creationId xmlns:a16="http://schemas.microsoft.com/office/drawing/2014/main" id="{DCE0663B-9BB2-E74A-DD74-A33EF9EC4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6086D52-4F29-E1FE-5F1C-41F68998B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detai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DAF5CA2-A1A9-55DB-56D8-61BC3AEB91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6852" y="493147"/>
            <a:ext cx="5359400" cy="1066800"/>
          </a:xfrm>
          <a:prstGeom prst="rect">
            <a:avLst/>
          </a:prstGeom>
        </p:spPr>
      </p:pic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E679D543-9435-D1EB-C7A4-B81173A28C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83153" y="0"/>
            <a:ext cx="5208847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34" name="object 5">
            <a:extLst>
              <a:ext uri="{FF2B5EF4-FFF2-40B4-BE49-F238E27FC236}">
                <a16:creationId xmlns:a16="http://schemas.microsoft.com/office/drawing/2014/main" id="{E2A84DE8-2E9A-AA09-CD09-69FE963B7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69"/>
            <a:ext cx="851909" cy="2271505"/>
          </a:xfrm>
          <a:prstGeom prst="rect">
            <a:avLst/>
          </a:prstGeom>
        </p:spPr>
      </p:pic>
      <p:pic>
        <p:nvPicPr>
          <p:cNvPr id="35" name="object 5">
            <a:extLst>
              <a:ext uri="{FF2B5EF4-FFF2-40B4-BE49-F238E27FC236}">
                <a16:creationId xmlns:a16="http://schemas.microsoft.com/office/drawing/2014/main" id="{C389887F-833B-0C0C-3DB7-09872411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70"/>
            <a:ext cx="851909" cy="2271505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BA00DAD5-C5EC-EE9E-7DD7-587D3F17E0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663" y="2403764"/>
            <a:ext cx="5237437" cy="2452254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</a:lstStyle>
          <a:p>
            <a:pPr lvl="0"/>
            <a:r>
              <a:rPr lang="cs-CZ" dirty="0"/>
              <a:t>Nadpis</a:t>
            </a:r>
          </a:p>
          <a:p>
            <a:pPr lvl="1"/>
            <a:r>
              <a:rPr lang="cs-CZ" dirty="0"/>
              <a:t>Druhá úroveň (podnadpis)</a:t>
            </a:r>
          </a:p>
          <a:p>
            <a:pPr lvl="2"/>
            <a:r>
              <a:rPr lang="cs-CZ" dirty="0"/>
              <a:t>Třetí úroveň (jméno/datum)</a:t>
            </a:r>
          </a:p>
        </p:txBody>
      </p:sp>
    </p:spTree>
    <p:extLst>
      <p:ext uri="{BB962C8B-B14F-4D97-AF65-F5344CB8AC3E}">
        <p14:creationId xmlns:p14="http://schemas.microsoft.com/office/powerpoint/2010/main" val="276311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CE508660-CE8B-661A-E165-C4FD3F99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DC03DFB-550E-9950-D2A6-53E409BC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C21FC6-5D7A-7AC6-CA4E-DED8018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95A25F-F02F-8269-8142-EA5F6126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4" name="Zástupný obsah 12">
            <a:extLst>
              <a:ext uri="{FF2B5EF4-FFF2-40B4-BE49-F238E27FC236}">
                <a16:creationId xmlns:a16="http://schemas.microsoft.com/office/drawing/2014/main" id="{D7161A02-876A-9505-3BBC-7C16D7C1A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26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10">
            <a:extLst>
              <a:ext uri="{FF2B5EF4-FFF2-40B4-BE49-F238E27FC236}">
                <a16:creationId xmlns:a16="http://schemas.microsoft.com/office/drawing/2014/main" id="{52DD3B65-2E98-979E-257A-930671D9F4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" y="-1"/>
            <a:ext cx="4844955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9F0C2ABC-CC43-17AB-0104-6954B7A40C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877017D7-CDF5-A943-CE98-B294DE5487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213446" y="6459484"/>
            <a:ext cx="4114800" cy="174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EB20A5CB-336C-6312-4E22-E267FB9815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BD12223-C07C-4A7F-57C6-8457BC90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obsah 12">
            <a:extLst>
              <a:ext uri="{FF2B5EF4-FFF2-40B4-BE49-F238E27FC236}">
                <a16:creationId xmlns:a16="http://schemas.microsoft.com/office/drawing/2014/main" id="{B88CBFF7-77B9-8938-C427-DAFF49AFE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20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777E83E9-FBC3-41DB-D073-90CC8D29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710" y="2293248"/>
            <a:ext cx="851909" cy="2271505"/>
          </a:xfrm>
          <a:prstGeom prst="rect">
            <a:avLst/>
          </a:prstGeom>
        </p:spPr>
      </p:pic>
      <p:sp>
        <p:nvSpPr>
          <p:cNvPr id="14" name="Zástupný text 12">
            <a:extLst>
              <a:ext uri="{FF2B5EF4-FFF2-40B4-BE49-F238E27FC236}">
                <a16:creationId xmlns:a16="http://schemas.microsoft.com/office/drawing/2014/main" id="{1D52F6CD-9450-995B-7DC8-AC2D9DC47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6899" y="2293938"/>
            <a:ext cx="8856519" cy="227012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cs-CZ" dirty="0"/>
              <a:t>Název kapitoly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Číslo kapitoly</a:t>
            </a:r>
          </a:p>
        </p:txBody>
      </p:sp>
    </p:spTree>
    <p:extLst>
      <p:ext uri="{BB962C8B-B14F-4D97-AF65-F5344CB8AC3E}">
        <p14:creationId xmlns:p14="http://schemas.microsoft.com/office/powerpoint/2010/main" val="3247286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 10">
            <a:extLst>
              <a:ext uri="{FF2B5EF4-FFF2-40B4-BE49-F238E27FC236}">
                <a16:creationId xmlns:a16="http://schemas.microsoft.com/office/drawing/2014/main" id="{697CC953-0C05-B7CE-7011-5B0D5C7A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7A81C3BF-D414-5FC0-1F27-97597B02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DFD97F8-F81C-AF42-656A-019ED6C5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1F539E0-C7A4-0AE7-6F63-C867D500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96FEE9-8A2B-90C3-3BF1-5A8979521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12428"/>
            <a:ext cx="5181600" cy="39645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05A476DD-BCA1-A85E-B008-A160ED4C7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12428"/>
            <a:ext cx="5181600" cy="3964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677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77801B-4378-A2FB-7970-2A041DA7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21282"/>
            <a:ext cx="5157787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37E8-05A2-49DC-B2EB-AB77FDDA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4487"/>
            <a:ext cx="5157787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A721B7-8779-B62C-9FD8-0ADA2371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221282"/>
            <a:ext cx="5183188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071DEB-88CA-8F0F-5AC9-4809DB8FEB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4487"/>
            <a:ext cx="5183188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datum 12">
            <a:extLst>
              <a:ext uri="{FF2B5EF4-FFF2-40B4-BE49-F238E27FC236}">
                <a16:creationId xmlns:a16="http://schemas.microsoft.com/office/drawing/2014/main" id="{7825EE7C-7BE2-D0DB-EA79-ABF44AF0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368B85BF-50C1-7968-58A7-B93500B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669CA748-6A96-8A2E-080B-54E4FE42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0">
            <a:extLst>
              <a:ext uri="{FF2B5EF4-FFF2-40B4-BE49-F238E27FC236}">
                <a16:creationId xmlns:a16="http://schemas.microsoft.com/office/drawing/2014/main" id="{594EE5F4-36CC-24F5-1AFB-5E4122BE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27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dokumen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46216-40A2-31AD-2AC3-8093C9D3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000"/>
              </a:spcBef>
              <a:buFont typeface="+mj-lt"/>
              <a:buAutoNum type="arabicPeriod"/>
              <a:defRPr sz="2000"/>
            </a:lvl2pPr>
            <a:lvl3pPr marL="579438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F7414C12-E88B-86D4-1E04-E2602722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1843905-A76A-229E-18CE-68C69B96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F73C651-2D79-5C40-42B6-F1E1FA63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8CF19B-B0B5-0B38-A6B3-942D696E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9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9A832D7E-6262-FBC7-6568-4F0D134BEE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7047" y="5386857"/>
            <a:ext cx="1996751" cy="474049"/>
          </a:xfrm>
          <a:prstGeom prst="rect">
            <a:avLst/>
          </a:prstGeom>
        </p:spPr>
      </p:pic>
      <p:pic>
        <p:nvPicPr>
          <p:cNvPr id="5" name="Picture 12" descr="A circular red and black logo&#10;&#10;Description automatically generated">
            <a:extLst>
              <a:ext uri="{FF2B5EF4-FFF2-40B4-BE49-F238E27FC236}">
                <a16:creationId xmlns:a16="http://schemas.microsoft.com/office/drawing/2014/main" id="{83DDAF44-481B-B754-F2A1-0307CC391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28" y="807015"/>
            <a:ext cx="2174543" cy="2174543"/>
          </a:xfrm>
          <a:prstGeom prst="rect">
            <a:avLst/>
          </a:prstGeo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C59178-D929-BC6D-5554-AD2F44864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5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Picture 8" descr="A black and red pattern with squares and circles&#10;&#10;Description automatically generated">
            <a:extLst>
              <a:ext uri="{FF2B5EF4-FFF2-40B4-BE49-F238E27FC236}">
                <a16:creationId xmlns:a16="http://schemas.microsoft.com/office/drawing/2014/main" id="{3DCFAC5B-3301-6D0C-644B-CE444DF2C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48" y="5973166"/>
            <a:ext cx="1996751" cy="884834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2DED986-CB74-E37C-7EFE-811753E89C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6723" y="4734734"/>
            <a:ext cx="1997075" cy="621774"/>
          </a:xfrm>
          <a:prstGeom prst="rect">
            <a:avLst/>
          </a:prstGeom>
        </p:spPr>
        <p:txBody>
          <a:bodyPr lIns="90000" tIns="46800" rIns="90000" bIns="468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cs-CZ" dirty="0"/>
              <a:t>Jméno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funkce</a:t>
            </a:r>
          </a:p>
        </p:txBody>
      </p:sp>
    </p:spTree>
    <p:extLst>
      <p:ext uri="{BB962C8B-B14F-4D97-AF65-F5344CB8AC3E}">
        <p14:creationId xmlns:p14="http://schemas.microsoft.com/office/powerpoint/2010/main" val="378292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6AD1BD68-71DB-87B2-E75A-12878FB4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8A5B0FF-B787-2AEE-7C85-57CADFA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4DBE5C-B917-8448-3981-B8805D73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3D61656-EB1C-A690-B13A-B59195CB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743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AB5A5222-D23D-5C8C-8D7E-0905036A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172D70B-9C2B-78BF-DC47-D8EC4D00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C675E202-95C3-3DB9-CDCD-5CAC3BEA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1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E7560C25-FF16-EA57-268C-2E6EC3A5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A467EB-2D4A-28A5-CE3D-D26EBAD2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C2B9F5-70D3-A86C-2F85-E1E7ACBCD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193" y="6459484"/>
            <a:ext cx="1558756" cy="174659"/>
          </a:xfrm>
          <a:custGeom>
            <a:avLst/>
            <a:gdLst>
              <a:gd name="csX0" fmla="*/ 0 w 1558756"/>
              <a:gd name="csY0" fmla="*/ 0 h 174659"/>
              <a:gd name="csX1" fmla="*/ 550760 w 1558756"/>
              <a:gd name="csY1" fmla="*/ 0 h 174659"/>
              <a:gd name="csX2" fmla="*/ 1085933 w 1558756"/>
              <a:gd name="csY2" fmla="*/ 0 h 174659"/>
              <a:gd name="csX3" fmla="*/ 1558756 w 1558756"/>
              <a:gd name="csY3" fmla="*/ 0 h 174659"/>
              <a:gd name="csX4" fmla="*/ 1558756 w 1558756"/>
              <a:gd name="csY4" fmla="*/ 174659 h 174659"/>
              <a:gd name="csX5" fmla="*/ 1070346 w 1558756"/>
              <a:gd name="csY5" fmla="*/ 174659 h 174659"/>
              <a:gd name="csX6" fmla="*/ 550760 w 1558756"/>
              <a:gd name="csY6" fmla="*/ 174659 h 174659"/>
              <a:gd name="csX7" fmla="*/ 0 w 1558756"/>
              <a:gd name="csY7" fmla="*/ 174659 h 174659"/>
              <a:gd name="csX8" fmla="*/ 0 w 1558756"/>
              <a:gd name="csY8" fmla="*/ 0 h 174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756" h="174659" fill="none" extrusionOk="0">
                <a:moveTo>
                  <a:pt x="0" y="0"/>
                </a:moveTo>
                <a:cubicBezTo>
                  <a:pt x="158379" y="-7461"/>
                  <a:pt x="307057" y="-39"/>
                  <a:pt x="550760" y="0"/>
                </a:cubicBezTo>
                <a:cubicBezTo>
                  <a:pt x="794463" y="39"/>
                  <a:pt x="908066" y="-23326"/>
                  <a:pt x="1085933" y="0"/>
                </a:cubicBezTo>
                <a:cubicBezTo>
                  <a:pt x="1263800" y="23326"/>
                  <a:pt x="1383637" y="20227"/>
                  <a:pt x="1558756" y="0"/>
                </a:cubicBezTo>
                <a:cubicBezTo>
                  <a:pt x="1562474" y="55725"/>
                  <a:pt x="1563918" y="91932"/>
                  <a:pt x="1558756" y="174659"/>
                </a:cubicBezTo>
                <a:cubicBezTo>
                  <a:pt x="1447545" y="187935"/>
                  <a:pt x="1213304" y="179498"/>
                  <a:pt x="1070346" y="174659"/>
                </a:cubicBezTo>
                <a:cubicBezTo>
                  <a:pt x="927388" y="169821"/>
                  <a:pt x="718659" y="179245"/>
                  <a:pt x="550760" y="174659"/>
                </a:cubicBezTo>
                <a:cubicBezTo>
                  <a:pt x="382861" y="170073"/>
                  <a:pt x="249841" y="201689"/>
                  <a:pt x="0" y="174659"/>
                </a:cubicBezTo>
                <a:cubicBezTo>
                  <a:pt x="-2573" y="109470"/>
                  <a:pt x="6316" y="64439"/>
                  <a:pt x="0" y="0"/>
                </a:cubicBezTo>
                <a:close/>
              </a:path>
              <a:path w="1558756" h="174659" stroke="0" extrusionOk="0">
                <a:moveTo>
                  <a:pt x="0" y="0"/>
                </a:moveTo>
                <a:cubicBezTo>
                  <a:pt x="143744" y="13055"/>
                  <a:pt x="300130" y="-6710"/>
                  <a:pt x="503998" y="0"/>
                </a:cubicBezTo>
                <a:cubicBezTo>
                  <a:pt x="707866" y="6710"/>
                  <a:pt x="812858" y="-17169"/>
                  <a:pt x="976820" y="0"/>
                </a:cubicBezTo>
                <a:cubicBezTo>
                  <a:pt x="1140782" y="17169"/>
                  <a:pt x="1424547" y="-25106"/>
                  <a:pt x="1558756" y="0"/>
                </a:cubicBezTo>
                <a:cubicBezTo>
                  <a:pt x="1566807" y="45952"/>
                  <a:pt x="1560869" y="93970"/>
                  <a:pt x="1558756" y="174659"/>
                </a:cubicBezTo>
                <a:cubicBezTo>
                  <a:pt x="1426223" y="192700"/>
                  <a:pt x="1308880" y="182251"/>
                  <a:pt x="1070346" y="174659"/>
                </a:cubicBezTo>
                <a:cubicBezTo>
                  <a:pt x="831812" y="167068"/>
                  <a:pt x="757869" y="165837"/>
                  <a:pt x="519585" y="174659"/>
                </a:cubicBezTo>
                <a:cubicBezTo>
                  <a:pt x="281301" y="183481"/>
                  <a:pt x="236045" y="193304"/>
                  <a:pt x="0" y="174659"/>
                </a:cubicBezTo>
                <a:cubicBezTo>
                  <a:pt x="198" y="109889"/>
                  <a:pt x="-2999" y="6804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C462-7E06-BE92-1FE5-AD9E9845E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459484"/>
            <a:ext cx="4114800" cy="1746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C55B67-6AD2-82CA-4FD3-0D727D58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517" y="6459484"/>
            <a:ext cx="176283" cy="1746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DDCD10-B0E2-D8F7-7FB1-43796C5EB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9194" y="325480"/>
            <a:ext cx="1965976" cy="5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2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77" r:id="rId3"/>
    <p:sldLayoutId id="2147483662" r:id="rId4"/>
    <p:sldLayoutId id="2147483675" r:id="rId5"/>
    <p:sldLayoutId id="2147483663" r:id="rId6"/>
    <p:sldLayoutId id="2147483664" r:id="rId7"/>
    <p:sldLayoutId id="2147483665" r:id="rId8"/>
    <p:sldLayoutId id="2147483679" r:id="rId9"/>
    <p:sldLayoutId id="2147483676" r:id="rId10"/>
    <p:sldLayoutId id="2147483666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SzPct val="100000"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5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4125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01800" indent="-228600" algn="l" defTabSz="8509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1560" y="2267712"/>
            <a:ext cx="9875520" cy="7680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cs-CZ" sz="4200" b="1" noProof="0" dirty="0">
                <a:solidFill>
                  <a:srgbClr val="FFFFFF"/>
                </a:solidFill>
                <a:latin typeface="Arial"/>
              </a:rPr>
              <a:t>Obsah veřejných rozpočtů 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746504"/>
            <a:ext cx="8686800" cy="521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cs-CZ" sz="1800" noProof="0" dirty="0">
                <a:solidFill>
                  <a:srgbClr val="DC253A"/>
                </a:solidFill>
                <a:latin typeface="Arial"/>
              </a:rPr>
              <a:t>Radim Boháč, 20. října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Osnova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>
                <a:solidFill>
                  <a:srgbClr val="003954"/>
                </a:solidFill>
              </a:rPr>
              <a:t>Příjmy rozpočtů obcí a krajů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>
                <a:solidFill>
                  <a:srgbClr val="003954"/>
                </a:solidFill>
              </a:rPr>
              <a:t>Příjmy z vlastního majetku 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dirty="0">
                <a:solidFill>
                  <a:srgbClr val="003954"/>
                </a:solidFill>
              </a:rPr>
              <a:t>Příjmy z výsledků vlastní činnosti</a:t>
            </a:r>
            <a:endParaRPr lang="cs-CZ" noProof="0" dirty="0">
              <a:solidFill>
                <a:srgbClr val="003954"/>
              </a:solidFill>
            </a:endParaRP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>
                <a:solidFill>
                  <a:srgbClr val="003954"/>
                </a:solidFill>
              </a:rPr>
              <a:t>Příjmy z činnosti organizací 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dirty="0">
                <a:solidFill>
                  <a:srgbClr val="003954"/>
                </a:solidFill>
              </a:rPr>
              <a:t>Příjmy </a:t>
            </a:r>
            <a:r>
              <a:rPr lang="cs-CZ" noProof="0" dirty="0">
                <a:solidFill>
                  <a:srgbClr val="003954"/>
                </a:solidFill>
              </a:rPr>
              <a:t>ze správní činnosti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>
                <a:solidFill>
                  <a:srgbClr val="003954"/>
                </a:solidFill>
              </a:rPr>
              <a:t>Příjmy z místních poplatků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>
                <a:solidFill>
                  <a:srgbClr val="003954"/>
                </a:solidFill>
              </a:rPr>
              <a:t>Ostatní příjmy a další zdroje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>
                <a:solidFill>
                  <a:srgbClr val="003954"/>
                </a:solidFill>
              </a:rPr>
              <a:t>Výdaje rozpočtů obcí a krajů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6FD410-8C8C-4B21-61F2-A114C2B8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noProof="0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2A404A8-162B-D5E0-3D4F-D65A3D6F4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0A509BE-785F-A801-7ACE-BB37C47D4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66" y="1228418"/>
            <a:ext cx="9793067" cy="440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58802EA-D694-FC90-F8FA-EDF12806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1AC369F-0ADF-E86E-250A-F75A91660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1. Příjmy rozpočtů obcí a krajů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C60EE99-E271-BEDC-453B-6A5790D982A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§ 7 a 8 rozpočtových pravidel územních rozpočtů</a:t>
            </a:r>
          </a:p>
          <a:p>
            <a:pPr marL="698500" lvl="1" indent="-342900"/>
            <a:r>
              <a:rPr lang="cs-CZ" dirty="0"/>
              <a:t>výčet příjmů obcí</a:t>
            </a:r>
          </a:p>
          <a:p>
            <a:pPr marL="698500" lvl="1" indent="-342900"/>
            <a:r>
              <a:rPr lang="cs-CZ" dirty="0"/>
              <a:t>výčet příjmů krajů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obce a kraje jako nejvýznamnější místní rozpočty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návaznost na ústavní garanci vlastního majetku a vlastního rozpočtu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8772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0803ADE-81D4-E29F-5865-580116CE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5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46A07C7-4843-6059-25DA-583FDD370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03" y="1075996"/>
            <a:ext cx="9802593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51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7657D01-8C9B-E380-AE03-3353F35FC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6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BD53F9C-FD3B-981A-C2AE-7E5C2A51E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072" y="1309391"/>
            <a:ext cx="9897856" cy="423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34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89F0ACA-7769-F8C6-355D-B56A150A0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7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886909-BBE8-26E2-A4F1-4F936A86D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230" y="1037891"/>
            <a:ext cx="9783540" cy="47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00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4F98443-1561-1C40-E46E-2A2EEDEAE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8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7370F9F-4A71-68BB-7145-EF253D374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940" y="1118865"/>
            <a:ext cx="9812119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81D7EA5-400F-D56B-5B60-B1DFA5F1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27C64E1-DC05-0316-0199-303B355AD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 Příjmy z vlastního majetku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B851F06-C67A-A0B5-2F01-F87E451C597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§ 7 odst. 1 písm. a) a § 8 odst. 1 písm. 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příjmy z vlastního majetku a majetkových práv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Ústava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obecní zřízení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krajské zřízení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povinnost využívat majetek účelně a hospodárně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4439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5C7CD98-3647-534A-FF18-41686411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20A0931-9B87-614D-F313-1453D8D7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3. Příjmy z výsledků vlastní činnosti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B1A2086-BC56-404E-1227-169516E8AC8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§ 7 odst. 1 písm. b) a § 8 odst. 1 písm. 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vlastní činnost obce nebo kraje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dříve příjmy z vlastní hospodářské činnosti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širší pojem než dřívější „vlastní hospodářská činnost“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podnikatelská činnost se sleduje mimo rozpočet – do rozpočtu se promítá její výsledek (§ 6 odst. 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9941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35B4927-EFD2-FD40-E447-E8C99096B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0F4269E-A61F-6B0E-5019-67D6191DB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Příjmy z činnosti organizací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7845741-1899-111F-0F67-ED3AE9F1CBC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§ 7 odst. 1 písm. c) a § 8 odst. 1 písm. 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příjmy z hospodářské činnosti právnických osob zřízených nebo založených obcí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příjmy z hospodářské činnosti organizací zřízených nebo založených krajem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příjmy pouze tehdy, pokud jsou podle zákona příjmem rozpočtu zřizovatele nebo zakladatele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6277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3AEDC0A-7EF4-E69B-FB5E-9C183FB92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1A6A704-0C98-F96C-98C8-A9FD93C6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5. Příjmy ze správní činnosti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E4C386D-691E-F673-A0AA-C5462C90F7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§ 7 odst. 1 písm. d) a § 8 odst. 1 písm. 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příjmy z vlastní správní činnosti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příjmy z výkonu státní správy, k němuž je obec nebo kraj pověřen podle zvláštních zákonů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správní poplatky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vybrané pokuty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odvody uložené v pravomoci obce nebo kraje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057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BB494AA-522F-E43E-CB9B-2FDA0CD6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A536F35-0947-19B4-E433-A86EACD20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6. Příjmy z místních poplatků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B46F40-E0DA-1F45-BD60-E91E9877A33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cs-CZ" sz="2400" dirty="0"/>
              <a:t>Právní úprava a charakter místních poplatků</a:t>
            </a:r>
          </a:p>
          <a:p>
            <a:pPr marL="457200" indent="-457200">
              <a:buFont typeface="+mj-lt"/>
              <a:buAutoNum type="alphaUcPeriod"/>
            </a:pPr>
            <a:r>
              <a:rPr lang="cs-CZ" sz="2400" dirty="0"/>
              <a:t>Zavedení a správa místních poplatků</a:t>
            </a:r>
          </a:p>
          <a:p>
            <a:pPr marL="457200" indent="-457200">
              <a:buFont typeface="+mj-lt"/>
              <a:buAutoNum type="alphaUcPeriod"/>
            </a:pPr>
            <a:r>
              <a:rPr lang="cs-CZ" sz="2400" dirty="0"/>
              <a:t>Jednotlivé místní poplatky</a:t>
            </a:r>
          </a:p>
        </p:txBody>
      </p:sp>
    </p:spTree>
    <p:extLst>
      <p:ext uri="{BB962C8B-B14F-4D97-AF65-F5344CB8AC3E}">
        <p14:creationId xmlns:p14="http://schemas.microsoft.com/office/powerpoint/2010/main" val="584535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213570A-2EB6-8CD4-619D-C1F602217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88500B1-DFE8-7EDB-1D9A-C40C0DDE2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A. Právní úprava a charakter místních poplatků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EDC24D4-AD9A-838D-AE32-02B56DB5641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právní úprava</a:t>
            </a:r>
          </a:p>
          <a:p>
            <a:pPr marL="698500" lvl="1" indent="-342900"/>
            <a:r>
              <a:rPr lang="cs-CZ" sz="2400" dirty="0"/>
              <a:t>zákon č. 565/1990 Sb., o místních poplatcích</a:t>
            </a:r>
          </a:p>
          <a:p>
            <a:pPr marL="698500" lvl="1" indent="-342900"/>
            <a:r>
              <a:rPr lang="cs-CZ" sz="2400" dirty="0"/>
              <a:t>obecně závazné vyhlášky obcí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charakter místních poplatků</a:t>
            </a:r>
          </a:p>
          <a:p>
            <a:pPr marL="698500" lvl="1" indent="-342900"/>
            <a:r>
              <a:rPr lang="cs-CZ" sz="2400" dirty="0"/>
              <a:t>některé poplatky mají charakter poplatků, jiné se blíží místním daním</a:t>
            </a:r>
          </a:p>
          <a:p>
            <a:pPr marL="698500" lvl="1" indent="-342900"/>
            <a:r>
              <a:rPr lang="cs-CZ" sz="2400" dirty="0"/>
              <a:t>příjem obecních rozpočtů</a:t>
            </a:r>
          </a:p>
          <a:p>
            <a:pPr marL="698500" lvl="1" indent="-342900"/>
            <a:r>
              <a:rPr lang="cs-CZ" sz="2400" dirty="0"/>
              <a:t>zaváděny a spravovány obcí</a:t>
            </a:r>
          </a:p>
        </p:txBody>
      </p:sp>
    </p:spTree>
    <p:extLst>
      <p:ext uri="{BB962C8B-B14F-4D97-AF65-F5344CB8AC3E}">
        <p14:creationId xmlns:p14="http://schemas.microsoft.com/office/powerpoint/2010/main" val="1252344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DE3D7C1-77B8-1561-FED5-7A2CDF5F1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A31C0DA-E3D4-3CE7-9F13-8913BBD16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B. Zavedení a správa místních poplatků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7A9936C-6125-5D58-BB8A-6124E4C5F7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zavedení místního poplatku</a:t>
            </a:r>
          </a:p>
          <a:p>
            <a:pPr marL="698500" lvl="1" indent="-342900"/>
            <a:r>
              <a:rPr lang="cs-CZ" dirty="0"/>
              <a:t>obec obecně závaznou vyhláškou v samostatné působnosti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správa místních poplatků</a:t>
            </a:r>
          </a:p>
          <a:p>
            <a:pPr marL="698500" lvl="1" indent="-342900"/>
            <a:r>
              <a:rPr lang="cs-CZ" dirty="0"/>
              <a:t>obecní úřad v přenesené působnosti</a:t>
            </a:r>
          </a:p>
          <a:p>
            <a:pPr marL="698500" lvl="1" indent="-342900"/>
            <a:r>
              <a:rPr lang="cs-CZ" dirty="0"/>
              <a:t>specifikum</a:t>
            </a:r>
          </a:p>
          <a:p>
            <a:pPr marL="1150938" lvl="2" indent="-342900"/>
            <a:r>
              <a:rPr lang="cs-CZ" dirty="0"/>
              <a:t>vyměření zpravidla předepsáním do evidence poplatků bez vydání rozhodnutí</a:t>
            </a:r>
          </a:p>
          <a:p>
            <a:pPr marL="1150938" lvl="2" indent="-342900"/>
            <a:r>
              <a:rPr lang="cs-CZ" dirty="0"/>
              <a:t>rozhodnutí v zákonem stanovených případech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8374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2779CF8-0E7E-1999-9F04-3F6FBB0B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378722A-7601-3827-840E-F748D9FB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C. Jednotlivé místní poplatky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010C425-CC5F-72F0-F79D-A36DE1A69B7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poplatek ze psů</a:t>
            </a:r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poplatek z pobytu</a:t>
            </a:r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poplatek za užívání veřejného prostranství</a:t>
            </a:r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poplatek ze vstupného</a:t>
            </a:r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poplatek za povolení k vjezdu s motorovým vozidlem do vybraných míst a částí měst</a:t>
            </a:r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poplatek za zhodnocení stavebního pozemku možností jeho připojení na vodovod nebo kanalizaci</a:t>
            </a:r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poplatky za komunální odpad</a:t>
            </a:r>
          </a:p>
        </p:txBody>
      </p:sp>
    </p:spTree>
    <p:extLst>
      <p:ext uri="{BB962C8B-B14F-4D97-AF65-F5344CB8AC3E}">
        <p14:creationId xmlns:p14="http://schemas.microsoft.com/office/powerpoint/2010/main" val="1599316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Ikony různých plemen psů">
            <a:extLst>
              <a:ext uri="{FF2B5EF4-FFF2-40B4-BE49-F238E27FC236}">
                <a16:creationId xmlns:a16="http://schemas.microsoft.com/office/drawing/2014/main" id="{58B5CF56-F73C-36F4-4E36-B9EB6D853A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44" r="26402"/>
          <a:stretch>
            <a:fillRect/>
          </a:stretch>
        </p:blipFill>
        <p:spPr>
          <a:xfrm>
            <a:off x="-1" y="-1"/>
            <a:ext cx="4844955" cy="6858000"/>
          </a:xfrm>
          <a:prstGeom prst="rect">
            <a:avLst/>
          </a:prstGeom>
          <a:noFill/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5FC9947-3396-FD32-E7F9-32FE68FEA8B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177517" y="6459484"/>
            <a:ext cx="176283" cy="17465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144762-C3B5-42E9-94DB-4A2AA3CF9556}" type="slidenum">
              <a:rPr lang="cs-CZ" smtClean="0"/>
              <a:pPr>
                <a:spcAft>
                  <a:spcPts val="600"/>
                </a:spcAft>
              </a:pPr>
              <a:t>17</a:t>
            </a:fld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B3B5FA1-47BA-4896-DE57-FAE191C1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 anchor="b">
            <a:normAutofit/>
          </a:bodyPr>
          <a:lstStyle/>
          <a:p>
            <a:r>
              <a:rPr lang="cs-CZ" dirty="0"/>
              <a:t>I. Poplatek ze psů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3A62B2-A9EF-A517-47AB-35BAFD99A5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cs-CZ" dirty="0"/>
              <a:t>subjekt</a:t>
            </a:r>
            <a:endParaRPr lang="cs-CZ"/>
          </a:p>
          <a:p>
            <a:pPr marL="698500" lvl="1" indent="-342900">
              <a:lnSpc>
                <a:spcPct val="104000"/>
              </a:lnSpc>
            </a:pPr>
            <a:r>
              <a:rPr lang="cs-CZ" dirty="0"/>
              <a:t>poplatník je držitel psa</a:t>
            </a:r>
            <a:endParaRPr lang="cs-CZ"/>
          </a:p>
          <a:p>
            <a:pPr marL="342900" indent="-3429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cs-CZ" dirty="0"/>
              <a:t>předmět</a:t>
            </a:r>
            <a:endParaRPr lang="cs-CZ"/>
          </a:p>
          <a:p>
            <a:pPr marL="698500" lvl="1" indent="-342900">
              <a:lnSpc>
                <a:spcPct val="104000"/>
              </a:lnSpc>
            </a:pPr>
            <a:r>
              <a:rPr lang="cs-CZ" dirty="0"/>
              <a:t>pes starší tří měsíců</a:t>
            </a:r>
            <a:endParaRPr lang="cs-CZ"/>
          </a:p>
          <a:p>
            <a:pPr marL="342900" indent="-3429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cs-CZ" dirty="0"/>
              <a:t>základ </a:t>
            </a:r>
            <a:endParaRPr lang="cs-CZ"/>
          </a:p>
          <a:p>
            <a:pPr marL="698500" lvl="1" indent="-342900">
              <a:lnSpc>
                <a:spcPct val="104000"/>
              </a:lnSpc>
            </a:pPr>
            <a:r>
              <a:rPr lang="cs-CZ" dirty="0"/>
              <a:t>počet psů</a:t>
            </a:r>
            <a:endParaRPr lang="cs-CZ"/>
          </a:p>
          <a:p>
            <a:pPr marL="342900" indent="-3429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cs-CZ" dirty="0"/>
              <a:t>sazba </a:t>
            </a:r>
            <a:endParaRPr lang="cs-CZ"/>
          </a:p>
          <a:p>
            <a:pPr marL="698500" lvl="1" indent="-342900">
              <a:lnSpc>
                <a:spcPct val="104000"/>
              </a:lnSpc>
            </a:pPr>
            <a:r>
              <a:rPr lang="cs-CZ" dirty="0"/>
              <a:t>až 1 500 Kč za kalendářní rok a jednoho psa</a:t>
            </a:r>
            <a:endParaRPr lang="cs-CZ"/>
          </a:p>
          <a:p>
            <a:pPr marL="698500" lvl="1" indent="-342900">
              <a:lnSpc>
                <a:spcPct val="104000"/>
              </a:lnSpc>
            </a:pPr>
            <a:r>
              <a:rPr lang="cs-CZ" dirty="0"/>
              <a:t>snížená sazba až 200 Kč za kalendářní rok a jednoho psa u osob starších 65 let</a:t>
            </a:r>
            <a:endParaRPr lang="cs-CZ"/>
          </a:p>
          <a:p>
            <a:pPr marL="342900" indent="-342900">
              <a:lnSpc>
                <a:spcPct val="104000"/>
              </a:lnSpc>
              <a:buFont typeface="Arial" panose="020B0604020202020204" pitchFamily="34" charset="0"/>
              <a:buChar char="•"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366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9406B0C-0140-882C-A0D5-DCDA50017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1570E168-0994-5E0C-86A4-0ABB449C6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Rozsudek </a:t>
            </a:r>
            <a:r>
              <a:rPr lang="cs-CZ" dirty="0" err="1"/>
              <a:t>NSS</a:t>
            </a:r>
            <a:r>
              <a:rPr lang="cs-CZ" dirty="0"/>
              <a:t> </a:t>
            </a:r>
            <a:r>
              <a:rPr lang="cs-CZ" dirty="0" err="1"/>
              <a:t>sp</a:t>
            </a:r>
            <a:r>
              <a:rPr lang="cs-CZ" dirty="0"/>
              <a:t>. zn. 2 </a:t>
            </a:r>
            <a:r>
              <a:rPr lang="cs-CZ" dirty="0" err="1"/>
              <a:t>Afs</a:t>
            </a:r>
            <a:r>
              <a:rPr lang="cs-CZ" dirty="0"/>
              <a:t> 107/2007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2687B1E9-DEDC-3F7B-9CCD-07BD653998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dirty="0"/>
              <a:t>otázka charakteru poplatku ze psů</a:t>
            </a:r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dirty="0"/>
              <a:t>otázka výkladu pojmu „držitel psa“</a:t>
            </a:r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342900" indent="-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dirty="0"/>
              <a:t>osvobození psích útulků</a:t>
            </a:r>
          </a:p>
          <a:p>
            <a:pPr marL="698500" lvl="1" indent="-342900" algn="just">
              <a:lnSpc>
                <a:spcPct val="114000"/>
              </a:lnSpc>
            </a:pPr>
            <a:r>
              <a:rPr lang="cs-CZ" dirty="0"/>
              <a:t>útulky – judikatura předcházející dnešnímu výslovnému zákonnému osvobození</a:t>
            </a:r>
          </a:p>
          <a:p>
            <a:pPr algn="just">
              <a:lnSpc>
                <a:spcPct val="120000"/>
              </a:lnSpc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4103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8534EBF-1F81-EFEA-4A9F-FF4A19FDD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od 1. ledna 2020 nahradil poplatek za lázeňský nebo rekreační pobyt a poplatek z ubytovací kapacity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poplatník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cs-CZ" dirty="0"/>
              <a:t>osoba, která není v obci přihlášená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předmět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cs-CZ" dirty="0"/>
              <a:t>úplatný pobyt trvající nejvýše 60 po sobě jdoucích kalendářních dnů u jednotlivého poskytovatele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základ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cs-CZ" dirty="0"/>
              <a:t>počet započatých dnů pobytu s výjimkou dne počátku pobytu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sazba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cs-CZ" dirty="0"/>
              <a:t>nejvýše 50 Kč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plátce</a:t>
            </a:r>
          </a:p>
          <a:p>
            <a:pPr marL="698500" lvl="1" indent="-342900">
              <a:buFont typeface="Arial" panose="020B0604020202020204" pitchFamily="34" charset="0"/>
              <a:buChar char="•"/>
            </a:pPr>
            <a:r>
              <a:rPr lang="cs-CZ" dirty="0"/>
              <a:t>poskytovatel úplatného pobytu</a:t>
            </a:r>
          </a:p>
          <a:p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EFE47C7-047C-6914-5807-0D962A0F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7517" y="6459484"/>
            <a:ext cx="176283" cy="17465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D144762-C3B5-42E9-94DB-4A2AA3CF9556}" type="slidenum">
              <a:rPr lang="cs-CZ" smtClean="0"/>
              <a:pPr>
                <a:spcAft>
                  <a:spcPts val="600"/>
                </a:spcAft>
              </a:pPr>
              <a:t>19</a:t>
            </a:fld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DFE43F0-AE44-6F1D-BB14-ACEE60315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</p:spPr>
        <p:txBody>
          <a:bodyPr anchor="b">
            <a:normAutofit/>
          </a:bodyPr>
          <a:lstStyle/>
          <a:p>
            <a:r>
              <a:rPr lang="cs-CZ" dirty="0"/>
              <a:t>II. Poplatek z pobytu</a:t>
            </a:r>
          </a:p>
        </p:txBody>
      </p:sp>
    </p:spTree>
    <p:extLst>
      <p:ext uri="{BB962C8B-B14F-4D97-AF65-F5344CB8AC3E}">
        <p14:creationId xmlns:p14="http://schemas.microsoft.com/office/powerpoint/2010/main" val="72027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D04253B-F38B-5CE8-DCF6-8289359D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AE8A2AD-CF6D-1EFF-82F9-371241E09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III. Poplatek za užívání veřejného prostranství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1FF5F51-E9B6-E39F-3F9A-F18DDCE07D0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poplatník</a:t>
            </a:r>
          </a:p>
          <a:p>
            <a:pPr marL="698500" lvl="1" indent="-342900"/>
            <a:r>
              <a:rPr lang="cs-CZ" dirty="0"/>
              <a:t>osoba, která užívá veřejné prostranství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předmět</a:t>
            </a:r>
          </a:p>
          <a:p>
            <a:pPr marL="698500" lvl="1" indent="-342900"/>
            <a:r>
              <a:rPr lang="cs-CZ" dirty="0"/>
              <a:t>zvláštní užívání veřejného prostranství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základ</a:t>
            </a:r>
          </a:p>
          <a:p>
            <a:pPr marL="698500" lvl="1" indent="-342900"/>
            <a:r>
              <a:rPr lang="cs-CZ" dirty="0"/>
              <a:t>výměra v m² a počet dnů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sazba </a:t>
            </a:r>
          </a:p>
          <a:p>
            <a:pPr marL="698500" lvl="1" indent="-342900"/>
            <a:r>
              <a:rPr lang="cs-CZ" dirty="0"/>
              <a:t>až 10 Kč za m² a den</a:t>
            </a:r>
          </a:p>
          <a:p>
            <a:pPr marL="698500" lvl="1" indent="-342900"/>
            <a:r>
              <a:rPr lang="cs-CZ" dirty="0"/>
              <a:t>u vybraných způsobů užívání až desetinásobek sazby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významná vazba na vymezení veřejného prostranství v obecně závazné vyhlášce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2477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BC2360A-589D-B8F0-2989-B9F73C529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E28BD33C-F9AB-4AE2-86A0-525689DC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Nález ÚS </a:t>
            </a:r>
            <a:r>
              <a:rPr lang="cs-CZ" dirty="0" err="1"/>
              <a:t>sp</a:t>
            </a:r>
            <a:r>
              <a:rPr lang="cs-CZ" dirty="0"/>
              <a:t>. zn. </a:t>
            </a:r>
            <a:r>
              <a:rPr lang="cs-CZ" dirty="0" err="1"/>
              <a:t>Pl</a:t>
            </a:r>
            <a:r>
              <a:rPr lang="cs-CZ" dirty="0"/>
              <a:t>. ÚS 1/05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AD0691B-61A7-05A1-ECCD-1B6801BB1C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28600" indent="-228600" algn="just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napadené ustanovení</a:t>
            </a:r>
            <a:r>
              <a:rPr lang="cs-CZ" dirty="0"/>
              <a:t>: Za veřejné prostranství se považují návsi, silnice, místní komunikace, chodníky, veřejná zeleň, parky, sportovní plochy a další prostory </a:t>
            </a:r>
            <a:br>
              <a:rPr lang="cs-CZ" dirty="0"/>
            </a:br>
            <a:r>
              <a:rPr lang="cs-CZ" dirty="0"/>
              <a:t>v obci Svojšín a osadách Holyně, </a:t>
            </a:r>
            <a:r>
              <a:rPr lang="cs-CZ" dirty="0" err="1"/>
              <a:t>Nynkov</a:t>
            </a:r>
            <a:r>
              <a:rPr lang="cs-CZ" dirty="0"/>
              <a:t> a </a:t>
            </a:r>
            <a:r>
              <a:rPr lang="cs-CZ" dirty="0" err="1"/>
              <a:t>Řebří</a:t>
            </a:r>
            <a:r>
              <a:rPr lang="cs-CZ" dirty="0"/>
              <a:t>, přístupné každému bez omezení, tedy sloužící obecnému užívání, a to bez ohledu na vlastnictví k tomuto prostoru.</a:t>
            </a:r>
          </a:p>
          <a:p>
            <a:pPr marL="228600" indent="-228600" algn="just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test přezkoumávání obecně závazných vyhlášek</a:t>
            </a:r>
          </a:p>
          <a:p>
            <a:pPr marL="228600" indent="-228600" algn="just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závěr</a:t>
            </a:r>
          </a:p>
          <a:p>
            <a:pPr marL="228600" indent="-228600" algn="just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soukromá veřejná prostranství</a:t>
            </a:r>
          </a:p>
          <a:p>
            <a:pPr marL="228600" indent="-228600" algn="just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nutnost dostatečně konkrétního vymezení zpoplatněných veřejných prostranství v obecně závazné vyhlášce</a:t>
            </a:r>
          </a:p>
          <a:p>
            <a:pPr algn="just">
              <a:lnSpc>
                <a:spcPct val="120000"/>
              </a:lnSpc>
            </a:pPr>
            <a:endParaRPr lang="cs-CZ" dirty="0"/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cs-CZ" dirty="0"/>
          </a:p>
          <a:p>
            <a:pPr algn="just">
              <a:lnSpc>
                <a:spcPct val="120000"/>
              </a:lnSpc>
            </a:pPr>
            <a:endParaRPr lang="cs-CZ" dirty="0"/>
          </a:p>
          <a:p>
            <a:pPr marL="228600" indent="-228600">
              <a:lnSpc>
                <a:spcPct val="11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9972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1CAA951-4180-62D3-8CD6-00D4D8070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9992017-A4CE-7BCD-9943-421F17A55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IV. Poplatek ze vstupného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035C28B-B31E-D03C-1EB3-DFDBA82AE24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subjekt</a:t>
            </a:r>
          </a:p>
          <a:p>
            <a:pPr lvl="1"/>
            <a:r>
              <a:rPr lang="cs-CZ" dirty="0"/>
              <a:t>poplatník – pořadatel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předmět</a:t>
            </a:r>
          </a:p>
          <a:p>
            <a:pPr lvl="1"/>
            <a:r>
              <a:rPr lang="cs-CZ" dirty="0"/>
              <a:t>vstupné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základ</a:t>
            </a:r>
          </a:p>
          <a:p>
            <a:pPr lvl="1"/>
            <a:r>
              <a:rPr lang="cs-CZ" dirty="0"/>
              <a:t>částka vybraného vstupného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sazba </a:t>
            </a:r>
          </a:p>
          <a:p>
            <a:pPr lvl="1"/>
            <a:r>
              <a:rPr lang="cs-CZ" dirty="0"/>
              <a:t>až 20 %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9317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1759639-9240-EA1F-4D2E-78CE8BB0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23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C13D8F1-BA3E-CF16-B829-70F965BFB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V. Poplatek za povolení k vjezdu s motorovým vozidlem do vybraných míst a částí měst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F6328D8-5977-A472-B23D-9790B057C73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subjekt</a:t>
            </a:r>
          </a:p>
          <a:p>
            <a:pPr lvl="1"/>
            <a:r>
              <a:rPr lang="cs-CZ" dirty="0"/>
              <a:t>poplatník – fyzická či právnická osoba, které bylo vydáno povolení k vjezdu s motorovým vozidlem do vybraných míst 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předmět </a:t>
            </a:r>
          </a:p>
          <a:p>
            <a:pPr lvl="1"/>
            <a:r>
              <a:rPr lang="cs-CZ" dirty="0"/>
              <a:t>vjezd do vybraných míst, kde je vjezd zakázán dopravní značkou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základ</a:t>
            </a:r>
          </a:p>
          <a:p>
            <a:pPr lvl="1"/>
            <a:r>
              <a:rPr lang="cs-CZ" dirty="0"/>
              <a:t>počet dnů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sazba </a:t>
            </a:r>
          </a:p>
          <a:p>
            <a:pPr lvl="1"/>
            <a:r>
              <a:rPr lang="cs-CZ" dirty="0"/>
              <a:t>až 200 Kč za den</a:t>
            </a:r>
            <a:endParaRPr lang="cs-CZ" sz="2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7319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8E2B55A-509F-D0E7-2BAA-3225D303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24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A94F784-836B-7C15-5876-C357E38BA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VI. Poplatek za zhodnocení stavebního pozemku možností jeho připojení na vodovod nebo kanalizaci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7D69A37-0522-FD12-D517-73C9E0E32A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subjekt</a:t>
            </a:r>
          </a:p>
          <a:p>
            <a:pPr lvl="1"/>
            <a:r>
              <a:rPr lang="cs-CZ" dirty="0"/>
              <a:t>poplatník - vlastník stavebního pozemku 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předmět </a:t>
            </a:r>
          </a:p>
          <a:p>
            <a:pPr lvl="1"/>
            <a:r>
              <a:rPr lang="cs-CZ" dirty="0"/>
              <a:t>zhodnocení stavebního pozemku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dirty="0"/>
              <a:t>výpočet </a:t>
            </a:r>
          </a:p>
          <a:p>
            <a:pPr lvl="1"/>
            <a:r>
              <a:rPr lang="cs-CZ" dirty="0"/>
              <a:t>sazba za 1 m</a:t>
            </a:r>
            <a:r>
              <a:rPr lang="cs-CZ" baseline="30000" dirty="0"/>
              <a:t>2 </a:t>
            </a:r>
            <a:r>
              <a:rPr lang="cs-CZ" dirty="0"/>
              <a:t>zhodnoceného stavebního pozemku</a:t>
            </a:r>
            <a:r>
              <a:rPr lang="cs-CZ" baseline="30000" dirty="0"/>
              <a:t> </a:t>
            </a:r>
          </a:p>
          <a:p>
            <a:pPr lvl="1"/>
            <a:r>
              <a:rPr lang="cs-CZ" dirty="0"/>
              <a:t>sazba stanovena obcí, limitace mírou </a:t>
            </a:r>
            <a:r>
              <a:rPr lang="cs-CZ"/>
              <a:t>zhodnocení pozemku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9571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0C564AD-7020-902F-70C8-3E9FE2A1A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25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909A0C0-742B-B5D2-99D3-A3C24185F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VII. Poplatky za komunální odpad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F9EEE9B-7EA2-D7DE-012C-4B3234CD5D3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od roku 2021 možnost zavést jeden z těchto poplatků:</a:t>
            </a:r>
          </a:p>
          <a:p>
            <a:pPr marL="698500" lvl="1" indent="-342900"/>
            <a:r>
              <a:rPr lang="cs-CZ" dirty="0"/>
              <a:t>poplatek za obecní systém odpadového hospodářství</a:t>
            </a:r>
          </a:p>
          <a:p>
            <a:pPr marL="698500" lvl="1" indent="-342900"/>
            <a:r>
              <a:rPr lang="cs-CZ" dirty="0"/>
              <a:t>poplatek za odkládání komunálního odpadu z nemovité věci</a:t>
            </a:r>
          </a:p>
          <a:p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do 2020:</a:t>
            </a:r>
          </a:p>
          <a:p>
            <a:pPr marL="698500" lvl="1" indent="-342900"/>
            <a:r>
              <a:rPr lang="cs-CZ" dirty="0"/>
              <a:t>místní poplatek za provoz systému shromažďování, sběru, přepravy, třídění, využívání a odstraňování komunálních odpadů (§ 10b)</a:t>
            </a:r>
          </a:p>
          <a:p>
            <a:pPr marL="698500" lvl="1" indent="-342900"/>
            <a:r>
              <a:rPr lang="cs-CZ" dirty="0"/>
              <a:t>poplatek za komunální odpad podle zákona o odpadech (185/2001 Sb.)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2274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512CA3E-F68C-95FC-97EF-7DFA6F27B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26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08DF6DE-E5B0-F889-9332-CBB5B8D9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VII. Poplatky za komunální odpad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6DCBF61-CBBC-5730-3020-3B6FA09F29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5257800" cy="3964534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</a:pPr>
            <a:r>
              <a:rPr lang="cs-CZ" b="1" dirty="0"/>
              <a:t>Poplatek za obecní systém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subjekt</a:t>
            </a:r>
          </a:p>
          <a:p>
            <a:pPr lvl="1"/>
            <a:r>
              <a:rPr lang="cs-CZ" dirty="0"/>
              <a:t>fyzická osoba přihlášená v obci</a:t>
            </a:r>
          </a:p>
          <a:p>
            <a:pPr lvl="1"/>
            <a:r>
              <a:rPr lang="cs-CZ" dirty="0"/>
              <a:t>vlastník nemovité věci k bydlení, ve které není nikdo přihlášen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předmět </a:t>
            </a:r>
          </a:p>
          <a:p>
            <a:pPr lvl="1"/>
            <a:r>
              <a:rPr lang="cs-CZ" dirty="0"/>
              <a:t>jednotlivá možnost využívat obecní systém odpadového hospodářství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výše</a:t>
            </a:r>
          </a:p>
          <a:p>
            <a:pPr lvl="1"/>
            <a:r>
              <a:rPr lang="cs-CZ" dirty="0"/>
              <a:t>nejvýše 1 200 Kč</a:t>
            </a:r>
          </a:p>
          <a:p>
            <a:endParaRPr lang="cs-CZ" dirty="0"/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A420A41D-B2CA-6DFB-E214-7DB7D409D5B9}"/>
              </a:ext>
            </a:extLst>
          </p:cNvPr>
          <p:cNvSpPr txBox="1">
            <a:spLocks/>
          </p:cNvSpPr>
          <p:nvPr/>
        </p:nvSpPr>
        <p:spPr>
          <a:xfrm>
            <a:off x="6096000" y="2115447"/>
            <a:ext cx="5257800" cy="45186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cs-CZ" b="1" dirty="0"/>
              <a:t>Poplatek za odkládání odpadu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subjekt</a:t>
            </a:r>
          </a:p>
          <a:p>
            <a:pPr lvl="1"/>
            <a:r>
              <a:rPr lang="cs-CZ" dirty="0"/>
              <a:t>fyzická osoba, která má v nemovité věci bydliště</a:t>
            </a:r>
          </a:p>
          <a:p>
            <a:pPr lvl="1"/>
            <a:r>
              <a:rPr lang="cs-CZ" dirty="0"/>
              <a:t>vlastník nemovité věci, ve které nemá bydliště žádná fyzická osoba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předmět </a:t>
            </a:r>
          </a:p>
          <a:p>
            <a:pPr lvl="1"/>
            <a:r>
              <a:rPr lang="cs-CZ" dirty="0"/>
              <a:t>odkládání směsného komunálního odpadu z jednotlivé nemovité věci pro bydlení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základ</a:t>
            </a:r>
          </a:p>
          <a:p>
            <a:pPr lvl="1"/>
            <a:r>
              <a:rPr lang="cs-CZ" dirty="0"/>
              <a:t>hmotnost odpadu v kg</a:t>
            </a:r>
          </a:p>
          <a:p>
            <a:pPr lvl="1"/>
            <a:r>
              <a:rPr lang="cs-CZ" dirty="0"/>
              <a:t>objem odpadu v l</a:t>
            </a:r>
          </a:p>
          <a:p>
            <a:pPr lvl="1"/>
            <a:r>
              <a:rPr lang="cs-CZ" dirty="0"/>
              <a:t>kapacita soustřeďovacích prostředků v l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sazba</a:t>
            </a:r>
          </a:p>
          <a:p>
            <a:pPr lvl="1"/>
            <a:r>
              <a:rPr lang="cs-CZ" dirty="0"/>
              <a:t>nejvýše 6 Kč za kg nebo 1 Kč za l</a:t>
            </a:r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správa</a:t>
            </a:r>
          </a:p>
          <a:p>
            <a:pPr lvl="1"/>
            <a:r>
              <a:rPr lang="cs-CZ" dirty="0"/>
              <a:t>plátce poplatku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7461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42F09DE-D339-5981-476F-B52DACE5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27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2348FF4-0286-C0E5-291F-36B4617B0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7. Ostatní příjmy a další zdroje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2AC2488-0505-CB40-0A4F-513B8358DD2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ostatní příjmy</a:t>
            </a:r>
          </a:p>
          <a:p>
            <a:pPr marL="698500" lvl="1" indent="-342900"/>
            <a:r>
              <a:rPr lang="cs-CZ" dirty="0"/>
              <a:t>dotace ze státního rozpočtu a ze státních fondů (u obcí též dotace z rozpočtu kraje)</a:t>
            </a:r>
          </a:p>
          <a:p>
            <a:pPr marL="698500" lvl="1" indent="-342900"/>
            <a:r>
              <a:rPr lang="cs-CZ" dirty="0"/>
              <a:t>dotace z Národního fondu a prostředky ze zahraničí</a:t>
            </a:r>
          </a:p>
          <a:p>
            <a:pPr marL="698500" lvl="1" indent="-342900"/>
            <a:r>
              <a:rPr lang="cs-CZ" dirty="0"/>
              <a:t>přijaté peněžité dary a příspěvky</a:t>
            </a:r>
          </a:p>
          <a:p>
            <a:pPr marL="698500" lvl="1" indent="-342900"/>
            <a:r>
              <a:rPr lang="cs-CZ" dirty="0"/>
              <a:t>výnosy sdílených daní</a:t>
            </a:r>
          </a:p>
          <a:p>
            <a:pPr marL="698500" lvl="1" indent="-342900"/>
            <a:r>
              <a:rPr lang="cs-CZ" dirty="0"/>
              <a:t>další příjmy podle zvláštních zákonů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návratné zdroje</a:t>
            </a:r>
            <a:endParaRPr lang="cs-CZ" dirty="0"/>
          </a:p>
          <a:p>
            <a:pPr marL="698500" lvl="1" indent="-342900"/>
            <a:r>
              <a:rPr lang="cs-CZ" dirty="0"/>
              <a:t>půjčky a úvěry</a:t>
            </a:r>
          </a:p>
          <a:p>
            <a:pPr marL="698500" lvl="1" indent="-342900"/>
            <a:r>
              <a:rPr lang="cs-CZ" dirty="0"/>
              <a:t>komunální dluhopisy</a:t>
            </a:r>
          </a:p>
          <a:p>
            <a:pPr marL="698500" lvl="1" indent="-342900"/>
            <a:r>
              <a:rPr lang="cs-CZ" dirty="0"/>
              <a:t>návratné finanční výpomoci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0930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703F16C-CC2B-0B74-4DB2-0A08BC37D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28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634B7FC-F3F0-1A8A-3A84-63724D85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8. Výdaje rozpočtů obcí a krajů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4525A56-9C65-8B8C-2666-EBC9D48F33D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§ 9 a 10 rozpočtových pravidel územních rozpočtů</a:t>
            </a:r>
          </a:p>
          <a:p>
            <a:pPr marL="698500" lvl="1" indent="-342900"/>
            <a:r>
              <a:rPr lang="cs-CZ" dirty="0"/>
              <a:t>výdaje rozpočtů obcí</a:t>
            </a:r>
          </a:p>
          <a:p>
            <a:pPr marL="698500" lvl="1" indent="-342900"/>
            <a:r>
              <a:rPr lang="cs-CZ" dirty="0"/>
              <a:t>výdaje rozpočtů krajů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457200" indent="-457200">
              <a:buFont typeface="+mj-lt"/>
              <a:buAutoNum type="alphaUcPeriod"/>
            </a:pPr>
            <a:r>
              <a:rPr lang="cs-CZ" dirty="0"/>
              <a:t>výdaje na činnost obcí a krajů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/>
              <a:t>výdaje na výkon státní správy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/>
              <a:t>výdaje na organizace zřízené nebo založené obcí nebo krajem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/>
              <a:t>dotace a návratné finanční výpomoci</a:t>
            </a:r>
          </a:p>
          <a:p>
            <a:pPr marL="457200" indent="-457200">
              <a:buFont typeface="+mj-lt"/>
              <a:buAutoNum type="alphaUcPeriod"/>
            </a:pPr>
            <a:r>
              <a:rPr lang="cs-CZ" dirty="0"/>
              <a:t>další výdaje podle zvláštních zákonů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2468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504AE88-4F47-3E35-72E7-81E0C856A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29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D53C2F6-7F79-FBEF-DB03-926AA1E24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835" y="990259"/>
            <a:ext cx="9888330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41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C50B4E3-AB25-7A9A-CBC3-84E47F976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30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A3954CD-501F-94D0-BF52-93B2FFEA2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966" y="875943"/>
            <a:ext cx="9974067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01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4E78BC1-2E42-9C00-CEDA-778B2685F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31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FCDF872-668A-2DBA-2E11-05DCD3F8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A. Výdaje na činnost obcí a krajů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7D61269-2F74-7366-8107-3BD044DEB3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vlastní činnost v samostatné působnosti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výkon přenesené působnosti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správu a rozvoj vlastního majetku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plnění úkolů obce nebo kraje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orgány obce nebo kraje</a:t>
            </a:r>
          </a:p>
        </p:txBody>
      </p:sp>
    </p:spTree>
    <p:extLst>
      <p:ext uri="{BB962C8B-B14F-4D97-AF65-F5344CB8AC3E}">
        <p14:creationId xmlns:p14="http://schemas.microsoft.com/office/powerpoint/2010/main" val="2493599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EBA9295-D76B-B998-3A48-B0749EB2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32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5BA4F22-73DC-B9C8-AEB9-713EA0D92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B. Výdaje na zřízené a založené organizace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2951807-A013-D513-D1AC-D99CA63595B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organizační složky územních samosprávných celků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místní příspěvkové organizace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obchodní korporace založené obcí nebo krajem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provoz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investiční výdaje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příspěvky a dotace z rozpočtu zřizovatele nebo zakladatele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2393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D58F151-09F2-DBF2-30DA-45EF45E2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33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7282D9F-FF52-1923-D980-8FA76B7B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C. Dotace a návratné finanční výpomoci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990CD23-4F5A-D17D-62BF-A62D467C8F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dotace poskytované z rozpočtu obce nebo kraje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návratné finanční výpomoci poskytované z rozpočtu obce nebo kraje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programové dotace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individuální dotace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veřejnoprávní smlouva o poskytnutí dotace nebo návratné finanční výpomoci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kontrola použití prostředků a porušení rozpočtové kázně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9800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C5E3E20-D096-7EEC-8DF1-444B7CF63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34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147E451-2806-48BF-E80E-69D663BEE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D. Další výdaje místních rozpočtů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0983A1B-FF9F-D717-5656-C4060AA032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závazky vyplývající ze smluvních vztahů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sociální, školské, kulturní a jiné veřejné služby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dopravu, životní prostředí a územní rozvoj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splácení přijatých úvěrů a půjček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na ručení a jiné závazky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výdaje stanovené zvláštními zákony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90545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noProof="0" dirty="0"/>
              <a:t>Finance jsou vždy až na prvním místě!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noProof="0" dirty="0"/>
              <a:t>prof. JUDr. Radim Boháč, Ph.D.</a:t>
            </a:r>
          </a:p>
          <a:p>
            <a:r>
              <a:rPr lang="cs-CZ" noProof="0" dirty="0"/>
              <a:t>děkan</a:t>
            </a:r>
          </a:p>
          <a:p>
            <a:r>
              <a:rPr lang="cs-CZ" noProof="0" dirty="0"/>
              <a:t>Katedra finančního práva a finanční vědy</a:t>
            </a:r>
          </a:p>
          <a:p>
            <a:r>
              <a:rPr lang="cs-CZ" noProof="0" dirty="0"/>
              <a:t>náměstí Curieových 901/7</a:t>
            </a:r>
          </a:p>
          <a:p>
            <a:r>
              <a:rPr lang="cs-CZ" noProof="0" dirty="0"/>
              <a:t>110 00 Praha 1</a:t>
            </a:r>
          </a:p>
          <a:p>
            <a:r>
              <a:rPr lang="cs-CZ" noProof="0" dirty="0"/>
              <a:t>bohac@prf.cuni.cz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verzita Karlova">
  <a:themeElements>
    <a:clrScheme name="Vlastní 1">
      <a:dk1>
        <a:srgbClr val="000000"/>
      </a:dk1>
      <a:lt1>
        <a:srgbClr val="FFFFFF"/>
      </a:lt1>
      <a:dk2>
        <a:srgbClr val="003657"/>
      </a:dk2>
      <a:lt2>
        <a:srgbClr val="9D9D9C"/>
      </a:lt2>
      <a:accent1>
        <a:srgbClr val="D22D40"/>
      </a:accent1>
      <a:accent2>
        <a:srgbClr val="003657"/>
      </a:accent2>
      <a:accent3>
        <a:srgbClr val="000000"/>
      </a:accent3>
      <a:accent4>
        <a:srgbClr val="9D9D9C"/>
      </a:accent4>
      <a:accent5>
        <a:srgbClr val="E16C79"/>
      </a:accent5>
      <a:accent6>
        <a:srgbClr val="9AAFBC"/>
      </a:accent6>
      <a:hlink>
        <a:srgbClr val="D22D40"/>
      </a:hlink>
      <a:folHlink>
        <a:srgbClr val="E16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-presentation-cz-master.potx" id="{AB20C086-A133-4193-9C85-771080D60126}" vid="{F357E382-6CCD-44DC-AB9F-D03AAE51D46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1374</Words>
  <Application>Microsoft Office PowerPoint</Application>
  <PresentationFormat>Širokoúhlá obrazovka</PresentationFormat>
  <Paragraphs>268</Paragraphs>
  <Slides>35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8" baseType="lpstr">
      <vt:lpstr>Arial</vt:lpstr>
      <vt:lpstr>Calibri</vt:lpstr>
      <vt:lpstr>Univerzita Karlova</vt:lpstr>
      <vt:lpstr>Prezentace aplikace PowerPoint</vt:lpstr>
      <vt:lpstr>Osnova</vt:lpstr>
      <vt:lpstr>Prezentace aplikace PowerPoint</vt:lpstr>
      <vt:lpstr>1. Příjmy rozpočtů obcí a krajů</vt:lpstr>
      <vt:lpstr>Prezentace aplikace PowerPoint</vt:lpstr>
      <vt:lpstr>Prezentace aplikace PowerPoint</vt:lpstr>
      <vt:lpstr>Prezentace aplikace PowerPoint</vt:lpstr>
      <vt:lpstr>Prezentace aplikace PowerPoint</vt:lpstr>
      <vt:lpstr>2. Příjmy z vlastního majetku</vt:lpstr>
      <vt:lpstr>3. Příjmy z výsledků vlastní činnosti</vt:lpstr>
      <vt:lpstr>4. Příjmy z činnosti organizací</vt:lpstr>
      <vt:lpstr>5. Příjmy ze správní činnosti</vt:lpstr>
      <vt:lpstr>6. Příjmy z místních poplatků</vt:lpstr>
      <vt:lpstr>A. Právní úprava a charakter místních poplatků</vt:lpstr>
      <vt:lpstr>B. Zavedení a správa místních poplatků</vt:lpstr>
      <vt:lpstr>C. Jednotlivé místní poplatky</vt:lpstr>
      <vt:lpstr>I. Poplatek ze psů</vt:lpstr>
      <vt:lpstr>Rozsudek NSS sp. zn. 2 Afs 107/2007</vt:lpstr>
      <vt:lpstr>II. Poplatek z pobytu</vt:lpstr>
      <vt:lpstr>III. Poplatek za užívání veřejného prostranství</vt:lpstr>
      <vt:lpstr>Nález ÚS sp. zn. Pl. ÚS 1/05</vt:lpstr>
      <vt:lpstr>IV. Poplatek ze vstupného</vt:lpstr>
      <vt:lpstr>V. Poplatek za povolení k vjezdu s motorovým vozidlem do vybraných míst a částí měst</vt:lpstr>
      <vt:lpstr>VI. Poplatek za zhodnocení stavebního pozemku možností jeho připojení na vodovod nebo kanalizaci</vt:lpstr>
      <vt:lpstr>VII. Poplatky za komunální odpad</vt:lpstr>
      <vt:lpstr>VII. Poplatky za komunální odpad</vt:lpstr>
      <vt:lpstr>7. Ostatní příjmy a další zdroje</vt:lpstr>
      <vt:lpstr>8. Výdaje rozpočtů obcí a krajů</vt:lpstr>
      <vt:lpstr>Prezentace aplikace PowerPoint</vt:lpstr>
      <vt:lpstr>Prezentace aplikace PowerPoint</vt:lpstr>
      <vt:lpstr>A. Výdaje na činnost obcí a krajů</vt:lpstr>
      <vt:lpstr>B. Výdaje na zřízené a založené organizace</vt:lpstr>
      <vt:lpstr>C. Dotace a návratné finanční výpomoci</vt:lpstr>
      <vt:lpstr>D. Další výdaje místních rozpočtů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Radim Boháč</dc:creator>
  <cp:lastModifiedBy>Martina Boháčová</cp:lastModifiedBy>
  <cp:revision>176</cp:revision>
  <dcterms:created xsi:type="dcterms:W3CDTF">2019-09-25T20:27:52Z</dcterms:created>
  <dcterms:modified xsi:type="dcterms:W3CDTF">2026-10-10T10:53:56Z</dcterms:modified>
</cp:coreProperties>
</file>