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3"/>
  </p:notesMasterIdLst>
  <p:sldIdLst>
    <p:sldId id="256" r:id="rId2"/>
    <p:sldId id="257" r:id="rId3"/>
    <p:sldId id="296" r:id="rId4"/>
    <p:sldId id="517" r:id="rId5"/>
    <p:sldId id="512" r:id="rId6"/>
    <p:sldId id="533" r:id="rId7"/>
    <p:sldId id="511" r:id="rId8"/>
    <p:sldId id="534" r:id="rId9"/>
    <p:sldId id="513" r:id="rId10"/>
    <p:sldId id="514" r:id="rId11"/>
    <p:sldId id="516" r:id="rId12"/>
    <p:sldId id="518" r:id="rId13"/>
    <p:sldId id="519" r:id="rId14"/>
    <p:sldId id="520" r:id="rId15"/>
    <p:sldId id="522" r:id="rId16"/>
    <p:sldId id="524" r:id="rId17"/>
    <p:sldId id="526" r:id="rId18"/>
    <p:sldId id="527" r:id="rId19"/>
    <p:sldId id="528" r:id="rId20"/>
    <p:sldId id="529" r:id="rId21"/>
    <p:sldId id="263" r:id="rId2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CC506F"/>
    <a:srgbClr val="D46D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Styl s motivem 1 – zvýraznění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řední styl 2 – zvýraznění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větlý styl 2 – zvýraznění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Světlý styl 2 – zvýraznění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Světlý styl 2 – zvýraznění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4" d="100"/>
          <a:sy n="74" d="100"/>
        </p:scale>
        <p:origin x="1042"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46CEBE-9EAC-43EE-980A-5FD9D3BF1D6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cs-CZ"/>
        </a:p>
      </dgm:t>
    </dgm:pt>
    <dgm:pt modelId="{02A66AE0-971F-4283-8DFE-104E30687A4A}">
      <dgm:prSet phldrT="[Text]"/>
      <dgm:spPr/>
      <dgm:t>
        <a:bodyPr/>
        <a:lstStyle/>
        <a:p>
          <a:r>
            <a:rPr lang="cs-CZ" dirty="0">
              <a:latin typeface="Silka" panose="00000500000000000000" pitchFamily="50" charset="-18"/>
            </a:rPr>
            <a:t>institucionální</a:t>
          </a:r>
        </a:p>
      </dgm:t>
    </dgm:pt>
    <dgm:pt modelId="{FBB14314-D68E-47ED-AB7C-B2DF9CF5723F}" type="parTrans" cxnId="{D61918C8-8786-468B-9DB0-E1CCFCC89582}">
      <dgm:prSet/>
      <dgm:spPr/>
      <dgm:t>
        <a:bodyPr/>
        <a:lstStyle/>
        <a:p>
          <a:endParaRPr lang="cs-CZ"/>
        </a:p>
      </dgm:t>
    </dgm:pt>
    <dgm:pt modelId="{E18158B9-4AD3-4D76-8D52-87003DDC1685}" type="sibTrans" cxnId="{D61918C8-8786-468B-9DB0-E1CCFCC89582}">
      <dgm:prSet/>
      <dgm:spPr/>
      <dgm:t>
        <a:bodyPr/>
        <a:lstStyle/>
        <a:p>
          <a:endParaRPr lang="cs-CZ"/>
        </a:p>
      </dgm:t>
    </dgm:pt>
    <dgm:pt modelId="{B7CB10C7-61B6-486F-B307-86A3D83C424B}">
      <dgm:prSet phldrT="[Text]"/>
      <dgm:spPr/>
      <dgm:t>
        <a:bodyPr/>
        <a:lstStyle/>
        <a:p>
          <a:r>
            <a:rPr lang="cs-CZ" dirty="0">
              <a:latin typeface="Silka" panose="00000500000000000000" pitchFamily="50" charset="-18"/>
            </a:rPr>
            <a:t>instrumentální</a:t>
          </a:r>
        </a:p>
      </dgm:t>
    </dgm:pt>
    <dgm:pt modelId="{A17C5BA2-68FC-4388-8D26-21BE9857342A}" type="parTrans" cxnId="{AE85A55B-82DB-43A7-B7FA-9B2D172D7BE7}">
      <dgm:prSet/>
      <dgm:spPr/>
      <dgm:t>
        <a:bodyPr/>
        <a:lstStyle/>
        <a:p>
          <a:endParaRPr lang="cs-CZ"/>
        </a:p>
      </dgm:t>
    </dgm:pt>
    <dgm:pt modelId="{363D4F3F-7E56-4121-89B3-1D40D6A3D09D}" type="sibTrans" cxnId="{AE85A55B-82DB-43A7-B7FA-9B2D172D7BE7}">
      <dgm:prSet/>
      <dgm:spPr/>
      <dgm:t>
        <a:bodyPr/>
        <a:lstStyle/>
        <a:p>
          <a:endParaRPr lang="cs-CZ"/>
        </a:p>
      </dgm:t>
    </dgm:pt>
    <dgm:pt modelId="{2A7E4C2B-6CB8-4047-AD45-AFC91457C5DC}">
      <dgm:prSet phldrT="[Text]"/>
      <dgm:spPr/>
      <dgm:t>
        <a:bodyPr/>
        <a:lstStyle/>
        <a:p>
          <a:r>
            <a:rPr lang="cs-CZ" dirty="0">
              <a:latin typeface="Silka" panose="00000500000000000000" pitchFamily="50" charset="-18"/>
            </a:rPr>
            <a:t>personální a organizační</a:t>
          </a:r>
        </a:p>
      </dgm:t>
    </dgm:pt>
    <dgm:pt modelId="{5519156B-8E52-483A-95BA-94C6F8CDD03B}" type="parTrans" cxnId="{7C7E92FC-0B95-4571-B21F-C48FC72801F1}">
      <dgm:prSet/>
      <dgm:spPr/>
      <dgm:t>
        <a:bodyPr/>
        <a:lstStyle/>
        <a:p>
          <a:endParaRPr lang="cs-CZ"/>
        </a:p>
      </dgm:t>
    </dgm:pt>
    <dgm:pt modelId="{45AF91AC-364E-4D0F-92D3-135C2B8E73EA}" type="sibTrans" cxnId="{7C7E92FC-0B95-4571-B21F-C48FC72801F1}">
      <dgm:prSet/>
      <dgm:spPr/>
      <dgm:t>
        <a:bodyPr/>
        <a:lstStyle/>
        <a:p>
          <a:endParaRPr lang="cs-CZ"/>
        </a:p>
      </dgm:t>
    </dgm:pt>
    <dgm:pt modelId="{E196EBD5-2BFF-4F78-935D-986226B43AFF}">
      <dgm:prSet phldrT="[Text]"/>
      <dgm:spPr/>
      <dgm:t>
        <a:bodyPr/>
        <a:lstStyle/>
        <a:p>
          <a:r>
            <a:rPr lang="cs-CZ" dirty="0">
              <a:latin typeface="Silka" panose="00000500000000000000" pitchFamily="50" charset="-18"/>
            </a:rPr>
            <a:t>hospodářská a finanční</a:t>
          </a:r>
        </a:p>
      </dgm:t>
    </dgm:pt>
    <dgm:pt modelId="{FE9BC13F-1754-4D84-B98F-CD0E4E106EAB}" type="parTrans" cxnId="{82DD983E-F8CF-4B98-9DC5-95901C9F60A7}">
      <dgm:prSet/>
      <dgm:spPr/>
      <dgm:t>
        <a:bodyPr/>
        <a:lstStyle/>
        <a:p>
          <a:endParaRPr lang="cs-CZ"/>
        </a:p>
      </dgm:t>
    </dgm:pt>
    <dgm:pt modelId="{210C431A-566D-4C99-9AC4-C59BD547030F}" type="sibTrans" cxnId="{82DD983E-F8CF-4B98-9DC5-95901C9F60A7}">
      <dgm:prSet/>
      <dgm:spPr/>
      <dgm:t>
        <a:bodyPr/>
        <a:lstStyle/>
        <a:p>
          <a:endParaRPr lang="cs-CZ"/>
        </a:p>
      </dgm:t>
    </dgm:pt>
    <dgm:pt modelId="{3BC65CF6-4042-4A7E-82BC-453879A2024A}" type="pres">
      <dgm:prSet presAssocID="{9E46CEBE-9EAC-43EE-980A-5FD9D3BF1D6F}" presName="diagram" presStyleCnt="0">
        <dgm:presLayoutVars>
          <dgm:dir/>
          <dgm:resizeHandles val="exact"/>
        </dgm:presLayoutVars>
      </dgm:prSet>
      <dgm:spPr/>
    </dgm:pt>
    <dgm:pt modelId="{E395EC90-8045-497A-AB7A-6B411A82A7F5}" type="pres">
      <dgm:prSet presAssocID="{02A66AE0-971F-4283-8DFE-104E30687A4A}" presName="node" presStyleLbl="node1" presStyleIdx="0" presStyleCnt="4">
        <dgm:presLayoutVars>
          <dgm:bulletEnabled val="1"/>
        </dgm:presLayoutVars>
      </dgm:prSet>
      <dgm:spPr/>
    </dgm:pt>
    <dgm:pt modelId="{0705A11B-21CA-4380-ADC2-03FF8EFC4FF1}" type="pres">
      <dgm:prSet presAssocID="{E18158B9-4AD3-4D76-8D52-87003DDC1685}" presName="sibTrans" presStyleCnt="0"/>
      <dgm:spPr/>
    </dgm:pt>
    <dgm:pt modelId="{71420187-AD17-4FE8-8710-3D0F11F87C62}" type="pres">
      <dgm:prSet presAssocID="{B7CB10C7-61B6-486F-B307-86A3D83C424B}" presName="node" presStyleLbl="node1" presStyleIdx="1" presStyleCnt="4">
        <dgm:presLayoutVars>
          <dgm:bulletEnabled val="1"/>
        </dgm:presLayoutVars>
      </dgm:prSet>
      <dgm:spPr/>
    </dgm:pt>
    <dgm:pt modelId="{83BBD922-F058-4D5A-8418-12F93A16374D}" type="pres">
      <dgm:prSet presAssocID="{363D4F3F-7E56-4121-89B3-1D40D6A3D09D}" presName="sibTrans" presStyleCnt="0"/>
      <dgm:spPr/>
    </dgm:pt>
    <dgm:pt modelId="{5B99FE4F-D90E-423F-B43C-980FBFDFFCE1}" type="pres">
      <dgm:prSet presAssocID="{2A7E4C2B-6CB8-4047-AD45-AFC91457C5DC}" presName="node" presStyleLbl="node1" presStyleIdx="2" presStyleCnt="4">
        <dgm:presLayoutVars>
          <dgm:bulletEnabled val="1"/>
        </dgm:presLayoutVars>
      </dgm:prSet>
      <dgm:spPr/>
    </dgm:pt>
    <dgm:pt modelId="{66BA0BAD-F4C4-476F-AAF3-B8337F9FC397}" type="pres">
      <dgm:prSet presAssocID="{45AF91AC-364E-4D0F-92D3-135C2B8E73EA}" presName="sibTrans" presStyleCnt="0"/>
      <dgm:spPr/>
    </dgm:pt>
    <dgm:pt modelId="{4AC90F4A-AE43-4D09-9886-2894C5DA5E11}" type="pres">
      <dgm:prSet presAssocID="{E196EBD5-2BFF-4F78-935D-986226B43AFF}" presName="node" presStyleLbl="node1" presStyleIdx="3" presStyleCnt="4">
        <dgm:presLayoutVars>
          <dgm:bulletEnabled val="1"/>
        </dgm:presLayoutVars>
      </dgm:prSet>
      <dgm:spPr/>
    </dgm:pt>
  </dgm:ptLst>
  <dgm:cxnLst>
    <dgm:cxn modelId="{70EF5223-1E1E-4A05-9FAC-C70A59CA8C74}" type="presOf" srcId="{B7CB10C7-61B6-486F-B307-86A3D83C424B}" destId="{71420187-AD17-4FE8-8710-3D0F11F87C62}" srcOrd="0" destOrd="0" presId="urn:microsoft.com/office/officeart/2005/8/layout/default"/>
    <dgm:cxn modelId="{82DD983E-F8CF-4B98-9DC5-95901C9F60A7}" srcId="{9E46CEBE-9EAC-43EE-980A-5FD9D3BF1D6F}" destId="{E196EBD5-2BFF-4F78-935D-986226B43AFF}" srcOrd="3" destOrd="0" parTransId="{FE9BC13F-1754-4D84-B98F-CD0E4E106EAB}" sibTransId="{210C431A-566D-4C99-9AC4-C59BD547030F}"/>
    <dgm:cxn modelId="{AE85A55B-82DB-43A7-B7FA-9B2D172D7BE7}" srcId="{9E46CEBE-9EAC-43EE-980A-5FD9D3BF1D6F}" destId="{B7CB10C7-61B6-486F-B307-86A3D83C424B}" srcOrd="1" destOrd="0" parTransId="{A17C5BA2-68FC-4388-8D26-21BE9857342A}" sibTransId="{363D4F3F-7E56-4121-89B3-1D40D6A3D09D}"/>
    <dgm:cxn modelId="{69E84151-BEFC-43A4-906B-2BD854064D72}" type="presOf" srcId="{2A7E4C2B-6CB8-4047-AD45-AFC91457C5DC}" destId="{5B99FE4F-D90E-423F-B43C-980FBFDFFCE1}" srcOrd="0" destOrd="0" presId="urn:microsoft.com/office/officeart/2005/8/layout/default"/>
    <dgm:cxn modelId="{6F16E58E-A2E2-4C34-A007-1703E3512DD0}" type="presOf" srcId="{02A66AE0-971F-4283-8DFE-104E30687A4A}" destId="{E395EC90-8045-497A-AB7A-6B411A82A7F5}" srcOrd="0" destOrd="0" presId="urn:microsoft.com/office/officeart/2005/8/layout/default"/>
    <dgm:cxn modelId="{D61918C8-8786-468B-9DB0-E1CCFCC89582}" srcId="{9E46CEBE-9EAC-43EE-980A-5FD9D3BF1D6F}" destId="{02A66AE0-971F-4283-8DFE-104E30687A4A}" srcOrd="0" destOrd="0" parTransId="{FBB14314-D68E-47ED-AB7C-B2DF9CF5723F}" sibTransId="{E18158B9-4AD3-4D76-8D52-87003DDC1685}"/>
    <dgm:cxn modelId="{03945DF5-5713-420F-A887-9824890442DC}" type="presOf" srcId="{9E46CEBE-9EAC-43EE-980A-5FD9D3BF1D6F}" destId="{3BC65CF6-4042-4A7E-82BC-453879A2024A}" srcOrd="0" destOrd="0" presId="urn:microsoft.com/office/officeart/2005/8/layout/default"/>
    <dgm:cxn modelId="{236815FA-08FE-4703-81CF-7A45C5309F45}" type="presOf" srcId="{E196EBD5-2BFF-4F78-935D-986226B43AFF}" destId="{4AC90F4A-AE43-4D09-9886-2894C5DA5E11}" srcOrd="0" destOrd="0" presId="urn:microsoft.com/office/officeart/2005/8/layout/default"/>
    <dgm:cxn modelId="{7C7E92FC-0B95-4571-B21F-C48FC72801F1}" srcId="{9E46CEBE-9EAC-43EE-980A-5FD9D3BF1D6F}" destId="{2A7E4C2B-6CB8-4047-AD45-AFC91457C5DC}" srcOrd="2" destOrd="0" parTransId="{5519156B-8E52-483A-95BA-94C6F8CDD03B}" sibTransId="{45AF91AC-364E-4D0F-92D3-135C2B8E73EA}"/>
    <dgm:cxn modelId="{88DCDCA3-61D0-4E8A-A4E8-1A8A0C3C2523}" type="presParOf" srcId="{3BC65CF6-4042-4A7E-82BC-453879A2024A}" destId="{E395EC90-8045-497A-AB7A-6B411A82A7F5}" srcOrd="0" destOrd="0" presId="urn:microsoft.com/office/officeart/2005/8/layout/default"/>
    <dgm:cxn modelId="{ACEE1376-9061-4D76-B5A9-B3D1BE84C68C}" type="presParOf" srcId="{3BC65CF6-4042-4A7E-82BC-453879A2024A}" destId="{0705A11B-21CA-4380-ADC2-03FF8EFC4FF1}" srcOrd="1" destOrd="0" presId="urn:microsoft.com/office/officeart/2005/8/layout/default"/>
    <dgm:cxn modelId="{7664E69D-0584-435E-B20F-0AF904FB0945}" type="presParOf" srcId="{3BC65CF6-4042-4A7E-82BC-453879A2024A}" destId="{71420187-AD17-4FE8-8710-3D0F11F87C62}" srcOrd="2" destOrd="0" presId="urn:microsoft.com/office/officeart/2005/8/layout/default"/>
    <dgm:cxn modelId="{76549DB7-9D6B-4D97-85C9-CCF92B9D5628}" type="presParOf" srcId="{3BC65CF6-4042-4A7E-82BC-453879A2024A}" destId="{83BBD922-F058-4D5A-8418-12F93A16374D}" srcOrd="3" destOrd="0" presId="urn:microsoft.com/office/officeart/2005/8/layout/default"/>
    <dgm:cxn modelId="{7E323F2E-D7BE-4988-BDAD-7BE3921912F0}" type="presParOf" srcId="{3BC65CF6-4042-4A7E-82BC-453879A2024A}" destId="{5B99FE4F-D90E-423F-B43C-980FBFDFFCE1}" srcOrd="4" destOrd="0" presId="urn:microsoft.com/office/officeart/2005/8/layout/default"/>
    <dgm:cxn modelId="{E019F6CA-E661-44EB-BE1B-EB58B58835F3}" type="presParOf" srcId="{3BC65CF6-4042-4A7E-82BC-453879A2024A}" destId="{66BA0BAD-F4C4-476F-AAF3-B8337F9FC397}" srcOrd="5" destOrd="0" presId="urn:microsoft.com/office/officeart/2005/8/layout/default"/>
    <dgm:cxn modelId="{DE14FD1A-34D6-4AF2-B850-F29461600123}" type="presParOf" srcId="{3BC65CF6-4042-4A7E-82BC-453879A2024A}" destId="{4AC90F4A-AE43-4D09-9886-2894C5DA5E1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5EC90-8045-497A-AB7A-6B411A82A7F5}">
      <dsp:nvSpPr>
        <dsp:cNvPr id="0" name=""/>
        <dsp:cNvSpPr/>
      </dsp:nvSpPr>
      <dsp:spPr>
        <a:xfrm>
          <a:off x="680" y="390310"/>
          <a:ext cx="2654826" cy="1592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cs-CZ" sz="2600" kern="1200" dirty="0">
              <a:latin typeface="Silka" panose="00000500000000000000" pitchFamily="50" charset="-18"/>
            </a:rPr>
            <a:t>institucionální</a:t>
          </a:r>
        </a:p>
      </dsp:txBody>
      <dsp:txXfrm>
        <a:off x="680" y="390310"/>
        <a:ext cx="2654826" cy="1592896"/>
      </dsp:txXfrm>
    </dsp:sp>
    <dsp:sp modelId="{71420187-AD17-4FE8-8710-3D0F11F87C62}">
      <dsp:nvSpPr>
        <dsp:cNvPr id="0" name=""/>
        <dsp:cNvSpPr/>
      </dsp:nvSpPr>
      <dsp:spPr>
        <a:xfrm>
          <a:off x="2920990" y="390310"/>
          <a:ext cx="2654826" cy="1592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cs-CZ" sz="2600" kern="1200" dirty="0">
              <a:latin typeface="Silka" panose="00000500000000000000" pitchFamily="50" charset="-18"/>
            </a:rPr>
            <a:t>instrumentální</a:t>
          </a:r>
        </a:p>
      </dsp:txBody>
      <dsp:txXfrm>
        <a:off x="2920990" y="390310"/>
        <a:ext cx="2654826" cy="1592896"/>
      </dsp:txXfrm>
    </dsp:sp>
    <dsp:sp modelId="{5B99FE4F-D90E-423F-B43C-980FBFDFFCE1}">
      <dsp:nvSpPr>
        <dsp:cNvPr id="0" name=""/>
        <dsp:cNvSpPr/>
      </dsp:nvSpPr>
      <dsp:spPr>
        <a:xfrm>
          <a:off x="680" y="2248689"/>
          <a:ext cx="2654826" cy="1592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cs-CZ" sz="2600" kern="1200" dirty="0">
              <a:latin typeface="Silka" panose="00000500000000000000" pitchFamily="50" charset="-18"/>
            </a:rPr>
            <a:t>personální a organizační</a:t>
          </a:r>
        </a:p>
      </dsp:txBody>
      <dsp:txXfrm>
        <a:off x="680" y="2248689"/>
        <a:ext cx="2654826" cy="1592896"/>
      </dsp:txXfrm>
    </dsp:sp>
    <dsp:sp modelId="{4AC90F4A-AE43-4D09-9886-2894C5DA5E11}">
      <dsp:nvSpPr>
        <dsp:cNvPr id="0" name=""/>
        <dsp:cNvSpPr/>
      </dsp:nvSpPr>
      <dsp:spPr>
        <a:xfrm>
          <a:off x="2920990" y="2248689"/>
          <a:ext cx="2654826" cy="15928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cs-CZ" sz="2600" kern="1200" dirty="0">
              <a:latin typeface="Silka" panose="00000500000000000000" pitchFamily="50" charset="-18"/>
            </a:rPr>
            <a:t>hospodářská a finanční</a:t>
          </a:r>
        </a:p>
      </dsp:txBody>
      <dsp:txXfrm>
        <a:off x="2920990" y="2248689"/>
        <a:ext cx="2654826" cy="15928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859C9F-3063-48BE-BFAC-193F01EA5427}" type="datetimeFigureOut">
              <a:rPr lang="cs-CZ" smtClean="0"/>
              <a:t>25.09.2026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DD3CA3-1230-4240-9E86-9E440801462F}" type="slidenum">
              <a:rPr lang="cs-CZ" smtClean="0"/>
              <a:t>‹#›</a:t>
            </a:fld>
            <a:endParaRPr lang="cs-CZ"/>
          </a:p>
        </p:txBody>
      </p:sp>
    </p:spTree>
    <p:extLst>
      <p:ext uri="{BB962C8B-B14F-4D97-AF65-F5344CB8AC3E}">
        <p14:creationId xmlns:p14="http://schemas.microsoft.com/office/powerpoint/2010/main" val="2507864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79DD3CA3-1230-4240-9E86-9E440801462F}" type="slidenum">
              <a:rPr lang="cs-CZ" smtClean="0"/>
              <a:t>4</a:t>
            </a:fld>
            <a:endParaRPr lang="cs-CZ"/>
          </a:p>
        </p:txBody>
      </p:sp>
    </p:spTree>
    <p:extLst>
      <p:ext uri="{BB962C8B-B14F-4D97-AF65-F5344CB8AC3E}">
        <p14:creationId xmlns:p14="http://schemas.microsoft.com/office/powerpoint/2010/main" val="10768108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1.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í snímek jednoduchý">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97ACEE47-C3F7-23FC-F32B-A9841C1ED981}"/>
              </a:ext>
            </a:extLst>
          </p:cNvPr>
          <p:cNvSpPr/>
          <p:nvPr userDrawn="1"/>
        </p:nvSpPr>
        <p:spPr>
          <a:xfrm>
            <a:off x="1" y="0"/>
            <a:ext cx="12192000" cy="49392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ject 5">
            <a:extLst>
              <a:ext uri="{FF2B5EF4-FFF2-40B4-BE49-F238E27FC236}">
                <a16:creationId xmlns:a16="http://schemas.microsoft.com/office/drawing/2014/main" id="{50FF414F-5A20-59D9-D225-5FB9C627C292}"/>
              </a:ext>
            </a:extLst>
          </p:cNvPr>
          <p:cNvPicPr>
            <a:picLocks noChangeAspect="1"/>
          </p:cNvPicPr>
          <p:nvPr userDrawn="1"/>
        </p:nvPicPr>
        <p:blipFill>
          <a:blip r:embed="rId2" cstate="print"/>
          <a:stretch>
            <a:fillRect/>
          </a:stretch>
        </p:blipFill>
        <p:spPr>
          <a:xfrm>
            <a:off x="0" y="1980991"/>
            <a:ext cx="851909" cy="2271505"/>
          </a:xfrm>
          <a:prstGeom prst="rect">
            <a:avLst/>
          </a:prstGeom>
        </p:spPr>
      </p:pic>
      <p:pic>
        <p:nvPicPr>
          <p:cNvPr id="10" name="Picture 13">
            <a:extLst>
              <a:ext uri="{FF2B5EF4-FFF2-40B4-BE49-F238E27FC236}">
                <a16:creationId xmlns:a16="http://schemas.microsoft.com/office/drawing/2014/main" id="{4661CB4E-8A6B-1F9C-FDBF-52992CC694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93800" y="0"/>
            <a:ext cx="1259999" cy="1911236"/>
          </a:xfrm>
          <a:prstGeom prst="rect">
            <a:avLst/>
          </a:prstGeom>
        </p:spPr>
      </p:pic>
      <p:sp>
        <p:nvSpPr>
          <p:cNvPr id="6" name="Zástupný text 4">
            <a:extLst>
              <a:ext uri="{FF2B5EF4-FFF2-40B4-BE49-F238E27FC236}">
                <a16:creationId xmlns:a16="http://schemas.microsoft.com/office/drawing/2014/main" id="{DE1F7771-8998-0FAD-243D-5EBE54BA7C1B}"/>
              </a:ext>
            </a:extLst>
          </p:cNvPr>
          <p:cNvSpPr>
            <a:spLocks noGrp="1"/>
          </p:cNvSpPr>
          <p:nvPr>
            <p:ph type="body" sz="quarter" idx="10" hasCustomPrompt="1"/>
          </p:nvPr>
        </p:nvSpPr>
        <p:spPr>
          <a:xfrm>
            <a:off x="1028700" y="1842655"/>
            <a:ext cx="8856517" cy="2604653"/>
          </a:xfrm>
          <a:prstGeom prst="rect">
            <a:avLst/>
          </a:prstGeom>
        </p:spPr>
        <p:txBody>
          <a:bodyPr tIns="0" rIns="0" bIns="0" anchor="ctr">
            <a:noAutofit/>
          </a:bodyPr>
          <a:lstStyle>
            <a:lvl1pPr marL="0" indent="0">
              <a:lnSpc>
                <a:spcPct val="90000"/>
              </a:lnSpc>
              <a:spcBef>
                <a:spcPts val="0"/>
              </a:spcBef>
              <a:buNone/>
              <a:defRPr sz="6000" b="1">
                <a:solidFill>
                  <a:schemeClr val="bg1"/>
                </a:solidFill>
              </a:defRPr>
            </a:lvl1pPr>
            <a:lvl2pPr marL="0" indent="6350">
              <a:spcBef>
                <a:spcPts val="0"/>
              </a:spcBef>
              <a:spcAft>
                <a:spcPts val="1200"/>
              </a:spcAft>
              <a:buNone/>
              <a:defRPr sz="3000" b="1">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635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cs-CZ" dirty="0"/>
              <a:t>Nadpis</a:t>
            </a:r>
          </a:p>
          <a:p>
            <a:pPr marL="0" marR="0" lvl="1" indent="635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cs-CZ" dirty="0"/>
              <a:t>Podnadpis</a:t>
            </a:r>
          </a:p>
        </p:txBody>
      </p:sp>
      <p:pic>
        <p:nvPicPr>
          <p:cNvPr id="4" name="Grafický objekt 3">
            <a:extLst>
              <a:ext uri="{FF2B5EF4-FFF2-40B4-BE49-F238E27FC236}">
                <a16:creationId xmlns:a16="http://schemas.microsoft.com/office/drawing/2014/main" id="{AAF95C92-74DB-D93E-BF3E-51B0A33D35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3112" y="5243188"/>
            <a:ext cx="4400624" cy="1310824"/>
          </a:xfrm>
          <a:prstGeom prst="rect">
            <a:avLst/>
          </a:prstGeom>
        </p:spPr>
      </p:pic>
    </p:spTree>
    <p:extLst>
      <p:ext uri="{BB962C8B-B14F-4D97-AF65-F5344CB8AC3E}">
        <p14:creationId xmlns:p14="http://schemas.microsoft.com/office/powerpoint/2010/main" val="1613448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Úvodní snímek s pozadím">
    <p:spTree>
      <p:nvGrpSpPr>
        <p:cNvPr id="1" name=""/>
        <p:cNvGrpSpPr/>
        <p:nvPr/>
      </p:nvGrpSpPr>
      <p:grpSpPr>
        <a:xfrm>
          <a:off x="0" y="0"/>
          <a:ext cx="0" cy="0"/>
          <a:chOff x="0" y="0"/>
          <a:chExt cx="0" cy="0"/>
        </a:xfrm>
      </p:grpSpPr>
      <p:pic>
        <p:nvPicPr>
          <p:cNvPr id="4" name="Obrázek 3" descr="Obsah obrázku budova, okno, fasáda, architektura&#10;&#10;Obsah generovaný pomocí AI může být nesprávný.">
            <a:extLst>
              <a:ext uri="{FF2B5EF4-FFF2-40B4-BE49-F238E27FC236}">
                <a16:creationId xmlns:a16="http://schemas.microsoft.com/office/drawing/2014/main" id="{DCE0663B-9BB2-E74A-DD74-A33EF9EC41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object 5">
            <a:extLst>
              <a:ext uri="{FF2B5EF4-FFF2-40B4-BE49-F238E27FC236}">
                <a16:creationId xmlns:a16="http://schemas.microsoft.com/office/drawing/2014/main" id="{50FF414F-5A20-59D9-D225-5FB9C627C292}"/>
              </a:ext>
            </a:extLst>
          </p:cNvPr>
          <p:cNvPicPr>
            <a:picLocks noChangeAspect="1"/>
          </p:cNvPicPr>
          <p:nvPr userDrawn="1"/>
        </p:nvPicPr>
        <p:blipFill>
          <a:blip r:embed="rId3" cstate="print"/>
          <a:stretch>
            <a:fillRect/>
          </a:stretch>
        </p:blipFill>
        <p:spPr>
          <a:xfrm>
            <a:off x="0" y="1980991"/>
            <a:ext cx="851909" cy="2271505"/>
          </a:xfrm>
          <a:prstGeom prst="rect">
            <a:avLst/>
          </a:prstGeom>
        </p:spPr>
      </p:pic>
      <p:pic>
        <p:nvPicPr>
          <p:cNvPr id="10" name="Picture 13">
            <a:extLst>
              <a:ext uri="{FF2B5EF4-FFF2-40B4-BE49-F238E27FC236}">
                <a16:creationId xmlns:a16="http://schemas.microsoft.com/office/drawing/2014/main" id="{4661CB4E-8A6B-1F9C-FDBF-52992CC694A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093800" y="0"/>
            <a:ext cx="1259999" cy="1911236"/>
          </a:xfrm>
          <a:prstGeom prst="rect">
            <a:avLst/>
          </a:prstGeom>
        </p:spPr>
      </p:pic>
      <p:sp>
        <p:nvSpPr>
          <p:cNvPr id="6" name="Zástupný text 4">
            <a:extLst>
              <a:ext uri="{FF2B5EF4-FFF2-40B4-BE49-F238E27FC236}">
                <a16:creationId xmlns:a16="http://schemas.microsoft.com/office/drawing/2014/main" id="{DE1F7771-8998-0FAD-243D-5EBE54BA7C1B}"/>
              </a:ext>
            </a:extLst>
          </p:cNvPr>
          <p:cNvSpPr>
            <a:spLocks noGrp="1"/>
          </p:cNvSpPr>
          <p:nvPr>
            <p:ph type="body" sz="quarter" idx="10" hasCustomPrompt="1"/>
          </p:nvPr>
        </p:nvSpPr>
        <p:spPr>
          <a:xfrm>
            <a:off x="1028700" y="1842655"/>
            <a:ext cx="8856517" cy="2604653"/>
          </a:xfrm>
          <a:prstGeom prst="rect">
            <a:avLst/>
          </a:prstGeom>
        </p:spPr>
        <p:txBody>
          <a:bodyPr tIns="0" rIns="0" bIns="0" anchor="ctr">
            <a:noAutofit/>
          </a:bodyPr>
          <a:lstStyle>
            <a:lvl1pPr marL="0" indent="0">
              <a:lnSpc>
                <a:spcPct val="90000"/>
              </a:lnSpc>
              <a:spcBef>
                <a:spcPts val="0"/>
              </a:spcBef>
              <a:buNone/>
              <a:defRPr sz="6000" b="1">
                <a:solidFill>
                  <a:schemeClr val="bg1"/>
                </a:solidFill>
              </a:defRPr>
            </a:lvl1pPr>
            <a:lvl2pPr marL="0" indent="6350">
              <a:spcBef>
                <a:spcPts val="0"/>
              </a:spcBef>
              <a:spcAft>
                <a:spcPts val="1200"/>
              </a:spcAft>
              <a:buNone/>
              <a:defRPr sz="3000" b="1">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635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cs-CZ" dirty="0"/>
              <a:t>Nadpis</a:t>
            </a:r>
          </a:p>
          <a:p>
            <a:pPr marL="0" marR="0" lvl="1" indent="635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lang="cs-CZ" dirty="0"/>
              <a:t>Podnadpis</a:t>
            </a:r>
          </a:p>
        </p:txBody>
      </p:sp>
      <p:pic>
        <p:nvPicPr>
          <p:cNvPr id="5" name="Grafický objekt 4">
            <a:extLst>
              <a:ext uri="{FF2B5EF4-FFF2-40B4-BE49-F238E27FC236}">
                <a16:creationId xmlns:a16="http://schemas.microsoft.com/office/drawing/2014/main" id="{46086D52-4F29-E1FE-5F1C-41F68998BB1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3112" y="5243188"/>
            <a:ext cx="4400624" cy="1310824"/>
          </a:xfrm>
          <a:prstGeom prst="rect">
            <a:avLst/>
          </a:prstGeom>
        </p:spPr>
      </p:pic>
    </p:spTree>
    <p:extLst>
      <p:ext uri="{BB962C8B-B14F-4D97-AF65-F5344CB8AC3E}">
        <p14:creationId xmlns:p14="http://schemas.microsoft.com/office/powerpoint/2010/main" val="2560863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Úvodní snímek detailní">
    <p:spTree>
      <p:nvGrpSpPr>
        <p:cNvPr id="1" name=""/>
        <p:cNvGrpSpPr/>
        <p:nvPr/>
      </p:nvGrpSpPr>
      <p:grpSpPr>
        <a:xfrm>
          <a:off x="0" y="0"/>
          <a:ext cx="0" cy="0"/>
          <a:chOff x="0" y="0"/>
          <a:chExt cx="0" cy="0"/>
        </a:xfrm>
      </p:grpSpPr>
      <p:pic>
        <p:nvPicPr>
          <p:cNvPr id="4" name="Grafický objekt 3">
            <a:extLst>
              <a:ext uri="{FF2B5EF4-FFF2-40B4-BE49-F238E27FC236}">
                <a16:creationId xmlns:a16="http://schemas.microsoft.com/office/drawing/2014/main" id="{2DAF5CA2-A1A9-55DB-56D8-61BC3AEB91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6852" y="493147"/>
            <a:ext cx="5359400" cy="1066800"/>
          </a:xfrm>
          <a:prstGeom prst="rect">
            <a:avLst/>
          </a:prstGeom>
        </p:spPr>
      </p:pic>
      <p:sp>
        <p:nvSpPr>
          <p:cNvPr id="12" name="Zástupný symbol obrázku 10">
            <a:extLst>
              <a:ext uri="{FF2B5EF4-FFF2-40B4-BE49-F238E27FC236}">
                <a16:creationId xmlns:a16="http://schemas.microsoft.com/office/drawing/2014/main" id="{E679D543-9435-D1EB-C7A4-B81173A28C9B}"/>
              </a:ext>
            </a:extLst>
          </p:cNvPr>
          <p:cNvSpPr>
            <a:spLocks noGrp="1"/>
          </p:cNvSpPr>
          <p:nvPr>
            <p:ph type="pic" sz="quarter" idx="16"/>
          </p:nvPr>
        </p:nvSpPr>
        <p:spPr>
          <a:xfrm>
            <a:off x="6983153" y="0"/>
            <a:ext cx="5208847" cy="6858000"/>
          </a:xfrm>
          <a:prstGeom prst="rect">
            <a:avLst/>
          </a:prstGeom>
        </p:spPr>
        <p:txBody>
          <a:bodyPr lIns="0" tIns="900000" rIns="0" bIns="0" anchor="ctr">
            <a:normAutofit/>
          </a:bodyPr>
          <a:lstStyle>
            <a:lvl1pPr marL="0" indent="0" algn="ctr">
              <a:buNone/>
              <a:defRPr sz="1800">
                <a:solidFill>
                  <a:schemeClr val="accent1"/>
                </a:solidFill>
              </a:defRPr>
            </a:lvl1pPr>
          </a:lstStyle>
          <a:p>
            <a:r>
              <a:rPr lang="cs-CZ"/>
              <a:t>Kliknutím na ikonu přidáte obrázek.</a:t>
            </a:r>
            <a:endParaRPr lang="cs-CZ" dirty="0"/>
          </a:p>
        </p:txBody>
      </p:sp>
      <p:pic>
        <p:nvPicPr>
          <p:cNvPr id="34" name="object 5">
            <a:extLst>
              <a:ext uri="{FF2B5EF4-FFF2-40B4-BE49-F238E27FC236}">
                <a16:creationId xmlns:a16="http://schemas.microsoft.com/office/drawing/2014/main" id="{E2A84DE8-2E9A-AA09-CD09-69FE963B78BF}"/>
              </a:ext>
            </a:extLst>
          </p:cNvPr>
          <p:cNvPicPr>
            <a:picLocks noChangeAspect="1"/>
          </p:cNvPicPr>
          <p:nvPr userDrawn="1"/>
        </p:nvPicPr>
        <p:blipFill>
          <a:blip r:embed="rId3" cstate="print"/>
          <a:stretch>
            <a:fillRect/>
          </a:stretch>
        </p:blipFill>
        <p:spPr>
          <a:xfrm>
            <a:off x="0" y="2489769"/>
            <a:ext cx="851909" cy="2271505"/>
          </a:xfrm>
          <a:prstGeom prst="rect">
            <a:avLst/>
          </a:prstGeom>
        </p:spPr>
      </p:pic>
      <p:pic>
        <p:nvPicPr>
          <p:cNvPr id="35" name="object 5">
            <a:extLst>
              <a:ext uri="{FF2B5EF4-FFF2-40B4-BE49-F238E27FC236}">
                <a16:creationId xmlns:a16="http://schemas.microsoft.com/office/drawing/2014/main" id="{C389887F-833B-0C0C-3DB7-0987241132A7}"/>
              </a:ext>
            </a:extLst>
          </p:cNvPr>
          <p:cNvPicPr>
            <a:picLocks noChangeAspect="1"/>
          </p:cNvPicPr>
          <p:nvPr userDrawn="1"/>
        </p:nvPicPr>
        <p:blipFill>
          <a:blip r:embed="rId3" cstate="print"/>
          <a:stretch>
            <a:fillRect/>
          </a:stretch>
        </p:blipFill>
        <p:spPr>
          <a:xfrm>
            <a:off x="0" y="2489770"/>
            <a:ext cx="851909" cy="2271505"/>
          </a:xfrm>
          <a:prstGeom prst="rect">
            <a:avLst/>
          </a:prstGeom>
        </p:spPr>
      </p:pic>
      <p:sp>
        <p:nvSpPr>
          <p:cNvPr id="7" name="Zástupný text 2">
            <a:extLst>
              <a:ext uri="{FF2B5EF4-FFF2-40B4-BE49-F238E27FC236}">
                <a16:creationId xmlns:a16="http://schemas.microsoft.com/office/drawing/2014/main" id="{BA00DAD5-C5EC-EE9E-7DD7-587D3F17E03A}"/>
              </a:ext>
            </a:extLst>
          </p:cNvPr>
          <p:cNvSpPr>
            <a:spLocks noGrp="1"/>
          </p:cNvSpPr>
          <p:nvPr>
            <p:ph type="body" sz="quarter" idx="18" hasCustomPrompt="1"/>
          </p:nvPr>
        </p:nvSpPr>
        <p:spPr>
          <a:xfrm>
            <a:off x="1023663" y="2403764"/>
            <a:ext cx="5237437" cy="2452254"/>
          </a:xfrm>
          <a:prstGeom prst="rect">
            <a:avLst/>
          </a:prstGeom>
        </p:spPr>
        <p:txBody>
          <a:bodyPr lIns="90000" tIns="0" rIns="0" bIns="0" anchor="ctr">
            <a:noAutofit/>
          </a:bodyPr>
          <a:lstStyle>
            <a:lvl1pPr marL="0" indent="0">
              <a:lnSpc>
                <a:spcPct val="100000"/>
              </a:lnSpc>
              <a:spcBef>
                <a:spcPts val="0"/>
              </a:spcBef>
              <a:spcAft>
                <a:spcPts val="0"/>
              </a:spcAft>
              <a:buNone/>
              <a:defRPr sz="3600" b="1">
                <a:solidFill>
                  <a:schemeClr val="tx2"/>
                </a:solidFill>
              </a:defRPr>
            </a:lvl1pPr>
            <a:lvl2pPr marL="0" indent="0">
              <a:lnSpc>
                <a:spcPct val="100000"/>
              </a:lnSpc>
              <a:spcBef>
                <a:spcPts val="1200"/>
              </a:spcBef>
              <a:spcAft>
                <a:spcPts val="1800"/>
              </a:spcAft>
              <a:buNone/>
              <a:defRPr sz="1800" b="1">
                <a:solidFill>
                  <a:schemeClr val="accent1"/>
                </a:solidFill>
              </a:defRPr>
            </a:lvl2pPr>
            <a:lvl3pPr marL="0" indent="0">
              <a:lnSpc>
                <a:spcPct val="114000"/>
              </a:lnSpc>
              <a:spcBef>
                <a:spcPts val="0"/>
              </a:spcBef>
              <a:spcAft>
                <a:spcPts val="0"/>
              </a:spcAft>
              <a:buNone/>
              <a:defRPr sz="1600"/>
            </a:lvl3pPr>
          </a:lstStyle>
          <a:p>
            <a:pPr lvl="0"/>
            <a:r>
              <a:rPr lang="cs-CZ" dirty="0"/>
              <a:t>Nadpis</a:t>
            </a:r>
          </a:p>
          <a:p>
            <a:pPr lvl="1"/>
            <a:r>
              <a:rPr lang="cs-CZ" dirty="0"/>
              <a:t>Druhá úroveň (podnadpis)</a:t>
            </a:r>
          </a:p>
          <a:p>
            <a:pPr lvl="2"/>
            <a:r>
              <a:rPr lang="cs-CZ" dirty="0"/>
              <a:t>Třetí úroveň (jméno/datum)</a:t>
            </a:r>
          </a:p>
        </p:txBody>
      </p:sp>
    </p:spTree>
    <p:extLst>
      <p:ext uri="{BB962C8B-B14F-4D97-AF65-F5344CB8AC3E}">
        <p14:creationId xmlns:p14="http://schemas.microsoft.com/office/powerpoint/2010/main" val="2763115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dpis a obsah">
    <p:spTree>
      <p:nvGrpSpPr>
        <p:cNvPr id="1" name=""/>
        <p:cNvGrpSpPr/>
        <p:nvPr/>
      </p:nvGrpSpPr>
      <p:grpSpPr>
        <a:xfrm>
          <a:off x="0" y="0"/>
          <a:ext cx="0" cy="0"/>
          <a:chOff x="0" y="0"/>
          <a:chExt cx="0" cy="0"/>
        </a:xfrm>
      </p:grpSpPr>
      <p:sp>
        <p:nvSpPr>
          <p:cNvPr id="10" name="Zástupný symbol pro datum 9">
            <a:extLst>
              <a:ext uri="{FF2B5EF4-FFF2-40B4-BE49-F238E27FC236}">
                <a16:creationId xmlns:a16="http://schemas.microsoft.com/office/drawing/2014/main" id="{CE508660-CE8B-661A-E165-C4FD3F9908EE}"/>
              </a:ext>
            </a:extLst>
          </p:cNvPr>
          <p:cNvSpPr>
            <a:spLocks noGrp="1"/>
          </p:cNvSpPr>
          <p:nvPr>
            <p:ph type="dt" sz="half" idx="10"/>
          </p:nvPr>
        </p:nvSpPr>
        <p:spPr/>
        <p:txBody>
          <a:bodyPr/>
          <a:lstStyle/>
          <a:p>
            <a:r>
              <a:rPr lang="cs-CZ"/>
              <a:t>06.10.2024</a:t>
            </a:r>
            <a:endParaRPr lang="cs-CZ" dirty="0"/>
          </a:p>
        </p:txBody>
      </p:sp>
      <p:sp>
        <p:nvSpPr>
          <p:cNvPr id="11" name="Zástupný symbol pro zápatí 10">
            <a:extLst>
              <a:ext uri="{FF2B5EF4-FFF2-40B4-BE49-F238E27FC236}">
                <a16:creationId xmlns:a16="http://schemas.microsoft.com/office/drawing/2014/main" id="{6DC03DFB-550E-9950-D2A6-53E409BCF7B6}"/>
              </a:ext>
            </a:extLst>
          </p:cNvPr>
          <p:cNvSpPr>
            <a:spLocks noGrp="1"/>
          </p:cNvSpPr>
          <p:nvPr>
            <p:ph type="ftr" sz="quarter" idx="11"/>
          </p:nvPr>
        </p:nvSpPr>
        <p:spPr/>
        <p:txBody>
          <a:bodyPr/>
          <a:lstStyle/>
          <a:p>
            <a:endParaRPr lang="cs-CZ" dirty="0"/>
          </a:p>
        </p:txBody>
      </p:sp>
      <p:sp>
        <p:nvSpPr>
          <p:cNvPr id="12" name="Zástupný symbol pro číslo snímku 11">
            <a:extLst>
              <a:ext uri="{FF2B5EF4-FFF2-40B4-BE49-F238E27FC236}">
                <a16:creationId xmlns:a16="http://schemas.microsoft.com/office/drawing/2014/main" id="{50C21FC6-5D7A-7AC6-CA4E-DED8018BD8BF}"/>
              </a:ext>
            </a:extLst>
          </p:cNvPr>
          <p:cNvSpPr>
            <a:spLocks noGrp="1"/>
          </p:cNvSpPr>
          <p:nvPr>
            <p:ph type="sldNum" sz="quarter" idx="12"/>
          </p:nvPr>
        </p:nvSpPr>
        <p:spPr/>
        <p:txBody>
          <a:bodyPr/>
          <a:lstStyle/>
          <a:p>
            <a:fld id="{DD144762-C3B5-42E9-94DB-4A2AA3CF9556}" type="slidenum">
              <a:rPr lang="cs-CZ" smtClean="0"/>
              <a:pPr/>
              <a:t>‹#›</a:t>
            </a:fld>
            <a:endParaRPr lang="cs-CZ" dirty="0"/>
          </a:p>
        </p:txBody>
      </p:sp>
      <p:sp>
        <p:nvSpPr>
          <p:cNvPr id="4" name="Nadpis 3">
            <a:extLst>
              <a:ext uri="{FF2B5EF4-FFF2-40B4-BE49-F238E27FC236}">
                <a16:creationId xmlns:a16="http://schemas.microsoft.com/office/drawing/2014/main" id="{4A95A25F-F02F-8269-8142-EA5F6126AC35}"/>
              </a:ext>
            </a:extLst>
          </p:cNvPr>
          <p:cNvSpPr>
            <a:spLocks noGrp="1"/>
          </p:cNvSpPr>
          <p:nvPr>
            <p:ph type="title"/>
          </p:nvPr>
        </p:nvSpPr>
        <p:spPr/>
        <p:txBody>
          <a:bodyPr/>
          <a:lstStyle/>
          <a:p>
            <a:r>
              <a:rPr lang="cs-CZ"/>
              <a:t>Kliknutím lze upravit styl.</a:t>
            </a:r>
          </a:p>
        </p:txBody>
      </p:sp>
      <p:sp>
        <p:nvSpPr>
          <p:cNvPr id="14" name="Zástupný obsah 12">
            <a:extLst>
              <a:ext uri="{FF2B5EF4-FFF2-40B4-BE49-F238E27FC236}">
                <a16:creationId xmlns:a16="http://schemas.microsoft.com/office/drawing/2014/main" id="{D7161A02-876A-9505-3BBC-7C16D7C1AA5F}"/>
              </a:ext>
            </a:extLst>
          </p:cNvPr>
          <p:cNvSpPr>
            <a:spLocks noGrp="1"/>
          </p:cNvSpPr>
          <p:nvPr>
            <p:ph sz="quarter" idx="13"/>
          </p:nvPr>
        </p:nvSpPr>
        <p:spPr>
          <a:xfrm>
            <a:off x="838200" y="2212429"/>
            <a:ext cx="10515600" cy="3964534"/>
          </a:xfrm>
          <a:prstGeom prst="rect">
            <a:avLst/>
          </a:prstGeo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22638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sah a obrázek">
    <p:spTree>
      <p:nvGrpSpPr>
        <p:cNvPr id="1" name=""/>
        <p:cNvGrpSpPr/>
        <p:nvPr/>
      </p:nvGrpSpPr>
      <p:grpSpPr>
        <a:xfrm>
          <a:off x="0" y="0"/>
          <a:ext cx="0" cy="0"/>
          <a:chOff x="0" y="0"/>
          <a:chExt cx="0" cy="0"/>
        </a:xfrm>
      </p:grpSpPr>
      <p:sp>
        <p:nvSpPr>
          <p:cNvPr id="7" name="Zástupný symbol obrázku 10">
            <a:extLst>
              <a:ext uri="{FF2B5EF4-FFF2-40B4-BE49-F238E27FC236}">
                <a16:creationId xmlns:a16="http://schemas.microsoft.com/office/drawing/2014/main" id="{52DD3B65-2E98-979E-257A-930671D9F466}"/>
              </a:ext>
            </a:extLst>
          </p:cNvPr>
          <p:cNvSpPr>
            <a:spLocks noGrp="1"/>
          </p:cNvSpPr>
          <p:nvPr>
            <p:ph type="pic" sz="quarter" idx="16"/>
          </p:nvPr>
        </p:nvSpPr>
        <p:spPr>
          <a:xfrm>
            <a:off x="-1" y="-1"/>
            <a:ext cx="4844955" cy="6858000"/>
          </a:xfrm>
          <a:prstGeom prst="rect">
            <a:avLst/>
          </a:prstGeom>
        </p:spPr>
        <p:txBody>
          <a:bodyPr lIns="0" tIns="900000" rIns="0" bIns="0" anchor="ctr">
            <a:normAutofit/>
          </a:bodyPr>
          <a:lstStyle>
            <a:lvl1pPr marL="0" indent="0" algn="ctr">
              <a:buNone/>
              <a:defRPr sz="1800">
                <a:solidFill>
                  <a:schemeClr val="accent1"/>
                </a:solidFill>
              </a:defRPr>
            </a:lvl1pPr>
          </a:lstStyle>
          <a:p>
            <a:r>
              <a:rPr lang="cs-CZ"/>
              <a:t>Kliknutím na ikonu přidáte obrázek.</a:t>
            </a:r>
            <a:endParaRPr lang="cs-CZ" dirty="0"/>
          </a:p>
        </p:txBody>
      </p:sp>
      <p:sp>
        <p:nvSpPr>
          <p:cNvPr id="10" name="Zástupný symbol pro datum 9">
            <a:extLst>
              <a:ext uri="{FF2B5EF4-FFF2-40B4-BE49-F238E27FC236}">
                <a16:creationId xmlns:a16="http://schemas.microsoft.com/office/drawing/2014/main" id="{9F0C2ABC-CC43-17AB-0104-6954B7A40C81}"/>
              </a:ext>
            </a:extLst>
          </p:cNvPr>
          <p:cNvSpPr>
            <a:spLocks noGrp="1"/>
          </p:cNvSpPr>
          <p:nvPr>
            <p:ph type="dt" sz="half" idx="17"/>
          </p:nvPr>
        </p:nvSpPr>
        <p:spPr/>
        <p:txBody>
          <a:bodyPr/>
          <a:lstStyle/>
          <a:p>
            <a:r>
              <a:rPr lang="cs-CZ"/>
              <a:t>06.10.2024</a:t>
            </a:r>
            <a:endParaRPr lang="cs-CZ" dirty="0"/>
          </a:p>
        </p:txBody>
      </p:sp>
      <p:sp>
        <p:nvSpPr>
          <p:cNvPr id="11" name="Zástupný symbol pro zápatí 10">
            <a:extLst>
              <a:ext uri="{FF2B5EF4-FFF2-40B4-BE49-F238E27FC236}">
                <a16:creationId xmlns:a16="http://schemas.microsoft.com/office/drawing/2014/main" id="{877017D7-CDF5-A943-CE98-B294DE548732}"/>
              </a:ext>
            </a:extLst>
          </p:cNvPr>
          <p:cNvSpPr>
            <a:spLocks noGrp="1"/>
          </p:cNvSpPr>
          <p:nvPr>
            <p:ph type="ftr" sz="quarter" idx="18"/>
          </p:nvPr>
        </p:nvSpPr>
        <p:spPr>
          <a:xfrm>
            <a:off x="5213446" y="6459484"/>
            <a:ext cx="4114800" cy="174660"/>
          </a:xfrm>
        </p:spPr>
        <p:txBody>
          <a:bodyPr/>
          <a:lstStyle/>
          <a:p>
            <a:endParaRPr lang="cs-CZ" dirty="0"/>
          </a:p>
        </p:txBody>
      </p:sp>
      <p:sp>
        <p:nvSpPr>
          <p:cNvPr id="13" name="Zástupný symbol pro číslo snímku 12">
            <a:extLst>
              <a:ext uri="{FF2B5EF4-FFF2-40B4-BE49-F238E27FC236}">
                <a16:creationId xmlns:a16="http://schemas.microsoft.com/office/drawing/2014/main" id="{EB20A5CB-336C-6312-4E22-E267FB9815E6}"/>
              </a:ext>
            </a:extLst>
          </p:cNvPr>
          <p:cNvSpPr>
            <a:spLocks noGrp="1"/>
          </p:cNvSpPr>
          <p:nvPr>
            <p:ph type="sldNum" sz="quarter" idx="19"/>
          </p:nvPr>
        </p:nvSpPr>
        <p:spPr/>
        <p:txBody>
          <a:bodyPr/>
          <a:lstStyle/>
          <a:p>
            <a:fld id="{DD144762-C3B5-42E9-94DB-4A2AA3CF9556}" type="slidenum">
              <a:rPr lang="cs-CZ" smtClean="0"/>
              <a:pPr/>
              <a:t>‹#›</a:t>
            </a:fld>
            <a:endParaRPr lang="cs-CZ" dirty="0"/>
          </a:p>
        </p:txBody>
      </p:sp>
      <p:sp>
        <p:nvSpPr>
          <p:cNvPr id="3" name="Nadpis 2">
            <a:extLst>
              <a:ext uri="{FF2B5EF4-FFF2-40B4-BE49-F238E27FC236}">
                <a16:creationId xmlns:a16="http://schemas.microsoft.com/office/drawing/2014/main" id="{4BD12223-C07C-4A7F-57C6-8457BC9074D0}"/>
              </a:ext>
            </a:extLst>
          </p:cNvPr>
          <p:cNvSpPr>
            <a:spLocks noGrp="1"/>
          </p:cNvSpPr>
          <p:nvPr>
            <p:ph type="title"/>
          </p:nvPr>
        </p:nvSpPr>
        <p:spPr>
          <a:xfrm>
            <a:off x="5213444" y="1036717"/>
            <a:ext cx="6140355" cy="992057"/>
          </a:xfrm>
        </p:spPr>
        <p:txBody>
          <a:bodyPr/>
          <a:lstStyle/>
          <a:p>
            <a:r>
              <a:rPr lang="cs-CZ"/>
              <a:t>Kliknutím lze upravit styl.</a:t>
            </a:r>
            <a:endParaRPr lang="cs-CZ" dirty="0"/>
          </a:p>
        </p:txBody>
      </p:sp>
      <p:sp>
        <p:nvSpPr>
          <p:cNvPr id="6" name="Zástupný obsah 12">
            <a:extLst>
              <a:ext uri="{FF2B5EF4-FFF2-40B4-BE49-F238E27FC236}">
                <a16:creationId xmlns:a16="http://schemas.microsoft.com/office/drawing/2014/main" id="{B88CBFF7-77B9-8938-C427-DAFF49AFE8EF}"/>
              </a:ext>
            </a:extLst>
          </p:cNvPr>
          <p:cNvSpPr>
            <a:spLocks noGrp="1"/>
          </p:cNvSpPr>
          <p:nvPr>
            <p:ph sz="quarter" idx="13"/>
          </p:nvPr>
        </p:nvSpPr>
        <p:spPr>
          <a:xfrm>
            <a:off x="5213442" y="2212429"/>
            <a:ext cx="6140357" cy="3964534"/>
          </a:xfrm>
          <a:prstGeom prst="rect">
            <a:avLst/>
          </a:prstGeo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419206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Záhlaví oddílu">
    <p:bg>
      <p:bgRef idx="1001">
        <a:schemeClr val="bg2"/>
      </p:bgRef>
    </p:bg>
    <p:spTree>
      <p:nvGrpSpPr>
        <p:cNvPr id="1" name=""/>
        <p:cNvGrpSpPr/>
        <p:nvPr/>
      </p:nvGrpSpPr>
      <p:grpSpPr>
        <a:xfrm>
          <a:off x="0" y="0"/>
          <a:ext cx="0" cy="0"/>
          <a:chOff x="0" y="0"/>
          <a:chExt cx="0" cy="0"/>
        </a:xfrm>
      </p:grpSpPr>
      <p:pic>
        <p:nvPicPr>
          <p:cNvPr id="11" name="object 5">
            <a:extLst>
              <a:ext uri="{FF2B5EF4-FFF2-40B4-BE49-F238E27FC236}">
                <a16:creationId xmlns:a16="http://schemas.microsoft.com/office/drawing/2014/main" id="{777E83E9-FBC3-41DB-D073-90CC8D29D110}"/>
              </a:ext>
            </a:extLst>
          </p:cNvPr>
          <p:cNvPicPr>
            <a:picLocks noChangeAspect="1"/>
          </p:cNvPicPr>
          <p:nvPr userDrawn="1"/>
        </p:nvPicPr>
        <p:blipFill>
          <a:blip r:embed="rId2" cstate="print"/>
          <a:stretch>
            <a:fillRect/>
          </a:stretch>
        </p:blipFill>
        <p:spPr>
          <a:xfrm>
            <a:off x="800710" y="2293248"/>
            <a:ext cx="851909" cy="2271505"/>
          </a:xfrm>
          <a:prstGeom prst="rect">
            <a:avLst/>
          </a:prstGeom>
        </p:spPr>
      </p:pic>
      <p:sp>
        <p:nvSpPr>
          <p:cNvPr id="14" name="Zástupný text 12">
            <a:extLst>
              <a:ext uri="{FF2B5EF4-FFF2-40B4-BE49-F238E27FC236}">
                <a16:creationId xmlns:a16="http://schemas.microsoft.com/office/drawing/2014/main" id="{1D52F6CD-9450-995B-7DC8-AC2D9DC47C98}"/>
              </a:ext>
            </a:extLst>
          </p:cNvPr>
          <p:cNvSpPr>
            <a:spLocks noGrp="1"/>
          </p:cNvSpPr>
          <p:nvPr>
            <p:ph type="body" sz="quarter" idx="13" hasCustomPrompt="1"/>
          </p:nvPr>
        </p:nvSpPr>
        <p:spPr>
          <a:xfrm>
            <a:off x="1866899" y="2293938"/>
            <a:ext cx="8856519" cy="2270125"/>
          </a:xfrm>
          <a:prstGeom prst="rect">
            <a:avLst/>
          </a:prstGeom>
        </p:spPr>
        <p:txBody>
          <a:bodyPr anchor="ctr"/>
          <a:lstStyle>
            <a:lvl1pPr marL="0" indent="0">
              <a:lnSpc>
                <a:spcPct val="100000"/>
              </a:lnSpc>
              <a:spcBef>
                <a:spcPts val="0"/>
              </a:spcBef>
              <a:buNone/>
              <a:defRPr sz="3600" b="1">
                <a:solidFill>
                  <a:schemeClr val="tx1"/>
                </a:solidFill>
                <a:latin typeface="+mj-lt"/>
              </a:defRPr>
            </a:lvl1pPr>
            <a:lvl2pPr marL="0" indent="0">
              <a:lnSpc>
                <a:spcPct val="100000"/>
              </a:lnSpc>
              <a:spcBef>
                <a:spcPts val="0"/>
              </a:spcBef>
              <a:spcAft>
                <a:spcPts val="1200"/>
              </a:spcAft>
              <a:buNone/>
              <a:defRPr sz="3200" b="1">
                <a:solidFill>
                  <a:schemeClr val="accent1"/>
                </a:solidFill>
              </a:defRPr>
            </a:lvl2pPr>
          </a:lstStyle>
          <a:p>
            <a:pPr lvl="0"/>
            <a:r>
              <a:rPr lang="cs-CZ" dirty="0"/>
              <a:t>Název kapitoly</a:t>
            </a:r>
          </a:p>
          <a:p>
            <a:pPr marL="0" marR="0" lvl="1"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cs-CZ" dirty="0"/>
              <a:t>Číslo kapitoly</a:t>
            </a:r>
          </a:p>
        </p:txBody>
      </p:sp>
    </p:spTree>
    <p:extLst>
      <p:ext uri="{BB962C8B-B14F-4D97-AF65-F5344CB8AC3E}">
        <p14:creationId xmlns:p14="http://schemas.microsoft.com/office/powerpoint/2010/main" val="324728687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11" name="Zástupný symbol pro datum 10">
            <a:extLst>
              <a:ext uri="{FF2B5EF4-FFF2-40B4-BE49-F238E27FC236}">
                <a16:creationId xmlns:a16="http://schemas.microsoft.com/office/drawing/2014/main" id="{697CC953-0C05-B7CE-7011-5B0D5C7A8550}"/>
              </a:ext>
            </a:extLst>
          </p:cNvPr>
          <p:cNvSpPr>
            <a:spLocks noGrp="1"/>
          </p:cNvSpPr>
          <p:nvPr>
            <p:ph type="dt" sz="half" idx="10"/>
          </p:nvPr>
        </p:nvSpPr>
        <p:spPr/>
        <p:txBody>
          <a:bodyPr/>
          <a:lstStyle/>
          <a:p>
            <a:r>
              <a:rPr lang="cs-CZ"/>
              <a:t>06.10.2024</a:t>
            </a:r>
            <a:endParaRPr lang="cs-CZ" dirty="0"/>
          </a:p>
        </p:txBody>
      </p:sp>
      <p:sp>
        <p:nvSpPr>
          <p:cNvPr id="12" name="Zástupný symbol pro zápatí 11">
            <a:extLst>
              <a:ext uri="{FF2B5EF4-FFF2-40B4-BE49-F238E27FC236}">
                <a16:creationId xmlns:a16="http://schemas.microsoft.com/office/drawing/2014/main" id="{7A81C3BF-D414-5FC0-1F27-97597B026B4D}"/>
              </a:ext>
            </a:extLst>
          </p:cNvPr>
          <p:cNvSpPr>
            <a:spLocks noGrp="1"/>
          </p:cNvSpPr>
          <p:nvPr>
            <p:ph type="ftr" sz="quarter" idx="11"/>
          </p:nvPr>
        </p:nvSpPr>
        <p:spPr/>
        <p:txBody>
          <a:bodyPr/>
          <a:lstStyle/>
          <a:p>
            <a:endParaRPr lang="cs-CZ" dirty="0"/>
          </a:p>
        </p:txBody>
      </p:sp>
      <p:sp>
        <p:nvSpPr>
          <p:cNvPr id="13" name="Zástupný symbol pro číslo snímku 12">
            <a:extLst>
              <a:ext uri="{FF2B5EF4-FFF2-40B4-BE49-F238E27FC236}">
                <a16:creationId xmlns:a16="http://schemas.microsoft.com/office/drawing/2014/main" id="{7DFD97F8-F81C-AF42-656A-019ED6C5746E}"/>
              </a:ext>
            </a:extLst>
          </p:cNvPr>
          <p:cNvSpPr>
            <a:spLocks noGrp="1"/>
          </p:cNvSpPr>
          <p:nvPr>
            <p:ph type="sldNum" sz="quarter" idx="12"/>
          </p:nvPr>
        </p:nvSpPr>
        <p:spPr/>
        <p:txBody>
          <a:bodyPr/>
          <a:lstStyle/>
          <a:p>
            <a:fld id="{DD144762-C3B5-42E9-94DB-4A2AA3CF9556}" type="slidenum">
              <a:rPr lang="cs-CZ" smtClean="0"/>
              <a:pPr/>
              <a:t>‹#›</a:t>
            </a:fld>
            <a:endParaRPr lang="cs-CZ" dirty="0"/>
          </a:p>
        </p:txBody>
      </p:sp>
      <p:sp>
        <p:nvSpPr>
          <p:cNvPr id="5" name="Nadpis 4">
            <a:extLst>
              <a:ext uri="{FF2B5EF4-FFF2-40B4-BE49-F238E27FC236}">
                <a16:creationId xmlns:a16="http://schemas.microsoft.com/office/drawing/2014/main" id="{91F539E0-C7A4-0AE7-6F63-C867D500C3E5}"/>
              </a:ext>
            </a:extLst>
          </p:cNvPr>
          <p:cNvSpPr>
            <a:spLocks noGrp="1"/>
          </p:cNvSpPr>
          <p:nvPr>
            <p:ph type="title"/>
          </p:nvPr>
        </p:nvSpPr>
        <p:spPr/>
        <p:txBody>
          <a:bodyPr/>
          <a:lstStyle/>
          <a:p>
            <a:r>
              <a:rPr lang="cs-CZ"/>
              <a:t>Kliknutím lze upravit styl.</a:t>
            </a:r>
            <a:endParaRPr lang="cs-CZ" dirty="0"/>
          </a:p>
        </p:txBody>
      </p:sp>
      <p:sp>
        <p:nvSpPr>
          <p:cNvPr id="7" name="Zástupný obsah 2">
            <a:extLst>
              <a:ext uri="{FF2B5EF4-FFF2-40B4-BE49-F238E27FC236}">
                <a16:creationId xmlns:a16="http://schemas.microsoft.com/office/drawing/2014/main" id="{0896FEE9-8A2B-90C3-3BF1-5A89795213F1}"/>
              </a:ext>
            </a:extLst>
          </p:cNvPr>
          <p:cNvSpPr>
            <a:spLocks noGrp="1"/>
          </p:cNvSpPr>
          <p:nvPr>
            <p:ph sz="half" idx="1"/>
          </p:nvPr>
        </p:nvSpPr>
        <p:spPr>
          <a:xfrm>
            <a:off x="838200" y="2212428"/>
            <a:ext cx="5181600" cy="3964535"/>
          </a:xfrm>
          <a:prstGeom prst="rect">
            <a:avLst/>
          </a:prstGeom>
        </p:spPr>
        <p:txBody>
          <a:bodyPr>
            <a:noAutofit/>
          </a:bodyPr>
          <a:lstStyle>
            <a:lvl1pPr>
              <a:defRPr lang="cs-CZ" dirty="0"/>
            </a:lvl1pPr>
            <a:lvl2pPr>
              <a:defRPr lang="cs-CZ" dirty="0"/>
            </a:lvl2pPr>
            <a:lvl3pPr>
              <a:defRPr lang="cs-CZ" dirty="0"/>
            </a:lvl3pPr>
            <a:lvl4pPr>
              <a:defRPr lang="cs-CZ" dirty="0"/>
            </a:lvl4pPr>
            <a:lvl5pPr>
              <a:defRPr lang="cs-CZ" dirty="0"/>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8" name="Zástupný obsah 3">
            <a:extLst>
              <a:ext uri="{FF2B5EF4-FFF2-40B4-BE49-F238E27FC236}">
                <a16:creationId xmlns:a16="http://schemas.microsoft.com/office/drawing/2014/main" id="{05A476DD-BCA1-A85E-B008-A160ED4C7DE3}"/>
              </a:ext>
            </a:extLst>
          </p:cNvPr>
          <p:cNvSpPr>
            <a:spLocks noGrp="1"/>
          </p:cNvSpPr>
          <p:nvPr>
            <p:ph sz="half" idx="2"/>
          </p:nvPr>
        </p:nvSpPr>
        <p:spPr>
          <a:xfrm>
            <a:off x="6172200" y="2212428"/>
            <a:ext cx="5181600" cy="3964536"/>
          </a:xfrm>
          <a:prstGeom prst="rect">
            <a:avLst/>
          </a:prstGeom>
        </p:spPr>
        <p:txBody>
          <a:bodyPr>
            <a:noAutofit/>
          </a:bodyPr>
          <a:lstStyle>
            <a:lvl1pPr>
              <a:defRPr lang="cs-CZ" dirty="0"/>
            </a:lvl1pPr>
            <a:lvl2pPr>
              <a:defRPr lang="cs-CZ" dirty="0"/>
            </a:lvl2pPr>
            <a:lvl3pPr>
              <a:defRPr lang="cs-CZ" dirty="0"/>
            </a:lvl3pPr>
            <a:lvl4pPr>
              <a:defRPr lang="cs-CZ" dirty="0"/>
            </a:lvl4pPr>
            <a:lvl5pPr>
              <a:defRPr lang="cs-CZ" dirty="0"/>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Tree>
    <p:extLst>
      <p:ext uri="{BB962C8B-B14F-4D97-AF65-F5344CB8AC3E}">
        <p14:creationId xmlns:p14="http://schemas.microsoft.com/office/powerpoint/2010/main" val="2116773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rovnání">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1177801B-4378-A2FB-7970-2A041DA767FD}"/>
              </a:ext>
            </a:extLst>
          </p:cNvPr>
          <p:cNvSpPr>
            <a:spLocks noGrp="1"/>
          </p:cNvSpPr>
          <p:nvPr>
            <p:ph type="body" idx="1"/>
          </p:nvPr>
        </p:nvSpPr>
        <p:spPr>
          <a:xfrm>
            <a:off x="838200" y="2221282"/>
            <a:ext cx="5157787" cy="365125"/>
          </a:xfrm>
          <a:prstGeom prst="rect">
            <a:avLst/>
          </a:prstGeom>
        </p:spPr>
        <p:txBody>
          <a:bodyPr anchor="b">
            <a:noAutofit/>
          </a:bodyPr>
          <a:lstStyle>
            <a:lvl1pPr marL="0" indent="0">
              <a:lnSpc>
                <a:spcPct val="100000"/>
              </a:lnSpc>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C67337E8-05A2-49DC-B2EB-AB77FDDAAC5E}"/>
              </a:ext>
            </a:extLst>
          </p:cNvPr>
          <p:cNvSpPr>
            <a:spLocks noGrp="1"/>
          </p:cNvSpPr>
          <p:nvPr>
            <p:ph sz="half" idx="2"/>
          </p:nvPr>
        </p:nvSpPr>
        <p:spPr>
          <a:xfrm>
            <a:off x="839788" y="2744487"/>
            <a:ext cx="5157787" cy="3445176"/>
          </a:xfrm>
          <a:prstGeom prst="rect">
            <a:avLst/>
          </a:prstGeom>
        </p:spPr>
        <p:txBody>
          <a:bodyPr>
            <a:noAutofit/>
          </a:bodyPr>
          <a:lstStyle>
            <a:lvl1pPr>
              <a:defRPr lang="cs-CZ" dirty="0"/>
            </a:lvl1pPr>
            <a:lvl2pPr>
              <a:defRPr lang="cs-CZ" dirty="0"/>
            </a:lvl2pPr>
            <a:lvl3pPr>
              <a:defRPr lang="cs-CZ" dirty="0"/>
            </a:lvl3pPr>
            <a:lvl4pPr>
              <a:defRPr lang="cs-CZ" dirty="0"/>
            </a:lvl4pPr>
            <a:lvl5pPr>
              <a:defRPr lang="cs-CZ" dirty="0"/>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text 4">
            <a:extLst>
              <a:ext uri="{FF2B5EF4-FFF2-40B4-BE49-F238E27FC236}">
                <a16:creationId xmlns:a16="http://schemas.microsoft.com/office/drawing/2014/main" id="{00A721B7-8779-B62C-9FD8-0ADA23713551}"/>
              </a:ext>
            </a:extLst>
          </p:cNvPr>
          <p:cNvSpPr>
            <a:spLocks noGrp="1"/>
          </p:cNvSpPr>
          <p:nvPr>
            <p:ph type="body" sz="quarter" idx="3"/>
          </p:nvPr>
        </p:nvSpPr>
        <p:spPr>
          <a:xfrm>
            <a:off x="6170612" y="2221282"/>
            <a:ext cx="5183188" cy="365125"/>
          </a:xfrm>
          <a:prstGeom prst="rect">
            <a:avLst/>
          </a:prstGeom>
        </p:spPr>
        <p:txBody>
          <a:bodyPr anchor="b">
            <a:noAutofit/>
          </a:bodyPr>
          <a:lstStyle>
            <a:lvl1pPr marL="0" indent="0">
              <a:lnSpc>
                <a:spcPct val="100000"/>
              </a:lnSpc>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4C071DEB-88CA-8F0F-5AC9-4809DB8FEBBB}"/>
              </a:ext>
            </a:extLst>
          </p:cNvPr>
          <p:cNvSpPr>
            <a:spLocks noGrp="1"/>
          </p:cNvSpPr>
          <p:nvPr>
            <p:ph sz="quarter" idx="4"/>
          </p:nvPr>
        </p:nvSpPr>
        <p:spPr>
          <a:xfrm>
            <a:off x="6172200" y="2744487"/>
            <a:ext cx="5183188" cy="3445176"/>
          </a:xfrm>
          <a:prstGeom prst="rect">
            <a:avLst/>
          </a:prstGeom>
        </p:spPr>
        <p:txBody>
          <a:bodyPr>
            <a:noAutofit/>
          </a:bodyPr>
          <a:lstStyle>
            <a:lvl1pPr>
              <a:defRPr lang="cs-CZ" dirty="0"/>
            </a:lvl1pPr>
            <a:lvl2pPr>
              <a:defRPr lang="cs-CZ" dirty="0"/>
            </a:lvl2pPr>
            <a:lvl3pPr>
              <a:defRPr lang="cs-CZ" dirty="0"/>
            </a:lvl3pPr>
            <a:lvl4pPr>
              <a:defRPr lang="cs-CZ" dirty="0"/>
            </a:lvl4pPr>
            <a:lvl5pPr>
              <a:defRPr lang="cs-CZ" dirty="0"/>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13" name="Zástupný symbol pro datum 12">
            <a:extLst>
              <a:ext uri="{FF2B5EF4-FFF2-40B4-BE49-F238E27FC236}">
                <a16:creationId xmlns:a16="http://schemas.microsoft.com/office/drawing/2014/main" id="{7825EE7C-7BE2-D0DB-EA79-ABF44AF06078}"/>
              </a:ext>
            </a:extLst>
          </p:cNvPr>
          <p:cNvSpPr>
            <a:spLocks noGrp="1"/>
          </p:cNvSpPr>
          <p:nvPr>
            <p:ph type="dt" sz="half" idx="10"/>
          </p:nvPr>
        </p:nvSpPr>
        <p:spPr/>
        <p:txBody>
          <a:bodyPr/>
          <a:lstStyle/>
          <a:p>
            <a:r>
              <a:rPr lang="cs-CZ"/>
              <a:t>06.10.2024</a:t>
            </a:r>
            <a:endParaRPr lang="cs-CZ" dirty="0"/>
          </a:p>
        </p:txBody>
      </p:sp>
      <p:sp>
        <p:nvSpPr>
          <p:cNvPr id="14" name="Zástupný symbol pro zápatí 13">
            <a:extLst>
              <a:ext uri="{FF2B5EF4-FFF2-40B4-BE49-F238E27FC236}">
                <a16:creationId xmlns:a16="http://schemas.microsoft.com/office/drawing/2014/main" id="{368B85BF-50C1-7968-58A7-B93500B50D82}"/>
              </a:ext>
            </a:extLst>
          </p:cNvPr>
          <p:cNvSpPr>
            <a:spLocks noGrp="1"/>
          </p:cNvSpPr>
          <p:nvPr>
            <p:ph type="ftr" sz="quarter" idx="11"/>
          </p:nvPr>
        </p:nvSpPr>
        <p:spPr/>
        <p:txBody>
          <a:bodyPr/>
          <a:lstStyle/>
          <a:p>
            <a:endParaRPr lang="cs-CZ" dirty="0"/>
          </a:p>
        </p:txBody>
      </p:sp>
      <p:sp>
        <p:nvSpPr>
          <p:cNvPr id="15" name="Zástupný symbol pro číslo snímku 14">
            <a:extLst>
              <a:ext uri="{FF2B5EF4-FFF2-40B4-BE49-F238E27FC236}">
                <a16:creationId xmlns:a16="http://schemas.microsoft.com/office/drawing/2014/main" id="{669CA748-6A96-8A2E-080B-54E4FE427DF4}"/>
              </a:ext>
            </a:extLst>
          </p:cNvPr>
          <p:cNvSpPr>
            <a:spLocks noGrp="1"/>
          </p:cNvSpPr>
          <p:nvPr>
            <p:ph type="sldNum" sz="quarter" idx="12"/>
          </p:nvPr>
        </p:nvSpPr>
        <p:spPr/>
        <p:txBody>
          <a:bodyPr/>
          <a:lstStyle/>
          <a:p>
            <a:fld id="{DD144762-C3B5-42E9-94DB-4A2AA3CF9556}" type="slidenum">
              <a:rPr lang="cs-CZ" smtClean="0"/>
              <a:pPr/>
              <a:t>‹#›</a:t>
            </a:fld>
            <a:endParaRPr lang="cs-CZ" dirty="0"/>
          </a:p>
        </p:txBody>
      </p:sp>
      <p:sp>
        <p:nvSpPr>
          <p:cNvPr id="11" name="Nadpis 10">
            <a:extLst>
              <a:ext uri="{FF2B5EF4-FFF2-40B4-BE49-F238E27FC236}">
                <a16:creationId xmlns:a16="http://schemas.microsoft.com/office/drawing/2014/main" id="{594EE5F4-36CC-24F5-1AFB-5E4122BEF145}"/>
              </a:ext>
            </a:extLst>
          </p:cNvPr>
          <p:cNvSpPr>
            <a:spLocks noGrp="1"/>
          </p:cNvSpPr>
          <p:nvPr>
            <p:ph type="title"/>
          </p:nvPr>
        </p:nvSpPr>
        <p:spPr/>
        <p:txBody>
          <a:bodyPr/>
          <a:lstStyle/>
          <a:p>
            <a:r>
              <a:rPr lang="cs-CZ"/>
              <a:t>Kliknutím lze upravit styl.</a:t>
            </a:r>
            <a:endParaRPr lang="cs-CZ" dirty="0"/>
          </a:p>
        </p:txBody>
      </p:sp>
    </p:spTree>
    <p:extLst>
      <p:ext uri="{BB962C8B-B14F-4D97-AF65-F5344CB8AC3E}">
        <p14:creationId xmlns:p14="http://schemas.microsoft.com/office/powerpoint/2010/main" val="3452715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sah dokumentu">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51646216-40A2-31AD-2AC3-8093C9D3D6C1}"/>
              </a:ext>
            </a:extLst>
          </p:cNvPr>
          <p:cNvSpPr>
            <a:spLocks noGrp="1"/>
          </p:cNvSpPr>
          <p:nvPr>
            <p:ph idx="1"/>
          </p:nvPr>
        </p:nvSpPr>
        <p:spPr>
          <a:xfrm>
            <a:off x="838199" y="2212428"/>
            <a:ext cx="10515600" cy="3964534"/>
          </a:xfrm>
          <a:prstGeom prst="rect">
            <a:avLst/>
          </a:prstGeom>
        </p:spPr>
        <p:txBody>
          <a:bodyPr numCol="2" spcCol="180000">
            <a:noAutofit/>
          </a:bodyPr>
          <a:lstStyle>
            <a:lvl1pPr marL="457200" indent="-457200">
              <a:spcBef>
                <a:spcPts val="1000"/>
              </a:spcBef>
              <a:buFont typeface="+mj-lt"/>
              <a:buAutoNum type="arabicPeriod"/>
              <a:defRPr sz="2000"/>
            </a:lvl1pPr>
            <a:lvl2pPr marL="914400" indent="-457200">
              <a:spcBef>
                <a:spcPts val="1000"/>
              </a:spcBef>
              <a:buFont typeface="+mj-lt"/>
              <a:buAutoNum type="arabicPeriod"/>
              <a:defRPr sz="2000"/>
            </a:lvl2pPr>
            <a:lvl3pPr marL="579438" indent="0">
              <a:buNone/>
              <a:defRPr/>
            </a:lvl3pPr>
          </a:lstStyle>
          <a:p>
            <a:pPr lvl="0"/>
            <a:r>
              <a:rPr lang="cs-CZ"/>
              <a:t>Po kliknutí můžete upravovat styly textu v předloze.</a:t>
            </a:r>
          </a:p>
          <a:p>
            <a:pPr lvl="1"/>
            <a:r>
              <a:rPr lang="cs-CZ"/>
              <a:t>Druhá úroveň</a:t>
            </a:r>
          </a:p>
        </p:txBody>
      </p:sp>
      <p:sp>
        <p:nvSpPr>
          <p:cNvPr id="10" name="Zástupný symbol pro datum 9">
            <a:extLst>
              <a:ext uri="{FF2B5EF4-FFF2-40B4-BE49-F238E27FC236}">
                <a16:creationId xmlns:a16="http://schemas.microsoft.com/office/drawing/2014/main" id="{F7414C12-E88B-86D4-1E04-E2602722F204}"/>
              </a:ext>
            </a:extLst>
          </p:cNvPr>
          <p:cNvSpPr>
            <a:spLocks noGrp="1"/>
          </p:cNvSpPr>
          <p:nvPr>
            <p:ph type="dt" sz="half" idx="10"/>
          </p:nvPr>
        </p:nvSpPr>
        <p:spPr/>
        <p:txBody>
          <a:bodyPr/>
          <a:lstStyle/>
          <a:p>
            <a:r>
              <a:rPr lang="cs-CZ"/>
              <a:t>06.10.2024</a:t>
            </a:r>
            <a:endParaRPr lang="cs-CZ" dirty="0"/>
          </a:p>
        </p:txBody>
      </p:sp>
      <p:sp>
        <p:nvSpPr>
          <p:cNvPr id="11" name="Zástupný symbol pro zápatí 10">
            <a:extLst>
              <a:ext uri="{FF2B5EF4-FFF2-40B4-BE49-F238E27FC236}">
                <a16:creationId xmlns:a16="http://schemas.microsoft.com/office/drawing/2014/main" id="{61843905-A76A-229E-18CE-68C69B96CD43}"/>
              </a:ext>
            </a:extLst>
          </p:cNvPr>
          <p:cNvSpPr>
            <a:spLocks noGrp="1"/>
          </p:cNvSpPr>
          <p:nvPr>
            <p:ph type="ftr" sz="quarter" idx="11"/>
          </p:nvPr>
        </p:nvSpPr>
        <p:spPr/>
        <p:txBody>
          <a:bodyPr/>
          <a:lstStyle/>
          <a:p>
            <a:endParaRPr lang="cs-CZ" dirty="0"/>
          </a:p>
        </p:txBody>
      </p:sp>
      <p:sp>
        <p:nvSpPr>
          <p:cNvPr id="12" name="Zástupný symbol pro číslo snímku 11">
            <a:extLst>
              <a:ext uri="{FF2B5EF4-FFF2-40B4-BE49-F238E27FC236}">
                <a16:creationId xmlns:a16="http://schemas.microsoft.com/office/drawing/2014/main" id="{5F73C651-2D79-5C40-42B6-F1E1FA63EE90}"/>
              </a:ext>
            </a:extLst>
          </p:cNvPr>
          <p:cNvSpPr>
            <a:spLocks noGrp="1"/>
          </p:cNvSpPr>
          <p:nvPr>
            <p:ph type="sldNum" sz="quarter" idx="12"/>
          </p:nvPr>
        </p:nvSpPr>
        <p:spPr/>
        <p:txBody>
          <a:bodyPr/>
          <a:lstStyle/>
          <a:p>
            <a:fld id="{DD144762-C3B5-42E9-94DB-4A2AA3CF9556}" type="slidenum">
              <a:rPr lang="cs-CZ" smtClean="0"/>
              <a:pPr/>
              <a:t>‹#›</a:t>
            </a:fld>
            <a:endParaRPr lang="cs-CZ" dirty="0"/>
          </a:p>
        </p:txBody>
      </p:sp>
      <p:sp>
        <p:nvSpPr>
          <p:cNvPr id="4" name="Nadpis 3">
            <a:extLst>
              <a:ext uri="{FF2B5EF4-FFF2-40B4-BE49-F238E27FC236}">
                <a16:creationId xmlns:a16="http://schemas.microsoft.com/office/drawing/2014/main" id="{618CF19B-B0B5-0B38-A6B3-942D696EC714}"/>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4260941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Závěrečný slide">
    <p:spTree>
      <p:nvGrpSpPr>
        <p:cNvPr id="1" name=""/>
        <p:cNvGrpSpPr/>
        <p:nvPr/>
      </p:nvGrpSpPr>
      <p:grpSpPr>
        <a:xfrm>
          <a:off x="0" y="0"/>
          <a:ext cx="0" cy="0"/>
          <a:chOff x="0" y="0"/>
          <a:chExt cx="0" cy="0"/>
        </a:xfrm>
      </p:grpSpPr>
      <p:pic>
        <p:nvPicPr>
          <p:cNvPr id="3" name="Grafický objekt 2">
            <a:extLst>
              <a:ext uri="{FF2B5EF4-FFF2-40B4-BE49-F238E27FC236}">
                <a16:creationId xmlns:a16="http://schemas.microsoft.com/office/drawing/2014/main" id="{9A832D7E-6262-FBC7-6568-4F0D134BEE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357047" y="5386857"/>
            <a:ext cx="1996751" cy="474049"/>
          </a:xfrm>
          <a:prstGeom prst="rect">
            <a:avLst/>
          </a:prstGeom>
        </p:spPr>
      </p:pic>
      <p:pic>
        <p:nvPicPr>
          <p:cNvPr id="5" name="Picture 12" descr="A circular red and black logo&#10;&#10;Description automatically generated">
            <a:extLst>
              <a:ext uri="{FF2B5EF4-FFF2-40B4-BE49-F238E27FC236}">
                <a16:creationId xmlns:a16="http://schemas.microsoft.com/office/drawing/2014/main" id="{83DDAF44-481B-B754-F2A1-0307CC3915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8728" y="807015"/>
            <a:ext cx="2174543" cy="2174543"/>
          </a:xfrm>
          <a:prstGeom prst="rect">
            <a:avLst/>
          </a:prstGeom>
        </p:spPr>
      </p:pic>
      <p:sp>
        <p:nvSpPr>
          <p:cNvPr id="7" name="Zástupný text 6">
            <a:extLst>
              <a:ext uri="{FF2B5EF4-FFF2-40B4-BE49-F238E27FC236}">
                <a16:creationId xmlns:a16="http://schemas.microsoft.com/office/drawing/2014/main" id="{91C59178-D929-BC6D-5554-AD2F448649B3}"/>
              </a:ext>
            </a:extLst>
          </p:cNvPr>
          <p:cNvSpPr>
            <a:spLocks noGrp="1"/>
          </p:cNvSpPr>
          <p:nvPr>
            <p:ph type="body" sz="quarter" idx="13"/>
          </p:nvPr>
        </p:nvSpPr>
        <p:spPr>
          <a:xfrm>
            <a:off x="3008194" y="3284226"/>
            <a:ext cx="6175612" cy="2002149"/>
          </a:xfrm>
          <a:prstGeom prst="rect">
            <a:avLst/>
          </a:prstGeom>
        </p:spPr>
        <p:txBody>
          <a:bodyPr>
            <a:noAutofit/>
          </a:bodyPr>
          <a:lstStyle>
            <a:lvl1pPr marL="0" indent="0" algn="ctr">
              <a:lnSpc>
                <a:spcPct val="100000"/>
              </a:lnSpc>
              <a:buNone/>
              <a:defRPr sz="5400" b="1">
                <a:solidFill>
                  <a:schemeClr val="tx2"/>
                </a:solidFill>
                <a:latin typeface="+mj-lt"/>
              </a:defRPr>
            </a:lvl1pPr>
          </a:lstStyle>
          <a:p>
            <a:pPr lvl="0"/>
            <a:r>
              <a:rPr lang="cs-CZ"/>
              <a:t>Po kliknutí můžete upravovat styly textu v předloze.</a:t>
            </a:r>
          </a:p>
        </p:txBody>
      </p:sp>
      <p:pic>
        <p:nvPicPr>
          <p:cNvPr id="8" name="Picture 8" descr="A black and red pattern with squares and circles&#10;&#10;Description automatically generated">
            <a:extLst>
              <a:ext uri="{FF2B5EF4-FFF2-40B4-BE49-F238E27FC236}">
                <a16:creationId xmlns:a16="http://schemas.microsoft.com/office/drawing/2014/main" id="{3DCFAC5B-3301-6D0C-644B-CE444DF2C1A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57048" y="5973166"/>
            <a:ext cx="1996751" cy="884834"/>
          </a:xfrm>
          <a:prstGeom prst="rect">
            <a:avLst/>
          </a:prstGeom>
        </p:spPr>
      </p:pic>
      <p:sp>
        <p:nvSpPr>
          <p:cNvPr id="12" name="Zástupný text 11">
            <a:extLst>
              <a:ext uri="{FF2B5EF4-FFF2-40B4-BE49-F238E27FC236}">
                <a16:creationId xmlns:a16="http://schemas.microsoft.com/office/drawing/2014/main" id="{B2DED986-CB74-E37C-7EFE-811753E89C1A}"/>
              </a:ext>
            </a:extLst>
          </p:cNvPr>
          <p:cNvSpPr>
            <a:spLocks noGrp="1"/>
          </p:cNvSpPr>
          <p:nvPr>
            <p:ph type="body" sz="quarter" idx="14" hasCustomPrompt="1"/>
          </p:nvPr>
        </p:nvSpPr>
        <p:spPr>
          <a:xfrm>
            <a:off x="9356723" y="4734734"/>
            <a:ext cx="1997075" cy="621774"/>
          </a:xfrm>
          <a:prstGeom prst="rect">
            <a:avLst/>
          </a:prstGeom>
        </p:spPr>
        <p:txBody>
          <a:bodyPr lIns="90000" tIns="46800" rIns="90000" bIns="46800" anchor="b" anchorCtr="0">
            <a:spAutoFit/>
          </a:bodyPr>
          <a:lstStyle>
            <a:lvl1pPr marL="0" indent="0">
              <a:lnSpc>
                <a:spcPct val="100000"/>
              </a:lnSpc>
              <a:spcBef>
                <a:spcPts val="0"/>
              </a:spcBef>
              <a:buNone/>
              <a:defRPr sz="1100" b="1">
                <a:solidFill>
                  <a:schemeClr val="tx2"/>
                </a:solidFill>
              </a:defRPr>
            </a:lvl1pPr>
            <a:lvl2pPr marL="0" indent="0">
              <a:lnSpc>
                <a:spcPct val="100000"/>
              </a:lnSpc>
              <a:spcBef>
                <a:spcPts val="0"/>
              </a:spcBef>
              <a:buNone/>
              <a:defRPr sz="1100">
                <a:solidFill>
                  <a:schemeClr val="tx1"/>
                </a:solidFill>
              </a:defRPr>
            </a:lvl2pPr>
          </a:lstStyle>
          <a:p>
            <a:pPr lvl="0"/>
            <a:r>
              <a:rPr lang="cs-CZ" dirty="0"/>
              <a:t>Jméno</a:t>
            </a:r>
          </a:p>
          <a:p>
            <a:pPr lvl="1"/>
            <a:endParaRPr lang="cs-CZ" dirty="0"/>
          </a:p>
          <a:p>
            <a:pPr lvl="1"/>
            <a:r>
              <a:rPr lang="cs-CZ" dirty="0"/>
              <a:t>funkce</a:t>
            </a:r>
          </a:p>
        </p:txBody>
      </p:sp>
    </p:spTree>
    <p:extLst>
      <p:ext uri="{BB962C8B-B14F-4D97-AF65-F5344CB8AC3E}">
        <p14:creationId xmlns:p14="http://schemas.microsoft.com/office/powerpoint/2010/main" val="3782927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Jenom nadpis">
    <p:spTree>
      <p:nvGrpSpPr>
        <p:cNvPr id="1" name=""/>
        <p:cNvGrpSpPr/>
        <p:nvPr/>
      </p:nvGrpSpPr>
      <p:grpSpPr>
        <a:xfrm>
          <a:off x="0" y="0"/>
          <a:ext cx="0" cy="0"/>
          <a:chOff x="0" y="0"/>
          <a:chExt cx="0" cy="0"/>
        </a:xfrm>
      </p:grpSpPr>
      <p:sp>
        <p:nvSpPr>
          <p:cNvPr id="9" name="Zástupný symbol pro datum 8">
            <a:extLst>
              <a:ext uri="{FF2B5EF4-FFF2-40B4-BE49-F238E27FC236}">
                <a16:creationId xmlns:a16="http://schemas.microsoft.com/office/drawing/2014/main" id="{6AD1BD68-71DB-87B2-E75A-12878FB42C7E}"/>
              </a:ext>
            </a:extLst>
          </p:cNvPr>
          <p:cNvSpPr>
            <a:spLocks noGrp="1"/>
          </p:cNvSpPr>
          <p:nvPr>
            <p:ph type="dt" sz="half" idx="10"/>
          </p:nvPr>
        </p:nvSpPr>
        <p:spPr/>
        <p:txBody>
          <a:bodyPr/>
          <a:lstStyle/>
          <a:p>
            <a:r>
              <a:rPr lang="cs-CZ"/>
              <a:t>06.10.2024</a:t>
            </a:r>
            <a:endParaRPr lang="cs-CZ" dirty="0"/>
          </a:p>
        </p:txBody>
      </p:sp>
      <p:sp>
        <p:nvSpPr>
          <p:cNvPr id="10" name="Zástupný symbol pro zápatí 9">
            <a:extLst>
              <a:ext uri="{FF2B5EF4-FFF2-40B4-BE49-F238E27FC236}">
                <a16:creationId xmlns:a16="http://schemas.microsoft.com/office/drawing/2014/main" id="{A8A5B0FF-B787-2AEE-7C85-57CADFAAB1EC}"/>
              </a:ext>
            </a:extLst>
          </p:cNvPr>
          <p:cNvSpPr>
            <a:spLocks noGrp="1"/>
          </p:cNvSpPr>
          <p:nvPr>
            <p:ph type="ftr" sz="quarter" idx="11"/>
          </p:nvPr>
        </p:nvSpPr>
        <p:spPr/>
        <p:txBody>
          <a:bodyPr/>
          <a:lstStyle/>
          <a:p>
            <a:endParaRPr lang="cs-CZ" dirty="0"/>
          </a:p>
        </p:txBody>
      </p:sp>
      <p:sp>
        <p:nvSpPr>
          <p:cNvPr id="11" name="Zástupný symbol pro číslo snímku 10">
            <a:extLst>
              <a:ext uri="{FF2B5EF4-FFF2-40B4-BE49-F238E27FC236}">
                <a16:creationId xmlns:a16="http://schemas.microsoft.com/office/drawing/2014/main" id="{9E4DBE5C-B917-8448-3981-B8805D735FB4}"/>
              </a:ext>
            </a:extLst>
          </p:cNvPr>
          <p:cNvSpPr>
            <a:spLocks noGrp="1"/>
          </p:cNvSpPr>
          <p:nvPr>
            <p:ph type="sldNum" sz="quarter" idx="12"/>
          </p:nvPr>
        </p:nvSpPr>
        <p:spPr/>
        <p:txBody>
          <a:bodyPr/>
          <a:lstStyle/>
          <a:p>
            <a:fld id="{DD144762-C3B5-42E9-94DB-4A2AA3CF9556}" type="slidenum">
              <a:rPr lang="cs-CZ" smtClean="0"/>
              <a:pPr/>
              <a:t>‹#›</a:t>
            </a:fld>
            <a:endParaRPr lang="cs-CZ" dirty="0"/>
          </a:p>
        </p:txBody>
      </p:sp>
      <p:sp>
        <p:nvSpPr>
          <p:cNvPr id="3" name="Nadpis 2">
            <a:extLst>
              <a:ext uri="{FF2B5EF4-FFF2-40B4-BE49-F238E27FC236}">
                <a16:creationId xmlns:a16="http://schemas.microsoft.com/office/drawing/2014/main" id="{C3D61656-EB1C-A690-B13A-B59195CB6BE2}"/>
              </a:ext>
            </a:extLst>
          </p:cNvPr>
          <p:cNvSpPr>
            <a:spLocks noGrp="1"/>
          </p:cNvSpPr>
          <p:nvPr>
            <p:ph type="title"/>
          </p:nvPr>
        </p:nvSpPr>
        <p:spPr/>
        <p:txBody>
          <a:bodyPr/>
          <a:lstStyle/>
          <a:p>
            <a:r>
              <a:rPr lang="cs-CZ"/>
              <a:t>Kliknutím lze upravit styl.</a:t>
            </a:r>
            <a:endParaRPr lang="cs-CZ" dirty="0"/>
          </a:p>
        </p:txBody>
      </p:sp>
    </p:spTree>
    <p:extLst>
      <p:ext uri="{BB962C8B-B14F-4D97-AF65-F5344CB8AC3E}">
        <p14:creationId xmlns:p14="http://schemas.microsoft.com/office/powerpoint/2010/main" val="2987431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8" name="Zástupný symbol pro datum 7">
            <a:extLst>
              <a:ext uri="{FF2B5EF4-FFF2-40B4-BE49-F238E27FC236}">
                <a16:creationId xmlns:a16="http://schemas.microsoft.com/office/drawing/2014/main" id="{AB5A5222-D23D-5C8C-8D7E-0905036AC1CB}"/>
              </a:ext>
            </a:extLst>
          </p:cNvPr>
          <p:cNvSpPr>
            <a:spLocks noGrp="1"/>
          </p:cNvSpPr>
          <p:nvPr>
            <p:ph type="dt" sz="half" idx="10"/>
          </p:nvPr>
        </p:nvSpPr>
        <p:spPr/>
        <p:txBody>
          <a:bodyPr/>
          <a:lstStyle/>
          <a:p>
            <a:r>
              <a:rPr lang="cs-CZ"/>
              <a:t>06.10.2024</a:t>
            </a:r>
            <a:endParaRPr lang="cs-CZ" dirty="0"/>
          </a:p>
        </p:txBody>
      </p:sp>
      <p:sp>
        <p:nvSpPr>
          <p:cNvPr id="9" name="Zástupný symbol pro zápatí 8">
            <a:extLst>
              <a:ext uri="{FF2B5EF4-FFF2-40B4-BE49-F238E27FC236}">
                <a16:creationId xmlns:a16="http://schemas.microsoft.com/office/drawing/2014/main" id="{F172D70B-9C2B-78BF-DC47-D8EC4D00CD98}"/>
              </a:ext>
            </a:extLst>
          </p:cNvPr>
          <p:cNvSpPr>
            <a:spLocks noGrp="1"/>
          </p:cNvSpPr>
          <p:nvPr>
            <p:ph type="ftr" sz="quarter" idx="11"/>
          </p:nvPr>
        </p:nvSpPr>
        <p:spPr/>
        <p:txBody>
          <a:bodyPr/>
          <a:lstStyle/>
          <a:p>
            <a:endParaRPr lang="cs-CZ" dirty="0"/>
          </a:p>
        </p:txBody>
      </p:sp>
      <p:sp>
        <p:nvSpPr>
          <p:cNvPr id="10" name="Zástupný symbol pro číslo snímku 9">
            <a:extLst>
              <a:ext uri="{FF2B5EF4-FFF2-40B4-BE49-F238E27FC236}">
                <a16:creationId xmlns:a16="http://schemas.microsoft.com/office/drawing/2014/main" id="{C675E202-95C3-3DB9-CDCD-5CAC3BEA5FD4}"/>
              </a:ext>
            </a:extLst>
          </p:cNvPr>
          <p:cNvSpPr>
            <a:spLocks noGrp="1"/>
          </p:cNvSpPr>
          <p:nvPr>
            <p:ph type="sldNum" sz="quarter" idx="12"/>
          </p:nvPr>
        </p:nvSpPr>
        <p:spPr/>
        <p:txBody>
          <a:bodyPr/>
          <a:lstStyle/>
          <a:p>
            <a:fld id="{DD144762-C3B5-42E9-94DB-4A2AA3CF9556}" type="slidenum">
              <a:rPr lang="cs-CZ" smtClean="0"/>
              <a:pPr/>
              <a:t>‹#›</a:t>
            </a:fld>
            <a:endParaRPr lang="cs-CZ" dirty="0"/>
          </a:p>
        </p:txBody>
      </p:sp>
    </p:spTree>
    <p:extLst>
      <p:ext uri="{BB962C8B-B14F-4D97-AF65-F5344CB8AC3E}">
        <p14:creationId xmlns:p14="http://schemas.microsoft.com/office/powerpoint/2010/main" val="3076149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Zástupný text 13">
            <a:extLst>
              <a:ext uri="{FF2B5EF4-FFF2-40B4-BE49-F238E27FC236}">
                <a16:creationId xmlns:a16="http://schemas.microsoft.com/office/drawing/2014/main" id="{E7560C25-FF16-EA57-268C-2E6EC3A5E91A}"/>
              </a:ext>
            </a:extLst>
          </p:cNvPr>
          <p:cNvSpPr>
            <a:spLocks noGrp="1"/>
          </p:cNvSpPr>
          <p:nvPr>
            <p:ph type="body" idx="1"/>
          </p:nvPr>
        </p:nvSpPr>
        <p:spPr>
          <a:xfrm>
            <a:off x="838200" y="2212429"/>
            <a:ext cx="10515600" cy="3964534"/>
          </a:xfrm>
          <a:prstGeom prst="rect">
            <a:avLst/>
          </a:prstGeom>
        </p:spPr>
        <p:txBody>
          <a:bodyPr vert="horz" lIns="91440" tIns="45720" rIns="91440" bIns="4572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2" name="Zástupný nadpis 1">
            <a:extLst>
              <a:ext uri="{FF2B5EF4-FFF2-40B4-BE49-F238E27FC236}">
                <a16:creationId xmlns:a16="http://schemas.microsoft.com/office/drawing/2014/main" id="{FAA467EB-2D4A-28A5-CE3D-D26EBAD237BA}"/>
              </a:ext>
            </a:extLst>
          </p:cNvPr>
          <p:cNvSpPr>
            <a:spLocks noGrp="1"/>
          </p:cNvSpPr>
          <p:nvPr>
            <p:ph type="title"/>
          </p:nvPr>
        </p:nvSpPr>
        <p:spPr>
          <a:xfrm>
            <a:off x="838200" y="1036717"/>
            <a:ext cx="10515600" cy="992057"/>
          </a:xfrm>
          <a:prstGeom prst="rect">
            <a:avLst/>
          </a:prstGeom>
        </p:spPr>
        <p:txBody>
          <a:bodyPr vert="horz" lIns="91440" tIns="45720" rIns="91440" bIns="45720" rtlCol="0" anchor="b">
            <a:noAutofit/>
          </a:bodyPr>
          <a:lstStyle/>
          <a:p>
            <a:r>
              <a:rPr lang="cs-CZ" dirty="0"/>
              <a:t>Kliknutím lze upravit styl.</a:t>
            </a:r>
          </a:p>
        </p:txBody>
      </p:sp>
      <p:sp>
        <p:nvSpPr>
          <p:cNvPr id="4" name="Zástupný symbol pro datum 3">
            <a:extLst>
              <a:ext uri="{FF2B5EF4-FFF2-40B4-BE49-F238E27FC236}">
                <a16:creationId xmlns:a16="http://schemas.microsoft.com/office/drawing/2014/main" id="{8BC2B9F5-70D3-A86C-2F85-E1E7ACBCD509}"/>
              </a:ext>
            </a:extLst>
          </p:cNvPr>
          <p:cNvSpPr>
            <a:spLocks noGrp="1"/>
          </p:cNvSpPr>
          <p:nvPr>
            <p:ph type="dt" sz="half" idx="2"/>
          </p:nvPr>
        </p:nvSpPr>
        <p:spPr>
          <a:xfrm>
            <a:off x="9499193" y="6459484"/>
            <a:ext cx="1558756" cy="174659"/>
          </a:xfrm>
          <a:custGeom>
            <a:avLst/>
            <a:gdLst>
              <a:gd name="csX0" fmla="*/ 0 w 1558756"/>
              <a:gd name="csY0" fmla="*/ 0 h 174659"/>
              <a:gd name="csX1" fmla="*/ 550760 w 1558756"/>
              <a:gd name="csY1" fmla="*/ 0 h 174659"/>
              <a:gd name="csX2" fmla="*/ 1085933 w 1558756"/>
              <a:gd name="csY2" fmla="*/ 0 h 174659"/>
              <a:gd name="csX3" fmla="*/ 1558756 w 1558756"/>
              <a:gd name="csY3" fmla="*/ 0 h 174659"/>
              <a:gd name="csX4" fmla="*/ 1558756 w 1558756"/>
              <a:gd name="csY4" fmla="*/ 174659 h 174659"/>
              <a:gd name="csX5" fmla="*/ 1070346 w 1558756"/>
              <a:gd name="csY5" fmla="*/ 174659 h 174659"/>
              <a:gd name="csX6" fmla="*/ 550760 w 1558756"/>
              <a:gd name="csY6" fmla="*/ 174659 h 174659"/>
              <a:gd name="csX7" fmla="*/ 0 w 1558756"/>
              <a:gd name="csY7" fmla="*/ 174659 h 174659"/>
              <a:gd name="csX8" fmla="*/ 0 w 1558756"/>
              <a:gd name="csY8" fmla="*/ 0 h 1746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8756" h="174659" fill="none" extrusionOk="0">
                <a:moveTo>
                  <a:pt x="0" y="0"/>
                </a:moveTo>
                <a:cubicBezTo>
                  <a:pt x="158379" y="-7461"/>
                  <a:pt x="307057" y="-39"/>
                  <a:pt x="550760" y="0"/>
                </a:cubicBezTo>
                <a:cubicBezTo>
                  <a:pt x="794463" y="39"/>
                  <a:pt x="908066" y="-23326"/>
                  <a:pt x="1085933" y="0"/>
                </a:cubicBezTo>
                <a:cubicBezTo>
                  <a:pt x="1263800" y="23326"/>
                  <a:pt x="1383637" y="20227"/>
                  <a:pt x="1558756" y="0"/>
                </a:cubicBezTo>
                <a:cubicBezTo>
                  <a:pt x="1562474" y="55725"/>
                  <a:pt x="1563918" y="91932"/>
                  <a:pt x="1558756" y="174659"/>
                </a:cubicBezTo>
                <a:cubicBezTo>
                  <a:pt x="1447545" y="187935"/>
                  <a:pt x="1213304" y="179498"/>
                  <a:pt x="1070346" y="174659"/>
                </a:cubicBezTo>
                <a:cubicBezTo>
                  <a:pt x="927388" y="169821"/>
                  <a:pt x="718659" y="179245"/>
                  <a:pt x="550760" y="174659"/>
                </a:cubicBezTo>
                <a:cubicBezTo>
                  <a:pt x="382861" y="170073"/>
                  <a:pt x="249841" y="201689"/>
                  <a:pt x="0" y="174659"/>
                </a:cubicBezTo>
                <a:cubicBezTo>
                  <a:pt x="-2573" y="109470"/>
                  <a:pt x="6316" y="64439"/>
                  <a:pt x="0" y="0"/>
                </a:cubicBezTo>
                <a:close/>
              </a:path>
              <a:path w="1558756" h="174659" stroke="0" extrusionOk="0">
                <a:moveTo>
                  <a:pt x="0" y="0"/>
                </a:moveTo>
                <a:cubicBezTo>
                  <a:pt x="143744" y="13055"/>
                  <a:pt x="300130" y="-6710"/>
                  <a:pt x="503998" y="0"/>
                </a:cubicBezTo>
                <a:cubicBezTo>
                  <a:pt x="707866" y="6710"/>
                  <a:pt x="812858" y="-17169"/>
                  <a:pt x="976820" y="0"/>
                </a:cubicBezTo>
                <a:cubicBezTo>
                  <a:pt x="1140782" y="17169"/>
                  <a:pt x="1424547" y="-25106"/>
                  <a:pt x="1558756" y="0"/>
                </a:cubicBezTo>
                <a:cubicBezTo>
                  <a:pt x="1566807" y="45952"/>
                  <a:pt x="1560869" y="93970"/>
                  <a:pt x="1558756" y="174659"/>
                </a:cubicBezTo>
                <a:cubicBezTo>
                  <a:pt x="1426223" y="192700"/>
                  <a:pt x="1308880" y="182251"/>
                  <a:pt x="1070346" y="174659"/>
                </a:cubicBezTo>
                <a:cubicBezTo>
                  <a:pt x="831812" y="167068"/>
                  <a:pt x="757869" y="165837"/>
                  <a:pt x="519585" y="174659"/>
                </a:cubicBezTo>
                <a:cubicBezTo>
                  <a:pt x="281301" y="183481"/>
                  <a:pt x="236045" y="193304"/>
                  <a:pt x="0" y="174659"/>
                </a:cubicBezTo>
                <a:cubicBezTo>
                  <a:pt x="198" y="109889"/>
                  <a:pt x="-2999" y="68040"/>
                  <a:pt x="0" y="0"/>
                </a:cubicBezTo>
                <a:close/>
              </a:path>
            </a:pathLst>
          </a:custGeom>
          <a:ln>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0" tIns="0" rIns="0" bIns="0" rtlCol="0" anchor="ctr"/>
          <a:lstStyle>
            <a:lvl1pPr algn="r">
              <a:defRPr sz="1000">
                <a:solidFill>
                  <a:schemeClr val="tx2"/>
                </a:solidFill>
              </a:defRPr>
            </a:lvl1pPr>
          </a:lstStyle>
          <a:p>
            <a:r>
              <a:rPr lang="cs-CZ"/>
              <a:t>06.10.2024</a:t>
            </a:r>
            <a:endParaRPr lang="cs-CZ" dirty="0"/>
          </a:p>
        </p:txBody>
      </p:sp>
      <p:sp>
        <p:nvSpPr>
          <p:cNvPr id="5" name="Zástupný symbol pro zápatí 4">
            <a:extLst>
              <a:ext uri="{FF2B5EF4-FFF2-40B4-BE49-F238E27FC236}">
                <a16:creationId xmlns:a16="http://schemas.microsoft.com/office/drawing/2014/main" id="{916EC462-7E06-BE92-1FE5-AD9E9845E5D3}"/>
              </a:ext>
            </a:extLst>
          </p:cNvPr>
          <p:cNvSpPr>
            <a:spLocks noGrp="1"/>
          </p:cNvSpPr>
          <p:nvPr>
            <p:ph type="ftr" sz="quarter" idx="3"/>
          </p:nvPr>
        </p:nvSpPr>
        <p:spPr>
          <a:xfrm>
            <a:off x="838201" y="6459484"/>
            <a:ext cx="4114800" cy="174660"/>
          </a:xfrm>
          <a:prstGeom prst="rect">
            <a:avLst/>
          </a:prstGeom>
        </p:spPr>
        <p:txBody>
          <a:bodyPr vert="horz" lIns="0" tIns="0" rIns="0" bIns="0" rtlCol="0" anchor="ctr"/>
          <a:lstStyle>
            <a:lvl1pPr algn="l">
              <a:defRPr sz="1000">
                <a:solidFill>
                  <a:schemeClr val="tx2"/>
                </a:solidFill>
              </a:defRPr>
            </a:lvl1pPr>
          </a:lstStyle>
          <a:p>
            <a:endParaRPr lang="cs-CZ" dirty="0"/>
          </a:p>
        </p:txBody>
      </p:sp>
      <p:sp>
        <p:nvSpPr>
          <p:cNvPr id="6" name="Zástupný symbol pro číslo snímku 5">
            <a:extLst>
              <a:ext uri="{FF2B5EF4-FFF2-40B4-BE49-F238E27FC236}">
                <a16:creationId xmlns:a16="http://schemas.microsoft.com/office/drawing/2014/main" id="{7EC55B67-6AD2-82CA-4FD3-0D727D58B384}"/>
              </a:ext>
            </a:extLst>
          </p:cNvPr>
          <p:cNvSpPr>
            <a:spLocks noGrp="1"/>
          </p:cNvSpPr>
          <p:nvPr>
            <p:ph type="sldNum" sz="quarter" idx="4"/>
          </p:nvPr>
        </p:nvSpPr>
        <p:spPr>
          <a:xfrm>
            <a:off x="11177517" y="6459484"/>
            <a:ext cx="176283" cy="174659"/>
          </a:xfrm>
          <a:prstGeom prst="rect">
            <a:avLst/>
          </a:prstGeom>
        </p:spPr>
        <p:txBody>
          <a:bodyPr vert="horz" lIns="0" tIns="0" rIns="0" bIns="0" rtlCol="0" anchor="ctr"/>
          <a:lstStyle>
            <a:lvl1pPr algn="r">
              <a:defRPr sz="1000" b="1">
                <a:solidFill>
                  <a:schemeClr val="tx2"/>
                </a:solidFill>
              </a:defRPr>
            </a:lvl1pPr>
          </a:lstStyle>
          <a:p>
            <a:fld id="{DD144762-C3B5-42E9-94DB-4A2AA3CF9556}" type="slidenum">
              <a:rPr lang="cs-CZ" smtClean="0"/>
              <a:pPr/>
              <a:t>‹#›</a:t>
            </a:fld>
            <a:endParaRPr lang="cs-CZ" dirty="0"/>
          </a:p>
        </p:txBody>
      </p:sp>
      <p:pic>
        <p:nvPicPr>
          <p:cNvPr id="3" name="Grafický objekt 2">
            <a:extLst>
              <a:ext uri="{FF2B5EF4-FFF2-40B4-BE49-F238E27FC236}">
                <a16:creationId xmlns:a16="http://schemas.microsoft.com/office/drawing/2014/main" id="{33DDCD10-B0E2-D8F7-7FB1-43796C5EBC12}"/>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9499194" y="325480"/>
            <a:ext cx="1965976" cy="585610"/>
          </a:xfrm>
          <a:prstGeom prst="rect">
            <a:avLst/>
          </a:prstGeom>
        </p:spPr>
      </p:pic>
    </p:spTree>
    <p:extLst>
      <p:ext uri="{BB962C8B-B14F-4D97-AF65-F5344CB8AC3E}">
        <p14:creationId xmlns:p14="http://schemas.microsoft.com/office/powerpoint/2010/main" val="898421058"/>
      </p:ext>
    </p:extLst>
  </p:cSld>
  <p:clrMap bg1="lt1" tx1="dk1" bg2="lt2" tx2="dk2" accent1="accent1" accent2="accent2" accent3="accent3" accent4="accent4" accent5="accent5" accent6="accent6" hlink="hlink" folHlink="folHlink"/>
  <p:sldLayoutIdLst>
    <p:sldLayoutId id="2147483683" r:id="rId1"/>
    <p:sldLayoutId id="2147483678" r:id="rId2"/>
    <p:sldLayoutId id="2147483677" r:id="rId3"/>
    <p:sldLayoutId id="2147483662" r:id="rId4"/>
    <p:sldLayoutId id="2147483675" r:id="rId5"/>
    <p:sldLayoutId id="2147483663" r:id="rId6"/>
    <p:sldLayoutId id="2147483664" r:id="rId7"/>
    <p:sldLayoutId id="2147483665" r:id="rId8"/>
    <p:sldLayoutId id="2147483679" r:id="rId9"/>
    <p:sldLayoutId id="2147483676" r:id="rId10"/>
    <p:sldLayoutId id="2147483666" r:id="rId11"/>
    <p:sldLayoutId id="2147483667" r:id="rId12"/>
  </p:sldLayoutIdLst>
  <p:hf sldNum="0" hdr="0" ftr="0" dt="0"/>
  <p:txStyles>
    <p:titleStyle>
      <a:lvl1pPr algn="l" defTabSz="914400" rtl="0" eaLnBrk="1" latinLnBrk="0" hangingPunct="1">
        <a:lnSpc>
          <a:spcPct val="100000"/>
        </a:lnSpc>
        <a:spcBef>
          <a:spcPct val="0"/>
        </a:spcBef>
        <a:buNone/>
        <a:defRPr sz="3600" b="1"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14000"/>
        </a:lnSpc>
        <a:spcBef>
          <a:spcPts val="0"/>
        </a:spcBef>
        <a:buClr>
          <a:schemeClr val="accent1"/>
        </a:buClr>
        <a:buSzPct val="100000"/>
        <a:buFont typeface="Arial" panose="020B0604020202020204" pitchFamily="34" charset="0"/>
        <a:buNone/>
        <a:defRPr sz="2000" kern="1200">
          <a:solidFill>
            <a:schemeClr val="tx2"/>
          </a:solidFill>
          <a:latin typeface="+mn-lt"/>
          <a:ea typeface="+mn-ea"/>
          <a:cs typeface="+mn-cs"/>
        </a:defRPr>
      </a:lvl1pPr>
      <a:lvl2pPr marL="355600" indent="-228600" algn="l" defTabSz="914400" rtl="0" eaLnBrk="1" latinLnBrk="0" hangingPunct="1">
        <a:lnSpc>
          <a:spcPct val="114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2pPr>
      <a:lvl3pPr marL="808038" indent="-228600" algn="l" defTabSz="914400" rtl="0" eaLnBrk="1" latinLnBrk="0" hangingPunct="1">
        <a:lnSpc>
          <a:spcPct val="114000"/>
        </a:lnSpc>
        <a:spcBef>
          <a:spcPts val="1000"/>
        </a:spcBef>
        <a:buFont typeface="Arial" panose="020B0604020202020204" pitchFamily="34" charset="0"/>
        <a:buChar char="•"/>
        <a:defRPr sz="2000" kern="1200">
          <a:solidFill>
            <a:schemeClr val="tx2"/>
          </a:solidFill>
          <a:latin typeface="+mn-lt"/>
          <a:ea typeface="+mn-ea"/>
          <a:cs typeface="+mn-cs"/>
        </a:defRPr>
      </a:lvl3pPr>
      <a:lvl4pPr marL="1254125" indent="-228600" algn="l" defTabSz="914400" rtl="0" eaLnBrk="1" latinLnBrk="0" hangingPunct="1">
        <a:lnSpc>
          <a:spcPct val="114000"/>
        </a:lnSpc>
        <a:spcBef>
          <a:spcPts val="1000"/>
        </a:spcBef>
        <a:buFont typeface="Arial" panose="020B0604020202020204" pitchFamily="34" charset="0"/>
        <a:buChar char="•"/>
        <a:defRPr sz="2000" kern="1200">
          <a:solidFill>
            <a:schemeClr val="tx2"/>
          </a:solidFill>
          <a:latin typeface="+mn-lt"/>
          <a:ea typeface="+mn-ea"/>
          <a:cs typeface="+mn-cs"/>
        </a:defRPr>
      </a:lvl4pPr>
      <a:lvl5pPr marL="1701800" indent="-228600" algn="l" defTabSz="850900" rtl="0" eaLnBrk="1" latinLnBrk="0" hangingPunct="1">
        <a:lnSpc>
          <a:spcPct val="114000"/>
        </a:lnSpc>
        <a:spcBef>
          <a:spcPts val="1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0B1AA515-C4F5-4F05-9AA0-02923517FDAF}"/>
              </a:ext>
            </a:extLst>
          </p:cNvPr>
          <p:cNvSpPr>
            <a:spLocks noGrp="1"/>
          </p:cNvSpPr>
          <p:nvPr>
            <p:ph type="ctrTitle"/>
          </p:nvPr>
        </p:nvSpPr>
        <p:spPr>
          <a:xfrm>
            <a:off x="1028700" y="2350000"/>
            <a:ext cx="8760000" cy="1350000"/>
          </a:xfrm>
        </p:spPr>
        <p:txBody>
          <a:bodyPr>
            <a:noAutofit/>
          </a:bodyPr>
          <a:lstStyle/>
          <a:p>
            <a:r>
              <a:rPr lang="cs-CZ" sz="3600" dirty="0">
                <a:solidFill>
                  <a:srgbClr val="FFFFFF"/>
                </a:solidFill>
                <a:latin typeface="Arial"/>
              </a:rPr>
              <a:t>Obecná část finančního práva</a:t>
            </a:r>
          </a:p>
        </p:txBody>
      </p:sp>
      <p:sp>
        <p:nvSpPr>
          <p:cNvPr id="7" name="Podnadpis 6">
            <a:extLst>
              <a:ext uri="{FF2B5EF4-FFF2-40B4-BE49-F238E27FC236}">
                <a16:creationId xmlns:a16="http://schemas.microsoft.com/office/drawing/2014/main" id="{789D5057-A154-4798-978D-6C9909FC8D3F}"/>
              </a:ext>
            </a:extLst>
          </p:cNvPr>
          <p:cNvSpPr>
            <a:spLocks noGrp="1"/>
          </p:cNvSpPr>
          <p:nvPr>
            <p:ph type="subTitle" idx="1"/>
          </p:nvPr>
        </p:nvSpPr>
        <p:spPr>
          <a:xfrm>
            <a:off x="1050000" y="1750000"/>
            <a:ext cx="8700000" cy="520000"/>
          </a:xfrm>
        </p:spPr>
        <p:txBody>
          <a:bodyPr/>
          <a:lstStyle/>
          <a:p>
            <a:r>
              <a:rPr lang="cs-CZ" sz="1900" dirty="0">
                <a:solidFill>
                  <a:srgbClr val="D22D40"/>
                </a:solidFill>
              </a:rPr>
              <a:t>Radim Boháč, seminář Finanční právo I</a:t>
            </a:r>
          </a:p>
          <a:p>
            <a:endParaRPr lang="cs-CZ" sz="1900" dirty="0">
              <a:solidFill>
                <a:srgbClr val="D22D40"/>
              </a:solidFill>
            </a:endParaRPr>
          </a:p>
          <a:p>
            <a:endParaRPr lang="cs-CZ" sz="1900" dirty="0">
              <a:solidFill>
                <a:srgbClr val="D22D40"/>
              </a:solidFill>
            </a:endParaRPr>
          </a:p>
          <a:p>
            <a:endParaRPr lang="cs-CZ" sz="1900" dirty="0">
              <a:solidFill>
                <a:srgbClr val="D22D40"/>
              </a:solidFill>
              <a:latin typeface="Arial"/>
            </a:endParaRPr>
          </a:p>
        </p:txBody>
      </p:sp>
    </p:spTree>
    <p:extLst>
      <p:ext uri="{BB962C8B-B14F-4D97-AF65-F5344CB8AC3E}">
        <p14:creationId xmlns:p14="http://schemas.microsoft.com/office/powerpoint/2010/main" val="408643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C09696-EC90-49A6-B3F5-944317D2A23A}"/>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Osnova</a:t>
            </a:r>
          </a:p>
        </p:txBody>
      </p:sp>
      <p:sp>
        <p:nvSpPr>
          <p:cNvPr id="3" name="Zástupný obsah 2">
            <a:extLst>
              <a:ext uri="{FF2B5EF4-FFF2-40B4-BE49-F238E27FC236}">
                <a16:creationId xmlns:a16="http://schemas.microsoft.com/office/drawing/2014/main" id="{65B522AF-47DF-4E6D-A35F-27E042B628E3}"/>
              </a:ext>
            </a:extLst>
          </p:cNvPr>
          <p:cNvSpPr>
            <a:spLocks noGrp="1"/>
          </p:cNvSpPr>
          <p:nvPr>
            <p:ph idx="1"/>
          </p:nvPr>
        </p:nvSpPr>
        <p:spPr>
          <a:xfrm>
            <a:off x="838200" y="1341559"/>
            <a:ext cx="10515600" cy="4175000"/>
          </a:xfrm>
        </p:spPr>
        <p:txBody>
          <a:bodyPr>
            <a:normAutofit/>
          </a:bodyPr>
          <a:lstStyle/>
          <a:p>
            <a:pPr marL="624078" indent="-514350">
              <a:buFont typeface="+mj-lt"/>
              <a:buAutoNum type="arabicPeriod"/>
              <a:defRPr>
                <a:solidFill>
                  <a:srgbClr val="003657"/>
                </a:solidFill>
                <a:latin typeface="Arial"/>
              </a:defRPr>
            </a:pPr>
            <a:r>
              <a:rPr lang="cs-CZ" dirty="0">
                <a:solidFill>
                  <a:srgbClr val="003657"/>
                </a:solidFill>
                <a:latin typeface="Silka" panose="00000500000000000000" pitchFamily="50" charset="-18"/>
              </a:rPr>
              <a:t>Finanční činnost</a:t>
            </a:r>
          </a:p>
          <a:p>
            <a:pPr marL="624078" indent="-514350">
              <a:buFont typeface="+mj-lt"/>
              <a:buAutoNum type="arabicPeriod"/>
              <a:defRPr>
                <a:solidFill>
                  <a:srgbClr val="003657"/>
                </a:solidFill>
                <a:latin typeface="Arial"/>
              </a:defRPr>
            </a:pPr>
            <a:r>
              <a:rPr lang="cs-CZ" dirty="0">
                <a:solidFill>
                  <a:srgbClr val="003657"/>
                </a:solidFill>
                <a:latin typeface="Silka" panose="00000500000000000000" pitchFamily="50" charset="-18"/>
              </a:rPr>
              <a:t>Prameny finančního práva</a:t>
            </a:r>
          </a:p>
          <a:p>
            <a:pPr marL="624078" indent="-514350">
              <a:buFont typeface="+mj-lt"/>
              <a:buAutoNum type="arabicPeriod"/>
              <a:defRPr>
                <a:solidFill>
                  <a:srgbClr val="003657"/>
                </a:solidFill>
                <a:latin typeface="Arial"/>
              </a:defRPr>
            </a:pPr>
            <a:r>
              <a:rPr lang="cs-CZ" dirty="0">
                <a:solidFill>
                  <a:srgbClr val="003657"/>
                </a:solidFill>
                <a:latin typeface="Silka" panose="00000500000000000000" pitchFamily="50" charset="-18"/>
              </a:rPr>
              <a:t>Česká národní banka</a:t>
            </a:r>
          </a:p>
        </p:txBody>
      </p:sp>
      <p:sp>
        <p:nvSpPr>
          <p:cNvPr id="4" name="Zástupný symbol pro číslo snímku 3">
            <a:extLst>
              <a:ext uri="{FF2B5EF4-FFF2-40B4-BE49-F238E27FC236}">
                <a16:creationId xmlns:a16="http://schemas.microsoft.com/office/drawing/2014/main" id="{ECB91989-BF5E-4C1F-8BF5-5DA9A795E39C}"/>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2</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3188188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I. Finanční činnost</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pPr marL="342900" indent="-342900">
              <a:buFont typeface="Arial" panose="020B0604020202020204" pitchFamily="34" charset="0"/>
              <a:buChar char="•"/>
            </a:pPr>
            <a:r>
              <a:rPr lang="cs-CZ" b="1" dirty="0">
                <a:solidFill>
                  <a:srgbClr val="003657"/>
                </a:solidFill>
                <a:latin typeface="Silka" panose="00000500000000000000" pitchFamily="50" charset="-18"/>
              </a:rPr>
              <a:t>finanční činnost</a:t>
            </a:r>
          </a:p>
          <a:p>
            <a:pPr lvl="1"/>
            <a:r>
              <a:rPr lang="cs-CZ" dirty="0">
                <a:solidFill>
                  <a:srgbClr val="003657"/>
                </a:solidFill>
                <a:latin typeface="Silka" panose="00000500000000000000" pitchFamily="50" charset="-18"/>
              </a:rPr>
              <a:t>ve veřejném sektoru</a:t>
            </a:r>
          </a:p>
          <a:p>
            <a:pPr lvl="1"/>
            <a:r>
              <a:rPr lang="cs-CZ" dirty="0">
                <a:solidFill>
                  <a:srgbClr val="003657"/>
                </a:solidFill>
                <a:latin typeface="Silka" panose="00000500000000000000" pitchFamily="50" charset="-18"/>
              </a:rPr>
              <a:t>v soukromém sektoru</a:t>
            </a:r>
          </a:p>
          <a:p>
            <a:endParaRPr lang="cs-CZ" dirty="0">
              <a:solidFill>
                <a:srgbClr val="003657"/>
              </a:solidFill>
              <a:latin typeface="Silka" panose="00000500000000000000" pitchFamily="50" charset="-18"/>
            </a:endParaRPr>
          </a:p>
          <a:p>
            <a:pPr marL="342900" indent="-342900">
              <a:buFont typeface="Arial" panose="020B0604020202020204" pitchFamily="34" charset="0"/>
              <a:buChar char="•"/>
            </a:pPr>
            <a:r>
              <a:rPr lang="cs-CZ" dirty="0">
                <a:solidFill>
                  <a:srgbClr val="003657"/>
                </a:solidFill>
                <a:latin typeface="Silka" panose="00000500000000000000" pitchFamily="50" charset="-18"/>
              </a:rPr>
              <a:t>příklady</a:t>
            </a:r>
          </a:p>
          <a:p>
            <a:pPr lvl="1"/>
            <a:r>
              <a:rPr lang="cs-CZ" dirty="0">
                <a:solidFill>
                  <a:srgbClr val="003657"/>
                </a:solidFill>
                <a:latin typeface="Silka" panose="00000500000000000000" pitchFamily="50" charset="-18"/>
              </a:rPr>
              <a:t>zákon č. 348/2005 Sb., o rozhlasových a televizních poplatcích</a:t>
            </a:r>
          </a:p>
          <a:p>
            <a:pPr lvl="1"/>
            <a:r>
              <a:rPr lang="cs-CZ" dirty="0">
                <a:solidFill>
                  <a:srgbClr val="003657"/>
                </a:solidFill>
                <a:latin typeface="Silka" panose="00000500000000000000" pitchFamily="50" charset="-18"/>
              </a:rPr>
              <a:t>zákon č. 30/2024 Sb., o pojištění odpovědnosti z provozu vozidla</a:t>
            </a:r>
          </a:p>
          <a:p>
            <a:pPr lvl="1"/>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3</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1759984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2. Prameny finančního práva</a:t>
            </a: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4</a:t>
            </a:fld>
            <a:endParaRPr lang="cs-CZ" sz="1100">
              <a:solidFill>
                <a:srgbClr val="003657"/>
              </a:solidFill>
              <a:latin typeface="Silka" panose="00000500000000000000" pitchFamily="50" charset="-18"/>
            </a:endParaRPr>
          </a:p>
        </p:txBody>
      </p:sp>
      <p:sp>
        <p:nvSpPr>
          <p:cNvPr id="5" name="Obdélník 4">
            <a:extLst>
              <a:ext uri="{FF2B5EF4-FFF2-40B4-BE49-F238E27FC236}">
                <a16:creationId xmlns:a16="http://schemas.microsoft.com/office/drawing/2014/main" id="{23EF8577-EAAD-4C55-8E3A-DC4D021BA561}"/>
              </a:ext>
            </a:extLst>
          </p:cNvPr>
          <p:cNvSpPr/>
          <p:nvPr/>
        </p:nvSpPr>
        <p:spPr>
          <a:xfrm>
            <a:off x="838200" y="1437242"/>
            <a:ext cx="10324604" cy="4850758"/>
          </a:xfrm>
          <a:prstGeom prst="rect">
            <a:avLst/>
          </a:prstGeom>
          <a:solidFill>
            <a:schemeClr val="accent1">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cs-CZ">
              <a:latin typeface="Silka" panose="00000500000000000000" pitchFamily="50" charset="-18"/>
            </a:endParaRPr>
          </a:p>
        </p:txBody>
      </p:sp>
      <p:sp>
        <p:nvSpPr>
          <p:cNvPr id="6" name="TextovéPole 5">
            <a:extLst>
              <a:ext uri="{FF2B5EF4-FFF2-40B4-BE49-F238E27FC236}">
                <a16:creationId xmlns:a16="http://schemas.microsoft.com/office/drawing/2014/main" id="{4C168F78-F31A-4962-B466-EE1D7A53FADF}"/>
              </a:ext>
            </a:extLst>
          </p:cNvPr>
          <p:cNvSpPr txBox="1"/>
          <p:nvPr/>
        </p:nvSpPr>
        <p:spPr>
          <a:xfrm>
            <a:off x="7681125" y="1724525"/>
            <a:ext cx="3312368" cy="5078313"/>
          </a:xfrm>
          <a:prstGeom prst="rect">
            <a:avLst/>
          </a:prstGeom>
          <a:noFill/>
        </p:spPr>
        <p:txBody>
          <a:bodyPr wrap="square" rtlCol="0">
            <a:spAutoFit/>
          </a:bodyPr>
          <a:lstStyle/>
          <a:p>
            <a:pPr algn="ctr"/>
            <a:r>
              <a:rPr lang="cs-CZ" sz="3600" b="1" dirty="0">
                <a:solidFill>
                  <a:schemeClr val="accent2"/>
                </a:solidFill>
                <a:latin typeface="Silka" panose="00000500000000000000" pitchFamily="50" charset="-18"/>
                <a:cs typeface="Arial" panose="020B0604020202020204" pitchFamily="34" charset="0"/>
              </a:rPr>
              <a:t>Zdroje poznání a aplikace práva</a:t>
            </a:r>
          </a:p>
          <a:p>
            <a:pPr algn="just"/>
            <a:endParaRPr lang="cs-CZ" sz="3200" dirty="0">
              <a:latin typeface="Silka" panose="00000500000000000000" pitchFamily="50" charset="-18"/>
              <a:cs typeface="Arial" panose="020B0604020202020204" pitchFamily="34" charset="0"/>
            </a:endParaRPr>
          </a:p>
          <a:p>
            <a:pPr marL="457200" indent="-457200" algn="just">
              <a:buFont typeface="Arial" panose="020B0604020202020204" pitchFamily="34" charset="0"/>
              <a:buChar char="•"/>
            </a:pPr>
            <a:r>
              <a:rPr lang="cs-CZ" sz="2800" dirty="0">
                <a:latin typeface="Silka" panose="00000500000000000000" pitchFamily="50" charset="-18"/>
                <a:cs typeface="Arial" panose="020B0604020202020204" pitchFamily="34" charset="0"/>
              </a:rPr>
              <a:t>vnitřní předpisy</a:t>
            </a:r>
          </a:p>
          <a:p>
            <a:pPr marL="457200" indent="-457200" algn="just">
              <a:buFont typeface="Arial" panose="020B0604020202020204" pitchFamily="34" charset="0"/>
              <a:buChar char="•"/>
            </a:pPr>
            <a:r>
              <a:rPr lang="cs-CZ" sz="2800" dirty="0">
                <a:latin typeface="Silka" panose="00000500000000000000" pitchFamily="50" charset="-18"/>
                <a:cs typeface="Arial" panose="020B0604020202020204" pitchFamily="34" charset="0"/>
              </a:rPr>
              <a:t>judikatura</a:t>
            </a:r>
          </a:p>
          <a:p>
            <a:pPr marL="457200" indent="-457200" algn="just">
              <a:buFont typeface="Arial" panose="020B0604020202020204" pitchFamily="34" charset="0"/>
              <a:buChar char="•"/>
            </a:pPr>
            <a:r>
              <a:rPr lang="cs-CZ" sz="2800" dirty="0">
                <a:latin typeface="Silka" panose="00000500000000000000" pitchFamily="50" charset="-18"/>
                <a:cs typeface="Arial" panose="020B0604020202020204" pitchFamily="34" charset="0"/>
              </a:rPr>
              <a:t>další</a:t>
            </a:r>
          </a:p>
          <a:p>
            <a:pPr algn="ctr"/>
            <a:r>
              <a:rPr lang="cs-CZ" sz="3600" b="1" dirty="0">
                <a:solidFill>
                  <a:schemeClr val="accent2"/>
                </a:solidFill>
                <a:latin typeface="Silka" panose="00000500000000000000" pitchFamily="50" charset="-18"/>
                <a:cs typeface="Arial" panose="020B0604020202020204" pitchFamily="34" charset="0"/>
              </a:rPr>
              <a:t> </a:t>
            </a:r>
          </a:p>
        </p:txBody>
      </p:sp>
      <p:sp>
        <p:nvSpPr>
          <p:cNvPr id="7" name="Obdélník 6">
            <a:extLst>
              <a:ext uri="{FF2B5EF4-FFF2-40B4-BE49-F238E27FC236}">
                <a16:creationId xmlns:a16="http://schemas.microsoft.com/office/drawing/2014/main" id="{61D74180-5F21-4FEE-8720-2E7EC2163326}"/>
              </a:ext>
            </a:extLst>
          </p:cNvPr>
          <p:cNvSpPr/>
          <p:nvPr/>
        </p:nvSpPr>
        <p:spPr>
          <a:xfrm>
            <a:off x="1236835" y="1724525"/>
            <a:ext cx="6274979" cy="4323734"/>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rtlCol="0" anchor="ctr"/>
          <a:lstStyle/>
          <a:p>
            <a:pPr algn="ctr"/>
            <a:endParaRPr lang="cs-CZ">
              <a:latin typeface="Silka" panose="00000500000000000000" pitchFamily="50" charset="-18"/>
            </a:endParaRPr>
          </a:p>
        </p:txBody>
      </p:sp>
      <p:sp>
        <p:nvSpPr>
          <p:cNvPr id="8" name="TextovéPole 7">
            <a:extLst>
              <a:ext uri="{FF2B5EF4-FFF2-40B4-BE49-F238E27FC236}">
                <a16:creationId xmlns:a16="http://schemas.microsoft.com/office/drawing/2014/main" id="{EAC5984C-8D3B-4921-9B88-D855F80C02D8}"/>
              </a:ext>
            </a:extLst>
          </p:cNvPr>
          <p:cNvSpPr txBox="1"/>
          <p:nvPr/>
        </p:nvSpPr>
        <p:spPr>
          <a:xfrm>
            <a:off x="1538413" y="1839678"/>
            <a:ext cx="5671821" cy="3662541"/>
          </a:xfrm>
          <a:prstGeom prst="rect">
            <a:avLst/>
          </a:prstGeom>
          <a:noFill/>
        </p:spPr>
        <p:txBody>
          <a:bodyPr wrap="square" rtlCol="0">
            <a:spAutoFit/>
          </a:bodyPr>
          <a:lstStyle/>
          <a:p>
            <a:pPr algn="ctr"/>
            <a:r>
              <a:rPr lang="cs-CZ" sz="3600" b="1" dirty="0">
                <a:latin typeface="Silka" panose="00000500000000000000" pitchFamily="50" charset="-18"/>
                <a:cs typeface="Arial" panose="020B0604020202020204" pitchFamily="34" charset="0"/>
              </a:rPr>
              <a:t>Formální prameny</a:t>
            </a:r>
          </a:p>
          <a:p>
            <a:pPr marL="457200" indent="-457200">
              <a:buFont typeface="Arial" panose="020B0604020202020204" pitchFamily="34" charset="0"/>
              <a:buChar char="•"/>
              <a:tabLst>
                <a:tab pos="536575" algn="l"/>
              </a:tabLst>
            </a:pPr>
            <a:r>
              <a:rPr lang="cs-CZ" sz="2800" dirty="0">
                <a:latin typeface="Silka" panose="00000500000000000000" pitchFamily="50" charset="-18"/>
                <a:cs typeface="Arial" panose="020B0604020202020204" pitchFamily="34" charset="0"/>
              </a:rPr>
              <a:t>ústavní zákony</a:t>
            </a:r>
          </a:p>
          <a:p>
            <a:pPr marL="457200" indent="-457200">
              <a:buFont typeface="Arial" panose="020B0604020202020204" pitchFamily="34" charset="0"/>
              <a:buChar char="•"/>
            </a:pPr>
            <a:r>
              <a:rPr lang="cs-CZ" sz="2800" dirty="0">
                <a:latin typeface="Silka" panose="00000500000000000000" pitchFamily="50" charset="-18"/>
                <a:cs typeface="Arial" panose="020B0604020202020204" pitchFamily="34" charset="0"/>
              </a:rPr>
              <a:t>mezinárodní smlouvy</a:t>
            </a:r>
          </a:p>
          <a:p>
            <a:pPr marL="457200" indent="-457200">
              <a:buFont typeface="Arial" panose="020B0604020202020204" pitchFamily="34" charset="0"/>
              <a:buChar char="•"/>
            </a:pPr>
            <a:r>
              <a:rPr lang="cs-CZ" sz="2800" dirty="0">
                <a:latin typeface="Silka" panose="00000500000000000000" pitchFamily="50" charset="-18"/>
                <a:cs typeface="Arial" panose="020B0604020202020204" pitchFamily="34" charset="0"/>
              </a:rPr>
              <a:t>právní předpisy Evropské unie</a:t>
            </a:r>
          </a:p>
          <a:p>
            <a:pPr marL="457200" indent="-457200">
              <a:buFont typeface="Arial" panose="020B0604020202020204" pitchFamily="34" charset="0"/>
              <a:buChar char="•"/>
            </a:pPr>
            <a:r>
              <a:rPr lang="cs-CZ" sz="2800" dirty="0">
                <a:latin typeface="Silka" panose="00000500000000000000" pitchFamily="50" charset="-18"/>
                <a:cs typeface="Arial" panose="020B0604020202020204" pitchFamily="34" charset="0"/>
              </a:rPr>
              <a:t>zákony a zákonná opatření Senátu</a:t>
            </a:r>
          </a:p>
          <a:p>
            <a:pPr marL="457200" indent="-457200">
              <a:buFont typeface="Arial" panose="020B0604020202020204" pitchFamily="34" charset="0"/>
              <a:buChar char="•"/>
            </a:pPr>
            <a:r>
              <a:rPr lang="cs-CZ" sz="2800" dirty="0">
                <a:latin typeface="Silka" panose="00000500000000000000" pitchFamily="50" charset="-18"/>
                <a:cs typeface="Arial" panose="020B0604020202020204" pitchFamily="34" charset="0"/>
              </a:rPr>
              <a:t>prováděcí právní předpisy</a:t>
            </a:r>
          </a:p>
        </p:txBody>
      </p:sp>
    </p:spTree>
    <p:extLst>
      <p:ext uri="{BB962C8B-B14F-4D97-AF65-F5344CB8AC3E}">
        <p14:creationId xmlns:p14="http://schemas.microsoft.com/office/powerpoint/2010/main" val="2395410949"/>
      </p:ext>
    </p:extLst>
  </p:cSld>
  <p:clrMapOvr>
    <a:masterClrMapping/>
  </p:clrMapOvr>
  <p:transition spd="slow" advTm="150175"/>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Právní předpisy EU – příklad</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pPr hangingPunct="0"/>
            <a:r>
              <a:rPr lang="cs-CZ" dirty="0">
                <a:solidFill>
                  <a:srgbClr val="003657"/>
                </a:solidFill>
                <a:latin typeface="Silka" panose="00000500000000000000" pitchFamily="50" charset="-18"/>
              </a:rPr>
              <a:t>Kdo je to smíšená finanční holdingová osoba podle zákona č. 21/1992 Sb., o bankách?</a:t>
            </a: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5</a:t>
            </a:fld>
            <a:endParaRPr lang="cs-CZ" sz="1100" dirty="0">
              <a:solidFill>
                <a:srgbClr val="003657"/>
              </a:solidFill>
              <a:latin typeface="Silka" panose="00000500000000000000" pitchFamily="50" charset="-18"/>
            </a:endParaRPr>
          </a:p>
        </p:txBody>
      </p:sp>
    </p:spTree>
    <p:extLst>
      <p:ext uri="{BB962C8B-B14F-4D97-AF65-F5344CB8AC3E}">
        <p14:creationId xmlns:p14="http://schemas.microsoft.com/office/powerpoint/2010/main" val="3083740532"/>
      </p:ext>
    </p:extLst>
  </p:cSld>
  <p:clrMapOvr>
    <a:masterClrMapping/>
  </p:clrMapOvr>
  <p:transition spd="slow" advTm="16980"/>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a:noFill/>
        </p:spPr>
        <p:txBody>
          <a:bodyPr/>
          <a:lstStyle/>
          <a:p>
            <a:r>
              <a:rPr lang="cs-CZ" sz="3000" dirty="0">
                <a:solidFill>
                  <a:srgbClr val="003657"/>
                </a:solidFill>
                <a:latin typeface="Silka" panose="00000500000000000000" pitchFamily="50" charset="-18"/>
              </a:rPr>
              <a:t>Nařízení vlády – příklad</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498249"/>
          </a:xfrm>
        </p:spPr>
        <p:txBody>
          <a:bodyPr>
            <a:normAutofit/>
          </a:bodyPr>
          <a:lstStyle/>
          <a:p>
            <a:pPr marL="342900" indent="-342900">
              <a:buFont typeface="Arial" panose="020B0604020202020204" pitchFamily="34" charset="0"/>
              <a:buChar char="•"/>
            </a:pPr>
            <a:r>
              <a:rPr lang="cs-CZ" dirty="0">
                <a:solidFill>
                  <a:srgbClr val="003657"/>
                </a:solidFill>
                <a:latin typeface="Silka" panose="00000500000000000000" pitchFamily="50" charset="-18"/>
              </a:rPr>
              <a:t>Zemědělec obhospodařuje 10 ha trvalého travního porostu zařazeného do </a:t>
            </a:r>
            <a:r>
              <a:rPr lang="cs-CZ" dirty="0" err="1">
                <a:solidFill>
                  <a:srgbClr val="003657"/>
                </a:solidFill>
                <a:latin typeface="Silka" panose="00000500000000000000" pitchFamily="50" charset="-18"/>
              </a:rPr>
              <a:t>podopatření</a:t>
            </a:r>
            <a:r>
              <a:rPr lang="cs-CZ" dirty="0">
                <a:solidFill>
                  <a:srgbClr val="003657"/>
                </a:solidFill>
                <a:latin typeface="Silka" panose="00000500000000000000" pitchFamily="50" charset="-18"/>
              </a:rPr>
              <a:t> ošetřování extenzivních travních porostů podle nařízení vlády č. 80/2023 Sb.</a:t>
            </a:r>
          </a:p>
          <a:p>
            <a:pPr marL="342900" indent="-342900">
              <a:buFont typeface="Arial" panose="020B0604020202020204" pitchFamily="34" charset="0"/>
              <a:buChar char="•"/>
            </a:pPr>
            <a:r>
              <a:rPr lang="cs-CZ" dirty="0">
                <a:solidFill>
                  <a:srgbClr val="003657"/>
                </a:solidFill>
                <a:latin typeface="Silka" panose="00000500000000000000" pitchFamily="50" charset="-18"/>
              </a:rPr>
              <a:t>Chová:</a:t>
            </a:r>
          </a:p>
          <a:p>
            <a:pPr marL="698500" lvl="1" indent="-342900"/>
            <a:r>
              <a:rPr lang="cs-CZ" dirty="0">
                <a:solidFill>
                  <a:srgbClr val="003657"/>
                </a:solidFill>
                <a:latin typeface="Silka" panose="00000500000000000000" pitchFamily="50" charset="-18"/>
              </a:rPr>
              <a:t>1 kus skotu ve věku 3 let,</a:t>
            </a:r>
          </a:p>
          <a:p>
            <a:pPr marL="698500" lvl="1" indent="-342900"/>
            <a:r>
              <a:rPr lang="cs-CZ" dirty="0">
                <a:solidFill>
                  <a:srgbClr val="003657"/>
                </a:solidFill>
                <a:latin typeface="Silka" panose="00000500000000000000" pitchFamily="50" charset="-18"/>
              </a:rPr>
              <a:t>1 kus skotu ve věku 18 měsíců,</a:t>
            </a:r>
          </a:p>
          <a:p>
            <a:pPr marL="698500" lvl="1" indent="-342900"/>
            <a:r>
              <a:rPr lang="cs-CZ" dirty="0">
                <a:solidFill>
                  <a:srgbClr val="003657"/>
                </a:solidFill>
                <a:latin typeface="Silka" panose="00000500000000000000" pitchFamily="50" charset="-18"/>
              </a:rPr>
              <a:t>1 koně ve věku 13 měsíců,</a:t>
            </a:r>
          </a:p>
          <a:p>
            <a:pPr marL="698500" lvl="1" indent="-342900"/>
            <a:r>
              <a:rPr lang="cs-CZ" dirty="0">
                <a:solidFill>
                  <a:srgbClr val="003657"/>
                </a:solidFill>
                <a:latin typeface="Silka" panose="00000500000000000000" pitchFamily="50" charset="-18"/>
              </a:rPr>
              <a:t>10 koz starších jednoho roku.</a:t>
            </a:r>
          </a:p>
          <a:p>
            <a:pPr marL="342900" indent="-342900">
              <a:buFont typeface="Arial" panose="020B0604020202020204" pitchFamily="34" charset="0"/>
              <a:buChar char="•"/>
            </a:pPr>
            <a:r>
              <a:rPr lang="cs-CZ" dirty="0">
                <a:solidFill>
                  <a:srgbClr val="003657"/>
                </a:solidFill>
                <a:latin typeface="Silka" panose="00000500000000000000" pitchFamily="50" charset="-18"/>
              </a:rPr>
              <a:t>Splňuje podmínku minimální intenzity chovu hospodářských zvířat podle § 14 nařízení vlády č. 80/2023 Sb.?</a:t>
            </a:r>
          </a:p>
          <a:p>
            <a:pPr marL="342900" indent="-342900">
              <a:buFont typeface="Arial" panose="020B0604020202020204" pitchFamily="34" charset="0"/>
              <a:buChar char="•"/>
            </a:pPr>
            <a:r>
              <a:rPr lang="cs-CZ" dirty="0">
                <a:latin typeface="Silka" panose="00000500000000000000" pitchFamily="50" charset="-18"/>
              </a:rPr>
              <a:t>Splňuje také maximální intenzitu chovu?</a:t>
            </a:r>
          </a:p>
          <a:p>
            <a:pPr marL="342900" indent="-342900">
              <a:buFont typeface="Arial" panose="020B0604020202020204" pitchFamily="34" charset="0"/>
              <a:buChar char="•"/>
            </a:pPr>
            <a:endParaRPr lang="cs-CZ" dirty="0">
              <a:solidFill>
                <a:srgbClr val="003657"/>
              </a:solidFill>
              <a:latin typeface="Silka" panose="00000500000000000000" pitchFamily="50" charset="-18"/>
            </a:endParaRPr>
          </a:p>
          <a:p>
            <a:pPr marL="342900" indent="-342900">
              <a:buFont typeface="Arial" panose="020B0604020202020204" pitchFamily="34" charset="0"/>
              <a:buChar char="•"/>
            </a:pPr>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6</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1363025717"/>
      </p:ext>
    </p:extLst>
  </p:cSld>
  <p:clrMapOvr>
    <a:masterClrMapping/>
  </p:clrMapOvr>
  <p:transition spd="slow" advTm="18808"/>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3. Česká národní banka</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fontScale="92500" lnSpcReduction="20000"/>
          </a:bodyPr>
          <a:lstStyle/>
          <a:p>
            <a:pPr marL="342900" indent="-342900">
              <a:buFont typeface="Arial" panose="020B0604020202020204" pitchFamily="34" charset="0"/>
              <a:buChar char="•"/>
              <a:defRPr>
                <a:solidFill>
                  <a:srgbClr val="003657"/>
                </a:solidFill>
                <a:latin typeface="Arial"/>
              </a:defRPr>
            </a:pPr>
            <a:r>
              <a:rPr lang="cs-CZ" dirty="0">
                <a:solidFill>
                  <a:srgbClr val="003657"/>
                </a:solidFill>
                <a:latin typeface="Silka" panose="00000500000000000000" pitchFamily="50" charset="-18"/>
              </a:rPr>
              <a:t>právnická osoba</a:t>
            </a:r>
          </a:p>
          <a:p>
            <a:pPr marL="342900" indent="-342900">
              <a:buFont typeface="Arial" panose="020B0604020202020204" pitchFamily="34" charset="0"/>
              <a:buChar char="•"/>
              <a:defRPr>
                <a:solidFill>
                  <a:srgbClr val="003657"/>
                </a:solidFill>
                <a:latin typeface="Arial"/>
              </a:defRPr>
            </a:pPr>
            <a:r>
              <a:rPr lang="cs-CZ" dirty="0">
                <a:solidFill>
                  <a:srgbClr val="003657"/>
                </a:solidFill>
                <a:latin typeface="Silka" panose="00000500000000000000" pitchFamily="50" charset="-18"/>
              </a:rPr>
              <a:t>čl. 98 Ústavy a zákon č. 6/1993 Sb.</a:t>
            </a:r>
          </a:p>
          <a:p>
            <a:pPr marL="342900" indent="-342900">
              <a:buFont typeface="Arial" panose="020B0604020202020204" pitchFamily="34" charset="0"/>
              <a:buChar char="•"/>
              <a:defRPr>
                <a:solidFill>
                  <a:srgbClr val="003657"/>
                </a:solidFill>
                <a:latin typeface="Arial"/>
              </a:defRPr>
            </a:pPr>
            <a:r>
              <a:rPr lang="cs-CZ" dirty="0">
                <a:solidFill>
                  <a:srgbClr val="003657"/>
                </a:solidFill>
                <a:latin typeface="Silka" panose="00000500000000000000" pitchFamily="50" charset="-18"/>
              </a:rPr>
              <a:t>postavení veřejnoprávního subjektu</a:t>
            </a:r>
          </a:p>
          <a:p>
            <a:pPr marL="342900" indent="-342900">
              <a:buFont typeface="Arial" panose="020B0604020202020204" pitchFamily="34" charset="0"/>
              <a:buChar char="•"/>
              <a:defRPr>
                <a:solidFill>
                  <a:srgbClr val="003657"/>
                </a:solidFill>
                <a:latin typeface="Arial"/>
              </a:defRPr>
            </a:pPr>
            <a:r>
              <a:rPr lang="cs-CZ" dirty="0">
                <a:solidFill>
                  <a:srgbClr val="003657"/>
                </a:solidFill>
                <a:latin typeface="Silka" panose="00000500000000000000" pitchFamily="50" charset="-18"/>
              </a:rPr>
              <a:t>hlavní cíl – péče o cenovou stabilitu (+ </a:t>
            </a:r>
            <a:r>
              <a:rPr lang="cs-CZ" dirty="0">
                <a:solidFill>
                  <a:srgbClr val="003657"/>
                </a:solidFill>
                <a:latin typeface="Arial"/>
              </a:rPr>
              <a:t>péče o finanční stabilitu a bezpečné fungování finančního systému)</a:t>
            </a:r>
            <a:endParaRPr lang="cs-CZ" dirty="0">
              <a:solidFill>
                <a:srgbClr val="003657"/>
              </a:solidFill>
              <a:latin typeface="Silka" panose="00000500000000000000" pitchFamily="50" charset="-18"/>
            </a:endParaRPr>
          </a:p>
          <a:p>
            <a:pPr marL="342900" indent="-342900">
              <a:buFont typeface="Arial" panose="020B0604020202020204" pitchFamily="34" charset="0"/>
              <a:buChar char="•"/>
              <a:defRPr>
                <a:solidFill>
                  <a:srgbClr val="003657"/>
                </a:solidFill>
                <a:latin typeface="Arial"/>
              </a:defRPr>
            </a:pPr>
            <a:r>
              <a:rPr lang="cs-CZ" dirty="0">
                <a:solidFill>
                  <a:srgbClr val="003657"/>
                </a:solidFill>
                <a:latin typeface="Silka" panose="00000500000000000000" pitchFamily="50" charset="-18"/>
              </a:rPr>
              <a:t>působnost </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vydávání bankovek a mincí</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vedení účtů</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měnová politika</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činnosti spojené s cennými papíry</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devizové hospodářství</a:t>
            </a:r>
          </a:p>
          <a:p>
            <a:pPr marL="936625" lvl="1" indent="-571500">
              <a:buFont typeface="+mj-lt"/>
              <a:buAutoNum type="romanLcPeriod"/>
              <a:defRPr>
                <a:solidFill>
                  <a:srgbClr val="003657"/>
                </a:solidFill>
                <a:latin typeface="Arial"/>
              </a:defRPr>
            </a:pPr>
            <a:r>
              <a:rPr lang="cs-CZ" dirty="0">
                <a:solidFill>
                  <a:srgbClr val="003657"/>
                </a:solidFill>
                <a:latin typeface="Silka" panose="00000500000000000000" pitchFamily="50" charset="-18"/>
              </a:rPr>
              <a:t>dohled nad finančním systémem</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7</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375241502"/>
      </p:ext>
    </p:extLst>
  </p:cSld>
  <p:clrMapOvr>
    <a:masterClrMapping/>
  </p:clrMapOvr>
  <p:transition spd="slow" advTm="229316"/>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Nález Ústavního soudu </a:t>
            </a:r>
            <a:r>
              <a:rPr lang="cs-CZ" sz="3000" dirty="0" err="1">
                <a:solidFill>
                  <a:srgbClr val="003657"/>
                </a:solidFill>
                <a:latin typeface="Silka" panose="00000500000000000000" pitchFamily="50" charset="-18"/>
              </a:rPr>
              <a:t>Pl</a:t>
            </a:r>
            <a:r>
              <a:rPr lang="cs-CZ" sz="3000" dirty="0">
                <a:solidFill>
                  <a:srgbClr val="003657"/>
                </a:solidFill>
                <a:latin typeface="Silka" panose="00000500000000000000" pitchFamily="50" charset="-18"/>
              </a:rPr>
              <a:t>. ÚS 59/2000</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rozhodování o zrušení těchto ustanovení zákona o ČNB (6/1993 Sb.):</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1 odst. 3</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2 odst. 2 písm. e)</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2 odst. 1 věta první</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5 odst. 2 písm. b)</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6 odst. 3</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35 písm. a)</a:t>
            </a:r>
          </a:p>
          <a:p>
            <a:pPr marL="879475" lvl="1" indent="-514350">
              <a:buFont typeface="Lucida Sans Unicode" pitchFamily="34" charset="0"/>
              <a:buAutoNum type="arabicPeriod"/>
            </a:pPr>
            <a:r>
              <a:rPr lang="cs-CZ" dirty="0">
                <a:solidFill>
                  <a:srgbClr val="003657"/>
                </a:solidFill>
                <a:latin typeface="Silka" panose="00000500000000000000" pitchFamily="50" charset="-18"/>
              </a:rPr>
              <a:t>§ 47 odst. 1 až 4</a:t>
            </a: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8</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3785471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1. § 1 odst. 3</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Česká národní banka působí jako správní úřad v rozsahu stanoveném tímto zákonem a zvláštními zákony.1)</a:t>
            </a: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České národní bance jsou svěřeny kompetence správního úřadu v rozsahu stanoveném tímto zákonem a zvláštními právními předpisy.1)</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9</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1808090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pt-BR" sz="3000" dirty="0">
                <a:solidFill>
                  <a:srgbClr val="003657"/>
                </a:solidFill>
                <a:latin typeface="Silka" panose="00000500000000000000" pitchFamily="50" charset="-18"/>
              </a:rPr>
              <a:t>2. § 2 odst. 2 písm. e)</a:t>
            </a:r>
            <a:endParaRPr lang="cs-CZ" sz="3000" dirty="0">
              <a:solidFill>
                <a:srgbClr val="003657"/>
              </a:solidFill>
              <a:latin typeface="Silka" panose="00000500000000000000" pitchFamily="50" charset="-18"/>
            </a:endParaRP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provádí další činnosti podle tohoto zákona a podle zvláštních zákonů. 1)</a:t>
            </a: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provádí další činnosti podle tohoto zákona a podle zvláštních právních předpisů. 1)</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10</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1803544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3. § 2 odst. 1 věta první</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Hlavním cílem České národní banky je zabezpečovat stabilitu české měny.</a:t>
            </a:r>
          </a:p>
          <a:p>
            <a:endParaRPr lang="cs-CZ" dirty="0">
              <a:solidFill>
                <a:srgbClr val="003657"/>
              </a:solidFill>
              <a:latin typeface="Silka" panose="00000500000000000000" pitchFamily="50" charset="-18"/>
            </a:endParaRP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Hlavním cílem České národní banky je zabezpečovat cenovou stabilitu.</a:t>
            </a: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11</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2063923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pl-PL" sz="3000" dirty="0">
                <a:solidFill>
                  <a:srgbClr val="003657"/>
                </a:solidFill>
                <a:latin typeface="Silka" panose="00000500000000000000" pitchFamily="50" charset="-18"/>
              </a:rPr>
              <a:t>4. § 5 odst. 2 písm. b)</a:t>
            </a:r>
            <a:endParaRPr lang="cs-CZ" sz="3000" dirty="0">
              <a:solidFill>
                <a:srgbClr val="003657"/>
              </a:solidFill>
              <a:latin typeface="Silka" panose="00000500000000000000" pitchFamily="50" charset="-18"/>
            </a:endParaRP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Bankovní rada dále zejména</a:t>
            </a:r>
          </a:p>
          <a:p>
            <a:pPr lvl="2"/>
            <a:r>
              <a:rPr lang="cs-CZ" dirty="0">
                <a:solidFill>
                  <a:srgbClr val="003657"/>
                </a:solidFill>
                <a:latin typeface="Silka" panose="00000500000000000000" pitchFamily="50" charset="-18"/>
              </a:rPr>
              <a:t>b) schvaluje rozpočet České národní banky (§ 47);</a:t>
            </a: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Bankovní rada dále zejména</a:t>
            </a:r>
          </a:p>
          <a:p>
            <a:pPr lvl="2"/>
            <a:r>
              <a:rPr lang="cs-CZ" dirty="0">
                <a:solidFill>
                  <a:srgbClr val="003657"/>
                </a:solidFill>
                <a:latin typeface="Silka" panose="00000500000000000000" pitchFamily="50" charset="-18"/>
              </a:rPr>
              <a:t>b) schvaluje rozpočet pro činnosti vykonávané při zabezpečování hlavního cíle České národní banky a sestavuje návrh provozního a investičního rozpočtu,</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12</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4072551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5. § 47 odst. 1-4</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lnSpcReduction="10000"/>
          </a:bodyPr>
          <a:lstStyle/>
          <a:p>
            <a:pPr>
              <a:defRPr>
                <a:solidFill>
                  <a:srgbClr val="003657"/>
                </a:solidFill>
                <a:latin typeface="Arial"/>
              </a:defRPr>
            </a:pPr>
            <a:r>
              <a:rPr lang="cs-CZ" dirty="0">
                <a:solidFill>
                  <a:srgbClr val="003657"/>
                </a:solidFill>
                <a:latin typeface="Silka" panose="00000500000000000000" pitchFamily="50" charset="-18"/>
              </a:rPr>
              <a:t>před novelou č. 442/2000 Sb.</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(1) </a:t>
            </a:r>
            <a:r>
              <a:rPr lang="cs-CZ" b="1" dirty="0">
                <a:solidFill>
                  <a:srgbClr val="003657"/>
                </a:solidFill>
                <a:latin typeface="Silka" panose="00000500000000000000" pitchFamily="50" charset="-18"/>
              </a:rPr>
              <a:t>Česká národní banka hospodaří podle rozpočtu schváleného bankovní radou</a:t>
            </a:r>
            <a:r>
              <a:rPr lang="cs-CZ" dirty="0">
                <a:solidFill>
                  <a:srgbClr val="003657"/>
                </a:solidFill>
                <a:latin typeface="Silka" panose="00000500000000000000" pitchFamily="50" charset="-18"/>
              </a:rPr>
              <a:t>.</a:t>
            </a:r>
          </a:p>
          <a:p>
            <a:pPr>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(2) Česká národní banka ze svých výnosů hradí nezbytné náklady na svoji činnost. Vytvořený zisk používá k doplňování rezervního fondu a dalších fondů vytvářených ze zisku a k ostatnímu použití v rozpočtované výši. Zbývající zisk odvádí do státního rozpočtu.</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(3) Roční zprávu o výsledku svého hospodaření Česká národní banka předkládá nejpozději do tří měsíců po skončení kalendářního roku ke schválení příslušnému orgánu Parlamentu. Pokud ji tento orgán neschválí, je Česká národní banka povinna do šesti týdnů předložit zprávu zpřesněnou a doplněnou podle jeho požadavku.</a:t>
            </a:r>
          </a:p>
          <a:p>
            <a:pPr>
              <a:defRPr>
                <a:solidFill>
                  <a:srgbClr val="003657"/>
                </a:solidFill>
                <a:latin typeface="Arial"/>
              </a:defRPr>
            </a:pPr>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13</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3319900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5. § 47 odst. 1-4</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fontScale="92500" lnSpcReduction="20000"/>
          </a:bodyPr>
          <a:lstStyle/>
          <a:p>
            <a:pPr>
              <a:defRPr>
                <a:solidFill>
                  <a:srgbClr val="003657"/>
                </a:solidFill>
                <a:latin typeface="Arial"/>
              </a:defRPr>
            </a:pPr>
            <a:r>
              <a:rPr lang="cs-CZ" dirty="0">
                <a:solidFill>
                  <a:srgbClr val="003657"/>
                </a:solidFill>
                <a:latin typeface="Silka" panose="00000500000000000000" pitchFamily="50" charset="-18"/>
              </a:rPr>
              <a:t>po novele č. 442/2000 Sb.</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(1) </a:t>
            </a:r>
            <a:r>
              <a:rPr lang="cs-CZ" b="1" dirty="0">
                <a:solidFill>
                  <a:srgbClr val="003657"/>
                </a:solidFill>
                <a:latin typeface="Silka" panose="00000500000000000000" pitchFamily="50" charset="-18"/>
              </a:rPr>
              <a:t>Rozpočet, který se týká činností vykonávaných při zabezpečování hlavního cíle České národní banky, schvaluje bankovní rada</a:t>
            </a:r>
            <a:r>
              <a:rPr lang="cs-CZ" dirty="0">
                <a:solidFill>
                  <a:srgbClr val="003657"/>
                </a:solidFill>
                <a:latin typeface="Silka" panose="00000500000000000000" pitchFamily="50" charset="-18"/>
              </a:rPr>
              <a:t>.</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(2) </a:t>
            </a:r>
            <a:r>
              <a:rPr lang="cs-CZ" b="1" dirty="0">
                <a:solidFill>
                  <a:srgbClr val="003657"/>
                </a:solidFill>
                <a:latin typeface="Silka" panose="00000500000000000000" pitchFamily="50" charset="-18"/>
              </a:rPr>
              <a:t>V části provozních a investičních výdajů hospodaří Česká národní banka podle rozpočtu schváleného Poslaneckou sněmovnou. </a:t>
            </a:r>
            <a:r>
              <a:rPr lang="cs-CZ" dirty="0">
                <a:solidFill>
                  <a:srgbClr val="003657"/>
                </a:solidFill>
                <a:latin typeface="Silka" panose="00000500000000000000" pitchFamily="50" charset="-18"/>
              </a:rPr>
              <a:t>Návrh tohoto rozpočtu sestavuje bankovní rada České národní banky a předkládá jej předsedovi Poslanecké sněmovny nejpozději 3 měsíce před začátkem rozpočtového roku.</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(3) Odmítne-li Poslanecká sněmovna návrh rozpočtu České národní banky, je bankovní rada povinna do 6 týdnů předložit návrh doplněný a zpřesněný podle požadavku Poslanecké sněmovny.</a:t>
            </a:r>
          </a:p>
          <a:p>
            <a:pPr algn="just">
              <a:buFont typeface="Wingdings 3" pitchFamily="18" charset="2"/>
              <a:buNone/>
              <a:defRPr>
                <a:solidFill>
                  <a:srgbClr val="003657"/>
                </a:solidFill>
                <a:latin typeface="Arial"/>
              </a:defRPr>
            </a:pPr>
            <a:r>
              <a:rPr lang="cs-CZ" dirty="0">
                <a:solidFill>
                  <a:srgbClr val="003657"/>
                </a:solidFill>
                <a:latin typeface="Silka" panose="00000500000000000000" pitchFamily="50" charset="-18"/>
              </a:rPr>
              <a:t>	(4) Není-li Poslaneckou sněmovnou vysloven souhlas s rozpočtem České národní banky na příslušný rozpočtový rok před prvním dnem rozpočtového roku, řídí se rozpočtové hospodaření v době od prvního dne rozpočtového roku do dne schválení rozpočtu na tento rozpočtový rok objemem příjmů a výdajů rozpočtu České národní banky schváleného pro předchozí rozpočtový rok.</a:t>
            </a: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14</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77508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6. § 35 písm. a)</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Česká národní banka</a:t>
            </a:r>
          </a:p>
          <a:p>
            <a:pPr lvl="2"/>
            <a:r>
              <a:rPr lang="cs-CZ" dirty="0">
                <a:solidFill>
                  <a:srgbClr val="003657"/>
                </a:solidFill>
                <a:latin typeface="Silka" panose="00000500000000000000" pitchFamily="50" charset="-18"/>
              </a:rPr>
              <a:t>a) vyhlašuje kurs české měny k cizím měnám;</a:t>
            </a: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Česká národní banka</a:t>
            </a:r>
          </a:p>
          <a:p>
            <a:pPr lvl="2"/>
            <a:r>
              <a:rPr lang="cs-CZ" dirty="0">
                <a:solidFill>
                  <a:srgbClr val="003657"/>
                </a:solidFill>
                <a:latin typeface="Silka" panose="00000500000000000000" pitchFamily="50" charset="-18"/>
              </a:rPr>
              <a:t>a) po dohodě s vládou stanovuje inflační cíl a režim kursu české měny k cizím měnám,</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15</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2772401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7. § 6 odst. 3</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před novelou č. 442/2000 Sb.</a:t>
            </a:r>
          </a:p>
          <a:p>
            <a:pPr lvl="1"/>
            <a:r>
              <a:rPr lang="cs-CZ" dirty="0">
                <a:solidFill>
                  <a:srgbClr val="003657"/>
                </a:solidFill>
                <a:latin typeface="Silka" panose="00000500000000000000" pitchFamily="50" charset="-18"/>
              </a:rPr>
              <a:t>nebylo</a:t>
            </a:r>
          </a:p>
          <a:p>
            <a:r>
              <a:rPr lang="cs-CZ" dirty="0">
                <a:solidFill>
                  <a:srgbClr val="003657"/>
                </a:solidFill>
                <a:latin typeface="Silka" panose="00000500000000000000" pitchFamily="50" charset="-18"/>
              </a:rPr>
              <a:t>po novele č. 442/2000 Sb.</a:t>
            </a:r>
          </a:p>
          <a:p>
            <a:pPr lvl="1"/>
            <a:r>
              <a:rPr lang="cs-CZ" dirty="0">
                <a:solidFill>
                  <a:srgbClr val="003657"/>
                </a:solidFill>
                <a:latin typeface="Silka" panose="00000500000000000000" pitchFamily="50" charset="-18"/>
              </a:rPr>
              <a:t>Guvernéra, viceguvernéry a ostatní členy bankovní rady navrhuje vláda.</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16</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312099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Závěry nálezu</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nezávislost České národní banky</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17</a:t>
            </a:fld>
            <a:endParaRPr lang="cs-CZ" sz="1100">
              <a:solidFill>
                <a:srgbClr val="003657"/>
              </a:solidFill>
              <a:latin typeface="Silka" panose="00000500000000000000" pitchFamily="50" charset="-18"/>
            </a:endParaRPr>
          </a:p>
        </p:txBody>
      </p:sp>
      <p:graphicFrame>
        <p:nvGraphicFramePr>
          <p:cNvPr id="5" name="Diagram 4"/>
          <p:cNvGraphicFramePr/>
          <p:nvPr>
            <p:extLst>
              <p:ext uri="{D42A27DB-BD31-4B8C-83A1-F6EECF244321}">
                <p14:modId xmlns:p14="http://schemas.microsoft.com/office/powerpoint/2010/main" val="1045127986"/>
              </p:ext>
            </p:extLst>
          </p:nvPr>
        </p:nvGraphicFramePr>
        <p:xfrm>
          <a:off x="3429480" y="1513298"/>
          <a:ext cx="5576498" cy="4231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0793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Nález Ústavního soudu </a:t>
            </a:r>
            <a:r>
              <a:rPr lang="cs-CZ" sz="3000" dirty="0" err="1">
                <a:solidFill>
                  <a:srgbClr val="003657"/>
                </a:solidFill>
                <a:latin typeface="Silka" panose="00000500000000000000" pitchFamily="50" charset="-18"/>
              </a:rPr>
              <a:t>Pl</a:t>
            </a:r>
            <a:r>
              <a:rPr lang="cs-CZ" sz="3000" dirty="0">
                <a:solidFill>
                  <a:srgbClr val="003657"/>
                </a:solidFill>
                <a:latin typeface="Silka" panose="00000500000000000000" pitchFamily="50" charset="-18"/>
              </a:rPr>
              <a:t>. ÚS 14/01</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zda je třeba ke jmenování guvernéra a viceguvernéra ČNB kontrasignace</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18</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2641978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Ústava</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pPr>
              <a:defRPr>
                <a:solidFill>
                  <a:srgbClr val="003657"/>
                </a:solidFill>
                <a:latin typeface="Arial"/>
              </a:defRPr>
            </a:pPr>
            <a:r>
              <a:rPr lang="cs-CZ" dirty="0">
                <a:solidFill>
                  <a:srgbClr val="003657"/>
                </a:solidFill>
                <a:latin typeface="Silka" panose="00000500000000000000" pitchFamily="50" charset="-18"/>
              </a:rPr>
              <a:t>Čl. 62 písm. k) </a:t>
            </a:r>
          </a:p>
          <a:p>
            <a:pPr lvl="1">
              <a:defRPr>
                <a:solidFill>
                  <a:srgbClr val="003657"/>
                </a:solidFill>
                <a:latin typeface="Arial"/>
              </a:defRPr>
            </a:pPr>
            <a:r>
              <a:rPr lang="cs-CZ" dirty="0">
                <a:solidFill>
                  <a:srgbClr val="003657"/>
                </a:solidFill>
                <a:latin typeface="Silka" panose="00000500000000000000" pitchFamily="50" charset="-18"/>
              </a:rPr>
              <a:t>Prezident republiky jmenuje členy Bankovní rady České národní banky</a:t>
            </a:r>
          </a:p>
          <a:p>
            <a:pPr>
              <a:defRPr>
                <a:solidFill>
                  <a:srgbClr val="003657"/>
                </a:solidFill>
                <a:latin typeface="Arial"/>
              </a:defRPr>
            </a:pPr>
            <a:r>
              <a:rPr lang="cs-CZ" dirty="0">
                <a:solidFill>
                  <a:srgbClr val="003657"/>
                </a:solidFill>
                <a:latin typeface="Silka" panose="00000500000000000000" pitchFamily="50" charset="-18"/>
              </a:rPr>
              <a:t>Čl. 63 odst. 2 a 3</a:t>
            </a:r>
          </a:p>
          <a:p>
            <a:pPr lvl="1">
              <a:defRPr>
                <a:solidFill>
                  <a:srgbClr val="003657"/>
                </a:solidFill>
                <a:latin typeface="Arial"/>
              </a:defRPr>
            </a:pPr>
            <a:r>
              <a:rPr lang="cs-CZ" dirty="0">
                <a:solidFill>
                  <a:srgbClr val="003657"/>
                </a:solidFill>
                <a:latin typeface="Silka" panose="00000500000000000000" pitchFamily="50" charset="-18"/>
              </a:rPr>
              <a:t>Prezidentovi republiky přísluší vykonávat i pravomoci, které nejsou výslovně v ústavním zákoně uvedeny, stanoví-li tak zákon.</a:t>
            </a:r>
          </a:p>
          <a:p>
            <a:pPr lvl="1">
              <a:defRPr>
                <a:solidFill>
                  <a:srgbClr val="003657"/>
                </a:solidFill>
                <a:latin typeface="Arial"/>
              </a:defRPr>
            </a:pPr>
            <a:r>
              <a:rPr lang="cs-CZ" dirty="0">
                <a:solidFill>
                  <a:srgbClr val="003657"/>
                </a:solidFill>
                <a:latin typeface="Silka" panose="00000500000000000000" pitchFamily="50" charset="-18"/>
              </a:rPr>
              <a:t>Rozhodnutí prezidenta republiky vydané podle odstavců 1 a 2 vyžaduje ke své platnosti spolupodpis předsedy vlády nebo jím pověřeného člena vlády.</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a:xfrm>
            <a:off x="10879283" y="6504709"/>
            <a:ext cx="474518" cy="129434"/>
          </a:xfrm>
        </p:spPr>
        <p:txBody>
          <a:bodyPr/>
          <a:lstStyle/>
          <a:p>
            <a:fld id="{55198495-D922-4C84-9C05-B0CB6B9CE971}" type="slidenum">
              <a:rPr lang="cs-CZ" sz="1100" smtClean="0">
                <a:solidFill>
                  <a:srgbClr val="003657"/>
                </a:solidFill>
                <a:latin typeface="Silka" panose="00000500000000000000" pitchFamily="50" charset="-18"/>
              </a:rPr>
              <a:t>19</a:t>
            </a:fld>
            <a:endParaRPr lang="cs-CZ" sz="1100" dirty="0">
              <a:solidFill>
                <a:srgbClr val="003657"/>
              </a:solidFill>
              <a:latin typeface="Silka" panose="00000500000000000000" pitchFamily="50" charset="-18"/>
            </a:endParaRPr>
          </a:p>
        </p:txBody>
      </p:sp>
    </p:spTree>
    <p:extLst>
      <p:ext uri="{BB962C8B-B14F-4D97-AF65-F5344CB8AC3E}">
        <p14:creationId xmlns:p14="http://schemas.microsoft.com/office/powerpoint/2010/main" val="3053782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FEA68-5791-497A-AEE0-AD22E4D52440}"/>
              </a:ext>
            </a:extLst>
          </p:cNvPr>
          <p:cNvSpPr>
            <a:spLocks noGrp="1"/>
          </p:cNvSpPr>
          <p:nvPr>
            <p:ph type="title"/>
          </p:nvPr>
        </p:nvSpPr>
        <p:spPr>
          <a:xfrm>
            <a:off x="838200" y="570000"/>
            <a:ext cx="9000000" cy="730000"/>
          </a:xfrm>
        </p:spPr>
        <p:txBody>
          <a:bodyPr/>
          <a:lstStyle/>
          <a:p>
            <a:r>
              <a:rPr lang="cs-CZ" sz="3000" dirty="0">
                <a:solidFill>
                  <a:srgbClr val="003657"/>
                </a:solidFill>
                <a:latin typeface="Silka" panose="00000500000000000000" pitchFamily="50" charset="-18"/>
              </a:rPr>
              <a:t>Zákon o ČNB</a:t>
            </a:r>
          </a:p>
        </p:txBody>
      </p:sp>
      <p:sp>
        <p:nvSpPr>
          <p:cNvPr id="3" name="Zástupný obsah 2">
            <a:extLst>
              <a:ext uri="{FF2B5EF4-FFF2-40B4-BE49-F238E27FC236}">
                <a16:creationId xmlns:a16="http://schemas.microsoft.com/office/drawing/2014/main" id="{FA8CC2E3-78C7-401D-8B6F-791D7C471981}"/>
              </a:ext>
            </a:extLst>
          </p:cNvPr>
          <p:cNvSpPr>
            <a:spLocks noGrp="1"/>
          </p:cNvSpPr>
          <p:nvPr>
            <p:ph idx="1"/>
          </p:nvPr>
        </p:nvSpPr>
        <p:spPr>
          <a:xfrm>
            <a:off x="838200" y="1341442"/>
            <a:ext cx="10515600" cy="4175117"/>
          </a:xfrm>
        </p:spPr>
        <p:txBody>
          <a:bodyPr>
            <a:normAutofit/>
          </a:bodyPr>
          <a:lstStyle/>
          <a:p>
            <a:r>
              <a:rPr lang="cs-CZ" dirty="0">
                <a:solidFill>
                  <a:srgbClr val="003657"/>
                </a:solidFill>
                <a:latin typeface="Silka" panose="00000500000000000000" pitchFamily="50" charset="-18"/>
              </a:rPr>
              <a:t>§ 6 odst. 1 a 2</a:t>
            </a:r>
          </a:p>
          <a:p>
            <a:pPr lvl="1"/>
            <a:r>
              <a:rPr lang="cs-CZ" dirty="0">
                <a:solidFill>
                  <a:srgbClr val="003657"/>
                </a:solidFill>
                <a:latin typeface="Silka" panose="00000500000000000000" pitchFamily="50" charset="-18"/>
              </a:rPr>
              <a:t>Bankovní rada je sedmičlenná. Jejími členy jsou guvernér České národní banky, 2 viceguvernéři České národní banky a další 4 členové bankovní rady České národní banky.</a:t>
            </a:r>
          </a:p>
          <a:p>
            <a:pPr lvl="1"/>
            <a:r>
              <a:rPr lang="cs-CZ" dirty="0">
                <a:solidFill>
                  <a:srgbClr val="003657"/>
                </a:solidFill>
                <a:latin typeface="Silka" panose="00000500000000000000" pitchFamily="50" charset="-18"/>
              </a:rPr>
              <a:t>Guvernéra, viceguvernéry a ostatní členy jmenuje a odvolává prezident republiky.</a:t>
            </a: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1B0CFFC4-D22E-440F-8025-91D3C729E861}"/>
              </a:ext>
            </a:extLst>
          </p:cNvPr>
          <p:cNvSpPr>
            <a:spLocks noGrp="1"/>
          </p:cNvSpPr>
          <p:nvPr>
            <p:ph type="sldNum" sz="quarter" idx="12"/>
          </p:nvPr>
        </p:nvSpPr>
        <p:spPr/>
        <p:txBody>
          <a:bodyPr/>
          <a:lstStyle/>
          <a:p>
            <a:fld id="{55198495-D922-4C84-9C05-B0CB6B9CE971}" type="slidenum">
              <a:rPr lang="cs-CZ" sz="1100" smtClean="0">
                <a:solidFill>
                  <a:srgbClr val="003657"/>
                </a:solidFill>
                <a:latin typeface="Silka" panose="00000500000000000000" pitchFamily="50" charset="-18"/>
              </a:rPr>
              <a:t>20</a:t>
            </a:fld>
            <a:endParaRPr lang="cs-CZ" sz="1100">
              <a:solidFill>
                <a:srgbClr val="003657"/>
              </a:solidFill>
              <a:latin typeface="Silka" panose="00000500000000000000" pitchFamily="50" charset="-18"/>
            </a:endParaRPr>
          </a:p>
        </p:txBody>
      </p:sp>
    </p:spTree>
    <p:extLst>
      <p:ext uri="{BB962C8B-B14F-4D97-AF65-F5344CB8AC3E}">
        <p14:creationId xmlns:p14="http://schemas.microsoft.com/office/powerpoint/2010/main" val="638875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ECA362-4E15-4EF2-83A6-092EDD460913}"/>
              </a:ext>
            </a:extLst>
          </p:cNvPr>
          <p:cNvSpPr>
            <a:spLocks noGrp="1"/>
          </p:cNvSpPr>
          <p:nvPr>
            <p:ph type="title"/>
          </p:nvPr>
        </p:nvSpPr>
        <p:spPr>
          <a:xfrm>
            <a:off x="838200" y="1700000"/>
            <a:ext cx="10000000" cy="900000"/>
          </a:xfrm>
        </p:spPr>
        <p:txBody>
          <a:bodyPr/>
          <a:lstStyle/>
          <a:p>
            <a:pPr algn="ctr"/>
            <a:r>
              <a:rPr lang="cs-CZ" sz="3400">
                <a:solidFill>
                  <a:srgbClr val="003657"/>
                </a:solidFill>
                <a:latin typeface="Silka" panose="00000500000000000000" pitchFamily="50" charset="-18"/>
              </a:rPr>
              <a:t>Finance jsou vždy až na prvním místě!</a:t>
            </a:r>
          </a:p>
        </p:txBody>
      </p:sp>
      <p:sp>
        <p:nvSpPr>
          <p:cNvPr id="3" name="Zástupný obsah 2">
            <a:extLst>
              <a:ext uri="{FF2B5EF4-FFF2-40B4-BE49-F238E27FC236}">
                <a16:creationId xmlns:a16="http://schemas.microsoft.com/office/drawing/2014/main" id="{F24301BC-71E4-4A67-97E7-DA74E975611B}"/>
              </a:ext>
            </a:extLst>
          </p:cNvPr>
          <p:cNvSpPr>
            <a:spLocks noGrp="1"/>
          </p:cNvSpPr>
          <p:nvPr>
            <p:ph idx="1"/>
          </p:nvPr>
        </p:nvSpPr>
        <p:spPr>
          <a:xfrm>
            <a:off x="838200" y="3000000"/>
            <a:ext cx="10000000" cy="2700000"/>
          </a:xfrm>
        </p:spPr>
        <p:txBody>
          <a:bodyPr/>
          <a:lstStyle/>
          <a:p>
            <a:pPr marL="0" indent="0" algn="ctr">
              <a:buNone/>
            </a:pPr>
            <a:r>
              <a:rPr lang="cs-CZ" dirty="0">
                <a:solidFill>
                  <a:srgbClr val="003657"/>
                </a:solidFill>
                <a:latin typeface="Silka" panose="00000500000000000000" pitchFamily="50" charset="-18"/>
              </a:rPr>
              <a:t>prof. JUDr. Radim Boháč, Ph.D.</a:t>
            </a:r>
          </a:p>
          <a:p>
            <a:pPr marL="0" indent="0" algn="ctr">
              <a:buNone/>
            </a:pPr>
            <a:r>
              <a:rPr lang="cs-CZ">
                <a:solidFill>
                  <a:srgbClr val="003657"/>
                </a:solidFill>
                <a:latin typeface="Silka" panose="00000500000000000000" pitchFamily="50" charset="-18"/>
              </a:rPr>
              <a:t>Katedra </a:t>
            </a:r>
            <a:r>
              <a:rPr lang="cs-CZ" dirty="0">
                <a:solidFill>
                  <a:srgbClr val="003657"/>
                </a:solidFill>
                <a:latin typeface="Silka" panose="00000500000000000000" pitchFamily="50" charset="-18"/>
              </a:rPr>
              <a:t>finančního práva a finanční vědy</a:t>
            </a:r>
          </a:p>
          <a:p>
            <a:pPr marL="0" indent="0" algn="ctr">
              <a:buNone/>
            </a:pPr>
            <a:r>
              <a:rPr lang="cs-CZ" dirty="0">
                <a:solidFill>
                  <a:srgbClr val="003657"/>
                </a:solidFill>
                <a:latin typeface="Silka" panose="00000500000000000000" pitchFamily="50" charset="-18"/>
              </a:rPr>
              <a:t>e-mail: bohac@prf.cuni.cz</a:t>
            </a:r>
          </a:p>
          <a:p>
            <a:pPr marL="0" indent="0" algn="ctr">
              <a:buNone/>
            </a:pPr>
            <a:r>
              <a:rPr lang="cs-CZ" dirty="0">
                <a:solidFill>
                  <a:srgbClr val="003657"/>
                </a:solidFill>
                <a:latin typeface="Silka" panose="00000500000000000000" pitchFamily="50" charset="-18"/>
              </a:rPr>
              <a:t>web: www.radimbohac.cz  </a:t>
            </a:r>
          </a:p>
          <a:p>
            <a:pPr marL="0" indent="0" algn="ctr">
              <a:buNone/>
            </a:pPr>
            <a:r>
              <a:rPr lang="cs-CZ" dirty="0">
                <a:solidFill>
                  <a:srgbClr val="003657"/>
                </a:solidFill>
                <a:latin typeface="Silka" panose="00000500000000000000" pitchFamily="50" charset="-18"/>
              </a:rPr>
              <a:t>tel.: +420 221 005 330</a:t>
            </a:r>
          </a:p>
          <a:p>
            <a:endParaRPr lang="cs-CZ" dirty="0">
              <a:solidFill>
                <a:srgbClr val="003657"/>
              </a:solidFill>
              <a:latin typeface="Silka" panose="00000500000000000000" pitchFamily="50" charset="-18"/>
            </a:endParaRPr>
          </a:p>
        </p:txBody>
      </p:sp>
      <p:sp>
        <p:nvSpPr>
          <p:cNvPr id="4" name="Zástupný symbol pro číslo snímku 3">
            <a:extLst>
              <a:ext uri="{FF2B5EF4-FFF2-40B4-BE49-F238E27FC236}">
                <a16:creationId xmlns:a16="http://schemas.microsoft.com/office/drawing/2014/main" id="{98687771-C9FA-4EA8-B1C9-95A0C3A21B56}"/>
              </a:ext>
            </a:extLst>
          </p:cNvPr>
          <p:cNvSpPr>
            <a:spLocks noGrp="1"/>
          </p:cNvSpPr>
          <p:nvPr>
            <p:ph type="sldNum" sz="quarter" idx="12"/>
          </p:nvPr>
        </p:nvSpPr>
        <p:spPr>
          <a:xfrm>
            <a:off x="11055927" y="6421583"/>
            <a:ext cx="297873" cy="202170"/>
          </a:xfrm>
        </p:spPr>
        <p:txBody>
          <a:bodyPr/>
          <a:lstStyle/>
          <a:p>
            <a:fld id="{55198495-D922-4C84-9C05-B0CB6B9CE971}" type="slidenum">
              <a:rPr lang="cs-CZ" sz="1100" smtClean="0">
                <a:solidFill>
                  <a:srgbClr val="003657"/>
                </a:solidFill>
                <a:latin typeface="Silka" panose="00000500000000000000" pitchFamily="50" charset="-18"/>
              </a:rPr>
              <a:t>21</a:t>
            </a:fld>
            <a:endParaRPr lang="cs-CZ" sz="1100" dirty="0">
              <a:solidFill>
                <a:srgbClr val="003657"/>
              </a:solidFill>
              <a:latin typeface="Silka" panose="00000500000000000000" pitchFamily="50" charset="-18"/>
            </a:endParaRPr>
          </a:p>
        </p:txBody>
      </p:sp>
    </p:spTree>
    <p:extLst>
      <p:ext uri="{BB962C8B-B14F-4D97-AF65-F5344CB8AC3E}">
        <p14:creationId xmlns:p14="http://schemas.microsoft.com/office/powerpoint/2010/main" val="297342884"/>
      </p:ext>
    </p:extLst>
  </p:cSld>
  <p:clrMapOvr>
    <a:masterClrMapping/>
  </p:clrMapOvr>
</p:sld>
</file>

<file path=ppt/theme/theme1.xml><?xml version="1.0" encoding="utf-8"?>
<a:theme xmlns:a="http://schemas.openxmlformats.org/drawingml/2006/main" name="Univerzita Karlova">
  <a:themeElements>
    <a:clrScheme name="Vlastní 1">
      <a:dk1>
        <a:srgbClr val="000000"/>
      </a:dk1>
      <a:lt1>
        <a:srgbClr val="FFFFFF"/>
      </a:lt1>
      <a:dk2>
        <a:srgbClr val="003657"/>
      </a:dk2>
      <a:lt2>
        <a:srgbClr val="9D9D9C"/>
      </a:lt2>
      <a:accent1>
        <a:srgbClr val="D22D40"/>
      </a:accent1>
      <a:accent2>
        <a:srgbClr val="003657"/>
      </a:accent2>
      <a:accent3>
        <a:srgbClr val="000000"/>
      </a:accent3>
      <a:accent4>
        <a:srgbClr val="9D9D9C"/>
      </a:accent4>
      <a:accent5>
        <a:srgbClr val="E16C79"/>
      </a:accent5>
      <a:accent6>
        <a:srgbClr val="9AAFBC"/>
      </a:accent6>
      <a:hlink>
        <a:srgbClr val="D22D40"/>
      </a:hlink>
      <a:folHlink>
        <a:srgbClr val="E16C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presentation-cz-master.potx" id="{AB20C086-A133-4193-9C85-771080D60126}" vid="{F357E382-6CCD-44DC-AB9F-D03AAE51D469}"/>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1134</Words>
  <Application>Microsoft Office PowerPoint</Application>
  <PresentationFormat>Širokoúhlá obrazovka</PresentationFormat>
  <Paragraphs>156</Paragraphs>
  <Slides>21</Slides>
  <Notes>1</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21</vt:i4>
      </vt:variant>
    </vt:vector>
  </HeadingPairs>
  <TitlesOfParts>
    <vt:vector size="27" baseType="lpstr">
      <vt:lpstr>Arial</vt:lpstr>
      <vt:lpstr>Calibri</vt:lpstr>
      <vt:lpstr>Lucida Sans Unicode</vt:lpstr>
      <vt:lpstr>Silka</vt:lpstr>
      <vt:lpstr>Wingdings 3</vt:lpstr>
      <vt:lpstr>Univerzita Karlova</vt:lpstr>
      <vt:lpstr>Obecná část finančního práva</vt:lpstr>
      <vt:lpstr>Osnova</vt:lpstr>
      <vt:lpstr>I. Finanční činnost</vt:lpstr>
      <vt:lpstr>2. Prameny finančního práva</vt:lpstr>
      <vt:lpstr>Právní předpisy EU – příklad</vt:lpstr>
      <vt:lpstr>Nařízení vlády – příklad</vt:lpstr>
      <vt:lpstr>3. Česká národní banka</vt:lpstr>
      <vt:lpstr>Nález Ústavního soudu Pl. ÚS 59/2000</vt:lpstr>
      <vt:lpstr>1. § 1 odst. 3</vt:lpstr>
      <vt:lpstr>2. § 2 odst. 2 písm. e)</vt:lpstr>
      <vt:lpstr>3. § 2 odst. 1 věta první</vt:lpstr>
      <vt:lpstr>4. § 5 odst. 2 písm. b)</vt:lpstr>
      <vt:lpstr>5. § 47 odst. 1-4</vt:lpstr>
      <vt:lpstr>5. § 47 odst. 1-4</vt:lpstr>
      <vt:lpstr>6. § 35 písm. a)</vt:lpstr>
      <vt:lpstr>7. § 6 odst. 3</vt:lpstr>
      <vt:lpstr>Závěry nálezu</vt:lpstr>
      <vt:lpstr>Nález Ústavního soudu Pl. ÚS 14/01</vt:lpstr>
      <vt:lpstr>Ústava</vt:lpstr>
      <vt:lpstr>Zákon o ČNB</vt:lpstr>
      <vt:lpstr>Finance jsou vždy až na prvním místě!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Radim Boháč</dc:creator>
  <cp:lastModifiedBy>Radim Boháč</cp:lastModifiedBy>
  <cp:revision>8</cp:revision>
  <dcterms:created xsi:type="dcterms:W3CDTF">2019-09-25T20:27:52Z</dcterms:created>
  <dcterms:modified xsi:type="dcterms:W3CDTF">2026-09-25T20:00:03Z</dcterms:modified>
</cp:coreProperties>
</file>